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3" r:id="rId5"/>
    <p:sldId id="346" r:id="rId6"/>
    <p:sldId id="347" r:id="rId7"/>
    <p:sldId id="345" r:id="rId8"/>
    <p:sldId id="348" r:id="rId9"/>
    <p:sldId id="349" r:id="rId10"/>
    <p:sldId id="350" r:id="rId11"/>
    <p:sldId id="353" r:id="rId12"/>
    <p:sldId id="354" r:id="rId13"/>
    <p:sldId id="355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7ECE6-36FE-4112-B607-EE6FC8445EDD}" v="1" dt="2025-02-26T08:19:41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26.2.2025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/>
          <a:lstStyle/>
          <a:p>
            <a:r>
              <a:rPr lang="en-GB"/>
              <a:t>The </a:t>
            </a:r>
            <a:r>
              <a:rPr lang="en-GB" dirty="0"/>
              <a:t>s</a:t>
            </a:r>
            <a:r>
              <a:rPr lang="en-GB"/>
              <a:t>tories </a:t>
            </a:r>
            <a:r>
              <a:rPr lang="en-GB" dirty="0"/>
              <a:t>within us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8426-9DD7-5252-7B17-D3B025A0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A8158-CAD5-D8D0-CDBB-5534E435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Thank you for sharing your worlds!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C42F8-1A3C-1447-F2AE-D41929A23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433638"/>
            <a:ext cx="10680986" cy="62643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give ourselves a round of applause for our bravery and openness.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 </a:t>
            </a:r>
            <a:endParaRPr lang="fi-FI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E93C38-9D13-26C1-74FA-85C5E6D8D03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52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033DBFD-C8FD-F82D-7CBE-608C3D2A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0"/>
            <a:ext cx="4604126" cy="2387600"/>
          </a:xfrm>
        </p:spPr>
        <p:txBody>
          <a:bodyPr/>
          <a:lstStyle/>
          <a:p>
            <a:r>
              <a:rPr lang="fi-FI" sz="5400" dirty="0" err="1"/>
              <a:t>Thank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!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CF66A24-1849-2CAD-7F6C-0FBB5532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2553929"/>
            <a:ext cx="3544248" cy="1190897"/>
          </a:xfrm>
        </p:spPr>
        <p:txBody>
          <a:bodyPr/>
          <a:lstStyle/>
          <a:p>
            <a:r>
              <a:rPr lang="fi-FI" dirty="0"/>
              <a:t>Workshop </a:t>
            </a:r>
            <a:r>
              <a:rPr lang="fi-FI" dirty="0" err="1"/>
              <a:t>author</a:t>
            </a:r>
            <a:r>
              <a:rPr lang="fi-FI" dirty="0"/>
              <a:t>:</a:t>
            </a:r>
          </a:p>
          <a:p>
            <a:r>
              <a:rPr lang="fi-FI" dirty="0"/>
              <a:t>Anastasia </a:t>
            </a:r>
            <a:r>
              <a:rPr lang="fi-FI" dirty="0" err="1"/>
              <a:t>Artemeva</a:t>
            </a:r>
            <a:endParaRPr lang="fi-FI" dirty="0"/>
          </a:p>
          <a:p>
            <a:endParaRPr lang="fi-FI" dirty="0"/>
          </a:p>
          <a:p>
            <a:r>
              <a:rPr lang="fi-FI" sz="1600" i="1" dirty="0" err="1"/>
              <a:t>Slides</a:t>
            </a:r>
            <a:r>
              <a:rPr lang="fi-FI" sz="1600" i="1" dirty="0"/>
              <a:t> </a:t>
            </a:r>
            <a:r>
              <a:rPr lang="fi-FI" sz="1600" i="1" dirty="0" err="1"/>
              <a:t>changed</a:t>
            </a:r>
            <a:r>
              <a:rPr lang="fi-FI" sz="1600" i="1" dirty="0"/>
              <a:t> to Oulu2026 </a:t>
            </a:r>
            <a:r>
              <a:rPr lang="fi-FI" sz="1600" i="1" dirty="0" err="1"/>
              <a:t>visuals</a:t>
            </a:r>
            <a:r>
              <a:rPr lang="fi-FI" sz="1600" i="1" dirty="0"/>
              <a:t> in </a:t>
            </a:r>
            <a:r>
              <a:rPr lang="fi-FI" sz="1600" i="1" dirty="0" err="1"/>
              <a:t>the</a:t>
            </a:r>
            <a:r>
              <a:rPr lang="fi-FI" sz="1600" i="1" dirty="0"/>
              <a:t> </a:t>
            </a:r>
            <a:r>
              <a:rPr lang="fi-FI" sz="1600" i="1" dirty="0" err="1"/>
              <a:t>Equal</a:t>
            </a:r>
            <a:r>
              <a:rPr lang="fi-FI" sz="1600" i="1" dirty="0"/>
              <a:t> Oulu2026 -</a:t>
            </a:r>
            <a:r>
              <a:rPr lang="fi-FI" sz="1600" i="1" dirty="0" err="1"/>
              <a:t>project</a:t>
            </a:r>
            <a:endParaRPr lang="fi-FI" sz="1600" i="1" dirty="0"/>
          </a:p>
        </p:txBody>
      </p:sp>
      <p:pic>
        <p:nvPicPr>
          <p:cNvPr id="13" name="Kuvan paikkamerkki 4">
            <a:extLst>
              <a:ext uri="{FF2B5EF4-FFF2-40B4-BE49-F238E27FC236}">
                <a16:creationId xmlns:a16="http://schemas.microsoft.com/office/drawing/2014/main" id="{1AAF0408-58E4-F64D-0946-90E07CE4D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5404"/>
          <a:stretch>
            <a:fillRect/>
          </a:stretch>
        </p:blipFill>
        <p:spPr>
          <a:xfrm>
            <a:off x="5014204" y="579213"/>
            <a:ext cx="6543217" cy="4893328"/>
          </a:xfrm>
        </p:spPr>
      </p:pic>
      <p:pic>
        <p:nvPicPr>
          <p:cNvPr id="2" name="Kuva 1" descr="Co-funded by the European Union">
            <a:extLst>
              <a:ext uri="{FF2B5EF4-FFF2-40B4-BE49-F238E27FC236}">
                <a16:creationId xmlns:a16="http://schemas.microsoft.com/office/drawing/2014/main" id="{0B3F05D4-E0AE-F795-186D-594717B6A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78" y="5936292"/>
            <a:ext cx="2679826" cy="5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B66BB-8DE2-A7F0-96A6-D336288D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Oulu Anti Racism week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F81BB-6CFF-ECF3-1A40-08C8DFAB6F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Today we will discuss diversity, listen to a story, and make a self-portrait.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4548AA-A2F8-FC39-ADEC-2B84FC48CB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54FB-4BB2-3ACD-42F9-6F40F8DB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C3187-15ED-AC8D-C05E-E43A10F6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Safer</a:t>
            </a:r>
            <a:r>
              <a:rPr lang="fi-FI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sz="3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</a:t>
            </a:r>
            <a:r>
              <a:rPr lang="fi-FI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sz="3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</a:t>
            </a:r>
            <a:endParaRPr lang="fi-FI"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4B9FE-B063-0439-C650-021DB204A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Interaction goes best in a non-discriminatory and safe atmosphere. Each of us can make a difference!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and listen to others.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situation makes you feel uncomfortable, please tell the teacher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ask and discuss.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 attention to your choice of words and use of humor.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touch anyone without permission, and do not make comments about others' or your own body.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Stop or change your behavior if the other person asks you to.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Remember, that we are here to enjoy, learn, and communicate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Anything else to add?</a:t>
            </a:r>
          </a:p>
        </p:txBody>
      </p:sp>
    </p:spTree>
    <p:extLst>
      <p:ext uri="{BB962C8B-B14F-4D97-AF65-F5344CB8AC3E}">
        <p14:creationId xmlns:p14="http://schemas.microsoft.com/office/powerpoint/2010/main" val="20865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E322CB-6EE3-599D-41FD-3DF5EDDA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What is diversity?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3DE5B-4316-4ADB-DB76-7F0C6DE2137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0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855CF-9093-C01B-5686-EF32A3F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Story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96B0D-9C37-423B-F781-B8504A73AC6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6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FE3D-1927-4F1B-758D-CF69E93B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85737-A91C-B9F3-8F90-819495E6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Now it’s time to hear from you!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CAB26-B031-AA99-0654-736D734CCC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How would you like to be addressed?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How can we together build a space where you feel accepted?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would you like to be talked to?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What things or people are the most important to you?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What do you do on the weekend?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Where places are nice to be in?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B09780-24FD-92AA-3428-C2C1C01179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0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37A05-80DE-1A89-C3BF-DAEBD492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Exercise break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A8BE53-6EFB-1231-9173-D8468FDFC43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8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8A8D-9A01-00D1-B621-C4711F01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BB895E9-96B7-55F6-6EF2-71220CD9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-986957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Time to </a:t>
            </a:r>
            <a:r>
              <a:rPr lang="fi-FI" dirty="0" err="1"/>
              <a:t>create</a:t>
            </a:r>
            <a:r>
              <a:rPr lang="fi-FI" dirty="0"/>
              <a:t> </a:t>
            </a:r>
            <a:r>
              <a:rPr lang="fi-FI" dirty="0" err="1"/>
              <a:t>art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50D07-C7FF-3BB7-FB1A-E0BA04F08D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 us live many stories, experiences, characters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make us who we are.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them makes us grow together.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</a:t>
            </a: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i-FI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</a:t>
            </a: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some </a:t>
            </a:r>
            <a:r>
              <a:rPr lang="fi-FI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</a:t>
            </a: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0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9926-95B4-142B-0CEF-85BE1798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24856-E4D7-42A8-B3AD-FE86F277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How we are all connected?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21A778-3D29-6080-2E7C-0EF0A3560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433638"/>
            <a:ext cx="10680986" cy="62643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Annetaan itsellemme aplodit rohkeudestamme ja avoimuudestamme. </a:t>
            </a:r>
            <a:r>
              <a:rPr lang="fi-FI" sz="1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 </a:t>
            </a:r>
            <a:endParaRPr lang="fi-FI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A4BF2C-EE75-734C-D2EC-CE80C0B6F9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C1E3E1-F305-BA4A-DDA3-CD0A0D220116}"/>
              </a:ext>
            </a:extLst>
          </p:cNvPr>
          <p:cNvSpPr txBox="1"/>
          <p:nvPr/>
        </p:nvSpPr>
        <p:spPr>
          <a:xfrm>
            <a:off x="5234910" y="3693813"/>
            <a:ext cx="63500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you see yourself in your classmates works?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try to describe what you see using these phrases: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understand… I feel the same… I want to know more about… This feels… It reminds me of…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782317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3386CD-D3AF-4903-99CB-C1AB3852019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6156a9f6-6d44-491b-91bc-a392b49a4106"/>
    <ds:schemaRef ds:uri="6fdaea23-6e58-4453-8447-3fa65b64b93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343</Words>
  <Application>Microsoft Office PowerPoint</Application>
  <PresentationFormat>Laajakuva</PresentationFormat>
  <Paragraphs>45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Oulu2026</vt:lpstr>
      <vt:lpstr>The stories within us</vt:lpstr>
      <vt:lpstr>Oulu Anti Racism week 2024</vt:lpstr>
      <vt:lpstr>Safer space guidelines</vt:lpstr>
      <vt:lpstr>What is diversity?</vt:lpstr>
      <vt:lpstr>Story time</vt:lpstr>
      <vt:lpstr>Now it’s time to hear from you! </vt:lpstr>
      <vt:lpstr>Exercise break </vt:lpstr>
      <vt:lpstr>Time to create art</vt:lpstr>
      <vt:lpstr>How we are all connected? </vt:lpstr>
      <vt:lpstr>Thank you for sharing your worlds!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5</cp:revision>
  <dcterms:created xsi:type="dcterms:W3CDTF">2023-10-24T08:59:44Z</dcterms:created>
  <dcterms:modified xsi:type="dcterms:W3CDTF">2025-02-26T08:21:55Z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