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63" r:id="rId5"/>
    <p:sldId id="313" r:id="rId6"/>
    <p:sldId id="314" r:id="rId7"/>
    <p:sldId id="328" r:id="rId8"/>
    <p:sldId id="315" r:id="rId9"/>
    <p:sldId id="316" r:id="rId10"/>
    <p:sldId id="317" r:id="rId11"/>
    <p:sldId id="318" r:id="rId12"/>
    <p:sldId id="329" r:id="rId13"/>
    <p:sldId id="319" r:id="rId14"/>
    <p:sldId id="321" r:id="rId15"/>
    <p:sldId id="322" r:id="rId16"/>
    <p:sldId id="323" r:id="rId17"/>
    <p:sldId id="324" r:id="rId18"/>
    <p:sldId id="325" r:id="rId19"/>
    <p:sldId id="326" r:id="rId20"/>
    <p:sldId id="320" r:id="rId21"/>
    <p:sldId id="327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702232-381A-4F8A-9781-1079359E1833}" v="7" dt="2025-03-05T14:53:27.3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melä Anni" userId="22b65f94-7b80-4d2c-8abf-a0d214d163c6" providerId="ADAL" clId="{F6702232-381A-4F8A-9781-1079359E1833}"/>
    <pc:docChg chg="undo custSel modSld">
      <pc:chgData name="Niemelä Anni" userId="22b65f94-7b80-4d2c-8abf-a0d214d163c6" providerId="ADAL" clId="{F6702232-381A-4F8A-9781-1079359E1833}" dt="2025-03-05T14:55:27.774" v="1723" actId="20577"/>
      <pc:docMkLst>
        <pc:docMk/>
      </pc:docMkLst>
      <pc:sldChg chg="modSp mod">
        <pc:chgData name="Niemelä Anni" userId="22b65f94-7b80-4d2c-8abf-a0d214d163c6" providerId="ADAL" clId="{F6702232-381A-4F8A-9781-1079359E1833}" dt="2025-03-05T14:34:31.555" v="15" actId="20577"/>
        <pc:sldMkLst>
          <pc:docMk/>
          <pc:sldMk cId="1156498782" sldId="263"/>
        </pc:sldMkLst>
        <pc:spChg chg="mod">
          <ac:chgData name="Niemelä Anni" userId="22b65f94-7b80-4d2c-8abf-a0d214d163c6" providerId="ADAL" clId="{F6702232-381A-4F8A-9781-1079359E1833}" dt="2025-03-05T14:34:27.357" v="1" actId="14100"/>
          <ac:spMkLst>
            <pc:docMk/>
            <pc:sldMk cId="1156498782" sldId="263"/>
            <ac:spMk id="3" creationId="{52E734F1-58E4-36BE-7D31-35331615DC7B}"/>
          </ac:spMkLst>
        </pc:spChg>
        <pc:spChg chg="mod">
          <ac:chgData name="Niemelä Anni" userId="22b65f94-7b80-4d2c-8abf-a0d214d163c6" providerId="ADAL" clId="{F6702232-381A-4F8A-9781-1079359E1833}" dt="2025-03-05T14:34:31.555" v="15" actId="20577"/>
          <ac:spMkLst>
            <pc:docMk/>
            <pc:sldMk cId="1156498782" sldId="263"/>
            <ac:spMk id="6" creationId="{567D80D2-31B5-0300-85C9-AEE8B57AADE5}"/>
          </ac:spMkLst>
        </pc:spChg>
      </pc:sldChg>
      <pc:sldChg chg="modSp mod">
        <pc:chgData name="Niemelä Anni" userId="22b65f94-7b80-4d2c-8abf-a0d214d163c6" providerId="ADAL" clId="{F6702232-381A-4F8A-9781-1079359E1833}" dt="2025-03-05T14:35:03.320" v="72" actId="20577"/>
        <pc:sldMkLst>
          <pc:docMk/>
          <pc:sldMk cId="1224348672" sldId="313"/>
        </pc:sldMkLst>
        <pc:spChg chg="mod">
          <ac:chgData name="Niemelä Anni" userId="22b65f94-7b80-4d2c-8abf-a0d214d163c6" providerId="ADAL" clId="{F6702232-381A-4F8A-9781-1079359E1833}" dt="2025-03-05T14:34:38.425" v="26" actId="20577"/>
          <ac:spMkLst>
            <pc:docMk/>
            <pc:sldMk cId="1224348672" sldId="313"/>
            <ac:spMk id="2" creationId="{E208D62B-787C-4C19-8E6C-DD2531972217}"/>
          </ac:spMkLst>
        </pc:spChg>
        <pc:spChg chg="mod">
          <ac:chgData name="Niemelä Anni" userId="22b65f94-7b80-4d2c-8abf-a0d214d163c6" providerId="ADAL" clId="{F6702232-381A-4F8A-9781-1079359E1833}" dt="2025-03-05T14:34:54.393" v="28" actId="20577"/>
          <ac:spMkLst>
            <pc:docMk/>
            <pc:sldMk cId="1224348672" sldId="313"/>
            <ac:spMk id="3" creationId="{EBF555ED-1875-DE19-D4D0-0B70305B0BEA}"/>
          </ac:spMkLst>
        </pc:spChg>
        <pc:spChg chg="mod">
          <ac:chgData name="Niemelä Anni" userId="22b65f94-7b80-4d2c-8abf-a0d214d163c6" providerId="ADAL" clId="{F6702232-381A-4F8A-9781-1079359E1833}" dt="2025-03-05T14:35:03.320" v="72" actId="20577"/>
          <ac:spMkLst>
            <pc:docMk/>
            <pc:sldMk cId="1224348672" sldId="313"/>
            <ac:spMk id="5" creationId="{2A802B11-44EE-47B6-1BC2-3C1F419528CB}"/>
          </ac:spMkLst>
        </pc:spChg>
      </pc:sldChg>
      <pc:sldChg chg="modSp mod">
        <pc:chgData name="Niemelä Anni" userId="22b65f94-7b80-4d2c-8abf-a0d214d163c6" providerId="ADAL" clId="{F6702232-381A-4F8A-9781-1079359E1833}" dt="2025-03-05T14:35:35.016" v="105" actId="20577"/>
        <pc:sldMkLst>
          <pc:docMk/>
          <pc:sldMk cId="1035850056" sldId="314"/>
        </pc:sldMkLst>
        <pc:spChg chg="mod">
          <ac:chgData name="Niemelä Anni" userId="22b65f94-7b80-4d2c-8abf-a0d214d163c6" providerId="ADAL" clId="{F6702232-381A-4F8A-9781-1079359E1833}" dt="2025-03-05T14:35:35.016" v="105" actId="20577"/>
          <ac:spMkLst>
            <pc:docMk/>
            <pc:sldMk cId="1035850056" sldId="314"/>
            <ac:spMk id="2" creationId="{00AA25B4-CF8B-08E8-0B66-6BCDBFD48FFB}"/>
          </ac:spMkLst>
        </pc:spChg>
      </pc:sldChg>
      <pc:sldChg chg="modSp mod">
        <pc:chgData name="Niemelä Anni" userId="22b65f94-7b80-4d2c-8abf-a0d214d163c6" providerId="ADAL" clId="{F6702232-381A-4F8A-9781-1079359E1833}" dt="2025-03-05T14:36:01.380" v="182" actId="20577"/>
        <pc:sldMkLst>
          <pc:docMk/>
          <pc:sldMk cId="173449738" sldId="315"/>
        </pc:sldMkLst>
        <pc:spChg chg="mod">
          <ac:chgData name="Niemelä Anni" userId="22b65f94-7b80-4d2c-8abf-a0d214d163c6" providerId="ADAL" clId="{F6702232-381A-4F8A-9781-1079359E1833}" dt="2025-03-05T14:36:01.380" v="182" actId="20577"/>
          <ac:spMkLst>
            <pc:docMk/>
            <pc:sldMk cId="173449738" sldId="315"/>
            <ac:spMk id="2" creationId="{7649AD8A-C354-8ABF-280D-747A0E8DE4C0}"/>
          </ac:spMkLst>
        </pc:spChg>
      </pc:sldChg>
      <pc:sldChg chg="modSp mod">
        <pc:chgData name="Niemelä Anni" userId="22b65f94-7b80-4d2c-8abf-a0d214d163c6" providerId="ADAL" clId="{F6702232-381A-4F8A-9781-1079359E1833}" dt="2025-03-05T14:36:05.142" v="187" actId="20577"/>
        <pc:sldMkLst>
          <pc:docMk/>
          <pc:sldMk cId="1786306995" sldId="316"/>
        </pc:sldMkLst>
        <pc:spChg chg="mod">
          <ac:chgData name="Niemelä Anni" userId="22b65f94-7b80-4d2c-8abf-a0d214d163c6" providerId="ADAL" clId="{F6702232-381A-4F8A-9781-1079359E1833}" dt="2025-03-05T14:36:05.142" v="187" actId="20577"/>
          <ac:spMkLst>
            <pc:docMk/>
            <pc:sldMk cId="1786306995" sldId="316"/>
            <ac:spMk id="2" creationId="{959A0510-AA15-3496-66E4-A9A79A7EEFA7}"/>
          </ac:spMkLst>
        </pc:spChg>
      </pc:sldChg>
      <pc:sldChg chg="modSp mod">
        <pc:chgData name="Niemelä Anni" userId="22b65f94-7b80-4d2c-8abf-a0d214d163c6" providerId="ADAL" clId="{F6702232-381A-4F8A-9781-1079359E1833}" dt="2025-03-05T14:36:09.303" v="192" actId="20577"/>
        <pc:sldMkLst>
          <pc:docMk/>
          <pc:sldMk cId="419540141" sldId="317"/>
        </pc:sldMkLst>
        <pc:spChg chg="mod">
          <ac:chgData name="Niemelä Anni" userId="22b65f94-7b80-4d2c-8abf-a0d214d163c6" providerId="ADAL" clId="{F6702232-381A-4F8A-9781-1079359E1833}" dt="2025-03-05T14:36:09.303" v="192" actId="20577"/>
          <ac:spMkLst>
            <pc:docMk/>
            <pc:sldMk cId="419540141" sldId="317"/>
            <ac:spMk id="2" creationId="{219DFA94-0281-3F88-E087-E4E649703E67}"/>
          </ac:spMkLst>
        </pc:spChg>
      </pc:sldChg>
      <pc:sldChg chg="modSp mod">
        <pc:chgData name="Niemelä Anni" userId="22b65f94-7b80-4d2c-8abf-a0d214d163c6" providerId="ADAL" clId="{F6702232-381A-4F8A-9781-1079359E1833}" dt="2025-03-05T14:36:15.876" v="205" actId="20577"/>
        <pc:sldMkLst>
          <pc:docMk/>
          <pc:sldMk cId="3168352908" sldId="318"/>
        </pc:sldMkLst>
        <pc:spChg chg="mod">
          <ac:chgData name="Niemelä Anni" userId="22b65f94-7b80-4d2c-8abf-a0d214d163c6" providerId="ADAL" clId="{F6702232-381A-4F8A-9781-1079359E1833}" dt="2025-03-05T14:36:15.876" v="205" actId="20577"/>
          <ac:spMkLst>
            <pc:docMk/>
            <pc:sldMk cId="3168352908" sldId="318"/>
            <ac:spMk id="2" creationId="{66AC8FF2-0307-7C6F-ABE2-CEA4FF0D87BA}"/>
          </ac:spMkLst>
        </pc:spChg>
      </pc:sldChg>
      <pc:sldChg chg="modSp mod">
        <pc:chgData name="Niemelä Anni" userId="22b65f94-7b80-4d2c-8abf-a0d214d163c6" providerId="ADAL" clId="{F6702232-381A-4F8A-9781-1079359E1833}" dt="2025-03-05T14:37:02.030" v="234" actId="20577"/>
        <pc:sldMkLst>
          <pc:docMk/>
          <pc:sldMk cId="3268665202" sldId="319"/>
        </pc:sldMkLst>
        <pc:spChg chg="mod">
          <ac:chgData name="Niemelä Anni" userId="22b65f94-7b80-4d2c-8abf-a0d214d163c6" providerId="ADAL" clId="{F6702232-381A-4F8A-9781-1079359E1833}" dt="2025-03-05T14:37:02.030" v="234" actId="20577"/>
          <ac:spMkLst>
            <pc:docMk/>
            <pc:sldMk cId="3268665202" sldId="319"/>
            <ac:spMk id="8" creationId="{8852977C-8228-C1AA-2E97-BDD1136285A1}"/>
          </ac:spMkLst>
        </pc:spChg>
      </pc:sldChg>
      <pc:sldChg chg="delSp modSp mod">
        <pc:chgData name="Niemelä Anni" userId="22b65f94-7b80-4d2c-8abf-a0d214d163c6" providerId="ADAL" clId="{F6702232-381A-4F8A-9781-1079359E1833}" dt="2025-03-05T14:45:09.623" v="858" actId="1076"/>
        <pc:sldMkLst>
          <pc:docMk/>
          <pc:sldMk cId="518125480" sldId="320"/>
        </pc:sldMkLst>
        <pc:spChg chg="mod">
          <ac:chgData name="Niemelä Anni" userId="22b65f94-7b80-4d2c-8abf-a0d214d163c6" providerId="ADAL" clId="{F6702232-381A-4F8A-9781-1079359E1833}" dt="2025-03-05T14:45:09.623" v="858" actId="1076"/>
          <ac:spMkLst>
            <pc:docMk/>
            <pc:sldMk cId="518125480" sldId="320"/>
            <ac:spMk id="8" creationId="{1489CC3F-105B-4E82-A9A5-F639F3A40D4B}"/>
          </ac:spMkLst>
        </pc:spChg>
        <pc:picChg chg="del">
          <ac:chgData name="Niemelä Anni" userId="22b65f94-7b80-4d2c-8abf-a0d214d163c6" providerId="ADAL" clId="{F6702232-381A-4F8A-9781-1079359E1833}" dt="2025-03-05T14:44:14.613" v="759" actId="478"/>
          <ac:picMkLst>
            <pc:docMk/>
            <pc:sldMk cId="518125480" sldId="320"/>
            <ac:picMk id="3" creationId="{A3EDFB23-1D08-3DC1-E37C-A42CDDB95113}"/>
          </ac:picMkLst>
        </pc:picChg>
      </pc:sldChg>
      <pc:sldChg chg="modSp mod">
        <pc:chgData name="Niemelä Anni" userId="22b65f94-7b80-4d2c-8abf-a0d214d163c6" providerId="ADAL" clId="{F6702232-381A-4F8A-9781-1079359E1833}" dt="2025-03-05T14:37:08.763" v="240" actId="20577"/>
        <pc:sldMkLst>
          <pc:docMk/>
          <pc:sldMk cId="591557956" sldId="321"/>
        </pc:sldMkLst>
        <pc:spChg chg="mod">
          <ac:chgData name="Niemelä Anni" userId="22b65f94-7b80-4d2c-8abf-a0d214d163c6" providerId="ADAL" clId="{F6702232-381A-4F8A-9781-1079359E1833}" dt="2025-03-05T14:37:08.763" v="240" actId="20577"/>
          <ac:spMkLst>
            <pc:docMk/>
            <pc:sldMk cId="591557956" sldId="321"/>
            <ac:spMk id="8" creationId="{B3B19C98-CD3D-1721-0917-3459B5B4402E}"/>
          </ac:spMkLst>
        </pc:spChg>
      </pc:sldChg>
      <pc:sldChg chg="modSp mod">
        <pc:chgData name="Niemelä Anni" userId="22b65f94-7b80-4d2c-8abf-a0d214d163c6" providerId="ADAL" clId="{F6702232-381A-4F8A-9781-1079359E1833}" dt="2025-03-05T14:37:12.996" v="244" actId="20577"/>
        <pc:sldMkLst>
          <pc:docMk/>
          <pc:sldMk cId="1368584116" sldId="322"/>
        </pc:sldMkLst>
        <pc:spChg chg="mod">
          <ac:chgData name="Niemelä Anni" userId="22b65f94-7b80-4d2c-8abf-a0d214d163c6" providerId="ADAL" clId="{F6702232-381A-4F8A-9781-1079359E1833}" dt="2025-03-05T14:37:12.996" v="244" actId="20577"/>
          <ac:spMkLst>
            <pc:docMk/>
            <pc:sldMk cId="1368584116" sldId="322"/>
            <ac:spMk id="8" creationId="{9E84C976-C87C-D445-A304-5E23EC579D5D}"/>
          </ac:spMkLst>
        </pc:spChg>
      </pc:sldChg>
      <pc:sldChg chg="modSp mod">
        <pc:chgData name="Niemelä Anni" userId="22b65f94-7b80-4d2c-8abf-a0d214d163c6" providerId="ADAL" clId="{F6702232-381A-4F8A-9781-1079359E1833}" dt="2025-03-05T14:37:18.097" v="256" actId="20577"/>
        <pc:sldMkLst>
          <pc:docMk/>
          <pc:sldMk cId="3153360602" sldId="323"/>
        </pc:sldMkLst>
        <pc:spChg chg="mod">
          <ac:chgData name="Niemelä Anni" userId="22b65f94-7b80-4d2c-8abf-a0d214d163c6" providerId="ADAL" clId="{F6702232-381A-4F8A-9781-1079359E1833}" dt="2025-03-05T14:37:18.097" v="256" actId="20577"/>
          <ac:spMkLst>
            <pc:docMk/>
            <pc:sldMk cId="3153360602" sldId="323"/>
            <ac:spMk id="2" creationId="{22E6B56A-72BA-BC78-B66B-095EC6AB329D}"/>
          </ac:spMkLst>
        </pc:spChg>
      </pc:sldChg>
      <pc:sldChg chg="addSp modSp mod">
        <pc:chgData name="Niemelä Anni" userId="22b65f94-7b80-4d2c-8abf-a0d214d163c6" providerId="ADAL" clId="{F6702232-381A-4F8A-9781-1079359E1833}" dt="2025-03-05T14:39:43.899" v="524" actId="20577"/>
        <pc:sldMkLst>
          <pc:docMk/>
          <pc:sldMk cId="4047141294" sldId="324"/>
        </pc:sldMkLst>
        <pc:spChg chg="add mod">
          <ac:chgData name="Niemelä Anni" userId="22b65f94-7b80-4d2c-8abf-a0d214d163c6" providerId="ADAL" clId="{F6702232-381A-4F8A-9781-1079359E1833}" dt="2025-03-05T14:39:43.899" v="524" actId="20577"/>
          <ac:spMkLst>
            <pc:docMk/>
            <pc:sldMk cId="4047141294" sldId="324"/>
            <ac:spMk id="3" creationId="{E556493D-7CC8-F181-E3F3-7ABCD8B4B124}"/>
          </ac:spMkLst>
        </pc:spChg>
        <pc:spChg chg="mod">
          <ac:chgData name="Niemelä Anni" userId="22b65f94-7b80-4d2c-8abf-a0d214d163c6" providerId="ADAL" clId="{F6702232-381A-4F8A-9781-1079359E1833}" dt="2025-03-05T14:37:42.502" v="292" actId="20577"/>
          <ac:spMkLst>
            <pc:docMk/>
            <pc:sldMk cId="4047141294" sldId="324"/>
            <ac:spMk id="8" creationId="{E015AEB3-C6B9-143D-91B1-BD75A0A2A09A}"/>
          </ac:spMkLst>
        </pc:spChg>
      </pc:sldChg>
      <pc:sldChg chg="addSp modSp mod">
        <pc:chgData name="Niemelä Anni" userId="22b65f94-7b80-4d2c-8abf-a0d214d163c6" providerId="ADAL" clId="{F6702232-381A-4F8A-9781-1079359E1833}" dt="2025-03-05T14:43:17.397" v="751"/>
        <pc:sldMkLst>
          <pc:docMk/>
          <pc:sldMk cId="3317552857" sldId="325"/>
        </pc:sldMkLst>
        <pc:spChg chg="add mod">
          <ac:chgData name="Niemelä Anni" userId="22b65f94-7b80-4d2c-8abf-a0d214d163c6" providerId="ADAL" clId="{F6702232-381A-4F8A-9781-1079359E1833}" dt="2025-03-05T14:43:12.278" v="750" actId="20577"/>
          <ac:spMkLst>
            <pc:docMk/>
            <pc:sldMk cId="3317552857" sldId="325"/>
            <ac:spMk id="2" creationId="{52731FA2-21B5-42C5-4E7A-2F4B7691A358}"/>
          </ac:spMkLst>
        </pc:spChg>
        <pc:spChg chg="mod">
          <ac:chgData name="Niemelä Anni" userId="22b65f94-7b80-4d2c-8abf-a0d214d163c6" providerId="ADAL" clId="{F6702232-381A-4F8A-9781-1079359E1833}" dt="2025-03-05T14:43:17.397" v="751"/>
          <ac:spMkLst>
            <pc:docMk/>
            <pc:sldMk cId="3317552857" sldId="325"/>
            <ac:spMk id="8" creationId="{E290A897-69FC-E9AF-896E-CBC0CE3389DB}"/>
          </ac:spMkLst>
        </pc:spChg>
        <pc:picChg chg="mod">
          <ac:chgData name="Niemelä Anni" userId="22b65f94-7b80-4d2c-8abf-a0d214d163c6" providerId="ADAL" clId="{F6702232-381A-4F8A-9781-1079359E1833}" dt="2025-03-05T14:40:20.354" v="525" actId="1076"/>
          <ac:picMkLst>
            <pc:docMk/>
            <pc:sldMk cId="3317552857" sldId="325"/>
            <ac:picMk id="3" creationId="{39984D16-E24B-3DD2-6837-EF6C80952297}"/>
          </ac:picMkLst>
        </pc:picChg>
      </pc:sldChg>
      <pc:sldChg chg="modSp mod">
        <pc:chgData name="Niemelä Anni" userId="22b65f94-7b80-4d2c-8abf-a0d214d163c6" providerId="ADAL" clId="{F6702232-381A-4F8A-9781-1079359E1833}" dt="2025-03-05T14:43:20.696" v="758" actId="20577"/>
        <pc:sldMkLst>
          <pc:docMk/>
          <pc:sldMk cId="2199272049" sldId="326"/>
        </pc:sldMkLst>
        <pc:spChg chg="mod">
          <ac:chgData name="Niemelä Anni" userId="22b65f94-7b80-4d2c-8abf-a0d214d163c6" providerId="ADAL" clId="{F6702232-381A-4F8A-9781-1079359E1833}" dt="2025-03-05T14:43:20.696" v="758" actId="20577"/>
          <ac:spMkLst>
            <pc:docMk/>
            <pc:sldMk cId="2199272049" sldId="326"/>
            <ac:spMk id="2" creationId="{4E658D06-96A6-5A17-FD7B-FB313D6C4805}"/>
          </ac:spMkLst>
        </pc:spChg>
      </pc:sldChg>
      <pc:sldChg chg="modSp mod">
        <pc:chgData name="Niemelä Anni" userId="22b65f94-7b80-4d2c-8abf-a0d214d163c6" providerId="ADAL" clId="{F6702232-381A-4F8A-9781-1079359E1833}" dt="2025-03-05T14:45:32.646" v="915" actId="20577"/>
        <pc:sldMkLst>
          <pc:docMk/>
          <pc:sldMk cId="2581655757" sldId="327"/>
        </pc:sldMkLst>
        <pc:spChg chg="mod">
          <ac:chgData name="Niemelä Anni" userId="22b65f94-7b80-4d2c-8abf-a0d214d163c6" providerId="ADAL" clId="{F6702232-381A-4F8A-9781-1079359E1833}" dt="2025-03-05T14:45:24.088" v="909" actId="20577"/>
          <ac:spMkLst>
            <pc:docMk/>
            <pc:sldMk cId="2581655757" sldId="327"/>
            <ac:spMk id="2" creationId="{B408D12C-D21F-1B5E-10B3-346764786740}"/>
          </ac:spMkLst>
        </pc:spChg>
        <pc:spChg chg="mod">
          <ac:chgData name="Niemelä Anni" userId="22b65f94-7b80-4d2c-8abf-a0d214d163c6" providerId="ADAL" clId="{F6702232-381A-4F8A-9781-1079359E1833}" dt="2025-03-05T14:45:32.646" v="915" actId="20577"/>
          <ac:spMkLst>
            <pc:docMk/>
            <pc:sldMk cId="2581655757" sldId="327"/>
            <ac:spMk id="5" creationId="{8AE827DE-B893-C576-6B3C-02EDEEEB5940}"/>
          </ac:spMkLst>
        </pc:spChg>
      </pc:sldChg>
      <pc:sldChg chg="modSp mod">
        <pc:chgData name="Niemelä Anni" userId="22b65f94-7b80-4d2c-8abf-a0d214d163c6" providerId="ADAL" clId="{F6702232-381A-4F8A-9781-1079359E1833}" dt="2025-03-05T14:35:52.174" v="160" actId="20577"/>
        <pc:sldMkLst>
          <pc:docMk/>
          <pc:sldMk cId="1636202453" sldId="328"/>
        </pc:sldMkLst>
        <pc:spChg chg="mod">
          <ac:chgData name="Niemelä Anni" userId="22b65f94-7b80-4d2c-8abf-a0d214d163c6" providerId="ADAL" clId="{F6702232-381A-4F8A-9781-1079359E1833}" dt="2025-03-05T14:35:52.174" v="160" actId="20577"/>
          <ac:spMkLst>
            <pc:docMk/>
            <pc:sldMk cId="1636202453" sldId="328"/>
            <ac:spMk id="2" creationId="{7EDA3E95-3716-63C9-4DD7-58DE06A85F16}"/>
          </ac:spMkLst>
        </pc:spChg>
      </pc:sldChg>
      <pc:sldChg chg="modSp mod">
        <pc:chgData name="Niemelä Anni" userId="22b65f94-7b80-4d2c-8abf-a0d214d163c6" providerId="ADAL" clId="{F6702232-381A-4F8A-9781-1079359E1833}" dt="2025-03-05T14:36:31.365" v="216" actId="20577"/>
        <pc:sldMkLst>
          <pc:docMk/>
          <pc:sldMk cId="2950628650" sldId="329"/>
        </pc:sldMkLst>
        <pc:spChg chg="mod">
          <ac:chgData name="Niemelä Anni" userId="22b65f94-7b80-4d2c-8abf-a0d214d163c6" providerId="ADAL" clId="{F6702232-381A-4F8A-9781-1079359E1833}" dt="2025-03-05T14:36:31.365" v="216" actId="20577"/>
          <ac:spMkLst>
            <pc:docMk/>
            <pc:sldMk cId="2950628650" sldId="329"/>
            <ac:spMk id="2" creationId="{0F703F26-3EB9-CE84-D9A6-FE3B60AA7C9D}"/>
          </ac:spMkLst>
        </pc:spChg>
      </pc:sldChg>
      <pc:sldChg chg="modSp mod">
        <pc:chgData name="Niemelä Anni" userId="22b65f94-7b80-4d2c-8abf-a0d214d163c6" providerId="ADAL" clId="{F6702232-381A-4F8A-9781-1079359E1833}" dt="2025-03-05T14:45:50.282" v="969" actId="1076"/>
        <pc:sldMkLst>
          <pc:docMk/>
          <pc:sldMk cId="3011572840" sldId="330"/>
        </pc:sldMkLst>
        <pc:spChg chg="mod">
          <ac:chgData name="Niemelä Anni" userId="22b65f94-7b80-4d2c-8abf-a0d214d163c6" providerId="ADAL" clId="{F6702232-381A-4F8A-9781-1079359E1833}" dt="2025-03-05T14:45:50.282" v="969" actId="1076"/>
          <ac:spMkLst>
            <pc:docMk/>
            <pc:sldMk cId="3011572840" sldId="330"/>
            <ac:spMk id="2" creationId="{2B76BD23-528E-A872-56B1-9BE3135D96D8}"/>
          </ac:spMkLst>
        </pc:spChg>
      </pc:sldChg>
      <pc:sldChg chg="modSp mod">
        <pc:chgData name="Niemelä Anni" userId="22b65f94-7b80-4d2c-8abf-a0d214d163c6" providerId="ADAL" clId="{F6702232-381A-4F8A-9781-1079359E1833}" dt="2025-03-05T14:46:26.988" v="1013" actId="20577"/>
        <pc:sldMkLst>
          <pc:docMk/>
          <pc:sldMk cId="121696956" sldId="331"/>
        </pc:sldMkLst>
        <pc:spChg chg="mod">
          <ac:chgData name="Niemelä Anni" userId="22b65f94-7b80-4d2c-8abf-a0d214d163c6" providerId="ADAL" clId="{F6702232-381A-4F8A-9781-1079359E1833}" dt="2025-03-05T14:46:26.988" v="1013" actId="20577"/>
          <ac:spMkLst>
            <pc:docMk/>
            <pc:sldMk cId="121696956" sldId="331"/>
            <ac:spMk id="8" creationId="{552E3C37-A3FD-FF91-B5D9-B82EF7C9D3B1}"/>
          </ac:spMkLst>
        </pc:spChg>
      </pc:sldChg>
      <pc:sldChg chg="modSp mod">
        <pc:chgData name="Niemelä Anni" userId="22b65f94-7b80-4d2c-8abf-a0d214d163c6" providerId="ADAL" clId="{F6702232-381A-4F8A-9781-1079359E1833}" dt="2025-03-05T14:47:06.844" v="1042" actId="20577"/>
        <pc:sldMkLst>
          <pc:docMk/>
          <pc:sldMk cId="2322905697" sldId="332"/>
        </pc:sldMkLst>
        <pc:spChg chg="mod">
          <ac:chgData name="Niemelä Anni" userId="22b65f94-7b80-4d2c-8abf-a0d214d163c6" providerId="ADAL" clId="{F6702232-381A-4F8A-9781-1079359E1833}" dt="2025-03-05T14:47:06.844" v="1042" actId="20577"/>
          <ac:spMkLst>
            <pc:docMk/>
            <pc:sldMk cId="2322905697" sldId="332"/>
            <ac:spMk id="8" creationId="{A07A901E-BD05-EBD3-853B-16FCF52D0F3E}"/>
          </ac:spMkLst>
        </pc:spChg>
      </pc:sldChg>
      <pc:sldChg chg="modSp mod">
        <pc:chgData name="Niemelä Anni" userId="22b65f94-7b80-4d2c-8abf-a0d214d163c6" providerId="ADAL" clId="{F6702232-381A-4F8A-9781-1079359E1833}" dt="2025-03-05T14:47:47.412" v="1050" actId="20577"/>
        <pc:sldMkLst>
          <pc:docMk/>
          <pc:sldMk cId="1823153727" sldId="333"/>
        </pc:sldMkLst>
        <pc:spChg chg="mod">
          <ac:chgData name="Niemelä Anni" userId="22b65f94-7b80-4d2c-8abf-a0d214d163c6" providerId="ADAL" clId="{F6702232-381A-4F8A-9781-1079359E1833}" dt="2025-03-05T14:47:47.412" v="1050" actId="20577"/>
          <ac:spMkLst>
            <pc:docMk/>
            <pc:sldMk cId="1823153727" sldId="333"/>
            <ac:spMk id="8" creationId="{5F67BA18-91CB-9A2F-0918-9EFDEE21B92A}"/>
          </ac:spMkLst>
        </pc:spChg>
      </pc:sldChg>
      <pc:sldChg chg="modSp mod">
        <pc:chgData name="Niemelä Anni" userId="22b65f94-7b80-4d2c-8abf-a0d214d163c6" providerId="ADAL" clId="{F6702232-381A-4F8A-9781-1079359E1833}" dt="2025-03-05T14:48:20.245" v="1106"/>
        <pc:sldMkLst>
          <pc:docMk/>
          <pc:sldMk cId="868674496" sldId="334"/>
        </pc:sldMkLst>
        <pc:spChg chg="mod">
          <ac:chgData name="Niemelä Anni" userId="22b65f94-7b80-4d2c-8abf-a0d214d163c6" providerId="ADAL" clId="{F6702232-381A-4F8A-9781-1079359E1833}" dt="2025-03-05T14:48:20.245" v="1106"/>
          <ac:spMkLst>
            <pc:docMk/>
            <pc:sldMk cId="868674496" sldId="334"/>
            <ac:spMk id="8" creationId="{1B328388-7B3F-17FC-4FE4-C1C7C8025B9E}"/>
          </ac:spMkLst>
        </pc:spChg>
      </pc:sldChg>
      <pc:sldChg chg="modSp mod">
        <pc:chgData name="Niemelä Anni" userId="22b65f94-7b80-4d2c-8abf-a0d214d163c6" providerId="ADAL" clId="{F6702232-381A-4F8A-9781-1079359E1833}" dt="2025-03-05T14:49:05.013" v="1166" actId="20577"/>
        <pc:sldMkLst>
          <pc:docMk/>
          <pc:sldMk cId="3673545193" sldId="335"/>
        </pc:sldMkLst>
        <pc:spChg chg="mod">
          <ac:chgData name="Niemelä Anni" userId="22b65f94-7b80-4d2c-8abf-a0d214d163c6" providerId="ADAL" clId="{F6702232-381A-4F8A-9781-1079359E1833}" dt="2025-03-05T14:49:05.013" v="1166" actId="20577"/>
          <ac:spMkLst>
            <pc:docMk/>
            <pc:sldMk cId="3673545193" sldId="335"/>
            <ac:spMk id="8" creationId="{BEDD6E7F-3836-45F0-AB61-55FFE7597661}"/>
          </ac:spMkLst>
        </pc:spChg>
      </pc:sldChg>
      <pc:sldChg chg="modSp mod">
        <pc:chgData name="Niemelä Anni" userId="22b65f94-7b80-4d2c-8abf-a0d214d163c6" providerId="ADAL" clId="{F6702232-381A-4F8A-9781-1079359E1833}" dt="2025-03-05T14:49:13.244" v="1184" actId="20577"/>
        <pc:sldMkLst>
          <pc:docMk/>
          <pc:sldMk cId="1606458059" sldId="336"/>
        </pc:sldMkLst>
        <pc:spChg chg="mod">
          <ac:chgData name="Niemelä Anni" userId="22b65f94-7b80-4d2c-8abf-a0d214d163c6" providerId="ADAL" clId="{F6702232-381A-4F8A-9781-1079359E1833}" dt="2025-03-05T14:49:13.244" v="1184" actId="20577"/>
          <ac:spMkLst>
            <pc:docMk/>
            <pc:sldMk cId="1606458059" sldId="336"/>
            <ac:spMk id="2" creationId="{D55DD320-E550-35F8-0F4E-67B9C30CFBDC}"/>
          </ac:spMkLst>
        </pc:spChg>
      </pc:sldChg>
      <pc:sldChg chg="modSp mod">
        <pc:chgData name="Niemelä Anni" userId="22b65f94-7b80-4d2c-8abf-a0d214d163c6" providerId="ADAL" clId="{F6702232-381A-4F8A-9781-1079359E1833}" dt="2025-03-05T14:51:56.729" v="1521" actId="1076"/>
        <pc:sldMkLst>
          <pc:docMk/>
          <pc:sldMk cId="2511373892" sldId="337"/>
        </pc:sldMkLst>
        <pc:spChg chg="mod">
          <ac:chgData name="Niemelä Anni" userId="22b65f94-7b80-4d2c-8abf-a0d214d163c6" providerId="ADAL" clId="{F6702232-381A-4F8A-9781-1079359E1833}" dt="2025-03-05T14:49:21.324" v="1210" actId="20577"/>
          <ac:spMkLst>
            <pc:docMk/>
            <pc:sldMk cId="2511373892" sldId="337"/>
            <ac:spMk id="2" creationId="{F6570F55-613E-582A-9590-8824DDEC70CA}"/>
          </ac:spMkLst>
        </pc:spChg>
        <pc:spChg chg="mod">
          <ac:chgData name="Niemelä Anni" userId="22b65f94-7b80-4d2c-8abf-a0d214d163c6" providerId="ADAL" clId="{F6702232-381A-4F8A-9781-1079359E1833}" dt="2025-03-05T14:51:56.729" v="1521" actId="1076"/>
          <ac:spMkLst>
            <pc:docMk/>
            <pc:sldMk cId="2511373892" sldId="337"/>
            <ac:spMk id="3" creationId="{07D0EE6F-5F99-E6E6-27E3-6194F300B243}"/>
          </ac:spMkLst>
        </pc:spChg>
      </pc:sldChg>
      <pc:sldChg chg="addSp delSp modSp mod">
        <pc:chgData name="Niemelä Anni" userId="22b65f94-7b80-4d2c-8abf-a0d214d163c6" providerId="ADAL" clId="{F6702232-381A-4F8A-9781-1079359E1833}" dt="2025-03-05T14:52:34.875" v="1531" actId="1076"/>
        <pc:sldMkLst>
          <pc:docMk/>
          <pc:sldMk cId="3728900589" sldId="338"/>
        </pc:sldMkLst>
        <pc:spChg chg="mod">
          <ac:chgData name="Niemelä Anni" userId="22b65f94-7b80-4d2c-8abf-a0d214d163c6" providerId="ADAL" clId="{F6702232-381A-4F8A-9781-1079359E1833}" dt="2025-03-05T14:50:27.471" v="1355" actId="20577"/>
          <ac:spMkLst>
            <pc:docMk/>
            <pc:sldMk cId="3728900589" sldId="338"/>
            <ac:spMk id="2" creationId="{7A6B5EB2-7D20-5ABA-E4A5-1DD729CB29B8}"/>
          </ac:spMkLst>
        </pc:spChg>
        <pc:spChg chg="mod">
          <ac:chgData name="Niemelä Anni" userId="22b65f94-7b80-4d2c-8abf-a0d214d163c6" providerId="ADAL" clId="{F6702232-381A-4F8A-9781-1079359E1833}" dt="2025-03-05T14:51:50.529" v="1519"/>
          <ac:spMkLst>
            <pc:docMk/>
            <pc:sldMk cId="3728900589" sldId="338"/>
            <ac:spMk id="3" creationId="{BBB5D33E-0CBF-693C-15CF-0EABD04C4CFB}"/>
          </ac:spMkLst>
        </pc:spChg>
        <pc:spChg chg="add mod">
          <ac:chgData name="Niemelä Anni" userId="22b65f94-7b80-4d2c-8abf-a0d214d163c6" providerId="ADAL" clId="{F6702232-381A-4F8A-9781-1079359E1833}" dt="2025-03-05T14:52:34.875" v="1531" actId="1076"/>
          <ac:spMkLst>
            <pc:docMk/>
            <pc:sldMk cId="3728900589" sldId="338"/>
            <ac:spMk id="7" creationId="{04C3D25F-AE06-E744-34C4-1ABF83547B0C}"/>
          </ac:spMkLst>
        </pc:spChg>
        <pc:spChg chg="del">
          <ac:chgData name="Niemelä Anni" userId="22b65f94-7b80-4d2c-8abf-a0d214d163c6" providerId="ADAL" clId="{F6702232-381A-4F8A-9781-1079359E1833}" dt="2025-03-05T14:52:13.907" v="1526" actId="478"/>
          <ac:spMkLst>
            <pc:docMk/>
            <pc:sldMk cId="3728900589" sldId="338"/>
            <ac:spMk id="8" creationId="{970DF8BF-A07B-537E-8201-4F13C12C68A3}"/>
          </ac:spMkLst>
        </pc:spChg>
      </pc:sldChg>
      <pc:sldChg chg="addSp delSp modSp mod">
        <pc:chgData name="Niemelä Anni" userId="22b65f94-7b80-4d2c-8abf-a0d214d163c6" providerId="ADAL" clId="{F6702232-381A-4F8A-9781-1079359E1833}" dt="2025-03-05T14:54:01.315" v="1640" actId="1076"/>
        <pc:sldMkLst>
          <pc:docMk/>
          <pc:sldMk cId="1646034778" sldId="339"/>
        </pc:sldMkLst>
        <pc:spChg chg="mod">
          <ac:chgData name="Niemelä Anni" userId="22b65f94-7b80-4d2c-8abf-a0d214d163c6" providerId="ADAL" clId="{F6702232-381A-4F8A-9781-1079359E1833}" dt="2025-03-05T14:52:52.593" v="1606" actId="20577"/>
          <ac:spMkLst>
            <pc:docMk/>
            <pc:sldMk cId="1646034778" sldId="339"/>
            <ac:spMk id="8" creationId="{31FFDC4C-DED3-8A31-348F-198D70444336}"/>
          </ac:spMkLst>
        </pc:spChg>
        <pc:spChg chg="mod">
          <ac:chgData name="Niemelä Anni" userId="22b65f94-7b80-4d2c-8abf-a0d214d163c6" providerId="ADAL" clId="{F6702232-381A-4F8A-9781-1079359E1833}" dt="2025-03-05T14:54:01.315" v="1640" actId="1076"/>
          <ac:spMkLst>
            <pc:docMk/>
            <pc:sldMk cId="1646034778" sldId="339"/>
            <ac:spMk id="9" creationId="{6B40A83D-1CF9-619E-B0B0-C622F7B6476A}"/>
          </ac:spMkLst>
        </pc:spChg>
        <pc:picChg chg="del">
          <ac:chgData name="Niemelä Anni" userId="22b65f94-7b80-4d2c-8abf-a0d214d163c6" providerId="ADAL" clId="{F6702232-381A-4F8A-9781-1079359E1833}" dt="2025-03-05T14:53:49.498" v="1635" actId="478"/>
          <ac:picMkLst>
            <pc:docMk/>
            <pc:sldMk cId="1646034778" sldId="339"/>
            <ac:picMk id="3" creationId="{9B406AD2-7CD0-5D27-5CF7-44B247F2FDAD}"/>
          </ac:picMkLst>
        </pc:picChg>
        <pc:picChg chg="add mod">
          <ac:chgData name="Niemelä Anni" userId="22b65f94-7b80-4d2c-8abf-a0d214d163c6" providerId="ADAL" clId="{F6702232-381A-4F8A-9781-1079359E1833}" dt="2025-03-05T14:53:57.679" v="1639" actId="1076"/>
          <ac:picMkLst>
            <pc:docMk/>
            <pc:sldMk cId="1646034778" sldId="339"/>
            <ac:picMk id="4" creationId="{A858184D-87AD-1778-90F9-BD91B10B6DC7}"/>
          </ac:picMkLst>
        </pc:picChg>
      </pc:sldChg>
      <pc:sldChg chg="modSp mod">
        <pc:chgData name="Niemelä Anni" userId="22b65f94-7b80-4d2c-8abf-a0d214d163c6" providerId="ADAL" clId="{F6702232-381A-4F8A-9781-1079359E1833}" dt="2025-03-05T14:54:45.328" v="1691" actId="20577"/>
        <pc:sldMkLst>
          <pc:docMk/>
          <pc:sldMk cId="1941783359" sldId="340"/>
        </pc:sldMkLst>
        <pc:spChg chg="mod">
          <ac:chgData name="Niemelä Anni" userId="22b65f94-7b80-4d2c-8abf-a0d214d163c6" providerId="ADAL" clId="{F6702232-381A-4F8A-9781-1079359E1833}" dt="2025-03-05T14:54:16.533" v="1681" actId="20577"/>
          <ac:spMkLst>
            <pc:docMk/>
            <pc:sldMk cId="1941783359" sldId="340"/>
            <ac:spMk id="2" creationId="{FE4792E3-C1A6-1FCA-6C79-E13069B135FC}"/>
          </ac:spMkLst>
        </pc:spChg>
        <pc:spChg chg="mod">
          <ac:chgData name="Niemelä Anni" userId="22b65f94-7b80-4d2c-8abf-a0d214d163c6" providerId="ADAL" clId="{F6702232-381A-4F8A-9781-1079359E1833}" dt="2025-03-05T14:54:45.328" v="1691" actId="20577"/>
          <ac:spMkLst>
            <pc:docMk/>
            <pc:sldMk cId="1941783359" sldId="340"/>
            <ac:spMk id="3" creationId="{18A615CD-230F-C878-6BA9-5D040B89B84E}"/>
          </ac:spMkLst>
        </pc:spChg>
      </pc:sldChg>
      <pc:sldChg chg="modSp mod">
        <pc:chgData name="Niemelä Anni" userId="22b65f94-7b80-4d2c-8abf-a0d214d163c6" providerId="ADAL" clId="{F6702232-381A-4F8A-9781-1079359E1833}" dt="2025-03-05T14:55:27.774" v="1723" actId="20577"/>
        <pc:sldMkLst>
          <pc:docMk/>
          <pc:sldMk cId="2861952739" sldId="341"/>
        </pc:sldMkLst>
        <pc:spChg chg="mod">
          <ac:chgData name="Niemelä Anni" userId="22b65f94-7b80-4d2c-8abf-a0d214d163c6" providerId="ADAL" clId="{F6702232-381A-4F8A-9781-1079359E1833}" dt="2025-03-05T14:54:54.959" v="1710" actId="20577"/>
          <ac:spMkLst>
            <pc:docMk/>
            <pc:sldMk cId="2861952739" sldId="341"/>
            <ac:spMk id="2" creationId="{96491F28-F516-459D-564D-90A87B2A4B3E}"/>
          </ac:spMkLst>
        </pc:spChg>
        <pc:spChg chg="mod">
          <ac:chgData name="Niemelä Anni" userId="22b65f94-7b80-4d2c-8abf-a0d214d163c6" providerId="ADAL" clId="{F6702232-381A-4F8A-9781-1079359E1833}" dt="2025-03-05T14:55:27.774" v="1723" actId="20577"/>
          <ac:spMkLst>
            <pc:docMk/>
            <pc:sldMk cId="2861952739" sldId="341"/>
            <ac:spMk id="3" creationId="{3B4EBD88-9901-CDAF-5AED-826942BE77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5.3.2025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GLNVP1rPGLk" TargetMode="Externa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/3-9941646" TargetMode="Externa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neetonkulttuuriperinto.fi/fi/sopimus-suomessa/wikiluettelo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iki.aineetonkulttuuriperinto.fi/wiki/Meksikolainen_kuolleiden_p%C3%A4iv%C3%A4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iki.aineetonkulttuuriperinto.fi/wiki/Latvialainen_munien_v%C3%A4rj%C3%A4%C3%A4misen_perinne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iki.aineetonkulttuuriperinto.fi/wiki/Iranilainen_klassinen_musiikki_Suomessa" TargetMode="Externa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wiki.aineetonkulttuuriperinto.fi/wiki/Chilen_itsen%C3%A4isyysp%C3%A4iv%C3%A4n_%22el_Dieciocho%22_juhliminen_Suomessa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stpiensivustotprod.blob.core.windows.net/aineeton/Perintohyrra_web_EN.pdf" TargetMode="Externa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0" y="1218162"/>
            <a:ext cx="6095719" cy="2387600"/>
          </a:xfrm>
        </p:spPr>
        <p:txBody>
          <a:bodyPr/>
          <a:lstStyle/>
          <a:p>
            <a:r>
              <a:rPr lang="en-GB" dirty="0"/>
              <a:t>Intangible cultural heritage workshop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67D80D2-31B5-0300-85C9-AEE8B57AAD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Workshop 1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CD0F-E59E-9FBD-1932-697AB5B2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8852977C-8228-C1AA-2E97-BDD1136285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/>
              <a:t>Games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Kuva 8" descr="Kaksi hymyilevää henkilöä rakentamassa legopalikoilla, heidän ympärillään jalkapallo ja nalle.">
            <a:extLst>
              <a:ext uri="{FF2B5EF4-FFF2-40B4-BE49-F238E27FC236}">
                <a16:creationId xmlns:a16="http://schemas.microsoft.com/office/drawing/2014/main" id="{0973389D-5510-E8BE-0CAC-471187389E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866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41B2-D24E-9BC1-FED7-ED1C2CDEA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B3B19C98-CD3D-1721-0917-3459B5B440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Nature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Kuva 1" descr="Puita ja lampi, jossa on ankka.">
            <a:extLst>
              <a:ext uri="{FF2B5EF4-FFF2-40B4-BE49-F238E27FC236}">
                <a16:creationId xmlns:a16="http://schemas.microsoft.com/office/drawing/2014/main" id="{86FABB76-9426-0122-4E3B-2974BA2FF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11" y="991955"/>
            <a:ext cx="5385264" cy="538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5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DB3A1-05D4-60FF-C725-6AFB27A13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E84C976-C87C-D445-A304-5E23EC579D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825" y="2186457"/>
            <a:ext cx="650478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Food</a:t>
            </a:r>
          </a:p>
        </p:txBody>
      </p:sp>
      <p:pic>
        <p:nvPicPr>
          <p:cNvPr id="3" name="Kuva 2" descr="Monipuolinen ateria, kasviksia ja proteiinia, erillinen leipälautanen ja vesilasi. ">
            <a:extLst>
              <a:ext uri="{FF2B5EF4-FFF2-40B4-BE49-F238E27FC236}">
                <a16:creationId xmlns:a16="http://schemas.microsoft.com/office/drawing/2014/main" id="{34C220A9-E0F2-035A-9612-C7F442F82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16" y="1025329"/>
            <a:ext cx="7214616" cy="548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84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6B56A-72BA-BC78-B66B-095EC6AB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else</a:t>
            </a:r>
            <a:r>
              <a:rPr lang="fi-FI" dirty="0"/>
              <a:t>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3796B9-00E2-9943-22EE-10C48CFF554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360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3DC4E-58A1-1EFF-4E4A-791A95962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E015AEB3-C6B9-143D-91B1-BD75A0A2A0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7932" y="2798103"/>
            <a:ext cx="3427537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Can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you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find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familiar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tradition?</a:t>
            </a:r>
          </a:p>
        </p:txBody>
      </p:sp>
      <p:pic>
        <p:nvPicPr>
          <p:cNvPr id="2" name="Kuva 1" descr="Sanapilvi: sauna, salmiakki, rosolli, mökkeily, eukonkanto, mämmi, glögi, kännykkäpuhelut, tango, piparit, ananaspizza, joiku, tanssi, savusauna, perunaruoat, sähly, kepparit, purkanjauhaminen, suopotkupallo, duudsonit, cheerleading, rosolli, soutaminen, avantouinti, joulukuusi, jääkiekko, yms.">
            <a:extLst>
              <a:ext uri="{FF2B5EF4-FFF2-40B4-BE49-F238E27FC236}">
                <a16:creationId xmlns:a16="http://schemas.microsoft.com/office/drawing/2014/main" id="{A08E6BC4-DBA3-5AC2-4546-B3B1182BF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61" y="1162031"/>
            <a:ext cx="7567507" cy="535036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556493D-7CC8-F181-E3F3-7ABCD8B4B124}"/>
              </a:ext>
            </a:extLst>
          </p:cNvPr>
          <p:cNvSpPr txBox="1"/>
          <p:nvPr/>
        </p:nvSpPr>
        <p:spPr>
          <a:xfrm>
            <a:off x="490268" y="3999330"/>
            <a:ext cx="36028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i="1" dirty="0" err="1"/>
              <a:t>christmas</a:t>
            </a:r>
            <a:r>
              <a:rPr lang="fi-FI" sz="1600" i="1" dirty="0"/>
              <a:t> </a:t>
            </a:r>
            <a:r>
              <a:rPr lang="fi-FI" sz="1600" i="1" dirty="0" err="1"/>
              <a:t>cookies</a:t>
            </a:r>
            <a:r>
              <a:rPr lang="fi-FI" sz="1600" i="1" dirty="0"/>
              <a:t>, ice hockey, </a:t>
            </a:r>
            <a:r>
              <a:rPr lang="fi-FI" sz="1600" i="1" dirty="0" err="1"/>
              <a:t>pineapple</a:t>
            </a:r>
            <a:r>
              <a:rPr lang="fi-FI" sz="1600" i="1" dirty="0"/>
              <a:t> pizza, </a:t>
            </a:r>
            <a:r>
              <a:rPr lang="fi-FI" sz="1600" i="1" dirty="0" err="1"/>
              <a:t>christmas</a:t>
            </a:r>
            <a:r>
              <a:rPr lang="fi-FI" sz="1600" i="1" dirty="0"/>
              <a:t> </a:t>
            </a:r>
            <a:r>
              <a:rPr lang="fi-FI" sz="1600" i="1" dirty="0" err="1"/>
              <a:t>tree</a:t>
            </a:r>
            <a:r>
              <a:rPr lang="fi-FI" sz="1600" i="1" dirty="0"/>
              <a:t>, </a:t>
            </a:r>
            <a:r>
              <a:rPr lang="fi-FI" sz="1600" i="1" dirty="0" err="1"/>
              <a:t>rowing</a:t>
            </a:r>
            <a:r>
              <a:rPr lang="fi-FI" sz="1600" i="1" dirty="0"/>
              <a:t>, </a:t>
            </a:r>
            <a:r>
              <a:rPr lang="fi-FI" sz="1600" i="1" dirty="0" err="1"/>
              <a:t>mulled</a:t>
            </a:r>
            <a:r>
              <a:rPr lang="fi-FI" sz="1600" i="1" dirty="0"/>
              <a:t> </a:t>
            </a:r>
            <a:r>
              <a:rPr lang="fi-FI" sz="1600" i="1" dirty="0" err="1"/>
              <a:t>wine</a:t>
            </a:r>
            <a:r>
              <a:rPr lang="fi-FI" sz="1600" i="1" dirty="0"/>
              <a:t>, </a:t>
            </a:r>
            <a:r>
              <a:rPr lang="fi-FI" sz="1600" i="1" dirty="0" err="1"/>
              <a:t>going</a:t>
            </a:r>
            <a:r>
              <a:rPr lang="fi-FI" sz="1600" i="1" dirty="0"/>
              <a:t> to a </a:t>
            </a:r>
            <a:r>
              <a:rPr lang="fi-FI" sz="1600" i="1" dirty="0" err="1"/>
              <a:t>cabin</a:t>
            </a:r>
            <a:r>
              <a:rPr lang="fi-FI" sz="1600" i="1" dirty="0"/>
              <a:t>, Hurriganes, joiku, </a:t>
            </a:r>
            <a:r>
              <a:rPr lang="fi-FI" sz="1600" i="1" dirty="0" err="1"/>
              <a:t>dance</a:t>
            </a:r>
            <a:r>
              <a:rPr lang="fi-FI" sz="1600" i="1" dirty="0"/>
              <a:t>, </a:t>
            </a:r>
            <a:r>
              <a:rPr lang="fi-FI" sz="1600" i="1" dirty="0" err="1"/>
              <a:t>liquorice</a:t>
            </a:r>
            <a:r>
              <a:rPr lang="fi-FI" sz="1600" i="1" dirty="0"/>
              <a:t>, salmiakki, hobby </a:t>
            </a:r>
            <a:r>
              <a:rPr lang="fi-FI" sz="1600" i="1" dirty="0" err="1"/>
              <a:t>horses</a:t>
            </a:r>
            <a:r>
              <a:rPr lang="fi-FI" sz="1600" i="1" dirty="0"/>
              <a:t>, </a:t>
            </a:r>
            <a:r>
              <a:rPr lang="fi-FI" sz="1600" i="1" dirty="0" err="1"/>
              <a:t>karelian</a:t>
            </a:r>
            <a:r>
              <a:rPr lang="fi-FI" sz="1600" i="1" dirty="0"/>
              <a:t> </a:t>
            </a:r>
            <a:r>
              <a:rPr lang="fi-FI" sz="1600" i="1" dirty="0" err="1"/>
              <a:t>pies</a:t>
            </a:r>
            <a:r>
              <a:rPr lang="fi-FI" sz="1600" i="1" dirty="0"/>
              <a:t>, sauna, cheerleading</a:t>
            </a:r>
            <a:endParaRPr lang="en-US" sz="1600" b="1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7141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186C3-B02B-B623-9754-3F3B0F495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54331B5-2A8A-E896-F05A-D86CE9D5765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E290A897-69FC-E9AF-896E-CBC0CE3389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7992" y="223392"/>
            <a:ext cx="6588182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Can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you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find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familiar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tradition?</a:t>
            </a:r>
          </a:p>
        </p:txBody>
      </p:sp>
      <p:pic>
        <p:nvPicPr>
          <p:cNvPr id="3" name="Kuva 1" descr="sanapilvi: romanilaulut, pesäpallo, sienestys, metallimusiikki, vitsit, kesäteatteri, körttiveisuu, kalakukko, afrotanssi, luontoharrastus, unikeonpäivä, kyykkä, jeppomenuetten, lippoaminen, midsommarstångstraditionen, yms.">
            <a:extLst>
              <a:ext uri="{FF2B5EF4-FFF2-40B4-BE49-F238E27FC236}">
                <a16:creationId xmlns:a16="http://schemas.microsoft.com/office/drawing/2014/main" id="{39984D16-E24B-3DD2-6837-EF6C809522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0" b="7579"/>
          <a:stretch/>
        </p:blipFill>
        <p:spPr bwMode="auto">
          <a:xfrm>
            <a:off x="3205497" y="1631403"/>
            <a:ext cx="8609266" cy="474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52731FA2-21B5-42C5-4E7A-2F4B7691A358}"/>
              </a:ext>
            </a:extLst>
          </p:cNvPr>
          <p:cNvSpPr txBox="1"/>
          <p:nvPr/>
        </p:nvSpPr>
        <p:spPr>
          <a:xfrm>
            <a:off x="567992" y="2888874"/>
            <a:ext cx="235533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i="1" dirty="0"/>
              <a:t>Kekri -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ancient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Finnish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harvest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festival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circling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amusement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parks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karelian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pies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being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from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Laihia,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winter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purse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seining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Finnish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baseball,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tar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burning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Roma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songs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beer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culture, kalakukko,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mushroom</a:t>
            </a:r>
            <a:r>
              <a:rPr lang="fi-FI" sz="1600" i="1" dirty="0">
                <a:solidFill>
                  <a:srgbClr val="111111"/>
                </a:solidFill>
                <a:effectLst/>
              </a:rPr>
              <a:t> </a:t>
            </a:r>
            <a:r>
              <a:rPr lang="fi-FI" sz="1600" i="1" dirty="0" err="1">
                <a:solidFill>
                  <a:srgbClr val="111111"/>
                </a:solidFill>
                <a:effectLst/>
              </a:rPr>
              <a:t>picking</a:t>
            </a:r>
            <a:endParaRPr lang="en-US" sz="1600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7552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658D06-96A6-5A17-FD7B-FB313D6C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Break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A77F04-1AEB-3DB1-DE77-1DEEDED4ADE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72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46F32-ADA1-9CF1-28C4-A76A397D4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1489CC3F-105B-4E82-A9A5-F639F3A40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879" y="2935521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 err="1"/>
              <a:t>Recap</a:t>
            </a:r>
            <a:r>
              <a:rPr lang="fi-FI" dirty="0"/>
              <a:t> – </a:t>
            </a:r>
            <a:r>
              <a:rPr lang="fi-FI" dirty="0" err="1"/>
              <a:t>how</a:t>
            </a:r>
            <a:r>
              <a:rPr lang="fi-FI" dirty="0"/>
              <a:t> </a:t>
            </a:r>
            <a:r>
              <a:rPr lang="fi-FI" dirty="0" err="1"/>
              <a:t>would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explain</a:t>
            </a:r>
            <a:r>
              <a:rPr lang="fi-FI" dirty="0"/>
              <a:t> </a:t>
            </a:r>
            <a:r>
              <a:rPr lang="fi-FI" dirty="0" err="1"/>
              <a:t>intangible</a:t>
            </a:r>
            <a:r>
              <a:rPr lang="fi-FI" dirty="0"/>
              <a:t>/</a:t>
            </a:r>
            <a:r>
              <a:rPr lang="fi-FI" dirty="0" err="1"/>
              <a:t>living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heritage</a:t>
            </a:r>
            <a:r>
              <a:rPr lang="fi-FI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18125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DCC1B-CEE5-B6D5-E607-6F740AD08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08D12C-D21F-1B5E-10B3-346764786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4343527" cy="986957"/>
          </a:xfrm>
        </p:spPr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heritage</a:t>
            </a:r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AE827DE-B893-C576-6B3C-02EDEEEB5940}"/>
              </a:ext>
            </a:extLst>
          </p:cNvPr>
          <p:cNvSpPr txBox="1"/>
          <p:nvPr/>
        </p:nvSpPr>
        <p:spPr>
          <a:xfrm>
            <a:off x="758825" y="3648456"/>
            <a:ext cx="360286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hlinkClick r:id="rId2"/>
              </a:rPr>
              <a:t>https://www.youtube.com/watch?v=GLNVP1rPGLk</a:t>
            </a:r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fi-FI" sz="1600" dirty="0"/>
              <a:t>Photo: Hannu Pakarinen, Suomen saunaseura. MUSEOVIRASTO</a:t>
            </a:r>
            <a:endParaRPr lang="en-US" sz="1600" b="1" dirty="0"/>
          </a:p>
          <a:p>
            <a:endParaRPr lang="fi-FI" dirty="0"/>
          </a:p>
        </p:txBody>
      </p:sp>
      <p:pic>
        <p:nvPicPr>
          <p:cNvPr id="3" name="Kuva 2" descr="Ihminen saunassa koivuvihdan kanssa.">
            <a:extLst>
              <a:ext uri="{FF2B5EF4-FFF2-40B4-BE49-F238E27FC236}">
                <a16:creationId xmlns:a16="http://schemas.microsoft.com/office/drawing/2014/main" id="{DCA00E00-6E37-7659-D0FF-BD47EF8037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r="2982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1655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3706-0A63-8CAF-CB81-C6E7E1BCA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76BD23-528E-A872-56B1-9BE3135D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760615"/>
            <a:ext cx="8046847" cy="986957"/>
          </a:xfrm>
        </p:spPr>
        <p:txBody>
          <a:bodyPr/>
          <a:lstStyle/>
          <a:p>
            <a:r>
              <a:rPr lang="fi-FI" dirty="0"/>
              <a:t>Is </a:t>
            </a:r>
            <a:r>
              <a:rPr lang="fi-FI" dirty="0" err="1"/>
              <a:t>there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traditions</a:t>
            </a:r>
            <a:r>
              <a:rPr lang="fi-FI" dirty="0"/>
              <a:t> in Finland?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D39685-2271-5F79-3C49-B83F127A450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1DAFC3FD-F6A3-261C-ECF9-08A9419970F3}"/>
              </a:ext>
            </a:extLst>
          </p:cNvPr>
          <p:cNvSpPr txBox="1"/>
          <p:nvPr/>
        </p:nvSpPr>
        <p:spPr>
          <a:xfrm>
            <a:off x="758825" y="1818161"/>
            <a:ext cx="101225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latin typeface="Poppins" panose="00000500000000000000" pitchFamily="2" charset="0"/>
                <a:cs typeface="Poppins" panose="00000500000000000000" pitchFamily="2" charset="0"/>
              </a:rPr>
              <a:t>Suomalainen elävä kulttuuriperintö on nyt listattu: saunominen, hautausmaalle jouluna...</a:t>
            </a:r>
          </a:p>
          <a:p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  <a:hlinkClick r:id="rId2"/>
              </a:rPr>
              <a:t>https://yle.fi/a/3-9941646</a:t>
            </a: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157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08D62B-787C-4C19-8E6C-DD253197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we</a:t>
            </a:r>
            <a:r>
              <a:rPr lang="fi-FI" dirty="0"/>
              <a:t>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F555ED-1875-DE19-D4D0-0B70305B0B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Oulu2026</a:t>
            </a:r>
          </a:p>
          <a:p>
            <a:r>
              <a:rPr lang="fi-FI" dirty="0" err="1"/>
              <a:t>Northern</a:t>
            </a:r>
            <a:r>
              <a:rPr lang="fi-FI" dirty="0"/>
              <a:t> </a:t>
            </a:r>
            <a:r>
              <a:rPr lang="fi-FI" dirty="0" err="1"/>
              <a:t>Ostrobothnia</a:t>
            </a:r>
            <a:r>
              <a:rPr lang="fi-FI" dirty="0"/>
              <a:t> </a:t>
            </a:r>
            <a:r>
              <a:rPr lang="fi-FI" dirty="0" err="1"/>
              <a:t>Museum</a:t>
            </a:r>
            <a:endParaRPr lang="fi-FI" dirty="0"/>
          </a:p>
          <a:p>
            <a:r>
              <a:rPr lang="fi-FI" dirty="0"/>
              <a:t>Mobile </a:t>
            </a:r>
            <a:r>
              <a:rPr lang="fi-FI" dirty="0" err="1"/>
              <a:t>Futures</a:t>
            </a:r>
            <a:endParaRPr lang="fi-FI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3588FCF-9B75-E40D-3D4B-099AFE61312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A802B11-44EE-47B6-1BC2-3C1F41952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4954" y="3726681"/>
            <a:ext cx="3222091" cy="2606915"/>
          </a:xfrm>
        </p:spPr>
        <p:txBody>
          <a:bodyPr/>
          <a:lstStyle/>
          <a:p>
            <a:r>
              <a:rPr lang="fi-FI" i="1" dirty="0" err="1"/>
              <a:t>Modify</a:t>
            </a:r>
            <a:r>
              <a:rPr lang="fi-FI" i="1" dirty="0"/>
              <a:t> to </a:t>
            </a:r>
            <a:r>
              <a:rPr lang="fi-FI" i="1" dirty="0" err="1"/>
              <a:t>fit</a:t>
            </a:r>
            <a:r>
              <a:rPr lang="fi-FI" i="1" dirty="0"/>
              <a:t> </a:t>
            </a:r>
            <a:r>
              <a:rPr lang="fi-FI" i="1" dirty="0" err="1"/>
              <a:t>your</a:t>
            </a:r>
            <a:r>
              <a:rPr lang="fi-FI" i="1" dirty="0"/>
              <a:t> </a:t>
            </a:r>
            <a:r>
              <a:rPr lang="fi-FI" i="1" dirty="0" err="1"/>
              <a:t>own</a:t>
            </a:r>
            <a:r>
              <a:rPr lang="fi-FI" i="1"/>
              <a:t> workshop!</a:t>
            </a:r>
            <a:endParaRPr lang="fi-FI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4348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2697-F584-31E8-51C1-382342F7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606DD5D-8774-992A-682A-EAB5606C37C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552E3C37-A3FD-FF91-B5D9-B82EF7C9D3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7607935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Wiki-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inventory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for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Living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Heritage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Kuva 4" descr="Elävän perinnön wikiluettelo -nettisivu.">
            <a:extLst>
              <a:ext uri="{FF2B5EF4-FFF2-40B4-BE49-F238E27FC236}">
                <a16:creationId xmlns:a16="http://schemas.microsoft.com/office/drawing/2014/main" id="{93576A39-0E85-74EB-40F8-2CC1FE31F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1680074"/>
            <a:ext cx="9896475" cy="4296596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535E1D0D-3806-3D31-4800-FF3ECB4E5A36}"/>
              </a:ext>
            </a:extLst>
          </p:cNvPr>
          <p:cNvSpPr txBox="1"/>
          <p:nvPr/>
        </p:nvSpPr>
        <p:spPr>
          <a:xfrm>
            <a:off x="789229" y="6256175"/>
            <a:ext cx="9896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3"/>
              </a:rPr>
              <a:t>https://www.aineetonkulttuuriperinto.fi/fi/sopimus-suomessa/wikiluettelo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696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E9730-9664-B336-0E4E-31FB0037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12A35D-3AD1-EB52-9185-897E92D5D36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A07A901E-BD05-EBD3-853B-16FCF52D0F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9363583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Day of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the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Dead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in Finland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Kuva 1" descr="Meksikolainen alttari Kansallismuseossa&#10;Kuva: Rosamaría Bolom &#10;">
            <a:extLst>
              <a:ext uri="{FF2B5EF4-FFF2-40B4-BE49-F238E27FC236}">
                <a16:creationId xmlns:a16="http://schemas.microsoft.com/office/drawing/2014/main" id="{C6077553-0546-6ADE-AF3C-C6C4C36A7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50" y="1807870"/>
            <a:ext cx="5814568" cy="4495800"/>
          </a:xfrm>
          <a:prstGeom prst="rect">
            <a:avLst/>
          </a:prstGeom>
        </p:spPr>
      </p:pic>
      <p:pic>
        <p:nvPicPr>
          <p:cNvPr id="3" name="Kuva 2" descr="Meksikolainen alttari yksityisessä tilassa.&#10;Kuva: Rosamaría Bolom &#10;">
            <a:extLst>
              <a:ext uri="{FF2B5EF4-FFF2-40B4-BE49-F238E27FC236}">
                <a16:creationId xmlns:a16="http://schemas.microsoft.com/office/drawing/2014/main" id="{5DE5D7D8-9AEE-F89E-28A3-202F87923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49" y="1770854"/>
            <a:ext cx="2851939" cy="453281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230DCC0-FB61-1168-ABF5-D3ADD247EA68}"/>
              </a:ext>
            </a:extLst>
          </p:cNvPr>
          <p:cNvSpPr txBox="1"/>
          <p:nvPr/>
        </p:nvSpPr>
        <p:spPr>
          <a:xfrm>
            <a:off x="713105" y="6303670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b="1" dirty="0"/>
              <a:t>Meksikolainen alttari Kansallismuseossa</a:t>
            </a:r>
          </a:p>
          <a:p>
            <a:r>
              <a:rPr lang="fi-FI" sz="1200" dirty="0"/>
              <a:t>Kuva: </a:t>
            </a:r>
            <a:r>
              <a:rPr lang="fi-FI" sz="1200" dirty="0" err="1"/>
              <a:t>Rosamaría</a:t>
            </a:r>
            <a:r>
              <a:rPr lang="fi-FI" sz="1200" dirty="0"/>
              <a:t> </a:t>
            </a:r>
            <a:r>
              <a:rPr lang="fi-FI" sz="1200" dirty="0" err="1"/>
              <a:t>Bolom</a:t>
            </a:r>
            <a:r>
              <a:rPr lang="fi-FI" sz="1200" dirty="0"/>
              <a:t>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6A36A1B-829B-4817-0DCA-2C7A71C0DD99}"/>
              </a:ext>
            </a:extLst>
          </p:cNvPr>
          <p:cNvSpPr txBox="1"/>
          <p:nvPr/>
        </p:nvSpPr>
        <p:spPr>
          <a:xfrm>
            <a:off x="7169403" y="6303669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b="1" dirty="0"/>
              <a:t>Meksikolainen alttari yksityisessä tilassa</a:t>
            </a:r>
          </a:p>
          <a:p>
            <a:r>
              <a:rPr lang="fi-FI" sz="1200" dirty="0"/>
              <a:t>Kuva: </a:t>
            </a:r>
            <a:r>
              <a:rPr lang="fi-FI" sz="1200" dirty="0" err="1"/>
              <a:t>Rosamaría</a:t>
            </a:r>
            <a:r>
              <a:rPr lang="fi-FI" sz="1200" dirty="0"/>
              <a:t> </a:t>
            </a:r>
            <a:r>
              <a:rPr lang="fi-FI" sz="1200" dirty="0" err="1"/>
              <a:t>Bolom</a:t>
            </a:r>
            <a:r>
              <a:rPr lang="fi-FI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2905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39178-760D-2F24-1460-EF8D06C2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5F67BA18-91CB-9A2F-0918-9EFDEE21B9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250551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2"/>
              </a:rPr>
              <a:t>Latvian tradition of dyeing eggs in Finland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uva 5" descr="Easter morning with coloured eggs in the Latvian home.&#10;">
            <a:extLst>
              <a:ext uri="{FF2B5EF4-FFF2-40B4-BE49-F238E27FC236}">
                <a16:creationId xmlns:a16="http://schemas.microsoft.com/office/drawing/2014/main" id="{6DE8925B-8EBC-1447-D5E8-3537B6121D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" y="1590789"/>
            <a:ext cx="4000500" cy="458656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D28F6E8-B89B-F8AB-8B11-1924303749B6}"/>
              </a:ext>
            </a:extLst>
          </p:cNvPr>
          <p:cNvSpPr txBox="1"/>
          <p:nvPr/>
        </p:nvSpPr>
        <p:spPr>
          <a:xfrm>
            <a:off x="713105" y="6303670"/>
            <a:ext cx="4254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Easter morning with </a:t>
            </a:r>
            <a:r>
              <a:rPr lang="en-US" sz="1200" b="1" dirty="0" err="1"/>
              <a:t>coloured</a:t>
            </a:r>
            <a:r>
              <a:rPr lang="en-US" sz="1200" b="1" dirty="0"/>
              <a:t> eggs in the Latvian home</a:t>
            </a:r>
            <a:endParaRPr lang="fi-FI" sz="1200" dirty="0"/>
          </a:p>
        </p:txBody>
      </p:sp>
      <p:pic>
        <p:nvPicPr>
          <p:cNvPr id="12" name="Kuva 11" descr="Process of decorating eggs, the night before Easter in the Latvian home &#10;">
            <a:extLst>
              <a:ext uri="{FF2B5EF4-FFF2-40B4-BE49-F238E27FC236}">
                <a16:creationId xmlns:a16="http://schemas.microsoft.com/office/drawing/2014/main" id="{8517FCB9-28E7-E766-989A-7F0EF757A2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697" y="1590789"/>
            <a:ext cx="6410297" cy="36004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D6B979B1-5772-0087-C551-099865E67755}"/>
              </a:ext>
            </a:extLst>
          </p:cNvPr>
          <p:cNvSpPr txBox="1"/>
          <p:nvPr/>
        </p:nvSpPr>
        <p:spPr>
          <a:xfrm>
            <a:off x="5189697" y="5267211"/>
            <a:ext cx="4254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Process of decorating eggs, the night before Easter in the Latvian home 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1823153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1E6D-1739-E124-C0DA-42C70F3A8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ECC51EF-BCF7-8611-6F5A-68533F04C8D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1B328388-7B3F-17FC-4FE4-C1C7C8025B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250551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err="1">
                <a:hlinkClick r:id="rId2"/>
              </a:rPr>
              <a:t>Iranian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classical</a:t>
            </a:r>
            <a:r>
              <a:rPr lang="fi-FI" dirty="0">
                <a:hlinkClick r:id="rId2"/>
              </a:rPr>
              <a:t> music in Finland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BC79977-2879-AFD8-17D6-6FE1982F93AF}"/>
              </a:ext>
            </a:extLst>
          </p:cNvPr>
          <p:cNvSpPr txBox="1"/>
          <p:nvPr/>
        </p:nvSpPr>
        <p:spPr>
          <a:xfrm>
            <a:off x="1841853" y="6160794"/>
            <a:ext cx="59079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Aava music association in Turku, Finland, Photo: She-ma </a:t>
            </a:r>
            <a:r>
              <a:rPr lang="en-US" sz="1200" dirty="0" err="1"/>
              <a:t>Semsa</a:t>
            </a:r>
            <a:r>
              <a:rPr lang="en-US" sz="1200" dirty="0"/>
              <a:t> (She </a:t>
            </a:r>
            <a:r>
              <a:rPr lang="en-US" sz="1200" dirty="0" err="1"/>
              <a:t>Semsar</a:t>
            </a:r>
            <a:r>
              <a:rPr lang="en-US" sz="1200" dirty="0"/>
              <a:t>) </a:t>
            </a:r>
            <a:endParaRPr lang="fi-FI" sz="1200" dirty="0"/>
          </a:p>
        </p:txBody>
      </p:sp>
      <p:pic>
        <p:nvPicPr>
          <p:cNvPr id="2" name="Kuva 1" descr="Aava-musiikkiyhdistys Turussa. ">
            <a:extLst>
              <a:ext uri="{FF2B5EF4-FFF2-40B4-BE49-F238E27FC236}">
                <a16:creationId xmlns:a16="http://schemas.microsoft.com/office/drawing/2014/main" id="{FDC2B97B-0991-D873-7374-59A6971CB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60" y="1720066"/>
            <a:ext cx="7807640" cy="426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74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FBC4C-A1F6-EF83-27A1-B16B9030B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BEDD6E7F-3836-45F0-AB61-55FFE75976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3105" y="413612"/>
            <a:ext cx="10886889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Celebrating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Chile’s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Independence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Day "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el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Dieciocho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" in Finland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782B9C1-1AA1-D102-22BA-F2565B42EF68}"/>
              </a:ext>
            </a:extLst>
          </p:cNvPr>
          <p:cNvSpPr txBox="1"/>
          <p:nvPr/>
        </p:nvSpPr>
        <p:spPr>
          <a:xfrm>
            <a:off x="4130573" y="1672398"/>
            <a:ext cx="1666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 err="1"/>
              <a:t>Dieciocho</a:t>
            </a:r>
            <a:r>
              <a:rPr lang="fi-FI" sz="1200" dirty="0"/>
              <a:t> at Kalasatama, </a:t>
            </a:r>
            <a:r>
              <a:rPr lang="fi-FI" sz="1200" dirty="0" err="1"/>
              <a:t>photo</a:t>
            </a:r>
            <a:r>
              <a:rPr lang="fi-FI" sz="1200" dirty="0"/>
              <a:t>: Claudia </a:t>
            </a:r>
            <a:r>
              <a:rPr lang="fi-FI" sz="1200" dirty="0" err="1"/>
              <a:t>Lincopán</a:t>
            </a:r>
            <a:r>
              <a:rPr lang="fi-FI" sz="1200" dirty="0"/>
              <a:t> </a:t>
            </a:r>
            <a:r>
              <a:rPr lang="fi-FI" sz="1200" dirty="0" err="1"/>
              <a:t>Morales</a:t>
            </a:r>
            <a:r>
              <a:rPr lang="fi-FI" sz="1200" dirty="0"/>
              <a:t>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D473233-AF55-012D-F7FC-CC1E9AEABCBB}"/>
              </a:ext>
            </a:extLst>
          </p:cNvPr>
          <p:cNvSpPr txBox="1"/>
          <p:nvPr/>
        </p:nvSpPr>
        <p:spPr>
          <a:xfrm>
            <a:off x="8934725" y="1672398"/>
            <a:ext cx="195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/>
              <a:t>Pan </a:t>
            </a:r>
            <a:r>
              <a:rPr lang="fi-FI" sz="1200" dirty="0" err="1"/>
              <a:t>amasado</a:t>
            </a:r>
            <a:r>
              <a:rPr lang="fi-FI" sz="1200" dirty="0"/>
              <a:t> and </a:t>
            </a:r>
            <a:r>
              <a:rPr lang="fi-FI" sz="1200" dirty="0" err="1"/>
              <a:t>pebre</a:t>
            </a:r>
            <a:r>
              <a:rPr lang="fi-FI" sz="1200" dirty="0"/>
              <a:t> </a:t>
            </a:r>
            <a:r>
              <a:rPr lang="fi-FI" sz="1200" dirty="0" err="1"/>
              <a:t>Chileno</a:t>
            </a:r>
            <a:r>
              <a:rPr lang="fi-FI" sz="1200" dirty="0"/>
              <a:t>, Photo: Claudia </a:t>
            </a:r>
            <a:r>
              <a:rPr lang="fi-FI" sz="1200" dirty="0" err="1"/>
              <a:t>Lincopán</a:t>
            </a:r>
            <a:r>
              <a:rPr lang="fi-FI" sz="1200" dirty="0"/>
              <a:t> </a:t>
            </a:r>
            <a:r>
              <a:rPr lang="fi-FI" sz="1200" dirty="0" err="1"/>
              <a:t>Morales</a:t>
            </a:r>
            <a:r>
              <a:rPr lang="fi-FI" sz="1200" dirty="0"/>
              <a:t> </a:t>
            </a:r>
          </a:p>
        </p:txBody>
      </p:sp>
      <p:pic>
        <p:nvPicPr>
          <p:cNvPr id="2" name="Kuva 1" descr="Dieciocho Kalasatamassa">
            <a:extLst>
              <a:ext uri="{FF2B5EF4-FFF2-40B4-BE49-F238E27FC236}">
                <a16:creationId xmlns:a16="http://schemas.microsoft.com/office/drawing/2014/main" id="{F622939C-A640-EAE6-B9F8-F44B44533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" y="1672399"/>
            <a:ext cx="3296508" cy="4545339"/>
          </a:xfrm>
          <a:prstGeom prst="rect">
            <a:avLst/>
          </a:prstGeom>
        </p:spPr>
      </p:pic>
      <p:pic>
        <p:nvPicPr>
          <p:cNvPr id="3" name="Kuva 2" descr="Ihmisiä ruokailemassa ulkona, Pan amasado and pebre Chileno, Photo: Claudia Lincopán Morales &#10;">
            <a:extLst>
              <a:ext uri="{FF2B5EF4-FFF2-40B4-BE49-F238E27FC236}">
                <a16:creationId xmlns:a16="http://schemas.microsoft.com/office/drawing/2014/main" id="{B36FFFDE-8AF4-137B-7EF6-36004E722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636" y="1672399"/>
            <a:ext cx="2556121" cy="454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45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3462A-AF57-6CEA-AEC5-7707015E3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5DD320-E550-35F8-0F4E-67B9C30C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/>
              <a:t>Group </a:t>
            </a:r>
            <a:r>
              <a:rPr lang="fi-FI" dirty="0" err="1"/>
              <a:t>work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F1C4BA-DBFF-B28F-CD22-F50761DAE64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6458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89597-778B-14BB-EFDB-081D09C0E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570F55-613E-582A-9590-8824DDEC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Living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heritage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D0EE6F-5F99-E6E6-27E3-6194F300B2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Celebration</a:t>
            </a:r>
            <a:endParaRPr lang="fi-FI" sz="1800" dirty="0"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Music and </a:t>
            </a: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dance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Performing</a:t>
            </a: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arts</a:t>
            </a: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(e.g. </a:t>
            </a: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theatre</a:t>
            </a: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)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Stories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Handicrafts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Food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Games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i-FI" sz="1800" dirty="0" err="1"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Nature</a:t>
            </a:r>
            <a:endParaRPr lang="fi-FI" sz="18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206B785-D05D-188F-3AC2-4DFBEDC02D8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1373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25783-83B8-5924-D988-33675F56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6B5EB2-7D20-5ABA-E4A5-1DD729CB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Can </a:t>
            </a:r>
            <a:r>
              <a:rPr lang="fi-FI" dirty="0" err="1"/>
              <a:t>we</a:t>
            </a:r>
            <a:r>
              <a:rPr lang="fi-FI" dirty="0"/>
              <a:t> </a:t>
            </a:r>
            <a:r>
              <a:rPr lang="fi-FI" dirty="0" err="1"/>
              <a:t>find</a:t>
            </a:r>
            <a:r>
              <a:rPr lang="fi-FI" dirty="0"/>
              <a:t> a tradition </a:t>
            </a:r>
            <a:r>
              <a:rPr lang="fi-FI" dirty="0" err="1"/>
              <a:t>familiar</a:t>
            </a:r>
            <a:r>
              <a:rPr lang="fi-FI" dirty="0"/>
              <a:t> to </a:t>
            </a:r>
            <a:r>
              <a:rPr lang="fi-FI" dirty="0" err="1"/>
              <a:t>you</a:t>
            </a:r>
            <a:r>
              <a:rPr lang="fi-FI" dirty="0"/>
              <a:t>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B5D33E-0CBF-693C-15CF-0EABD04C4C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287334"/>
            <a:ext cx="10213451" cy="3743325"/>
          </a:xfrm>
        </p:spPr>
        <p:txBody>
          <a:bodyPr/>
          <a:lstStyle/>
          <a:p>
            <a:pPr marL="0" indent="0">
              <a:buNone/>
            </a:pPr>
            <a:r>
              <a:rPr lang="fi-FI" b="1" dirty="0"/>
              <a:t>For </a:t>
            </a:r>
            <a:r>
              <a:rPr lang="fi-FI" b="1" dirty="0" err="1"/>
              <a:t>example</a:t>
            </a:r>
            <a:endParaRPr lang="fi-FI" b="1" dirty="0"/>
          </a:p>
          <a:p>
            <a:pPr marL="342900" indent="-342900">
              <a:buAutoNum type="arabicPeriod"/>
            </a:pPr>
            <a:r>
              <a:rPr lang="fi-FI" b="1" dirty="0" err="1"/>
              <a:t>Celebrations</a:t>
            </a:r>
            <a:r>
              <a:rPr lang="fi-FI" dirty="0"/>
              <a:t>: ramadan and</a:t>
            </a:r>
            <a:br>
              <a:rPr lang="fi-FI" dirty="0"/>
            </a:br>
            <a:r>
              <a:rPr lang="fi-FI" dirty="0" err="1"/>
              <a:t>midsommer</a:t>
            </a:r>
            <a:endParaRPr lang="fi-FI" dirty="0"/>
          </a:p>
          <a:p>
            <a:pPr marL="0" indent="0">
              <a:buNone/>
            </a:pPr>
            <a:r>
              <a:rPr lang="fi-FI" b="1" dirty="0" err="1"/>
              <a:t>Who</a:t>
            </a:r>
            <a:r>
              <a:rPr lang="fi-FI" b="1" dirty="0"/>
              <a:t> </a:t>
            </a:r>
            <a:r>
              <a:rPr lang="fi-FI" b="1" dirty="0" err="1"/>
              <a:t>cherishes</a:t>
            </a:r>
            <a:r>
              <a:rPr lang="fi-FI" b="1" dirty="0"/>
              <a:t> </a:t>
            </a:r>
            <a:r>
              <a:rPr lang="fi-FI" b="1" dirty="0" err="1"/>
              <a:t>the</a:t>
            </a:r>
            <a:r>
              <a:rPr lang="fi-FI" b="1" dirty="0"/>
              <a:t> tradition? </a:t>
            </a:r>
          </a:p>
          <a:p>
            <a:pPr marL="0" indent="0">
              <a:buNone/>
            </a:pPr>
            <a:r>
              <a:rPr lang="fi-FI" dirty="0"/>
              <a:t>My </a:t>
            </a:r>
            <a:r>
              <a:rPr lang="fi-FI" dirty="0" err="1"/>
              <a:t>neighbours</a:t>
            </a:r>
            <a:r>
              <a:rPr lang="fi-FI" dirty="0"/>
              <a:t>.</a:t>
            </a:r>
          </a:p>
          <a:p>
            <a:pPr marL="0" indent="0">
              <a:buNone/>
            </a:pPr>
            <a:r>
              <a:rPr lang="fi-FI" dirty="0"/>
              <a:t>Me </a:t>
            </a:r>
            <a:r>
              <a:rPr lang="fi-FI" dirty="0" err="1"/>
              <a:t>with</a:t>
            </a:r>
            <a:r>
              <a:rPr lang="fi-FI" dirty="0"/>
              <a:t> my </a:t>
            </a:r>
            <a:r>
              <a:rPr lang="fi-FI" dirty="0" err="1"/>
              <a:t>family</a:t>
            </a:r>
            <a:r>
              <a:rPr lang="fi-FI" dirty="0"/>
              <a:t> and </a:t>
            </a:r>
            <a:r>
              <a:rPr lang="fi-FI" dirty="0" err="1"/>
              <a:t>friends</a:t>
            </a:r>
            <a:r>
              <a:rPr lang="fi-FI" dirty="0"/>
              <a:t>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 err="1"/>
              <a:t>What</a:t>
            </a:r>
            <a:r>
              <a:rPr lang="fi-FI" b="1" dirty="0"/>
              <a:t> </a:t>
            </a:r>
            <a:r>
              <a:rPr lang="fi-FI" b="1" dirty="0" err="1"/>
              <a:t>do</a:t>
            </a:r>
            <a:r>
              <a:rPr lang="fi-FI" b="1" dirty="0"/>
              <a:t> </a:t>
            </a:r>
            <a:r>
              <a:rPr lang="fi-FI" b="1" dirty="0" err="1"/>
              <a:t>you</a:t>
            </a:r>
            <a:r>
              <a:rPr lang="fi-FI" b="1" dirty="0"/>
              <a:t> </a:t>
            </a:r>
            <a:r>
              <a:rPr lang="fi-FI" b="1" dirty="0" err="1"/>
              <a:t>you</a:t>
            </a:r>
            <a:r>
              <a:rPr lang="fi-FI" b="1" dirty="0"/>
              <a:t>?</a:t>
            </a:r>
          </a:p>
          <a:p>
            <a:pPr marL="0" indent="0">
              <a:buNone/>
            </a:pPr>
            <a:r>
              <a:rPr lang="en-US" dirty="0"/>
              <a:t>I'll see what the others do. I myself will not participate. I would like to participate sometime.</a:t>
            </a:r>
          </a:p>
          <a:p>
            <a:pPr marL="0" indent="0">
              <a:buNone/>
            </a:pPr>
            <a:r>
              <a:rPr lang="en-US" dirty="0"/>
              <a:t>We celebrate with friends. I cook and make decorations.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1ED4AC8-3936-AF25-6004-A76135FEB2CF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EDC6E68-3ABC-6B57-2268-59377EE74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137" y="2202961"/>
            <a:ext cx="1939863" cy="129387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35A3449-68AF-90B1-9116-79F3247A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02" y="2209216"/>
            <a:ext cx="1803448" cy="1287619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4C3D25F-AE06-E744-34C4-1ABF83547B0C}"/>
              </a:ext>
            </a:extLst>
          </p:cNvPr>
          <p:cNvSpPr txBox="1">
            <a:spLocks/>
          </p:cNvSpPr>
          <p:nvPr/>
        </p:nvSpPr>
        <p:spPr>
          <a:xfrm>
            <a:off x="7918693" y="2039842"/>
            <a:ext cx="6504617" cy="37433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775" indent="-2254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304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304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304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Music and </a:t>
            </a: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dance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Performing</a:t>
            </a:r>
            <a:r>
              <a:rPr lang="fi-FI" sz="14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</a:t>
            </a: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arts</a:t>
            </a:r>
            <a:r>
              <a:rPr lang="fi-FI" sz="14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 (e.g. </a:t>
            </a: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theatre</a:t>
            </a:r>
            <a:r>
              <a:rPr lang="fi-FI" sz="14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)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Stories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Handicrafts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Food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Games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+mj-lt"/>
              <a:buAutoNum type="arabicPeriod"/>
            </a:pPr>
            <a:r>
              <a:rPr lang="fi-FI" sz="1400" dirty="0" err="1"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Nature</a:t>
            </a:r>
            <a:endParaRPr lang="fi-FI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8900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6A82-6E2D-BA2D-75D6-92BC88244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31FFDC4C-DED3-8A31-348F-198D704443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6587" y="3028399"/>
            <a:ext cx="3598092" cy="986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Choose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one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living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heritage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that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is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super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important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to </a:t>
            </a:r>
            <a:r>
              <a:rPr kumimoji="0" lang="fi-FI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you</a:t>
            </a:r>
            <a: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. </a:t>
            </a:r>
            <a:endParaRPr kumimoji="0" lang="fi-FI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B40A83D-1CF9-619E-B0B0-C622F7B6476A}"/>
              </a:ext>
            </a:extLst>
          </p:cNvPr>
          <p:cNvSpPr txBox="1"/>
          <p:nvPr/>
        </p:nvSpPr>
        <p:spPr>
          <a:xfrm>
            <a:off x="4465675" y="6465978"/>
            <a:ext cx="7645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 err="1"/>
              <a:t>Spinner</a:t>
            </a:r>
            <a:r>
              <a:rPr lang="fi-FI" sz="1200" dirty="0"/>
              <a:t> of </a:t>
            </a:r>
            <a:r>
              <a:rPr lang="fi-FI" sz="1200" dirty="0" err="1"/>
              <a:t>living</a:t>
            </a:r>
            <a:r>
              <a:rPr lang="fi-FI" sz="1200" dirty="0"/>
              <a:t> </a:t>
            </a:r>
            <a:r>
              <a:rPr lang="fi-FI" sz="1200" dirty="0" err="1"/>
              <a:t>heritage</a:t>
            </a:r>
            <a:r>
              <a:rPr lang="fi-FI" sz="1200" dirty="0"/>
              <a:t>: </a:t>
            </a:r>
            <a:r>
              <a:rPr lang="fi-FI" sz="1200" dirty="0">
                <a:hlinkClick r:id="rId2"/>
              </a:rPr>
              <a:t>https://stpiensivustotprod.blob.core.windows.net/aineeton/Perintohyrra_web_EN.pdf</a:t>
            </a:r>
            <a:r>
              <a:rPr lang="fi-FI" sz="1200" dirty="0"/>
              <a:t>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858184D-87AD-1778-90F9-BD91B10B6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675" y="253522"/>
            <a:ext cx="6171737" cy="624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34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DCE81-CDEA-AFEB-736A-A3B4C8E4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4792E3-C1A6-1FCA-6C79-E13069B1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8878427" cy="986957"/>
          </a:xfrm>
        </p:spPr>
        <p:txBody>
          <a:bodyPr/>
          <a:lstStyle/>
          <a:p>
            <a:r>
              <a:rPr lang="fi-FI" dirty="0" err="1"/>
              <a:t>Homework</a:t>
            </a:r>
            <a:r>
              <a:rPr lang="fi-FI" dirty="0"/>
              <a:t> – </a:t>
            </a:r>
            <a:r>
              <a:rPr lang="fi-FI" i="1" dirty="0"/>
              <a:t>[</a:t>
            </a:r>
            <a:r>
              <a:rPr lang="fi-FI" i="1" dirty="0" err="1"/>
              <a:t>date</a:t>
            </a:r>
            <a:r>
              <a:rPr lang="fi-FI" i="1" dirty="0"/>
              <a:t> of 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next</a:t>
            </a:r>
            <a:r>
              <a:rPr lang="fi-FI" i="1" dirty="0"/>
              <a:t> workshop]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8A615CD-230F-C878-6BA9-5D040B89B8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algn="l" rtl="0" fontAlgn="base"/>
            <a:r>
              <a:rPr lang="fi-FI" dirty="0">
                <a:latin typeface="Poppins" panose="00000500000000000000" pitchFamily="2" charset="0"/>
                <a:cs typeface="Poppins" panose="00000500000000000000" pitchFamily="2" charset="0"/>
              </a:rPr>
              <a:t>For n</a:t>
            </a:r>
            <a:r>
              <a:rPr lang="en-US" sz="1800" b="0" i="0" dirty="0" err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ext</a:t>
            </a:r>
            <a:r>
              <a:rPr lang="en-US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time, bring something of your own living heritage (object, picture, story...) that you will present in the group next time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0ED4224-7055-2F7E-648F-509BA834F6F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1783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E16E-6255-A41D-AF52-DB0C69B44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AA25B4-CF8B-08E8-0B66-6BCDBFD4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Who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?</a:t>
            </a:r>
            <a:br>
              <a:rPr lang="fi-FI" dirty="0"/>
            </a:br>
            <a:br>
              <a:rPr lang="fi-FI" dirty="0"/>
            </a:br>
            <a:r>
              <a:rPr lang="fi-FI" dirty="0" err="1"/>
              <a:t>Where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F240C71-B777-3E59-7B76-98D3D147A1F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58500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F6E10-AD7E-6D2D-E455-93C26A2B8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491F28-F516-459D-564D-90A87B2A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8878427" cy="986957"/>
          </a:xfrm>
        </p:spPr>
        <p:txBody>
          <a:bodyPr/>
          <a:lstStyle/>
          <a:p>
            <a:r>
              <a:rPr lang="fi-FI" dirty="0" err="1"/>
              <a:t>Follow</a:t>
            </a:r>
            <a:r>
              <a:rPr lang="fi-FI" dirty="0"/>
              <a:t> </a:t>
            </a:r>
            <a:r>
              <a:rPr lang="fi-FI" dirty="0" err="1"/>
              <a:t>up</a:t>
            </a:r>
            <a:r>
              <a:rPr lang="fi-FI" dirty="0"/>
              <a:t> </a:t>
            </a:r>
            <a:r>
              <a:rPr lang="fi-FI" dirty="0" err="1"/>
              <a:t>questions</a:t>
            </a:r>
            <a:endParaRPr lang="fi-FI" i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4EBD88-9901-CDAF-5AED-826942BE77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314766"/>
            <a:ext cx="6504617" cy="3743325"/>
          </a:xfrm>
        </p:spPr>
        <p:txBody>
          <a:bodyPr/>
          <a:lstStyle/>
          <a:p>
            <a:pPr algn="l" rtl="0" fontAlgn="base"/>
            <a:endParaRPr lang="fi-FI" sz="18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l" rtl="0" fontAlgn="base"/>
            <a:r>
              <a:rPr lang="en-US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This "own" cultural tradition I want to pass on to my children (and other Oulu residents)</a:t>
            </a:r>
          </a:p>
          <a:p>
            <a:pPr algn="l" rtl="0" fontAlgn="base"/>
            <a:r>
              <a:rPr lang="en-US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This is the cultural heritage I want to pass on to my children.</a:t>
            </a:r>
          </a:p>
          <a:p>
            <a:pPr algn="l" rtl="0" fontAlgn="base"/>
            <a:r>
              <a:rPr lang="en-US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This is the Oulu/Finnish tradition I want to try</a:t>
            </a:r>
          </a:p>
          <a:p>
            <a:pPr algn="l" rtl="0" fontAlgn="base"/>
            <a:r>
              <a:rPr lang="en-US" sz="1800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What have you noticed that’s the same in Oulu/Finnish cultural heritage and in your own cultural heritage?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C4759F1-7071-7DE2-DBEB-3EC58C4E5DE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195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56E54-8B65-C4BD-5189-F054D3D5C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DA3E95-3716-63C9-4DD7-58DE06A8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is </a:t>
            </a:r>
            <a:r>
              <a:rPr lang="fi-FI" dirty="0" err="1"/>
              <a:t>living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intangible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heritage</a:t>
            </a:r>
            <a:r>
              <a:rPr lang="fi-FI" dirty="0"/>
              <a:t>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A07EEF2-3A11-459C-8CE9-3A57CD65E59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20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7C1E6-FBC7-EBED-F084-7600CE4F3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9AD8A-C354-8ABF-280D-747A0E8D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Celebrations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33E1106-6D9A-BB09-E1FE-8DA0D507F51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Kuva 2" descr="Kaksi hymyilevää ihmistä, heidän ympärillään juhlakoristeita.">
            <a:extLst>
              <a:ext uri="{FF2B5EF4-FFF2-40B4-BE49-F238E27FC236}">
                <a16:creationId xmlns:a16="http://schemas.microsoft.com/office/drawing/2014/main" id="{5DD5899E-2C89-F3B4-8809-268BE3F37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5722577" y="603832"/>
            <a:ext cx="5710598" cy="569334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449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FA13-54B5-D9D0-AF01-CDC6D51F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9A0510-AA15-3496-66E4-A9A79A7E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Music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F064CD-B99B-F739-6182-AB925CFB646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Hahmo laulamassa, toinen hahmo soittamassa kitaraa yleisön edessä.">
            <a:extLst>
              <a:ext uri="{FF2B5EF4-FFF2-40B4-BE49-F238E27FC236}">
                <a16:creationId xmlns:a16="http://schemas.microsoft.com/office/drawing/2014/main" id="{2FE582C7-0E7B-A1A2-8B0C-3ECDEF68D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2" b="2"/>
          <a:stretch/>
        </p:blipFill>
        <p:spPr>
          <a:xfrm>
            <a:off x="5313225" y="4711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8630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09C8A-2DE9-0451-DF17-BCCED89B8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9DFA94-0281-3F88-E087-E4E64970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Dance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3E6C78-DD8E-431B-EB6C-B6A6F4B66D6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 descr="Tanssivia hahmoja.">
            <a:extLst>
              <a:ext uri="{FF2B5EF4-FFF2-40B4-BE49-F238E27FC236}">
                <a16:creationId xmlns:a16="http://schemas.microsoft.com/office/drawing/2014/main" id="{A26D3868-228A-7223-0C4B-DFCE65630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5553777" y="880063"/>
            <a:ext cx="5626048" cy="56090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54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4311D-C40D-02A9-6C13-83B6E1542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AC8FF2-0307-7C6F-ABE2-CEA4FF0D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Stories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38E4B93-FD0C-7054-477D-632F6E9A010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" name="Kuva 2" descr="Vanhempi henkilö kertomassa nuoremmalle henkilölle joulupukista.">
            <a:extLst>
              <a:ext uri="{FF2B5EF4-FFF2-40B4-BE49-F238E27FC236}">
                <a16:creationId xmlns:a16="http://schemas.microsoft.com/office/drawing/2014/main" id="{F2683648-6C1B-2777-186B-C4D63ED577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68352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97FAF-97C9-562C-E2F6-D49B79DF7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03F26-3EB9-CE84-D9A6-FE3B60AA7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Handicrafts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0B0FDE2-052E-0DC7-FD7C-261E915E08A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 descr="Piirros keramiikan teosta, korujen tekemisestä ja kangaspuiden käytöstä.">
            <a:extLst>
              <a:ext uri="{FF2B5EF4-FFF2-40B4-BE49-F238E27FC236}">
                <a16:creationId xmlns:a16="http://schemas.microsoft.com/office/drawing/2014/main" id="{985F7CC3-5874-9C4A-65DE-8655889BC1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05"/>
          <a:stretch/>
        </p:blipFill>
        <p:spPr>
          <a:xfrm>
            <a:off x="4554400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0628650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3386CD-D3AF-4903-99CB-C1AB3852019E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156a9f6-6d44-491b-91bc-a392b49a4106"/>
    <ds:schemaRef ds:uri="http://purl.org/dc/terms/"/>
    <ds:schemaRef ds:uri="6fdaea23-6e58-4453-8447-3fa65b64b931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582</Words>
  <Application>Microsoft Office PowerPoint</Application>
  <PresentationFormat>Laajakuva</PresentationFormat>
  <Paragraphs>86</Paragraphs>
  <Slides>30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30</vt:i4>
      </vt:variant>
    </vt:vector>
  </HeadingPairs>
  <TitlesOfParts>
    <vt:vector size="35" baseType="lpstr">
      <vt:lpstr>Arial</vt:lpstr>
      <vt:lpstr>Calibri</vt:lpstr>
      <vt:lpstr>Poppins</vt:lpstr>
      <vt:lpstr>Poppins SemiBold</vt:lpstr>
      <vt:lpstr>Oulu2026</vt:lpstr>
      <vt:lpstr>Intangible cultural heritage workshop</vt:lpstr>
      <vt:lpstr>Who are we?</vt:lpstr>
      <vt:lpstr>Who are you?  Where are you from?</vt:lpstr>
      <vt:lpstr>What is living or intangible cultural heritage?</vt:lpstr>
      <vt:lpstr>Celebrations</vt:lpstr>
      <vt:lpstr>Music</vt:lpstr>
      <vt:lpstr>Dance</vt:lpstr>
      <vt:lpstr>Stories</vt:lpstr>
      <vt:lpstr>Handicrafts</vt:lpstr>
      <vt:lpstr>Games</vt:lpstr>
      <vt:lpstr>Nature</vt:lpstr>
      <vt:lpstr>Food</vt:lpstr>
      <vt:lpstr>What else?</vt:lpstr>
      <vt:lpstr>Can you find a familiar tradition?</vt:lpstr>
      <vt:lpstr>Can you find a familiar tradition?</vt:lpstr>
      <vt:lpstr>Break</vt:lpstr>
      <vt:lpstr>Recap – how would you explain intangible/living cultural heritage?</vt:lpstr>
      <vt:lpstr>Finnish cultural heritage</vt:lpstr>
      <vt:lpstr>Is there only Finnish cultural traditions in Finland?</vt:lpstr>
      <vt:lpstr>Wiki-inventory for Living Heritage</vt:lpstr>
      <vt:lpstr>Day of the Dead in Finland</vt:lpstr>
      <vt:lpstr>Latvian tradition of dyeing eggs in Finland</vt:lpstr>
      <vt:lpstr>Iranian classical music in Finland</vt:lpstr>
      <vt:lpstr>Celebrating Chile’s Independence Day "el Dieciocho" in Finland</vt:lpstr>
      <vt:lpstr>Group work</vt:lpstr>
      <vt:lpstr>Living cultural heritage</vt:lpstr>
      <vt:lpstr>Can we find a tradition familiar to you?</vt:lpstr>
      <vt:lpstr>Choose one living heritage that is super important to you. </vt:lpstr>
      <vt:lpstr>Homework – [date of the next workshop]</vt:lpstr>
      <vt:lpstr>Follow up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4</cp:revision>
  <dcterms:created xsi:type="dcterms:W3CDTF">2023-10-24T08:59:44Z</dcterms:created>
  <dcterms:modified xsi:type="dcterms:W3CDTF">2025-03-05T14:55:33Z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