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3" r:id="rId5"/>
    <p:sldId id="313" r:id="rId6"/>
    <p:sldId id="314" r:id="rId7"/>
    <p:sldId id="328" r:id="rId8"/>
    <p:sldId id="315" r:id="rId9"/>
    <p:sldId id="316" r:id="rId10"/>
    <p:sldId id="317" r:id="rId11"/>
    <p:sldId id="318" r:id="rId12"/>
    <p:sldId id="329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20" r:id="rId21"/>
    <p:sldId id="327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06721"/>
    <a:srgbClr val="FBBE9F"/>
    <a:srgbClr val="828282"/>
    <a:srgbClr val="14502E"/>
    <a:srgbClr val="F1334B"/>
    <a:srgbClr val="D4D1C6"/>
    <a:srgbClr val="002350"/>
    <a:srgbClr val="00245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02232-381A-4F8A-9781-1079359E1833}" v="7" dt="2025-03-05T14:53:27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elä Anni" userId="22b65f94-7b80-4d2c-8abf-a0d214d163c6" providerId="ADAL" clId="{F6702232-381A-4F8A-9781-1079359E1833}"/>
    <pc:docChg chg="undo custSel modSld">
      <pc:chgData name="Niemelä Anni" userId="22b65f94-7b80-4d2c-8abf-a0d214d163c6" providerId="ADAL" clId="{F6702232-381A-4F8A-9781-1079359E1833}" dt="2025-03-05T14:55:27.774" v="1723" actId="20577"/>
      <pc:docMkLst>
        <pc:docMk/>
      </pc:docMkLst>
      <pc:sldChg chg="modSp mod">
        <pc:chgData name="Niemelä Anni" userId="22b65f94-7b80-4d2c-8abf-a0d214d163c6" providerId="ADAL" clId="{F6702232-381A-4F8A-9781-1079359E1833}" dt="2025-03-05T14:34:31.555" v="15" actId="20577"/>
        <pc:sldMkLst>
          <pc:docMk/>
          <pc:sldMk cId="1156498782" sldId="263"/>
        </pc:sldMkLst>
        <pc:spChg chg="mod">
          <ac:chgData name="Niemelä Anni" userId="22b65f94-7b80-4d2c-8abf-a0d214d163c6" providerId="ADAL" clId="{F6702232-381A-4F8A-9781-1079359E1833}" dt="2025-03-05T14:34:27.357" v="1" actId="14100"/>
          <ac:spMkLst>
            <pc:docMk/>
            <pc:sldMk cId="1156498782" sldId="263"/>
            <ac:spMk id="3" creationId="{52E734F1-58E4-36BE-7D31-35331615DC7B}"/>
          </ac:spMkLst>
        </pc:spChg>
        <pc:spChg chg="mod">
          <ac:chgData name="Niemelä Anni" userId="22b65f94-7b80-4d2c-8abf-a0d214d163c6" providerId="ADAL" clId="{F6702232-381A-4F8A-9781-1079359E1833}" dt="2025-03-05T14:34:31.555" v="15" actId="20577"/>
          <ac:spMkLst>
            <pc:docMk/>
            <pc:sldMk cId="1156498782" sldId="263"/>
            <ac:spMk id="6" creationId="{567D80D2-31B5-0300-85C9-AEE8B57AADE5}"/>
          </ac:spMkLst>
        </pc:spChg>
      </pc:sldChg>
      <pc:sldChg chg="modSp mod">
        <pc:chgData name="Niemelä Anni" userId="22b65f94-7b80-4d2c-8abf-a0d214d163c6" providerId="ADAL" clId="{F6702232-381A-4F8A-9781-1079359E1833}" dt="2025-03-05T14:35:03.320" v="72" actId="20577"/>
        <pc:sldMkLst>
          <pc:docMk/>
          <pc:sldMk cId="1224348672" sldId="313"/>
        </pc:sldMkLst>
        <pc:spChg chg="mod">
          <ac:chgData name="Niemelä Anni" userId="22b65f94-7b80-4d2c-8abf-a0d214d163c6" providerId="ADAL" clId="{F6702232-381A-4F8A-9781-1079359E1833}" dt="2025-03-05T14:34:38.425" v="26" actId="20577"/>
          <ac:spMkLst>
            <pc:docMk/>
            <pc:sldMk cId="1224348672" sldId="313"/>
            <ac:spMk id="2" creationId="{E208D62B-787C-4C19-8E6C-DD2531972217}"/>
          </ac:spMkLst>
        </pc:spChg>
        <pc:spChg chg="mod">
          <ac:chgData name="Niemelä Anni" userId="22b65f94-7b80-4d2c-8abf-a0d214d163c6" providerId="ADAL" clId="{F6702232-381A-4F8A-9781-1079359E1833}" dt="2025-03-05T14:34:54.393" v="28" actId="20577"/>
          <ac:spMkLst>
            <pc:docMk/>
            <pc:sldMk cId="1224348672" sldId="313"/>
            <ac:spMk id="3" creationId="{EBF555ED-1875-DE19-D4D0-0B70305B0BEA}"/>
          </ac:spMkLst>
        </pc:spChg>
        <pc:spChg chg="mod">
          <ac:chgData name="Niemelä Anni" userId="22b65f94-7b80-4d2c-8abf-a0d214d163c6" providerId="ADAL" clId="{F6702232-381A-4F8A-9781-1079359E1833}" dt="2025-03-05T14:35:03.320" v="72" actId="20577"/>
          <ac:spMkLst>
            <pc:docMk/>
            <pc:sldMk cId="1224348672" sldId="313"/>
            <ac:spMk id="5" creationId="{2A802B11-44EE-47B6-1BC2-3C1F419528CB}"/>
          </ac:spMkLst>
        </pc:spChg>
      </pc:sldChg>
      <pc:sldChg chg="modSp mod">
        <pc:chgData name="Niemelä Anni" userId="22b65f94-7b80-4d2c-8abf-a0d214d163c6" providerId="ADAL" clId="{F6702232-381A-4F8A-9781-1079359E1833}" dt="2025-03-05T14:35:35.016" v="105" actId="20577"/>
        <pc:sldMkLst>
          <pc:docMk/>
          <pc:sldMk cId="1035850056" sldId="314"/>
        </pc:sldMkLst>
        <pc:spChg chg="mod">
          <ac:chgData name="Niemelä Anni" userId="22b65f94-7b80-4d2c-8abf-a0d214d163c6" providerId="ADAL" clId="{F6702232-381A-4F8A-9781-1079359E1833}" dt="2025-03-05T14:35:35.016" v="105" actId="20577"/>
          <ac:spMkLst>
            <pc:docMk/>
            <pc:sldMk cId="1035850056" sldId="314"/>
            <ac:spMk id="2" creationId="{00AA25B4-CF8B-08E8-0B66-6BCDBFD48FFB}"/>
          </ac:spMkLst>
        </pc:spChg>
      </pc:sldChg>
      <pc:sldChg chg="modSp mod">
        <pc:chgData name="Niemelä Anni" userId="22b65f94-7b80-4d2c-8abf-a0d214d163c6" providerId="ADAL" clId="{F6702232-381A-4F8A-9781-1079359E1833}" dt="2025-03-05T14:36:01.380" v="182" actId="20577"/>
        <pc:sldMkLst>
          <pc:docMk/>
          <pc:sldMk cId="173449738" sldId="315"/>
        </pc:sldMkLst>
        <pc:spChg chg="mod">
          <ac:chgData name="Niemelä Anni" userId="22b65f94-7b80-4d2c-8abf-a0d214d163c6" providerId="ADAL" clId="{F6702232-381A-4F8A-9781-1079359E1833}" dt="2025-03-05T14:36:01.380" v="182" actId="20577"/>
          <ac:spMkLst>
            <pc:docMk/>
            <pc:sldMk cId="173449738" sldId="315"/>
            <ac:spMk id="2" creationId="{7649AD8A-C354-8ABF-280D-747A0E8DE4C0}"/>
          </ac:spMkLst>
        </pc:spChg>
      </pc:sldChg>
      <pc:sldChg chg="modSp mod">
        <pc:chgData name="Niemelä Anni" userId="22b65f94-7b80-4d2c-8abf-a0d214d163c6" providerId="ADAL" clId="{F6702232-381A-4F8A-9781-1079359E1833}" dt="2025-03-05T14:36:05.142" v="187" actId="20577"/>
        <pc:sldMkLst>
          <pc:docMk/>
          <pc:sldMk cId="1786306995" sldId="316"/>
        </pc:sldMkLst>
        <pc:spChg chg="mod">
          <ac:chgData name="Niemelä Anni" userId="22b65f94-7b80-4d2c-8abf-a0d214d163c6" providerId="ADAL" clId="{F6702232-381A-4F8A-9781-1079359E1833}" dt="2025-03-05T14:36:05.142" v="187" actId="20577"/>
          <ac:spMkLst>
            <pc:docMk/>
            <pc:sldMk cId="1786306995" sldId="316"/>
            <ac:spMk id="2" creationId="{959A0510-AA15-3496-66E4-A9A79A7EEFA7}"/>
          </ac:spMkLst>
        </pc:spChg>
      </pc:sldChg>
      <pc:sldChg chg="modSp mod">
        <pc:chgData name="Niemelä Anni" userId="22b65f94-7b80-4d2c-8abf-a0d214d163c6" providerId="ADAL" clId="{F6702232-381A-4F8A-9781-1079359E1833}" dt="2025-03-05T14:36:09.303" v="192" actId="20577"/>
        <pc:sldMkLst>
          <pc:docMk/>
          <pc:sldMk cId="419540141" sldId="317"/>
        </pc:sldMkLst>
        <pc:spChg chg="mod">
          <ac:chgData name="Niemelä Anni" userId="22b65f94-7b80-4d2c-8abf-a0d214d163c6" providerId="ADAL" clId="{F6702232-381A-4F8A-9781-1079359E1833}" dt="2025-03-05T14:36:09.303" v="192" actId="20577"/>
          <ac:spMkLst>
            <pc:docMk/>
            <pc:sldMk cId="419540141" sldId="317"/>
            <ac:spMk id="2" creationId="{219DFA94-0281-3F88-E087-E4E649703E67}"/>
          </ac:spMkLst>
        </pc:spChg>
      </pc:sldChg>
      <pc:sldChg chg="modSp mod">
        <pc:chgData name="Niemelä Anni" userId="22b65f94-7b80-4d2c-8abf-a0d214d163c6" providerId="ADAL" clId="{F6702232-381A-4F8A-9781-1079359E1833}" dt="2025-03-05T14:36:15.876" v="205" actId="20577"/>
        <pc:sldMkLst>
          <pc:docMk/>
          <pc:sldMk cId="3168352908" sldId="318"/>
        </pc:sldMkLst>
        <pc:spChg chg="mod">
          <ac:chgData name="Niemelä Anni" userId="22b65f94-7b80-4d2c-8abf-a0d214d163c6" providerId="ADAL" clId="{F6702232-381A-4F8A-9781-1079359E1833}" dt="2025-03-05T14:36:15.876" v="205" actId="20577"/>
          <ac:spMkLst>
            <pc:docMk/>
            <pc:sldMk cId="3168352908" sldId="318"/>
            <ac:spMk id="2" creationId="{66AC8FF2-0307-7C6F-ABE2-CEA4FF0D87BA}"/>
          </ac:spMkLst>
        </pc:spChg>
      </pc:sldChg>
      <pc:sldChg chg="modSp mod">
        <pc:chgData name="Niemelä Anni" userId="22b65f94-7b80-4d2c-8abf-a0d214d163c6" providerId="ADAL" clId="{F6702232-381A-4F8A-9781-1079359E1833}" dt="2025-03-05T14:37:02.030" v="234" actId="20577"/>
        <pc:sldMkLst>
          <pc:docMk/>
          <pc:sldMk cId="3268665202" sldId="319"/>
        </pc:sldMkLst>
        <pc:spChg chg="mod">
          <ac:chgData name="Niemelä Anni" userId="22b65f94-7b80-4d2c-8abf-a0d214d163c6" providerId="ADAL" clId="{F6702232-381A-4F8A-9781-1079359E1833}" dt="2025-03-05T14:37:02.030" v="234" actId="20577"/>
          <ac:spMkLst>
            <pc:docMk/>
            <pc:sldMk cId="3268665202" sldId="319"/>
            <ac:spMk id="8" creationId="{8852977C-8228-C1AA-2E97-BDD1136285A1}"/>
          </ac:spMkLst>
        </pc:spChg>
      </pc:sldChg>
      <pc:sldChg chg="delSp modSp mod">
        <pc:chgData name="Niemelä Anni" userId="22b65f94-7b80-4d2c-8abf-a0d214d163c6" providerId="ADAL" clId="{F6702232-381A-4F8A-9781-1079359E1833}" dt="2025-03-05T14:45:09.623" v="858" actId="1076"/>
        <pc:sldMkLst>
          <pc:docMk/>
          <pc:sldMk cId="518125480" sldId="320"/>
        </pc:sldMkLst>
        <pc:spChg chg="mod">
          <ac:chgData name="Niemelä Anni" userId="22b65f94-7b80-4d2c-8abf-a0d214d163c6" providerId="ADAL" clId="{F6702232-381A-4F8A-9781-1079359E1833}" dt="2025-03-05T14:45:09.623" v="858" actId="1076"/>
          <ac:spMkLst>
            <pc:docMk/>
            <pc:sldMk cId="518125480" sldId="320"/>
            <ac:spMk id="8" creationId="{1489CC3F-105B-4E82-A9A5-F639F3A40D4B}"/>
          </ac:spMkLst>
        </pc:spChg>
        <pc:picChg chg="del">
          <ac:chgData name="Niemelä Anni" userId="22b65f94-7b80-4d2c-8abf-a0d214d163c6" providerId="ADAL" clId="{F6702232-381A-4F8A-9781-1079359E1833}" dt="2025-03-05T14:44:14.613" v="759" actId="478"/>
          <ac:picMkLst>
            <pc:docMk/>
            <pc:sldMk cId="518125480" sldId="320"/>
            <ac:picMk id="3" creationId="{A3EDFB23-1D08-3DC1-E37C-A42CDDB95113}"/>
          </ac:picMkLst>
        </pc:picChg>
      </pc:sldChg>
      <pc:sldChg chg="modSp mod">
        <pc:chgData name="Niemelä Anni" userId="22b65f94-7b80-4d2c-8abf-a0d214d163c6" providerId="ADAL" clId="{F6702232-381A-4F8A-9781-1079359E1833}" dt="2025-03-05T14:37:08.763" v="240" actId="20577"/>
        <pc:sldMkLst>
          <pc:docMk/>
          <pc:sldMk cId="591557956" sldId="321"/>
        </pc:sldMkLst>
        <pc:spChg chg="mod">
          <ac:chgData name="Niemelä Anni" userId="22b65f94-7b80-4d2c-8abf-a0d214d163c6" providerId="ADAL" clId="{F6702232-381A-4F8A-9781-1079359E1833}" dt="2025-03-05T14:37:08.763" v="240" actId="20577"/>
          <ac:spMkLst>
            <pc:docMk/>
            <pc:sldMk cId="591557956" sldId="321"/>
            <ac:spMk id="8" creationId="{B3B19C98-CD3D-1721-0917-3459B5B4402E}"/>
          </ac:spMkLst>
        </pc:spChg>
      </pc:sldChg>
      <pc:sldChg chg="modSp mod">
        <pc:chgData name="Niemelä Anni" userId="22b65f94-7b80-4d2c-8abf-a0d214d163c6" providerId="ADAL" clId="{F6702232-381A-4F8A-9781-1079359E1833}" dt="2025-03-05T14:37:12.996" v="244" actId="20577"/>
        <pc:sldMkLst>
          <pc:docMk/>
          <pc:sldMk cId="1368584116" sldId="322"/>
        </pc:sldMkLst>
        <pc:spChg chg="mod">
          <ac:chgData name="Niemelä Anni" userId="22b65f94-7b80-4d2c-8abf-a0d214d163c6" providerId="ADAL" clId="{F6702232-381A-4F8A-9781-1079359E1833}" dt="2025-03-05T14:37:12.996" v="244" actId="20577"/>
          <ac:spMkLst>
            <pc:docMk/>
            <pc:sldMk cId="1368584116" sldId="322"/>
            <ac:spMk id="8" creationId="{9E84C976-C87C-D445-A304-5E23EC579D5D}"/>
          </ac:spMkLst>
        </pc:spChg>
      </pc:sldChg>
      <pc:sldChg chg="modSp mod">
        <pc:chgData name="Niemelä Anni" userId="22b65f94-7b80-4d2c-8abf-a0d214d163c6" providerId="ADAL" clId="{F6702232-381A-4F8A-9781-1079359E1833}" dt="2025-03-05T14:37:18.097" v="256" actId="20577"/>
        <pc:sldMkLst>
          <pc:docMk/>
          <pc:sldMk cId="3153360602" sldId="323"/>
        </pc:sldMkLst>
        <pc:spChg chg="mod">
          <ac:chgData name="Niemelä Anni" userId="22b65f94-7b80-4d2c-8abf-a0d214d163c6" providerId="ADAL" clId="{F6702232-381A-4F8A-9781-1079359E1833}" dt="2025-03-05T14:37:18.097" v="256" actId="20577"/>
          <ac:spMkLst>
            <pc:docMk/>
            <pc:sldMk cId="3153360602" sldId="323"/>
            <ac:spMk id="2" creationId="{22E6B56A-72BA-BC78-B66B-095EC6AB329D}"/>
          </ac:spMkLst>
        </pc:spChg>
      </pc:sldChg>
      <pc:sldChg chg="addSp modSp mod">
        <pc:chgData name="Niemelä Anni" userId="22b65f94-7b80-4d2c-8abf-a0d214d163c6" providerId="ADAL" clId="{F6702232-381A-4F8A-9781-1079359E1833}" dt="2025-03-05T14:39:43.899" v="524" actId="20577"/>
        <pc:sldMkLst>
          <pc:docMk/>
          <pc:sldMk cId="4047141294" sldId="324"/>
        </pc:sldMkLst>
        <pc:spChg chg="add mod">
          <ac:chgData name="Niemelä Anni" userId="22b65f94-7b80-4d2c-8abf-a0d214d163c6" providerId="ADAL" clId="{F6702232-381A-4F8A-9781-1079359E1833}" dt="2025-03-05T14:39:43.899" v="524" actId="20577"/>
          <ac:spMkLst>
            <pc:docMk/>
            <pc:sldMk cId="4047141294" sldId="324"/>
            <ac:spMk id="3" creationId="{E556493D-7CC8-F181-E3F3-7ABCD8B4B124}"/>
          </ac:spMkLst>
        </pc:spChg>
        <pc:spChg chg="mod">
          <ac:chgData name="Niemelä Anni" userId="22b65f94-7b80-4d2c-8abf-a0d214d163c6" providerId="ADAL" clId="{F6702232-381A-4F8A-9781-1079359E1833}" dt="2025-03-05T14:37:42.502" v="292" actId="20577"/>
          <ac:spMkLst>
            <pc:docMk/>
            <pc:sldMk cId="4047141294" sldId="324"/>
            <ac:spMk id="8" creationId="{E015AEB3-C6B9-143D-91B1-BD75A0A2A09A}"/>
          </ac:spMkLst>
        </pc:spChg>
      </pc:sldChg>
      <pc:sldChg chg="addSp modSp mod">
        <pc:chgData name="Niemelä Anni" userId="22b65f94-7b80-4d2c-8abf-a0d214d163c6" providerId="ADAL" clId="{F6702232-381A-4F8A-9781-1079359E1833}" dt="2025-03-05T14:43:17.397" v="751"/>
        <pc:sldMkLst>
          <pc:docMk/>
          <pc:sldMk cId="3317552857" sldId="325"/>
        </pc:sldMkLst>
        <pc:spChg chg="add mod">
          <ac:chgData name="Niemelä Anni" userId="22b65f94-7b80-4d2c-8abf-a0d214d163c6" providerId="ADAL" clId="{F6702232-381A-4F8A-9781-1079359E1833}" dt="2025-03-05T14:43:12.278" v="750" actId="20577"/>
          <ac:spMkLst>
            <pc:docMk/>
            <pc:sldMk cId="3317552857" sldId="325"/>
            <ac:spMk id="2" creationId="{52731FA2-21B5-42C5-4E7A-2F4B7691A358}"/>
          </ac:spMkLst>
        </pc:spChg>
        <pc:spChg chg="mod">
          <ac:chgData name="Niemelä Anni" userId="22b65f94-7b80-4d2c-8abf-a0d214d163c6" providerId="ADAL" clId="{F6702232-381A-4F8A-9781-1079359E1833}" dt="2025-03-05T14:43:17.397" v="751"/>
          <ac:spMkLst>
            <pc:docMk/>
            <pc:sldMk cId="3317552857" sldId="325"/>
            <ac:spMk id="8" creationId="{E290A897-69FC-E9AF-896E-CBC0CE3389DB}"/>
          </ac:spMkLst>
        </pc:spChg>
        <pc:picChg chg="mod">
          <ac:chgData name="Niemelä Anni" userId="22b65f94-7b80-4d2c-8abf-a0d214d163c6" providerId="ADAL" clId="{F6702232-381A-4F8A-9781-1079359E1833}" dt="2025-03-05T14:40:20.354" v="525" actId="1076"/>
          <ac:picMkLst>
            <pc:docMk/>
            <pc:sldMk cId="3317552857" sldId="325"/>
            <ac:picMk id="3" creationId="{39984D16-E24B-3DD2-6837-EF6C80952297}"/>
          </ac:picMkLst>
        </pc:picChg>
      </pc:sldChg>
      <pc:sldChg chg="modSp mod">
        <pc:chgData name="Niemelä Anni" userId="22b65f94-7b80-4d2c-8abf-a0d214d163c6" providerId="ADAL" clId="{F6702232-381A-4F8A-9781-1079359E1833}" dt="2025-03-05T14:43:20.696" v="758" actId="20577"/>
        <pc:sldMkLst>
          <pc:docMk/>
          <pc:sldMk cId="2199272049" sldId="326"/>
        </pc:sldMkLst>
        <pc:spChg chg="mod">
          <ac:chgData name="Niemelä Anni" userId="22b65f94-7b80-4d2c-8abf-a0d214d163c6" providerId="ADAL" clId="{F6702232-381A-4F8A-9781-1079359E1833}" dt="2025-03-05T14:43:20.696" v="758" actId="20577"/>
          <ac:spMkLst>
            <pc:docMk/>
            <pc:sldMk cId="2199272049" sldId="326"/>
            <ac:spMk id="2" creationId="{4E658D06-96A6-5A17-FD7B-FB313D6C4805}"/>
          </ac:spMkLst>
        </pc:spChg>
      </pc:sldChg>
      <pc:sldChg chg="modSp mod">
        <pc:chgData name="Niemelä Anni" userId="22b65f94-7b80-4d2c-8abf-a0d214d163c6" providerId="ADAL" clId="{F6702232-381A-4F8A-9781-1079359E1833}" dt="2025-03-05T14:45:32.646" v="915" actId="20577"/>
        <pc:sldMkLst>
          <pc:docMk/>
          <pc:sldMk cId="2581655757" sldId="327"/>
        </pc:sldMkLst>
        <pc:spChg chg="mod">
          <ac:chgData name="Niemelä Anni" userId="22b65f94-7b80-4d2c-8abf-a0d214d163c6" providerId="ADAL" clId="{F6702232-381A-4F8A-9781-1079359E1833}" dt="2025-03-05T14:45:24.088" v="909" actId="20577"/>
          <ac:spMkLst>
            <pc:docMk/>
            <pc:sldMk cId="2581655757" sldId="327"/>
            <ac:spMk id="2" creationId="{B408D12C-D21F-1B5E-10B3-346764786740}"/>
          </ac:spMkLst>
        </pc:spChg>
        <pc:spChg chg="mod">
          <ac:chgData name="Niemelä Anni" userId="22b65f94-7b80-4d2c-8abf-a0d214d163c6" providerId="ADAL" clId="{F6702232-381A-4F8A-9781-1079359E1833}" dt="2025-03-05T14:45:32.646" v="915" actId="20577"/>
          <ac:spMkLst>
            <pc:docMk/>
            <pc:sldMk cId="2581655757" sldId="327"/>
            <ac:spMk id="5" creationId="{8AE827DE-B893-C576-6B3C-02EDEEEB5940}"/>
          </ac:spMkLst>
        </pc:spChg>
      </pc:sldChg>
      <pc:sldChg chg="modSp mod">
        <pc:chgData name="Niemelä Anni" userId="22b65f94-7b80-4d2c-8abf-a0d214d163c6" providerId="ADAL" clId="{F6702232-381A-4F8A-9781-1079359E1833}" dt="2025-03-05T14:35:52.174" v="160" actId="20577"/>
        <pc:sldMkLst>
          <pc:docMk/>
          <pc:sldMk cId="1636202453" sldId="328"/>
        </pc:sldMkLst>
        <pc:spChg chg="mod">
          <ac:chgData name="Niemelä Anni" userId="22b65f94-7b80-4d2c-8abf-a0d214d163c6" providerId="ADAL" clId="{F6702232-381A-4F8A-9781-1079359E1833}" dt="2025-03-05T14:35:52.174" v="160" actId="20577"/>
          <ac:spMkLst>
            <pc:docMk/>
            <pc:sldMk cId="1636202453" sldId="328"/>
            <ac:spMk id="2" creationId="{7EDA3E95-3716-63C9-4DD7-58DE06A85F16}"/>
          </ac:spMkLst>
        </pc:spChg>
      </pc:sldChg>
      <pc:sldChg chg="modSp mod">
        <pc:chgData name="Niemelä Anni" userId="22b65f94-7b80-4d2c-8abf-a0d214d163c6" providerId="ADAL" clId="{F6702232-381A-4F8A-9781-1079359E1833}" dt="2025-03-05T14:36:31.365" v="216" actId="20577"/>
        <pc:sldMkLst>
          <pc:docMk/>
          <pc:sldMk cId="2950628650" sldId="329"/>
        </pc:sldMkLst>
        <pc:spChg chg="mod">
          <ac:chgData name="Niemelä Anni" userId="22b65f94-7b80-4d2c-8abf-a0d214d163c6" providerId="ADAL" clId="{F6702232-381A-4F8A-9781-1079359E1833}" dt="2025-03-05T14:36:31.365" v="216" actId="20577"/>
          <ac:spMkLst>
            <pc:docMk/>
            <pc:sldMk cId="2950628650" sldId="329"/>
            <ac:spMk id="2" creationId="{0F703F26-3EB9-CE84-D9A6-FE3B60AA7C9D}"/>
          </ac:spMkLst>
        </pc:spChg>
      </pc:sldChg>
      <pc:sldChg chg="modSp mod">
        <pc:chgData name="Niemelä Anni" userId="22b65f94-7b80-4d2c-8abf-a0d214d163c6" providerId="ADAL" clId="{F6702232-381A-4F8A-9781-1079359E1833}" dt="2025-03-05T14:45:50.282" v="969" actId="1076"/>
        <pc:sldMkLst>
          <pc:docMk/>
          <pc:sldMk cId="3011572840" sldId="330"/>
        </pc:sldMkLst>
        <pc:spChg chg="mod">
          <ac:chgData name="Niemelä Anni" userId="22b65f94-7b80-4d2c-8abf-a0d214d163c6" providerId="ADAL" clId="{F6702232-381A-4F8A-9781-1079359E1833}" dt="2025-03-05T14:45:50.282" v="969" actId="1076"/>
          <ac:spMkLst>
            <pc:docMk/>
            <pc:sldMk cId="3011572840" sldId="330"/>
            <ac:spMk id="2" creationId="{2B76BD23-528E-A872-56B1-9BE3135D96D8}"/>
          </ac:spMkLst>
        </pc:spChg>
      </pc:sldChg>
      <pc:sldChg chg="modSp mod">
        <pc:chgData name="Niemelä Anni" userId="22b65f94-7b80-4d2c-8abf-a0d214d163c6" providerId="ADAL" clId="{F6702232-381A-4F8A-9781-1079359E1833}" dt="2025-03-05T14:46:26.988" v="1013" actId="20577"/>
        <pc:sldMkLst>
          <pc:docMk/>
          <pc:sldMk cId="121696956" sldId="331"/>
        </pc:sldMkLst>
        <pc:spChg chg="mod">
          <ac:chgData name="Niemelä Anni" userId="22b65f94-7b80-4d2c-8abf-a0d214d163c6" providerId="ADAL" clId="{F6702232-381A-4F8A-9781-1079359E1833}" dt="2025-03-05T14:46:26.988" v="1013" actId="20577"/>
          <ac:spMkLst>
            <pc:docMk/>
            <pc:sldMk cId="121696956" sldId="331"/>
            <ac:spMk id="8" creationId="{552E3C37-A3FD-FF91-B5D9-B82EF7C9D3B1}"/>
          </ac:spMkLst>
        </pc:spChg>
      </pc:sldChg>
      <pc:sldChg chg="modSp mod">
        <pc:chgData name="Niemelä Anni" userId="22b65f94-7b80-4d2c-8abf-a0d214d163c6" providerId="ADAL" clId="{F6702232-381A-4F8A-9781-1079359E1833}" dt="2025-03-05T14:47:06.844" v="1042" actId="20577"/>
        <pc:sldMkLst>
          <pc:docMk/>
          <pc:sldMk cId="2322905697" sldId="332"/>
        </pc:sldMkLst>
        <pc:spChg chg="mod">
          <ac:chgData name="Niemelä Anni" userId="22b65f94-7b80-4d2c-8abf-a0d214d163c6" providerId="ADAL" clId="{F6702232-381A-4F8A-9781-1079359E1833}" dt="2025-03-05T14:47:06.844" v="1042" actId="20577"/>
          <ac:spMkLst>
            <pc:docMk/>
            <pc:sldMk cId="2322905697" sldId="332"/>
            <ac:spMk id="8" creationId="{A07A901E-BD05-EBD3-853B-16FCF52D0F3E}"/>
          </ac:spMkLst>
        </pc:spChg>
      </pc:sldChg>
      <pc:sldChg chg="modSp mod">
        <pc:chgData name="Niemelä Anni" userId="22b65f94-7b80-4d2c-8abf-a0d214d163c6" providerId="ADAL" clId="{F6702232-381A-4F8A-9781-1079359E1833}" dt="2025-03-05T14:47:47.412" v="1050" actId="20577"/>
        <pc:sldMkLst>
          <pc:docMk/>
          <pc:sldMk cId="1823153727" sldId="333"/>
        </pc:sldMkLst>
        <pc:spChg chg="mod">
          <ac:chgData name="Niemelä Anni" userId="22b65f94-7b80-4d2c-8abf-a0d214d163c6" providerId="ADAL" clId="{F6702232-381A-4F8A-9781-1079359E1833}" dt="2025-03-05T14:47:47.412" v="1050" actId="20577"/>
          <ac:spMkLst>
            <pc:docMk/>
            <pc:sldMk cId="1823153727" sldId="333"/>
            <ac:spMk id="8" creationId="{5F67BA18-91CB-9A2F-0918-9EFDEE21B92A}"/>
          </ac:spMkLst>
        </pc:spChg>
      </pc:sldChg>
      <pc:sldChg chg="modSp mod">
        <pc:chgData name="Niemelä Anni" userId="22b65f94-7b80-4d2c-8abf-a0d214d163c6" providerId="ADAL" clId="{F6702232-381A-4F8A-9781-1079359E1833}" dt="2025-03-05T14:48:20.245" v="1106"/>
        <pc:sldMkLst>
          <pc:docMk/>
          <pc:sldMk cId="868674496" sldId="334"/>
        </pc:sldMkLst>
        <pc:spChg chg="mod">
          <ac:chgData name="Niemelä Anni" userId="22b65f94-7b80-4d2c-8abf-a0d214d163c6" providerId="ADAL" clId="{F6702232-381A-4F8A-9781-1079359E1833}" dt="2025-03-05T14:48:20.245" v="1106"/>
          <ac:spMkLst>
            <pc:docMk/>
            <pc:sldMk cId="868674496" sldId="334"/>
            <ac:spMk id="8" creationId="{1B328388-7B3F-17FC-4FE4-C1C7C8025B9E}"/>
          </ac:spMkLst>
        </pc:spChg>
      </pc:sldChg>
      <pc:sldChg chg="modSp mod">
        <pc:chgData name="Niemelä Anni" userId="22b65f94-7b80-4d2c-8abf-a0d214d163c6" providerId="ADAL" clId="{F6702232-381A-4F8A-9781-1079359E1833}" dt="2025-03-05T14:49:05.013" v="1166" actId="20577"/>
        <pc:sldMkLst>
          <pc:docMk/>
          <pc:sldMk cId="3673545193" sldId="335"/>
        </pc:sldMkLst>
        <pc:spChg chg="mod">
          <ac:chgData name="Niemelä Anni" userId="22b65f94-7b80-4d2c-8abf-a0d214d163c6" providerId="ADAL" clId="{F6702232-381A-4F8A-9781-1079359E1833}" dt="2025-03-05T14:49:05.013" v="1166" actId="20577"/>
          <ac:spMkLst>
            <pc:docMk/>
            <pc:sldMk cId="3673545193" sldId="335"/>
            <ac:spMk id="8" creationId="{BEDD6E7F-3836-45F0-AB61-55FFE7597661}"/>
          </ac:spMkLst>
        </pc:spChg>
      </pc:sldChg>
      <pc:sldChg chg="modSp mod">
        <pc:chgData name="Niemelä Anni" userId="22b65f94-7b80-4d2c-8abf-a0d214d163c6" providerId="ADAL" clId="{F6702232-381A-4F8A-9781-1079359E1833}" dt="2025-03-05T14:49:13.244" v="1184" actId="20577"/>
        <pc:sldMkLst>
          <pc:docMk/>
          <pc:sldMk cId="1606458059" sldId="336"/>
        </pc:sldMkLst>
        <pc:spChg chg="mod">
          <ac:chgData name="Niemelä Anni" userId="22b65f94-7b80-4d2c-8abf-a0d214d163c6" providerId="ADAL" clId="{F6702232-381A-4F8A-9781-1079359E1833}" dt="2025-03-05T14:49:13.244" v="1184" actId="20577"/>
          <ac:spMkLst>
            <pc:docMk/>
            <pc:sldMk cId="1606458059" sldId="336"/>
            <ac:spMk id="2" creationId="{D55DD320-E550-35F8-0F4E-67B9C30CFBDC}"/>
          </ac:spMkLst>
        </pc:spChg>
      </pc:sldChg>
      <pc:sldChg chg="modSp mod">
        <pc:chgData name="Niemelä Anni" userId="22b65f94-7b80-4d2c-8abf-a0d214d163c6" providerId="ADAL" clId="{F6702232-381A-4F8A-9781-1079359E1833}" dt="2025-03-05T14:51:56.729" v="1521" actId="1076"/>
        <pc:sldMkLst>
          <pc:docMk/>
          <pc:sldMk cId="2511373892" sldId="337"/>
        </pc:sldMkLst>
        <pc:spChg chg="mod">
          <ac:chgData name="Niemelä Anni" userId="22b65f94-7b80-4d2c-8abf-a0d214d163c6" providerId="ADAL" clId="{F6702232-381A-4F8A-9781-1079359E1833}" dt="2025-03-05T14:49:21.324" v="1210" actId="20577"/>
          <ac:spMkLst>
            <pc:docMk/>
            <pc:sldMk cId="2511373892" sldId="337"/>
            <ac:spMk id="2" creationId="{F6570F55-613E-582A-9590-8824DDEC70CA}"/>
          </ac:spMkLst>
        </pc:spChg>
        <pc:spChg chg="mod">
          <ac:chgData name="Niemelä Anni" userId="22b65f94-7b80-4d2c-8abf-a0d214d163c6" providerId="ADAL" clId="{F6702232-381A-4F8A-9781-1079359E1833}" dt="2025-03-05T14:51:56.729" v="1521" actId="1076"/>
          <ac:spMkLst>
            <pc:docMk/>
            <pc:sldMk cId="2511373892" sldId="337"/>
            <ac:spMk id="3" creationId="{07D0EE6F-5F99-E6E6-27E3-6194F300B243}"/>
          </ac:spMkLst>
        </pc:spChg>
      </pc:sldChg>
      <pc:sldChg chg="addSp delSp modSp mod">
        <pc:chgData name="Niemelä Anni" userId="22b65f94-7b80-4d2c-8abf-a0d214d163c6" providerId="ADAL" clId="{F6702232-381A-4F8A-9781-1079359E1833}" dt="2025-03-05T14:52:34.875" v="1531" actId="1076"/>
        <pc:sldMkLst>
          <pc:docMk/>
          <pc:sldMk cId="3728900589" sldId="338"/>
        </pc:sldMkLst>
        <pc:spChg chg="mod">
          <ac:chgData name="Niemelä Anni" userId="22b65f94-7b80-4d2c-8abf-a0d214d163c6" providerId="ADAL" clId="{F6702232-381A-4F8A-9781-1079359E1833}" dt="2025-03-05T14:50:27.471" v="1355" actId="20577"/>
          <ac:spMkLst>
            <pc:docMk/>
            <pc:sldMk cId="3728900589" sldId="338"/>
            <ac:spMk id="2" creationId="{7A6B5EB2-7D20-5ABA-E4A5-1DD729CB29B8}"/>
          </ac:spMkLst>
        </pc:spChg>
        <pc:spChg chg="mod">
          <ac:chgData name="Niemelä Anni" userId="22b65f94-7b80-4d2c-8abf-a0d214d163c6" providerId="ADAL" clId="{F6702232-381A-4F8A-9781-1079359E1833}" dt="2025-03-05T14:51:50.529" v="1519"/>
          <ac:spMkLst>
            <pc:docMk/>
            <pc:sldMk cId="3728900589" sldId="338"/>
            <ac:spMk id="3" creationId="{BBB5D33E-0CBF-693C-15CF-0EABD04C4CFB}"/>
          </ac:spMkLst>
        </pc:spChg>
        <pc:spChg chg="add mod">
          <ac:chgData name="Niemelä Anni" userId="22b65f94-7b80-4d2c-8abf-a0d214d163c6" providerId="ADAL" clId="{F6702232-381A-4F8A-9781-1079359E1833}" dt="2025-03-05T14:52:34.875" v="1531" actId="1076"/>
          <ac:spMkLst>
            <pc:docMk/>
            <pc:sldMk cId="3728900589" sldId="338"/>
            <ac:spMk id="7" creationId="{04C3D25F-AE06-E744-34C4-1ABF83547B0C}"/>
          </ac:spMkLst>
        </pc:spChg>
        <pc:spChg chg="del">
          <ac:chgData name="Niemelä Anni" userId="22b65f94-7b80-4d2c-8abf-a0d214d163c6" providerId="ADAL" clId="{F6702232-381A-4F8A-9781-1079359E1833}" dt="2025-03-05T14:52:13.907" v="1526" actId="478"/>
          <ac:spMkLst>
            <pc:docMk/>
            <pc:sldMk cId="3728900589" sldId="338"/>
            <ac:spMk id="8" creationId="{970DF8BF-A07B-537E-8201-4F13C12C68A3}"/>
          </ac:spMkLst>
        </pc:spChg>
      </pc:sldChg>
      <pc:sldChg chg="addSp delSp modSp mod">
        <pc:chgData name="Niemelä Anni" userId="22b65f94-7b80-4d2c-8abf-a0d214d163c6" providerId="ADAL" clId="{F6702232-381A-4F8A-9781-1079359E1833}" dt="2025-03-05T14:54:01.315" v="1640" actId="1076"/>
        <pc:sldMkLst>
          <pc:docMk/>
          <pc:sldMk cId="1646034778" sldId="339"/>
        </pc:sldMkLst>
        <pc:spChg chg="mod">
          <ac:chgData name="Niemelä Anni" userId="22b65f94-7b80-4d2c-8abf-a0d214d163c6" providerId="ADAL" clId="{F6702232-381A-4F8A-9781-1079359E1833}" dt="2025-03-05T14:52:52.593" v="1606" actId="20577"/>
          <ac:spMkLst>
            <pc:docMk/>
            <pc:sldMk cId="1646034778" sldId="339"/>
            <ac:spMk id="8" creationId="{31FFDC4C-DED3-8A31-348F-198D70444336}"/>
          </ac:spMkLst>
        </pc:spChg>
        <pc:spChg chg="mod">
          <ac:chgData name="Niemelä Anni" userId="22b65f94-7b80-4d2c-8abf-a0d214d163c6" providerId="ADAL" clId="{F6702232-381A-4F8A-9781-1079359E1833}" dt="2025-03-05T14:54:01.315" v="1640" actId="1076"/>
          <ac:spMkLst>
            <pc:docMk/>
            <pc:sldMk cId="1646034778" sldId="339"/>
            <ac:spMk id="9" creationId="{6B40A83D-1CF9-619E-B0B0-C622F7B6476A}"/>
          </ac:spMkLst>
        </pc:spChg>
        <pc:picChg chg="del">
          <ac:chgData name="Niemelä Anni" userId="22b65f94-7b80-4d2c-8abf-a0d214d163c6" providerId="ADAL" clId="{F6702232-381A-4F8A-9781-1079359E1833}" dt="2025-03-05T14:53:49.498" v="1635" actId="478"/>
          <ac:picMkLst>
            <pc:docMk/>
            <pc:sldMk cId="1646034778" sldId="339"/>
            <ac:picMk id="3" creationId="{9B406AD2-7CD0-5D27-5CF7-44B247F2FDAD}"/>
          </ac:picMkLst>
        </pc:picChg>
        <pc:picChg chg="add mod">
          <ac:chgData name="Niemelä Anni" userId="22b65f94-7b80-4d2c-8abf-a0d214d163c6" providerId="ADAL" clId="{F6702232-381A-4F8A-9781-1079359E1833}" dt="2025-03-05T14:53:57.679" v="1639" actId="1076"/>
          <ac:picMkLst>
            <pc:docMk/>
            <pc:sldMk cId="1646034778" sldId="339"/>
            <ac:picMk id="4" creationId="{A858184D-87AD-1778-90F9-BD91B10B6DC7}"/>
          </ac:picMkLst>
        </pc:picChg>
      </pc:sldChg>
      <pc:sldChg chg="modSp mod">
        <pc:chgData name="Niemelä Anni" userId="22b65f94-7b80-4d2c-8abf-a0d214d163c6" providerId="ADAL" clId="{F6702232-381A-4F8A-9781-1079359E1833}" dt="2025-03-05T14:54:45.328" v="1691" actId="20577"/>
        <pc:sldMkLst>
          <pc:docMk/>
          <pc:sldMk cId="1941783359" sldId="340"/>
        </pc:sldMkLst>
        <pc:spChg chg="mod">
          <ac:chgData name="Niemelä Anni" userId="22b65f94-7b80-4d2c-8abf-a0d214d163c6" providerId="ADAL" clId="{F6702232-381A-4F8A-9781-1079359E1833}" dt="2025-03-05T14:54:16.533" v="1681" actId="20577"/>
          <ac:spMkLst>
            <pc:docMk/>
            <pc:sldMk cId="1941783359" sldId="340"/>
            <ac:spMk id="2" creationId="{FE4792E3-C1A6-1FCA-6C79-E13069B135FC}"/>
          </ac:spMkLst>
        </pc:spChg>
        <pc:spChg chg="mod">
          <ac:chgData name="Niemelä Anni" userId="22b65f94-7b80-4d2c-8abf-a0d214d163c6" providerId="ADAL" clId="{F6702232-381A-4F8A-9781-1079359E1833}" dt="2025-03-05T14:54:45.328" v="1691" actId="20577"/>
          <ac:spMkLst>
            <pc:docMk/>
            <pc:sldMk cId="1941783359" sldId="340"/>
            <ac:spMk id="3" creationId="{18A615CD-230F-C878-6BA9-5D040B89B84E}"/>
          </ac:spMkLst>
        </pc:spChg>
      </pc:sldChg>
      <pc:sldChg chg="modSp mod">
        <pc:chgData name="Niemelä Anni" userId="22b65f94-7b80-4d2c-8abf-a0d214d163c6" providerId="ADAL" clId="{F6702232-381A-4F8A-9781-1079359E1833}" dt="2025-03-05T14:55:27.774" v="1723" actId="20577"/>
        <pc:sldMkLst>
          <pc:docMk/>
          <pc:sldMk cId="2861952739" sldId="341"/>
        </pc:sldMkLst>
        <pc:spChg chg="mod">
          <ac:chgData name="Niemelä Anni" userId="22b65f94-7b80-4d2c-8abf-a0d214d163c6" providerId="ADAL" clId="{F6702232-381A-4F8A-9781-1079359E1833}" dt="2025-03-05T14:54:54.959" v="1710" actId="20577"/>
          <ac:spMkLst>
            <pc:docMk/>
            <pc:sldMk cId="2861952739" sldId="341"/>
            <ac:spMk id="2" creationId="{96491F28-F516-459D-564D-90A87B2A4B3E}"/>
          </ac:spMkLst>
        </pc:spChg>
        <pc:spChg chg="mod">
          <ac:chgData name="Niemelä Anni" userId="22b65f94-7b80-4d2c-8abf-a0d214d163c6" providerId="ADAL" clId="{F6702232-381A-4F8A-9781-1079359E1833}" dt="2025-03-05T14:55:27.774" v="1723" actId="20577"/>
          <ac:spMkLst>
            <pc:docMk/>
            <pc:sldMk cId="2861952739" sldId="341"/>
            <ac:spMk id="3" creationId="{3B4EBD88-9901-CDAF-5AED-826942BE77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DA34-09CF-BA48-9929-8E4FCF6177E9}" type="datetimeFigureOut">
              <a:t>5.3.2025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45F3-EF9D-4449-B3EF-42B6283DA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4C220C-17FF-FC1D-958D-F225BF0A2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2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353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353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D2579-F57E-C134-039A-3FE363A4540F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0" name="Free-form: Shape 16">
              <a:extLst>
                <a:ext uri="{FF2B5EF4-FFF2-40B4-BE49-F238E27FC236}">
                  <a16:creationId xmlns:a16="http://schemas.microsoft.com/office/drawing/2014/main" id="{B1F4C05E-F5E7-3A73-EA1E-5B2C59FE750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7">
              <a:extLst>
                <a:ext uri="{FF2B5EF4-FFF2-40B4-BE49-F238E27FC236}">
                  <a16:creationId xmlns:a16="http://schemas.microsoft.com/office/drawing/2014/main" id="{B7EAA88B-93F8-547F-338F-8A206D44FDE1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8A5AB7C4-C9D8-B36A-DD5A-85A150CB9B8F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CF9A7AA4-879A-FF85-FC57-10F9093C39F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1EE0AC08-C80A-13B9-1AC4-DF8E1B09412C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42C17AD3-0933-B7A2-7B62-17E484418BFF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DA2C6F95-83B2-50A1-D7EF-4C3306A1C8C3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EDA8F690-CC87-6E07-F56D-7F3E6C523044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1DCAFEE1-1903-CC58-E33D-92A7D8121B10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72F71DA0-CA52-37D8-6045-6E0514B608D2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11C66999-AE0F-03C6-4356-3F5CBF163237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8ECBC5EC-DE3A-9C62-CD18-699B377EF50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6B908575-06D8-1B46-3237-571DF5E7B8D9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28A015A0-C602-2891-E1D4-DC2E80760801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30">
              <a:extLst>
                <a:ext uri="{FF2B5EF4-FFF2-40B4-BE49-F238E27FC236}">
                  <a16:creationId xmlns:a16="http://schemas.microsoft.com/office/drawing/2014/main" id="{9036030E-C295-96D0-9EE0-BB13223FBDD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31">
              <a:extLst>
                <a:ext uri="{FF2B5EF4-FFF2-40B4-BE49-F238E27FC236}">
                  <a16:creationId xmlns:a16="http://schemas.microsoft.com/office/drawing/2014/main" id="{E200EC8E-983B-F44D-198C-7C9368DEA5F2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32">
              <a:extLst>
                <a:ext uri="{FF2B5EF4-FFF2-40B4-BE49-F238E27FC236}">
                  <a16:creationId xmlns:a16="http://schemas.microsoft.com/office/drawing/2014/main" id="{4D812EFE-DCD7-698A-8802-6743D8C49E4C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33">
              <a:extLst>
                <a:ext uri="{FF2B5EF4-FFF2-40B4-BE49-F238E27FC236}">
                  <a16:creationId xmlns:a16="http://schemas.microsoft.com/office/drawing/2014/main" id="{37060AB4-D1C5-F6D5-A82F-7B3FDE52584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4">
              <a:extLst>
                <a:ext uri="{FF2B5EF4-FFF2-40B4-BE49-F238E27FC236}">
                  <a16:creationId xmlns:a16="http://schemas.microsoft.com/office/drawing/2014/main" id="{0618A419-C147-2355-D8A8-76F61BC5F373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5">
              <a:extLst>
                <a:ext uri="{FF2B5EF4-FFF2-40B4-BE49-F238E27FC236}">
                  <a16:creationId xmlns:a16="http://schemas.microsoft.com/office/drawing/2014/main" id="{F5D160F7-F434-53D4-FCF8-EBA89E2C7746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6">
              <a:extLst>
                <a:ext uri="{FF2B5EF4-FFF2-40B4-BE49-F238E27FC236}">
                  <a16:creationId xmlns:a16="http://schemas.microsoft.com/office/drawing/2014/main" id="{C38FFA10-2200-6841-31E1-A3BDCDB7BF48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7">
              <a:extLst>
                <a:ext uri="{FF2B5EF4-FFF2-40B4-BE49-F238E27FC236}">
                  <a16:creationId xmlns:a16="http://schemas.microsoft.com/office/drawing/2014/main" id="{C7EF3A19-C906-6096-385E-BDEC75942DEB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8">
              <a:extLst>
                <a:ext uri="{FF2B5EF4-FFF2-40B4-BE49-F238E27FC236}">
                  <a16:creationId xmlns:a16="http://schemas.microsoft.com/office/drawing/2014/main" id="{5E45EEC6-20A6-D405-78E5-20271C590C3F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9">
              <a:extLst>
                <a:ext uri="{FF2B5EF4-FFF2-40B4-BE49-F238E27FC236}">
                  <a16:creationId xmlns:a16="http://schemas.microsoft.com/office/drawing/2014/main" id="{19A8C632-3E51-3E49-E084-75FC703D64D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40">
              <a:extLst>
                <a:ext uri="{FF2B5EF4-FFF2-40B4-BE49-F238E27FC236}">
                  <a16:creationId xmlns:a16="http://schemas.microsoft.com/office/drawing/2014/main" id="{B932729B-AD84-9FFA-B2CC-F4DE40D6CED2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41">
              <a:extLst>
                <a:ext uri="{FF2B5EF4-FFF2-40B4-BE49-F238E27FC236}">
                  <a16:creationId xmlns:a16="http://schemas.microsoft.com/office/drawing/2014/main" id="{83CFA832-7A15-59AA-EBDD-7261404BD33B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42">
              <a:extLst>
                <a:ext uri="{FF2B5EF4-FFF2-40B4-BE49-F238E27FC236}">
                  <a16:creationId xmlns:a16="http://schemas.microsoft.com/office/drawing/2014/main" id="{A9D3B530-9E83-6EE6-C963-3F68501FB43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43">
              <a:extLst>
                <a:ext uri="{FF2B5EF4-FFF2-40B4-BE49-F238E27FC236}">
                  <a16:creationId xmlns:a16="http://schemas.microsoft.com/office/drawing/2014/main" id="{31AEA252-0A08-4097-98E0-8F784DBD0313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4">
              <a:extLst>
                <a:ext uri="{FF2B5EF4-FFF2-40B4-BE49-F238E27FC236}">
                  <a16:creationId xmlns:a16="http://schemas.microsoft.com/office/drawing/2014/main" id="{9C748A82-6DC6-1D33-90B2-5D0624CD7254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5">
              <a:extLst>
                <a:ext uri="{FF2B5EF4-FFF2-40B4-BE49-F238E27FC236}">
                  <a16:creationId xmlns:a16="http://schemas.microsoft.com/office/drawing/2014/main" id="{48C5C18A-127C-174E-90AC-666E684E526D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6">
              <a:extLst>
                <a:ext uri="{FF2B5EF4-FFF2-40B4-BE49-F238E27FC236}">
                  <a16:creationId xmlns:a16="http://schemas.microsoft.com/office/drawing/2014/main" id="{A88D4E63-8208-1DAC-DCBA-F6D6DD450B55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7">
              <a:extLst>
                <a:ext uri="{FF2B5EF4-FFF2-40B4-BE49-F238E27FC236}">
                  <a16:creationId xmlns:a16="http://schemas.microsoft.com/office/drawing/2014/main" id="{316B8498-516F-AA2F-EC91-DB0BEC9CEDA5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8">
              <a:extLst>
                <a:ext uri="{FF2B5EF4-FFF2-40B4-BE49-F238E27FC236}">
                  <a16:creationId xmlns:a16="http://schemas.microsoft.com/office/drawing/2014/main" id="{FF31C388-A792-D625-1EE9-010E4662B74C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9">
              <a:extLst>
                <a:ext uri="{FF2B5EF4-FFF2-40B4-BE49-F238E27FC236}">
                  <a16:creationId xmlns:a16="http://schemas.microsoft.com/office/drawing/2014/main" id="{5EE89A0C-0B66-D1B9-A82E-BDC8ABBC71F6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50">
              <a:extLst>
                <a:ext uri="{FF2B5EF4-FFF2-40B4-BE49-F238E27FC236}">
                  <a16:creationId xmlns:a16="http://schemas.microsoft.com/office/drawing/2014/main" id="{170D2539-70C8-315D-56D5-ED0AC04612D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51">
              <a:extLst>
                <a:ext uri="{FF2B5EF4-FFF2-40B4-BE49-F238E27FC236}">
                  <a16:creationId xmlns:a16="http://schemas.microsoft.com/office/drawing/2014/main" id="{B13A5E7C-5E93-5FD5-C07B-1C97A22ACAD7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52">
              <a:extLst>
                <a:ext uri="{FF2B5EF4-FFF2-40B4-BE49-F238E27FC236}">
                  <a16:creationId xmlns:a16="http://schemas.microsoft.com/office/drawing/2014/main" id="{57159FA7-3BCA-5977-6BBB-E3193A514A13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53">
              <a:extLst>
                <a:ext uri="{FF2B5EF4-FFF2-40B4-BE49-F238E27FC236}">
                  <a16:creationId xmlns:a16="http://schemas.microsoft.com/office/drawing/2014/main" id="{7E27616F-6A11-0658-C931-ABCFFDB17D60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4">
              <a:extLst>
                <a:ext uri="{FF2B5EF4-FFF2-40B4-BE49-F238E27FC236}">
                  <a16:creationId xmlns:a16="http://schemas.microsoft.com/office/drawing/2014/main" id="{FD7704BF-9D18-5046-B0AB-AF26B8DDD402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5">
              <a:extLst>
                <a:ext uri="{FF2B5EF4-FFF2-40B4-BE49-F238E27FC236}">
                  <a16:creationId xmlns:a16="http://schemas.microsoft.com/office/drawing/2014/main" id="{98C92C40-C4ED-18DC-C8A8-7ABFAD915B92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4C60EF4-BA90-2350-3450-CC4C7B9B901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8A14-F7CC-DF6D-D06E-03E4B8E7AB8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689D57E-757A-E989-CA1F-5D0ACEB884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1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088A-EE13-E890-FB57-C38D7CA11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829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F7647D-9F56-A250-A42E-E833B70C8F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398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C32BF2-2CB3-DE99-45A9-9E90CB52F5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0967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650" y="-1"/>
            <a:ext cx="8183755" cy="6858115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0" fmla="*/ 3428570 w 10025763"/>
              <a:gd name="connsiteY0" fmla="*/ 0 h 6857988"/>
              <a:gd name="connsiteX1" fmla="*/ 6965571 w 10025763"/>
              <a:gd name="connsiteY1" fmla="*/ 1572768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10025763"/>
              <a:gd name="connsiteY0" fmla="*/ 0 h 6857988"/>
              <a:gd name="connsiteX1" fmla="*/ 8136003 w 10025763"/>
              <a:gd name="connsiteY1" fmla="*/ 97536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8136003"/>
              <a:gd name="connsiteY0" fmla="*/ 0 h 6857988"/>
              <a:gd name="connsiteX1" fmla="*/ 8136003 w 8136003"/>
              <a:gd name="connsiteY1" fmla="*/ 97536 h 6857988"/>
              <a:gd name="connsiteX2" fmla="*/ 7904355 w 8136003"/>
              <a:gd name="connsiteY2" fmla="*/ 6626340 h 6857988"/>
              <a:gd name="connsiteX3" fmla="*/ 3422348 w 8136003"/>
              <a:gd name="connsiteY3" fmla="*/ 6857988 h 6857988"/>
              <a:gd name="connsiteX4" fmla="*/ 0 w 8136003"/>
              <a:gd name="connsiteY4" fmla="*/ 3429002 h 6857988"/>
              <a:gd name="connsiteX5" fmla="*/ 0 w 8136003"/>
              <a:gd name="connsiteY5" fmla="*/ 3428995 h 6857988"/>
              <a:gd name="connsiteX6" fmla="*/ 3428570 w 8136003"/>
              <a:gd name="connsiteY6" fmla="*/ 2 h 6857988"/>
              <a:gd name="connsiteX7" fmla="*/ 3428570 w 8136003"/>
              <a:gd name="connsiteY7" fmla="*/ 0 h 6857988"/>
              <a:gd name="connsiteX0" fmla="*/ 3428570 w 8183755"/>
              <a:gd name="connsiteY0" fmla="*/ 0 h 6858115"/>
              <a:gd name="connsiteX1" fmla="*/ 8136003 w 8183755"/>
              <a:gd name="connsiteY1" fmla="*/ 975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77278 w 8183755"/>
              <a:gd name="connsiteY1" fmla="*/ 86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39178 w 8183755"/>
              <a:gd name="connsiteY1" fmla="*/ 594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80453 w 8183755"/>
              <a:gd name="connsiteY1" fmla="*/ 228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3755" h="6858115">
                <a:moveTo>
                  <a:pt x="3428570" y="0"/>
                </a:moveTo>
                <a:lnTo>
                  <a:pt x="8180453" y="2286"/>
                </a:lnTo>
                <a:cubicBezTo>
                  <a:pt x="8181554" y="2287562"/>
                  <a:pt x="8182654" y="4572839"/>
                  <a:pt x="8183755" y="6858115"/>
                </a:cubicBez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lnTo>
                  <a:pt x="34285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64866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623993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BCBEE2-0D45-0F48-3B87-E7D0B9A93AC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C00A26-9228-A945-0CA3-9327EE6AA1E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0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B588B4B-BD8B-8085-43A7-93E7485AEE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37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18AA81-5365-B7C0-F5E4-83C72362E21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6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935562-F1CA-024D-861E-1873E6961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20" y="778374"/>
            <a:ext cx="7620032" cy="5698624"/>
          </a:xfrm>
          <a:custGeom>
            <a:avLst/>
            <a:gdLst>
              <a:gd name="connsiteX0" fmla="*/ 6692095 w 7620032"/>
              <a:gd name="connsiteY0" fmla="*/ 0 h 5698624"/>
              <a:gd name="connsiteX1" fmla="*/ 7620032 w 7620032"/>
              <a:gd name="connsiteY1" fmla="*/ 927932 h 5698624"/>
              <a:gd name="connsiteX2" fmla="*/ 7620032 w 7620032"/>
              <a:gd name="connsiteY2" fmla="*/ 927940 h 5698624"/>
              <a:gd name="connsiteX3" fmla="*/ 6692095 w 7620032"/>
              <a:gd name="connsiteY3" fmla="*/ 1855870 h 5698624"/>
              <a:gd name="connsiteX4" fmla="*/ 5764152 w 7620032"/>
              <a:gd name="connsiteY4" fmla="*/ 927940 h 5698624"/>
              <a:gd name="connsiteX5" fmla="*/ 5764152 w 7620032"/>
              <a:gd name="connsiteY5" fmla="*/ 927932 h 5698624"/>
              <a:gd name="connsiteX6" fmla="*/ 6692095 w 7620032"/>
              <a:gd name="connsiteY6" fmla="*/ 0 h 5698624"/>
              <a:gd name="connsiteX7" fmla="*/ 4770708 w 7620032"/>
              <a:gd name="connsiteY7" fmla="*/ 0 h 5698624"/>
              <a:gd name="connsiteX8" fmla="*/ 5698652 w 7620032"/>
              <a:gd name="connsiteY8" fmla="*/ 927932 h 5698624"/>
              <a:gd name="connsiteX9" fmla="*/ 5698652 w 7620032"/>
              <a:gd name="connsiteY9" fmla="*/ 927940 h 5698624"/>
              <a:gd name="connsiteX10" fmla="*/ 6692095 w 7620032"/>
              <a:gd name="connsiteY10" fmla="*/ 1921370 h 5698624"/>
              <a:gd name="connsiteX11" fmla="*/ 7620032 w 7620032"/>
              <a:gd name="connsiteY11" fmla="*/ 2849310 h 5698624"/>
              <a:gd name="connsiteX12" fmla="*/ 6692095 w 7620032"/>
              <a:gd name="connsiteY12" fmla="*/ 3777253 h 5698624"/>
              <a:gd name="connsiteX13" fmla="*/ 4770708 w 7620032"/>
              <a:gd name="connsiteY13" fmla="*/ 3777253 h 5698624"/>
              <a:gd name="connsiteX14" fmla="*/ 3842772 w 7620032"/>
              <a:gd name="connsiteY14" fmla="*/ 2849310 h 5698624"/>
              <a:gd name="connsiteX15" fmla="*/ 3842772 w 7620032"/>
              <a:gd name="connsiteY15" fmla="*/ 927932 h 5698624"/>
              <a:gd name="connsiteX16" fmla="*/ 4770708 w 7620032"/>
              <a:gd name="connsiteY16" fmla="*/ 0 h 5698624"/>
              <a:gd name="connsiteX17" fmla="*/ 927943 w 7620032"/>
              <a:gd name="connsiteY17" fmla="*/ 0 h 5698624"/>
              <a:gd name="connsiteX18" fmla="*/ 2849330 w 7620032"/>
              <a:gd name="connsiteY18" fmla="*/ 0 h 5698624"/>
              <a:gd name="connsiteX19" fmla="*/ 3777265 w 7620032"/>
              <a:gd name="connsiteY19" fmla="*/ 927932 h 5698624"/>
              <a:gd name="connsiteX20" fmla="*/ 3777265 w 7620032"/>
              <a:gd name="connsiteY20" fmla="*/ 2849310 h 5698624"/>
              <a:gd name="connsiteX21" fmla="*/ 4770708 w 7620032"/>
              <a:gd name="connsiteY21" fmla="*/ 3842748 h 5698624"/>
              <a:gd name="connsiteX22" fmla="*/ 6692095 w 7620032"/>
              <a:gd name="connsiteY22" fmla="*/ 3842748 h 5698624"/>
              <a:gd name="connsiteX23" fmla="*/ 7620032 w 7620032"/>
              <a:gd name="connsiteY23" fmla="*/ 4770686 h 5698624"/>
              <a:gd name="connsiteX24" fmla="*/ 6692095 w 7620032"/>
              <a:gd name="connsiteY24" fmla="*/ 5698624 h 5698624"/>
              <a:gd name="connsiteX25" fmla="*/ 927943 w 7620032"/>
              <a:gd name="connsiteY25" fmla="*/ 5698624 h 5698624"/>
              <a:gd name="connsiteX26" fmla="*/ 0 w 7620032"/>
              <a:gd name="connsiteY26" fmla="*/ 4770686 h 5698624"/>
              <a:gd name="connsiteX27" fmla="*/ 0 w 7620032"/>
              <a:gd name="connsiteY27" fmla="*/ 927932 h 5698624"/>
              <a:gd name="connsiteX28" fmla="*/ 927943 w 7620032"/>
              <a:gd name="connsiteY28" fmla="*/ 0 h 5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32" h="5698624">
                <a:moveTo>
                  <a:pt x="6692095" y="0"/>
                </a:moveTo>
                <a:cubicBezTo>
                  <a:pt x="7204586" y="0"/>
                  <a:pt x="7620032" y="415456"/>
                  <a:pt x="7620032" y="927932"/>
                </a:cubicBezTo>
                <a:lnTo>
                  <a:pt x="7620032" y="927940"/>
                </a:lnTo>
                <a:cubicBezTo>
                  <a:pt x="7620032" y="1440423"/>
                  <a:pt x="7204586" y="1855870"/>
                  <a:pt x="6692095" y="1855870"/>
                </a:cubicBezTo>
                <a:cubicBezTo>
                  <a:pt x="6179608" y="1855870"/>
                  <a:pt x="5764152" y="1440423"/>
                  <a:pt x="5764152" y="927940"/>
                </a:cubicBezTo>
                <a:lnTo>
                  <a:pt x="5764152" y="927932"/>
                </a:lnTo>
                <a:cubicBezTo>
                  <a:pt x="5764152" y="415456"/>
                  <a:pt x="6179608" y="0"/>
                  <a:pt x="6692095" y="0"/>
                </a:cubicBezTo>
                <a:close/>
                <a:moveTo>
                  <a:pt x="4770708" y="0"/>
                </a:moveTo>
                <a:cubicBezTo>
                  <a:pt x="5283200" y="0"/>
                  <a:pt x="5698652" y="415456"/>
                  <a:pt x="5698652" y="927932"/>
                </a:cubicBezTo>
                <a:lnTo>
                  <a:pt x="5698652" y="927940"/>
                </a:lnTo>
                <a:cubicBezTo>
                  <a:pt x="5698652" y="1476598"/>
                  <a:pt x="6143432" y="1921370"/>
                  <a:pt x="6692095" y="1921370"/>
                </a:cubicBezTo>
                <a:cubicBezTo>
                  <a:pt x="7204586" y="1921370"/>
                  <a:pt x="7620032" y="2336827"/>
                  <a:pt x="7620032" y="2849310"/>
                </a:cubicBezTo>
                <a:cubicBezTo>
                  <a:pt x="7620032" y="3361799"/>
                  <a:pt x="7204586" y="3777253"/>
                  <a:pt x="6692095" y="3777253"/>
                </a:cubicBezTo>
                <a:lnTo>
                  <a:pt x="4770708" y="3777253"/>
                </a:lnTo>
                <a:cubicBezTo>
                  <a:pt x="4258223" y="3777253"/>
                  <a:pt x="3842772" y="3361799"/>
                  <a:pt x="3842772" y="2849310"/>
                </a:cubicBezTo>
                <a:lnTo>
                  <a:pt x="3842772" y="927932"/>
                </a:lnTo>
                <a:cubicBezTo>
                  <a:pt x="3842772" y="415456"/>
                  <a:pt x="4258223" y="0"/>
                  <a:pt x="4770708" y="0"/>
                </a:cubicBezTo>
                <a:close/>
                <a:moveTo>
                  <a:pt x="927943" y="0"/>
                </a:moveTo>
                <a:lnTo>
                  <a:pt x="2849330" y="0"/>
                </a:lnTo>
                <a:cubicBezTo>
                  <a:pt x="3361813" y="0"/>
                  <a:pt x="3777265" y="415456"/>
                  <a:pt x="3777265" y="927932"/>
                </a:cubicBezTo>
                <a:lnTo>
                  <a:pt x="3777265" y="2849310"/>
                </a:lnTo>
                <a:cubicBezTo>
                  <a:pt x="3777265" y="3397975"/>
                  <a:pt x="4222047" y="3842748"/>
                  <a:pt x="4770708" y="3842748"/>
                </a:cubicBezTo>
                <a:lnTo>
                  <a:pt x="6692095" y="3842748"/>
                </a:lnTo>
                <a:cubicBezTo>
                  <a:pt x="7204586" y="3842748"/>
                  <a:pt x="7620032" y="4258203"/>
                  <a:pt x="7620032" y="4770686"/>
                </a:cubicBezTo>
                <a:cubicBezTo>
                  <a:pt x="7620032" y="5283169"/>
                  <a:pt x="7204586" y="5698624"/>
                  <a:pt x="6692095" y="5698624"/>
                </a:cubicBezTo>
                <a:lnTo>
                  <a:pt x="927943" y="5698624"/>
                </a:lnTo>
                <a:cubicBezTo>
                  <a:pt x="415451" y="5698624"/>
                  <a:pt x="0" y="5283169"/>
                  <a:pt x="0" y="4770686"/>
                </a:cubicBezTo>
                <a:lnTo>
                  <a:pt x="0" y="927932"/>
                </a:lnTo>
                <a:cubicBezTo>
                  <a:pt x="0" y="415456"/>
                  <a:pt x="415451" y="0"/>
                  <a:pt x="927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351CF-D3D7-9D9F-082E-BF3C1776E549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C51BFF6-D3E3-C0F6-4235-2E81DFBAB8A1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BD940BDC-96AB-AA07-7053-0D00B1E91CE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492BACC-5EC6-6622-81D8-74D03F0B5576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D12342B5-E0C1-E1BA-6EA3-F4CA41BB2E68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9D6B23A1-6919-5EAE-AE44-FC0881C2B885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1BFFED2-D16D-5930-7DCD-7D1527E4F479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A8627CE2-43D3-1EAC-852C-3E9FC86E484F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A4B590E8-D35E-4E51-DD3C-64CFDCC16CC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822E44-4315-0EFB-4ACF-BB76BCAB2E4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EC8DE16-ACC7-5D0D-BB6C-1EECC4FF2BB1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B728D0F-31C5-A545-48BC-2D57DE62F2C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AC9CC78-C9A3-535C-FD2A-A49EA7E804C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756A3596-6138-1080-6D24-4EE40CF8AFF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AEB2087-C511-F509-361A-92E94EDB0257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CED9DB6-74D5-A4B0-5961-E55B09A1B527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951AF710-0CB0-D6D7-13E7-43687371F5A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F60786F1-4D55-4EFB-8372-D1DBF41C0E3D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CADBE9F0-67B5-9A47-2F42-3606F35C2F25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B306E2A-73EC-FB9E-772A-74CE3601DABE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AE09204A-AB44-7539-D41B-FE15193C87ED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BE3E8D9-E655-7641-4621-BD6EDECC097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ED83B0BE-A2FC-EF02-F2B2-0FBBB9A3948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4B8D8B70-6C8C-9981-B9A4-39D7863A3D2A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265A6A25-8EA9-AFE0-7DB9-C2D8B20497D3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E6A5DB1C-56D0-6792-9450-B6F810ECD52E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F5B570A-62B6-6C1F-9BE5-49AE92D8E078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4A65F3-5107-6635-ED64-0199B8A3214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9BEAE831-5144-C934-4237-8E97A96BBB7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AD00BB9-1091-251A-EF04-A827ACCB0CFA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25AF5FF-9231-3714-FA9C-B551BF91B877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7B99E3E-C6D8-A8B6-9AD4-7E40A2AE75CB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78044762-8B6D-44B4-CED3-571E6E60627E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B9C3D57B-7F21-EF9E-226D-197A9F130D46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3D457D-FC29-2FF8-BF92-5CC9CF96E98E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AE99D00D-2321-8BF0-DDAA-468B408B0D5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D133F80-8608-58B5-B421-EFA468A943E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60355B04-E0E9-00D2-173F-E03A1CABC491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ABF39EBC-AE2A-5A4A-0FD8-9E83A5AEC3F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836C36BA-3E7E-5AF3-BC92-EEF9E63CB458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C07DBFC4-0FBA-B542-DD46-295C8B7268E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3AC14F-D9F2-FBBE-04B8-E48A13CE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61831-0928-22D9-E6D1-2F03EC4F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3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3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6" y="2433638"/>
            <a:ext cx="10680986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 marL="241300" indent="-241300">
              <a:spcBef>
                <a:spcPts val="1000"/>
              </a:spcBef>
              <a:buFont typeface="+mj-lt"/>
              <a:buAutoNum type="arabicPeriod"/>
              <a:tabLst/>
              <a:defRPr/>
            </a:lvl1pPr>
            <a:lvl2pPr marL="673100" indent="-219075">
              <a:spcBef>
                <a:spcPts val="1000"/>
              </a:spcBef>
              <a:buFont typeface="+mj-lt"/>
              <a:buAutoNum type="arabicPeriod"/>
              <a:tabLst/>
              <a:defRPr/>
            </a:lvl2pPr>
            <a:lvl3pPr marL="1147763" indent="-236538">
              <a:spcBef>
                <a:spcPts val="1000"/>
              </a:spcBef>
              <a:buFont typeface="+mj-lt"/>
              <a:buAutoNum type="arabicPeriod"/>
              <a:tabLst/>
              <a:defRPr/>
            </a:lvl3pPr>
            <a:lvl4pPr marL="1606550" indent="-238125">
              <a:spcBef>
                <a:spcPts val="1000"/>
              </a:spcBef>
              <a:buFont typeface="+mj-lt"/>
              <a:buAutoNum type="arabicPeriod"/>
              <a:tabLst/>
              <a:defRPr/>
            </a:lvl4pPr>
            <a:lvl5pPr marL="2063750" indent="-238125">
              <a:spcBef>
                <a:spcPts val="1000"/>
              </a:spcBef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61570-AA3D-6189-1AC9-E603A68784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01790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7A7D7-DB12-142A-DD17-21FB0972E98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71F22-99B1-F83C-4D90-4D2640B42E24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3F6D8EAC-B32E-17AB-D589-3F5B0DE4EBD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C56CF1BA-CA38-EA98-8211-F46518B8004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37D4054F-22EB-2067-1B71-2CF98E2BCB5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7AB9637-5693-3070-A93A-9040B2FDD3E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2C29D7C-F741-DF24-BB07-8529CE79C5C6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0914133-CF6C-3008-3409-508765D49DDC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8207D69-0473-071B-F0B0-D3DAE2AF796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7FDB8AED-D0AA-58AE-AA12-BF19215AA09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F93141-941A-90F3-6E34-41B4470A7603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B6E5E97-5174-CCC3-39A4-BF7587AA11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3C84DCD5-E088-8BEF-F34A-9DCD5782BB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F8108FAD-E113-D0A7-3BAC-E4757782DDC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07F20A3-C137-A596-3576-EFC590333C5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1D036A1-6794-2F83-CF49-D83625AACCE9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12FB6F3A-1868-98BE-EB1D-C23C01902559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EFA49D0-D432-1DA6-73B4-AED24E11D8E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A27D5B-D7DD-5A62-0C81-5E4A2F85A2B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3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EF7F9-7F4C-6AAC-C0A5-B2FECFE45B81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27" name="Free-form: Shape 14">
              <a:extLst>
                <a:ext uri="{FF2B5EF4-FFF2-40B4-BE49-F238E27FC236}">
                  <a16:creationId xmlns:a16="http://schemas.microsoft.com/office/drawing/2014/main" id="{517E13AC-AB50-B186-BE62-F0B47AC4DBA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15">
              <a:extLst>
                <a:ext uri="{FF2B5EF4-FFF2-40B4-BE49-F238E27FC236}">
                  <a16:creationId xmlns:a16="http://schemas.microsoft.com/office/drawing/2014/main" id="{7FAF2BC9-CB03-BB66-FF4F-3DC86C40B202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16">
              <a:extLst>
                <a:ext uri="{FF2B5EF4-FFF2-40B4-BE49-F238E27FC236}">
                  <a16:creationId xmlns:a16="http://schemas.microsoft.com/office/drawing/2014/main" id="{000337B9-1EBC-4A1A-7820-908204D8C17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17">
              <a:extLst>
                <a:ext uri="{FF2B5EF4-FFF2-40B4-BE49-F238E27FC236}">
                  <a16:creationId xmlns:a16="http://schemas.microsoft.com/office/drawing/2014/main" id="{ABBF9C0D-80D3-8A47-4FF9-2C1C58FCFE2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18">
              <a:extLst>
                <a:ext uri="{FF2B5EF4-FFF2-40B4-BE49-F238E27FC236}">
                  <a16:creationId xmlns:a16="http://schemas.microsoft.com/office/drawing/2014/main" id="{836AFC6D-889A-FC6C-01BC-4F3025F8A4E8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19">
              <a:extLst>
                <a:ext uri="{FF2B5EF4-FFF2-40B4-BE49-F238E27FC236}">
                  <a16:creationId xmlns:a16="http://schemas.microsoft.com/office/drawing/2014/main" id="{B27286C4-5C2B-EA71-D786-352EF01BED9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-form: Shape 20">
              <a:extLst>
                <a:ext uri="{FF2B5EF4-FFF2-40B4-BE49-F238E27FC236}">
                  <a16:creationId xmlns:a16="http://schemas.microsoft.com/office/drawing/2014/main" id="{6DADCFD1-3CC9-1B31-EDBF-1A3CECEC80E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-form: Shape 21">
              <a:extLst>
                <a:ext uri="{FF2B5EF4-FFF2-40B4-BE49-F238E27FC236}">
                  <a16:creationId xmlns:a16="http://schemas.microsoft.com/office/drawing/2014/main" id="{40FC0681-CBC9-0408-EF7B-5548BF8612D6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-form: Shape 22">
              <a:extLst>
                <a:ext uri="{FF2B5EF4-FFF2-40B4-BE49-F238E27FC236}">
                  <a16:creationId xmlns:a16="http://schemas.microsoft.com/office/drawing/2014/main" id="{DBA4267E-7F4A-DA00-B090-1A75F1A8A5FD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-form: Shape 23">
              <a:extLst>
                <a:ext uri="{FF2B5EF4-FFF2-40B4-BE49-F238E27FC236}">
                  <a16:creationId xmlns:a16="http://schemas.microsoft.com/office/drawing/2014/main" id="{D4532505-3C00-4046-DA3A-907680979C83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-form: Shape 24">
              <a:extLst>
                <a:ext uri="{FF2B5EF4-FFF2-40B4-BE49-F238E27FC236}">
                  <a16:creationId xmlns:a16="http://schemas.microsoft.com/office/drawing/2014/main" id="{C8AD56EC-1176-2FF1-0AE7-CEB69E812FD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-form: Shape 25">
              <a:extLst>
                <a:ext uri="{FF2B5EF4-FFF2-40B4-BE49-F238E27FC236}">
                  <a16:creationId xmlns:a16="http://schemas.microsoft.com/office/drawing/2014/main" id="{2B0E811E-07C7-4413-BEF2-C8B4BBB22AE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-form: Shape 26">
              <a:extLst>
                <a:ext uri="{FF2B5EF4-FFF2-40B4-BE49-F238E27FC236}">
                  <a16:creationId xmlns:a16="http://schemas.microsoft.com/office/drawing/2014/main" id="{C148A9B9-3CA6-4BC8-AEDF-D45A1570377F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-form: Shape 27">
              <a:extLst>
                <a:ext uri="{FF2B5EF4-FFF2-40B4-BE49-F238E27FC236}">
                  <a16:creationId xmlns:a16="http://schemas.microsoft.com/office/drawing/2014/main" id="{93BE6E60-AB2C-FF5A-56B9-BAB51D72594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-form: Shape 28">
              <a:extLst>
                <a:ext uri="{FF2B5EF4-FFF2-40B4-BE49-F238E27FC236}">
                  <a16:creationId xmlns:a16="http://schemas.microsoft.com/office/drawing/2014/main" id="{A01AEC42-B7B2-9790-3FC8-D21745C33A0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-form: Shape 29">
              <a:extLst>
                <a:ext uri="{FF2B5EF4-FFF2-40B4-BE49-F238E27FC236}">
                  <a16:creationId xmlns:a16="http://schemas.microsoft.com/office/drawing/2014/main" id="{C577AADD-F8CC-72D1-6A39-75B180F857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3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E20A5998-C057-5AED-C343-C3477CB8A5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09607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8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8E683D57-ECCF-504A-466C-7C2C58CBAD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829" y="763091"/>
            <a:ext cx="5713528" cy="5710328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2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3497A-50BB-1E8C-0FB0-AFA3CCCD14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BACFC2-78D2-A6EE-23C9-7933D39578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80E19-33FB-2B77-ADDD-A4EE13ED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FD66DC-6A1B-5CE4-7F24-B5CEE6D3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23476-F830-5B2B-EA74-D8F38477D705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7960626A-D8BB-9DF2-96D8-05DBB8F0E62C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256C729D-13D6-D01A-A00C-78C71F6A3C5C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6E0B6DE9-BC29-F70A-055B-C3E93CC77610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26507AA5-3DBB-A258-FD8F-F8A7B66B21E1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61B00509-369D-3FF3-BB4F-D2C0B6814482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E5781A2D-3BAF-6819-C3DD-0C649839F3A2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B27E0B25-52B3-F3B4-434E-62783095066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BE7EF413-A34F-2E6D-86CF-2C6C6501A615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B12CCDFE-7503-8137-9824-C0524E6A91A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EFBA3C-79CF-E7E2-3837-E6D234531A48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DBF6EDC9-1DB7-8426-F321-FE033CF5737C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E9E4BABA-6DDF-B0DC-FC43-340FF77B68B3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06755BE9-C173-98A7-FC69-CD58D9B6429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B01D64E5-75C0-FB99-E08E-A074D3A414B2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D7F6E3BC-1302-3C43-87A5-CBFB4973D34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8EE863F4-091A-CDDC-3FFD-B2EC995CF21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46761DA9-9031-B575-1957-0B1F843325C9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D8BB4683-4649-565B-560A-37336FD4B8FC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87DC4770-644C-64E7-911D-D5E1755F72FB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E332D184-5757-85B7-A441-7CD6E51721D5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61F59779-A03F-C45C-1842-69758506E9F1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13CBEA84-374D-7A1B-0FFB-B5122F5EE5B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EB7216F6-1099-7FBA-1AEE-53F58C5FAAE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6FE2B47A-6965-18C3-A028-BED38F6F7AC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6DB71A36-EEA6-861E-9D99-7AB6EFF6FD0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CBE55087-0486-8F2C-086B-5C5B65A58AA6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3FDFD21F-BB1D-AF5A-02D4-8D595056BEEF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F5D6FF0B-302B-EA7D-0EAC-298DCA7815A9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45BD441A-EB42-4E40-9020-646F5144D009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11CFA7EC-B933-3D82-C566-B9AE2B549F8A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EFAB560C-0BA8-45AA-22AC-061152A38A1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8D4D3C35-6E9E-43E7-BD70-1EC1D44A57B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4E19B78D-C211-9438-3119-449055180A4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6610D38D-E502-6610-B473-336B5AA6867F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FB9EEF76-F481-A498-9AF1-667A07A1C1C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0A569F1B-E713-B843-CE2B-6C3FF4CFB9D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5F658BDC-B82A-425D-3FDE-84E070A0D5B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283257FA-9574-7922-4071-ACD471FF7AEF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039099FB-44D8-5875-9581-5F45C85CA304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95684A9-9029-7751-49FD-421FF556AFEB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627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2CAE2-B555-A9AA-2281-ABD20D62F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540" y="1143001"/>
            <a:ext cx="3679931" cy="3680035"/>
          </a:xfrm>
          <a:custGeom>
            <a:avLst/>
            <a:gdLst>
              <a:gd name="connsiteX0" fmla="*/ 455645 w 3679931"/>
              <a:gd name="connsiteY0" fmla="*/ 0 h 3680035"/>
              <a:gd name="connsiteX1" fmla="*/ 3229987 w 3679931"/>
              <a:gd name="connsiteY1" fmla="*/ 0 h 3680035"/>
              <a:gd name="connsiteX2" fmla="*/ 3679931 w 3679931"/>
              <a:gd name="connsiteY2" fmla="*/ 449942 h 3680035"/>
              <a:gd name="connsiteX3" fmla="*/ 3679931 w 3679931"/>
              <a:gd name="connsiteY3" fmla="*/ 1194124 h 3680035"/>
              <a:gd name="connsiteX4" fmla="*/ 3679931 w 3679931"/>
              <a:gd name="connsiteY4" fmla="*/ 2297252 h 3680035"/>
              <a:gd name="connsiteX5" fmla="*/ 3678846 w 3679931"/>
              <a:gd name="connsiteY5" fmla="*/ 2326875 h 3680035"/>
              <a:gd name="connsiteX6" fmla="*/ 3678846 w 3679931"/>
              <a:gd name="connsiteY6" fmla="*/ 3322327 h 3680035"/>
              <a:gd name="connsiteX7" fmla="*/ 3321135 w 3679931"/>
              <a:gd name="connsiteY7" fmla="*/ 3680035 h 3680035"/>
              <a:gd name="connsiteX8" fmla="*/ 2217107 w 3679931"/>
              <a:gd name="connsiteY8" fmla="*/ 3680035 h 3680035"/>
              <a:gd name="connsiteX9" fmla="*/ 1859397 w 3679931"/>
              <a:gd name="connsiteY9" fmla="*/ 3322327 h 3680035"/>
              <a:gd name="connsiteX10" fmla="*/ 1859397 w 3679931"/>
              <a:gd name="connsiteY10" fmla="*/ 3229610 h 3680035"/>
              <a:gd name="connsiteX11" fmla="*/ 1380128 w 3679931"/>
              <a:gd name="connsiteY11" fmla="*/ 2750337 h 3680035"/>
              <a:gd name="connsiteX12" fmla="*/ 453088 w 3679931"/>
              <a:gd name="connsiteY12" fmla="*/ 2750337 h 3680035"/>
              <a:gd name="connsiteX13" fmla="*/ 0 w 3679931"/>
              <a:gd name="connsiteY13" fmla="*/ 2297252 h 3680035"/>
              <a:gd name="connsiteX14" fmla="*/ 0 w 3679931"/>
              <a:gd name="connsiteY14" fmla="*/ 1383957 h 3680035"/>
              <a:gd name="connsiteX15" fmla="*/ 0 w 3679931"/>
              <a:gd name="connsiteY15" fmla="*/ 450850 h 3680035"/>
              <a:gd name="connsiteX16" fmla="*/ 455645 w 3679931"/>
              <a:gd name="connsiteY16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1" h="3680035">
                <a:moveTo>
                  <a:pt x="455645" y="0"/>
                </a:moveTo>
                <a:lnTo>
                  <a:pt x="3229987" y="0"/>
                </a:lnTo>
                <a:cubicBezTo>
                  <a:pt x="3477455" y="0"/>
                  <a:pt x="3679931" y="202477"/>
                  <a:pt x="3679931" y="449942"/>
                </a:cubicBezTo>
                <a:lnTo>
                  <a:pt x="3679931" y="1194124"/>
                </a:lnTo>
                <a:lnTo>
                  <a:pt x="3679931" y="2297252"/>
                </a:lnTo>
                <a:cubicBezTo>
                  <a:pt x="3679931" y="2307215"/>
                  <a:pt x="3679494" y="2317070"/>
                  <a:pt x="3678846" y="2326875"/>
                </a:cubicBezTo>
                <a:lnTo>
                  <a:pt x="3678846" y="3322327"/>
                </a:lnTo>
                <a:cubicBezTo>
                  <a:pt x="3678846" y="3519061"/>
                  <a:pt x="3517878" y="3680035"/>
                  <a:pt x="3321135" y="3680035"/>
                </a:cubicBezTo>
                <a:lnTo>
                  <a:pt x="2217107" y="3680035"/>
                </a:lnTo>
                <a:cubicBezTo>
                  <a:pt x="2020369" y="3680035"/>
                  <a:pt x="1859397" y="3519061"/>
                  <a:pt x="1859397" y="3322327"/>
                </a:cubicBezTo>
                <a:lnTo>
                  <a:pt x="1859397" y="3229610"/>
                </a:lnTo>
                <a:cubicBezTo>
                  <a:pt x="1859397" y="2964910"/>
                  <a:pt x="1644816" y="2750337"/>
                  <a:pt x="1380128" y="2750337"/>
                </a:cubicBezTo>
                <a:lnTo>
                  <a:pt x="453088" y="2750337"/>
                </a:lnTo>
                <a:cubicBezTo>
                  <a:pt x="203887" y="2750337"/>
                  <a:pt x="0" y="2546451"/>
                  <a:pt x="0" y="2297252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72" y="0"/>
                  <a:pt x="4556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A51975-A2A3-E77A-D9C4-1C1382DF7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35" y="1143001"/>
            <a:ext cx="3679933" cy="3691579"/>
          </a:xfrm>
          <a:custGeom>
            <a:avLst/>
            <a:gdLst>
              <a:gd name="connsiteX0" fmla="*/ 455647 w 3679933"/>
              <a:gd name="connsiteY0" fmla="*/ 0 h 3691579"/>
              <a:gd name="connsiteX1" fmla="*/ 2302210 w 3679933"/>
              <a:gd name="connsiteY1" fmla="*/ 0 h 3691579"/>
              <a:gd name="connsiteX2" fmla="*/ 2752154 w 3679933"/>
              <a:gd name="connsiteY2" fmla="*/ 449942 h 3691579"/>
              <a:gd name="connsiteX3" fmla="*/ 2752154 w 3679933"/>
              <a:gd name="connsiteY3" fmla="*/ 467462 h 3691579"/>
              <a:gd name="connsiteX4" fmla="*/ 3215574 w 3679933"/>
              <a:gd name="connsiteY4" fmla="*/ 930879 h 3691579"/>
              <a:gd name="connsiteX5" fmla="*/ 3416685 w 3679933"/>
              <a:gd name="connsiteY5" fmla="*/ 930879 h 3691579"/>
              <a:gd name="connsiteX6" fmla="*/ 3679933 w 3679933"/>
              <a:gd name="connsiteY6" fmla="*/ 1194124 h 3691579"/>
              <a:gd name="connsiteX7" fmla="*/ 3679933 w 3679933"/>
              <a:gd name="connsiteY7" fmla="*/ 2297259 h 3691579"/>
              <a:gd name="connsiteX8" fmla="*/ 3678853 w 3679933"/>
              <a:gd name="connsiteY8" fmla="*/ 2326875 h 3691579"/>
              <a:gd name="connsiteX9" fmla="*/ 3678853 w 3679933"/>
              <a:gd name="connsiteY9" fmla="*/ 3322327 h 3691579"/>
              <a:gd name="connsiteX10" fmla="*/ 3321143 w 3679933"/>
              <a:gd name="connsiteY10" fmla="*/ 3680035 h 3691579"/>
              <a:gd name="connsiteX11" fmla="*/ 2217107 w 3679933"/>
              <a:gd name="connsiteY11" fmla="*/ 3680035 h 3691579"/>
              <a:gd name="connsiteX12" fmla="*/ 453080 w 3679933"/>
              <a:gd name="connsiteY12" fmla="*/ 3691579 h 3691579"/>
              <a:gd name="connsiteX13" fmla="*/ 0 w 3679933"/>
              <a:gd name="connsiteY13" fmla="*/ 3238501 h 3691579"/>
              <a:gd name="connsiteX14" fmla="*/ 0 w 3679933"/>
              <a:gd name="connsiteY14" fmla="*/ 1383957 h 3691579"/>
              <a:gd name="connsiteX15" fmla="*/ 0 w 3679933"/>
              <a:gd name="connsiteY15" fmla="*/ 450850 h 3691579"/>
              <a:gd name="connsiteX16" fmla="*/ 455647 w 3679933"/>
              <a:gd name="connsiteY16" fmla="*/ 0 h 36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3" h="3691579">
                <a:moveTo>
                  <a:pt x="455647" y="0"/>
                </a:moveTo>
                <a:lnTo>
                  <a:pt x="2302210" y="0"/>
                </a:lnTo>
                <a:cubicBezTo>
                  <a:pt x="2549684" y="0"/>
                  <a:pt x="2752154" y="202477"/>
                  <a:pt x="2752154" y="449942"/>
                </a:cubicBezTo>
                <a:lnTo>
                  <a:pt x="2752154" y="467462"/>
                </a:lnTo>
                <a:cubicBezTo>
                  <a:pt x="2752154" y="723398"/>
                  <a:pt x="2959628" y="930879"/>
                  <a:pt x="3215574" y="930879"/>
                </a:cubicBezTo>
                <a:lnTo>
                  <a:pt x="3416685" y="930879"/>
                </a:lnTo>
                <a:cubicBezTo>
                  <a:pt x="3561473" y="930879"/>
                  <a:pt x="3679933" y="1049337"/>
                  <a:pt x="3679933" y="1194124"/>
                </a:cubicBezTo>
                <a:lnTo>
                  <a:pt x="3679933" y="2297259"/>
                </a:lnTo>
                <a:cubicBezTo>
                  <a:pt x="3679933" y="2307215"/>
                  <a:pt x="3679494" y="2317070"/>
                  <a:pt x="3678853" y="2326875"/>
                </a:cubicBezTo>
                <a:lnTo>
                  <a:pt x="3678853" y="3322327"/>
                </a:lnTo>
                <a:cubicBezTo>
                  <a:pt x="3678853" y="3519061"/>
                  <a:pt x="3517880" y="3680035"/>
                  <a:pt x="3321143" y="3680035"/>
                </a:cubicBezTo>
                <a:lnTo>
                  <a:pt x="2217107" y="3680035"/>
                </a:lnTo>
                <a:lnTo>
                  <a:pt x="453080" y="3691579"/>
                </a:lnTo>
                <a:cubicBezTo>
                  <a:pt x="203892" y="3691579"/>
                  <a:pt x="0" y="3487693"/>
                  <a:pt x="0" y="3238501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80" y="0"/>
                  <a:pt x="4556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71AE4B-AD82-27F9-E523-88CB74979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2" y="1143001"/>
            <a:ext cx="3679933" cy="3680035"/>
          </a:xfrm>
          <a:custGeom>
            <a:avLst/>
            <a:gdLst>
              <a:gd name="connsiteX0" fmla="*/ 1377721 w 3679933"/>
              <a:gd name="connsiteY0" fmla="*/ 0 h 3680035"/>
              <a:gd name="connsiteX1" fmla="*/ 3224286 w 3679933"/>
              <a:gd name="connsiteY1" fmla="*/ 0 h 3680035"/>
              <a:gd name="connsiteX2" fmla="*/ 3679933 w 3679933"/>
              <a:gd name="connsiteY2" fmla="*/ 450850 h 3680035"/>
              <a:gd name="connsiteX3" fmla="*/ 3679933 w 3679933"/>
              <a:gd name="connsiteY3" fmla="*/ 1383957 h 3680035"/>
              <a:gd name="connsiteX4" fmla="*/ 3679933 w 3679933"/>
              <a:gd name="connsiteY4" fmla="*/ 2297259 h 3680035"/>
              <a:gd name="connsiteX5" fmla="*/ 3226851 w 3679933"/>
              <a:gd name="connsiteY5" fmla="*/ 2750337 h 3680035"/>
              <a:gd name="connsiteX6" fmla="*/ 2299803 w 3679933"/>
              <a:gd name="connsiteY6" fmla="*/ 2750337 h 3680035"/>
              <a:gd name="connsiteX7" fmla="*/ 1820534 w 3679933"/>
              <a:gd name="connsiteY7" fmla="*/ 3229610 h 3680035"/>
              <a:gd name="connsiteX8" fmla="*/ 1820534 w 3679933"/>
              <a:gd name="connsiteY8" fmla="*/ 3322327 h 3680035"/>
              <a:gd name="connsiteX9" fmla="*/ 1462826 w 3679933"/>
              <a:gd name="connsiteY9" fmla="*/ 3680035 h 3680035"/>
              <a:gd name="connsiteX10" fmla="*/ 358790 w 3679933"/>
              <a:gd name="connsiteY10" fmla="*/ 3680035 h 3680035"/>
              <a:gd name="connsiteX11" fmla="*/ 1080 w 3679933"/>
              <a:gd name="connsiteY11" fmla="*/ 3322327 h 3680035"/>
              <a:gd name="connsiteX12" fmla="*/ 1080 w 3679933"/>
              <a:gd name="connsiteY12" fmla="*/ 2326875 h 3680035"/>
              <a:gd name="connsiteX13" fmla="*/ 0 w 3679933"/>
              <a:gd name="connsiteY13" fmla="*/ 2297259 h 3680035"/>
              <a:gd name="connsiteX14" fmla="*/ 0 w 3679933"/>
              <a:gd name="connsiteY14" fmla="*/ 1194124 h 3680035"/>
              <a:gd name="connsiteX15" fmla="*/ 263248 w 3679933"/>
              <a:gd name="connsiteY15" fmla="*/ 930879 h 3680035"/>
              <a:gd name="connsiteX16" fmla="*/ 464359 w 3679933"/>
              <a:gd name="connsiteY16" fmla="*/ 930879 h 3680035"/>
              <a:gd name="connsiteX17" fmla="*/ 927779 w 3679933"/>
              <a:gd name="connsiteY17" fmla="*/ 467462 h 3680035"/>
              <a:gd name="connsiteX18" fmla="*/ 927779 w 3679933"/>
              <a:gd name="connsiteY18" fmla="*/ 449942 h 3680035"/>
              <a:gd name="connsiteX19" fmla="*/ 1377721 w 3679933"/>
              <a:gd name="connsiteY19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9933" h="3680035">
                <a:moveTo>
                  <a:pt x="1377721" y="0"/>
                </a:moveTo>
                <a:lnTo>
                  <a:pt x="3224286" y="0"/>
                </a:lnTo>
                <a:cubicBezTo>
                  <a:pt x="3471753" y="0"/>
                  <a:pt x="3679933" y="203378"/>
                  <a:pt x="3679933" y="450850"/>
                </a:cubicBezTo>
                <a:lnTo>
                  <a:pt x="3679933" y="1383957"/>
                </a:lnTo>
                <a:lnTo>
                  <a:pt x="3679933" y="2297259"/>
                </a:lnTo>
                <a:cubicBezTo>
                  <a:pt x="3679933" y="2546451"/>
                  <a:pt x="3476039" y="2750337"/>
                  <a:pt x="3226851" y="2750337"/>
                </a:cubicBezTo>
                <a:lnTo>
                  <a:pt x="2299803" y="2750337"/>
                </a:lnTo>
                <a:cubicBezTo>
                  <a:pt x="2035110" y="2750337"/>
                  <a:pt x="1820534" y="2964917"/>
                  <a:pt x="1820534" y="3229610"/>
                </a:cubicBezTo>
                <a:lnTo>
                  <a:pt x="1820534" y="3322327"/>
                </a:lnTo>
                <a:cubicBezTo>
                  <a:pt x="1820534" y="3519061"/>
                  <a:pt x="1659569" y="3680035"/>
                  <a:pt x="1462826" y="3680035"/>
                </a:cubicBezTo>
                <a:lnTo>
                  <a:pt x="358790" y="3680035"/>
                </a:lnTo>
                <a:cubicBezTo>
                  <a:pt x="162053" y="3680035"/>
                  <a:pt x="1080" y="3519061"/>
                  <a:pt x="1080" y="3322327"/>
                </a:cubicBezTo>
                <a:lnTo>
                  <a:pt x="1080" y="2326875"/>
                </a:lnTo>
                <a:cubicBezTo>
                  <a:pt x="445" y="2317070"/>
                  <a:pt x="0" y="2307215"/>
                  <a:pt x="0" y="2297259"/>
                </a:cubicBezTo>
                <a:lnTo>
                  <a:pt x="0" y="1194124"/>
                </a:lnTo>
                <a:cubicBezTo>
                  <a:pt x="0" y="1049337"/>
                  <a:pt x="118466" y="930879"/>
                  <a:pt x="263248" y="930879"/>
                </a:cubicBezTo>
                <a:lnTo>
                  <a:pt x="464359" y="930879"/>
                </a:lnTo>
                <a:cubicBezTo>
                  <a:pt x="720304" y="930879"/>
                  <a:pt x="927779" y="723398"/>
                  <a:pt x="927779" y="467462"/>
                </a:cubicBezTo>
                <a:lnTo>
                  <a:pt x="927779" y="449942"/>
                </a:lnTo>
                <a:cubicBezTo>
                  <a:pt x="927779" y="202477"/>
                  <a:pt x="1130254" y="0"/>
                  <a:pt x="13777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F2B2F5-B8ED-A233-C72A-2075361BCD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69E38-8B3B-A078-2366-008D4ED307FB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14B655E2-5A80-1793-0A28-E646418FE0C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1CC5C014-7F95-34B0-A0A6-9568F941B82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1F6B760F-A231-AC42-5EEC-FF235E16CB9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5D37A2A7-AF38-D666-A6A2-BCFCE2E6B4F7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21E4447D-664F-4904-1A84-554401010B4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B7F07264-06B6-1000-82A1-5C4AB8FD009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B354470F-2C72-7A29-4F10-825669B8B75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033CF560-732E-9A7C-1A8E-DDB6D072340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EF98A7AA-1525-DC33-A995-84380BEDCCE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339E23F5-8D17-9843-E063-25CAF159089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6C560FB7-626F-8491-A767-4FB818EAC55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F8E29B25-40C0-1427-98FE-946967888F7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78279866-C4FB-9DB5-89DA-E96C121EDA6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64C28E3C-3185-86A7-C9DA-3C9C6F6954CB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5C804DD2-11F9-1B00-3009-1A937AD36BA6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FE39BB7A-0D41-A902-4A54-9ECF628F022F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A7544-9550-370E-65FF-9C854DCA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2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EA5CF9-B702-3889-7960-94715601B19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1002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A5BAA3-0C64-EEB2-9375-F1F642A8BB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59735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D927EA-37D3-5037-1DA7-AA4F27D81F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259735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2BCF89E-3A1D-A31F-F200-BF80BE459D8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9540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B4DBA1-D7E9-4159-C905-20E089B3B5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9540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>
                <a16:creationId xmlns:a16="http://schemas.microsoft.com/office/drawing/2014/main" id="{69A8A35B-6CD2-5E3B-79FC-104F11243987}"/>
              </a:ext>
            </a:extLst>
          </p:cNvPr>
          <p:cNvSpPr/>
          <p:nvPr userDrawn="1"/>
        </p:nvSpPr>
        <p:spPr>
          <a:xfrm>
            <a:off x="4383083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D7743DEC-464B-7B99-F77C-C1717CDD6CB6}"/>
              </a:ext>
            </a:extLst>
          </p:cNvPr>
          <p:cNvSpPr/>
          <p:nvPr userDrawn="1"/>
        </p:nvSpPr>
        <p:spPr>
          <a:xfrm>
            <a:off x="8006816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83D8E28-519F-F7E0-518A-457E5E977BBE}"/>
              </a:ext>
            </a:extLst>
          </p:cNvPr>
          <p:cNvSpPr/>
          <p:nvPr userDrawn="1"/>
        </p:nvSpPr>
        <p:spPr>
          <a:xfrm>
            <a:off x="759349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31F7-9BD7-04FC-6F0C-F17719CBC5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5E006-4D3A-0304-A263-4D463C48CA48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7" name="Free-form: Shape 14">
              <a:extLst>
                <a:ext uri="{FF2B5EF4-FFF2-40B4-BE49-F238E27FC236}">
                  <a16:creationId xmlns:a16="http://schemas.microsoft.com/office/drawing/2014/main" id="{54193241-6ADE-ADAD-4D17-9118990012DC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5">
              <a:extLst>
                <a:ext uri="{FF2B5EF4-FFF2-40B4-BE49-F238E27FC236}">
                  <a16:creationId xmlns:a16="http://schemas.microsoft.com/office/drawing/2014/main" id="{BCD8CB5D-CA44-C805-3587-13EBB7A25D2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6">
              <a:extLst>
                <a:ext uri="{FF2B5EF4-FFF2-40B4-BE49-F238E27FC236}">
                  <a16:creationId xmlns:a16="http://schemas.microsoft.com/office/drawing/2014/main" id="{A3047634-11DD-F8EA-B3D7-76FF8D7CA6C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7">
              <a:extLst>
                <a:ext uri="{FF2B5EF4-FFF2-40B4-BE49-F238E27FC236}">
                  <a16:creationId xmlns:a16="http://schemas.microsoft.com/office/drawing/2014/main" id="{D891A058-3521-4F2D-1A9B-D1A0ECB98FDE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18">
              <a:extLst>
                <a:ext uri="{FF2B5EF4-FFF2-40B4-BE49-F238E27FC236}">
                  <a16:creationId xmlns:a16="http://schemas.microsoft.com/office/drawing/2014/main" id="{D3D3B004-B761-102C-9BC0-6B8D46B97727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19">
              <a:extLst>
                <a:ext uri="{FF2B5EF4-FFF2-40B4-BE49-F238E27FC236}">
                  <a16:creationId xmlns:a16="http://schemas.microsoft.com/office/drawing/2014/main" id="{E26D72EB-4D4C-7792-C6AD-830B738EB6D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0">
              <a:extLst>
                <a:ext uri="{FF2B5EF4-FFF2-40B4-BE49-F238E27FC236}">
                  <a16:creationId xmlns:a16="http://schemas.microsoft.com/office/drawing/2014/main" id="{E3745A46-737C-2553-EDEF-D44E4F4FC7A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1">
              <a:extLst>
                <a:ext uri="{FF2B5EF4-FFF2-40B4-BE49-F238E27FC236}">
                  <a16:creationId xmlns:a16="http://schemas.microsoft.com/office/drawing/2014/main" id="{29E553A2-6D88-B837-B348-494AA5C260E2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2">
              <a:extLst>
                <a:ext uri="{FF2B5EF4-FFF2-40B4-BE49-F238E27FC236}">
                  <a16:creationId xmlns:a16="http://schemas.microsoft.com/office/drawing/2014/main" id="{698D808A-9415-3B10-5018-BE4F9D60745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3">
              <a:extLst>
                <a:ext uri="{FF2B5EF4-FFF2-40B4-BE49-F238E27FC236}">
                  <a16:creationId xmlns:a16="http://schemas.microsoft.com/office/drawing/2014/main" id="{EF1B4DF0-5A73-F079-7227-7F5CEEC5EB80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4">
              <a:extLst>
                <a:ext uri="{FF2B5EF4-FFF2-40B4-BE49-F238E27FC236}">
                  <a16:creationId xmlns:a16="http://schemas.microsoft.com/office/drawing/2014/main" id="{52D6923C-1CE5-8E9A-96A2-A680FBA5C2D1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5">
              <a:extLst>
                <a:ext uri="{FF2B5EF4-FFF2-40B4-BE49-F238E27FC236}">
                  <a16:creationId xmlns:a16="http://schemas.microsoft.com/office/drawing/2014/main" id="{925E7C3F-3CB0-BBAE-4FDA-C6923FDFFA2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6">
              <a:extLst>
                <a:ext uri="{FF2B5EF4-FFF2-40B4-BE49-F238E27FC236}">
                  <a16:creationId xmlns:a16="http://schemas.microsoft.com/office/drawing/2014/main" id="{578FDA91-54DD-CCCE-79C2-EDC46327B90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7">
              <a:extLst>
                <a:ext uri="{FF2B5EF4-FFF2-40B4-BE49-F238E27FC236}">
                  <a16:creationId xmlns:a16="http://schemas.microsoft.com/office/drawing/2014/main" id="{CB06A0F7-EFBF-FDB2-BA8B-AEDDAB66CB64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28">
              <a:extLst>
                <a:ext uri="{FF2B5EF4-FFF2-40B4-BE49-F238E27FC236}">
                  <a16:creationId xmlns:a16="http://schemas.microsoft.com/office/drawing/2014/main" id="{140A26C4-810E-95E5-C189-94A908973965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29">
              <a:extLst>
                <a:ext uri="{FF2B5EF4-FFF2-40B4-BE49-F238E27FC236}">
                  <a16:creationId xmlns:a16="http://schemas.microsoft.com/office/drawing/2014/main" id="{A4D14EBE-A416-BBA4-F2E1-B31AFB45E8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4DF74F5-5044-6B33-DC4F-E260AE4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748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F38149D-5C16-DC22-C86D-BCA3E214D02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46748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0BDD850-D575-E46D-6E8C-1BE305AC57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70482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751E906-C45E-1901-B170-17248B43F79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770482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952B43A-4ABD-8BC5-4725-01EEC4492C3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4215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8A7EFEA-5B75-DA1F-F652-D7F0FB322DC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94215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AAE30725-253E-70B1-5088-395C0D085C7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93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96C44792-1472-8262-2D57-CF50256C986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60882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AB30A1B5-B2BF-5170-4013-1AA76170F6C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285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395D0F-ECF9-6BFD-97A4-70A89575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19E2B6C-FCC3-C327-A044-8411CC0487B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5312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1E7BB9F-305A-77DE-D8D8-81375592261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20796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8FC3A8-27C9-A14A-3D56-B5B8F664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329483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21730" y="1653163"/>
            <a:ext cx="3043593" cy="380440"/>
          </a:xfrm>
        </p:spPr>
        <p:txBody>
          <a:bodyPr anchor="b"/>
          <a:lstStyle>
            <a:lvl1pPr marL="0" indent="0" algn="ctr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7221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97221" y="1560797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60767" y="2524031"/>
            <a:ext cx="4058172" cy="3652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60767" y="2133765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B8BBA075-A9E8-E8A2-E56B-79E6FB47F664}"/>
              </a:ext>
            </a:extLst>
          </p:cNvPr>
          <p:cNvSpPr/>
          <p:nvPr userDrawn="1"/>
        </p:nvSpPr>
        <p:spPr>
          <a:xfrm>
            <a:off x="1956802" y="3068727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B3DA2C0F-AF43-7E51-5676-104A1381B253}"/>
              </a:ext>
            </a:extLst>
          </p:cNvPr>
          <p:cNvSpPr/>
          <p:nvPr userDrawn="1"/>
        </p:nvSpPr>
        <p:spPr>
          <a:xfrm>
            <a:off x="1956802" y="371847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A9C06525-9F15-DB55-BC0E-67A382B3E1C1}"/>
              </a:ext>
            </a:extLst>
          </p:cNvPr>
          <p:cNvSpPr/>
          <p:nvPr userDrawn="1"/>
        </p:nvSpPr>
        <p:spPr>
          <a:xfrm>
            <a:off x="1956802" y="436822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3A24EE5-AE68-7B47-B7A4-F84C9E86C08C}"/>
              </a:ext>
            </a:extLst>
          </p:cNvPr>
          <p:cNvSpPr/>
          <p:nvPr userDrawn="1"/>
        </p:nvSpPr>
        <p:spPr>
          <a:xfrm>
            <a:off x="1956802" y="5017970"/>
            <a:ext cx="8615050" cy="537550"/>
          </a:xfrm>
          <a:custGeom>
            <a:avLst/>
            <a:gdLst/>
            <a:ahLst/>
            <a:cxnLst/>
            <a:rect l="l" t="t" r="r" b="b"/>
            <a:pathLst>
              <a:path w="14206855" h="886459">
                <a:moveTo>
                  <a:pt x="14206509" y="0"/>
                </a:moveTo>
                <a:lnTo>
                  <a:pt x="0" y="0"/>
                </a:lnTo>
                <a:lnTo>
                  <a:pt x="0" y="886465"/>
                </a:lnTo>
                <a:lnTo>
                  <a:pt x="14206509" y="88646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FB43D1-2187-4457-E05F-3066097427B2}"/>
              </a:ext>
            </a:extLst>
          </p:cNvPr>
          <p:cNvCxnSpPr>
            <a:cxnSpLocks/>
          </p:cNvCxnSpPr>
          <p:nvPr userDrawn="1"/>
        </p:nvCxnSpPr>
        <p:spPr>
          <a:xfrm>
            <a:off x="366158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5CEFEC-FB09-7C94-7785-408456C0C338}"/>
              </a:ext>
            </a:extLst>
          </p:cNvPr>
          <p:cNvCxnSpPr>
            <a:cxnSpLocks/>
          </p:cNvCxnSpPr>
          <p:nvPr userDrawn="1"/>
        </p:nvCxnSpPr>
        <p:spPr>
          <a:xfrm>
            <a:off x="5346595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EA8195-B1BC-4CD3-39A4-9810AD2D8C31}"/>
              </a:ext>
            </a:extLst>
          </p:cNvPr>
          <p:cNvCxnSpPr>
            <a:cxnSpLocks/>
          </p:cNvCxnSpPr>
          <p:nvPr userDrawn="1"/>
        </p:nvCxnSpPr>
        <p:spPr>
          <a:xfrm>
            <a:off x="7031608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7AC1C0-C4D3-05C8-452E-494CBB0F7C86}"/>
              </a:ext>
            </a:extLst>
          </p:cNvPr>
          <p:cNvCxnSpPr>
            <a:cxnSpLocks/>
          </p:cNvCxnSpPr>
          <p:nvPr userDrawn="1"/>
        </p:nvCxnSpPr>
        <p:spPr>
          <a:xfrm>
            <a:off x="871662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299DEA-95E3-3C2E-9F4C-6494B968E86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87549" y="3143250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E459FF9-7157-CD4D-0091-73EDB107D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697315" y="3365086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6725BF-7CD5-1DC1-337F-4883290C33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97315" y="3900741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AD8248D-63E4-F63D-74F3-FEDD52234D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87549" y="5080263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1D7317-70B0-4B90-A3E5-D744193D50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65254" y="3365086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614F380-E905-C571-2D9B-FEE7DE95CE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65254" y="3900740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D8EB3A2-A188-E751-6356-BBCE20872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84482" y="4555429"/>
            <a:ext cx="1460875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20B09DF-A1D8-01BB-1F16-901F23CF234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65254" y="5296688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49DB7-CE42-3E42-90E4-E756A2CF99C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97315" y="5302099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F1BFE74-EE2A-AB7D-6B80-DBF736427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987549" y="4550019"/>
            <a:ext cx="2200295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DE41237-26E7-9E32-D504-7677DC17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F2CFBBD-4FA5-58A8-3E3B-F33F3BD80ED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762" y="31972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BF0A94A-4498-B6E4-14B3-6CB50F3ABB8F}"/>
              </a:ext>
            </a:extLst>
          </p:cNvPr>
          <p:cNvSpPr>
            <a:spLocks noGrp="1"/>
          </p:cNvSpPr>
          <p:nvPr>
            <p:ph type="body" idx="63"/>
          </p:nvPr>
        </p:nvSpPr>
        <p:spPr>
          <a:xfrm>
            <a:off x="814762" y="38385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55A26C-BE69-7527-C8D8-9B285FDFE149}"/>
              </a:ext>
            </a:extLst>
          </p:cNvPr>
          <p:cNvSpPr>
            <a:spLocks noGrp="1"/>
          </p:cNvSpPr>
          <p:nvPr>
            <p:ph type="body" idx="64"/>
          </p:nvPr>
        </p:nvSpPr>
        <p:spPr>
          <a:xfrm>
            <a:off x="814762" y="44799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A1DAB8F-1E97-51F9-ABAF-9B7C8F2E8C4B}"/>
              </a:ext>
            </a:extLst>
          </p:cNvPr>
          <p:cNvSpPr>
            <a:spLocks noGrp="1"/>
          </p:cNvSpPr>
          <p:nvPr>
            <p:ph type="body" idx="65"/>
          </p:nvPr>
        </p:nvSpPr>
        <p:spPr>
          <a:xfrm>
            <a:off x="814762" y="51212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16BFD42-DDF6-4862-C2D6-547D89C42644}"/>
              </a:ext>
            </a:extLst>
          </p:cNvPr>
          <p:cNvSpPr>
            <a:spLocks noGrp="1"/>
          </p:cNvSpPr>
          <p:nvPr>
            <p:ph type="body" idx="66"/>
          </p:nvPr>
        </p:nvSpPr>
        <p:spPr>
          <a:xfrm>
            <a:off x="1956802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BF5FEF9-C38D-FEB5-2A3C-AE33C7A80003}"/>
              </a:ext>
            </a:extLst>
          </p:cNvPr>
          <p:cNvSpPr>
            <a:spLocks noGrp="1"/>
          </p:cNvSpPr>
          <p:nvPr>
            <p:ph type="body" idx="67"/>
          </p:nvPr>
        </p:nvSpPr>
        <p:spPr>
          <a:xfrm>
            <a:off x="3651250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A80402-3A3E-8B5F-6A34-4022C115FBB5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5351596" y="2730881"/>
            <a:ext cx="168014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E817143-90F0-6329-E04A-7837A88CB790}"/>
              </a:ext>
            </a:extLst>
          </p:cNvPr>
          <p:cNvSpPr>
            <a:spLocks noGrp="1"/>
          </p:cNvSpPr>
          <p:nvPr>
            <p:ph type="body" idx="69"/>
          </p:nvPr>
        </p:nvSpPr>
        <p:spPr>
          <a:xfrm>
            <a:off x="7014289" y="2730881"/>
            <a:ext cx="1690799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35BEC6F-14D0-E642-F725-AFE1DFFD90E9}"/>
              </a:ext>
            </a:extLst>
          </p:cNvPr>
          <p:cNvSpPr>
            <a:spLocks noGrp="1"/>
          </p:cNvSpPr>
          <p:nvPr>
            <p:ph type="body" idx="70"/>
          </p:nvPr>
        </p:nvSpPr>
        <p:spPr>
          <a:xfrm>
            <a:off x="8700327" y="2730881"/>
            <a:ext cx="184503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C87158D-83BC-C0A9-FB05-15208E336FF5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59348" y="1862393"/>
            <a:ext cx="9786009" cy="537549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1800" b="0" spc="5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994614E-50A2-3909-487B-76C7E72F22AD}"/>
              </a:ext>
            </a:extLst>
          </p:cNvPr>
          <p:cNvSpPr>
            <a:spLocks noGrp="1"/>
          </p:cNvSpPr>
          <p:nvPr>
            <p:ph type="body" idx="72"/>
          </p:nvPr>
        </p:nvSpPr>
        <p:spPr>
          <a:xfrm>
            <a:off x="217733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E375A5BE-B3BA-8008-AE79-E2B9A60705D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936376" y="5751755"/>
            <a:ext cx="164951" cy="161365"/>
          </a:xfrm>
          <a:prstGeom prst="rect">
            <a:avLst/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CDEA98C-D48D-3BD4-F7CA-0AC0C680CEF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94616" y="5751755"/>
            <a:ext cx="164951" cy="161365"/>
          </a:xfrm>
          <a:prstGeom prst="rect">
            <a:avLst/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EBD7888-B7E0-B22F-FC38-5133BB7EB43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744122" y="5751755"/>
            <a:ext cx="164951" cy="161365"/>
          </a:xfrm>
          <a:prstGeom prst="rect">
            <a:avLst/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C120CE5-61E2-6695-A37A-2F5FD1A27E1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898776" y="5751755"/>
            <a:ext cx="164951" cy="161365"/>
          </a:xfrm>
          <a:prstGeom prst="rect">
            <a:avLst/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C35855E-2866-ADB8-2BD6-A3BC0D4F7DFC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3311194" y="5711825"/>
            <a:ext cx="1196968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E803488-5F3B-84D1-EEBD-0D72C69A13A3}"/>
              </a:ext>
            </a:extLst>
          </p:cNvPr>
          <p:cNvSpPr>
            <a:spLocks noGrp="1"/>
          </p:cNvSpPr>
          <p:nvPr>
            <p:ph type="body" idx="78"/>
          </p:nvPr>
        </p:nvSpPr>
        <p:spPr>
          <a:xfrm>
            <a:off x="4975402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524910-76A7-2111-1D67-FC9A235043C9}"/>
              </a:ext>
            </a:extLst>
          </p:cNvPr>
          <p:cNvSpPr>
            <a:spLocks noGrp="1"/>
          </p:cNvSpPr>
          <p:nvPr>
            <p:ph type="body" idx="79"/>
          </p:nvPr>
        </p:nvSpPr>
        <p:spPr>
          <a:xfrm>
            <a:off x="6118401" y="5711825"/>
            <a:ext cx="1224041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7C262E6-2CD1-1383-2E5C-CCBD2586B07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398392" y="5751755"/>
            <a:ext cx="164951" cy="161365"/>
          </a:xfrm>
          <a:prstGeom prst="rect">
            <a:avLst/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9C1987F-5F1F-9E0F-D498-D4ADB4B1B18A}"/>
              </a:ext>
            </a:extLst>
          </p:cNvPr>
          <p:cNvSpPr>
            <a:spLocks noGrp="1"/>
          </p:cNvSpPr>
          <p:nvPr>
            <p:ph type="body" idx="81"/>
          </p:nvPr>
        </p:nvSpPr>
        <p:spPr>
          <a:xfrm>
            <a:off x="761801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ABB04388-BEEE-FF92-D736-46D89BBC053F}"/>
              </a:ext>
            </a:extLst>
          </p:cNvPr>
          <p:cNvSpPr/>
          <p:nvPr userDrawn="1"/>
        </p:nvSpPr>
        <p:spPr>
          <a:xfrm>
            <a:off x="8716621" y="3068720"/>
            <a:ext cx="0" cy="2487132"/>
          </a:xfrm>
          <a:custGeom>
            <a:avLst/>
            <a:gdLst/>
            <a:ahLst/>
            <a:cxnLst/>
            <a:rect l="l" t="t" r="r" b="b"/>
            <a:pathLst>
              <a:path h="4101465">
                <a:moveTo>
                  <a:pt x="0" y="0"/>
                </a:moveTo>
                <a:lnTo>
                  <a:pt x="0" y="4100901"/>
                </a:lnTo>
              </a:path>
            </a:pathLst>
          </a:custGeom>
          <a:ln w="1047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3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2AC2630-EB5E-C400-BB1D-F34BA2844FE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19301" y="3922107"/>
            <a:ext cx="1800606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32A7CB3-7159-666F-FD1D-5398E71C7424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2453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1CA0B-4CE6-7F32-9270-3B7787404896}"/>
              </a:ext>
            </a:extLst>
          </p:cNvPr>
          <p:cNvCxnSpPr>
            <a:cxnSpLocks/>
          </p:cNvCxnSpPr>
          <p:nvPr userDrawn="1"/>
        </p:nvCxnSpPr>
        <p:spPr>
          <a:xfrm>
            <a:off x="6548944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A3BE3C-1E86-3617-BA39-0D7106B8712D}"/>
              </a:ext>
            </a:extLst>
          </p:cNvPr>
          <p:cNvCxnSpPr>
            <a:cxnSpLocks/>
          </p:cNvCxnSpPr>
          <p:nvPr userDrawn="1"/>
        </p:nvCxnSpPr>
        <p:spPr>
          <a:xfrm>
            <a:off x="10291573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EB510-4B34-C27F-5CEC-6A4B032F525A}"/>
              </a:ext>
            </a:extLst>
          </p:cNvPr>
          <p:cNvCxnSpPr>
            <a:cxnSpLocks/>
          </p:cNvCxnSpPr>
          <p:nvPr userDrawn="1"/>
        </p:nvCxnSpPr>
        <p:spPr>
          <a:xfrm>
            <a:off x="2743820" y="3707866"/>
            <a:ext cx="0" cy="1482883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E1E63D-124A-6472-241A-83F67895F17E}"/>
              </a:ext>
            </a:extLst>
          </p:cNvPr>
          <p:cNvCxnSpPr>
            <a:cxnSpLocks/>
          </p:cNvCxnSpPr>
          <p:nvPr userDrawn="1"/>
        </p:nvCxnSpPr>
        <p:spPr>
          <a:xfrm>
            <a:off x="8422863" y="3707866"/>
            <a:ext cx="0" cy="1283011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11B5F-519C-E74C-7381-156D46907A44}"/>
              </a:ext>
            </a:extLst>
          </p:cNvPr>
          <p:cNvCxnSpPr>
            <a:cxnSpLocks/>
          </p:cNvCxnSpPr>
          <p:nvPr userDrawn="1"/>
        </p:nvCxnSpPr>
        <p:spPr>
          <a:xfrm>
            <a:off x="4632326" y="3707866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A536EC99-C6E5-F581-039F-4E3C74DDD39B}"/>
              </a:ext>
            </a:extLst>
          </p:cNvPr>
          <p:cNvSpPr/>
          <p:nvPr userDrawn="1"/>
        </p:nvSpPr>
        <p:spPr>
          <a:xfrm>
            <a:off x="721896" y="3203151"/>
            <a:ext cx="11089860" cy="525228"/>
          </a:xfrm>
          <a:custGeom>
            <a:avLst/>
            <a:gdLst/>
            <a:ahLst/>
            <a:cxnLst/>
            <a:rect l="l" t="t" r="r" b="b"/>
            <a:pathLst>
              <a:path w="18288000" h="866139">
                <a:moveTo>
                  <a:pt x="18070559" y="0"/>
                </a:moveTo>
                <a:lnTo>
                  <a:pt x="0" y="0"/>
                </a:lnTo>
                <a:lnTo>
                  <a:pt x="0" y="865690"/>
                </a:lnTo>
                <a:lnTo>
                  <a:pt x="18070559" y="865690"/>
                </a:lnTo>
                <a:lnTo>
                  <a:pt x="18287401" y="432866"/>
                </a:lnTo>
                <a:lnTo>
                  <a:pt x="18070559" y="0"/>
                </a:lnTo>
                <a:close/>
              </a:path>
            </a:pathLst>
          </a:custGeom>
          <a:solidFill>
            <a:srgbClr val="002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3297-CA17-0D58-E016-CEE1DE052543}"/>
              </a:ext>
            </a:extLst>
          </p:cNvPr>
          <p:cNvCxnSpPr>
            <a:cxnSpLocks/>
          </p:cNvCxnSpPr>
          <p:nvPr userDrawn="1"/>
        </p:nvCxnSpPr>
        <p:spPr>
          <a:xfrm>
            <a:off x="731421" y="2361861"/>
            <a:ext cx="0" cy="2353129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E7EE9-B206-875A-5916-CDD542F12649}"/>
              </a:ext>
            </a:extLst>
          </p:cNvPr>
          <p:cNvCxnSpPr>
            <a:cxnSpLocks/>
          </p:cNvCxnSpPr>
          <p:nvPr userDrawn="1"/>
        </p:nvCxnSpPr>
        <p:spPr>
          <a:xfrm>
            <a:off x="6675120" y="3047813"/>
            <a:ext cx="34645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C5FA8-40C0-A45A-67E5-A62701811285}"/>
              </a:ext>
            </a:extLst>
          </p:cNvPr>
          <p:cNvCxnSpPr>
            <a:cxnSpLocks/>
          </p:cNvCxnSpPr>
          <p:nvPr userDrawn="1"/>
        </p:nvCxnSpPr>
        <p:spPr>
          <a:xfrm>
            <a:off x="10474960" y="3047813"/>
            <a:ext cx="121434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1C0DAF-830D-908A-FE1E-96DBBC26654D}"/>
              </a:ext>
            </a:extLst>
          </p:cNvPr>
          <p:cNvCxnSpPr>
            <a:cxnSpLocks/>
          </p:cNvCxnSpPr>
          <p:nvPr userDrawn="1"/>
        </p:nvCxnSpPr>
        <p:spPr>
          <a:xfrm>
            <a:off x="870739" y="3047813"/>
            <a:ext cx="553006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6D14461-E642-EA55-022F-63C2B804FC0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37207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9E3AE04-7F3C-A8DE-28E5-DD4F9DDDDA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301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A59CCF1-677A-F144-58E3-C3B44D6339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32326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7E42CB9-81FF-CF8B-E7F3-3CE08ED75E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48944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ABC3EC9-D400-1D41-0F04-348E11AD9D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42286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03C97E8-FE9D-98A8-417C-8A03AB53997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9157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B0001C9-8B41-65D7-ED5B-667065C33D8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81066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C614A43-5144-4373-3ACB-E3DB5BE62A0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720741" y="3922107"/>
            <a:ext cx="3585353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3C38CFA-C523-5E58-2C38-8D95B92A7FD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52058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15593C-E5B0-DF8B-32B8-7AE44011B97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64621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5984AE8-7122-B5B1-9C4D-1AF2A51B36D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10435896" y="2325500"/>
            <a:ext cx="1369544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99DBE61E-A4C7-AA6F-BED2-4872A4C4D68D}"/>
              </a:ext>
            </a:extLst>
          </p:cNvPr>
          <p:cNvSpPr/>
          <p:nvPr/>
        </p:nvSpPr>
        <p:spPr>
          <a:xfrm>
            <a:off x="648876" y="3510467"/>
            <a:ext cx="10870758" cy="514446"/>
          </a:xfrm>
          <a:custGeom>
            <a:avLst/>
            <a:gdLst/>
            <a:ahLst/>
            <a:cxnLst/>
            <a:rect l="l" t="t" r="r" b="b"/>
            <a:pathLst>
              <a:path w="17926685" h="848359">
                <a:moveTo>
                  <a:pt x="17502084" y="0"/>
                </a:moveTo>
                <a:lnTo>
                  <a:pt x="424070" y="0"/>
                </a:lnTo>
                <a:lnTo>
                  <a:pt x="377864" y="2488"/>
                </a:lnTo>
                <a:lnTo>
                  <a:pt x="333099" y="9781"/>
                </a:lnTo>
                <a:lnTo>
                  <a:pt x="290033" y="21619"/>
                </a:lnTo>
                <a:lnTo>
                  <a:pt x="248926" y="37745"/>
                </a:lnTo>
                <a:lnTo>
                  <a:pt x="210036" y="57899"/>
                </a:lnTo>
                <a:lnTo>
                  <a:pt x="173622" y="81822"/>
                </a:lnTo>
                <a:lnTo>
                  <a:pt x="139943" y="109256"/>
                </a:lnTo>
                <a:lnTo>
                  <a:pt x="109256" y="139943"/>
                </a:lnTo>
                <a:lnTo>
                  <a:pt x="81822" y="173622"/>
                </a:lnTo>
                <a:lnTo>
                  <a:pt x="57899" y="210036"/>
                </a:lnTo>
                <a:lnTo>
                  <a:pt x="37745" y="248926"/>
                </a:lnTo>
                <a:lnTo>
                  <a:pt x="21619" y="290033"/>
                </a:lnTo>
                <a:lnTo>
                  <a:pt x="9781" y="333099"/>
                </a:lnTo>
                <a:lnTo>
                  <a:pt x="2488" y="377864"/>
                </a:lnTo>
                <a:lnTo>
                  <a:pt x="0" y="424070"/>
                </a:lnTo>
                <a:lnTo>
                  <a:pt x="2488" y="470278"/>
                </a:lnTo>
                <a:lnTo>
                  <a:pt x="9781" y="515045"/>
                </a:lnTo>
                <a:lnTo>
                  <a:pt x="21619" y="558111"/>
                </a:lnTo>
                <a:lnTo>
                  <a:pt x="37745" y="599219"/>
                </a:lnTo>
                <a:lnTo>
                  <a:pt x="57899" y="638109"/>
                </a:lnTo>
                <a:lnTo>
                  <a:pt x="81822" y="674523"/>
                </a:lnTo>
                <a:lnTo>
                  <a:pt x="109256" y="708202"/>
                </a:lnTo>
                <a:lnTo>
                  <a:pt x="139943" y="738888"/>
                </a:lnTo>
                <a:lnTo>
                  <a:pt x="173622" y="766322"/>
                </a:lnTo>
                <a:lnTo>
                  <a:pt x="210036" y="790244"/>
                </a:lnTo>
                <a:lnTo>
                  <a:pt x="248926" y="810397"/>
                </a:lnTo>
                <a:lnTo>
                  <a:pt x="290033" y="826522"/>
                </a:lnTo>
                <a:lnTo>
                  <a:pt x="333099" y="838360"/>
                </a:lnTo>
                <a:lnTo>
                  <a:pt x="377864" y="845653"/>
                </a:lnTo>
                <a:lnTo>
                  <a:pt x="424070" y="848141"/>
                </a:lnTo>
                <a:lnTo>
                  <a:pt x="17502084" y="848141"/>
                </a:lnTo>
                <a:lnTo>
                  <a:pt x="17548292" y="845653"/>
                </a:lnTo>
                <a:lnTo>
                  <a:pt x="17593059" y="838360"/>
                </a:lnTo>
                <a:lnTo>
                  <a:pt x="17636125" y="826522"/>
                </a:lnTo>
                <a:lnTo>
                  <a:pt x="17677233" y="810397"/>
                </a:lnTo>
                <a:lnTo>
                  <a:pt x="17716123" y="790244"/>
                </a:lnTo>
                <a:lnTo>
                  <a:pt x="17752537" y="766322"/>
                </a:lnTo>
                <a:lnTo>
                  <a:pt x="17786216" y="738888"/>
                </a:lnTo>
                <a:lnTo>
                  <a:pt x="17816902" y="708202"/>
                </a:lnTo>
                <a:lnTo>
                  <a:pt x="17844336" y="674523"/>
                </a:lnTo>
                <a:lnTo>
                  <a:pt x="17868258" y="638109"/>
                </a:lnTo>
                <a:lnTo>
                  <a:pt x="17888411" y="599219"/>
                </a:lnTo>
                <a:lnTo>
                  <a:pt x="17904536" y="558111"/>
                </a:lnTo>
                <a:lnTo>
                  <a:pt x="17916374" y="515045"/>
                </a:lnTo>
                <a:lnTo>
                  <a:pt x="17923667" y="470278"/>
                </a:lnTo>
                <a:lnTo>
                  <a:pt x="17926155" y="424070"/>
                </a:lnTo>
                <a:lnTo>
                  <a:pt x="17923667" y="377864"/>
                </a:lnTo>
                <a:lnTo>
                  <a:pt x="17916374" y="333099"/>
                </a:lnTo>
                <a:lnTo>
                  <a:pt x="17904536" y="290033"/>
                </a:lnTo>
                <a:lnTo>
                  <a:pt x="17888411" y="248926"/>
                </a:lnTo>
                <a:lnTo>
                  <a:pt x="17868258" y="210036"/>
                </a:lnTo>
                <a:lnTo>
                  <a:pt x="17844336" y="173622"/>
                </a:lnTo>
                <a:lnTo>
                  <a:pt x="17816902" y="139943"/>
                </a:lnTo>
                <a:lnTo>
                  <a:pt x="17786216" y="109256"/>
                </a:lnTo>
                <a:lnTo>
                  <a:pt x="17752537" y="81822"/>
                </a:lnTo>
                <a:lnTo>
                  <a:pt x="17716123" y="57899"/>
                </a:lnTo>
                <a:lnTo>
                  <a:pt x="17677233" y="37745"/>
                </a:lnTo>
                <a:lnTo>
                  <a:pt x="17636125" y="21619"/>
                </a:lnTo>
                <a:lnTo>
                  <a:pt x="17593059" y="9781"/>
                </a:lnTo>
                <a:lnTo>
                  <a:pt x="17548292" y="2488"/>
                </a:lnTo>
                <a:lnTo>
                  <a:pt x="17502084" y="0"/>
                </a:lnTo>
                <a:close/>
              </a:path>
            </a:pathLst>
          </a:custGeom>
          <a:solidFill>
            <a:srgbClr val="EF672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169103-FA00-ABBD-6DC2-4014D41FDB9A}"/>
              </a:ext>
            </a:extLst>
          </p:cNvPr>
          <p:cNvCxnSpPr>
            <a:cxnSpLocks/>
          </p:cNvCxnSpPr>
          <p:nvPr userDrawn="1"/>
        </p:nvCxnSpPr>
        <p:spPr>
          <a:xfrm>
            <a:off x="95048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CC8DDA-2DAB-6478-F398-B7E64171DC61}"/>
              </a:ext>
            </a:extLst>
          </p:cNvPr>
          <p:cNvCxnSpPr>
            <a:cxnSpLocks/>
          </p:cNvCxnSpPr>
          <p:nvPr userDrawn="1"/>
        </p:nvCxnSpPr>
        <p:spPr>
          <a:xfrm>
            <a:off x="276169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0BCED-7076-10EF-69B2-23DCC52028D0}"/>
              </a:ext>
            </a:extLst>
          </p:cNvPr>
          <p:cNvCxnSpPr>
            <a:cxnSpLocks/>
          </p:cNvCxnSpPr>
          <p:nvPr userDrawn="1"/>
        </p:nvCxnSpPr>
        <p:spPr>
          <a:xfrm>
            <a:off x="4666557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ADCFBE-97F8-0971-2A19-5FDF87EA50FD}"/>
              </a:ext>
            </a:extLst>
          </p:cNvPr>
          <p:cNvCxnSpPr>
            <a:cxnSpLocks/>
          </p:cNvCxnSpPr>
          <p:nvPr userDrawn="1"/>
        </p:nvCxnSpPr>
        <p:spPr>
          <a:xfrm>
            <a:off x="641903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5A1885-61D9-96CB-41B0-B8C3BC8BF00E}"/>
              </a:ext>
            </a:extLst>
          </p:cNvPr>
          <p:cNvCxnSpPr>
            <a:cxnSpLocks/>
          </p:cNvCxnSpPr>
          <p:nvPr userDrawn="1"/>
        </p:nvCxnSpPr>
        <p:spPr>
          <a:xfrm>
            <a:off x="8285802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23D8DB-F7AB-65AE-9C71-DBAA93503D7E}"/>
              </a:ext>
            </a:extLst>
          </p:cNvPr>
          <p:cNvCxnSpPr>
            <a:cxnSpLocks/>
          </p:cNvCxnSpPr>
          <p:nvPr userDrawn="1"/>
        </p:nvCxnSpPr>
        <p:spPr>
          <a:xfrm>
            <a:off x="1009066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E8D072-904A-6E49-46B4-BD7D77CDDDE0}"/>
              </a:ext>
            </a:extLst>
          </p:cNvPr>
          <p:cNvCxnSpPr>
            <a:cxnSpLocks/>
          </p:cNvCxnSpPr>
          <p:nvPr userDrawn="1"/>
        </p:nvCxnSpPr>
        <p:spPr>
          <a:xfrm>
            <a:off x="190205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C40360-0AB4-ECEA-8B1E-12EEB0DFCEDC}"/>
              </a:ext>
            </a:extLst>
          </p:cNvPr>
          <p:cNvCxnSpPr>
            <a:cxnSpLocks/>
          </p:cNvCxnSpPr>
          <p:nvPr userDrawn="1"/>
        </p:nvCxnSpPr>
        <p:spPr>
          <a:xfrm>
            <a:off x="371326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A25464-40E3-344F-8517-E372101DCF65}"/>
              </a:ext>
            </a:extLst>
          </p:cNvPr>
          <p:cNvCxnSpPr>
            <a:cxnSpLocks/>
          </p:cNvCxnSpPr>
          <p:nvPr userDrawn="1"/>
        </p:nvCxnSpPr>
        <p:spPr>
          <a:xfrm>
            <a:off x="5618129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5FF4C4-736E-0A72-4EFF-9307C97A8ECD}"/>
              </a:ext>
            </a:extLst>
          </p:cNvPr>
          <p:cNvCxnSpPr>
            <a:cxnSpLocks/>
          </p:cNvCxnSpPr>
          <p:nvPr userDrawn="1"/>
        </p:nvCxnSpPr>
        <p:spPr>
          <a:xfrm>
            <a:off x="737060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B636EB-54BA-5686-CE7D-75C3DB00B886}"/>
              </a:ext>
            </a:extLst>
          </p:cNvPr>
          <p:cNvCxnSpPr>
            <a:cxnSpLocks/>
          </p:cNvCxnSpPr>
          <p:nvPr userDrawn="1"/>
        </p:nvCxnSpPr>
        <p:spPr>
          <a:xfrm>
            <a:off x="9237374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BAAC0D-D63B-F915-F189-552C3AC2A149}"/>
              </a:ext>
            </a:extLst>
          </p:cNvPr>
          <p:cNvCxnSpPr>
            <a:cxnSpLocks/>
          </p:cNvCxnSpPr>
          <p:nvPr userDrawn="1"/>
        </p:nvCxnSpPr>
        <p:spPr>
          <a:xfrm>
            <a:off x="1104223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B52C4D-8999-F1A6-7784-F008201B9A9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4232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C1ACAE-0927-1AED-B2E6-DDA000308E2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69389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08BC91F-2E74-AD1B-9B9A-21CEBDF3859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254882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4338927-5532-EEC8-46A2-A7A382DA777F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3500399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F1AC70-2280-4B2B-E545-B266FA60A37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5196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637509E-B051-CF7B-2E87-E835FFF805C9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03540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269EF99-1AB3-4D8F-7DC9-1BBB5FCB7624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06426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35230AC8-59AF-B863-948D-DE0693992149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15799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A05E6F-0FC8-26FD-3855-A6C4FF4C0D4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07239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0A7E37D-9E4A-1ED4-2EEA-1F5987D5996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886022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BBE67E11-09B0-3E77-5A62-0056BCCBB02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1083015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46E657-F65B-B7B7-E56E-111AF098BB61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23661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E3096A8-5419-D0D1-F2C8-4E92FE0DD67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1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8C106BB-9E08-56E6-C63D-3144C4BC9519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2548827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9783D42-8EBC-8A50-AF28-FB3DB961A7C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51968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7F3C4F99-0AE3-53E7-440D-BEDAAF3F8458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6426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FA028E8-E07B-E453-BE7F-ACDE7B4567B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80723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715650D-15A1-3ECD-6DBF-4B16DECD950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886022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ACD2B61-AD0E-B62A-6807-0283EE44A4B4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1693897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F188B6D-3E4D-AD79-3E4D-72CF27652E92}"/>
              </a:ext>
            </a:extLst>
          </p:cNvPr>
          <p:cNvSpPr>
            <a:spLocks noGrp="1"/>
          </p:cNvSpPr>
          <p:nvPr>
            <p:ph type="body" idx="50"/>
          </p:nvPr>
        </p:nvSpPr>
        <p:spPr>
          <a:xfrm>
            <a:off x="3500399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BF81238-6A2D-9DC2-CA86-DBBEA857F968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5403540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1BD101A-B298-E9AC-F5F4-81485B017A25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715799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EAA7F09-F367-2F13-6E1B-ACE7D52E8E76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9023661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9729D-97BF-5FB9-0DD8-4AC6D292CCC2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1083015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5"/>
            <a:ext cx="4549893" cy="468078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943100"/>
            <a:ext cx="4549775" cy="4233864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rgbClr val="F06721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rgbClr val="4542D9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rgbClr val="F1334B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A8812E-530F-6C3C-3BD0-78A57128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F03DB6-140F-507B-ED96-BF7BB3B7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A4221-0B14-B8D7-7326-BC0DA798474D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A5A232E9-1032-3C00-FE79-327984841BB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C0B180EF-32DF-A1A6-202E-5D334077861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9DF6FD99-EF4C-1E77-4CDB-2D9D1A9552E2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B8CBEF9C-15C9-3339-1099-73B62B953233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3D75E1BC-C30F-ADF6-96C3-5F5620170F87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9D6C6F01-7924-FF87-AED8-441F5D183E04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174D80CE-1C9E-6541-36F6-E906C29FDA8B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3A12D946-8EEA-BB00-09CE-4A2C228816A7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15EF9949-815A-E1FF-BFC1-FB7FBB8FF92A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5FFF47-CE7B-A5DC-C53A-7C3CCD912564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965683D2-B42B-6754-A0B3-C845E4FD0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93539D80-6267-6FA3-9C55-C51C1F01F388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7F6CA79F-BF81-4E3C-ABD5-5D0298254F78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59B93A18-4E3E-D464-6F63-773C7EB70DDB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45154243-F626-D034-369C-2B0673B5F3D5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C3E82875-4C02-E8E0-E193-0E3FC0322860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C55E7CA6-6DF9-C17B-87CF-575E93DACB7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FF775BE8-D6D5-9A64-5A48-7C89CDFF3D2E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52825F65-2D81-27CC-B702-B088B0DABC4D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BDFFB4CC-71EA-D919-0C6C-AADEFC10EF8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8CE37371-1295-BA3E-B430-CA002C964B2D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5A9D677E-DC0B-05C3-B536-9963DF2A5523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679A015A-6B97-D08F-27CB-6BF50932A03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9FAC0E5D-EADF-D8B4-8616-1162E0411FB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91C8F785-E80E-B3C0-5525-DB2E3EF0715C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A1698B75-1695-1D7F-90BE-8868F45632DD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F22AAF68-505B-E702-0DB0-4D65AC26D0B1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D89DF804-9B30-6B69-1187-355E8A48AA6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3287D387-DC81-0835-7D22-7D49A1E2607E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3C2E3410-28CE-F2C6-279B-217F7C561204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37E0ACE2-BF15-1E0C-B667-C51F9496B7BE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BDA2EE69-68D4-42CD-9DE4-5DA9F56C9D96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B0EADDB6-FF46-99FD-63C1-73D9B7392348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584EDC08-7337-DAE1-271B-B0A021B0122A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7C55D8CC-9020-A60C-078C-C9928D03AB96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ACB7AFA5-FEF4-EC3B-397C-2C34FECCB939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7CA32301-D94B-F572-0C49-DE59F27925D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C48E2880-E384-2A95-6C61-489E9E85342E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98C79962-D20E-5027-75C2-EAE4C8E3F1D5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2DBD3F4-E858-3617-27A8-7F451CD6EFA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A5A58-CB90-A6A5-7530-DBFFC3474FD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73D3E76A-145F-05DD-15E4-0E26A0E9776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Free-form: Shape 15">
              <a:extLst>
                <a:ext uri="{FF2B5EF4-FFF2-40B4-BE49-F238E27FC236}">
                  <a16:creationId xmlns:a16="http://schemas.microsoft.com/office/drawing/2014/main" id="{D7D50F35-F18C-1EFE-E013-F7FA5B7C290F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-form: Shape 16">
              <a:extLst>
                <a:ext uri="{FF2B5EF4-FFF2-40B4-BE49-F238E27FC236}">
                  <a16:creationId xmlns:a16="http://schemas.microsoft.com/office/drawing/2014/main" id="{F62E1DC8-41A2-3DFC-F456-8A403FEF4B0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-form: Shape 17">
              <a:extLst>
                <a:ext uri="{FF2B5EF4-FFF2-40B4-BE49-F238E27FC236}">
                  <a16:creationId xmlns:a16="http://schemas.microsoft.com/office/drawing/2014/main" id="{FF5C435D-79A7-9DB0-AB9D-77BC3CC4D6B9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8">
              <a:extLst>
                <a:ext uri="{FF2B5EF4-FFF2-40B4-BE49-F238E27FC236}">
                  <a16:creationId xmlns:a16="http://schemas.microsoft.com/office/drawing/2014/main" id="{1D5F5CC0-B8A8-6EA1-E69F-2E57C7BF38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9">
              <a:extLst>
                <a:ext uri="{FF2B5EF4-FFF2-40B4-BE49-F238E27FC236}">
                  <a16:creationId xmlns:a16="http://schemas.microsoft.com/office/drawing/2014/main" id="{493C4E79-6833-0E71-DA99-F4FF3662EF5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20">
              <a:extLst>
                <a:ext uri="{FF2B5EF4-FFF2-40B4-BE49-F238E27FC236}">
                  <a16:creationId xmlns:a16="http://schemas.microsoft.com/office/drawing/2014/main" id="{7D4B77D9-C88B-486A-4634-A8D83812D97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21">
              <a:extLst>
                <a:ext uri="{FF2B5EF4-FFF2-40B4-BE49-F238E27FC236}">
                  <a16:creationId xmlns:a16="http://schemas.microsoft.com/office/drawing/2014/main" id="{BD4F53D4-5CD2-51BF-39E4-BF4D760B66B1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22">
              <a:extLst>
                <a:ext uri="{FF2B5EF4-FFF2-40B4-BE49-F238E27FC236}">
                  <a16:creationId xmlns:a16="http://schemas.microsoft.com/office/drawing/2014/main" id="{C4096AC4-095F-3B66-B166-28D39653CA5B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3">
              <a:extLst>
                <a:ext uri="{FF2B5EF4-FFF2-40B4-BE49-F238E27FC236}">
                  <a16:creationId xmlns:a16="http://schemas.microsoft.com/office/drawing/2014/main" id="{083D2F9E-E3E6-CDE5-429F-ECFF9E4CAA68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4">
              <a:extLst>
                <a:ext uri="{FF2B5EF4-FFF2-40B4-BE49-F238E27FC236}">
                  <a16:creationId xmlns:a16="http://schemas.microsoft.com/office/drawing/2014/main" id="{4660B114-5390-2099-BDF0-87974DF3B83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5">
              <a:extLst>
                <a:ext uri="{FF2B5EF4-FFF2-40B4-BE49-F238E27FC236}">
                  <a16:creationId xmlns:a16="http://schemas.microsoft.com/office/drawing/2014/main" id="{A9077527-3D79-9661-6A37-DF4EB27E85C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6">
              <a:extLst>
                <a:ext uri="{FF2B5EF4-FFF2-40B4-BE49-F238E27FC236}">
                  <a16:creationId xmlns:a16="http://schemas.microsoft.com/office/drawing/2014/main" id="{5DDE02E5-A9C3-05DA-82BE-15146B62CEA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7">
              <a:extLst>
                <a:ext uri="{FF2B5EF4-FFF2-40B4-BE49-F238E27FC236}">
                  <a16:creationId xmlns:a16="http://schemas.microsoft.com/office/drawing/2014/main" id="{BBB90028-5495-34F9-6E2D-58BD4CC651EC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8">
              <a:extLst>
                <a:ext uri="{FF2B5EF4-FFF2-40B4-BE49-F238E27FC236}">
                  <a16:creationId xmlns:a16="http://schemas.microsoft.com/office/drawing/2014/main" id="{39D10E4A-E558-8452-F46A-AE6F422500B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9">
              <a:extLst>
                <a:ext uri="{FF2B5EF4-FFF2-40B4-BE49-F238E27FC236}">
                  <a16:creationId xmlns:a16="http://schemas.microsoft.com/office/drawing/2014/main" id="{FCD52857-9E64-3045-6F87-90834CD9DE76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7F2785-03FB-7CB0-6934-27E1D4D11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29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4027-9225-9F7E-27E1-57DCD23CF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4176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7C7A91-F81A-E604-3654-6FD3C814D5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14067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9" y="1117814"/>
            <a:ext cx="3155052" cy="1638254"/>
          </a:xfrm>
        </p:spPr>
        <p:txBody>
          <a:bodyPr anchor="b"/>
          <a:lstStyle>
            <a:lvl1pPr algn="l">
              <a:defRPr sz="7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3027985"/>
            <a:ext cx="2858066" cy="209006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FD0C46C-EB9E-8785-8225-BA2601C4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063452"/>
            <a:ext cx="247593" cy="132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6EFAAB9-F125-DBAD-80B9-9EFA4DEA2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419052"/>
            <a:ext cx="247593" cy="132639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02A4BB6-626B-2C54-8F25-07F4679E02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2812" y="337451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FDB945C-E204-C4E1-5B85-CF57A92FCE1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2812" y="3740089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30B2C9-861D-9CC9-55C7-56BC196259E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22812" y="4118366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C436AA5-F7E2-A863-3624-70432460F5E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2812" y="4483943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153E60-8C80-AEEB-37ED-B561D287147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22812" y="490032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011310F-8A07-662E-8E7D-1A8D035F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54" y="178156"/>
            <a:ext cx="2327487" cy="9409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418578-E7B3-AC48-0AA5-99AB8279A42E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22812" y="526608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76E90-09B9-6500-3FBC-6EE21030DA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088" y="4457187"/>
            <a:ext cx="254556" cy="2545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E0F905-9F11-D7A9-6325-EF2A7C16B6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087" y="5211788"/>
            <a:ext cx="254558" cy="2457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0AF2A78-5731-CB97-84C8-399A17B4F6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816" y="3706324"/>
            <a:ext cx="117100" cy="2760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4761D7-3018-25AF-DE9C-69F3DF6743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7" y="4064489"/>
            <a:ext cx="245779" cy="27211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ED157-0558-E702-1336-4F4EA76A0B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" y="4855650"/>
            <a:ext cx="245779" cy="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chemeClr val="accent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chemeClr val="bg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chemeClr val="tx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496630-F7D4-CA04-3C4D-F9FC3C31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A464D6-A1DE-36DB-E91D-6E6BC200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BF38B-2543-1492-3C02-6CF8722E22A1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6" name="Free-form: Shape 16">
              <a:extLst>
                <a:ext uri="{FF2B5EF4-FFF2-40B4-BE49-F238E27FC236}">
                  <a16:creationId xmlns:a16="http://schemas.microsoft.com/office/drawing/2014/main" id="{28B3F978-852E-ACDD-8D8D-57C7478D23A6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7">
              <a:extLst>
                <a:ext uri="{FF2B5EF4-FFF2-40B4-BE49-F238E27FC236}">
                  <a16:creationId xmlns:a16="http://schemas.microsoft.com/office/drawing/2014/main" id="{7023E2C8-03E2-2527-19E3-660DF4C4285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8">
              <a:extLst>
                <a:ext uri="{FF2B5EF4-FFF2-40B4-BE49-F238E27FC236}">
                  <a16:creationId xmlns:a16="http://schemas.microsoft.com/office/drawing/2014/main" id="{9DAA27EF-2C5C-6070-E821-9A9FEB85B364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9">
              <a:extLst>
                <a:ext uri="{FF2B5EF4-FFF2-40B4-BE49-F238E27FC236}">
                  <a16:creationId xmlns:a16="http://schemas.microsoft.com/office/drawing/2014/main" id="{6E3BE6C0-66BC-2499-0C4C-18FF242B556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0">
              <a:extLst>
                <a:ext uri="{FF2B5EF4-FFF2-40B4-BE49-F238E27FC236}">
                  <a16:creationId xmlns:a16="http://schemas.microsoft.com/office/drawing/2014/main" id="{EEA8A4E9-8764-0B75-68CE-1FCFE5D59B0E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1">
              <a:extLst>
                <a:ext uri="{FF2B5EF4-FFF2-40B4-BE49-F238E27FC236}">
                  <a16:creationId xmlns:a16="http://schemas.microsoft.com/office/drawing/2014/main" id="{DA859A32-33F9-C5C9-D05B-F52A4DD10D15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2">
              <a:extLst>
                <a:ext uri="{FF2B5EF4-FFF2-40B4-BE49-F238E27FC236}">
                  <a16:creationId xmlns:a16="http://schemas.microsoft.com/office/drawing/2014/main" id="{04D3218F-3615-E7F1-A21F-447868C33C3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3">
              <a:extLst>
                <a:ext uri="{FF2B5EF4-FFF2-40B4-BE49-F238E27FC236}">
                  <a16:creationId xmlns:a16="http://schemas.microsoft.com/office/drawing/2014/main" id="{88756F0F-FD9A-D486-0DB4-FCE7C2A0406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4">
              <a:extLst>
                <a:ext uri="{FF2B5EF4-FFF2-40B4-BE49-F238E27FC236}">
                  <a16:creationId xmlns:a16="http://schemas.microsoft.com/office/drawing/2014/main" id="{A1E7F20B-D7C4-A5CC-95D0-AAE7562FE714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5">
              <a:extLst>
                <a:ext uri="{FF2B5EF4-FFF2-40B4-BE49-F238E27FC236}">
                  <a16:creationId xmlns:a16="http://schemas.microsoft.com/office/drawing/2014/main" id="{76C00B50-6D8A-4A4F-773C-3EB322B60B49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6">
              <a:extLst>
                <a:ext uri="{FF2B5EF4-FFF2-40B4-BE49-F238E27FC236}">
                  <a16:creationId xmlns:a16="http://schemas.microsoft.com/office/drawing/2014/main" id="{67226D5D-6B28-D293-DD09-45F8749A7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7">
              <a:extLst>
                <a:ext uri="{FF2B5EF4-FFF2-40B4-BE49-F238E27FC236}">
                  <a16:creationId xmlns:a16="http://schemas.microsoft.com/office/drawing/2014/main" id="{2F71E683-8939-56FB-EDEC-CACAB65E4E06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8">
              <a:extLst>
                <a:ext uri="{FF2B5EF4-FFF2-40B4-BE49-F238E27FC236}">
                  <a16:creationId xmlns:a16="http://schemas.microsoft.com/office/drawing/2014/main" id="{880CD1D1-79E1-8D1C-E12D-EDB5CDBE7177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9">
              <a:extLst>
                <a:ext uri="{FF2B5EF4-FFF2-40B4-BE49-F238E27FC236}">
                  <a16:creationId xmlns:a16="http://schemas.microsoft.com/office/drawing/2014/main" id="{EEAB85C5-E42F-03CA-DD5B-F175B94F1D15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0">
              <a:extLst>
                <a:ext uri="{FF2B5EF4-FFF2-40B4-BE49-F238E27FC236}">
                  <a16:creationId xmlns:a16="http://schemas.microsoft.com/office/drawing/2014/main" id="{331B9959-5473-6B0E-72E8-A5B4A5BB98CB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1">
              <a:extLst>
                <a:ext uri="{FF2B5EF4-FFF2-40B4-BE49-F238E27FC236}">
                  <a16:creationId xmlns:a16="http://schemas.microsoft.com/office/drawing/2014/main" id="{F19FD183-889C-CC11-CD99-F59728A862C8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2">
              <a:extLst>
                <a:ext uri="{FF2B5EF4-FFF2-40B4-BE49-F238E27FC236}">
                  <a16:creationId xmlns:a16="http://schemas.microsoft.com/office/drawing/2014/main" id="{5E8BBC37-720A-FB03-B3C9-73D19B6B250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3">
              <a:extLst>
                <a:ext uri="{FF2B5EF4-FFF2-40B4-BE49-F238E27FC236}">
                  <a16:creationId xmlns:a16="http://schemas.microsoft.com/office/drawing/2014/main" id="{510BF192-3C5F-8BE9-94D7-FCC2F54601D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4">
              <a:extLst>
                <a:ext uri="{FF2B5EF4-FFF2-40B4-BE49-F238E27FC236}">
                  <a16:creationId xmlns:a16="http://schemas.microsoft.com/office/drawing/2014/main" id="{7400EC65-6855-5056-A995-2884563585B9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5">
              <a:extLst>
                <a:ext uri="{FF2B5EF4-FFF2-40B4-BE49-F238E27FC236}">
                  <a16:creationId xmlns:a16="http://schemas.microsoft.com/office/drawing/2014/main" id="{6049A38E-B9C5-9D8E-9266-8C152E53906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6">
              <a:extLst>
                <a:ext uri="{FF2B5EF4-FFF2-40B4-BE49-F238E27FC236}">
                  <a16:creationId xmlns:a16="http://schemas.microsoft.com/office/drawing/2014/main" id="{0AE77470-D204-9340-3CB9-27FD3AA4ECC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7">
              <a:extLst>
                <a:ext uri="{FF2B5EF4-FFF2-40B4-BE49-F238E27FC236}">
                  <a16:creationId xmlns:a16="http://schemas.microsoft.com/office/drawing/2014/main" id="{1DE3A481-6378-1076-4A36-EFD4CE4A1EEC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8">
              <a:extLst>
                <a:ext uri="{FF2B5EF4-FFF2-40B4-BE49-F238E27FC236}">
                  <a16:creationId xmlns:a16="http://schemas.microsoft.com/office/drawing/2014/main" id="{B0A7703B-85D5-9CAC-D503-B5C15979EC9D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9">
              <a:extLst>
                <a:ext uri="{FF2B5EF4-FFF2-40B4-BE49-F238E27FC236}">
                  <a16:creationId xmlns:a16="http://schemas.microsoft.com/office/drawing/2014/main" id="{9ABC58EA-0228-3FC3-8B13-D2EBC627ACF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0">
              <a:extLst>
                <a:ext uri="{FF2B5EF4-FFF2-40B4-BE49-F238E27FC236}">
                  <a16:creationId xmlns:a16="http://schemas.microsoft.com/office/drawing/2014/main" id="{9B55E6A3-777F-DAE5-7663-562072D5C51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1">
              <a:extLst>
                <a:ext uri="{FF2B5EF4-FFF2-40B4-BE49-F238E27FC236}">
                  <a16:creationId xmlns:a16="http://schemas.microsoft.com/office/drawing/2014/main" id="{6AA7A1BE-1BFF-5797-D971-56EECFD239CE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2">
              <a:extLst>
                <a:ext uri="{FF2B5EF4-FFF2-40B4-BE49-F238E27FC236}">
                  <a16:creationId xmlns:a16="http://schemas.microsoft.com/office/drawing/2014/main" id="{39067F40-97C3-4749-8800-465CD74A8753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3">
              <a:extLst>
                <a:ext uri="{FF2B5EF4-FFF2-40B4-BE49-F238E27FC236}">
                  <a16:creationId xmlns:a16="http://schemas.microsoft.com/office/drawing/2014/main" id="{9803532B-3D4E-F8EB-8E05-E714B5664826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4">
              <a:extLst>
                <a:ext uri="{FF2B5EF4-FFF2-40B4-BE49-F238E27FC236}">
                  <a16:creationId xmlns:a16="http://schemas.microsoft.com/office/drawing/2014/main" id="{F1C0EDFB-A5B6-7BBC-E844-905919AA8F9D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5">
              <a:extLst>
                <a:ext uri="{FF2B5EF4-FFF2-40B4-BE49-F238E27FC236}">
                  <a16:creationId xmlns:a16="http://schemas.microsoft.com/office/drawing/2014/main" id="{36DCFB56-4912-4520-2DA9-B2D79AB9CFD6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6">
              <a:extLst>
                <a:ext uri="{FF2B5EF4-FFF2-40B4-BE49-F238E27FC236}">
                  <a16:creationId xmlns:a16="http://schemas.microsoft.com/office/drawing/2014/main" id="{D54436B6-4EF3-C53C-54B8-C0A2636124A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7">
              <a:extLst>
                <a:ext uri="{FF2B5EF4-FFF2-40B4-BE49-F238E27FC236}">
                  <a16:creationId xmlns:a16="http://schemas.microsoft.com/office/drawing/2014/main" id="{296F2BE6-F6DE-CDE6-A801-001FCF5209D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8">
              <a:extLst>
                <a:ext uri="{FF2B5EF4-FFF2-40B4-BE49-F238E27FC236}">
                  <a16:creationId xmlns:a16="http://schemas.microsoft.com/office/drawing/2014/main" id="{790BEBD1-F99A-CDDF-4417-A1652ADBA15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9">
              <a:extLst>
                <a:ext uri="{FF2B5EF4-FFF2-40B4-BE49-F238E27FC236}">
                  <a16:creationId xmlns:a16="http://schemas.microsoft.com/office/drawing/2014/main" id="{1E00B88C-41D6-61BA-BC4D-258525FE1C2B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0">
              <a:extLst>
                <a:ext uri="{FF2B5EF4-FFF2-40B4-BE49-F238E27FC236}">
                  <a16:creationId xmlns:a16="http://schemas.microsoft.com/office/drawing/2014/main" id="{BC8D9872-8CC4-6E2A-AA0E-1A0A15A128A0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1">
              <a:extLst>
                <a:ext uri="{FF2B5EF4-FFF2-40B4-BE49-F238E27FC236}">
                  <a16:creationId xmlns:a16="http://schemas.microsoft.com/office/drawing/2014/main" id="{0495A079-128E-A3D3-CBE1-7B6A525668D3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2">
              <a:extLst>
                <a:ext uri="{FF2B5EF4-FFF2-40B4-BE49-F238E27FC236}">
                  <a16:creationId xmlns:a16="http://schemas.microsoft.com/office/drawing/2014/main" id="{3B62966A-A636-6E5D-9DA5-9FA2831729B2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3">
              <a:extLst>
                <a:ext uri="{FF2B5EF4-FFF2-40B4-BE49-F238E27FC236}">
                  <a16:creationId xmlns:a16="http://schemas.microsoft.com/office/drawing/2014/main" id="{2D6EAC0F-D619-9DCA-9677-550BBEE5906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4">
              <a:extLst>
                <a:ext uri="{FF2B5EF4-FFF2-40B4-BE49-F238E27FC236}">
                  <a16:creationId xmlns:a16="http://schemas.microsoft.com/office/drawing/2014/main" id="{1B43412E-86EC-C1B5-E913-B3A47A232B4E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5">
              <a:extLst>
                <a:ext uri="{FF2B5EF4-FFF2-40B4-BE49-F238E27FC236}">
                  <a16:creationId xmlns:a16="http://schemas.microsoft.com/office/drawing/2014/main" id="{EB025A26-8B3E-2944-3E16-CCA5FD16DC3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C5FB001-FA8A-DBAF-886E-DCB377F7474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32" y="1122363"/>
            <a:ext cx="5450541" cy="477837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2" y="2637063"/>
            <a:ext cx="5450541" cy="2669721"/>
          </a:xfrm>
        </p:spPr>
        <p:txBody>
          <a:bodyPr/>
          <a:lstStyle>
            <a:lvl1pPr marL="242888" indent="-242888" algn="l"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228BB-D2BC-3100-47B5-9873D458CB6F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2EC7D176-4D71-5AC5-06D1-30ABF1566497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076ED9A1-28A7-93EA-B5EC-AA054A62ABD6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98F4978-8061-C181-9211-02EBA548588A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AC14143-24F4-254A-B61D-C1AC64E7AB2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C124711-4229-ED62-1BBC-4BCC440A902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8B405E1-2A13-A8D7-9129-E18F9A682B2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5547A781-5FBC-28F5-2BD3-7D45E81EB5C7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66834A7-056A-7B08-F9D0-1357620D3A8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F3E2576-7177-5A91-56DF-3DD382E9ECA6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19602351-DD4F-6FAA-1A37-54D401240F0E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631D786D-B64B-220F-1B1E-1BA642FA6F78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503A600D-D27F-4E9B-6E3A-731566F6C48F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7A3EDE4A-7038-1825-0AC8-512B8D4D144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9F6E463-4EE2-CA89-4C4E-4560DEFA32B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2E20BA82-158D-D7D6-0DEC-DBFBDD1AA26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BD50BE15-1855-C1C9-ECDD-79EA99AD5142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36CB0DAD-651D-3DB2-CDC4-E7F7058E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709" y="1122361"/>
            <a:ext cx="5371172" cy="5371172"/>
          </a:xfrm>
          <a:custGeom>
            <a:avLst/>
            <a:gdLst>
              <a:gd name="connsiteX0" fmla="*/ 874598 w 5371172"/>
              <a:gd name="connsiteY0" fmla="*/ 1 h 5371172"/>
              <a:gd name="connsiteX1" fmla="*/ 1749216 w 5371172"/>
              <a:gd name="connsiteY1" fmla="*/ 874619 h 5371172"/>
              <a:gd name="connsiteX2" fmla="*/ 1749216 w 5371172"/>
              <a:gd name="connsiteY2" fmla="*/ 2685586 h 5371172"/>
              <a:gd name="connsiteX3" fmla="*/ 2685567 w 5371172"/>
              <a:gd name="connsiteY3" fmla="*/ 3621954 h 5371172"/>
              <a:gd name="connsiteX4" fmla="*/ 4496544 w 5371172"/>
              <a:gd name="connsiteY4" fmla="*/ 3621954 h 5371172"/>
              <a:gd name="connsiteX5" fmla="*/ 5371171 w 5371172"/>
              <a:gd name="connsiteY5" fmla="*/ 4496545 h 5371172"/>
              <a:gd name="connsiteX6" fmla="*/ 4496544 w 5371172"/>
              <a:gd name="connsiteY6" fmla="*/ 5371172 h 5371172"/>
              <a:gd name="connsiteX7" fmla="*/ 874598 w 5371172"/>
              <a:gd name="connsiteY7" fmla="*/ 5371172 h 5371172"/>
              <a:gd name="connsiteX8" fmla="*/ 0 w 5371172"/>
              <a:gd name="connsiteY8" fmla="*/ 4496545 h 5371172"/>
              <a:gd name="connsiteX9" fmla="*/ 0 w 5371172"/>
              <a:gd name="connsiteY9" fmla="*/ 874619 h 5371172"/>
              <a:gd name="connsiteX10" fmla="*/ 874598 w 5371172"/>
              <a:gd name="connsiteY10" fmla="*/ 1 h 5371172"/>
              <a:gd name="connsiteX11" fmla="*/ 4496545 w 5371172"/>
              <a:gd name="connsiteY11" fmla="*/ 0 h 5371172"/>
              <a:gd name="connsiteX12" fmla="*/ 5371172 w 5371172"/>
              <a:gd name="connsiteY12" fmla="*/ 874618 h 5371172"/>
              <a:gd name="connsiteX13" fmla="*/ 4496545 w 5371172"/>
              <a:gd name="connsiteY13" fmla="*/ 1749236 h 5371172"/>
              <a:gd name="connsiteX14" fmla="*/ 3621936 w 5371172"/>
              <a:gd name="connsiteY14" fmla="*/ 874618 h 5371172"/>
              <a:gd name="connsiteX15" fmla="*/ 4496545 w 5371172"/>
              <a:gd name="connsiteY15" fmla="*/ 0 h 5371172"/>
              <a:gd name="connsiteX16" fmla="*/ 2685567 w 5371172"/>
              <a:gd name="connsiteY16" fmla="*/ 0 h 5371172"/>
              <a:gd name="connsiteX17" fmla="*/ 3560194 w 5371172"/>
              <a:gd name="connsiteY17" fmla="*/ 874618 h 5371172"/>
              <a:gd name="connsiteX18" fmla="*/ 4496544 w 5371172"/>
              <a:gd name="connsiteY18" fmla="*/ 1810978 h 5371172"/>
              <a:gd name="connsiteX19" fmla="*/ 5371171 w 5371172"/>
              <a:gd name="connsiteY19" fmla="*/ 2685586 h 5371172"/>
              <a:gd name="connsiteX20" fmla="*/ 4496544 w 5371172"/>
              <a:gd name="connsiteY20" fmla="*/ 3560213 h 5371172"/>
              <a:gd name="connsiteX21" fmla="*/ 2685567 w 5371172"/>
              <a:gd name="connsiteY21" fmla="*/ 3560213 h 5371172"/>
              <a:gd name="connsiteX22" fmla="*/ 1810958 w 5371172"/>
              <a:gd name="connsiteY22" fmla="*/ 2685586 h 5371172"/>
              <a:gd name="connsiteX23" fmla="*/ 1810958 w 5371172"/>
              <a:gd name="connsiteY23" fmla="*/ 874618 h 5371172"/>
              <a:gd name="connsiteX24" fmla="*/ 2685567 w 5371172"/>
              <a:gd name="connsiteY24" fmla="*/ 0 h 53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1172" h="5371172">
                <a:moveTo>
                  <a:pt x="874598" y="1"/>
                </a:moveTo>
                <a:cubicBezTo>
                  <a:pt x="1357638" y="1"/>
                  <a:pt x="1749216" y="391577"/>
                  <a:pt x="1749216" y="874619"/>
                </a:cubicBezTo>
                <a:lnTo>
                  <a:pt x="1749216" y="2685586"/>
                </a:lnTo>
                <a:cubicBezTo>
                  <a:pt x="1749216" y="3202732"/>
                  <a:pt x="2168439" y="3621954"/>
                  <a:pt x="2685567" y="3621954"/>
                </a:cubicBezTo>
                <a:lnTo>
                  <a:pt x="4496544" y="3621954"/>
                </a:lnTo>
                <a:cubicBezTo>
                  <a:pt x="4979586" y="3621954"/>
                  <a:pt x="5371171" y="4013521"/>
                  <a:pt x="5371171" y="4496545"/>
                </a:cubicBezTo>
                <a:cubicBezTo>
                  <a:pt x="5371171" y="4979587"/>
                  <a:pt x="4979586" y="5371172"/>
                  <a:pt x="4496544" y="5371172"/>
                </a:cubicBezTo>
                <a:lnTo>
                  <a:pt x="874598" y="5371172"/>
                </a:lnTo>
                <a:cubicBezTo>
                  <a:pt x="391571" y="5371172"/>
                  <a:pt x="0" y="4979587"/>
                  <a:pt x="0" y="4496545"/>
                </a:cubicBezTo>
                <a:lnTo>
                  <a:pt x="0" y="874619"/>
                </a:lnTo>
                <a:cubicBezTo>
                  <a:pt x="0" y="391579"/>
                  <a:pt x="391569" y="1"/>
                  <a:pt x="874598" y="1"/>
                </a:cubicBezTo>
                <a:close/>
                <a:moveTo>
                  <a:pt x="4496545" y="0"/>
                </a:moveTo>
                <a:cubicBezTo>
                  <a:pt x="4979587" y="0"/>
                  <a:pt x="5371172" y="391576"/>
                  <a:pt x="5371172" y="874618"/>
                </a:cubicBezTo>
                <a:cubicBezTo>
                  <a:pt x="5371172" y="1357658"/>
                  <a:pt x="4979587" y="1749236"/>
                  <a:pt x="4496545" y="1749236"/>
                </a:cubicBezTo>
                <a:cubicBezTo>
                  <a:pt x="4013503" y="1749236"/>
                  <a:pt x="3621936" y="1357660"/>
                  <a:pt x="3621936" y="874618"/>
                </a:cubicBezTo>
                <a:cubicBezTo>
                  <a:pt x="3621936" y="391578"/>
                  <a:pt x="4013503" y="0"/>
                  <a:pt x="4496545" y="0"/>
                </a:cubicBezTo>
                <a:close/>
                <a:moveTo>
                  <a:pt x="2685567" y="0"/>
                </a:moveTo>
                <a:cubicBezTo>
                  <a:pt x="3168609" y="0"/>
                  <a:pt x="3560194" y="391576"/>
                  <a:pt x="3560194" y="874618"/>
                </a:cubicBezTo>
                <a:cubicBezTo>
                  <a:pt x="3560194" y="1391753"/>
                  <a:pt x="3979417" y="1810978"/>
                  <a:pt x="4496544" y="1810978"/>
                </a:cubicBezTo>
                <a:cubicBezTo>
                  <a:pt x="4979586" y="1810978"/>
                  <a:pt x="5371171" y="2202545"/>
                  <a:pt x="5371171" y="2685586"/>
                </a:cubicBezTo>
                <a:cubicBezTo>
                  <a:pt x="5371171" y="3168610"/>
                  <a:pt x="4979586" y="3560213"/>
                  <a:pt x="4496544" y="3560213"/>
                </a:cubicBezTo>
                <a:lnTo>
                  <a:pt x="2685567" y="3560213"/>
                </a:lnTo>
                <a:cubicBezTo>
                  <a:pt x="2202543" y="3560213"/>
                  <a:pt x="1810958" y="3168628"/>
                  <a:pt x="1810958" y="2685586"/>
                </a:cubicBezTo>
                <a:lnTo>
                  <a:pt x="1810958" y="874618"/>
                </a:lnTo>
                <a:cubicBezTo>
                  <a:pt x="1810958" y="391578"/>
                  <a:pt x="2202543" y="0"/>
                  <a:pt x="26855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10674626" cy="9869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2433917"/>
            <a:ext cx="10674626" cy="3743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6" y="6436659"/>
            <a:ext cx="581772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5.3.2025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7547" y="6436659"/>
            <a:ext cx="4114800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38" y="6436659"/>
            <a:ext cx="363537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49" r:id="rId4"/>
    <p:sldLayoutId id="214748367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68" r:id="rId14"/>
    <p:sldLayoutId id="2147483681" r:id="rId15"/>
    <p:sldLayoutId id="2147483700" r:id="rId16"/>
    <p:sldLayoutId id="2147483701" r:id="rId17"/>
    <p:sldLayoutId id="2147483702" r:id="rId18"/>
    <p:sldLayoutId id="2147483682" r:id="rId19"/>
    <p:sldLayoutId id="2147483683" r:id="rId20"/>
    <p:sldLayoutId id="2147483699" r:id="rId21"/>
    <p:sldLayoutId id="2147483684" r:id="rId22"/>
    <p:sldLayoutId id="2147483685" r:id="rId23"/>
    <p:sldLayoutId id="2147483662" r:id="rId24"/>
    <p:sldLayoutId id="2147483672" r:id="rId25"/>
    <p:sldLayoutId id="2147483686" r:id="rId26"/>
    <p:sldLayoutId id="2147483687" r:id="rId27"/>
    <p:sldLayoutId id="2147483688" r:id="rId28"/>
    <p:sldLayoutId id="2147483689" r:id="rId29"/>
    <p:sldLayoutId id="2147483671" r:id="rId30"/>
    <p:sldLayoutId id="2147483673" r:id="rId31"/>
    <p:sldLayoutId id="2147483690" r:id="rId32"/>
    <p:sldLayoutId id="2147483691" r:id="rId33"/>
    <p:sldLayoutId id="2147483695" r:id="rId34"/>
    <p:sldLayoutId id="2147483692" r:id="rId35"/>
    <p:sldLayoutId id="2147483696" r:id="rId36"/>
    <p:sldLayoutId id="2147483697" r:id="rId37"/>
    <p:sldLayoutId id="2147483698" r:id="rId38"/>
    <p:sldLayoutId id="2147483693" r:id="rId39"/>
    <p:sldLayoutId id="2147483654" r:id="rId40"/>
    <p:sldLayoutId id="2147483655" r:id="rId41"/>
    <p:sldLayoutId id="214748369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youtube.com/watch?v=GLNVP1rPGLk" TargetMode="Externa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/3-9941646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neetonkulttuuriperinto.fi/fi/sopimus-suomessa/wikiluettelo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iki.aineetonkulttuuriperinto.fi/wiki/Meksikolainen_kuolleiden_p%C3%A4iv%C3%A4_Suomessa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iki.aineetonkulttuuriperinto.fi/wiki/Latvialainen_munien_v%C3%A4rj%C3%A4%C3%A4misen_perinne_Suomessa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iki.aineetonkulttuuriperinto.fi/wiki/Iranilainen_klassinen_musiikki_Suomessa" TargetMode="Externa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iki.aineetonkulttuuriperinto.fi/wiki/Chilen_itsen%C3%A4isyysp%C3%A4iv%C3%A4n_%22el_Dieciocho%22_juhliminen_Suomessa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tpiensivustotprod.blob.core.windows.net/aineeton/Perintohyrra_web_EN.pdf" TargetMode="Externa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734F1-58E4-36BE-7D31-35331615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0" y="1218162"/>
            <a:ext cx="6095719" cy="2387600"/>
          </a:xfrm>
        </p:spPr>
        <p:txBody>
          <a:bodyPr/>
          <a:lstStyle/>
          <a:p>
            <a:r>
              <a:rPr lang="en-GB" dirty="0"/>
              <a:t>Intangible cultural heritage workshop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7D80D2-31B5-0300-85C9-AEE8B57AA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Workshop 1</a:t>
            </a:r>
          </a:p>
        </p:txBody>
      </p:sp>
    </p:spTree>
    <p:extLst>
      <p:ext uri="{BB962C8B-B14F-4D97-AF65-F5344CB8AC3E}">
        <p14:creationId xmlns:p14="http://schemas.microsoft.com/office/powerpoint/2010/main" val="115649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8CD0F-E59E-9FBD-1932-697AB5B2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8852977C-8228-C1AA-2E97-BDD1136285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825" y="2186457"/>
            <a:ext cx="6504785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Games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Kuva 8" descr="Kaksi hymyilevää henkilöä rakentamassa legopalikoilla, heidän ympärillään jalkapallo ja nalle.">
            <a:extLst>
              <a:ext uri="{FF2B5EF4-FFF2-40B4-BE49-F238E27FC236}">
                <a16:creationId xmlns:a16="http://schemas.microsoft.com/office/drawing/2014/main" id="{0973389D-5510-E8BE-0CAC-471187389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866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41B2-D24E-9BC1-FED7-ED1C2CDEA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3B19C98-CD3D-1721-0917-3459B5B440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825" y="2186457"/>
            <a:ext cx="6504785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Nature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Kuva 1" descr="Puita ja lampi, jossa on ankka.">
            <a:extLst>
              <a:ext uri="{FF2B5EF4-FFF2-40B4-BE49-F238E27FC236}">
                <a16:creationId xmlns:a16="http://schemas.microsoft.com/office/drawing/2014/main" id="{86FABB76-9426-0122-4E3B-2974BA2F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11" y="991955"/>
            <a:ext cx="5385264" cy="53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DB3A1-05D4-60FF-C725-6AFB27A1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E84C976-C87C-D445-A304-5E23EC579D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825" y="2186457"/>
            <a:ext cx="6504785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Food</a:t>
            </a:r>
          </a:p>
        </p:txBody>
      </p:sp>
      <p:pic>
        <p:nvPicPr>
          <p:cNvPr id="3" name="Kuva 2" descr="Monipuolinen ateria, kasviksia ja proteiinia, erillinen leipälautanen ja vesilasi. ">
            <a:extLst>
              <a:ext uri="{FF2B5EF4-FFF2-40B4-BE49-F238E27FC236}">
                <a16:creationId xmlns:a16="http://schemas.microsoft.com/office/drawing/2014/main" id="{34C220A9-E0F2-035A-9612-C7F442F8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16" y="1025329"/>
            <a:ext cx="7214616" cy="54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8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E6B56A-72BA-BC78-B66B-095EC6AB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2865909"/>
            <a:ext cx="10515600" cy="2852737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3796B9-00E2-9943-22EE-10C48CFF554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36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DC4E-58A1-1EFF-4E4A-791A95962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E015AEB3-C6B9-143D-91B1-BD75A0A2A0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932" y="2798103"/>
            <a:ext cx="3427537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familiar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tradition?</a:t>
            </a:r>
          </a:p>
        </p:txBody>
      </p:sp>
      <p:pic>
        <p:nvPicPr>
          <p:cNvPr id="2" name="Kuva 1" descr="Sanapilvi: sauna, salmiakki, rosolli, mökkeily, eukonkanto, mämmi, glögi, kännykkäpuhelut, tango, piparit, ananaspizza, joiku, tanssi, savusauna, perunaruoat, sähly, kepparit, purkanjauhaminen, suopotkupallo, duudsonit, cheerleading, rosolli, soutaminen, avantouinti, joulukuusi, jääkiekko, yms.">
            <a:extLst>
              <a:ext uri="{FF2B5EF4-FFF2-40B4-BE49-F238E27FC236}">
                <a16:creationId xmlns:a16="http://schemas.microsoft.com/office/drawing/2014/main" id="{A08E6BC4-DBA3-5AC2-4546-B3B1182B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61" y="1162031"/>
            <a:ext cx="7567507" cy="535036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556493D-7CC8-F181-E3F3-7ABCD8B4B124}"/>
              </a:ext>
            </a:extLst>
          </p:cNvPr>
          <p:cNvSpPr txBox="1"/>
          <p:nvPr/>
        </p:nvSpPr>
        <p:spPr>
          <a:xfrm>
            <a:off x="490268" y="3999330"/>
            <a:ext cx="36028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 err="1"/>
              <a:t>christmas</a:t>
            </a:r>
            <a:r>
              <a:rPr lang="fi-FI" sz="1600" i="1" dirty="0"/>
              <a:t> </a:t>
            </a:r>
            <a:r>
              <a:rPr lang="fi-FI" sz="1600" i="1" dirty="0" err="1"/>
              <a:t>cookies</a:t>
            </a:r>
            <a:r>
              <a:rPr lang="fi-FI" sz="1600" i="1" dirty="0"/>
              <a:t>, ice hockey, </a:t>
            </a:r>
            <a:r>
              <a:rPr lang="fi-FI" sz="1600" i="1" dirty="0" err="1"/>
              <a:t>pineapple</a:t>
            </a:r>
            <a:r>
              <a:rPr lang="fi-FI" sz="1600" i="1" dirty="0"/>
              <a:t> pizza, </a:t>
            </a:r>
            <a:r>
              <a:rPr lang="fi-FI" sz="1600" i="1" dirty="0" err="1"/>
              <a:t>christmas</a:t>
            </a:r>
            <a:r>
              <a:rPr lang="fi-FI" sz="1600" i="1" dirty="0"/>
              <a:t> </a:t>
            </a:r>
            <a:r>
              <a:rPr lang="fi-FI" sz="1600" i="1" dirty="0" err="1"/>
              <a:t>tree</a:t>
            </a:r>
            <a:r>
              <a:rPr lang="fi-FI" sz="1600" i="1" dirty="0"/>
              <a:t>, </a:t>
            </a:r>
            <a:r>
              <a:rPr lang="fi-FI" sz="1600" i="1" dirty="0" err="1"/>
              <a:t>rowing</a:t>
            </a:r>
            <a:r>
              <a:rPr lang="fi-FI" sz="1600" i="1" dirty="0"/>
              <a:t>, </a:t>
            </a:r>
            <a:r>
              <a:rPr lang="fi-FI" sz="1600" i="1" dirty="0" err="1"/>
              <a:t>mulled</a:t>
            </a:r>
            <a:r>
              <a:rPr lang="fi-FI" sz="1600" i="1" dirty="0"/>
              <a:t> </a:t>
            </a:r>
            <a:r>
              <a:rPr lang="fi-FI" sz="1600" i="1" dirty="0" err="1"/>
              <a:t>wine</a:t>
            </a:r>
            <a:r>
              <a:rPr lang="fi-FI" sz="1600" i="1" dirty="0"/>
              <a:t>, </a:t>
            </a:r>
            <a:r>
              <a:rPr lang="fi-FI" sz="1600" i="1" dirty="0" err="1"/>
              <a:t>going</a:t>
            </a:r>
            <a:r>
              <a:rPr lang="fi-FI" sz="1600" i="1" dirty="0"/>
              <a:t> to a </a:t>
            </a:r>
            <a:r>
              <a:rPr lang="fi-FI" sz="1600" i="1" dirty="0" err="1"/>
              <a:t>cabin</a:t>
            </a:r>
            <a:r>
              <a:rPr lang="fi-FI" sz="1600" i="1" dirty="0"/>
              <a:t>, Hurriganes, joiku, </a:t>
            </a:r>
            <a:r>
              <a:rPr lang="fi-FI" sz="1600" i="1" dirty="0" err="1"/>
              <a:t>dance</a:t>
            </a:r>
            <a:r>
              <a:rPr lang="fi-FI" sz="1600" i="1" dirty="0"/>
              <a:t>, </a:t>
            </a:r>
            <a:r>
              <a:rPr lang="fi-FI" sz="1600" i="1" dirty="0" err="1"/>
              <a:t>liquorice</a:t>
            </a:r>
            <a:r>
              <a:rPr lang="fi-FI" sz="1600" i="1" dirty="0"/>
              <a:t>, salmiakki, hobby </a:t>
            </a:r>
            <a:r>
              <a:rPr lang="fi-FI" sz="1600" i="1" dirty="0" err="1"/>
              <a:t>horses</a:t>
            </a:r>
            <a:r>
              <a:rPr lang="fi-FI" sz="1600" i="1" dirty="0"/>
              <a:t>, </a:t>
            </a:r>
            <a:r>
              <a:rPr lang="fi-FI" sz="1600" i="1" dirty="0" err="1"/>
              <a:t>karelian</a:t>
            </a:r>
            <a:r>
              <a:rPr lang="fi-FI" sz="1600" i="1" dirty="0"/>
              <a:t> </a:t>
            </a:r>
            <a:r>
              <a:rPr lang="fi-FI" sz="1600" i="1" dirty="0" err="1"/>
              <a:t>pies</a:t>
            </a:r>
            <a:r>
              <a:rPr lang="fi-FI" sz="1600" i="1" dirty="0"/>
              <a:t>, sauna, cheerleading</a:t>
            </a:r>
            <a:endParaRPr lang="en-US" sz="1600" b="1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14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186C3-B02B-B623-9754-3F3B0F49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4331B5-2A8A-E896-F05A-D86CE9D5765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290A897-69FC-E9AF-896E-CBC0CE3389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7992" y="223392"/>
            <a:ext cx="6588182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familiar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tradition?</a:t>
            </a:r>
          </a:p>
        </p:txBody>
      </p:sp>
      <p:pic>
        <p:nvPicPr>
          <p:cNvPr id="3" name="Kuva 1" descr="sanapilvi: romanilaulut, pesäpallo, sienestys, metallimusiikki, vitsit, kesäteatteri, körttiveisuu, kalakukko, afrotanssi, luontoharrastus, unikeonpäivä, kyykkä, jeppomenuetten, lippoaminen, midsommarstångstraditionen, yms.">
            <a:extLst>
              <a:ext uri="{FF2B5EF4-FFF2-40B4-BE49-F238E27FC236}">
                <a16:creationId xmlns:a16="http://schemas.microsoft.com/office/drawing/2014/main" id="{39984D16-E24B-3DD2-6837-EF6C80952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b="7579"/>
          <a:stretch/>
        </p:blipFill>
        <p:spPr bwMode="auto">
          <a:xfrm>
            <a:off x="3205497" y="1631403"/>
            <a:ext cx="8609266" cy="47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2731FA2-21B5-42C5-4E7A-2F4B7691A358}"/>
              </a:ext>
            </a:extLst>
          </p:cNvPr>
          <p:cNvSpPr txBox="1"/>
          <p:nvPr/>
        </p:nvSpPr>
        <p:spPr>
          <a:xfrm>
            <a:off x="567992" y="2888874"/>
            <a:ext cx="23553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/>
              <a:t>Kekri -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ancient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Finnish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harvest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festival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,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circling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amusement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parks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,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karelian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pies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,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being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from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Laihia,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winter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purse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seining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,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Finnish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baseball,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tar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burning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, Roma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songs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,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beer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culture, kalakukko,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mushroom</a:t>
            </a:r>
            <a:r>
              <a:rPr lang="fi-FI" sz="1600" i="1" dirty="0">
                <a:solidFill>
                  <a:srgbClr val="111111"/>
                </a:solidFill>
                <a:effectLst/>
              </a:rPr>
              <a:t> </a:t>
            </a:r>
            <a:r>
              <a:rPr lang="fi-FI" sz="1600" i="1" dirty="0" err="1">
                <a:solidFill>
                  <a:srgbClr val="111111"/>
                </a:solidFill>
                <a:effectLst/>
              </a:rPr>
              <a:t>picking</a:t>
            </a:r>
            <a:endParaRPr lang="en-US" sz="1600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55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58D06-96A6-5A17-FD7B-FB313D6C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Break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A77F04-1AEB-3DB1-DE77-1DEEDED4ADE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27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46F32-ADA1-9CF1-28C4-A76A397D4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489CC3F-105B-4E82-A9A5-F639F3A4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79" y="2935521"/>
            <a:ext cx="6504785" cy="986957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 err="1"/>
              <a:t>Recap</a:t>
            </a:r>
            <a:r>
              <a:rPr lang="fi-FI" dirty="0"/>
              <a:t> –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explain</a:t>
            </a:r>
            <a:r>
              <a:rPr lang="fi-FI" dirty="0"/>
              <a:t> </a:t>
            </a:r>
            <a:r>
              <a:rPr lang="fi-FI" dirty="0" err="1"/>
              <a:t>intangible</a:t>
            </a:r>
            <a:r>
              <a:rPr lang="fi-FI" dirty="0"/>
              <a:t>/</a:t>
            </a:r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heritage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812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DCC1B-CEE5-B6D5-E607-6F740AD0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08D12C-D21F-1B5E-10B3-34676478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4343527" cy="986957"/>
          </a:xfrm>
        </p:spPr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heritage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AE827DE-B893-C576-6B3C-02EDEEEB5940}"/>
              </a:ext>
            </a:extLst>
          </p:cNvPr>
          <p:cNvSpPr txBox="1"/>
          <p:nvPr/>
        </p:nvSpPr>
        <p:spPr>
          <a:xfrm>
            <a:off x="758825" y="3648456"/>
            <a:ext cx="36028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linkClick r:id="rId2"/>
              </a:rPr>
              <a:t>https://www.youtube.com/watch?v=GLNVP1rPGLk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fi-FI" sz="1600" dirty="0"/>
              <a:t>Photo: Hannu Pakarinen, Suomen saunaseura. MUSEOVIRASTO</a:t>
            </a:r>
            <a:endParaRPr lang="en-US" sz="1600" b="1" dirty="0"/>
          </a:p>
          <a:p>
            <a:endParaRPr lang="fi-FI" dirty="0"/>
          </a:p>
        </p:txBody>
      </p:sp>
      <p:pic>
        <p:nvPicPr>
          <p:cNvPr id="3" name="Kuva 2" descr="Ihminen saunassa koivuvihdan kanssa.">
            <a:extLst>
              <a:ext uri="{FF2B5EF4-FFF2-40B4-BE49-F238E27FC236}">
                <a16:creationId xmlns:a16="http://schemas.microsoft.com/office/drawing/2014/main" id="{DCA00E00-6E37-7659-D0FF-BD47EF803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298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165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13706-0A63-8CAF-CB81-C6E7E1BCA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76BD23-528E-A872-56B1-9BE3135D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760615"/>
            <a:ext cx="8046847" cy="986957"/>
          </a:xfrm>
        </p:spPr>
        <p:txBody>
          <a:bodyPr/>
          <a:lstStyle/>
          <a:p>
            <a:r>
              <a:rPr lang="fi-FI" dirty="0"/>
              <a:t>Is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traditions</a:t>
            </a:r>
            <a:r>
              <a:rPr lang="fi-FI" dirty="0"/>
              <a:t> in Finland?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D39685-2271-5F79-3C49-B83F127A450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DAFC3FD-F6A3-261C-ECF9-08A9419970F3}"/>
              </a:ext>
            </a:extLst>
          </p:cNvPr>
          <p:cNvSpPr txBox="1"/>
          <p:nvPr/>
        </p:nvSpPr>
        <p:spPr>
          <a:xfrm>
            <a:off x="758825" y="1818161"/>
            <a:ext cx="10122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Suomalainen elävä kulttuuriperintö on nyt listattu: saunominen, hautausmaalle jouluna...</a:t>
            </a:r>
          </a:p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https://yle.fi/a/3-9941646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157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8D62B-787C-4C19-8E6C-DD253197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F555ED-1875-DE19-D4D0-0B70305B0B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Oulu2026</a:t>
            </a:r>
          </a:p>
          <a:p>
            <a:r>
              <a:rPr lang="fi-FI" dirty="0" err="1"/>
              <a:t>Northern</a:t>
            </a:r>
            <a:r>
              <a:rPr lang="fi-FI" dirty="0"/>
              <a:t> </a:t>
            </a:r>
            <a:r>
              <a:rPr lang="fi-FI" dirty="0" err="1"/>
              <a:t>Ostrobothnia</a:t>
            </a:r>
            <a:r>
              <a:rPr lang="fi-FI" dirty="0"/>
              <a:t> </a:t>
            </a:r>
            <a:r>
              <a:rPr lang="fi-FI" dirty="0" err="1"/>
              <a:t>Museum</a:t>
            </a:r>
            <a:endParaRPr lang="fi-FI" dirty="0"/>
          </a:p>
          <a:p>
            <a:r>
              <a:rPr lang="fi-FI" dirty="0"/>
              <a:t>Mobile </a:t>
            </a:r>
            <a:r>
              <a:rPr lang="fi-FI" dirty="0" err="1"/>
              <a:t>Futures</a:t>
            </a:r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588FCF-9B75-E40D-3D4B-099AFE61312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A802B11-44EE-47B6-1BC2-3C1F4195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4954" y="3726681"/>
            <a:ext cx="3222091" cy="2606915"/>
          </a:xfrm>
        </p:spPr>
        <p:txBody>
          <a:bodyPr/>
          <a:lstStyle/>
          <a:p>
            <a:r>
              <a:rPr lang="fi-FI" i="1" dirty="0" err="1"/>
              <a:t>Modify</a:t>
            </a:r>
            <a:r>
              <a:rPr lang="fi-FI" i="1" dirty="0"/>
              <a:t> to </a:t>
            </a:r>
            <a:r>
              <a:rPr lang="fi-FI" i="1" dirty="0" err="1"/>
              <a:t>fit</a:t>
            </a:r>
            <a:r>
              <a:rPr lang="fi-FI" i="1" dirty="0"/>
              <a:t> </a:t>
            </a:r>
            <a:r>
              <a:rPr lang="fi-FI" i="1" dirty="0" err="1"/>
              <a:t>your</a:t>
            </a:r>
            <a:r>
              <a:rPr lang="fi-FI" i="1" dirty="0"/>
              <a:t> </a:t>
            </a:r>
            <a:r>
              <a:rPr lang="fi-FI" i="1" dirty="0" err="1"/>
              <a:t>own</a:t>
            </a:r>
            <a:r>
              <a:rPr lang="fi-FI" i="1"/>
              <a:t> workshop!</a:t>
            </a:r>
            <a:endParaRPr lang="fi-FI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34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2697-F584-31E8-51C1-382342F73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06DD5D-8774-992A-682A-EAB5606C37C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552E3C37-A3FD-FF91-B5D9-B82EF7C9D3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7607935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Wiki-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inventory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Living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Heritage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Kuva 4" descr="Elävän perinnön wikiluettelo -nettisivu.">
            <a:extLst>
              <a:ext uri="{FF2B5EF4-FFF2-40B4-BE49-F238E27FC236}">
                <a16:creationId xmlns:a16="http://schemas.microsoft.com/office/drawing/2014/main" id="{93576A39-0E85-74EB-40F8-2CC1FE31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680074"/>
            <a:ext cx="9896475" cy="429659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35E1D0D-3806-3D31-4800-FF3ECB4E5A36}"/>
              </a:ext>
            </a:extLst>
          </p:cNvPr>
          <p:cNvSpPr txBox="1"/>
          <p:nvPr/>
        </p:nvSpPr>
        <p:spPr>
          <a:xfrm>
            <a:off x="789229" y="6256175"/>
            <a:ext cx="9896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https://www.aineetonkulttuuriperinto.fi/fi/sopimus-suomessa/wikiluettelo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9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E9730-9664-B336-0E4E-31FB0037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12A35D-3AD1-EB52-9185-897E92D5D36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A07A901E-BD05-EBD3-853B-16FCF52D0F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9363583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Day of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the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Dead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 in Finland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Kuva 1" descr="Meksikolainen alttari Kansallismuseossa&#10;Kuva: Rosamaría Bolom &#10;">
            <a:extLst>
              <a:ext uri="{FF2B5EF4-FFF2-40B4-BE49-F238E27FC236}">
                <a16:creationId xmlns:a16="http://schemas.microsoft.com/office/drawing/2014/main" id="{C6077553-0546-6ADE-AF3C-C6C4C36A7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0" y="1807870"/>
            <a:ext cx="5814568" cy="4495800"/>
          </a:xfrm>
          <a:prstGeom prst="rect">
            <a:avLst/>
          </a:prstGeom>
        </p:spPr>
      </p:pic>
      <p:pic>
        <p:nvPicPr>
          <p:cNvPr id="3" name="Kuva 2" descr="Meksikolainen alttari yksityisessä tilassa.&#10;Kuva: Rosamaría Bolom &#10;">
            <a:extLst>
              <a:ext uri="{FF2B5EF4-FFF2-40B4-BE49-F238E27FC236}">
                <a16:creationId xmlns:a16="http://schemas.microsoft.com/office/drawing/2014/main" id="{5DE5D7D8-9AEE-F89E-28A3-202F87923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49" y="1770854"/>
            <a:ext cx="2851939" cy="453281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230DCC0-FB61-1168-ABF5-D3ADD247EA68}"/>
              </a:ext>
            </a:extLst>
          </p:cNvPr>
          <p:cNvSpPr txBox="1"/>
          <p:nvPr/>
        </p:nvSpPr>
        <p:spPr>
          <a:xfrm>
            <a:off x="713105" y="6303670"/>
            <a:ext cx="425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/>
              <a:t>Meksikolainen alttari Kansallismuseossa</a:t>
            </a:r>
          </a:p>
          <a:p>
            <a:r>
              <a:rPr lang="fi-FI" sz="1200" dirty="0"/>
              <a:t>Kuva: </a:t>
            </a:r>
            <a:r>
              <a:rPr lang="fi-FI" sz="1200" dirty="0" err="1"/>
              <a:t>Rosamaría</a:t>
            </a:r>
            <a:r>
              <a:rPr lang="fi-FI" sz="1200" dirty="0"/>
              <a:t> </a:t>
            </a:r>
            <a:r>
              <a:rPr lang="fi-FI" sz="1200" dirty="0" err="1"/>
              <a:t>Bolom</a:t>
            </a:r>
            <a:r>
              <a:rPr lang="fi-FI" sz="1200" dirty="0"/>
              <a:t>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6A36A1B-829B-4817-0DCA-2C7A71C0DD99}"/>
              </a:ext>
            </a:extLst>
          </p:cNvPr>
          <p:cNvSpPr txBox="1"/>
          <p:nvPr/>
        </p:nvSpPr>
        <p:spPr>
          <a:xfrm>
            <a:off x="7169403" y="6303669"/>
            <a:ext cx="425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/>
              <a:t>Meksikolainen alttari yksityisessä tilassa</a:t>
            </a:r>
          </a:p>
          <a:p>
            <a:r>
              <a:rPr lang="fi-FI" sz="1200" dirty="0"/>
              <a:t>Kuva: </a:t>
            </a:r>
            <a:r>
              <a:rPr lang="fi-FI" sz="1200" dirty="0" err="1"/>
              <a:t>Rosamaría</a:t>
            </a:r>
            <a:r>
              <a:rPr lang="fi-FI" sz="1200" dirty="0"/>
              <a:t> </a:t>
            </a:r>
            <a:r>
              <a:rPr lang="fi-FI" sz="1200" dirty="0" err="1"/>
              <a:t>Bolom</a:t>
            </a:r>
            <a:r>
              <a:rPr lang="fi-F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90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39178-760D-2F24-1460-EF8D06C2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5F67BA18-91CB-9A2F-0918-9EFDEE21B9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10250551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2"/>
              </a:rPr>
              <a:t>Latvian tradition of dyeing eggs in Finland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Kuva 5" descr="Easter morning with coloured eggs in the Latvian home.&#10;">
            <a:extLst>
              <a:ext uri="{FF2B5EF4-FFF2-40B4-BE49-F238E27FC236}">
                <a16:creationId xmlns:a16="http://schemas.microsoft.com/office/drawing/2014/main" id="{6DE8925B-8EBC-1447-D5E8-3537B6121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" y="1590789"/>
            <a:ext cx="4000500" cy="458656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D28F6E8-B89B-F8AB-8B11-1924303749B6}"/>
              </a:ext>
            </a:extLst>
          </p:cNvPr>
          <p:cNvSpPr txBox="1"/>
          <p:nvPr/>
        </p:nvSpPr>
        <p:spPr>
          <a:xfrm>
            <a:off x="713105" y="6303670"/>
            <a:ext cx="4254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Easter morning with </a:t>
            </a:r>
            <a:r>
              <a:rPr lang="en-US" sz="1200" b="1" dirty="0" err="1"/>
              <a:t>coloured</a:t>
            </a:r>
            <a:r>
              <a:rPr lang="en-US" sz="1200" b="1" dirty="0"/>
              <a:t> eggs in the Latvian home</a:t>
            </a:r>
            <a:endParaRPr lang="fi-FI" sz="1200" dirty="0"/>
          </a:p>
        </p:txBody>
      </p:sp>
      <p:pic>
        <p:nvPicPr>
          <p:cNvPr id="12" name="Kuva 11" descr="Process of decorating eggs, the night before Easter in the Latvian home &#10;">
            <a:extLst>
              <a:ext uri="{FF2B5EF4-FFF2-40B4-BE49-F238E27FC236}">
                <a16:creationId xmlns:a16="http://schemas.microsoft.com/office/drawing/2014/main" id="{8517FCB9-28E7-E766-989A-7F0EF757A2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97" y="1590789"/>
            <a:ext cx="6410297" cy="36004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B979B1-5772-0087-C551-099865E67755}"/>
              </a:ext>
            </a:extLst>
          </p:cNvPr>
          <p:cNvSpPr txBox="1"/>
          <p:nvPr/>
        </p:nvSpPr>
        <p:spPr>
          <a:xfrm>
            <a:off x="5189697" y="5267211"/>
            <a:ext cx="425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Process of decorating eggs, the night before Easter in the Latvian home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23153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1E6D-1739-E124-C0DA-42C70F3A8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CC51EF-BCF7-8611-6F5A-68533F04C8D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B328388-7B3F-17FC-4FE4-C1C7C8025B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10250551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hlinkClick r:id="rId2"/>
              </a:rPr>
              <a:t>Iranian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classical</a:t>
            </a:r>
            <a:r>
              <a:rPr lang="fi-FI" dirty="0">
                <a:hlinkClick r:id="rId2"/>
              </a:rPr>
              <a:t> music in Finland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BC79977-2879-AFD8-17D6-6FE1982F93AF}"/>
              </a:ext>
            </a:extLst>
          </p:cNvPr>
          <p:cNvSpPr txBox="1"/>
          <p:nvPr/>
        </p:nvSpPr>
        <p:spPr>
          <a:xfrm>
            <a:off x="1841853" y="6160794"/>
            <a:ext cx="5907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Aava music association in Turku, Finland, Photo: She-ma </a:t>
            </a:r>
            <a:r>
              <a:rPr lang="en-US" sz="1200" dirty="0" err="1"/>
              <a:t>Semsa</a:t>
            </a:r>
            <a:r>
              <a:rPr lang="en-US" sz="1200" dirty="0"/>
              <a:t> (She </a:t>
            </a:r>
            <a:r>
              <a:rPr lang="en-US" sz="1200" dirty="0" err="1"/>
              <a:t>Semsar</a:t>
            </a:r>
            <a:r>
              <a:rPr lang="en-US" sz="1200" dirty="0"/>
              <a:t>) </a:t>
            </a:r>
            <a:endParaRPr lang="fi-FI" sz="1200" dirty="0"/>
          </a:p>
        </p:txBody>
      </p:sp>
      <p:pic>
        <p:nvPicPr>
          <p:cNvPr id="2" name="Kuva 1" descr="Aava-musiikkiyhdistys Turussa. ">
            <a:extLst>
              <a:ext uri="{FF2B5EF4-FFF2-40B4-BE49-F238E27FC236}">
                <a16:creationId xmlns:a16="http://schemas.microsoft.com/office/drawing/2014/main" id="{FDC2B97B-0991-D873-7374-59A6971C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0" y="1720066"/>
            <a:ext cx="7807640" cy="42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7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FBC4C-A1F6-EF83-27A1-B16B9030B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EDD6E7F-3836-45F0-AB61-55FFE75976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10886889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Celebrating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Chile’s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Independence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 Day "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el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Dieciocho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" in Finland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782B9C1-1AA1-D102-22BA-F2565B42EF68}"/>
              </a:ext>
            </a:extLst>
          </p:cNvPr>
          <p:cNvSpPr txBox="1"/>
          <p:nvPr/>
        </p:nvSpPr>
        <p:spPr>
          <a:xfrm>
            <a:off x="4130573" y="1672398"/>
            <a:ext cx="1666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 err="1"/>
              <a:t>Dieciocho</a:t>
            </a:r>
            <a:r>
              <a:rPr lang="fi-FI" sz="1200" dirty="0"/>
              <a:t> at Kalasatama, </a:t>
            </a:r>
            <a:r>
              <a:rPr lang="fi-FI" sz="1200" dirty="0" err="1"/>
              <a:t>photo</a:t>
            </a:r>
            <a:r>
              <a:rPr lang="fi-FI" sz="1200" dirty="0"/>
              <a:t>: Claudia </a:t>
            </a:r>
            <a:r>
              <a:rPr lang="fi-FI" sz="1200" dirty="0" err="1"/>
              <a:t>Lincopán</a:t>
            </a:r>
            <a:r>
              <a:rPr lang="fi-FI" sz="1200" dirty="0"/>
              <a:t> </a:t>
            </a:r>
            <a:r>
              <a:rPr lang="fi-FI" sz="1200" dirty="0" err="1"/>
              <a:t>Morales</a:t>
            </a:r>
            <a:r>
              <a:rPr lang="fi-FI" sz="1200" dirty="0"/>
              <a:t>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D473233-AF55-012D-F7FC-CC1E9AEABCBB}"/>
              </a:ext>
            </a:extLst>
          </p:cNvPr>
          <p:cNvSpPr txBox="1"/>
          <p:nvPr/>
        </p:nvSpPr>
        <p:spPr>
          <a:xfrm>
            <a:off x="8934725" y="1672398"/>
            <a:ext cx="195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Pan </a:t>
            </a:r>
            <a:r>
              <a:rPr lang="fi-FI" sz="1200" dirty="0" err="1"/>
              <a:t>amasado</a:t>
            </a:r>
            <a:r>
              <a:rPr lang="fi-FI" sz="1200" dirty="0"/>
              <a:t> and </a:t>
            </a:r>
            <a:r>
              <a:rPr lang="fi-FI" sz="1200" dirty="0" err="1"/>
              <a:t>pebre</a:t>
            </a:r>
            <a:r>
              <a:rPr lang="fi-FI" sz="1200" dirty="0"/>
              <a:t> </a:t>
            </a:r>
            <a:r>
              <a:rPr lang="fi-FI" sz="1200" dirty="0" err="1"/>
              <a:t>Chileno</a:t>
            </a:r>
            <a:r>
              <a:rPr lang="fi-FI" sz="1200" dirty="0"/>
              <a:t>, Photo: Claudia </a:t>
            </a:r>
            <a:r>
              <a:rPr lang="fi-FI" sz="1200" dirty="0" err="1"/>
              <a:t>Lincopán</a:t>
            </a:r>
            <a:r>
              <a:rPr lang="fi-FI" sz="1200" dirty="0"/>
              <a:t> </a:t>
            </a:r>
            <a:r>
              <a:rPr lang="fi-FI" sz="1200" dirty="0" err="1"/>
              <a:t>Morales</a:t>
            </a:r>
            <a:r>
              <a:rPr lang="fi-FI" sz="1200" dirty="0"/>
              <a:t> </a:t>
            </a:r>
          </a:p>
        </p:txBody>
      </p:sp>
      <p:pic>
        <p:nvPicPr>
          <p:cNvPr id="2" name="Kuva 1" descr="Dieciocho Kalasatamassa">
            <a:extLst>
              <a:ext uri="{FF2B5EF4-FFF2-40B4-BE49-F238E27FC236}">
                <a16:creationId xmlns:a16="http://schemas.microsoft.com/office/drawing/2014/main" id="{F622939C-A640-EAE6-B9F8-F44B44533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" y="1672399"/>
            <a:ext cx="3296508" cy="4545339"/>
          </a:xfrm>
          <a:prstGeom prst="rect">
            <a:avLst/>
          </a:prstGeom>
        </p:spPr>
      </p:pic>
      <p:pic>
        <p:nvPicPr>
          <p:cNvPr id="3" name="Kuva 2" descr="Ihmisiä ruokailemassa ulkona, Pan amasado and pebre Chileno, Photo: Claudia Lincopán Morales &#10;">
            <a:extLst>
              <a:ext uri="{FF2B5EF4-FFF2-40B4-BE49-F238E27FC236}">
                <a16:creationId xmlns:a16="http://schemas.microsoft.com/office/drawing/2014/main" id="{B36FFFDE-8AF4-137B-7EF6-36004E722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36" y="1672399"/>
            <a:ext cx="2556121" cy="45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462A-AF57-6CEA-AEC5-7707015E3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5DD320-E550-35F8-0F4E-67B9C30C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2865909"/>
            <a:ext cx="10515600" cy="2852737"/>
          </a:xfrm>
        </p:spPr>
        <p:txBody>
          <a:bodyPr/>
          <a:lstStyle/>
          <a:p>
            <a:r>
              <a:rPr lang="fi-FI" dirty="0"/>
              <a:t>Group </a:t>
            </a:r>
            <a:r>
              <a:rPr lang="fi-FI" dirty="0" err="1"/>
              <a:t>work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F1C4BA-DBFF-B28F-CD22-F50761DAE64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458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89597-778B-14BB-EFDB-081D09C0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570F55-613E-582A-9590-8824DDEC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heritage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0EE6F-5F99-E6E6-27E3-6194F300B2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314766"/>
            <a:ext cx="6504617" cy="3743325"/>
          </a:xfrm>
        </p:spPr>
        <p:txBody>
          <a:bodyPr/>
          <a:lstStyle/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Celebration</a:t>
            </a:r>
            <a:endParaRPr lang="fi-FI" sz="18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Music and </a:t>
            </a: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dance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Performing</a:t>
            </a: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arts</a:t>
            </a: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(e.g. </a:t>
            </a: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theatre</a:t>
            </a: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)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Stories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Handicrafts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Food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Games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Nature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06B785-D05D-188F-3AC2-4DFBEDC02D8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373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25783-83B8-5924-D988-33675F56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B5EB2-7D20-5ABA-E4A5-1DD729CB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Can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find</a:t>
            </a:r>
            <a:r>
              <a:rPr lang="fi-FI" dirty="0"/>
              <a:t> a tradition </a:t>
            </a:r>
            <a:r>
              <a:rPr lang="fi-FI" dirty="0" err="1"/>
              <a:t>familiar</a:t>
            </a:r>
            <a:r>
              <a:rPr lang="fi-FI" dirty="0"/>
              <a:t> to </a:t>
            </a:r>
            <a:r>
              <a:rPr lang="fi-FI" dirty="0" err="1"/>
              <a:t>you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B5D33E-0CBF-693C-15CF-0EABD04C4C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287334"/>
            <a:ext cx="10213451" cy="374332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For </a:t>
            </a:r>
            <a:r>
              <a:rPr lang="fi-FI" b="1" dirty="0" err="1"/>
              <a:t>example</a:t>
            </a:r>
            <a:endParaRPr lang="fi-FI" b="1" dirty="0"/>
          </a:p>
          <a:p>
            <a:pPr marL="342900" indent="-342900">
              <a:buAutoNum type="arabicPeriod"/>
            </a:pPr>
            <a:r>
              <a:rPr lang="fi-FI" b="1" dirty="0" err="1"/>
              <a:t>Celebrations</a:t>
            </a:r>
            <a:r>
              <a:rPr lang="fi-FI" dirty="0"/>
              <a:t>: ramadan and</a:t>
            </a:r>
            <a:br>
              <a:rPr lang="fi-FI" dirty="0"/>
            </a:br>
            <a:r>
              <a:rPr lang="fi-FI" dirty="0" err="1"/>
              <a:t>midsommer</a:t>
            </a:r>
            <a:endParaRPr lang="fi-FI" dirty="0"/>
          </a:p>
          <a:p>
            <a:pPr marL="0" indent="0">
              <a:buNone/>
            </a:pPr>
            <a:r>
              <a:rPr lang="fi-FI" b="1" dirty="0" err="1"/>
              <a:t>Who</a:t>
            </a:r>
            <a:r>
              <a:rPr lang="fi-FI" b="1" dirty="0"/>
              <a:t> </a:t>
            </a:r>
            <a:r>
              <a:rPr lang="fi-FI" b="1" dirty="0" err="1"/>
              <a:t>cherishes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tradition? </a:t>
            </a:r>
          </a:p>
          <a:p>
            <a:pPr marL="0" indent="0">
              <a:buNone/>
            </a:pPr>
            <a:r>
              <a:rPr lang="fi-FI" dirty="0"/>
              <a:t>My </a:t>
            </a:r>
            <a:r>
              <a:rPr lang="fi-FI" dirty="0" err="1"/>
              <a:t>neighbours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Me </a:t>
            </a:r>
            <a:r>
              <a:rPr lang="fi-FI" dirty="0" err="1"/>
              <a:t>with</a:t>
            </a:r>
            <a:r>
              <a:rPr lang="fi-FI" dirty="0"/>
              <a:t> my </a:t>
            </a:r>
            <a:r>
              <a:rPr lang="fi-FI" dirty="0" err="1"/>
              <a:t>family</a:t>
            </a:r>
            <a:r>
              <a:rPr lang="fi-FI" dirty="0"/>
              <a:t> and </a:t>
            </a:r>
            <a:r>
              <a:rPr lang="fi-FI" dirty="0" err="1"/>
              <a:t>friends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err="1"/>
              <a:t>What</a:t>
            </a:r>
            <a:r>
              <a:rPr lang="fi-FI" b="1" dirty="0"/>
              <a:t> </a:t>
            </a:r>
            <a:r>
              <a:rPr lang="fi-FI" b="1" dirty="0" err="1"/>
              <a:t>do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?</a:t>
            </a:r>
          </a:p>
          <a:p>
            <a:pPr marL="0" indent="0">
              <a:buNone/>
            </a:pPr>
            <a:r>
              <a:rPr lang="en-US" dirty="0"/>
              <a:t>I'll see what the others do. I myself will not participate. I would like to participate sometime.</a:t>
            </a:r>
          </a:p>
          <a:p>
            <a:pPr marL="0" indent="0">
              <a:buNone/>
            </a:pPr>
            <a:r>
              <a:rPr lang="en-US" dirty="0"/>
              <a:t>We celebrate with friends. I cook and make decorations.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1ED4AC8-3936-AF25-6004-A76135FEB2C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EDC6E68-3ABC-6B57-2268-59377EE74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37" y="2202961"/>
            <a:ext cx="1939863" cy="129387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35A3449-68AF-90B1-9116-79F3247A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02" y="2209216"/>
            <a:ext cx="1803448" cy="1287619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04C3D25F-AE06-E744-34C4-1ABF83547B0C}"/>
              </a:ext>
            </a:extLst>
          </p:cNvPr>
          <p:cNvSpPr txBox="1">
            <a:spLocks/>
          </p:cNvSpPr>
          <p:nvPr/>
        </p:nvSpPr>
        <p:spPr>
          <a:xfrm>
            <a:off x="7918693" y="2039842"/>
            <a:ext cx="6504617" cy="3743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775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spcAft>
                <a:spcPts val="800"/>
              </a:spcAft>
              <a:buFont typeface="+mj-lt"/>
              <a:buAutoNum type="arabicPeriod"/>
            </a:pPr>
            <a:r>
              <a:rPr lang="fi-FI" sz="14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Music and </a:t>
            </a:r>
            <a:r>
              <a:rPr lang="fi-FI" sz="14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dance</a:t>
            </a:r>
            <a:endParaRPr lang="fi-FI" sz="14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spcAft>
                <a:spcPts val="800"/>
              </a:spcAft>
              <a:buFont typeface="+mj-lt"/>
              <a:buAutoNum type="arabicPeriod"/>
            </a:pPr>
            <a:r>
              <a:rPr lang="fi-FI" sz="14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Performing</a:t>
            </a:r>
            <a:r>
              <a:rPr lang="fi-FI" sz="14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fi-FI" sz="14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arts</a:t>
            </a:r>
            <a:r>
              <a:rPr lang="fi-FI" sz="14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(e.g. </a:t>
            </a:r>
            <a:r>
              <a:rPr lang="fi-FI" sz="14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theatre</a:t>
            </a:r>
            <a:r>
              <a:rPr lang="fi-FI" sz="14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)</a:t>
            </a:r>
            <a:endParaRPr lang="fi-FI" sz="14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spcAft>
                <a:spcPts val="800"/>
              </a:spcAft>
              <a:buFont typeface="+mj-lt"/>
              <a:buAutoNum type="arabicPeriod"/>
            </a:pPr>
            <a:r>
              <a:rPr lang="fi-FI" sz="14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Stories</a:t>
            </a:r>
            <a:endParaRPr lang="fi-FI" sz="14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spcAft>
                <a:spcPts val="800"/>
              </a:spcAft>
              <a:buFont typeface="+mj-lt"/>
              <a:buAutoNum type="arabicPeriod"/>
            </a:pPr>
            <a:r>
              <a:rPr lang="fi-FI" sz="14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Handicrafts</a:t>
            </a:r>
            <a:endParaRPr lang="fi-FI" sz="14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spcAft>
                <a:spcPts val="800"/>
              </a:spcAft>
              <a:buFont typeface="+mj-lt"/>
              <a:buAutoNum type="arabicPeriod"/>
            </a:pPr>
            <a:r>
              <a:rPr lang="fi-FI" sz="140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Food</a:t>
            </a:r>
            <a:endParaRPr lang="fi-FI" sz="14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spcAft>
                <a:spcPts val="800"/>
              </a:spcAft>
              <a:buFont typeface="+mj-lt"/>
              <a:buAutoNum type="arabicPeriod"/>
            </a:pPr>
            <a:r>
              <a:rPr lang="fi-FI" sz="14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Games</a:t>
            </a:r>
            <a:endParaRPr lang="fi-FI" sz="14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spcAft>
                <a:spcPts val="800"/>
              </a:spcAft>
              <a:buFont typeface="+mj-lt"/>
              <a:buAutoNum type="arabicPeriod"/>
            </a:pPr>
            <a:r>
              <a:rPr lang="fi-FI" sz="1400" dirty="0" err="1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Nature</a:t>
            </a:r>
            <a:endParaRPr lang="fi-FI" sz="1400" dirty="0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90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6A82-6E2D-BA2D-75D6-92BC88244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31FFDC4C-DED3-8A31-348F-198D704443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587" y="3028399"/>
            <a:ext cx="3598092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Choose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one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living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heritage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that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 is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super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important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 to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you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. 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B40A83D-1CF9-619E-B0B0-C622F7B6476A}"/>
              </a:ext>
            </a:extLst>
          </p:cNvPr>
          <p:cNvSpPr txBox="1"/>
          <p:nvPr/>
        </p:nvSpPr>
        <p:spPr>
          <a:xfrm>
            <a:off x="4465675" y="6465978"/>
            <a:ext cx="764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/>
              <a:t>Spinner</a:t>
            </a:r>
            <a:r>
              <a:rPr lang="fi-FI" sz="1200" dirty="0"/>
              <a:t> of </a:t>
            </a:r>
            <a:r>
              <a:rPr lang="fi-FI" sz="1200" dirty="0" err="1"/>
              <a:t>living</a:t>
            </a:r>
            <a:r>
              <a:rPr lang="fi-FI" sz="1200" dirty="0"/>
              <a:t> </a:t>
            </a:r>
            <a:r>
              <a:rPr lang="fi-FI" sz="1200" dirty="0" err="1"/>
              <a:t>heritage</a:t>
            </a:r>
            <a:r>
              <a:rPr lang="fi-FI" sz="1200" dirty="0"/>
              <a:t>: </a:t>
            </a:r>
            <a:r>
              <a:rPr lang="fi-FI" sz="1200" dirty="0">
                <a:hlinkClick r:id="rId2"/>
              </a:rPr>
              <a:t>https://stpiensivustotprod.blob.core.windows.net/aineeton/Perintohyrra_web_EN.pdf</a:t>
            </a:r>
            <a:r>
              <a:rPr lang="fi-FI" sz="1200" dirty="0"/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58184D-87AD-1778-90F9-BD91B10B6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75" y="253522"/>
            <a:ext cx="6171737" cy="6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34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CE81-CDEA-AFEB-736A-A3B4C8E4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792E3-C1A6-1FCA-6C79-E13069B1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8878427" cy="986957"/>
          </a:xfrm>
        </p:spPr>
        <p:txBody>
          <a:bodyPr/>
          <a:lstStyle/>
          <a:p>
            <a:r>
              <a:rPr lang="fi-FI" dirty="0" err="1"/>
              <a:t>Homework</a:t>
            </a:r>
            <a:r>
              <a:rPr lang="fi-FI" dirty="0"/>
              <a:t> – </a:t>
            </a:r>
            <a:r>
              <a:rPr lang="fi-FI" i="1" dirty="0"/>
              <a:t>[</a:t>
            </a:r>
            <a:r>
              <a:rPr lang="fi-FI" i="1" dirty="0" err="1"/>
              <a:t>date</a:t>
            </a:r>
            <a:r>
              <a:rPr lang="fi-FI" i="1" dirty="0"/>
              <a:t> of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next</a:t>
            </a:r>
            <a:r>
              <a:rPr lang="fi-FI" i="1" dirty="0"/>
              <a:t> workshop]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A615CD-230F-C878-6BA9-5D040B89B8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314766"/>
            <a:ext cx="6504617" cy="3743325"/>
          </a:xfrm>
        </p:spPr>
        <p:txBody>
          <a:bodyPr/>
          <a:lstStyle/>
          <a:p>
            <a:pPr algn="l" rtl="0" fontAlgn="base"/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For n</a:t>
            </a:r>
            <a:r>
              <a:rPr lang="en-US" sz="1800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ext</a:t>
            </a:r>
            <a:r>
              <a:rPr lang="en-US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time, bring something of your own living heritage (object, picture, story...) that you will present in the group next time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ED4224-7055-2F7E-648F-509BA834F6F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78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E16E-6255-A41D-AF52-DB0C69B4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A25B4-CF8B-08E8-0B66-6BCDBFD4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?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240C71-B777-3E59-7B76-98D3D147A1F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5850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F6E10-AD7E-6D2D-E455-93C26A2B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91F28-F516-459D-564D-90A87B2A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8878427" cy="986957"/>
          </a:xfrm>
        </p:spPr>
        <p:txBody>
          <a:bodyPr/>
          <a:lstStyle/>
          <a:p>
            <a:r>
              <a:rPr lang="fi-FI" dirty="0" err="1"/>
              <a:t>Follow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4EBD88-9901-CDAF-5AED-826942BE7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314766"/>
            <a:ext cx="6504617" cy="3743325"/>
          </a:xfrm>
        </p:spPr>
        <p:txBody>
          <a:bodyPr/>
          <a:lstStyle/>
          <a:p>
            <a:pPr algn="l" rtl="0" fontAlgn="base"/>
            <a:endParaRPr lang="fi-FI" sz="1800" b="0" i="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US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This "own" cultural tradition I want to pass on to my children (and other Oulu residents)</a:t>
            </a:r>
          </a:p>
          <a:p>
            <a:pPr algn="l" rtl="0" fontAlgn="base"/>
            <a:r>
              <a:rPr lang="en-US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This is the cultural heritage I want to pass on to my children.</a:t>
            </a:r>
          </a:p>
          <a:p>
            <a:pPr algn="l" rtl="0" fontAlgn="base"/>
            <a:r>
              <a:rPr lang="en-US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This is the Oulu/Finnish tradition I want to try</a:t>
            </a:r>
          </a:p>
          <a:p>
            <a:pPr algn="l" rtl="0" fontAlgn="base"/>
            <a:r>
              <a:rPr lang="en-US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What have you noticed that’s the same in Oulu/Finnish cultural heritage and in your own cultural heritage?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4759F1-7071-7DE2-DBEB-3EC58C4E5DE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95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6E54-8B65-C4BD-5189-F054D3D5C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DA3E95-3716-63C9-4DD7-58DE06A8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intangible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heritage</a:t>
            </a:r>
            <a:r>
              <a:rPr lang="fi-FI" dirty="0"/>
              <a:t>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07EEF2-3A11-459C-8CE9-3A57CD65E59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20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7C1E6-FBC7-EBED-F084-7600CE4F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49AD8A-C354-8ABF-280D-747A0E8D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Celebrations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33E1106-6D9A-BB09-E1FE-8DA0D507F51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aksi hymyilevää ihmistä, heidän ympärillään juhlakoristeita.">
            <a:extLst>
              <a:ext uri="{FF2B5EF4-FFF2-40B4-BE49-F238E27FC236}">
                <a16:creationId xmlns:a16="http://schemas.microsoft.com/office/drawing/2014/main" id="{5DD5899E-2C89-F3B4-8809-268BE3F37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5"/>
          <a:stretch/>
        </p:blipFill>
        <p:spPr>
          <a:xfrm>
            <a:off x="5722577" y="603832"/>
            <a:ext cx="5710598" cy="569334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44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DFA13-54B5-D9D0-AF01-CDC6D51F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9A0510-AA15-3496-66E4-A9A79A7E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Music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F064CD-B99B-F739-6182-AB925CFB646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Hahmo laulamassa, toinen hahmo soittamassa kitaraa yleisön edessä.">
            <a:extLst>
              <a:ext uri="{FF2B5EF4-FFF2-40B4-BE49-F238E27FC236}">
                <a16:creationId xmlns:a16="http://schemas.microsoft.com/office/drawing/2014/main" id="{2FE582C7-0E7B-A1A2-8B0C-3ECDEF68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2" b="2"/>
          <a:stretch/>
        </p:blipFill>
        <p:spPr>
          <a:xfrm>
            <a:off x="5313225" y="4711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630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09C8A-2DE9-0451-DF17-BCCED89B8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DFA94-0281-3F88-E087-E4E64970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Dance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E6C78-DD8E-431B-EB6C-B6A6F4B66D6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Tanssivia hahmoja.">
            <a:extLst>
              <a:ext uri="{FF2B5EF4-FFF2-40B4-BE49-F238E27FC236}">
                <a16:creationId xmlns:a16="http://schemas.microsoft.com/office/drawing/2014/main" id="{A26D3868-228A-7223-0C4B-DFCE65630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5"/>
          <a:stretch/>
        </p:blipFill>
        <p:spPr>
          <a:xfrm>
            <a:off x="5553777" y="880063"/>
            <a:ext cx="5626048" cy="560904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54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4311D-C40D-02A9-6C13-83B6E1542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C8FF2-0307-7C6F-ABE2-CEA4FF0D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Stories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38E4B93-FD0C-7054-477D-632F6E9A010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Vanhempi henkilö kertomassa nuoremmalle henkilölle joulupukista.">
            <a:extLst>
              <a:ext uri="{FF2B5EF4-FFF2-40B4-BE49-F238E27FC236}">
                <a16:creationId xmlns:a16="http://schemas.microsoft.com/office/drawing/2014/main" id="{F2683648-6C1B-2777-186B-C4D63ED57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835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97FAF-97C9-562C-E2F6-D49B79DF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03F26-3EB9-CE84-D9A6-FE3B60AA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 err="1"/>
              <a:t>Handicrafts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0B0FDE2-052E-0DC7-FD7C-261E915E08A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Piirros keramiikan teosta, korujen tekemisestä ja kangaspuiden käytöstä.">
            <a:extLst>
              <a:ext uri="{FF2B5EF4-FFF2-40B4-BE49-F238E27FC236}">
                <a16:creationId xmlns:a16="http://schemas.microsoft.com/office/drawing/2014/main" id="{985F7CC3-5874-9C4A-65DE-8655889BC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5"/>
          <a:stretch/>
        </p:blipFill>
        <p:spPr>
          <a:xfrm>
            <a:off x="4554400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628650"/>
      </p:ext>
    </p:extLst>
  </p:cSld>
  <p:clrMapOvr>
    <a:masterClrMapping/>
  </p:clrMapOvr>
</p:sld>
</file>

<file path=ppt/theme/theme1.xml><?xml version="1.0" encoding="utf-8"?>
<a:theme xmlns:a="http://schemas.openxmlformats.org/drawingml/2006/main" name="Oulu2026">
  <a:themeElements>
    <a:clrScheme name="Oulu2026">
      <a:dk1>
        <a:sysClr val="windowText" lastClr="000000"/>
      </a:dk1>
      <a:lt1>
        <a:sysClr val="window" lastClr="FFFFFF"/>
      </a:lt1>
      <a:dk2>
        <a:srgbClr val="4542D9"/>
      </a:dk2>
      <a:lt2>
        <a:srgbClr val="E1E1E1"/>
      </a:lt2>
      <a:accent1>
        <a:srgbClr val="002350"/>
      </a:accent1>
      <a:accent2>
        <a:srgbClr val="D4D1C6"/>
      </a:accent2>
      <a:accent3>
        <a:srgbClr val="F1334B"/>
      </a:accent3>
      <a:accent4>
        <a:srgbClr val="FBBE9F"/>
      </a:accent4>
      <a:accent5>
        <a:srgbClr val="14502E"/>
      </a:accent5>
      <a:accent6>
        <a:srgbClr val="F067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lu2026_presentation_template_v2023-10-26.potx" id="{AC3C6926-E9FB-BA47-B992-400E7AB5B64D}" vid="{7CC3187C-66D3-6A4A-8CC8-C870A4669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aea23-6e58-4453-8447-3fa65b64b931">
      <Terms xmlns="http://schemas.microsoft.com/office/infopath/2007/PartnerControls"/>
    </lcf76f155ced4ddcb4097134ff3c332f>
    <TaxCatchAll xmlns="6156a9f6-6d44-491b-91bc-a392b49a410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567429A6D3E241A7B254BE6507FA72" ma:contentTypeVersion="18" ma:contentTypeDescription="Luo uusi asiakirja." ma:contentTypeScope="" ma:versionID="89df2ad74ef3c94c399b0d92d1d04ba0">
  <xsd:schema xmlns:xsd="http://www.w3.org/2001/XMLSchema" xmlns:xs="http://www.w3.org/2001/XMLSchema" xmlns:p="http://schemas.microsoft.com/office/2006/metadata/properties" xmlns:ns2="6fdaea23-6e58-4453-8447-3fa65b64b931" xmlns:ns3="6156a9f6-6d44-491b-91bc-a392b49a4106" targetNamespace="http://schemas.microsoft.com/office/2006/metadata/properties" ma:root="true" ma:fieldsID="5fd151ac554164d56ebd76c2d9fd6c45" ns2:_="" ns3:_="">
    <xsd:import namespace="6fdaea23-6e58-4453-8447-3fa65b64b931"/>
    <xsd:import namespace="6156a9f6-6d44-491b-91bc-a392b49a4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ea23-6e58-4453-8447-3fa65b64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a9f6-6d44-491b-91bc-a392b49a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e3691e-6d93-49c2-8eae-753202d5b4d9}" ma:internalName="TaxCatchAll" ma:showField="CatchAllData" ma:web="6156a9f6-6d44-491b-91bc-a392b49a4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1CA270-7122-4199-A395-023219880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3386CD-D3AF-4903-99CB-C1AB3852019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156a9f6-6d44-491b-91bc-a392b49a4106"/>
    <ds:schemaRef ds:uri="http://purl.org/dc/terms/"/>
    <ds:schemaRef ds:uri="6fdaea23-6e58-4453-8447-3fa65b64b931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DD9D28-D5C8-49CA-8DD1-6DDEE4A2AA78}">
  <ds:schemaRefs>
    <ds:schemaRef ds:uri="6156a9f6-6d44-491b-91bc-a392b49a4106"/>
    <ds:schemaRef ds:uri="6fdaea23-6e58-4453-8447-3fa65b64b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582</Words>
  <Application>Microsoft Office PowerPoint</Application>
  <PresentationFormat>Laajakuva</PresentationFormat>
  <Paragraphs>86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Poppins</vt:lpstr>
      <vt:lpstr>Poppins SemiBold</vt:lpstr>
      <vt:lpstr>Oulu2026</vt:lpstr>
      <vt:lpstr>Intangible cultural heritage workshop</vt:lpstr>
      <vt:lpstr>Who are we?</vt:lpstr>
      <vt:lpstr>Who are you?  Where are you from?</vt:lpstr>
      <vt:lpstr>What is living or intangible cultural heritage?</vt:lpstr>
      <vt:lpstr>Celebrations</vt:lpstr>
      <vt:lpstr>Music</vt:lpstr>
      <vt:lpstr>Dance</vt:lpstr>
      <vt:lpstr>Stories</vt:lpstr>
      <vt:lpstr>Handicrafts</vt:lpstr>
      <vt:lpstr>Games</vt:lpstr>
      <vt:lpstr>Nature</vt:lpstr>
      <vt:lpstr>Food</vt:lpstr>
      <vt:lpstr>What else?</vt:lpstr>
      <vt:lpstr>Can you find a familiar tradition?</vt:lpstr>
      <vt:lpstr>Can you find a familiar tradition?</vt:lpstr>
      <vt:lpstr>Break</vt:lpstr>
      <vt:lpstr>Recap – how would you explain intangible/living cultural heritage?</vt:lpstr>
      <vt:lpstr>Finnish cultural heritage</vt:lpstr>
      <vt:lpstr>Is there only Finnish cultural traditions in Finland?</vt:lpstr>
      <vt:lpstr>Wiki-inventory for Living Heritage</vt:lpstr>
      <vt:lpstr>Day of the Dead in Finland</vt:lpstr>
      <vt:lpstr>Latvian tradition of dyeing eggs in Finland</vt:lpstr>
      <vt:lpstr>Iranian classical music in Finland</vt:lpstr>
      <vt:lpstr>Celebrating Chile’s Independence Day "el Dieciocho" in Finland</vt:lpstr>
      <vt:lpstr>Group work</vt:lpstr>
      <vt:lpstr>Living cultural heritage</vt:lpstr>
      <vt:lpstr>Can we find a tradition familiar to you?</vt:lpstr>
      <vt:lpstr>Choose one living heritage that is super important to you. </vt:lpstr>
      <vt:lpstr>Homework – [date of the next workshop]</vt:lpstr>
      <vt:lpstr>Follow up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>Sanna Hyvärinen</dc:creator>
  <cp:lastModifiedBy>Niemelä Anni</cp:lastModifiedBy>
  <cp:revision>4</cp:revision>
  <dcterms:created xsi:type="dcterms:W3CDTF">2023-10-24T08:59:44Z</dcterms:created>
  <dcterms:modified xsi:type="dcterms:W3CDTF">2025-03-05T14:55:33Z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2023-11-03T09:13:42Z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5b77d0db-c82b-4a97-ac8f-4a238bd07da5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0x01010050567429A6D3E241A7B254BE6507FA72</vt:lpwstr>
  </property>
  <property fmtid="{D5CDD505-2E9C-101B-9397-08002B2CF9AE}" pid="10" name="MediaServiceImageTags">
    <vt:lpwstr/>
  </property>
</Properties>
</file>