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63" r:id="rId5"/>
    <p:sldId id="328" r:id="rId6"/>
    <p:sldId id="313" r:id="rId7"/>
    <p:sldId id="323" r:id="rId8"/>
    <p:sldId id="326" r:id="rId9"/>
    <p:sldId id="342" r:id="rId10"/>
    <p:sldId id="343" r:id="rId11"/>
    <p:sldId id="315" r:id="rId12"/>
    <p:sldId id="344" r:id="rId13"/>
    <p:sldId id="345" r:id="rId14"/>
    <p:sldId id="346" r:id="rId15"/>
    <p:sldId id="347" r:id="rId16"/>
    <p:sldId id="348" r:id="rId17"/>
    <p:sldId id="349" r:id="rId18"/>
    <p:sldId id="314" r:id="rId19"/>
    <p:sldId id="350" r:id="rId20"/>
    <p:sldId id="352" r:id="rId21"/>
    <p:sldId id="351" r:id="rId22"/>
    <p:sldId id="316" r:id="rId23"/>
    <p:sldId id="353" r:id="rId24"/>
    <p:sldId id="35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3BB6A3-1F56-4173-9E63-2D5A4B0D009E}" v="1" dt="2025-03-05T15:25:24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melä Anni" userId="22b65f94-7b80-4d2c-8abf-a0d214d163c6" providerId="ADAL" clId="{A83BB6A3-1F56-4173-9E63-2D5A4B0D009E}"/>
    <pc:docChg chg="undo custSel modSld">
      <pc:chgData name="Niemelä Anni" userId="22b65f94-7b80-4d2c-8abf-a0d214d163c6" providerId="ADAL" clId="{A83BB6A3-1F56-4173-9E63-2D5A4B0D009E}" dt="2025-03-05T15:36:57.491" v="707" actId="20577"/>
      <pc:docMkLst>
        <pc:docMk/>
      </pc:docMkLst>
      <pc:sldChg chg="modSp mod">
        <pc:chgData name="Niemelä Anni" userId="22b65f94-7b80-4d2c-8abf-a0d214d163c6" providerId="ADAL" clId="{A83BB6A3-1F56-4173-9E63-2D5A4B0D009E}" dt="2025-03-05T15:21:59.017" v="11" actId="20577"/>
        <pc:sldMkLst>
          <pc:docMk/>
          <pc:sldMk cId="1156498782" sldId="263"/>
        </pc:sldMkLst>
        <pc:spChg chg="mod">
          <ac:chgData name="Niemelä Anni" userId="22b65f94-7b80-4d2c-8abf-a0d214d163c6" providerId="ADAL" clId="{A83BB6A3-1F56-4173-9E63-2D5A4B0D009E}" dt="2025-03-05T15:21:56.080" v="3" actId="14100"/>
          <ac:spMkLst>
            <pc:docMk/>
            <pc:sldMk cId="1156498782" sldId="263"/>
            <ac:spMk id="3" creationId="{52E734F1-58E4-36BE-7D31-35331615DC7B}"/>
          </ac:spMkLst>
        </pc:spChg>
        <pc:spChg chg="mod">
          <ac:chgData name="Niemelä Anni" userId="22b65f94-7b80-4d2c-8abf-a0d214d163c6" providerId="ADAL" clId="{A83BB6A3-1F56-4173-9E63-2D5A4B0D009E}" dt="2025-03-05T15:21:59.017" v="11" actId="20577"/>
          <ac:spMkLst>
            <pc:docMk/>
            <pc:sldMk cId="1156498782" sldId="263"/>
            <ac:spMk id="6" creationId="{567D80D2-31B5-0300-85C9-AEE8B57AADE5}"/>
          </ac:spMkLst>
        </pc:spChg>
      </pc:sldChg>
      <pc:sldChg chg="modSp mod">
        <pc:chgData name="Niemelä Anni" userId="22b65f94-7b80-4d2c-8abf-a0d214d163c6" providerId="ADAL" clId="{A83BB6A3-1F56-4173-9E63-2D5A4B0D009E}" dt="2025-03-05T15:22:39.577" v="82" actId="20577"/>
        <pc:sldMkLst>
          <pc:docMk/>
          <pc:sldMk cId="1224348672" sldId="313"/>
        </pc:sldMkLst>
        <pc:spChg chg="mod">
          <ac:chgData name="Niemelä Anni" userId="22b65f94-7b80-4d2c-8abf-a0d214d163c6" providerId="ADAL" clId="{A83BB6A3-1F56-4173-9E63-2D5A4B0D009E}" dt="2025-03-05T15:22:16.559" v="79" actId="20577"/>
          <ac:spMkLst>
            <pc:docMk/>
            <pc:sldMk cId="1224348672" sldId="313"/>
            <ac:spMk id="2" creationId="{E208D62B-787C-4C19-8E6C-DD2531972217}"/>
          </ac:spMkLst>
        </pc:spChg>
        <pc:spChg chg="mod">
          <ac:chgData name="Niemelä Anni" userId="22b65f94-7b80-4d2c-8abf-a0d214d163c6" providerId="ADAL" clId="{A83BB6A3-1F56-4173-9E63-2D5A4B0D009E}" dt="2025-03-05T15:22:39.577" v="82" actId="20577"/>
          <ac:spMkLst>
            <pc:docMk/>
            <pc:sldMk cId="1224348672" sldId="313"/>
            <ac:spMk id="3" creationId="{EBF555ED-1875-DE19-D4D0-0B70305B0BEA}"/>
          </ac:spMkLst>
        </pc:spChg>
      </pc:sldChg>
      <pc:sldChg chg="modSp mod">
        <pc:chgData name="Niemelä Anni" userId="22b65f94-7b80-4d2c-8abf-a0d214d163c6" providerId="ADAL" clId="{A83BB6A3-1F56-4173-9E63-2D5A4B0D009E}" dt="2025-03-05T15:26:00.517" v="340" actId="20577"/>
        <pc:sldMkLst>
          <pc:docMk/>
          <pc:sldMk cId="1035850056" sldId="314"/>
        </pc:sldMkLst>
        <pc:spChg chg="mod">
          <ac:chgData name="Niemelä Anni" userId="22b65f94-7b80-4d2c-8abf-a0d214d163c6" providerId="ADAL" clId="{A83BB6A3-1F56-4173-9E63-2D5A4B0D009E}" dt="2025-03-05T15:26:00.517" v="340" actId="20577"/>
          <ac:spMkLst>
            <pc:docMk/>
            <pc:sldMk cId="1035850056" sldId="314"/>
            <ac:spMk id="5" creationId="{EA5D9983-1EA1-BD40-0C0D-56EA13556774}"/>
          </ac:spMkLst>
        </pc:spChg>
      </pc:sldChg>
      <pc:sldChg chg="modSp mod">
        <pc:chgData name="Niemelä Anni" userId="22b65f94-7b80-4d2c-8abf-a0d214d163c6" providerId="ADAL" clId="{A83BB6A3-1F56-4173-9E63-2D5A4B0D009E}" dt="2025-03-05T15:23:47.316" v="198" actId="20577"/>
        <pc:sldMkLst>
          <pc:docMk/>
          <pc:sldMk cId="173449738" sldId="315"/>
        </pc:sldMkLst>
        <pc:spChg chg="mod">
          <ac:chgData name="Niemelä Anni" userId="22b65f94-7b80-4d2c-8abf-a0d214d163c6" providerId="ADAL" clId="{A83BB6A3-1F56-4173-9E63-2D5A4B0D009E}" dt="2025-03-05T15:23:47.316" v="198" actId="20577"/>
          <ac:spMkLst>
            <pc:docMk/>
            <pc:sldMk cId="173449738" sldId="315"/>
            <ac:spMk id="2" creationId="{7649AD8A-C354-8ABF-280D-747A0E8DE4C0}"/>
          </ac:spMkLst>
        </pc:spChg>
      </pc:sldChg>
      <pc:sldChg chg="modSp mod">
        <pc:chgData name="Niemelä Anni" userId="22b65f94-7b80-4d2c-8abf-a0d214d163c6" providerId="ADAL" clId="{A83BB6A3-1F56-4173-9E63-2D5A4B0D009E}" dt="2025-03-05T15:36:57.491" v="707" actId="20577"/>
        <pc:sldMkLst>
          <pc:docMk/>
          <pc:sldMk cId="1786306995" sldId="316"/>
        </pc:sldMkLst>
        <pc:spChg chg="mod">
          <ac:chgData name="Niemelä Anni" userId="22b65f94-7b80-4d2c-8abf-a0d214d163c6" providerId="ADAL" clId="{A83BB6A3-1F56-4173-9E63-2D5A4B0D009E}" dt="2025-03-05T15:36:57.491" v="707" actId="20577"/>
          <ac:spMkLst>
            <pc:docMk/>
            <pc:sldMk cId="1786306995" sldId="316"/>
            <ac:spMk id="2" creationId="{959A0510-AA15-3496-66E4-A9A79A7EEFA7}"/>
          </ac:spMkLst>
        </pc:spChg>
        <pc:spChg chg="mod">
          <ac:chgData name="Niemelä Anni" userId="22b65f94-7b80-4d2c-8abf-a0d214d163c6" providerId="ADAL" clId="{A83BB6A3-1F56-4173-9E63-2D5A4B0D009E}" dt="2025-03-05T15:26:34.472" v="376" actId="20577"/>
          <ac:spMkLst>
            <pc:docMk/>
            <pc:sldMk cId="1786306995" sldId="316"/>
            <ac:spMk id="6" creationId="{9E52C735-9955-7A6B-2712-ED950B5B4E49}"/>
          </ac:spMkLst>
        </pc:spChg>
      </pc:sldChg>
      <pc:sldChg chg="modSp mod">
        <pc:chgData name="Niemelä Anni" userId="22b65f94-7b80-4d2c-8abf-a0d214d163c6" providerId="ADAL" clId="{A83BB6A3-1F56-4173-9E63-2D5A4B0D009E}" dt="2025-03-05T15:22:47.980" v="103" actId="20577"/>
        <pc:sldMkLst>
          <pc:docMk/>
          <pc:sldMk cId="3153360602" sldId="323"/>
        </pc:sldMkLst>
        <pc:spChg chg="mod">
          <ac:chgData name="Niemelä Anni" userId="22b65f94-7b80-4d2c-8abf-a0d214d163c6" providerId="ADAL" clId="{A83BB6A3-1F56-4173-9E63-2D5A4B0D009E}" dt="2025-03-05T15:22:47.980" v="103" actId="20577"/>
          <ac:spMkLst>
            <pc:docMk/>
            <pc:sldMk cId="3153360602" sldId="323"/>
            <ac:spMk id="2" creationId="{22E6B56A-72BA-BC78-B66B-095EC6AB329D}"/>
          </ac:spMkLst>
        </pc:spChg>
      </pc:sldChg>
      <pc:sldChg chg="modSp mod">
        <pc:chgData name="Niemelä Anni" userId="22b65f94-7b80-4d2c-8abf-a0d214d163c6" providerId="ADAL" clId="{A83BB6A3-1F56-4173-9E63-2D5A4B0D009E}" dt="2025-03-05T15:23:04.607" v="155" actId="20577"/>
        <pc:sldMkLst>
          <pc:docMk/>
          <pc:sldMk cId="2199272049" sldId="326"/>
        </pc:sldMkLst>
        <pc:spChg chg="mod">
          <ac:chgData name="Niemelä Anni" userId="22b65f94-7b80-4d2c-8abf-a0d214d163c6" providerId="ADAL" clId="{A83BB6A3-1F56-4173-9E63-2D5A4B0D009E}" dt="2025-03-05T15:23:04.607" v="155" actId="20577"/>
          <ac:spMkLst>
            <pc:docMk/>
            <pc:sldMk cId="2199272049" sldId="326"/>
            <ac:spMk id="2" creationId="{4E658D06-96A6-5A17-FD7B-FB313D6C4805}"/>
          </ac:spMkLst>
        </pc:spChg>
      </pc:sldChg>
      <pc:sldChg chg="modSp mod">
        <pc:chgData name="Niemelä Anni" userId="22b65f94-7b80-4d2c-8abf-a0d214d163c6" providerId="ADAL" clId="{A83BB6A3-1F56-4173-9E63-2D5A4B0D009E}" dt="2025-03-05T15:22:11.735" v="70" actId="20577"/>
        <pc:sldMkLst>
          <pc:docMk/>
          <pc:sldMk cId="1636202453" sldId="328"/>
        </pc:sldMkLst>
        <pc:spChg chg="mod">
          <ac:chgData name="Niemelä Anni" userId="22b65f94-7b80-4d2c-8abf-a0d214d163c6" providerId="ADAL" clId="{A83BB6A3-1F56-4173-9E63-2D5A4B0D009E}" dt="2025-03-05T15:22:11.735" v="70" actId="20577"/>
          <ac:spMkLst>
            <pc:docMk/>
            <pc:sldMk cId="1636202453" sldId="328"/>
            <ac:spMk id="2" creationId="{7EDA3E95-3716-63C9-4DD7-58DE06A85F16}"/>
          </ac:spMkLst>
        </pc:spChg>
      </pc:sldChg>
      <pc:sldChg chg="modSp mod">
        <pc:chgData name="Niemelä Anni" userId="22b65f94-7b80-4d2c-8abf-a0d214d163c6" providerId="ADAL" clId="{A83BB6A3-1F56-4173-9E63-2D5A4B0D009E}" dt="2025-03-05T15:23:16.949" v="156"/>
        <pc:sldMkLst>
          <pc:docMk/>
          <pc:sldMk cId="130659259" sldId="342"/>
        </pc:sldMkLst>
        <pc:spChg chg="mod">
          <ac:chgData name="Niemelä Anni" userId="22b65f94-7b80-4d2c-8abf-a0d214d163c6" providerId="ADAL" clId="{A83BB6A3-1F56-4173-9E63-2D5A4B0D009E}" dt="2025-03-05T15:23:16.949" v="156"/>
          <ac:spMkLst>
            <pc:docMk/>
            <pc:sldMk cId="130659259" sldId="342"/>
            <ac:spMk id="2" creationId="{6E14E8A4-4161-897C-6192-7704BDB37249}"/>
          </ac:spMkLst>
        </pc:spChg>
      </pc:sldChg>
      <pc:sldChg chg="modSp mod">
        <pc:chgData name="Niemelä Anni" userId="22b65f94-7b80-4d2c-8abf-a0d214d163c6" providerId="ADAL" clId="{A83BB6A3-1F56-4173-9E63-2D5A4B0D009E}" dt="2025-03-05T15:23:21.692" v="164" actId="20577"/>
        <pc:sldMkLst>
          <pc:docMk/>
          <pc:sldMk cId="4256809854" sldId="343"/>
        </pc:sldMkLst>
        <pc:spChg chg="mod">
          <ac:chgData name="Niemelä Anni" userId="22b65f94-7b80-4d2c-8abf-a0d214d163c6" providerId="ADAL" clId="{A83BB6A3-1F56-4173-9E63-2D5A4B0D009E}" dt="2025-03-05T15:23:21.692" v="164" actId="20577"/>
          <ac:spMkLst>
            <pc:docMk/>
            <pc:sldMk cId="4256809854" sldId="343"/>
            <ac:spMk id="2" creationId="{E43B7292-746B-E967-10D3-F777392F5575}"/>
          </ac:spMkLst>
        </pc:spChg>
      </pc:sldChg>
      <pc:sldChg chg="modSp mod">
        <pc:chgData name="Niemelä Anni" userId="22b65f94-7b80-4d2c-8abf-a0d214d163c6" providerId="ADAL" clId="{A83BB6A3-1F56-4173-9E63-2D5A4B0D009E}" dt="2025-03-05T15:23:54.635" v="214" actId="20577"/>
        <pc:sldMkLst>
          <pc:docMk/>
          <pc:sldMk cId="647406844" sldId="344"/>
        </pc:sldMkLst>
        <pc:spChg chg="mod">
          <ac:chgData name="Niemelä Anni" userId="22b65f94-7b80-4d2c-8abf-a0d214d163c6" providerId="ADAL" clId="{A83BB6A3-1F56-4173-9E63-2D5A4B0D009E}" dt="2025-03-05T15:23:54.635" v="214" actId="20577"/>
          <ac:spMkLst>
            <pc:docMk/>
            <pc:sldMk cId="647406844" sldId="344"/>
            <ac:spMk id="2" creationId="{6D81DDB5-D9EC-D51B-F980-02C17E2E19C0}"/>
          </ac:spMkLst>
        </pc:spChg>
      </pc:sldChg>
      <pc:sldChg chg="modSp mod">
        <pc:chgData name="Niemelä Anni" userId="22b65f94-7b80-4d2c-8abf-a0d214d163c6" providerId="ADAL" clId="{A83BB6A3-1F56-4173-9E63-2D5A4B0D009E}" dt="2025-03-05T15:24:11.013" v="215"/>
        <pc:sldMkLst>
          <pc:docMk/>
          <pc:sldMk cId="3109070607" sldId="346"/>
        </pc:sldMkLst>
        <pc:spChg chg="mod">
          <ac:chgData name="Niemelä Anni" userId="22b65f94-7b80-4d2c-8abf-a0d214d163c6" providerId="ADAL" clId="{A83BB6A3-1F56-4173-9E63-2D5A4B0D009E}" dt="2025-03-05T15:24:11.013" v="215"/>
          <ac:spMkLst>
            <pc:docMk/>
            <pc:sldMk cId="3109070607" sldId="346"/>
            <ac:spMk id="2" creationId="{769A7AF1-EC29-F9A6-636E-CF22501E61F4}"/>
          </ac:spMkLst>
        </pc:spChg>
      </pc:sldChg>
      <pc:sldChg chg="modSp mod">
        <pc:chgData name="Niemelä Anni" userId="22b65f94-7b80-4d2c-8abf-a0d214d163c6" providerId="ADAL" clId="{A83BB6A3-1F56-4173-9E63-2D5A4B0D009E}" dt="2025-03-05T15:24:43.156" v="281" actId="20577"/>
        <pc:sldMkLst>
          <pc:docMk/>
          <pc:sldMk cId="57613034" sldId="347"/>
        </pc:sldMkLst>
        <pc:spChg chg="mod">
          <ac:chgData name="Niemelä Anni" userId="22b65f94-7b80-4d2c-8abf-a0d214d163c6" providerId="ADAL" clId="{A83BB6A3-1F56-4173-9E63-2D5A4B0D009E}" dt="2025-03-05T15:24:28.441" v="250" actId="20577"/>
          <ac:spMkLst>
            <pc:docMk/>
            <pc:sldMk cId="57613034" sldId="347"/>
            <ac:spMk id="2" creationId="{0909538B-258A-2579-057F-D94939744E03}"/>
          </ac:spMkLst>
        </pc:spChg>
        <pc:spChg chg="mod">
          <ac:chgData name="Niemelä Anni" userId="22b65f94-7b80-4d2c-8abf-a0d214d163c6" providerId="ADAL" clId="{A83BB6A3-1F56-4173-9E63-2D5A4B0D009E}" dt="2025-03-05T15:24:43.156" v="281" actId="20577"/>
          <ac:spMkLst>
            <pc:docMk/>
            <pc:sldMk cId="57613034" sldId="347"/>
            <ac:spMk id="7" creationId="{99F101AC-2D54-EA32-F28A-174A6D8992DA}"/>
          </ac:spMkLst>
        </pc:spChg>
      </pc:sldChg>
      <pc:sldChg chg="modSp mod">
        <pc:chgData name="Niemelä Anni" userId="22b65f94-7b80-4d2c-8abf-a0d214d163c6" providerId="ADAL" clId="{A83BB6A3-1F56-4173-9E63-2D5A4B0D009E}" dt="2025-03-05T15:25:24.925" v="312" actId="20577"/>
        <pc:sldMkLst>
          <pc:docMk/>
          <pc:sldMk cId="3030728819" sldId="348"/>
        </pc:sldMkLst>
        <pc:spChg chg="mod">
          <ac:chgData name="Niemelä Anni" userId="22b65f94-7b80-4d2c-8abf-a0d214d163c6" providerId="ADAL" clId="{A83BB6A3-1F56-4173-9E63-2D5A4B0D009E}" dt="2025-03-05T15:25:17.753" v="310" actId="20577"/>
          <ac:spMkLst>
            <pc:docMk/>
            <pc:sldMk cId="3030728819" sldId="348"/>
            <ac:spMk id="2" creationId="{CE602FEB-E38B-EF7F-ABD4-9289F7F91928}"/>
          </ac:spMkLst>
        </pc:spChg>
        <pc:spChg chg="mod">
          <ac:chgData name="Niemelä Anni" userId="22b65f94-7b80-4d2c-8abf-a0d214d163c6" providerId="ADAL" clId="{A83BB6A3-1F56-4173-9E63-2D5A4B0D009E}" dt="2025-03-05T15:25:24.925" v="312" actId="20577"/>
          <ac:spMkLst>
            <pc:docMk/>
            <pc:sldMk cId="3030728819" sldId="348"/>
            <ac:spMk id="7" creationId="{4BF5C5D0-5A72-0F2F-24C4-731B552FAE84}"/>
          </ac:spMkLst>
        </pc:spChg>
      </pc:sldChg>
      <pc:sldChg chg="modSp mod">
        <pc:chgData name="Niemelä Anni" userId="22b65f94-7b80-4d2c-8abf-a0d214d163c6" providerId="ADAL" clId="{A83BB6A3-1F56-4173-9E63-2D5A4B0D009E}" dt="2025-03-05T15:25:43.932" v="335" actId="20577"/>
        <pc:sldMkLst>
          <pc:docMk/>
          <pc:sldMk cId="3789461389" sldId="349"/>
        </pc:sldMkLst>
        <pc:spChg chg="mod">
          <ac:chgData name="Niemelä Anni" userId="22b65f94-7b80-4d2c-8abf-a0d214d163c6" providerId="ADAL" clId="{A83BB6A3-1F56-4173-9E63-2D5A4B0D009E}" dt="2025-03-05T15:25:43.932" v="335" actId="20577"/>
          <ac:spMkLst>
            <pc:docMk/>
            <pc:sldMk cId="3789461389" sldId="349"/>
            <ac:spMk id="2" creationId="{BA1AB342-07C8-B552-99C9-C5798194F4A8}"/>
          </ac:spMkLst>
        </pc:spChg>
      </pc:sldChg>
      <pc:sldChg chg="modSp mod">
        <pc:chgData name="Niemelä Anni" userId="22b65f94-7b80-4d2c-8abf-a0d214d163c6" providerId="ADAL" clId="{A83BB6A3-1F56-4173-9E63-2D5A4B0D009E}" dt="2025-03-05T15:26:04.828" v="341"/>
        <pc:sldMkLst>
          <pc:docMk/>
          <pc:sldMk cId="760676786" sldId="350"/>
        </pc:sldMkLst>
        <pc:spChg chg="mod">
          <ac:chgData name="Niemelä Anni" userId="22b65f94-7b80-4d2c-8abf-a0d214d163c6" providerId="ADAL" clId="{A83BB6A3-1F56-4173-9E63-2D5A4B0D009E}" dt="2025-03-05T15:26:04.828" v="341"/>
          <ac:spMkLst>
            <pc:docMk/>
            <pc:sldMk cId="760676786" sldId="350"/>
            <ac:spMk id="5" creationId="{244AE3B4-8723-98DB-819C-0ACC25FB597C}"/>
          </ac:spMkLst>
        </pc:spChg>
      </pc:sldChg>
      <pc:sldChg chg="modSp mod">
        <pc:chgData name="Niemelä Anni" userId="22b65f94-7b80-4d2c-8abf-a0d214d163c6" providerId="ADAL" clId="{A83BB6A3-1F56-4173-9E63-2D5A4B0D009E}" dt="2025-03-05T15:26:08.930" v="342"/>
        <pc:sldMkLst>
          <pc:docMk/>
          <pc:sldMk cId="337830599" sldId="352"/>
        </pc:sldMkLst>
        <pc:spChg chg="mod">
          <ac:chgData name="Niemelä Anni" userId="22b65f94-7b80-4d2c-8abf-a0d214d163c6" providerId="ADAL" clId="{A83BB6A3-1F56-4173-9E63-2D5A4B0D009E}" dt="2025-03-05T15:26:08.930" v="342"/>
          <ac:spMkLst>
            <pc:docMk/>
            <pc:sldMk cId="337830599" sldId="352"/>
            <ac:spMk id="5" creationId="{89C6DD05-E0EF-6D37-D7A6-59AE262552AC}"/>
          </ac:spMkLst>
        </pc:spChg>
      </pc:sldChg>
      <pc:sldChg chg="modSp mod">
        <pc:chgData name="Niemelä Anni" userId="22b65f94-7b80-4d2c-8abf-a0d214d163c6" providerId="ADAL" clId="{A83BB6A3-1F56-4173-9E63-2D5A4B0D009E}" dt="2025-03-05T15:29:02.321" v="666" actId="20577"/>
        <pc:sldMkLst>
          <pc:docMk/>
          <pc:sldMk cId="900501953" sldId="353"/>
        </pc:sldMkLst>
        <pc:spChg chg="mod">
          <ac:chgData name="Niemelä Anni" userId="22b65f94-7b80-4d2c-8abf-a0d214d163c6" providerId="ADAL" clId="{A83BB6A3-1F56-4173-9E63-2D5A4B0D009E}" dt="2025-03-05T15:26:43.828" v="392" actId="20577"/>
          <ac:spMkLst>
            <pc:docMk/>
            <pc:sldMk cId="900501953" sldId="353"/>
            <ac:spMk id="2" creationId="{F34B4B8F-6563-08AF-C4A3-EFD274057015}"/>
          </ac:spMkLst>
        </pc:spChg>
        <pc:spChg chg="mod">
          <ac:chgData name="Niemelä Anni" userId="22b65f94-7b80-4d2c-8abf-a0d214d163c6" providerId="ADAL" clId="{A83BB6A3-1F56-4173-9E63-2D5A4B0D009E}" dt="2025-03-05T15:29:02.321" v="666" actId="20577"/>
          <ac:spMkLst>
            <pc:docMk/>
            <pc:sldMk cId="900501953" sldId="353"/>
            <ac:spMk id="6" creationId="{B248518D-EAFF-D2D3-ECA2-6A7DDB4F9211}"/>
          </ac:spMkLst>
        </pc:spChg>
      </pc:sldChg>
      <pc:sldChg chg="modSp mod">
        <pc:chgData name="Niemelä Anni" userId="22b65f94-7b80-4d2c-8abf-a0d214d163c6" providerId="ADAL" clId="{A83BB6A3-1F56-4173-9E63-2D5A4B0D009E}" dt="2025-03-05T15:29:32.322" v="685" actId="20577"/>
        <pc:sldMkLst>
          <pc:docMk/>
          <pc:sldMk cId="2383308770" sldId="354"/>
        </pc:sldMkLst>
        <pc:spChg chg="mod">
          <ac:chgData name="Niemelä Anni" userId="22b65f94-7b80-4d2c-8abf-a0d214d163c6" providerId="ADAL" clId="{A83BB6A3-1F56-4173-9E63-2D5A4B0D009E}" dt="2025-03-05T15:29:11.126" v="680" actId="20577"/>
          <ac:spMkLst>
            <pc:docMk/>
            <pc:sldMk cId="2383308770" sldId="354"/>
            <ac:spMk id="2" creationId="{8DFB0D84-32C2-1640-09FD-2671693692E2}"/>
          </ac:spMkLst>
        </pc:spChg>
        <pc:spChg chg="mod">
          <ac:chgData name="Niemelä Anni" userId="22b65f94-7b80-4d2c-8abf-a0d214d163c6" providerId="ADAL" clId="{A83BB6A3-1F56-4173-9E63-2D5A4B0D009E}" dt="2025-03-05T15:29:32.322" v="685" actId="20577"/>
          <ac:spMkLst>
            <pc:docMk/>
            <pc:sldMk cId="2383308770" sldId="354"/>
            <ac:spMk id="6" creationId="{3214879F-808B-3AA0-57DA-DF4A4ADC2F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5.3.2025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uD9oJpyjTs" TargetMode="Externa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w9YYI5UXNw" TargetMode="Externa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lsinginkaupunginmuseo.fi/en/2023/04/20/being-black-afro-finns-experiences-represents-a-diverse-helsinki/" TargetMode="Externa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ppoNq-RsQ4E" TargetMode="Externa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0ugoEDlnCo" TargetMode="Externa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6233942" cy="2387600"/>
          </a:xfrm>
        </p:spPr>
        <p:txBody>
          <a:bodyPr/>
          <a:lstStyle/>
          <a:p>
            <a:r>
              <a:rPr lang="en-GB" dirty="0"/>
              <a:t>Intangible Cultural Heritage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67D80D2-31B5-0300-85C9-AEE8B57AAD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Workshop 2</a:t>
            </a:r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47CC8-A6B2-16DC-2C8A-5F5AF08FE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B20FB5-FEC7-FCE3-2886-379CF8AB3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 err="1"/>
              <a:t>Latin</a:t>
            </a:r>
            <a:r>
              <a:rPr lang="fi-FI" dirty="0"/>
              <a:t> Folk </a:t>
            </a:r>
            <a:r>
              <a:rPr lang="fi-FI" dirty="0" err="1"/>
              <a:t>Night</a:t>
            </a:r>
            <a:br>
              <a:rPr lang="fi-FI" dirty="0"/>
            </a:br>
            <a:r>
              <a:rPr lang="fi-FI" dirty="0"/>
              <a:t>Helsinki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87FBDD0-100F-C36B-E89E-E5A51512074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41E389F-4E55-85BE-54A7-F652370F309F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https://www.youtube.com/watch?v=WuD9oJpyjTs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379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BF276-324D-08B8-09A4-EFBD45849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9A7AF1-EC29-F9A6-636E-CF22501E6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9815623" cy="986957"/>
          </a:xfrm>
        </p:spPr>
        <p:txBody>
          <a:bodyPr/>
          <a:lstStyle/>
          <a:p>
            <a:br>
              <a:rPr lang="fi-FI" dirty="0"/>
            </a:br>
            <a:r>
              <a:rPr lang="fi-FI" dirty="0"/>
              <a:t>Kolibri –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Diversity</a:t>
            </a:r>
            <a:r>
              <a:rPr lang="fi-FI" dirty="0"/>
              <a:t> Festival for </a:t>
            </a:r>
            <a:r>
              <a:rPr lang="fi-FI" dirty="0" err="1"/>
              <a:t>Families</a:t>
            </a:r>
            <a:br>
              <a:rPr lang="fi-FI" dirty="0"/>
            </a:br>
            <a:r>
              <a:rPr lang="fi-FI" dirty="0"/>
              <a:t>Espoo – Vantaa – Helsinki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8C0E89-3536-FA06-8E52-6B6220DDFE6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6736CE9-7E5D-1B9D-B2AB-41A3F900E60C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https://www.youtube.com/watch?v=sw9YYI5UXNw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9070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E59D8-84C0-B5D0-781B-42ACA0E68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09538B-258A-2579-057F-D94939744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6" y="2463546"/>
            <a:ext cx="5225516" cy="986957"/>
          </a:xfrm>
        </p:spPr>
        <p:txBody>
          <a:bodyPr/>
          <a:lstStyle/>
          <a:p>
            <a:r>
              <a:rPr lang="fi-FI" dirty="0"/>
              <a:t>International </a:t>
            </a:r>
            <a:r>
              <a:rPr lang="fi-FI" dirty="0" err="1"/>
              <a:t>Arabic</a:t>
            </a:r>
            <a:r>
              <a:rPr lang="fi-FI" dirty="0"/>
              <a:t> Language Day 18.12.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E6C8361-9C46-7E39-871D-34CB5839F324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99F101AC-2D54-EA32-F28A-174A6D8992DA}"/>
              </a:ext>
            </a:extLst>
          </p:cNvPr>
          <p:cNvSpPr txBox="1"/>
          <p:nvPr/>
        </p:nvSpPr>
        <p:spPr>
          <a:xfrm>
            <a:off x="677100" y="361846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i="1" dirty="0"/>
              <a:t>An </a:t>
            </a:r>
            <a:r>
              <a:rPr lang="fi-FI" i="1" dirty="0" err="1"/>
              <a:t>event</a:t>
            </a:r>
            <a:r>
              <a:rPr lang="fi-FI" i="1" dirty="0"/>
              <a:t> </a:t>
            </a:r>
            <a:r>
              <a:rPr lang="fi-FI" i="1" dirty="0" err="1"/>
              <a:t>organized</a:t>
            </a:r>
            <a:r>
              <a:rPr lang="fi-FI" i="1" dirty="0"/>
              <a:t> </a:t>
            </a:r>
            <a:r>
              <a:rPr lang="fi-FI" i="1" dirty="0" err="1"/>
              <a:t>by</a:t>
            </a:r>
            <a:r>
              <a:rPr lang="fi-FI" i="1" dirty="0"/>
              <a:t> </a:t>
            </a:r>
            <a:r>
              <a:rPr lang="fi-FI" i="1" dirty="0" err="1"/>
              <a:t>Familia</a:t>
            </a:r>
            <a:r>
              <a:rPr lang="fi-FI" i="1" dirty="0"/>
              <a:t> ry in 2023</a:t>
            </a:r>
          </a:p>
        </p:txBody>
      </p:sp>
      <p:pic>
        <p:nvPicPr>
          <p:cNvPr id="3" name="Kuva 2" descr="Tapahtumajuliste. &quot;Save the date, Celebrate international arabic language day with us!&quot;">
            <a:extLst>
              <a:ext uri="{FF2B5EF4-FFF2-40B4-BE49-F238E27FC236}">
                <a16:creationId xmlns:a16="http://schemas.microsoft.com/office/drawing/2014/main" id="{4ADB6071-5175-2903-D00F-32C2F1FDF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608" y="1059256"/>
            <a:ext cx="3618883" cy="511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3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8B2C6-3EFA-E390-BF37-74008968B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602FEB-E38B-EF7F-ABD4-9289F7F91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 err="1"/>
              <a:t>Being</a:t>
            </a:r>
            <a:r>
              <a:rPr lang="fi-FI" dirty="0"/>
              <a:t> </a:t>
            </a:r>
            <a:r>
              <a:rPr lang="fi-FI" dirty="0" err="1"/>
              <a:t>black</a:t>
            </a:r>
            <a:r>
              <a:rPr lang="fi-FI" dirty="0"/>
              <a:t> – Afro </a:t>
            </a:r>
            <a:r>
              <a:rPr lang="fi-FI" dirty="0" err="1"/>
              <a:t>Finns</a:t>
            </a:r>
            <a:r>
              <a:rPr lang="fi-FI" dirty="0"/>
              <a:t>’ </a:t>
            </a:r>
            <a:r>
              <a:rPr lang="fi-FI" dirty="0" err="1"/>
              <a:t>Experiences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254C851-B679-4140-45C9-62D007C8C27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BF5C5D0-5A72-0F2F-24C4-731B552FAE84}"/>
              </a:ext>
            </a:extLst>
          </p:cNvPr>
          <p:cNvSpPr txBox="1"/>
          <p:nvPr/>
        </p:nvSpPr>
        <p:spPr>
          <a:xfrm>
            <a:off x="758825" y="3871286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https://www.helsinginkaupunginmuseo.fi/en/2023/04/20/being-black-afro-finns-experiences-represents-a-diverse-helsinki/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0728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AA612-FA8F-BA06-2658-96AF00864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1AB342-07C8-B552-99C9-C5798194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933583"/>
            <a:ext cx="10515600" cy="2852737"/>
          </a:xfrm>
        </p:spPr>
        <p:txBody>
          <a:bodyPr/>
          <a:lstStyle/>
          <a:p>
            <a:r>
              <a:rPr lang="fi-FI" dirty="0"/>
              <a:t>How </a:t>
            </a:r>
            <a:r>
              <a:rPr lang="fi-FI" dirty="0" err="1"/>
              <a:t>about</a:t>
            </a:r>
            <a:r>
              <a:rPr lang="fi-FI" dirty="0"/>
              <a:t> in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area</a:t>
            </a:r>
            <a:r>
              <a:rPr lang="fi-FI" dirty="0"/>
              <a:t>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7EBC4E-1F0B-4800-28E8-35EF32EC692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9461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E16E-6255-A41D-AF52-DB0C69B44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EA5D9983-1EA1-BD40-0C0D-56EA13556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09918"/>
            <a:ext cx="4954614" cy="986957"/>
          </a:xfrm>
        </p:spPr>
        <p:txBody>
          <a:bodyPr/>
          <a:lstStyle/>
          <a:p>
            <a:r>
              <a:rPr lang="en-US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Present events promoting cultural diversity in your area, here are examples from Oulu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6" name="Kuva 5" descr="Tapahtumajuliste. Perinteinen ukrainalainen Joulu-katuteatteriesitys">
            <a:extLst>
              <a:ext uri="{FF2B5EF4-FFF2-40B4-BE49-F238E27FC236}">
                <a16:creationId xmlns:a16="http://schemas.microsoft.com/office/drawing/2014/main" id="{253A763F-6019-3AB4-A01E-FCB0B5F2D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848" y="3558273"/>
            <a:ext cx="4521115" cy="2541886"/>
          </a:xfrm>
          <a:prstGeom prst="rect">
            <a:avLst/>
          </a:prstGeom>
        </p:spPr>
      </p:pic>
      <p:pic>
        <p:nvPicPr>
          <p:cNvPr id="7" name="Kuva 6" descr="Tapahtumajuliste. Kansainvälinen joulutori.">
            <a:extLst>
              <a:ext uri="{FF2B5EF4-FFF2-40B4-BE49-F238E27FC236}">
                <a16:creationId xmlns:a16="http://schemas.microsoft.com/office/drawing/2014/main" id="{0A0A29DC-0A5B-D8C8-FA7E-A175C289F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41" y="223392"/>
            <a:ext cx="4288701" cy="2680438"/>
          </a:xfrm>
          <a:prstGeom prst="rect">
            <a:avLst/>
          </a:prstGeom>
        </p:spPr>
      </p:pic>
      <p:pic>
        <p:nvPicPr>
          <p:cNvPr id="8" name="Kuva 7" descr="Tapahtumajuliste. Persiankielinen satutuokio Pekurin kirjastossa.">
            <a:extLst>
              <a:ext uri="{FF2B5EF4-FFF2-40B4-BE49-F238E27FC236}">
                <a16:creationId xmlns:a16="http://schemas.microsoft.com/office/drawing/2014/main" id="{5B8AD914-682B-725F-6E0A-BB4066E1E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671" y="3429000"/>
            <a:ext cx="3128678" cy="27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50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CB418-179B-FDF5-3675-B960EE901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44AE3B4-8723-98DB-819C-0ACC25FB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09918"/>
            <a:ext cx="4954614" cy="986957"/>
          </a:xfrm>
        </p:spPr>
        <p:txBody>
          <a:bodyPr/>
          <a:lstStyle/>
          <a:p>
            <a:r>
              <a:rPr lang="en-US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Present events promoting cultural diversity in your area, here are examples from Oulu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2" name="Kuva 1" descr="Värikäs ravintola -tapahtumajuliste">
            <a:extLst>
              <a:ext uri="{FF2B5EF4-FFF2-40B4-BE49-F238E27FC236}">
                <a16:creationId xmlns:a16="http://schemas.microsoft.com/office/drawing/2014/main" id="{32333B61-3C0C-DC12-5472-EC992BFA7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40" y="2150846"/>
            <a:ext cx="3996400" cy="39964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04BE5CC3-74CB-5C0B-8081-36FD4CEF7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757" y="2148071"/>
            <a:ext cx="3996400" cy="399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76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8C1AE-F0EC-7722-ED2B-D81D14A9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89C6DD05-E0EF-6D37-D7A6-59AE26255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49674"/>
            <a:ext cx="3116911" cy="986957"/>
          </a:xfrm>
        </p:spPr>
        <p:txBody>
          <a:bodyPr/>
          <a:lstStyle/>
          <a:p>
            <a:r>
              <a:rPr lang="en-US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Present events promoting cultural diversity in your area, here are examples from Oulu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6" name="Kuva 5" descr="Tapahtumajuliste. Somalikulttuuritapahtuma Oulun taidemuseolla">
            <a:extLst>
              <a:ext uri="{FF2B5EF4-FFF2-40B4-BE49-F238E27FC236}">
                <a16:creationId xmlns:a16="http://schemas.microsoft.com/office/drawing/2014/main" id="{84FA032B-C02E-3A45-DEB0-D8A9745C3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295" y="1177190"/>
            <a:ext cx="3865707" cy="515427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5C63819-C13D-5038-8C3F-19F6FCFA4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677" y="1177190"/>
            <a:ext cx="3865707" cy="515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0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C58DB-34C9-8D9A-A527-781A7E29D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1E68E613-2946-63E0-22BD-4C8D3304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50" y="909918"/>
            <a:ext cx="4954614" cy="986957"/>
          </a:xfrm>
        </p:spPr>
        <p:txBody>
          <a:bodyPr/>
          <a:lstStyle/>
          <a:p>
            <a:r>
              <a:rPr lang="fi-FI" sz="1800" i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Esittele k</a:t>
            </a:r>
            <a:r>
              <a:rPr lang="fi-FI" sz="1800" i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ulttuurista moninaisuutta edistäviä tapahtumia paikkakunnaltasi, tässä esimerkkejä Oulusta</a:t>
            </a:r>
            <a:endParaRPr lang="fi-FI" i="1" dirty="0">
              <a:solidFill>
                <a:schemeClr val="accent5"/>
              </a:solidFill>
            </a:endParaRPr>
          </a:p>
        </p:txBody>
      </p:sp>
      <p:pic>
        <p:nvPicPr>
          <p:cNvPr id="8" name="Kuva 7" descr="Tapahtumajuliste. Intialainen klassisen musiikin konsertti.">
            <a:extLst>
              <a:ext uri="{FF2B5EF4-FFF2-40B4-BE49-F238E27FC236}">
                <a16:creationId xmlns:a16="http://schemas.microsoft.com/office/drawing/2014/main" id="{7E80336F-B532-C4A2-B2A9-2B887167A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3" y="2381921"/>
            <a:ext cx="2784334" cy="3940345"/>
          </a:xfrm>
          <a:prstGeom prst="rect">
            <a:avLst/>
          </a:prstGeom>
        </p:spPr>
      </p:pic>
      <p:pic>
        <p:nvPicPr>
          <p:cNvPr id="7" name="Kuva 6" descr="Tapahtumajuliste. Japanilainen taideteehuone.">
            <a:extLst>
              <a:ext uri="{FF2B5EF4-FFF2-40B4-BE49-F238E27FC236}">
                <a16:creationId xmlns:a16="http://schemas.microsoft.com/office/drawing/2014/main" id="{F7972F19-9E22-A080-1F4F-F0E6ACE4E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373" y="2381921"/>
            <a:ext cx="3566161" cy="3566161"/>
          </a:xfrm>
          <a:prstGeom prst="rect">
            <a:avLst/>
          </a:prstGeom>
        </p:spPr>
      </p:pic>
      <p:pic>
        <p:nvPicPr>
          <p:cNvPr id="6" name="Kuva 5" descr="Tapahtumajuliste. Afrikkalaisen kulttuurin festivaali.">
            <a:extLst>
              <a:ext uri="{FF2B5EF4-FFF2-40B4-BE49-F238E27FC236}">
                <a16:creationId xmlns:a16="http://schemas.microsoft.com/office/drawing/2014/main" id="{20CF0DD8-34EC-93FA-281C-4FDA46DD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250" y="2381921"/>
            <a:ext cx="4133418" cy="403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2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DFA13-54B5-D9D0-AF01-CDC6D51F1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9A0510-AA15-3496-66E4-A9A79A7E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/>
              <a:t>Group </a:t>
            </a:r>
            <a:r>
              <a:rPr lang="fi-FI" dirty="0" err="1"/>
              <a:t>assignment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7F064CD-B99B-F739-6182-AB925CFB646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E52C735-9955-7A6B-2712-ED950B5B4E49}"/>
              </a:ext>
            </a:extLst>
          </p:cNvPr>
          <p:cNvSpPr txBox="1"/>
          <p:nvPr/>
        </p:nvSpPr>
        <p:spPr>
          <a:xfrm>
            <a:off x="660654" y="3684587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Let’s design a cultural event in groups.</a:t>
            </a:r>
          </a:p>
          <a:p>
            <a:endParaRPr lang="en-US" dirty="0"/>
          </a:p>
          <a:p>
            <a:r>
              <a:rPr lang="en-US" dirty="0"/>
              <a:t>What would you like to participate in?</a:t>
            </a:r>
            <a:br>
              <a:rPr lang="en-US" dirty="0"/>
            </a:br>
            <a:r>
              <a:rPr lang="en-US" dirty="0"/>
              <a:t>What would you like to organize yourself?</a:t>
            </a:r>
          </a:p>
        </p:txBody>
      </p:sp>
    </p:spTree>
    <p:extLst>
      <p:ext uri="{BB962C8B-B14F-4D97-AF65-F5344CB8AC3E}">
        <p14:creationId xmlns:p14="http://schemas.microsoft.com/office/powerpoint/2010/main" val="1786306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56E54-8B65-C4BD-5189-F054D3D5C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DA3E95-3716-63C9-4DD7-58DE06A85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What</a:t>
            </a:r>
            <a:r>
              <a:rPr lang="fi-FI" dirty="0"/>
              <a:t> </a:t>
            </a:r>
            <a:r>
              <a:rPr lang="fi-FI" dirty="0" err="1"/>
              <a:t>do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</a:t>
            </a:r>
            <a:r>
              <a:rPr lang="fi-FI" dirty="0" err="1"/>
              <a:t>remember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first</a:t>
            </a:r>
            <a:r>
              <a:rPr lang="fi-FI" dirty="0"/>
              <a:t> workshop?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A07EEF2-3A11-459C-8CE9-3A57CD65E59E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202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EA37E-A73F-D798-1BD2-E8AB217E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4B4B8F-6563-08AF-C4A3-EFD274057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event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0938431-62BF-DC09-168B-53E09969072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248518D-EAFF-D2D3-ECA2-6A7DDB4F9211}"/>
              </a:ext>
            </a:extLst>
          </p:cNvPr>
          <p:cNvSpPr txBox="1"/>
          <p:nvPr/>
        </p:nvSpPr>
        <p:spPr>
          <a:xfrm>
            <a:off x="660654" y="3684587"/>
            <a:ext cx="60944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 err="1"/>
              <a:t>Each</a:t>
            </a:r>
            <a:r>
              <a:rPr lang="fi-FI" dirty="0"/>
              <a:t> </a:t>
            </a:r>
            <a:r>
              <a:rPr lang="fi-FI" dirty="0" err="1"/>
              <a:t>group</a:t>
            </a:r>
            <a:r>
              <a:rPr lang="fi-FI" dirty="0"/>
              <a:t> </a:t>
            </a:r>
            <a:r>
              <a:rPr lang="fi-FI" dirty="0" err="1"/>
              <a:t>chooses</a:t>
            </a:r>
            <a:r>
              <a:rPr lang="fi-FI" dirty="0"/>
              <a:t> </a:t>
            </a:r>
            <a:r>
              <a:rPr lang="fi-FI" dirty="0" err="1"/>
              <a:t>one</a:t>
            </a:r>
            <a:r>
              <a:rPr lang="fi-FI" dirty="0"/>
              <a:t> </a:t>
            </a:r>
            <a:r>
              <a:rPr lang="fi-FI" dirty="0" err="1"/>
              <a:t>event</a:t>
            </a:r>
            <a:r>
              <a:rPr lang="fi-FI" dirty="0"/>
              <a:t>.</a:t>
            </a:r>
          </a:p>
          <a:p>
            <a:endParaRPr lang="fi-FI" dirty="0"/>
          </a:p>
          <a:p>
            <a:r>
              <a:rPr lang="fi-FI" b="1" dirty="0" err="1"/>
              <a:t>What</a:t>
            </a:r>
            <a:r>
              <a:rPr lang="fi-FI" b="1" dirty="0"/>
              <a:t> </a:t>
            </a:r>
            <a:r>
              <a:rPr lang="fi-FI" b="1" dirty="0" err="1"/>
              <a:t>kind</a:t>
            </a:r>
            <a:r>
              <a:rPr lang="fi-FI" b="1" dirty="0"/>
              <a:t> of </a:t>
            </a:r>
            <a:r>
              <a:rPr lang="fi-FI" b="1" dirty="0" err="1"/>
              <a:t>cultural</a:t>
            </a:r>
            <a:r>
              <a:rPr lang="fi-FI" b="1" dirty="0"/>
              <a:t> </a:t>
            </a:r>
            <a:r>
              <a:rPr lang="fi-FI" b="1" dirty="0" err="1"/>
              <a:t>heritage</a:t>
            </a:r>
            <a:r>
              <a:rPr lang="fi-FI" dirty="0"/>
              <a:t>: </a:t>
            </a:r>
            <a:r>
              <a:rPr lang="fi-FI" dirty="0" err="1"/>
              <a:t>celebration</a:t>
            </a:r>
            <a:r>
              <a:rPr lang="fi-FI" dirty="0"/>
              <a:t>, </a:t>
            </a:r>
            <a:r>
              <a:rPr lang="fi-FI" dirty="0" err="1"/>
              <a:t>craft</a:t>
            </a:r>
            <a:r>
              <a:rPr lang="fi-FI" dirty="0"/>
              <a:t>, </a:t>
            </a:r>
            <a:r>
              <a:rPr lang="fi-FI" dirty="0" err="1"/>
              <a:t>dance</a:t>
            </a:r>
            <a:r>
              <a:rPr lang="fi-FI" dirty="0"/>
              <a:t>, </a:t>
            </a:r>
            <a:r>
              <a:rPr lang="fi-FI" dirty="0" err="1"/>
              <a:t>stories</a:t>
            </a:r>
            <a:r>
              <a:rPr lang="fi-FI" dirty="0"/>
              <a:t>...</a:t>
            </a:r>
          </a:p>
          <a:p>
            <a:r>
              <a:rPr lang="fi-FI" b="1" dirty="0" err="1"/>
              <a:t>What</a:t>
            </a:r>
            <a:r>
              <a:rPr lang="fi-FI" b="1" dirty="0"/>
              <a:t> </a:t>
            </a:r>
            <a:r>
              <a:rPr lang="fi-FI" b="1" dirty="0" err="1"/>
              <a:t>event</a:t>
            </a:r>
            <a:r>
              <a:rPr lang="fi-FI" dirty="0"/>
              <a:t>: e.g. </a:t>
            </a:r>
            <a:r>
              <a:rPr lang="fi-FI" dirty="0" err="1"/>
              <a:t>craft</a:t>
            </a:r>
            <a:r>
              <a:rPr lang="fi-FI" dirty="0"/>
              <a:t> workshop, </a:t>
            </a:r>
            <a:r>
              <a:rPr lang="fi-FI" dirty="0" err="1"/>
              <a:t>festival</a:t>
            </a:r>
            <a:r>
              <a:rPr lang="fi-FI" dirty="0"/>
              <a:t>, </a:t>
            </a:r>
            <a:r>
              <a:rPr lang="fi-FI" dirty="0" err="1"/>
              <a:t>concert</a:t>
            </a:r>
            <a:r>
              <a:rPr lang="fi-FI" dirty="0"/>
              <a:t>…</a:t>
            </a:r>
          </a:p>
          <a:p>
            <a:r>
              <a:rPr lang="fi-FI" b="1" dirty="0"/>
              <a:t>For </a:t>
            </a:r>
            <a:r>
              <a:rPr lang="fi-FI" b="1" dirty="0" err="1"/>
              <a:t>whom</a:t>
            </a:r>
            <a:r>
              <a:rPr lang="fi-FI" dirty="0"/>
              <a:t>, e.g. </a:t>
            </a:r>
            <a:r>
              <a:rPr lang="fi-FI" dirty="0" err="1"/>
              <a:t>whole</a:t>
            </a:r>
            <a:r>
              <a:rPr lang="fi-FI" dirty="0"/>
              <a:t> </a:t>
            </a:r>
            <a:r>
              <a:rPr lang="fi-FI" dirty="0" err="1"/>
              <a:t>family</a:t>
            </a:r>
            <a:r>
              <a:rPr lang="fi-FI" dirty="0"/>
              <a:t>, </a:t>
            </a:r>
            <a:r>
              <a:rPr lang="fi-FI" dirty="0" err="1"/>
              <a:t>young</a:t>
            </a:r>
            <a:r>
              <a:rPr lang="fi-FI" dirty="0"/>
              <a:t> </a:t>
            </a:r>
            <a:r>
              <a:rPr lang="fi-FI" dirty="0" err="1"/>
              <a:t>people</a:t>
            </a:r>
            <a:r>
              <a:rPr lang="fi-FI" dirty="0"/>
              <a:t>, </a:t>
            </a:r>
            <a:r>
              <a:rPr lang="fi-FI" dirty="0" err="1"/>
              <a:t>women</a:t>
            </a:r>
            <a:r>
              <a:rPr lang="fi-FI" dirty="0"/>
              <a:t>?</a:t>
            </a:r>
          </a:p>
          <a:p>
            <a:r>
              <a:rPr lang="fi-FI" b="1" dirty="0" err="1"/>
              <a:t>Name</a:t>
            </a:r>
            <a:r>
              <a:rPr lang="fi-FI" b="1" dirty="0"/>
              <a:t> of </a:t>
            </a:r>
            <a:r>
              <a:rPr lang="fi-FI" b="1" dirty="0" err="1"/>
              <a:t>the</a:t>
            </a:r>
            <a:r>
              <a:rPr lang="fi-FI" b="1" dirty="0"/>
              <a:t> </a:t>
            </a:r>
            <a:r>
              <a:rPr lang="fi-FI" b="1" dirty="0" err="1"/>
              <a:t>event</a:t>
            </a:r>
            <a:r>
              <a:rPr lang="fi-FI" b="1" dirty="0"/>
              <a:t>?</a:t>
            </a:r>
          </a:p>
          <a:p>
            <a:r>
              <a:rPr lang="fi-FI" b="1" dirty="0" err="1"/>
              <a:t>Duration</a:t>
            </a:r>
            <a:r>
              <a:rPr lang="fi-FI" b="1" dirty="0"/>
              <a:t> of </a:t>
            </a:r>
            <a:r>
              <a:rPr lang="fi-FI" b="1" dirty="0" err="1"/>
              <a:t>the</a:t>
            </a:r>
            <a:r>
              <a:rPr lang="fi-FI" b="1" dirty="0"/>
              <a:t> </a:t>
            </a:r>
            <a:r>
              <a:rPr lang="fi-FI" b="1" dirty="0" err="1"/>
              <a:t>event</a:t>
            </a:r>
            <a:r>
              <a:rPr lang="fi-FI" dirty="0"/>
              <a:t>, E.g. 2 </a:t>
            </a:r>
            <a:r>
              <a:rPr lang="fi-FI" dirty="0" err="1"/>
              <a:t>hours</a:t>
            </a:r>
            <a:r>
              <a:rPr lang="fi-FI" dirty="0"/>
              <a:t>, </a:t>
            </a:r>
            <a:r>
              <a:rPr lang="fi-FI" dirty="0" err="1"/>
              <a:t>whole</a:t>
            </a:r>
            <a:r>
              <a:rPr lang="fi-FI" dirty="0"/>
              <a:t> </a:t>
            </a:r>
            <a:r>
              <a:rPr lang="fi-FI" dirty="0" err="1"/>
              <a:t>day</a:t>
            </a:r>
            <a:endParaRPr lang="fi-FI" dirty="0"/>
          </a:p>
          <a:p>
            <a:r>
              <a:rPr lang="fi-FI" b="1" dirty="0" err="1"/>
              <a:t>Where</a:t>
            </a:r>
            <a:r>
              <a:rPr lang="fi-FI" b="1" dirty="0"/>
              <a:t>?</a:t>
            </a:r>
            <a:r>
              <a:rPr lang="fi-FI" dirty="0"/>
              <a:t> E.g. </a:t>
            </a:r>
            <a:r>
              <a:rPr lang="fi-FI" dirty="0" err="1"/>
              <a:t>museum</a:t>
            </a:r>
            <a:r>
              <a:rPr lang="fi-FI" dirty="0"/>
              <a:t>, </a:t>
            </a:r>
            <a:r>
              <a:rPr lang="fi-FI" dirty="0" err="1"/>
              <a:t>Cultural</a:t>
            </a:r>
            <a:r>
              <a:rPr lang="fi-FI" dirty="0"/>
              <a:t> Centre Valve, </a:t>
            </a:r>
            <a:r>
              <a:rPr lang="fi-FI" dirty="0" err="1"/>
              <a:t>library</a:t>
            </a:r>
            <a:r>
              <a:rPr lang="fi-FI" dirty="0"/>
              <a:t>?</a:t>
            </a:r>
          </a:p>
          <a:p>
            <a:r>
              <a:rPr lang="fi-FI" b="1" dirty="0" err="1"/>
              <a:t>When</a:t>
            </a:r>
            <a:r>
              <a:rPr lang="fi-FI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0501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896BB-6A82-2051-012A-459E003BF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FB0D84-32C2-1640-09FD-26716936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186457"/>
            <a:ext cx="6504785" cy="986957"/>
          </a:xfrm>
        </p:spPr>
        <p:txBody>
          <a:bodyPr/>
          <a:lstStyle/>
          <a:p>
            <a:r>
              <a:rPr lang="fi-FI" dirty="0" err="1"/>
              <a:t>End</a:t>
            </a:r>
            <a:r>
              <a:rPr lang="fi-FI" dirty="0"/>
              <a:t> </a:t>
            </a:r>
            <a:r>
              <a:rPr lang="fi-FI" dirty="0" err="1"/>
              <a:t>discussion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4F8F482-82F7-3E1C-FF4E-6969147792FA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214879F-808B-3AA0-57DA-DF4A4ADC2FD8}"/>
              </a:ext>
            </a:extLst>
          </p:cNvPr>
          <p:cNvSpPr txBox="1"/>
          <p:nvPr/>
        </p:nvSpPr>
        <p:spPr>
          <a:xfrm>
            <a:off x="660654" y="3684587"/>
            <a:ext cx="60944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ideas did the workshop evoke?</a:t>
            </a:r>
          </a:p>
          <a:p>
            <a:r>
              <a:rPr lang="en-US" dirty="0"/>
              <a:t>What did you learn?</a:t>
            </a:r>
          </a:p>
          <a:p>
            <a:r>
              <a:rPr lang="en-US" dirty="0"/>
              <a:t>What would you like to know more about?</a:t>
            </a:r>
          </a:p>
        </p:txBody>
      </p:sp>
    </p:spTree>
    <p:extLst>
      <p:ext uri="{BB962C8B-B14F-4D97-AF65-F5344CB8AC3E}">
        <p14:creationId xmlns:p14="http://schemas.microsoft.com/office/powerpoint/2010/main" val="238330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08D62B-787C-4C19-8E6C-DD253197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Card </a:t>
            </a:r>
            <a:r>
              <a:rPr lang="fi-FI" dirty="0" err="1"/>
              <a:t>game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F555ED-1875-DE19-D4D0-0B70305B0B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Everyone chooses an interesting card and presents the card to the whole group. </a:t>
            </a:r>
          </a:p>
          <a:p>
            <a:pPr marL="0" indent="0">
              <a:buNone/>
            </a:pPr>
            <a:r>
              <a:rPr lang="en-US" dirty="0"/>
              <a:t>Tell us why you chose the card, what do you know about the tradition, why is it interesting?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4348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E6B56A-72BA-BC78-B66B-095EC6AB3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 err="1"/>
              <a:t>Homework</a:t>
            </a:r>
            <a:r>
              <a:rPr lang="fi-FI" dirty="0"/>
              <a:t>: </a:t>
            </a:r>
            <a:r>
              <a:rPr lang="fi-FI" dirty="0" err="1"/>
              <a:t>Presentations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43796B9-00E2-9943-22EE-10C48CFF554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360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658D06-96A6-5A17-FD7B-FB313D6C4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933583"/>
            <a:ext cx="10515600" cy="2852737"/>
          </a:xfrm>
        </p:spPr>
        <p:txBody>
          <a:bodyPr/>
          <a:lstStyle/>
          <a:p>
            <a:r>
              <a:rPr lang="fi-FI" dirty="0" err="1"/>
              <a:t>Culturally</a:t>
            </a:r>
            <a:r>
              <a:rPr lang="fi-FI" dirty="0"/>
              <a:t> </a:t>
            </a:r>
            <a:r>
              <a:rPr lang="fi-FI" dirty="0" err="1"/>
              <a:t>diverse</a:t>
            </a:r>
            <a:r>
              <a:rPr lang="fi-FI" dirty="0"/>
              <a:t> </a:t>
            </a:r>
            <a:r>
              <a:rPr lang="fi-FI" dirty="0" err="1"/>
              <a:t>cultural</a:t>
            </a:r>
            <a:r>
              <a:rPr lang="fi-FI" dirty="0"/>
              <a:t> </a:t>
            </a:r>
            <a:r>
              <a:rPr lang="fi-FI" dirty="0" err="1"/>
              <a:t>heritage</a:t>
            </a:r>
            <a:r>
              <a:rPr lang="fi-FI" dirty="0"/>
              <a:t> in Finland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A77F04-1AEB-3DB1-DE77-1DEEDED4ADE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9272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FEBAD-DB11-8E13-1355-AA35E727B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14E8A4-4161-897C-6192-7704BDB37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933583"/>
            <a:ext cx="10515600" cy="2852737"/>
          </a:xfrm>
        </p:spPr>
        <p:txBody>
          <a:bodyPr/>
          <a:lstStyle/>
          <a:p>
            <a:r>
              <a:rPr lang="en-US" dirty="0"/>
              <a:t>How can cultural heritage be shared with others?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E5D47E-23E9-0172-A123-91A4F695B504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5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31E17-D9C2-EA5D-037F-A73E3D1D0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3B7292-746B-E967-10D3-F777392F5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2865909"/>
            <a:ext cx="10515600" cy="2852737"/>
          </a:xfrm>
        </p:spPr>
        <p:txBody>
          <a:bodyPr/>
          <a:lstStyle/>
          <a:p>
            <a:r>
              <a:rPr lang="fi-FI" dirty="0" err="1"/>
              <a:t>Events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33D8CB-7CDF-26A2-9593-38224A23701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680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7C1E6-FBC7-EBED-F084-7600CE4F3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49AD8A-C354-8ABF-280D-747A0E8D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/>
              <a:t>World </a:t>
            </a:r>
            <a:r>
              <a:rPr lang="fi-FI" dirty="0" err="1"/>
              <a:t>Village</a:t>
            </a:r>
            <a:r>
              <a:rPr lang="fi-FI" dirty="0"/>
              <a:t> Festival</a:t>
            </a:r>
            <a:br>
              <a:rPr lang="fi-FI" dirty="0"/>
            </a:br>
            <a:r>
              <a:rPr lang="fi-FI" dirty="0"/>
              <a:t>Helsinki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33E1106-6D9A-BB09-E1FE-8DA0D507F51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277F546D-065C-27E7-EB79-7C4553CC4C73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https://www.youtube.com/watch?v=ppoNq-RsQ4E</a:t>
            </a:r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F22DDEBC-42A4-C822-B301-CC4301BB5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223" y="1253276"/>
            <a:ext cx="4394454" cy="439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D6620-B112-AAEE-9F08-1FC1985E4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81DDB5-D9EC-D51B-F980-02C17E2E1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2463546"/>
            <a:ext cx="6504785" cy="986957"/>
          </a:xfrm>
        </p:spPr>
        <p:txBody>
          <a:bodyPr/>
          <a:lstStyle/>
          <a:p>
            <a:r>
              <a:rPr lang="fi-FI" dirty="0" err="1"/>
              <a:t>Chinese</a:t>
            </a:r>
            <a:r>
              <a:rPr lang="fi-FI" dirty="0"/>
              <a:t> New </a:t>
            </a:r>
            <a:r>
              <a:rPr lang="fi-FI" dirty="0" err="1"/>
              <a:t>Year</a:t>
            </a:r>
            <a:br>
              <a:rPr lang="fi-FI" dirty="0"/>
            </a:br>
            <a:r>
              <a:rPr lang="fi-FI" dirty="0"/>
              <a:t>Helsinki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679CB06-F9FA-D348-156A-2E706E6A1FE3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2E02E1C-2E14-57A9-BB30-124B8DADF57C}"/>
              </a:ext>
            </a:extLst>
          </p:cNvPr>
          <p:cNvSpPr txBox="1"/>
          <p:nvPr/>
        </p:nvSpPr>
        <p:spPr>
          <a:xfrm>
            <a:off x="758825" y="3871286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linkClick r:id="rId2"/>
              </a:rPr>
              <a:t>https://www.youtube.com/watch?v=I0ugoEDlnCo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7406844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Props1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3386CD-D3AF-4903-99CB-C1AB3852019E}">
  <ds:schemaRefs>
    <ds:schemaRef ds:uri="http://www.w3.org/XML/1998/namespace"/>
    <ds:schemaRef ds:uri="6fdaea23-6e58-4453-8447-3fa65b64b931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6156a9f6-6d44-491b-91bc-a392b49a4106"/>
    <ds:schemaRef ds:uri="http://schemas.microsoft.com/office/infopath/2007/PartnerControls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</TotalTime>
  <Words>380</Words>
  <Application>Microsoft Office PowerPoint</Application>
  <PresentationFormat>Laajakuva</PresentationFormat>
  <Paragraphs>45</Paragraphs>
  <Slides>21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5" baseType="lpstr">
      <vt:lpstr>Aptos</vt:lpstr>
      <vt:lpstr>Arial</vt:lpstr>
      <vt:lpstr>Calibri</vt:lpstr>
      <vt:lpstr>Oulu2026</vt:lpstr>
      <vt:lpstr>Intangible Cultural Heritage</vt:lpstr>
      <vt:lpstr>What do you remember from the first workshop?</vt:lpstr>
      <vt:lpstr>Card game</vt:lpstr>
      <vt:lpstr>Homework: Presentations</vt:lpstr>
      <vt:lpstr>Culturally diverse cultural heritage in Finland</vt:lpstr>
      <vt:lpstr>How can cultural heritage be shared with others?</vt:lpstr>
      <vt:lpstr>Events</vt:lpstr>
      <vt:lpstr>World Village Festival Helsinki</vt:lpstr>
      <vt:lpstr>Chinese New Year Helsinki</vt:lpstr>
      <vt:lpstr>Latin Folk Night Helsinki</vt:lpstr>
      <vt:lpstr> Kolibri – Cultural Diversity Festival for Families Espoo – Vantaa – Helsinki </vt:lpstr>
      <vt:lpstr>International Arabic Language Day 18.12.</vt:lpstr>
      <vt:lpstr>Being black – Afro Finns’ Experiences</vt:lpstr>
      <vt:lpstr>How about in your area?</vt:lpstr>
      <vt:lpstr>Present events promoting cultural diversity in your area, here are examples from Oulu</vt:lpstr>
      <vt:lpstr>Present events promoting cultural diversity in your area, here are examples from Oulu</vt:lpstr>
      <vt:lpstr>Present events promoting cultural diversity in your area, here are examples from Oulu</vt:lpstr>
      <vt:lpstr>Esittele kulttuurista moninaisuutta edistäviä tapahtumia paikkakunnaltasi, tässä esimerkkejä Oulusta</vt:lpstr>
      <vt:lpstr>Group assignment</vt:lpstr>
      <vt:lpstr>Cultural event</vt:lpstr>
      <vt:lpstr>End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5</cp:revision>
  <dcterms:created xsi:type="dcterms:W3CDTF">2023-10-24T08:59:44Z</dcterms:created>
  <dcterms:modified xsi:type="dcterms:W3CDTF">2025-03-05T15:37:02Z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