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8" r:id="rId5"/>
    <p:sldId id="340" r:id="rId6"/>
    <p:sldId id="346" r:id="rId7"/>
    <p:sldId id="344" r:id="rId8"/>
    <p:sldId id="341" r:id="rId9"/>
    <p:sldId id="343" r:id="rId10"/>
    <p:sldId id="334" r:id="rId11"/>
    <p:sldId id="327" r:id="rId12"/>
    <p:sldId id="326" r:id="rId13"/>
    <p:sldId id="345" r:id="rId14"/>
    <p:sldId id="349" r:id="rId15"/>
    <p:sldId id="338" r:id="rId16"/>
    <p:sldId id="350" r:id="rId17"/>
    <p:sldId id="348"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41E84-A369-CDDE-F98C-64FE9C8506D5}" v="33" dt="2025-03-18T11:01:37.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6327"/>
  </p:normalViewPr>
  <p:slideViewPr>
    <p:cSldViewPr snapToGrid="0" snapToObjects="1" showGuides="1">
      <p:cViewPr varScale="1">
        <p:scale>
          <a:sx n="112" d="100"/>
          <a:sy n="112" d="100"/>
        </p:scale>
        <p:origin x="552" y="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8" d="100"/>
          <a:sy n="98" d="100"/>
        </p:scale>
        <p:origin x="198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kkola Joel" userId="S::joel.loukkola@ouka.fi::6b5d7bfc-8a39-46ff-ba8c-45ccb6ab10e6" providerId="AD" clId="Web-{8CD73693-4431-C046-191E-A4712F6386BF}"/>
    <pc:docChg chg="modSld">
      <pc:chgData name="Loukkola Joel" userId="S::joel.loukkola@ouka.fi::6b5d7bfc-8a39-46ff-ba8c-45ccb6ab10e6" providerId="AD" clId="Web-{8CD73693-4431-C046-191E-A4712F6386BF}" dt="2025-03-14T12:00:06.974" v="3675"/>
      <pc:docMkLst>
        <pc:docMk/>
      </pc:docMkLst>
      <pc:sldChg chg="addSp modSp">
        <pc:chgData name="Loukkola Joel" userId="S::joel.loukkola@ouka.fi::6b5d7bfc-8a39-46ff-ba8c-45ccb6ab10e6" providerId="AD" clId="Web-{8CD73693-4431-C046-191E-A4712F6386BF}" dt="2025-03-14T08:26:23.375" v="398" actId="20577"/>
        <pc:sldMkLst>
          <pc:docMk/>
          <pc:sldMk cId="567875872" sldId="258"/>
        </pc:sldMkLst>
        <pc:spChg chg="mod">
          <ac:chgData name="Loukkola Joel" userId="S::joel.loukkola@ouka.fi::6b5d7bfc-8a39-46ff-ba8c-45ccb6ab10e6" providerId="AD" clId="Web-{8CD73693-4431-C046-191E-A4712F6386BF}" dt="2025-03-14T08:26:23.375" v="398" actId="20577"/>
          <ac:spMkLst>
            <pc:docMk/>
            <pc:sldMk cId="567875872" sldId="258"/>
            <ac:spMk id="2" creationId="{0E052028-CCF9-0A44-82AB-381B5C0D8FFA}"/>
          </ac:spMkLst>
        </pc:spChg>
        <pc:picChg chg="add mod">
          <ac:chgData name="Loukkola Joel" userId="S::joel.loukkola@ouka.fi::6b5d7bfc-8a39-46ff-ba8c-45ccb6ab10e6" providerId="AD" clId="Web-{8CD73693-4431-C046-191E-A4712F6386BF}" dt="2025-03-14T08:22:13.929" v="4" actId="1076"/>
          <ac:picMkLst>
            <pc:docMk/>
            <pc:sldMk cId="567875872" sldId="258"/>
            <ac:picMk id="3" creationId="{AD62567F-F44A-656E-D604-BE49D79DD5F3}"/>
          </ac:picMkLst>
        </pc:picChg>
      </pc:sldChg>
      <pc:sldChg chg="modSp">
        <pc:chgData name="Loukkola Joel" userId="S::joel.loukkola@ouka.fi::6b5d7bfc-8a39-46ff-ba8c-45ccb6ab10e6" providerId="AD" clId="Web-{8CD73693-4431-C046-191E-A4712F6386BF}" dt="2025-03-14T10:03:41.860" v="2986" actId="20577"/>
        <pc:sldMkLst>
          <pc:docMk/>
          <pc:sldMk cId="1677964241" sldId="326"/>
        </pc:sldMkLst>
        <pc:spChg chg="mod">
          <ac:chgData name="Loukkola Joel" userId="S::joel.loukkola@ouka.fi::6b5d7bfc-8a39-46ff-ba8c-45ccb6ab10e6" providerId="AD" clId="Web-{8CD73693-4431-C046-191E-A4712F6386BF}" dt="2025-03-14T09:54:44.677" v="2444" actId="20577"/>
          <ac:spMkLst>
            <pc:docMk/>
            <pc:sldMk cId="1677964241" sldId="326"/>
            <ac:spMk id="2" creationId="{6CC6B8A6-4140-1CA3-D822-60FE2F9C3707}"/>
          </ac:spMkLst>
        </pc:spChg>
        <pc:spChg chg="mod">
          <ac:chgData name="Loukkola Joel" userId="S::joel.loukkola@ouka.fi::6b5d7bfc-8a39-46ff-ba8c-45ccb6ab10e6" providerId="AD" clId="Web-{8CD73693-4431-C046-191E-A4712F6386BF}" dt="2025-03-14T10:03:25.094" v="2972" actId="20577"/>
          <ac:spMkLst>
            <pc:docMk/>
            <pc:sldMk cId="1677964241" sldId="326"/>
            <ac:spMk id="3" creationId="{9F332FC2-A692-C3D4-5291-619901BAB063}"/>
          </ac:spMkLst>
        </pc:spChg>
        <pc:spChg chg="mod">
          <ac:chgData name="Loukkola Joel" userId="S::joel.loukkola@ouka.fi::6b5d7bfc-8a39-46ff-ba8c-45ccb6ab10e6" providerId="AD" clId="Web-{8CD73693-4431-C046-191E-A4712F6386BF}" dt="2025-03-14T10:03:41.860" v="2986" actId="20577"/>
          <ac:spMkLst>
            <pc:docMk/>
            <pc:sldMk cId="1677964241" sldId="326"/>
            <ac:spMk id="10" creationId="{A4871FFC-2FB1-C338-F5BE-617995A403A1}"/>
          </ac:spMkLst>
        </pc:spChg>
      </pc:sldChg>
      <pc:sldChg chg="modSp">
        <pc:chgData name="Loukkola Joel" userId="S::joel.loukkola@ouka.fi::6b5d7bfc-8a39-46ff-ba8c-45ccb6ab10e6" providerId="AD" clId="Web-{8CD73693-4431-C046-191E-A4712F6386BF}" dt="2025-03-14T09:50:55.298" v="2416" actId="20577"/>
        <pc:sldMkLst>
          <pc:docMk/>
          <pc:sldMk cId="3819433598" sldId="327"/>
        </pc:sldMkLst>
        <pc:spChg chg="mod">
          <ac:chgData name="Loukkola Joel" userId="S::joel.loukkola@ouka.fi::6b5d7bfc-8a39-46ff-ba8c-45ccb6ab10e6" providerId="AD" clId="Web-{8CD73693-4431-C046-191E-A4712F6386BF}" dt="2025-03-14T09:50:38.173" v="2415" actId="20577"/>
          <ac:spMkLst>
            <pc:docMk/>
            <pc:sldMk cId="3819433598" sldId="327"/>
            <ac:spMk id="2" creationId="{6CC6B8A6-4140-1CA3-D822-60FE2F9C3707}"/>
          </ac:spMkLst>
        </pc:spChg>
        <pc:spChg chg="mod">
          <ac:chgData name="Loukkola Joel" userId="S::joel.loukkola@ouka.fi::6b5d7bfc-8a39-46ff-ba8c-45ccb6ab10e6" providerId="AD" clId="Web-{8CD73693-4431-C046-191E-A4712F6386BF}" dt="2025-03-14T09:50:55.298" v="2416" actId="20577"/>
          <ac:spMkLst>
            <pc:docMk/>
            <pc:sldMk cId="3819433598" sldId="327"/>
            <ac:spMk id="3" creationId="{9F332FC2-A692-C3D4-5291-619901BAB063}"/>
          </ac:spMkLst>
        </pc:spChg>
      </pc:sldChg>
      <pc:sldChg chg="addSp delSp modSp">
        <pc:chgData name="Loukkola Joel" userId="S::joel.loukkola@ouka.fi::6b5d7bfc-8a39-46ff-ba8c-45ccb6ab10e6" providerId="AD" clId="Web-{8CD73693-4431-C046-191E-A4712F6386BF}" dt="2025-03-14T09:02:36.499" v="2031" actId="14100"/>
        <pc:sldMkLst>
          <pc:docMk/>
          <pc:sldMk cId="1861159054" sldId="334"/>
        </pc:sldMkLst>
        <pc:picChg chg="add del mod">
          <ac:chgData name="Loukkola Joel" userId="S::joel.loukkola@ouka.fi::6b5d7bfc-8a39-46ff-ba8c-45ccb6ab10e6" providerId="AD" clId="Web-{8CD73693-4431-C046-191E-A4712F6386BF}" dt="2025-03-14T08:59:04.116" v="2028"/>
          <ac:picMkLst>
            <pc:docMk/>
            <pc:sldMk cId="1861159054" sldId="334"/>
            <ac:picMk id="2" creationId="{5CF80A5F-264D-8FFF-14D6-1FA81CB71213}"/>
          </ac:picMkLst>
        </pc:picChg>
        <pc:picChg chg="add mod">
          <ac:chgData name="Loukkola Joel" userId="S::joel.loukkola@ouka.fi::6b5d7bfc-8a39-46ff-ba8c-45ccb6ab10e6" providerId="AD" clId="Web-{8CD73693-4431-C046-191E-A4712F6386BF}" dt="2025-03-14T09:02:36.499" v="2031" actId="14100"/>
          <ac:picMkLst>
            <pc:docMk/>
            <pc:sldMk cId="1861159054" sldId="334"/>
            <ac:picMk id="3" creationId="{2E005F72-3B9E-E768-67BC-55457E26FE6F}"/>
          </ac:picMkLst>
        </pc:picChg>
        <pc:picChg chg="del">
          <ac:chgData name="Loukkola Joel" userId="S::joel.loukkola@ouka.fi::6b5d7bfc-8a39-46ff-ba8c-45ccb6ab10e6" providerId="AD" clId="Web-{8CD73693-4431-C046-191E-A4712F6386BF}" dt="2025-03-14T08:58:28.021" v="2023"/>
          <ac:picMkLst>
            <pc:docMk/>
            <pc:sldMk cId="1861159054" sldId="334"/>
            <ac:picMk id="9" creationId="{909828CD-F164-36BF-2945-A5656B19C8E9}"/>
          </ac:picMkLst>
        </pc:picChg>
      </pc:sldChg>
      <pc:sldChg chg="modSp">
        <pc:chgData name="Loukkola Joel" userId="S::joel.loukkola@ouka.fi::6b5d7bfc-8a39-46ff-ba8c-45ccb6ab10e6" providerId="AD" clId="Web-{8CD73693-4431-C046-191E-A4712F6386BF}" dt="2025-03-14T11:37:09.571" v="3327" actId="14100"/>
        <pc:sldMkLst>
          <pc:docMk/>
          <pc:sldMk cId="2246512938" sldId="338"/>
        </pc:sldMkLst>
        <pc:spChg chg="mod">
          <ac:chgData name="Loukkola Joel" userId="S::joel.loukkola@ouka.fi::6b5d7bfc-8a39-46ff-ba8c-45ccb6ab10e6" providerId="AD" clId="Web-{8CD73693-4431-C046-191E-A4712F6386BF}" dt="2025-03-14T11:35:49.831" v="3229" actId="20577"/>
          <ac:spMkLst>
            <pc:docMk/>
            <pc:sldMk cId="2246512938" sldId="338"/>
            <ac:spMk id="2" creationId="{08662E34-B8D2-8C96-C458-F21E4A805035}"/>
          </ac:spMkLst>
        </pc:spChg>
        <pc:spChg chg="mod">
          <ac:chgData name="Loukkola Joel" userId="S::joel.loukkola@ouka.fi::6b5d7bfc-8a39-46ff-ba8c-45ccb6ab10e6" providerId="AD" clId="Web-{8CD73693-4431-C046-191E-A4712F6386BF}" dt="2025-03-14T11:37:09.571" v="3327" actId="14100"/>
          <ac:spMkLst>
            <pc:docMk/>
            <pc:sldMk cId="2246512938" sldId="338"/>
            <ac:spMk id="3" creationId="{3F03338E-15BC-0864-D1DE-4900C933CF63}"/>
          </ac:spMkLst>
        </pc:spChg>
      </pc:sldChg>
      <pc:sldChg chg="addSp delSp modSp">
        <pc:chgData name="Loukkola Joel" userId="S::joel.loukkola@ouka.fi::6b5d7bfc-8a39-46ff-ba8c-45ccb6ab10e6" providerId="AD" clId="Web-{8CD73693-4431-C046-191E-A4712F6386BF}" dt="2025-03-14T12:00:06.974" v="3675"/>
        <pc:sldMkLst>
          <pc:docMk/>
          <pc:sldMk cId="1527363385" sldId="340"/>
        </pc:sldMkLst>
        <pc:spChg chg="mod">
          <ac:chgData name="Loukkola Joel" userId="S::joel.loukkola@ouka.fi::6b5d7bfc-8a39-46ff-ba8c-45ccb6ab10e6" providerId="AD" clId="Web-{8CD73693-4431-C046-191E-A4712F6386BF}" dt="2025-03-14T08:22:50.196" v="22" actId="20577"/>
          <ac:spMkLst>
            <pc:docMk/>
            <pc:sldMk cId="1527363385" sldId="340"/>
            <ac:spMk id="6" creationId="{AB3033E1-C372-E107-61A5-34FFD704594E}"/>
          </ac:spMkLst>
        </pc:spChg>
        <pc:spChg chg="mod">
          <ac:chgData name="Loukkola Joel" userId="S::joel.loukkola@ouka.fi::6b5d7bfc-8a39-46ff-ba8c-45ccb6ab10e6" providerId="AD" clId="Web-{8CD73693-4431-C046-191E-A4712F6386BF}" dt="2025-03-14T08:26:07.015" v="395" actId="20577"/>
          <ac:spMkLst>
            <pc:docMk/>
            <pc:sldMk cId="1527363385" sldId="340"/>
            <ac:spMk id="8" creationId="{94FF98CB-510C-F6C9-53A8-EE1304038C0C}"/>
          </ac:spMkLst>
        </pc:spChg>
        <pc:picChg chg="add mod ord modCrop">
          <ac:chgData name="Loukkola Joel" userId="S::joel.loukkola@ouka.fi::6b5d7bfc-8a39-46ff-ba8c-45ccb6ab10e6" providerId="AD" clId="Web-{8CD73693-4431-C046-191E-A4712F6386BF}" dt="2025-03-14T12:00:06.974" v="3675"/>
          <ac:picMkLst>
            <pc:docMk/>
            <pc:sldMk cId="1527363385" sldId="340"/>
            <ac:picMk id="3" creationId="{898ACA7E-4284-353C-7F39-B9901A9F4EEE}"/>
          </ac:picMkLst>
        </pc:picChg>
        <pc:picChg chg="del">
          <ac:chgData name="Loukkola Joel" userId="S::joel.loukkola@ouka.fi::6b5d7bfc-8a39-46ff-ba8c-45ccb6ab10e6" providerId="AD" clId="Web-{8CD73693-4431-C046-191E-A4712F6386BF}" dt="2025-03-14T08:22:31.117" v="7"/>
          <ac:picMkLst>
            <pc:docMk/>
            <pc:sldMk cId="1527363385" sldId="340"/>
            <ac:picMk id="12" creationId="{7E0BCAB8-4E93-0256-D53F-84F7C9F670B1}"/>
          </ac:picMkLst>
        </pc:picChg>
      </pc:sldChg>
      <pc:sldChg chg="addSp delSp modSp">
        <pc:chgData name="Loukkola Joel" userId="S::joel.loukkola@ouka.fi::6b5d7bfc-8a39-46ff-ba8c-45ccb6ab10e6" providerId="AD" clId="Web-{8CD73693-4431-C046-191E-A4712F6386BF}" dt="2025-03-14T08:52:00.289" v="1554" actId="20577"/>
        <pc:sldMkLst>
          <pc:docMk/>
          <pc:sldMk cId="4134250119" sldId="341"/>
        </pc:sldMkLst>
        <pc:spChg chg="mod">
          <ac:chgData name="Loukkola Joel" userId="S::joel.loukkola@ouka.fi::6b5d7bfc-8a39-46ff-ba8c-45ccb6ab10e6" providerId="AD" clId="Web-{8CD73693-4431-C046-191E-A4712F6386BF}" dt="2025-03-14T08:45:25.837" v="1109" actId="20577"/>
          <ac:spMkLst>
            <pc:docMk/>
            <pc:sldMk cId="4134250119" sldId="341"/>
            <ac:spMk id="2" creationId="{5947BCA9-E4D5-37C4-AAFE-EBEBBE82A3D0}"/>
          </ac:spMkLst>
        </pc:spChg>
        <pc:spChg chg="mod">
          <ac:chgData name="Loukkola Joel" userId="S::joel.loukkola@ouka.fi::6b5d7bfc-8a39-46ff-ba8c-45ccb6ab10e6" providerId="AD" clId="Web-{8CD73693-4431-C046-191E-A4712F6386BF}" dt="2025-03-14T08:49:37.487" v="1501" actId="14100"/>
          <ac:spMkLst>
            <pc:docMk/>
            <pc:sldMk cId="4134250119" sldId="341"/>
            <ac:spMk id="3" creationId="{E8E9D560-A7E8-9DFF-7014-0BDE599B8D63}"/>
          </ac:spMkLst>
        </pc:spChg>
        <pc:spChg chg="add del mod">
          <ac:chgData name="Loukkola Joel" userId="S::joel.loukkola@ouka.fi::6b5d7bfc-8a39-46ff-ba8c-45ccb6ab10e6" providerId="AD" clId="Web-{8CD73693-4431-C046-191E-A4712F6386BF}" dt="2025-03-14T08:50:18.863" v="1507"/>
          <ac:spMkLst>
            <pc:docMk/>
            <pc:sldMk cId="4134250119" sldId="341"/>
            <ac:spMk id="5" creationId="{329942DB-920C-E2D9-EC67-B6DED555D31A}"/>
          </ac:spMkLst>
        </pc:spChg>
        <pc:spChg chg="mod">
          <ac:chgData name="Loukkola Joel" userId="S::joel.loukkola@ouka.fi::6b5d7bfc-8a39-46ff-ba8c-45ccb6ab10e6" providerId="AD" clId="Web-{8CD73693-4431-C046-191E-A4712F6386BF}" dt="2025-03-14T08:52:00.289" v="1554" actId="20577"/>
          <ac:spMkLst>
            <pc:docMk/>
            <pc:sldMk cId="4134250119" sldId="341"/>
            <ac:spMk id="6" creationId="{233BAE57-6D84-7D7A-E0BA-26990424BAA4}"/>
          </ac:spMkLst>
        </pc:spChg>
        <pc:spChg chg="add del mod">
          <ac:chgData name="Loukkola Joel" userId="S::joel.loukkola@ouka.fi::6b5d7bfc-8a39-46ff-ba8c-45ccb6ab10e6" providerId="AD" clId="Web-{8CD73693-4431-C046-191E-A4712F6386BF}" dt="2025-03-14T08:51:08.615" v="1516"/>
          <ac:spMkLst>
            <pc:docMk/>
            <pc:sldMk cId="4134250119" sldId="341"/>
            <ac:spMk id="11" creationId="{27EE9248-0555-A0C2-8295-5744CCD966E6}"/>
          </ac:spMkLst>
        </pc:spChg>
        <pc:picChg chg="del">
          <ac:chgData name="Loukkola Joel" userId="S::joel.loukkola@ouka.fi::6b5d7bfc-8a39-46ff-ba8c-45ccb6ab10e6" providerId="AD" clId="Web-{8CD73693-4431-C046-191E-A4712F6386BF}" dt="2025-03-14T08:50:08.285" v="1502"/>
          <ac:picMkLst>
            <pc:docMk/>
            <pc:sldMk cId="4134250119" sldId="341"/>
            <ac:picMk id="7" creationId="{D6E7DAB3-7681-4138-AEC4-8844FBC58032}"/>
          </ac:picMkLst>
        </pc:picChg>
        <pc:picChg chg="add del mod ord">
          <ac:chgData name="Loukkola Joel" userId="S::joel.loukkola@ouka.fi::6b5d7bfc-8a39-46ff-ba8c-45ccb6ab10e6" providerId="AD" clId="Web-{8CD73693-4431-C046-191E-A4712F6386BF}" dt="2025-03-14T08:50:16.410" v="1506"/>
          <ac:picMkLst>
            <pc:docMk/>
            <pc:sldMk cId="4134250119" sldId="341"/>
            <ac:picMk id="8" creationId="{FF4A7126-24E3-0D57-9D8E-60E3A74EA7E3}"/>
          </ac:picMkLst>
        </pc:picChg>
        <pc:picChg chg="add del mod ord modCrop">
          <ac:chgData name="Loukkola Joel" userId="S::joel.loukkola@ouka.fi::6b5d7bfc-8a39-46ff-ba8c-45ccb6ab10e6" providerId="AD" clId="Web-{8CD73693-4431-C046-191E-A4712F6386BF}" dt="2025-03-14T08:51:06.725" v="1515"/>
          <ac:picMkLst>
            <pc:docMk/>
            <pc:sldMk cId="4134250119" sldId="341"/>
            <ac:picMk id="9" creationId="{B86B56F8-6ABC-DBB2-0B1A-6BEE1344811D}"/>
          </ac:picMkLst>
        </pc:picChg>
        <pc:picChg chg="add mod modCrop">
          <ac:chgData name="Loukkola Joel" userId="S::joel.loukkola@ouka.fi::6b5d7bfc-8a39-46ff-ba8c-45ccb6ab10e6" providerId="AD" clId="Web-{8CD73693-4431-C046-191E-A4712F6386BF}" dt="2025-03-14T08:51:41.273" v="1523" actId="1076"/>
          <ac:picMkLst>
            <pc:docMk/>
            <pc:sldMk cId="4134250119" sldId="341"/>
            <ac:picMk id="12" creationId="{010E8FA7-45F0-9960-DB5E-2A8684DC1F54}"/>
          </ac:picMkLst>
        </pc:picChg>
      </pc:sldChg>
      <pc:sldChg chg="modSp">
        <pc:chgData name="Loukkola Joel" userId="S::joel.loukkola@ouka.fi::6b5d7bfc-8a39-46ff-ba8c-45ccb6ab10e6" providerId="AD" clId="Web-{8CD73693-4431-C046-191E-A4712F6386BF}" dt="2025-03-14T08:57:58.114" v="2022" actId="20577"/>
        <pc:sldMkLst>
          <pc:docMk/>
          <pc:sldMk cId="3302421909" sldId="343"/>
        </pc:sldMkLst>
        <pc:spChg chg="mod">
          <ac:chgData name="Loukkola Joel" userId="S::joel.loukkola@ouka.fi::6b5d7bfc-8a39-46ff-ba8c-45ccb6ab10e6" providerId="AD" clId="Web-{8CD73693-4431-C046-191E-A4712F6386BF}" dt="2025-03-14T08:53:06.182" v="1620" actId="20577"/>
          <ac:spMkLst>
            <pc:docMk/>
            <pc:sldMk cId="3302421909" sldId="343"/>
            <ac:spMk id="2" creationId="{2750C7FF-448A-C90C-0A2A-0840EC802E70}"/>
          </ac:spMkLst>
        </pc:spChg>
        <pc:spChg chg="mod">
          <ac:chgData name="Loukkola Joel" userId="S::joel.loukkola@ouka.fi::6b5d7bfc-8a39-46ff-ba8c-45ccb6ab10e6" providerId="AD" clId="Web-{8CD73693-4431-C046-191E-A4712F6386BF}" dt="2025-03-14T08:57:49.957" v="2016" actId="20577"/>
          <ac:spMkLst>
            <pc:docMk/>
            <pc:sldMk cId="3302421909" sldId="343"/>
            <ac:spMk id="3" creationId="{1E47F8F9-8D40-7F4B-4CEE-2BEF6A695442}"/>
          </ac:spMkLst>
        </pc:spChg>
        <pc:spChg chg="mod">
          <ac:chgData name="Loukkola Joel" userId="S::joel.loukkola@ouka.fi::6b5d7bfc-8a39-46ff-ba8c-45ccb6ab10e6" providerId="AD" clId="Web-{8CD73693-4431-C046-191E-A4712F6386BF}" dt="2025-03-14T08:57:58.114" v="2022" actId="20577"/>
          <ac:spMkLst>
            <pc:docMk/>
            <pc:sldMk cId="3302421909" sldId="343"/>
            <ac:spMk id="6" creationId="{EF51E7F0-4DDB-69D5-416C-639CE31335EC}"/>
          </ac:spMkLst>
        </pc:spChg>
      </pc:sldChg>
      <pc:sldChg chg="addSp delSp modSp">
        <pc:chgData name="Loukkola Joel" userId="S::joel.loukkola@ouka.fi::6b5d7bfc-8a39-46ff-ba8c-45ccb6ab10e6" providerId="AD" clId="Web-{8CD73693-4431-C046-191E-A4712F6386BF}" dt="2025-03-14T08:44:31.664" v="1105"/>
        <pc:sldMkLst>
          <pc:docMk/>
          <pc:sldMk cId="1847330240" sldId="344"/>
        </pc:sldMkLst>
        <pc:spChg chg="mod">
          <ac:chgData name="Loukkola Joel" userId="S::joel.loukkola@ouka.fi::6b5d7bfc-8a39-46ff-ba8c-45ccb6ab10e6" providerId="AD" clId="Web-{8CD73693-4431-C046-191E-A4712F6386BF}" dt="2025-03-14T08:33:55.672" v="713" actId="20577"/>
          <ac:spMkLst>
            <pc:docMk/>
            <pc:sldMk cId="1847330240" sldId="344"/>
            <ac:spMk id="2" creationId="{E6A92880-5249-02F9-249A-2D1D7A65B4D2}"/>
          </ac:spMkLst>
        </pc:spChg>
        <pc:spChg chg="mod">
          <ac:chgData name="Loukkola Joel" userId="S::joel.loukkola@ouka.fi::6b5d7bfc-8a39-46ff-ba8c-45ccb6ab10e6" providerId="AD" clId="Web-{8CD73693-4431-C046-191E-A4712F6386BF}" dt="2025-03-14T08:43:18.927" v="1097" actId="20577"/>
          <ac:spMkLst>
            <pc:docMk/>
            <pc:sldMk cId="1847330240" sldId="344"/>
            <ac:spMk id="3" creationId="{79EDD501-DC5D-923F-86BF-FEB4BDF3C72C}"/>
          </ac:spMkLst>
        </pc:spChg>
        <pc:spChg chg="add del mod">
          <ac:chgData name="Loukkola Joel" userId="S::joel.loukkola@ouka.fi::6b5d7bfc-8a39-46ff-ba8c-45ccb6ab10e6" providerId="AD" clId="Web-{8CD73693-4431-C046-191E-A4712F6386BF}" dt="2025-03-14T08:44:07.178" v="1099"/>
          <ac:spMkLst>
            <pc:docMk/>
            <pc:sldMk cId="1847330240" sldId="344"/>
            <ac:spMk id="5" creationId="{D91F740A-25A2-2142-2C03-8BB576D57AE4}"/>
          </ac:spMkLst>
        </pc:spChg>
        <pc:picChg chg="add mod ord modCrop">
          <ac:chgData name="Loukkola Joel" userId="S::joel.loukkola@ouka.fi::6b5d7bfc-8a39-46ff-ba8c-45ccb6ab10e6" providerId="AD" clId="Web-{8CD73693-4431-C046-191E-A4712F6386BF}" dt="2025-03-14T08:44:31.664" v="1105"/>
          <ac:picMkLst>
            <pc:docMk/>
            <pc:sldMk cId="1847330240" sldId="344"/>
            <ac:picMk id="6" creationId="{0C335888-32FD-E54B-229C-8EA7BC971618}"/>
          </ac:picMkLst>
        </pc:picChg>
        <pc:picChg chg="del">
          <ac:chgData name="Loukkola Joel" userId="S::joel.loukkola@ouka.fi::6b5d7bfc-8a39-46ff-ba8c-45ccb6ab10e6" providerId="AD" clId="Web-{8CD73693-4431-C046-191E-A4712F6386BF}" dt="2025-03-14T08:44:05.897" v="1098"/>
          <ac:picMkLst>
            <pc:docMk/>
            <pc:sldMk cId="1847330240" sldId="344"/>
            <ac:picMk id="16" creationId="{63E4B050-E4AD-B54B-5E9D-6AB323147014}"/>
          </ac:picMkLst>
        </pc:picChg>
      </pc:sldChg>
      <pc:sldChg chg="modSp">
        <pc:chgData name="Loukkola Joel" userId="S::joel.loukkola@ouka.fi::6b5d7bfc-8a39-46ff-ba8c-45ccb6ab10e6" providerId="AD" clId="Web-{8CD73693-4431-C046-191E-A4712F6386BF}" dt="2025-03-14T11:33:11.243" v="3178" actId="20577"/>
        <pc:sldMkLst>
          <pc:docMk/>
          <pc:sldMk cId="1069181593" sldId="345"/>
        </pc:sldMkLst>
        <pc:spChg chg="mod">
          <ac:chgData name="Loukkola Joel" userId="S::joel.loukkola@ouka.fi::6b5d7bfc-8a39-46ff-ba8c-45ccb6ab10e6" providerId="AD" clId="Web-{8CD73693-4431-C046-191E-A4712F6386BF}" dt="2025-03-14T10:04:05.829" v="2988" actId="20577"/>
          <ac:spMkLst>
            <pc:docMk/>
            <pc:sldMk cId="1069181593" sldId="345"/>
            <ac:spMk id="2" creationId="{E105569A-7772-18DA-650C-317D9CE1A9F5}"/>
          </ac:spMkLst>
        </pc:spChg>
        <pc:spChg chg="mod">
          <ac:chgData name="Loukkola Joel" userId="S::joel.loukkola@ouka.fi::6b5d7bfc-8a39-46ff-ba8c-45ccb6ab10e6" providerId="AD" clId="Web-{8CD73693-4431-C046-191E-A4712F6386BF}" dt="2025-03-14T11:33:11.243" v="3178" actId="20577"/>
          <ac:spMkLst>
            <pc:docMk/>
            <pc:sldMk cId="1069181593" sldId="345"/>
            <ac:spMk id="3" creationId="{7D9924FD-C841-9899-23FB-B54C98514D94}"/>
          </ac:spMkLst>
        </pc:spChg>
      </pc:sldChg>
      <pc:sldChg chg="modSp">
        <pc:chgData name="Loukkola Joel" userId="S::joel.loukkola@ouka.fi::6b5d7bfc-8a39-46ff-ba8c-45ccb6ab10e6" providerId="AD" clId="Web-{8CD73693-4431-C046-191E-A4712F6386BF}" dt="2025-03-14T08:33:25.578" v="691" actId="20577"/>
        <pc:sldMkLst>
          <pc:docMk/>
          <pc:sldMk cId="488806077" sldId="346"/>
        </pc:sldMkLst>
        <pc:spChg chg="mod">
          <ac:chgData name="Loukkola Joel" userId="S::joel.loukkola@ouka.fi::6b5d7bfc-8a39-46ff-ba8c-45ccb6ab10e6" providerId="AD" clId="Web-{8CD73693-4431-C046-191E-A4712F6386BF}" dt="2025-03-14T08:33:25.578" v="691" actId="20577"/>
          <ac:spMkLst>
            <pc:docMk/>
            <pc:sldMk cId="488806077" sldId="346"/>
            <ac:spMk id="2" creationId="{F8B45C50-7D5A-85D8-5E75-AE7FB10DB285}"/>
          </ac:spMkLst>
        </pc:spChg>
        <pc:spChg chg="mod">
          <ac:chgData name="Loukkola Joel" userId="S::joel.loukkola@ouka.fi::6b5d7bfc-8a39-46ff-ba8c-45ccb6ab10e6" providerId="AD" clId="Web-{8CD73693-4431-C046-191E-A4712F6386BF}" dt="2025-03-14T08:28:21.692" v="444" actId="20577"/>
          <ac:spMkLst>
            <pc:docMk/>
            <pc:sldMk cId="488806077" sldId="346"/>
            <ac:spMk id="6" creationId="{FEACC439-E8A7-4C11-F217-6EE3C3EE9069}"/>
          </ac:spMkLst>
        </pc:spChg>
        <pc:spChg chg="mod">
          <ac:chgData name="Loukkola Joel" userId="S::joel.loukkola@ouka.fi::6b5d7bfc-8a39-46ff-ba8c-45ccb6ab10e6" providerId="AD" clId="Web-{8CD73693-4431-C046-191E-A4712F6386BF}" dt="2025-03-14T08:32:53.639" v="679" actId="14100"/>
          <ac:spMkLst>
            <pc:docMk/>
            <pc:sldMk cId="488806077" sldId="346"/>
            <ac:spMk id="8" creationId="{B4D49A3A-6A11-A7A3-B7C8-3E83F6A69F0D}"/>
          </ac:spMkLst>
        </pc:spChg>
      </pc:sldChg>
      <pc:sldChg chg="modSp">
        <pc:chgData name="Loukkola Joel" userId="S::joel.loukkola@ouka.fi::6b5d7bfc-8a39-46ff-ba8c-45ccb6ab10e6" providerId="AD" clId="Web-{8CD73693-4431-C046-191E-A4712F6386BF}" dt="2025-03-14T11:40:59.352" v="3643" actId="14100"/>
        <pc:sldMkLst>
          <pc:docMk/>
          <pc:sldMk cId="316444141" sldId="348"/>
        </pc:sldMkLst>
        <pc:spChg chg="mod">
          <ac:chgData name="Loukkola Joel" userId="S::joel.loukkola@ouka.fi::6b5d7bfc-8a39-46ff-ba8c-45ccb6ab10e6" providerId="AD" clId="Web-{8CD73693-4431-C046-191E-A4712F6386BF}" dt="2025-03-14T11:38:38.608" v="3420" actId="20577"/>
          <ac:spMkLst>
            <pc:docMk/>
            <pc:sldMk cId="316444141" sldId="348"/>
            <ac:spMk id="2" creationId="{94778317-D3A5-0757-DE88-CFFA0B1A98D0}"/>
          </ac:spMkLst>
        </pc:spChg>
        <pc:spChg chg="mod">
          <ac:chgData name="Loukkola Joel" userId="S::joel.loukkola@ouka.fi::6b5d7bfc-8a39-46ff-ba8c-45ccb6ab10e6" providerId="AD" clId="Web-{8CD73693-4431-C046-191E-A4712F6386BF}" dt="2025-03-14T11:40:59.352" v="3643" actId="14100"/>
          <ac:spMkLst>
            <pc:docMk/>
            <pc:sldMk cId="316444141" sldId="348"/>
            <ac:spMk id="3" creationId="{BA797019-1587-CEBF-5573-F994683D0558}"/>
          </ac:spMkLst>
        </pc:spChg>
      </pc:sldChg>
      <pc:sldChg chg="modSp">
        <pc:chgData name="Loukkola Joel" userId="S::joel.loukkola@ouka.fi::6b5d7bfc-8a39-46ff-ba8c-45ccb6ab10e6" providerId="AD" clId="Web-{8CD73693-4431-C046-191E-A4712F6386BF}" dt="2025-03-14T11:33:51.730" v="3200" actId="20577"/>
        <pc:sldMkLst>
          <pc:docMk/>
          <pc:sldMk cId="211497476" sldId="349"/>
        </pc:sldMkLst>
        <pc:spChg chg="mod">
          <ac:chgData name="Loukkola Joel" userId="S::joel.loukkola@ouka.fi::6b5d7bfc-8a39-46ff-ba8c-45ccb6ab10e6" providerId="AD" clId="Web-{8CD73693-4431-C046-191E-A4712F6386BF}" dt="2025-03-14T11:33:35.698" v="3190" actId="20577"/>
          <ac:spMkLst>
            <pc:docMk/>
            <pc:sldMk cId="211497476" sldId="349"/>
            <ac:spMk id="4" creationId="{A6D97C25-18CC-C312-AA2B-F8D79F85F99C}"/>
          </ac:spMkLst>
        </pc:spChg>
        <pc:spChg chg="mod">
          <ac:chgData name="Loukkola Joel" userId="S::joel.loukkola@ouka.fi::6b5d7bfc-8a39-46ff-ba8c-45ccb6ab10e6" providerId="AD" clId="Web-{8CD73693-4431-C046-191E-A4712F6386BF}" dt="2025-03-14T11:33:51.730" v="3200" actId="20577"/>
          <ac:spMkLst>
            <pc:docMk/>
            <pc:sldMk cId="211497476" sldId="349"/>
            <ac:spMk id="5" creationId="{CBE41BD8-9320-13C5-8415-4B9753A913E3}"/>
          </ac:spMkLst>
        </pc:spChg>
      </pc:sldChg>
      <pc:sldChg chg="addSp delSp modSp">
        <pc:chgData name="Loukkola Joel" userId="S::joel.loukkola@ouka.fi::6b5d7bfc-8a39-46ff-ba8c-45ccb6ab10e6" providerId="AD" clId="Web-{8CD73693-4431-C046-191E-A4712F6386BF}" dt="2025-03-14T11:59:34.768" v="3671" actId="1076"/>
        <pc:sldMkLst>
          <pc:docMk/>
          <pc:sldMk cId="1701343079" sldId="350"/>
        </pc:sldMkLst>
        <pc:spChg chg="mod">
          <ac:chgData name="Loukkola Joel" userId="S::joel.loukkola@ouka.fi::6b5d7bfc-8a39-46ff-ba8c-45ccb6ab10e6" providerId="AD" clId="Web-{8CD73693-4431-C046-191E-A4712F6386BF}" dt="2025-03-14T11:37:51.902" v="3361" actId="20577"/>
          <ac:spMkLst>
            <pc:docMk/>
            <pc:sldMk cId="1701343079" sldId="350"/>
            <ac:spMk id="2" creationId="{24E9437A-488F-2370-0996-ED195F257AAB}"/>
          </ac:spMkLst>
        </pc:spChg>
        <pc:spChg chg="mod">
          <ac:chgData name="Loukkola Joel" userId="S::joel.loukkola@ouka.fi::6b5d7bfc-8a39-46ff-ba8c-45ccb6ab10e6" providerId="AD" clId="Web-{8CD73693-4431-C046-191E-A4712F6386BF}" dt="2025-03-14T11:38:11.138" v="3407" actId="20577"/>
          <ac:spMkLst>
            <pc:docMk/>
            <pc:sldMk cId="1701343079" sldId="350"/>
            <ac:spMk id="16" creationId="{F0EF3F68-2594-F05D-4185-A89D15AD6B36}"/>
          </ac:spMkLst>
        </pc:spChg>
        <pc:picChg chg="add mod">
          <ac:chgData name="Loukkola Joel" userId="S::joel.loukkola@ouka.fi::6b5d7bfc-8a39-46ff-ba8c-45ccb6ab10e6" providerId="AD" clId="Web-{8CD73693-4431-C046-191E-A4712F6386BF}" dt="2025-03-14T11:57:32.698" v="3647" actId="14100"/>
          <ac:picMkLst>
            <pc:docMk/>
            <pc:sldMk cId="1701343079" sldId="350"/>
            <ac:picMk id="3" creationId="{57625C98-7762-05D8-EDDA-9DE07C9C0522}"/>
          </ac:picMkLst>
        </pc:picChg>
        <pc:picChg chg="add mod">
          <ac:chgData name="Loukkola Joel" userId="S::joel.loukkola@ouka.fi::6b5d7bfc-8a39-46ff-ba8c-45ccb6ab10e6" providerId="AD" clId="Web-{8CD73693-4431-C046-191E-A4712F6386BF}" dt="2025-03-14T11:58:04.419" v="3656" actId="1076"/>
          <ac:picMkLst>
            <pc:docMk/>
            <pc:sldMk cId="1701343079" sldId="350"/>
            <ac:picMk id="4" creationId="{F0C29706-FC4B-DD15-4ACC-F3F6243DBEF1}"/>
          </ac:picMkLst>
        </pc:picChg>
        <pc:picChg chg="add mod">
          <ac:chgData name="Loukkola Joel" userId="S::joel.loukkola@ouka.fi::6b5d7bfc-8a39-46ff-ba8c-45ccb6ab10e6" providerId="AD" clId="Web-{8CD73693-4431-C046-191E-A4712F6386BF}" dt="2025-03-14T11:58:20.779" v="3659" actId="1076"/>
          <ac:picMkLst>
            <pc:docMk/>
            <pc:sldMk cId="1701343079" sldId="350"/>
            <ac:picMk id="5" creationId="{0D65713D-7DB3-751A-F6F8-B161324D752C}"/>
          </ac:picMkLst>
        </pc:picChg>
        <pc:picChg chg="add mod modCrop">
          <ac:chgData name="Loukkola Joel" userId="S::joel.loukkola@ouka.fi::6b5d7bfc-8a39-46ff-ba8c-45ccb6ab10e6" providerId="AD" clId="Web-{8CD73693-4431-C046-191E-A4712F6386BF}" dt="2025-03-14T11:59:06.813" v="3668"/>
          <ac:picMkLst>
            <pc:docMk/>
            <pc:sldMk cId="1701343079" sldId="350"/>
            <ac:picMk id="6" creationId="{3318C26F-369E-6E27-1FD4-95A05718DD6A}"/>
          </ac:picMkLst>
        </pc:picChg>
        <pc:picChg chg="del">
          <ac:chgData name="Loukkola Joel" userId="S::joel.loukkola@ouka.fi::6b5d7bfc-8a39-46ff-ba8c-45ccb6ab10e6" providerId="AD" clId="Web-{8CD73693-4431-C046-191E-A4712F6386BF}" dt="2025-03-14T11:58:17.498" v="3657"/>
          <ac:picMkLst>
            <pc:docMk/>
            <pc:sldMk cId="1701343079" sldId="350"/>
            <ac:picMk id="7" creationId="{C4E2F9EC-7EA1-3115-82E1-6473A73A7E56}"/>
          </ac:picMkLst>
        </pc:picChg>
        <pc:picChg chg="add mod">
          <ac:chgData name="Loukkola Joel" userId="S::joel.loukkola@ouka.fi::6b5d7bfc-8a39-46ff-ba8c-45ccb6ab10e6" providerId="AD" clId="Web-{8CD73693-4431-C046-191E-A4712F6386BF}" dt="2025-03-14T11:59:34.768" v="3671" actId="1076"/>
          <ac:picMkLst>
            <pc:docMk/>
            <pc:sldMk cId="1701343079" sldId="350"/>
            <ac:picMk id="8" creationId="{2860B465-D0EE-6E66-AEB2-7C94D16B0B20}"/>
          </ac:picMkLst>
        </pc:picChg>
        <pc:picChg chg="del">
          <ac:chgData name="Loukkola Joel" userId="S::joel.loukkola@ouka.fi::6b5d7bfc-8a39-46ff-ba8c-45ccb6ab10e6" providerId="AD" clId="Web-{8CD73693-4431-C046-191E-A4712F6386BF}" dt="2025-03-14T11:58:48.343" v="3660"/>
          <ac:picMkLst>
            <pc:docMk/>
            <pc:sldMk cId="1701343079" sldId="350"/>
            <ac:picMk id="11" creationId="{845D75A1-2C3D-12D3-0F69-CD364EB3D90D}"/>
          </ac:picMkLst>
        </pc:picChg>
        <pc:picChg chg="del">
          <ac:chgData name="Loukkola Joel" userId="S::joel.loukkola@ouka.fi::6b5d7bfc-8a39-46ff-ba8c-45ccb6ab10e6" providerId="AD" clId="Web-{8CD73693-4431-C046-191E-A4712F6386BF}" dt="2025-03-14T11:57:25.947" v="3644"/>
          <ac:picMkLst>
            <pc:docMk/>
            <pc:sldMk cId="1701343079" sldId="350"/>
            <ac:picMk id="15" creationId="{6F452EDB-4AB7-E663-99D5-E7EF1A7A34F2}"/>
          </ac:picMkLst>
        </pc:picChg>
        <pc:picChg chg="del">
          <ac:chgData name="Loukkola Joel" userId="S::joel.loukkola@ouka.fi::6b5d7bfc-8a39-46ff-ba8c-45ccb6ab10e6" providerId="AD" clId="Web-{8CD73693-4431-C046-191E-A4712F6386BF}" dt="2025-03-14T11:57:44.199" v="3648"/>
          <ac:picMkLst>
            <pc:docMk/>
            <pc:sldMk cId="1701343079" sldId="350"/>
            <ac:picMk id="18" creationId="{1764383F-C09E-3127-8615-D74593AC5E85}"/>
          </ac:picMkLst>
        </pc:picChg>
        <pc:picChg chg="del">
          <ac:chgData name="Loukkola Joel" userId="S::joel.loukkola@ouka.fi::6b5d7bfc-8a39-46ff-ba8c-45ccb6ab10e6" providerId="AD" clId="Web-{8CD73693-4431-C046-191E-A4712F6386BF}" dt="2025-03-14T11:59:31.065" v="3669"/>
          <ac:picMkLst>
            <pc:docMk/>
            <pc:sldMk cId="1701343079" sldId="350"/>
            <ac:picMk id="20" creationId="{BE04B2AE-08AB-E3E0-B4E7-D9286E255FCF}"/>
          </ac:picMkLst>
        </pc:picChg>
      </pc:sldChg>
    </pc:docChg>
  </pc:docChgLst>
  <pc:docChgLst>
    <pc:chgData name="Loukkola Joel" userId="S::joel.loukkola@ouka.fi::6b5d7bfc-8a39-46ff-ba8c-45ccb6ab10e6" providerId="AD" clId="Web-{34741E84-A369-CDDE-F98C-64FE9C8506D5}"/>
    <pc:docChg chg="modSld">
      <pc:chgData name="Loukkola Joel" userId="S::joel.loukkola@ouka.fi::6b5d7bfc-8a39-46ff-ba8c-45ccb6ab10e6" providerId="AD" clId="Web-{34741E84-A369-CDDE-F98C-64FE9C8506D5}" dt="2025-03-18T11:01:37.114" v="28" actId="20577"/>
      <pc:docMkLst>
        <pc:docMk/>
      </pc:docMkLst>
      <pc:sldChg chg="modSp">
        <pc:chgData name="Loukkola Joel" userId="S::joel.loukkola@ouka.fi::6b5d7bfc-8a39-46ff-ba8c-45ccb6ab10e6" providerId="AD" clId="Web-{34741E84-A369-CDDE-F98C-64FE9C8506D5}" dt="2025-03-18T11:01:37.114" v="28" actId="20577"/>
        <pc:sldMkLst>
          <pc:docMk/>
          <pc:sldMk cId="1677964241" sldId="326"/>
        </pc:sldMkLst>
        <pc:spChg chg="mod">
          <ac:chgData name="Loukkola Joel" userId="S::joel.loukkola@ouka.fi::6b5d7bfc-8a39-46ff-ba8c-45ccb6ab10e6" providerId="AD" clId="Web-{34741E84-A369-CDDE-F98C-64FE9C8506D5}" dt="2025-03-18T11:01:37.114" v="28" actId="20577"/>
          <ac:spMkLst>
            <pc:docMk/>
            <pc:sldMk cId="1677964241" sldId="326"/>
            <ac:spMk id="2" creationId="{6CC6B8A6-4140-1CA3-D822-60FE2F9C3707}"/>
          </ac:spMkLst>
        </pc:spChg>
      </pc:sldChg>
      <pc:sldChg chg="modSp">
        <pc:chgData name="Loukkola Joel" userId="S::joel.loukkola@ouka.fi::6b5d7bfc-8a39-46ff-ba8c-45ccb6ab10e6" providerId="AD" clId="Web-{34741E84-A369-CDDE-F98C-64FE9C8506D5}" dt="2025-03-18T10:57:13.605" v="3" actId="14100"/>
        <pc:sldMkLst>
          <pc:docMk/>
          <pc:sldMk cId="3819433598" sldId="327"/>
        </pc:sldMkLst>
        <pc:spChg chg="mod">
          <ac:chgData name="Loukkola Joel" userId="S::joel.loukkola@ouka.fi::6b5d7bfc-8a39-46ff-ba8c-45ccb6ab10e6" providerId="AD" clId="Web-{34741E84-A369-CDDE-F98C-64FE9C8506D5}" dt="2025-03-18T10:57:13.605" v="3" actId="14100"/>
          <ac:spMkLst>
            <pc:docMk/>
            <pc:sldMk cId="3819433598" sldId="327"/>
            <ac:spMk id="3" creationId="{9F332FC2-A692-C3D4-5291-619901BAB063}"/>
          </ac:spMkLst>
        </pc:spChg>
      </pc:sldChg>
      <pc:sldChg chg="modSp">
        <pc:chgData name="Loukkola Joel" userId="S::joel.loukkola@ouka.fi::6b5d7bfc-8a39-46ff-ba8c-45ccb6ab10e6" providerId="AD" clId="Web-{34741E84-A369-CDDE-F98C-64FE9C8506D5}" dt="2025-03-18T10:57:52.434" v="13" actId="20577"/>
        <pc:sldMkLst>
          <pc:docMk/>
          <pc:sldMk cId="2246512938" sldId="338"/>
        </pc:sldMkLst>
        <pc:spChg chg="mod">
          <ac:chgData name="Loukkola Joel" userId="S::joel.loukkola@ouka.fi::6b5d7bfc-8a39-46ff-ba8c-45ccb6ab10e6" providerId="AD" clId="Web-{34741E84-A369-CDDE-F98C-64FE9C8506D5}" dt="2025-03-18T10:57:52.434" v="13" actId="20577"/>
          <ac:spMkLst>
            <pc:docMk/>
            <pc:sldMk cId="2246512938" sldId="338"/>
            <ac:spMk id="3" creationId="{3F03338E-15BC-0864-D1DE-4900C933CF63}"/>
          </ac:spMkLst>
        </pc:spChg>
      </pc:sldChg>
      <pc:sldChg chg="modSp">
        <pc:chgData name="Loukkola Joel" userId="S::joel.loukkola@ouka.fi::6b5d7bfc-8a39-46ff-ba8c-45ccb6ab10e6" providerId="AD" clId="Web-{34741E84-A369-CDDE-F98C-64FE9C8506D5}" dt="2025-03-18T10:59:05.999" v="20" actId="20577"/>
        <pc:sldMkLst>
          <pc:docMk/>
          <pc:sldMk cId="1527363385" sldId="340"/>
        </pc:sldMkLst>
        <pc:spChg chg="mod">
          <ac:chgData name="Loukkola Joel" userId="S::joel.loukkola@ouka.fi::6b5d7bfc-8a39-46ff-ba8c-45ccb6ab10e6" providerId="AD" clId="Web-{34741E84-A369-CDDE-F98C-64FE9C8506D5}" dt="2025-03-18T10:59:05.999" v="20" actId="20577"/>
          <ac:spMkLst>
            <pc:docMk/>
            <pc:sldMk cId="1527363385" sldId="340"/>
            <ac:spMk id="8" creationId="{94FF98CB-510C-F6C9-53A8-EE1304038C0C}"/>
          </ac:spMkLst>
        </pc:spChg>
      </pc:sldChg>
      <pc:sldChg chg="modSp">
        <pc:chgData name="Loukkola Joel" userId="S::joel.loukkola@ouka.fi::6b5d7bfc-8a39-46ff-ba8c-45ccb6ab10e6" providerId="AD" clId="Web-{34741E84-A369-CDDE-F98C-64FE9C8506D5}" dt="2025-03-18T11:00:05.033" v="24" actId="20577"/>
        <pc:sldMkLst>
          <pc:docMk/>
          <pc:sldMk cId="4134250119" sldId="341"/>
        </pc:sldMkLst>
        <pc:spChg chg="mod">
          <ac:chgData name="Loukkola Joel" userId="S::joel.loukkola@ouka.fi::6b5d7bfc-8a39-46ff-ba8c-45ccb6ab10e6" providerId="AD" clId="Web-{34741E84-A369-CDDE-F98C-64FE9C8506D5}" dt="2025-03-18T11:00:05.033" v="24" actId="20577"/>
          <ac:spMkLst>
            <pc:docMk/>
            <pc:sldMk cId="4134250119" sldId="341"/>
            <ac:spMk id="3" creationId="{E8E9D560-A7E8-9DFF-7014-0BDE599B8D63}"/>
          </ac:spMkLst>
        </pc:spChg>
      </pc:sldChg>
      <pc:sldChg chg="modSp">
        <pc:chgData name="Loukkola Joel" userId="S::joel.loukkola@ouka.fi::6b5d7bfc-8a39-46ff-ba8c-45ccb6ab10e6" providerId="AD" clId="Web-{34741E84-A369-CDDE-F98C-64FE9C8506D5}" dt="2025-03-18T11:00:40.676" v="25" actId="20577"/>
        <pc:sldMkLst>
          <pc:docMk/>
          <pc:sldMk cId="3302421909" sldId="343"/>
        </pc:sldMkLst>
        <pc:spChg chg="mod">
          <ac:chgData name="Loukkola Joel" userId="S::joel.loukkola@ouka.fi::6b5d7bfc-8a39-46ff-ba8c-45ccb6ab10e6" providerId="AD" clId="Web-{34741E84-A369-CDDE-F98C-64FE9C8506D5}" dt="2025-03-18T11:00:40.676" v="25" actId="20577"/>
          <ac:spMkLst>
            <pc:docMk/>
            <pc:sldMk cId="3302421909" sldId="343"/>
            <ac:spMk id="3" creationId="{1E47F8F9-8D40-7F4B-4CEE-2BEF6A695442}"/>
          </ac:spMkLst>
        </pc:spChg>
      </pc:sldChg>
      <pc:sldChg chg="modSp">
        <pc:chgData name="Loukkola Joel" userId="S::joel.loukkola@ouka.fi::6b5d7bfc-8a39-46ff-ba8c-45ccb6ab10e6" providerId="AD" clId="Web-{34741E84-A369-CDDE-F98C-64FE9C8506D5}" dt="2025-03-18T10:57:33.324" v="8" actId="20577"/>
        <pc:sldMkLst>
          <pc:docMk/>
          <pc:sldMk cId="1069181593" sldId="345"/>
        </pc:sldMkLst>
        <pc:spChg chg="mod">
          <ac:chgData name="Loukkola Joel" userId="S::joel.loukkola@ouka.fi::6b5d7bfc-8a39-46ff-ba8c-45ccb6ab10e6" providerId="AD" clId="Web-{34741E84-A369-CDDE-F98C-64FE9C8506D5}" dt="2025-03-18T10:57:33.324" v="8" actId="20577"/>
          <ac:spMkLst>
            <pc:docMk/>
            <pc:sldMk cId="1069181593" sldId="345"/>
            <ac:spMk id="3" creationId="{7D9924FD-C841-9899-23FB-B54C98514D94}"/>
          </ac:spMkLst>
        </pc:spChg>
      </pc:sldChg>
      <pc:sldChg chg="modSp">
        <pc:chgData name="Loukkola Joel" userId="S::joel.loukkola@ouka.fi::6b5d7bfc-8a39-46ff-ba8c-45ccb6ab10e6" providerId="AD" clId="Web-{34741E84-A369-CDDE-F98C-64FE9C8506D5}" dt="2025-03-18T10:56:37.369" v="1" actId="20577"/>
        <pc:sldMkLst>
          <pc:docMk/>
          <pc:sldMk cId="488806077" sldId="346"/>
        </pc:sldMkLst>
        <pc:spChg chg="mod">
          <ac:chgData name="Loukkola Joel" userId="S::joel.loukkola@ouka.fi::6b5d7bfc-8a39-46ff-ba8c-45ccb6ab10e6" providerId="AD" clId="Web-{34741E84-A369-CDDE-F98C-64FE9C8506D5}" dt="2025-03-18T10:56:37.369" v="1" actId="20577"/>
          <ac:spMkLst>
            <pc:docMk/>
            <pc:sldMk cId="488806077" sldId="346"/>
            <ac:spMk id="8" creationId="{B4D49A3A-6A11-A7A3-B7C8-3E83F6A69F0D}"/>
          </ac:spMkLst>
        </pc:spChg>
      </pc:sldChg>
      <pc:sldChg chg="modSp">
        <pc:chgData name="Loukkola Joel" userId="S::joel.loukkola@ouka.fi::6b5d7bfc-8a39-46ff-ba8c-45ccb6ab10e6" providerId="AD" clId="Web-{34741E84-A369-CDDE-F98C-64FE9C8506D5}" dt="2025-03-18T10:58:19.748" v="19" actId="20577"/>
        <pc:sldMkLst>
          <pc:docMk/>
          <pc:sldMk cId="316444141" sldId="348"/>
        </pc:sldMkLst>
        <pc:spChg chg="mod">
          <ac:chgData name="Loukkola Joel" userId="S::joel.loukkola@ouka.fi::6b5d7bfc-8a39-46ff-ba8c-45ccb6ab10e6" providerId="AD" clId="Web-{34741E84-A369-CDDE-F98C-64FE9C8506D5}" dt="2025-03-18T10:58:19.748" v="19" actId="20577"/>
          <ac:spMkLst>
            <pc:docMk/>
            <pc:sldMk cId="316444141" sldId="348"/>
            <ac:spMk id="3" creationId="{BA797019-1587-CEBF-5573-F994683D0558}"/>
          </ac:spMkLst>
        </pc:spChg>
      </pc:sldChg>
      <pc:sldChg chg="modSp">
        <pc:chgData name="Loukkola Joel" userId="S::joel.loukkola@ouka.fi::6b5d7bfc-8a39-46ff-ba8c-45ccb6ab10e6" providerId="AD" clId="Web-{34741E84-A369-CDDE-F98C-64FE9C8506D5}" dt="2025-03-18T10:58:08.107" v="17" actId="20577"/>
        <pc:sldMkLst>
          <pc:docMk/>
          <pc:sldMk cId="1701343079" sldId="350"/>
        </pc:sldMkLst>
        <pc:spChg chg="mod">
          <ac:chgData name="Loukkola Joel" userId="S::joel.loukkola@ouka.fi::6b5d7bfc-8a39-46ff-ba8c-45ccb6ab10e6" providerId="AD" clId="Web-{34741E84-A369-CDDE-F98C-64FE9C8506D5}" dt="2025-03-18T10:58:08.107" v="17" actId="20577"/>
          <ac:spMkLst>
            <pc:docMk/>
            <pc:sldMk cId="1701343079" sldId="350"/>
            <ac:spMk id="16" creationId="{F0EF3F68-2594-F05D-4185-A89D15AD6B36}"/>
          </ac:spMkLst>
        </pc:spChg>
        <pc:picChg chg="mod">
          <ac:chgData name="Loukkola Joel" userId="S::joel.loukkola@ouka.fi::6b5d7bfc-8a39-46ff-ba8c-45ccb6ab10e6" providerId="AD" clId="Web-{34741E84-A369-CDDE-F98C-64FE9C8506D5}" dt="2025-03-18T10:58:03.763" v="14" actId="1076"/>
          <ac:picMkLst>
            <pc:docMk/>
            <pc:sldMk cId="1701343079" sldId="350"/>
            <ac:picMk id="8" creationId="{2860B465-D0EE-6E66-AEB2-7C94D16B0B2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57B9940-5FBD-4721-BC3C-5042CDA94A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853A868F-7CD4-4A57-8F66-C3BD4FB55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F14D5-3BF7-4525-A940-C90E82E2FD86}" type="datetimeFigureOut">
              <a:rPr lang="fi-FI" smtClean="0"/>
              <a:t>18.3.2025</a:t>
            </a:fld>
            <a:endParaRPr lang="fi-FI"/>
          </a:p>
        </p:txBody>
      </p:sp>
      <p:sp>
        <p:nvSpPr>
          <p:cNvPr id="4" name="Alatunnisteen paikkamerkki 3">
            <a:extLst>
              <a:ext uri="{FF2B5EF4-FFF2-40B4-BE49-F238E27FC236}">
                <a16:creationId xmlns:a16="http://schemas.microsoft.com/office/drawing/2014/main" id="{068A1576-5F9E-4762-99A0-BEAA73A274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33A1CF41-5E95-4287-BCFE-FBA37EC9DC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BC8EF5-0874-4E97-BA44-586DFD0D0E4D}" type="slidenum">
              <a:rPr lang="fi-FI" smtClean="0"/>
              <a:t>‹#›</a:t>
            </a:fld>
            <a:endParaRPr lang="fi-FI"/>
          </a:p>
        </p:txBody>
      </p:sp>
    </p:spTree>
    <p:extLst>
      <p:ext uri="{BB962C8B-B14F-4D97-AF65-F5344CB8AC3E}">
        <p14:creationId xmlns:p14="http://schemas.microsoft.com/office/powerpoint/2010/main" val="1081911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CF99-8546-9944-AF26-18CD4D3E6F2D}" type="datetimeFigureOut">
              <a:rPr lang="fi-FI" smtClean="0"/>
              <a:t>18.3.2025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20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7" name="Kuva 6" descr="Oulun kaupungin tunnus">
            <a:extLst>
              <a:ext uri="{FF2B5EF4-FFF2-40B4-BE49-F238E27FC236}">
                <a16:creationId xmlns:a16="http://schemas.microsoft.com/office/drawing/2014/main" id="{151B56D5-D3B8-6045-BD57-499AABEFE4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275" y="3677750"/>
            <a:ext cx="1620838" cy="24881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19877" y="669257"/>
            <a:ext cx="685800" cy="647700"/>
          </a:xfrm>
          <a:prstGeom prst="rect">
            <a:avLst/>
          </a:prstGeom>
        </p:spPr>
      </p:pic>
      <p:sp>
        <p:nvSpPr>
          <p:cNvPr id="4" name="Päivämäärän paikkamerkki 3">
            <a:extLst>
              <a:ext uri="{FF2B5EF4-FFF2-40B4-BE49-F238E27FC236}">
                <a16:creationId xmlns:a16="http://schemas.microsoft.com/office/drawing/2014/main" id="{A1A65FCE-704F-AB46-B1CC-26149EDD3B05}"/>
              </a:ext>
            </a:extLst>
          </p:cNvPr>
          <p:cNvSpPr>
            <a:spLocks noGrp="1"/>
          </p:cNvSpPr>
          <p:nvPr>
            <p:ph type="dt" sz="half" idx="10"/>
          </p:nvPr>
        </p:nvSpPr>
        <p:spPr>
          <a:xfrm>
            <a:off x="7908702" y="5171493"/>
            <a:ext cx="2743200" cy="365125"/>
          </a:xfrm>
        </p:spPr>
        <p:txBody>
          <a:bodyPr/>
          <a:lstStyle>
            <a:lvl1pPr algn="r">
              <a:defRPr/>
            </a:lvl1pPr>
          </a:lstStyle>
          <a:p>
            <a:endParaRPr lang="fi-FI" dirty="0"/>
          </a:p>
        </p:txBody>
      </p:sp>
      <p:sp>
        <p:nvSpPr>
          <p:cNvPr id="5" name="Alatunnisteen paikkamerkki 4">
            <a:extLst>
              <a:ext uri="{FF2B5EF4-FFF2-40B4-BE49-F238E27FC236}">
                <a16:creationId xmlns:a16="http://schemas.microsoft.com/office/drawing/2014/main" id="{DC50F1FA-A526-AD47-B913-1582A2FE5EA7}"/>
              </a:ext>
            </a:extLst>
          </p:cNvPr>
          <p:cNvSpPr>
            <a:spLocks noGrp="1"/>
          </p:cNvSpPr>
          <p:nvPr>
            <p:ph type="ftr" sz="quarter" idx="11"/>
          </p:nvPr>
        </p:nvSpPr>
        <p:spPr>
          <a:xfrm>
            <a:off x="4038600" y="6178550"/>
            <a:ext cx="4114800" cy="365125"/>
          </a:xfrm>
        </p:spPr>
        <p:txBody>
          <a:bodyPr/>
          <a:lstStyle/>
          <a:p>
            <a:endParaRPr lang="fi-FI"/>
          </a:p>
        </p:txBody>
      </p:sp>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lvl1pPr>
              <a:defRPr>
                <a:solidFill>
                  <a:schemeClr val="tx1"/>
                </a:solidFill>
              </a:defRPr>
            </a:lvl1pPr>
          </a:lstStyle>
          <a:p>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lvl1pPr>
              <a:defRPr>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lvl1pPr>
              <a:defRPr>
                <a:solidFill>
                  <a:schemeClr val="tx1"/>
                </a:solidFill>
              </a:defRPr>
            </a:lvl1pPr>
          </a:lstStyle>
          <a:p>
            <a:fld id="{69C2F4FE-713B-884F-B5BF-63AA24B8D1FF}" type="slidenum">
              <a:rPr lang="fi-FI" smtClean="0"/>
              <a:pPr/>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pic>
        <p:nvPicPr>
          <p:cNvPr id="8" name="Kuva 7" descr="Oulun kaupungin tunnus">
            <a:extLst>
              <a:ext uri="{FF2B5EF4-FFF2-40B4-BE49-F238E27FC236}">
                <a16:creationId xmlns:a16="http://schemas.microsoft.com/office/drawing/2014/main" id="{F4FAD0AA-26E5-284B-AB58-73CB27A5FA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6" name="Dian numeron paikkamerkki 5">
            <a:extLst>
              <a:ext uri="{FF2B5EF4-FFF2-40B4-BE49-F238E27FC236}">
                <a16:creationId xmlns:a16="http://schemas.microsoft.com/office/drawing/2014/main" id="{4F621261-E8DF-144D-B79D-0C92CCD3103E}"/>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548043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DB1B380D-DC23-B745-B3E8-6110D503E82D}"/>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356722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70CE01D4-2497-5E46-86C3-6E13587426D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32711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dirty="0"/>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135F6A20-8671-AD40-8457-2CE8C1B8BAF0}"/>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765562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D6AC51E6-218F-644F-B6CA-3A8B67254A91}"/>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864544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4996891"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ABC1A696-93A4-3C45-9568-001E94B43F78}"/>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786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A4560530-3C97-3648-B802-FA6ADBDCCDE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64530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435CF5E1-EF66-7246-9319-270AEC519C8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425768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35BE33DF-E468-604B-A3A9-F10DB2CB9A6A}"/>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15086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endParaRPr lang="fi-FI" dirty="0"/>
          </a:p>
        </p:txBody>
      </p:sp>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DBBD776-2310-424F-B591-B6F4AAF9D859}"/>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544209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518A5ED0-761D-244A-8BBE-74685562CE2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4125414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A4D973E-C65F-0145-BECD-6839D369354D}"/>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795514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96030B3-D797-064F-94DF-9C20B759EF60}"/>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878593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6" name="Dian numeron paikkamerkki 5">
            <a:extLst>
              <a:ext uri="{FF2B5EF4-FFF2-40B4-BE49-F238E27FC236}">
                <a16:creationId xmlns:a16="http://schemas.microsoft.com/office/drawing/2014/main" id="{327F4EAD-9B67-8546-9AE0-38D0552839D1}"/>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401988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6" name="Dian numeron paikkamerkki 5">
            <a:extLst>
              <a:ext uri="{FF2B5EF4-FFF2-40B4-BE49-F238E27FC236}">
                <a16:creationId xmlns:a16="http://schemas.microsoft.com/office/drawing/2014/main" id="{1AD1027A-87BF-1747-9F3A-4BE1456C6EC5}"/>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840789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11" name="Dian numeron paikkamerkki 5">
            <a:extLst>
              <a:ext uri="{FF2B5EF4-FFF2-40B4-BE49-F238E27FC236}">
                <a16:creationId xmlns:a16="http://schemas.microsoft.com/office/drawing/2014/main" id="{084E62F0-D362-F34C-910C-36AADA6D898A}"/>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62130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endParaRPr lang="fi-FI" dirty="0"/>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11" name="Dian numeron paikkamerkki 5">
            <a:extLst>
              <a:ext uri="{FF2B5EF4-FFF2-40B4-BE49-F238E27FC236}">
                <a16:creationId xmlns:a16="http://schemas.microsoft.com/office/drawing/2014/main" id="{8AFD1671-4F7D-B844-ACCE-D1DCA8C42EFE}"/>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59409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endParaRPr lang="fi-FI" dirty="0"/>
          </a:p>
        </p:txBody>
      </p:sp>
    </p:spTree>
    <p:extLst>
      <p:ext uri="{BB962C8B-B14F-4D97-AF65-F5344CB8AC3E}">
        <p14:creationId xmlns:p14="http://schemas.microsoft.com/office/powerpoint/2010/main" val="86004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endParaRPr lang="fi-FI" dirty="0"/>
          </a:p>
        </p:txBody>
      </p:sp>
    </p:spTree>
    <p:extLst>
      <p:ext uri="{BB962C8B-B14F-4D97-AF65-F5344CB8AC3E}">
        <p14:creationId xmlns:p14="http://schemas.microsoft.com/office/powerpoint/2010/main" val="69842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7"/>
            <a:ext cx="3354204" cy="1658417"/>
          </a:xfrm>
        </p:spPr>
        <p:txBody>
          <a:bodyPr anchor="b">
            <a:no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3145536"/>
            <a:ext cx="3265304" cy="763076"/>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endParaRPr lang="fi-FI" dirty="0"/>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8" name="Dian numeron paikkamerkki 5">
            <a:extLst>
              <a:ext uri="{FF2B5EF4-FFF2-40B4-BE49-F238E27FC236}">
                <a16:creationId xmlns:a16="http://schemas.microsoft.com/office/drawing/2014/main" id="{AE8C5CCC-9D39-4442-8DE6-B5FACAA6248B}"/>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77307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7"/>
            <a:ext cx="3354204" cy="1658417"/>
          </a:xfrm>
        </p:spPr>
        <p:txBody>
          <a:bodyPr anchor="b">
            <a:no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3145536"/>
            <a:ext cx="3265304" cy="763076"/>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endParaRPr lang="fi-FI" dirty="0"/>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8" name="Dian numeron paikkamerkki 5">
            <a:extLst>
              <a:ext uri="{FF2B5EF4-FFF2-40B4-BE49-F238E27FC236}">
                <a16:creationId xmlns:a16="http://schemas.microsoft.com/office/drawing/2014/main" id="{AE8C5CCC-9D39-4442-8DE6-B5FACAA6248B}"/>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298963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8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7"/>
            <a:ext cx="3354204" cy="1658417"/>
          </a:xfrm>
        </p:spPr>
        <p:txBody>
          <a:bodyPr anchor="b">
            <a:no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3145536"/>
            <a:ext cx="3265304" cy="763076"/>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endParaRPr lang="fi-FI" dirty="0"/>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8" name="Dian numeron paikkamerkki 5">
            <a:extLst>
              <a:ext uri="{FF2B5EF4-FFF2-40B4-BE49-F238E27FC236}">
                <a16:creationId xmlns:a16="http://schemas.microsoft.com/office/drawing/2014/main" id="{AE8C5CCC-9D39-4442-8DE6-B5FACAA6248B}"/>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3270721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endParaRPr lang="fi-FI" dirty="0"/>
          </a:p>
        </p:txBody>
      </p:sp>
      <p:sp>
        <p:nvSpPr>
          <p:cNvPr id="4" name="Dian numeron paikkamerkki 5">
            <a:extLst>
              <a:ext uri="{FF2B5EF4-FFF2-40B4-BE49-F238E27FC236}">
                <a16:creationId xmlns:a16="http://schemas.microsoft.com/office/drawing/2014/main" id="{D95F51E2-F3FE-0342-BE9F-F5E1058A4456}"/>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383953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11" name="Kuva 10" descr="Oulun kaupungin tunnus">
            <a:extLst>
              <a:ext uri="{FF2B5EF4-FFF2-40B4-BE49-F238E27FC236}">
                <a16:creationId xmlns:a16="http://schemas.microsoft.com/office/drawing/2014/main" id="{A9479630-7DE6-4C4B-9AAB-CA44D496E3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sp>
        <p:nvSpPr>
          <p:cNvPr id="9" name="Dian numeron paikkamerkki 5">
            <a:extLst>
              <a:ext uri="{FF2B5EF4-FFF2-40B4-BE49-F238E27FC236}">
                <a16:creationId xmlns:a16="http://schemas.microsoft.com/office/drawing/2014/main" id="{98760C89-6817-3A49-8E64-DA29B5A79D97}"/>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6227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b="1">
                <a:solidFill>
                  <a:schemeClr val="bg1"/>
                </a:solidFill>
                <a:latin typeface="Segoe UI" panose="020B0502040204020203" pitchFamily="34" charset="0"/>
                <a:cs typeface="Segoe UI" panose="020B0502040204020203" pitchFamily="34" charset="0"/>
              </a:defRPr>
            </a:lvl1pPr>
          </a:lstStyle>
          <a:p>
            <a:endParaRPr lang="fi-FI" dirty="0"/>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2" r:id="rId3"/>
    <p:sldLayoutId id="2147483684" r:id="rId4"/>
    <p:sldLayoutId id="2147483661" r:id="rId5"/>
    <p:sldLayoutId id="2147483683" r:id="rId6"/>
    <p:sldLayoutId id="2147483685" r:id="rId7"/>
    <p:sldLayoutId id="2147483662" r:id="rId8"/>
    <p:sldLayoutId id="2147483663" r:id="rId9"/>
    <p:sldLayoutId id="2147483650" r:id="rId10"/>
    <p:sldLayoutId id="2147483651" r:id="rId11"/>
    <p:sldLayoutId id="2147483664" r:id="rId12"/>
    <p:sldLayoutId id="2147483665" r:id="rId13"/>
    <p:sldLayoutId id="2147483666" r:id="rId14"/>
    <p:sldLayoutId id="2147483667" r:id="rId15"/>
    <p:sldLayoutId id="2147483670" r:id="rId16"/>
    <p:sldLayoutId id="2147483668" r:id="rId17"/>
    <p:sldLayoutId id="2147483669" r:id="rId18"/>
    <p:sldLayoutId id="2147483677" r:id="rId19"/>
    <p:sldLayoutId id="2147483673" r:id="rId20"/>
    <p:sldLayoutId id="2147483675" r:id="rId21"/>
    <p:sldLayoutId id="2147483674" r:id="rId22"/>
    <p:sldLayoutId id="2147483676" r:id="rId23"/>
    <p:sldLayoutId id="2147483678" r:id="rId24"/>
    <p:sldLayoutId id="2147483679" r:id="rId25"/>
    <p:sldLayoutId id="2147483680" r:id="rId26"/>
    <p:sldLayoutId id="2147483681" r:id="rId27"/>
  </p:sldLayoutIdLst>
  <p:hf sldNum="0" hdr="0" ftr="0" dt="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ouka.fi/en/lukevinkaupunni/reading-counter" TargetMode="Externa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ouka.fi/en/lukevinkaupunni" TargetMode="Externa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s://www.ouka.fi/en/lukevinkaupunni/marketing-materials" TargetMode="External"/><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mailto:elina.kauppila@ouka.fi" TargetMode="External"/><Relationship Id="rId2" Type="http://schemas.openxmlformats.org/officeDocument/2006/relationships/hyperlink" Target="mailto:tanja.salo@ouka.fi" TargetMode="Externa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hyperlink" Target="https://www.ouka.fi/en/lukevinkaupunni/presentation-materials" TargetMode="External"/><Relationship Id="rId4" Type="http://schemas.openxmlformats.org/officeDocument/2006/relationships/hyperlink" Target="mailto:mikko.paajala@ouka.f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hyperlink" Target="https://www.ouka.fi/en/lukevinkaupunni/reading-and-library-cooperation-steering-group"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oph.fi/en/statistics-and-publications/publications/national-literacy-strategy-2030" TargetMode="External"/><Relationship Id="rId7" Type="http://schemas.openxmlformats.org/officeDocument/2006/relationships/hyperlink" Target="https://www.oph.fi/fi/lukeva-koulu" TargetMode="External"/><Relationship Id="rId2" Type="http://schemas.openxmlformats.org/officeDocument/2006/relationships/hyperlink" Target="NULL" TargetMode="External"/><Relationship Id="rId1" Type="http://schemas.openxmlformats.org/officeDocument/2006/relationships/slideLayout" Target="../slideLayouts/slideLayout19.xml"/><Relationship Id="rId6" Type="http://schemas.openxmlformats.org/officeDocument/2006/relationships/hyperlink" Target="https://www.oph.fi/fi/lukeva-varhaiskasvatus" TargetMode="External"/><Relationship Id="rId5" Type="http://schemas.openxmlformats.org/officeDocument/2006/relationships/hyperlink" Target="https://www.oph.fi/fi/lukeva-kunta" TargetMode="External"/><Relationship Id="rId4" Type="http://schemas.openxmlformats.org/officeDocument/2006/relationships/hyperlink" Target="https://www.oph.fi/fi/lukutaito-ohjelm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ouka.fi/en/wellbeing" TargetMode="External"/><Relationship Id="rId2" Type="http://schemas.openxmlformats.org/officeDocument/2006/relationships/hyperlink" Target="https://www.ouka.fi/en/oulu-city-strategy" TargetMode="External"/><Relationship Id="rId1" Type="http://schemas.openxmlformats.org/officeDocument/2006/relationships/slideLayout" Target="../slideLayouts/slideLayout19.xml"/><Relationship Id="rId5" Type="http://schemas.openxmlformats.org/officeDocument/2006/relationships/image" Target="../media/image21.jpeg"/><Relationship Id="rId4" Type="http://schemas.openxmlformats.org/officeDocument/2006/relationships/hyperlink" Target="https://www.ouka.fi/en/oulu-oivalta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www.ouka.fi/en/lukevinkaupunni/oulu-reads" TargetMode="External"/><Relationship Id="rId2" Type="http://schemas.openxmlformats.org/officeDocument/2006/relationships/hyperlink" Target="https://www.ouka.fi/lukevinkaupunni/ajankohtaista/varhaiskasvatuksessa-rakennetaan-lasten-lukutaidolle-vahvaa-perustaa" TargetMode="External"/><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a:xfrm>
            <a:off x="3104527" y="4133060"/>
            <a:ext cx="6408927" cy="609743"/>
          </a:xfrm>
          <a:solidFill>
            <a:schemeClr val="bg1">
              <a:alpha val="80000"/>
            </a:schemeClr>
          </a:solidFill>
        </p:spPr>
        <p:txBody>
          <a:bodyPr>
            <a:noAutofit/>
          </a:bodyPr>
          <a:lstStyle/>
          <a:p>
            <a:r>
              <a:rPr lang="fi-FI" dirty="0">
                <a:solidFill>
                  <a:schemeClr val="tx1"/>
                </a:solidFill>
                <a:latin typeface="Oulun Graadi Otsikko"/>
                <a:cs typeface="Segoe UI"/>
              </a:rPr>
              <a:t>Oulu - </a:t>
            </a:r>
            <a:r>
              <a:rPr lang="fi-FI" i="1" dirty="0">
                <a:solidFill>
                  <a:schemeClr val="tx1"/>
                </a:solidFill>
                <a:latin typeface="Oulun Graadi Otsikko"/>
                <a:cs typeface="Segoe UI"/>
              </a:rPr>
              <a:t>Lukevin </a:t>
            </a:r>
            <a:r>
              <a:rPr lang="fi-FI" i="1" dirty="0" err="1">
                <a:solidFill>
                  <a:schemeClr val="tx1"/>
                </a:solidFill>
                <a:latin typeface="Oulun Graadi Otsikko"/>
                <a:cs typeface="Segoe UI"/>
              </a:rPr>
              <a:t>kaupunni</a:t>
            </a:r>
            <a:r>
              <a:rPr lang="fi-FI" i="1" dirty="0">
                <a:solidFill>
                  <a:schemeClr val="tx1"/>
                </a:solidFill>
                <a:latin typeface="Oulun Graadi Otsikko"/>
                <a:cs typeface="Segoe UI"/>
              </a:rPr>
              <a:t>!</a:t>
            </a:r>
          </a:p>
        </p:txBody>
      </p:sp>
      <p:pic>
        <p:nvPicPr>
          <p:cNvPr id="3" name="Kuva 2" descr="Kuva, joka sisältää kohteen teksti, clipart, Grafiikka, graafinen suunnittelu&#10;&#10;Tekoälyn luoma sisältö voi olla virheellistä.">
            <a:extLst>
              <a:ext uri="{FF2B5EF4-FFF2-40B4-BE49-F238E27FC236}">
                <a16:creationId xmlns:a16="http://schemas.microsoft.com/office/drawing/2014/main" id="{AD62567F-F44A-656E-D604-BE49D79DD5F3}"/>
              </a:ext>
            </a:extLst>
          </p:cNvPr>
          <p:cNvPicPr>
            <a:picLocks noChangeAspect="1"/>
          </p:cNvPicPr>
          <p:nvPr/>
        </p:nvPicPr>
        <p:blipFill>
          <a:blip r:embed="rId3"/>
          <a:stretch>
            <a:fillRect/>
          </a:stretch>
        </p:blipFill>
        <p:spPr>
          <a:xfrm>
            <a:off x="366445" y="215592"/>
            <a:ext cx="3625065" cy="1863379"/>
          </a:xfrm>
          <a:prstGeom prst="rect">
            <a:avLst/>
          </a:prstGeom>
        </p:spPr>
      </p:pic>
    </p:spTree>
    <p:extLst>
      <p:ext uri="{BB962C8B-B14F-4D97-AF65-F5344CB8AC3E}">
        <p14:creationId xmlns:p14="http://schemas.microsoft.com/office/powerpoint/2010/main" val="56787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5569A-7772-18DA-650C-317D9CE1A9F5}"/>
              </a:ext>
            </a:extLst>
          </p:cNvPr>
          <p:cNvSpPr>
            <a:spLocks noGrp="1"/>
          </p:cNvSpPr>
          <p:nvPr>
            <p:ph type="title"/>
          </p:nvPr>
        </p:nvSpPr>
        <p:spPr>
          <a:xfrm>
            <a:off x="748554" y="1063256"/>
            <a:ext cx="5061120" cy="999460"/>
          </a:xfrm>
        </p:spPr>
        <p:txBody>
          <a:bodyPr/>
          <a:lstStyle/>
          <a:p>
            <a:r>
              <a:rPr lang="en-US">
                <a:latin typeface="Segoe UI"/>
                <a:cs typeface="Segoe UI"/>
              </a:rPr>
              <a:t>Reading Counter</a:t>
            </a:r>
            <a:endParaRPr lang="en-US"/>
          </a:p>
        </p:txBody>
      </p:sp>
      <p:sp>
        <p:nvSpPr>
          <p:cNvPr id="3" name="Tekstin paikkamerkki 2">
            <a:extLst>
              <a:ext uri="{FF2B5EF4-FFF2-40B4-BE49-F238E27FC236}">
                <a16:creationId xmlns:a16="http://schemas.microsoft.com/office/drawing/2014/main" id="{7D9924FD-C841-9899-23FB-B54C98514D94}"/>
              </a:ext>
            </a:extLst>
          </p:cNvPr>
          <p:cNvSpPr>
            <a:spLocks noGrp="1"/>
          </p:cNvSpPr>
          <p:nvPr>
            <p:ph type="body" sz="quarter" idx="12"/>
          </p:nvPr>
        </p:nvSpPr>
        <p:spPr>
          <a:xfrm>
            <a:off x="757239" y="1871530"/>
            <a:ext cx="4941432" cy="3594992"/>
          </a:xfrm>
        </p:spPr>
        <p:txBody>
          <a:bodyPr vert="horz" lIns="91440" tIns="45720" rIns="91440" bIns="45720" rtlCol="0" anchor="t">
            <a:normAutofit fontScale="92500" lnSpcReduction="10000"/>
          </a:bodyPr>
          <a:lstStyle/>
          <a:p>
            <a:pPr>
              <a:lnSpc>
                <a:spcPct val="115000"/>
              </a:lnSpc>
              <a:spcAft>
                <a:spcPts val="800"/>
              </a:spcAft>
            </a:pPr>
            <a:r>
              <a:rPr lang="en-US" kern="100" dirty="0">
                <a:latin typeface="+mn-lt"/>
                <a:ea typeface="Aptos" panose="020B0004020202020204" pitchFamily="34" charset="0"/>
                <a:cs typeface="Times New Roman"/>
              </a:rPr>
              <a:t>How many books do citizens of Oulu read or listen to in 2025?</a:t>
            </a:r>
          </a:p>
          <a:p>
            <a:pPr>
              <a:lnSpc>
                <a:spcPct val="114999"/>
              </a:lnSpc>
              <a:spcAft>
                <a:spcPts val="800"/>
              </a:spcAft>
            </a:pPr>
            <a:r>
              <a:rPr lang="en-US" kern="100" dirty="0">
                <a:latin typeface="+mn-lt"/>
                <a:ea typeface="Aptos" panose="020B0004020202020204" pitchFamily="34" charset="0"/>
                <a:cs typeface="Times New Roman"/>
              </a:rPr>
              <a:t>Can we figure out where in Oulu people read the most?</a:t>
            </a:r>
          </a:p>
          <a:p>
            <a:pPr>
              <a:lnSpc>
                <a:spcPct val="115000"/>
              </a:lnSpc>
              <a:spcAft>
                <a:spcPts val="800"/>
              </a:spcAft>
            </a:pPr>
            <a:r>
              <a:rPr lang="en-US" kern="100" dirty="0">
                <a:latin typeface="+mn-lt"/>
                <a:ea typeface="Aptos" panose="020B0004020202020204" pitchFamily="34" charset="0"/>
                <a:cs typeface="Times New Roman"/>
              </a:rPr>
              <a:t>Let's get the counter rolling and make Oulu the European Reading Capital of Culture by reading! Prizes are raffled among participants.</a:t>
            </a:r>
            <a:endParaRPr lang="en-US" sz="1800" kern="100" dirty="0">
              <a:effectLst/>
              <a:latin typeface="+mn-lt"/>
              <a:ea typeface="Aptos" panose="020B0004020202020204" pitchFamily="34" charset="0"/>
              <a:cs typeface="Times New Roman"/>
            </a:endParaRPr>
          </a:p>
          <a:p>
            <a:pPr>
              <a:lnSpc>
                <a:spcPct val="115000"/>
              </a:lnSpc>
              <a:spcAft>
                <a:spcPts val="800"/>
              </a:spcAft>
            </a:pPr>
            <a:r>
              <a:rPr lang="en-US" kern="100" dirty="0">
                <a:latin typeface="+mn-lt"/>
                <a:ea typeface="Aptos" panose="020B0004020202020204" pitchFamily="34" charset="0"/>
                <a:cs typeface="Times New Roman"/>
              </a:rPr>
              <a:t>The Reading Counter is found online:</a:t>
            </a:r>
            <a:r>
              <a:rPr lang="en-US" sz="1800" kern="100" dirty="0">
                <a:effectLst/>
                <a:latin typeface="+mn-lt"/>
                <a:ea typeface="Aptos" panose="020B0004020202020204" pitchFamily="34" charset="0"/>
                <a:cs typeface="Times New Roman"/>
              </a:rPr>
              <a:t> </a:t>
            </a:r>
            <a:r>
              <a:rPr lang="en-US" kern="100" dirty="0">
                <a:latin typeface="+mn-lt"/>
                <a:ea typeface="Aptos" panose="020B0004020202020204" pitchFamily="34" charset="0"/>
                <a:cs typeface="Segoe UI"/>
                <a:hlinkClick r:id="rId2">
                  <a:extLst>
                    <a:ext uri="{A12FA001-AC4F-418D-AE19-62706E023703}">
                      <ahyp:hlinkClr xmlns:ahyp="http://schemas.microsoft.com/office/drawing/2018/hyperlinkcolor" val="tx"/>
                    </a:ext>
                  </a:extLst>
                </a:hlinkClick>
              </a:rPr>
              <a:t>Reading Counter </a:t>
            </a:r>
            <a:r>
              <a:rPr lang="en-US" sz="1800" kern="100" dirty="0">
                <a:effectLst/>
                <a:latin typeface="+mn-lt"/>
                <a:ea typeface="Aptos" panose="020B0004020202020204" pitchFamily="34" charset="0"/>
                <a:cs typeface="Segoe UI"/>
                <a:hlinkClick r:id="rId2">
                  <a:extLst>
                    <a:ext uri="{A12FA001-AC4F-418D-AE19-62706E023703}">
                      <ahyp:hlinkClr xmlns:ahyp="http://schemas.microsoft.com/office/drawing/2018/hyperlinkcolor" val="tx"/>
                    </a:ext>
                  </a:extLst>
                </a:hlinkClick>
              </a:rPr>
              <a:t>| Lukevin kaupunni </a:t>
            </a:r>
            <a:r>
              <a:rPr lang="en-US" kern="100" dirty="0">
                <a:latin typeface="+mn-lt"/>
                <a:ea typeface="Aptos" panose="020B0004020202020204" pitchFamily="34" charset="0"/>
                <a:cs typeface="Segoe UI"/>
                <a:hlinkClick r:id="rId2">
                  <a:extLst>
                    <a:ext uri="{A12FA001-AC4F-418D-AE19-62706E023703}">
                      <ahyp:hlinkClr xmlns:ahyp="http://schemas.microsoft.com/office/drawing/2018/hyperlinkcolor" val="tx"/>
                    </a:ext>
                  </a:extLst>
                </a:hlinkClick>
              </a:rPr>
              <a:t>– The Reading Capital </a:t>
            </a:r>
            <a:r>
              <a:rPr lang="en-US" sz="1800" kern="100" dirty="0">
                <a:effectLst/>
                <a:latin typeface="+mn-lt"/>
                <a:ea typeface="Aptos" panose="020B0004020202020204" pitchFamily="34" charset="0"/>
                <a:cs typeface="Segoe UI"/>
                <a:hlinkClick r:id="rId2">
                  <a:extLst>
                    <a:ext uri="{A12FA001-AC4F-418D-AE19-62706E023703}">
                      <ahyp:hlinkClr xmlns:ahyp="http://schemas.microsoft.com/office/drawing/2018/hyperlinkcolor" val="tx"/>
                    </a:ext>
                  </a:extLst>
                </a:hlinkClick>
              </a:rPr>
              <a:t>| </a:t>
            </a:r>
            <a:r>
              <a:rPr lang="en-US" kern="100" dirty="0">
                <a:latin typeface="+mn-lt"/>
                <a:ea typeface="Aptos" panose="020B0004020202020204" pitchFamily="34" charset="0"/>
                <a:cs typeface="Segoe UI"/>
                <a:hlinkClick r:id="rId2">
                  <a:extLst>
                    <a:ext uri="{A12FA001-AC4F-418D-AE19-62706E023703}">
                      <ahyp:hlinkClr xmlns:ahyp="http://schemas.microsoft.com/office/drawing/2018/hyperlinkcolor" val="tx"/>
                    </a:ext>
                  </a:extLst>
                </a:hlinkClick>
              </a:rPr>
              <a:t>City of Oulu</a:t>
            </a:r>
            <a:r>
              <a:rPr lang="en-US" kern="100" dirty="0">
                <a:latin typeface="+mn-lt"/>
                <a:ea typeface="Aptos" panose="020B0004020202020204" pitchFamily="34" charset="0"/>
                <a:cs typeface="Segoe UI"/>
              </a:rPr>
              <a:t>. </a:t>
            </a:r>
            <a:endParaRPr lang="en-US" sz="1800" kern="100" dirty="0">
              <a:effectLst/>
              <a:latin typeface="+mn-lt"/>
              <a:ea typeface="Aptos" panose="020B0004020202020204" pitchFamily="34" charset="0"/>
              <a:cs typeface="Times New Roman" panose="02020603050405020304" pitchFamily="18" charset="0"/>
            </a:endParaRPr>
          </a:p>
        </p:txBody>
      </p:sp>
      <p:sp>
        <p:nvSpPr>
          <p:cNvPr id="5" name="Tekstin paikkamerkki 4">
            <a:extLst>
              <a:ext uri="{FF2B5EF4-FFF2-40B4-BE49-F238E27FC236}">
                <a16:creationId xmlns:a16="http://schemas.microsoft.com/office/drawing/2014/main" id="{72C58BA3-DD0E-0535-8FC2-FD0C3368A376}"/>
              </a:ext>
            </a:extLst>
          </p:cNvPr>
          <p:cNvSpPr>
            <a:spLocks noGrp="1"/>
          </p:cNvSpPr>
          <p:nvPr>
            <p:ph type="body" sz="quarter" idx="11"/>
          </p:nvPr>
        </p:nvSpPr>
        <p:spPr/>
        <p:txBody>
          <a:bodyPr/>
          <a:lstStyle/>
          <a:p>
            <a:endParaRPr lang="fi-FI"/>
          </a:p>
        </p:txBody>
      </p:sp>
      <p:pic>
        <p:nvPicPr>
          <p:cNvPr id="9" name="Kuva 8">
            <a:extLst>
              <a:ext uri="{FF2B5EF4-FFF2-40B4-BE49-F238E27FC236}">
                <a16:creationId xmlns:a16="http://schemas.microsoft.com/office/drawing/2014/main" id="{3DC34CC8-2CCE-8D4B-DF30-B4822BB20C25}"/>
              </a:ext>
            </a:extLst>
          </p:cNvPr>
          <p:cNvPicPr>
            <a:picLocks noChangeAspect="1"/>
          </p:cNvPicPr>
          <p:nvPr/>
        </p:nvPicPr>
        <p:blipFill>
          <a:blip r:embed="rId3"/>
          <a:stretch>
            <a:fillRect/>
          </a:stretch>
        </p:blipFill>
        <p:spPr>
          <a:xfrm>
            <a:off x="5956159" y="947391"/>
            <a:ext cx="6154009" cy="4963218"/>
          </a:xfrm>
          <a:prstGeom prst="rect">
            <a:avLst/>
          </a:prstGeom>
        </p:spPr>
      </p:pic>
    </p:spTree>
    <p:extLst>
      <p:ext uri="{BB962C8B-B14F-4D97-AF65-F5344CB8AC3E}">
        <p14:creationId xmlns:p14="http://schemas.microsoft.com/office/powerpoint/2010/main" val="106918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A6D97C25-18CC-C312-AA2B-F8D79F85F99C}"/>
              </a:ext>
            </a:extLst>
          </p:cNvPr>
          <p:cNvSpPr>
            <a:spLocks noGrp="1"/>
          </p:cNvSpPr>
          <p:nvPr>
            <p:ph type="title"/>
          </p:nvPr>
        </p:nvSpPr>
        <p:spPr>
          <a:xfrm>
            <a:off x="748554" y="1063256"/>
            <a:ext cx="3522336" cy="999460"/>
          </a:xfrm>
        </p:spPr>
        <p:txBody>
          <a:bodyPr/>
          <a:lstStyle/>
          <a:p>
            <a:r>
              <a:rPr lang="en-US" dirty="0">
                <a:latin typeface="Segoe UI"/>
                <a:cs typeface="Segoe UI"/>
              </a:rPr>
              <a:t>Reading Counter</a:t>
            </a:r>
            <a:br>
              <a:rPr lang="en-US" dirty="0"/>
            </a:br>
            <a:r>
              <a:rPr lang="en-US" dirty="0">
                <a:latin typeface="Segoe UI"/>
                <a:cs typeface="Segoe UI"/>
              </a:rPr>
              <a:t>February 12, 2025</a:t>
            </a:r>
          </a:p>
        </p:txBody>
      </p:sp>
      <p:sp>
        <p:nvSpPr>
          <p:cNvPr id="5" name="Tekstiruutu 4">
            <a:extLst>
              <a:ext uri="{FF2B5EF4-FFF2-40B4-BE49-F238E27FC236}">
                <a16:creationId xmlns:a16="http://schemas.microsoft.com/office/drawing/2014/main" id="{CBE41BD8-9320-13C5-8415-4B9753A913E3}"/>
              </a:ext>
            </a:extLst>
          </p:cNvPr>
          <p:cNvSpPr txBox="1"/>
          <p:nvPr/>
        </p:nvSpPr>
        <p:spPr>
          <a:xfrm>
            <a:off x="834011" y="2666286"/>
            <a:ext cx="4173825" cy="2215991"/>
          </a:xfrm>
          <a:prstGeom prst="rect">
            <a:avLst/>
          </a:prstGeom>
          <a:noFill/>
        </p:spPr>
        <p:txBody>
          <a:bodyPr wrap="square" lIns="91440" tIns="45720" rIns="91440" bIns="45720" rtlCol="0" anchor="t">
            <a:spAutoFit/>
          </a:bodyPr>
          <a:lstStyle/>
          <a:p>
            <a:r>
              <a:rPr lang="en-US" sz="2400" b="1" dirty="0"/>
              <a:t>Total read books</a:t>
            </a:r>
            <a:br>
              <a:rPr lang="en-US" dirty="0"/>
            </a:br>
            <a:r>
              <a:rPr lang="en-US" sz="2400" b="1" dirty="0"/>
              <a:t>3594</a:t>
            </a:r>
            <a:endParaRPr lang="en-US" sz="2400" b="1" dirty="0">
              <a:cs typeface="Segoe UI"/>
            </a:endParaRPr>
          </a:p>
          <a:p>
            <a:br>
              <a:rPr lang="en-US" sz="2400" dirty="0"/>
            </a:br>
            <a:r>
              <a:rPr lang="en-US" sz="2400" b="1" dirty="0"/>
              <a:t>Total readers</a:t>
            </a:r>
            <a:endParaRPr lang="en-US" sz="2400" b="1" dirty="0">
              <a:cs typeface="Segoe UI"/>
            </a:endParaRPr>
          </a:p>
          <a:p>
            <a:r>
              <a:rPr lang="en-US" sz="2400" b="1" dirty="0"/>
              <a:t>1199</a:t>
            </a:r>
            <a:endParaRPr lang="en-US" sz="2400" b="1" dirty="0">
              <a:cs typeface="Segoe UI"/>
            </a:endParaRPr>
          </a:p>
          <a:p>
            <a:endParaRPr lang="fi-FI" b="1" dirty="0"/>
          </a:p>
        </p:txBody>
      </p:sp>
      <p:pic>
        <p:nvPicPr>
          <p:cNvPr id="3" name="Kuva 2" descr="Kuva, joka sisältää kohteen teksti, kuvakaappaus, Värikkyys, diagrammi&#10;&#10;Kuvaus luotu automaattisesti">
            <a:extLst>
              <a:ext uri="{FF2B5EF4-FFF2-40B4-BE49-F238E27FC236}">
                <a16:creationId xmlns:a16="http://schemas.microsoft.com/office/drawing/2014/main" id="{093B0AB8-EB19-B261-E9F8-8284866FBA2E}"/>
              </a:ext>
            </a:extLst>
          </p:cNvPr>
          <p:cNvPicPr>
            <a:picLocks noChangeAspect="1"/>
          </p:cNvPicPr>
          <p:nvPr/>
        </p:nvPicPr>
        <p:blipFill>
          <a:blip r:embed="rId2"/>
          <a:stretch>
            <a:fillRect/>
          </a:stretch>
        </p:blipFill>
        <p:spPr>
          <a:xfrm>
            <a:off x="6298405" y="0"/>
            <a:ext cx="5884906" cy="6858000"/>
          </a:xfrm>
          <a:prstGeom prst="rect">
            <a:avLst/>
          </a:prstGeom>
        </p:spPr>
      </p:pic>
    </p:spTree>
    <p:extLst>
      <p:ext uri="{BB962C8B-B14F-4D97-AF65-F5344CB8AC3E}">
        <p14:creationId xmlns:p14="http://schemas.microsoft.com/office/powerpoint/2010/main" val="21149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662E34-B8D2-8C96-C458-F21E4A805035}"/>
              </a:ext>
            </a:extLst>
          </p:cNvPr>
          <p:cNvSpPr>
            <a:spLocks noGrp="1"/>
          </p:cNvSpPr>
          <p:nvPr>
            <p:ph type="title"/>
          </p:nvPr>
        </p:nvSpPr>
        <p:spPr/>
        <p:txBody>
          <a:bodyPr/>
          <a:lstStyle/>
          <a:p>
            <a:r>
              <a:rPr lang="en-US" i="1" dirty="0" err="1">
                <a:latin typeface="Segoe UI"/>
                <a:cs typeface="Segoe UI"/>
              </a:rPr>
              <a:t>Lukevin</a:t>
            </a:r>
            <a:r>
              <a:rPr lang="en-US" i="1" dirty="0">
                <a:latin typeface="Segoe UI"/>
                <a:cs typeface="Segoe UI"/>
              </a:rPr>
              <a:t> </a:t>
            </a:r>
            <a:r>
              <a:rPr lang="en-US" i="1" dirty="0" err="1">
                <a:latin typeface="Segoe UI"/>
                <a:cs typeface="Segoe UI"/>
              </a:rPr>
              <a:t>kaupunni</a:t>
            </a:r>
            <a:r>
              <a:rPr lang="en-US" dirty="0">
                <a:latin typeface="Segoe UI"/>
                <a:cs typeface="Segoe UI"/>
              </a:rPr>
              <a:t> Website</a:t>
            </a:r>
            <a:endParaRPr lang="en-US" dirty="0"/>
          </a:p>
        </p:txBody>
      </p:sp>
      <p:sp>
        <p:nvSpPr>
          <p:cNvPr id="3" name="Tekstin paikkamerkki 2">
            <a:extLst>
              <a:ext uri="{FF2B5EF4-FFF2-40B4-BE49-F238E27FC236}">
                <a16:creationId xmlns:a16="http://schemas.microsoft.com/office/drawing/2014/main" id="{3F03338E-15BC-0864-D1DE-4900C933CF63}"/>
              </a:ext>
            </a:extLst>
          </p:cNvPr>
          <p:cNvSpPr>
            <a:spLocks noGrp="1"/>
          </p:cNvSpPr>
          <p:nvPr>
            <p:ph type="body" sz="quarter" idx="12"/>
          </p:nvPr>
        </p:nvSpPr>
        <p:spPr>
          <a:xfrm>
            <a:off x="748553" y="1941608"/>
            <a:ext cx="4941432" cy="3503141"/>
          </a:xfrm>
        </p:spPr>
        <p:txBody>
          <a:bodyPr vert="horz" lIns="91440" tIns="45720" rIns="91440" bIns="45720" rtlCol="0" anchor="t">
            <a:normAutofit fontScale="92500" lnSpcReduction="10000"/>
          </a:bodyPr>
          <a:lstStyle/>
          <a:p>
            <a:r>
              <a:rPr lang="en-US" dirty="0">
                <a:latin typeface="Segoe UI"/>
                <a:cs typeface="Segoe UI"/>
              </a:rPr>
              <a:t>The Campaign's website is found in the address:</a:t>
            </a:r>
            <a:endParaRPr lang="en-US" dirty="0"/>
          </a:p>
          <a:p>
            <a:endParaRPr lang="en-US" dirty="0"/>
          </a:p>
          <a:p>
            <a:r>
              <a:rPr lang="en-US" dirty="0">
                <a:latin typeface="Segoe UI"/>
                <a:cs typeface="Segoe UI"/>
                <a:hlinkClick r:id="rId2"/>
              </a:rPr>
              <a:t>ouka.fi/en/lukevinkaupunni </a:t>
            </a:r>
            <a:r>
              <a:rPr lang="en-US" dirty="0">
                <a:latin typeface="Segoe UI"/>
                <a:cs typeface="Segoe UI"/>
              </a:rPr>
              <a:t> </a:t>
            </a:r>
            <a:endParaRPr lang="en-US">
              <a:latin typeface="Segoe UI"/>
              <a:cs typeface="Segoe UI"/>
            </a:endParaRPr>
          </a:p>
          <a:p>
            <a:endParaRPr lang="en-US" dirty="0"/>
          </a:p>
          <a:p>
            <a:pPr marL="285750" indent="-285750">
              <a:buFont typeface="Arial" panose="020B0604020202020204" pitchFamily="34" charset="0"/>
              <a:buChar char="•"/>
            </a:pPr>
            <a:r>
              <a:rPr lang="en-US" dirty="0">
                <a:latin typeface="Segoe UI"/>
                <a:cs typeface="Segoe UI"/>
              </a:rPr>
              <a:t>Presentation of the Campaign and instructions</a:t>
            </a:r>
          </a:p>
          <a:p>
            <a:pPr marL="285750" indent="-285750">
              <a:buFont typeface="Arial" panose="020B0604020202020204" pitchFamily="34" charset="0"/>
              <a:buChar char="•"/>
            </a:pPr>
            <a:r>
              <a:rPr lang="en-US" dirty="0">
                <a:latin typeface="Segoe UI"/>
                <a:cs typeface="Segoe UI"/>
              </a:rPr>
              <a:t>Marketing materials</a:t>
            </a:r>
          </a:p>
          <a:p>
            <a:pPr marL="285750" indent="-285750">
              <a:buChar char="•"/>
            </a:pPr>
            <a:r>
              <a:rPr lang="en-US" dirty="0">
                <a:latin typeface="Segoe UI"/>
                <a:cs typeface="Segoe UI"/>
              </a:rPr>
              <a:t>Oulu's literacy operators</a:t>
            </a:r>
            <a:endParaRPr lang="en-US" dirty="0"/>
          </a:p>
          <a:p>
            <a:pPr marL="285750" indent="-285750">
              <a:buFont typeface="Arial" panose="020B0604020202020204" pitchFamily="34" charset="0"/>
              <a:buChar char="•"/>
            </a:pPr>
            <a:r>
              <a:rPr lang="en-US" dirty="0">
                <a:latin typeface="Segoe UI"/>
                <a:cs typeface="Segoe UI"/>
              </a:rPr>
              <a:t>Ready – Set – Read! Challenges</a:t>
            </a:r>
            <a:endParaRPr lang="en-US" dirty="0"/>
          </a:p>
          <a:p>
            <a:pPr marL="285750" indent="-285750">
              <a:buFont typeface="Arial" panose="020B0604020202020204" pitchFamily="34" charset="0"/>
              <a:buChar char="•"/>
            </a:pPr>
            <a:r>
              <a:rPr lang="en-US" dirty="0">
                <a:latin typeface="Segoe UI"/>
                <a:cs typeface="Segoe UI"/>
              </a:rPr>
              <a:t>Digital Skills Challenges</a:t>
            </a:r>
            <a:endParaRPr lang="en-US" dirty="0"/>
          </a:p>
          <a:p>
            <a:pPr marL="285750" indent="-285750">
              <a:buFont typeface="Arial" panose="020B0604020202020204" pitchFamily="34" charset="0"/>
              <a:buChar char="•"/>
            </a:pPr>
            <a:r>
              <a:rPr lang="en-US" dirty="0">
                <a:latin typeface="Segoe UI"/>
                <a:cs typeface="Segoe UI"/>
              </a:rPr>
              <a:t>Nature Skills Challenges in April</a:t>
            </a:r>
          </a:p>
        </p:txBody>
      </p:sp>
      <p:pic>
        <p:nvPicPr>
          <p:cNvPr id="9" name="Kuvan paikkamerkki 8" descr="Kuva, joka sisältää kohteen animaatio, kuvitus, clipart, piirros&#10;&#10;Kuvaus luotu automaattisesti">
            <a:extLst>
              <a:ext uri="{FF2B5EF4-FFF2-40B4-BE49-F238E27FC236}">
                <a16:creationId xmlns:a16="http://schemas.microsoft.com/office/drawing/2014/main" id="{CAFAFAC2-2E07-8DBB-9F22-B73565E2A1B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6" name="Tekstin paikkamerkki 5">
            <a:extLst>
              <a:ext uri="{FF2B5EF4-FFF2-40B4-BE49-F238E27FC236}">
                <a16:creationId xmlns:a16="http://schemas.microsoft.com/office/drawing/2014/main" id="{897F65DA-5CE8-D60E-D7DB-CCBBF2718A5B}"/>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2246512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E9437A-488F-2370-0996-ED195F257AAB}"/>
              </a:ext>
            </a:extLst>
          </p:cNvPr>
          <p:cNvSpPr>
            <a:spLocks noGrp="1"/>
          </p:cNvSpPr>
          <p:nvPr>
            <p:ph type="title"/>
          </p:nvPr>
        </p:nvSpPr>
        <p:spPr>
          <a:xfrm>
            <a:off x="748553" y="563526"/>
            <a:ext cx="5312005" cy="999460"/>
          </a:xfrm>
        </p:spPr>
        <p:txBody>
          <a:bodyPr/>
          <a:lstStyle/>
          <a:p>
            <a:r>
              <a:rPr lang="en-US" dirty="0">
                <a:latin typeface="Segoe UI"/>
                <a:cs typeface="Segoe UI"/>
              </a:rPr>
              <a:t>Join us easily with</a:t>
            </a:r>
            <a:br>
              <a:rPr lang="en-US" dirty="0"/>
            </a:br>
            <a:r>
              <a:rPr lang="en-US" dirty="0">
                <a:latin typeface="Segoe UI"/>
                <a:cs typeface="Segoe UI"/>
              </a:rPr>
              <a:t>prepared materials!</a:t>
            </a:r>
          </a:p>
        </p:txBody>
      </p:sp>
      <p:pic>
        <p:nvPicPr>
          <p:cNvPr id="9" name="Kuva 8" descr="Kuva, joka sisältää kohteen teksti, animaatio, kuvakaappaus, graafinen suunnittelu&#10;&#10;Kuvaus luotu automaattisesti">
            <a:extLst>
              <a:ext uri="{FF2B5EF4-FFF2-40B4-BE49-F238E27FC236}">
                <a16:creationId xmlns:a16="http://schemas.microsoft.com/office/drawing/2014/main" id="{6B76DA5D-3590-A0AD-D26B-D00D98F36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375" y="0"/>
            <a:ext cx="3857625" cy="6858000"/>
          </a:xfrm>
          <a:prstGeom prst="rect">
            <a:avLst/>
          </a:prstGeom>
        </p:spPr>
      </p:pic>
      <p:pic>
        <p:nvPicPr>
          <p:cNvPr id="13" name="Kuva 12" descr="Kuva, joka sisältää kohteen animaatio, clipart, kuvitus, Animoidut lastenohjelmat&#10;&#10;Kuvaus luotu automaattisesti">
            <a:extLst>
              <a:ext uri="{FF2B5EF4-FFF2-40B4-BE49-F238E27FC236}">
                <a16:creationId xmlns:a16="http://schemas.microsoft.com/office/drawing/2014/main" id="{70AC9B78-3B13-4221-9F5B-ADC3BD39E22F}"/>
              </a:ext>
            </a:extLst>
          </p:cNvPr>
          <p:cNvPicPr>
            <a:picLocks noChangeAspect="1"/>
          </p:cNvPicPr>
          <p:nvPr/>
        </p:nvPicPr>
        <p:blipFill>
          <a:blip r:embed="rId3"/>
          <a:stretch>
            <a:fillRect/>
          </a:stretch>
        </p:blipFill>
        <p:spPr>
          <a:xfrm>
            <a:off x="723457" y="1686210"/>
            <a:ext cx="2600475" cy="2600475"/>
          </a:xfrm>
          <a:prstGeom prst="rect">
            <a:avLst/>
          </a:prstGeom>
        </p:spPr>
      </p:pic>
      <p:sp>
        <p:nvSpPr>
          <p:cNvPr id="16" name="Tekstiruutu 15">
            <a:extLst>
              <a:ext uri="{FF2B5EF4-FFF2-40B4-BE49-F238E27FC236}">
                <a16:creationId xmlns:a16="http://schemas.microsoft.com/office/drawing/2014/main" id="{F0EF3F68-2594-F05D-4185-A89D15AD6B36}"/>
              </a:ext>
            </a:extLst>
          </p:cNvPr>
          <p:cNvSpPr txBox="1"/>
          <p:nvPr/>
        </p:nvSpPr>
        <p:spPr>
          <a:xfrm>
            <a:off x="404498" y="4556110"/>
            <a:ext cx="4590790" cy="1477328"/>
          </a:xfrm>
          <a:prstGeom prst="rect">
            <a:avLst/>
          </a:prstGeom>
          <a:noFill/>
        </p:spPr>
        <p:txBody>
          <a:bodyPr wrap="square" lIns="91440" tIns="45720" rIns="91440" bIns="45720" rtlCol="0" anchor="t">
            <a:spAutoFit/>
          </a:bodyPr>
          <a:lstStyle/>
          <a:p>
            <a:r>
              <a:rPr lang="en-US" dirty="0"/>
              <a:t>Marketing materials are found on the website: </a:t>
            </a:r>
            <a:r>
              <a:rPr lang="en-US" dirty="0">
                <a:ea typeface="+mn-lt"/>
                <a:cs typeface="+mn-lt"/>
                <a:hlinkClick r:id="rId4"/>
              </a:rPr>
              <a:t>Marketing Materials | Lukevin kaupunni – The Reading Capital | City of Oulu</a:t>
            </a:r>
            <a:endParaRPr lang="en-US" dirty="0">
              <a:cs typeface="Segoe UI"/>
            </a:endParaRPr>
          </a:p>
          <a:p>
            <a:endParaRPr lang="en-US" dirty="0">
              <a:cs typeface="Segoe UI"/>
            </a:endParaRPr>
          </a:p>
        </p:txBody>
      </p:sp>
      <p:pic>
        <p:nvPicPr>
          <p:cNvPr id="3" name="Kuva 2" descr="Kuva, joka sisältää kohteen teksti, kuvakaappaus, graafinen suunnittelu, Grafiikka&#10;&#10;Tekoälyn luoma sisältö voi olla virheellistä.">
            <a:extLst>
              <a:ext uri="{FF2B5EF4-FFF2-40B4-BE49-F238E27FC236}">
                <a16:creationId xmlns:a16="http://schemas.microsoft.com/office/drawing/2014/main" id="{57625C98-7762-05D8-EDDA-9DE07C9C0522}"/>
              </a:ext>
            </a:extLst>
          </p:cNvPr>
          <p:cNvPicPr>
            <a:picLocks noChangeAspect="1"/>
          </p:cNvPicPr>
          <p:nvPr/>
        </p:nvPicPr>
        <p:blipFill>
          <a:blip r:embed="rId5"/>
          <a:stretch>
            <a:fillRect/>
          </a:stretch>
        </p:blipFill>
        <p:spPr>
          <a:xfrm>
            <a:off x="4816764" y="289943"/>
            <a:ext cx="3528289" cy="1983205"/>
          </a:xfrm>
          <a:prstGeom prst="rect">
            <a:avLst/>
          </a:prstGeom>
        </p:spPr>
      </p:pic>
      <p:pic>
        <p:nvPicPr>
          <p:cNvPr id="4" name="Kuva 3" descr="Kuva, joka sisältää kohteen Fontti, Grafiikka, logo, symboli&#10;&#10;Tekoälyn luoma sisältö voi olla virheellistä.">
            <a:extLst>
              <a:ext uri="{FF2B5EF4-FFF2-40B4-BE49-F238E27FC236}">
                <a16:creationId xmlns:a16="http://schemas.microsoft.com/office/drawing/2014/main" id="{F0C29706-FC4B-DD15-4ACC-F3F6243DBEF1}"/>
              </a:ext>
            </a:extLst>
          </p:cNvPr>
          <p:cNvPicPr>
            <a:picLocks noChangeAspect="1"/>
          </p:cNvPicPr>
          <p:nvPr/>
        </p:nvPicPr>
        <p:blipFill>
          <a:blip r:embed="rId6"/>
          <a:stretch>
            <a:fillRect/>
          </a:stretch>
        </p:blipFill>
        <p:spPr>
          <a:xfrm>
            <a:off x="3350491" y="937491"/>
            <a:ext cx="1519382" cy="1507837"/>
          </a:xfrm>
          <a:prstGeom prst="rect">
            <a:avLst/>
          </a:prstGeom>
        </p:spPr>
      </p:pic>
      <p:pic>
        <p:nvPicPr>
          <p:cNvPr id="5" name="Kuva 4" descr="Kuva, joka sisältää kohteen Grafiikka, clipart, animaatio, graafinen suunnittelu&#10;&#10;Tekoälyn luoma sisältö voi olla virheellistä.">
            <a:extLst>
              <a:ext uri="{FF2B5EF4-FFF2-40B4-BE49-F238E27FC236}">
                <a16:creationId xmlns:a16="http://schemas.microsoft.com/office/drawing/2014/main" id="{0D65713D-7DB3-751A-F6F8-B161324D752C}"/>
              </a:ext>
            </a:extLst>
          </p:cNvPr>
          <p:cNvPicPr>
            <a:picLocks noChangeAspect="1"/>
          </p:cNvPicPr>
          <p:nvPr/>
        </p:nvPicPr>
        <p:blipFill>
          <a:blip r:embed="rId7"/>
          <a:stretch>
            <a:fillRect/>
          </a:stretch>
        </p:blipFill>
        <p:spPr>
          <a:xfrm>
            <a:off x="3500582" y="2207491"/>
            <a:ext cx="2743200" cy="2743200"/>
          </a:xfrm>
          <a:prstGeom prst="rect">
            <a:avLst/>
          </a:prstGeom>
        </p:spPr>
      </p:pic>
      <p:pic>
        <p:nvPicPr>
          <p:cNvPr id="6" name="Kuva 5" descr="Kuva, joka sisältää kohteen teksti, Fontti, graafinen suunnittelu, Grafiikka&#10;&#10;Tekoälyn luoma sisältö voi olla virheellistä.">
            <a:extLst>
              <a:ext uri="{FF2B5EF4-FFF2-40B4-BE49-F238E27FC236}">
                <a16:creationId xmlns:a16="http://schemas.microsoft.com/office/drawing/2014/main" id="{3318C26F-369E-6E27-1FD4-95A05718DD6A}"/>
              </a:ext>
            </a:extLst>
          </p:cNvPr>
          <p:cNvPicPr>
            <a:picLocks noChangeAspect="1"/>
          </p:cNvPicPr>
          <p:nvPr/>
        </p:nvPicPr>
        <p:blipFill>
          <a:blip r:embed="rId8"/>
          <a:srcRect l="7356" t="-228" r="4960" b="-474"/>
          <a:stretch/>
        </p:blipFill>
        <p:spPr>
          <a:xfrm>
            <a:off x="6058164" y="3583247"/>
            <a:ext cx="2307669" cy="3255403"/>
          </a:xfrm>
          <a:prstGeom prst="rect">
            <a:avLst/>
          </a:prstGeom>
        </p:spPr>
      </p:pic>
      <p:pic>
        <p:nvPicPr>
          <p:cNvPr id="8" name="Kuva 7" descr="Kuva, joka sisältää kohteen teksti, clipart, Grafiikka, graafinen suunnittelu&#10;&#10;Tekoälyn luoma sisältö voi olla virheellistä.">
            <a:extLst>
              <a:ext uri="{FF2B5EF4-FFF2-40B4-BE49-F238E27FC236}">
                <a16:creationId xmlns:a16="http://schemas.microsoft.com/office/drawing/2014/main" id="{2860B465-D0EE-6E66-AEB2-7C94D16B0B20}"/>
              </a:ext>
            </a:extLst>
          </p:cNvPr>
          <p:cNvPicPr>
            <a:picLocks noChangeAspect="1"/>
          </p:cNvPicPr>
          <p:nvPr/>
        </p:nvPicPr>
        <p:blipFill>
          <a:blip r:embed="rId9"/>
          <a:stretch>
            <a:fillRect/>
          </a:stretch>
        </p:blipFill>
        <p:spPr>
          <a:xfrm>
            <a:off x="3442855" y="5439945"/>
            <a:ext cx="2743200" cy="1409604"/>
          </a:xfrm>
          <a:prstGeom prst="rect">
            <a:avLst/>
          </a:prstGeom>
        </p:spPr>
      </p:pic>
    </p:spTree>
    <p:extLst>
      <p:ext uri="{BB962C8B-B14F-4D97-AF65-F5344CB8AC3E}">
        <p14:creationId xmlns:p14="http://schemas.microsoft.com/office/powerpoint/2010/main" val="170134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778317-D3A5-0757-DE88-CFFA0B1A98D0}"/>
              </a:ext>
            </a:extLst>
          </p:cNvPr>
          <p:cNvSpPr>
            <a:spLocks noGrp="1"/>
          </p:cNvSpPr>
          <p:nvPr>
            <p:ph type="title"/>
          </p:nvPr>
        </p:nvSpPr>
        <p:spPr/>
        <p:txBody>
          <a:bodyPr/>
          <a:lstStyle/>
          <a:p>
            <a:r>
              <a:rPr lang="en-US" dirty="0">
                <a:latin typeface="Segoe UI"/>
                <a:cs typeface="Segoe UI"/>
              </a:rPr>
              <a:t>Get in touch!</a:t>
            </a:r>
            <a:endParaRPr lang="en-US" dirty="0"/>
          </a:p>
        </p:txBody>
      </p:sp>
      <p:sp>
        <p:nvSpPr>
          <p:cNvPr id="3" name="Tekstin paikkamerkki 2">
            <a:extLst>
              <a:ext uri="{FF2B5EF4-FFF2-40B4-BE49-F238E27FC236}">
                <a16:creationId xmlns:a16="http://schemas.microsoft.com/office/drawing/2014/main" id="{BA797019-1587-CEBF-5573-F994683D0558}"/>
              </a:ext>
            </a:extLst>
          </p:cNvPr>
          <p:cNvSpPr>
            <a:spLocks noGrp="1"/>
          </p:cNvSpPr>
          <p:nvPr>
            <p:ph type="body" sz="quarter" idx="12"/>
          </p:nvPr>
        </p:nvSpPr>
        <p:spPr>
          <a:xfrm>
            <a:off x="745694" y="1717706"/>
            <a:ext cx="4952977" cy="4372270"/>
          </a:xfrm>
        </p:spPr>
        <p:txBody>
          <a:bodyPr vert="horz" lIns="91440" tIns="45720" rIns="91440" bIns="45720" rtlCol="0" anchor="t">
            <a:normAutofit lnSpcReduction="10000"/>
          </a:bodyPr>
          <a:lstStyle/>
          <a:p>
            <a:r>
              <a:rPr lang="en-US" dirty="0">
                <a:latin typeface="Segoe UI"/>
                <a:cs typeface="Segoe UI"/>
              </a:rPr>
              <a:t>We will happily tell you more about the Literacy Strategy and the</a:t>
            </a:r>
            <a:r>
              <a:rPr lang="en-US" i="1" dirty="0">
                <a:latin typeface="Segoe UI"/>
                <a:cs typeface="Segoe UI"/>
              </a:rPr>
              <a:t> </a:t>
            </a:r>
            <a:r>
              <a:rPr lang="en-US" i="1" dirty="0" err="1">
                <a:latin typeface="Segoe UI"/>
                <a:cs typeface="Segoe UI"/>
              </a:rPr>
              <a:t>Lukevin</a:t>
            </a:r>
            <a:r>
              <a:rPr lang="en-US" i="1" dirty="0">
                <a:latin typeface="Segoe UI"/>
                <a:cs typeface="Segoe UI"/>
              </a:rPr>
              <a:t> </a:t>
            </a:r>
            <a:r>
              <a:rPr lang="en-US" i="1" dirty="0" err="1">
                <a:latin typeface="Segoe UI"/>
                <a:cs typeface="Segoe UI"/>
              </a:rPr>
              <a:t>kaupunni</a:t>
            </a:r>
            <a:r>
              <a:rPr lang="en-US" dirty="0">
                <a:latin typeface="Segoe UI"/>
                <a:cs typeface="Segoe UI"/>
              </a:rPr>
              <a:t> Campaign.</a:t>
            </a:r>
          </a:p>
          <a:p>
            <a:pPr marL="285750" indent="-285750">
              <a:buFont typeface="Wingdings" panose="05000000000000000000" pitchFamily="2" charset="2"/>
              <a:buChar char="ü"/>
            </a:pPr>
            <a:r>
              <a:rPr lang="en-US" sz="1800" dirty="0">
                <a:latin typeface="Segoe UI"/>
                <a:cs typeface="Segoe UI"/>
              </a:rPr>
              <a:t>Tanja Salo, </a:t>
            </a:r>
            <a:r>
              <a:rPr lang="en-US" dirty="0">
                <a:latin typeface="Segoe UI"/>
                <a:cs typeface="Segoe UI"/>
              </a:rPr>
              <a:t>Development Teacher, literacy promotion</a:t>
            </a:r>
            <a:r>
              <a:rPr lang="en-US" sz="1800" dirty="0">
                <a:latin typeface="Segoe UI"/>
                <a:cs typeface="Segoe UI"/>
              </a:rPr>
              <a:t>, </a:t>
            </a:r>
            <a:r>
              <a:rPr lang="en-US" dirty="0">
                <a:latin typeface="Segoe UI"/>
                <a:cs typeface="Segoe UI"/>
              </a:rPr>
              <a:t>Educational and Cultural Services</a:t>
            </a:r>
            <a:r>
              <a:rPr lang="en-US" sz="1800" dirty="0">
                <a:latin typeface="Segoe UI"/>
                <a:cs typeface="Segoe UI"/>
              </a:rPr>
              <a:t>, </a:t>
            </a:r>
            <a:r>
              <a:rPr lang="en-US" sz="1800" dirty="0">
                <a:latin typeface="Segoe UI"/>
                <a:cs typeface="Segoe UI"/>
                <a:hlinkClick r:id="rId2">
                  <a:extLst>
                    <a:ext uri="{A12FA001-AC4F-418D-AE19-62706E023703}">
                      <ahyp:hlinkClr xmlns:ahyp="http://schemas.microsoft.com/office/drawing/2018/hyperlinkcolor" val="tx"/>
                    </a:ext>
                  </a:extLst>
                </a:hlinkClick>
              </a:rPr>
              <a:t>tanja.salo@ouka.fi</a:t>
            </a:r>
            <a:endParaRPr lang="en-US" sz="1800">
              <a:latin typeface="Segoe UI"/>
              <a:cs typeface="Segoe UI"/>
            </a:endParaRPr>
          </a:p>
          <a:p>
            <a:pPr marL="285750" indent="-285750">
              <a:buFont typeface="Wingdings" panose="05000000000000000000" pitchFamily="2" charset="2"/>
              <a:buChar char="ü"/>
            </a:pPr>
            <a:r>
              <a:rPr lang="en-US" sz="1800" dirty="0">
                <a:latin typeface="Segoe UI"/>
                <a:cs typeface="Segoe UI"/>
              </a:rPr>
              <a:t>Elina Kauppila, </a:t>
            </a:r>
            <a:r>
              <a:rPr lang="en-US" dirty="0">
                <a:latin typeface="Segoe UI"/>
                <a:cs typeface="Segoe UI"/>
              </a:rPr>
              <a:t>Head Information Specialist</a:t>
            </a:r>
            <a:r>
              <a:rPr lang="en-US" sz="1800" dirty="0">
                <a:latin typeface="Segoe UI"/>
                <a:cs typeface="Segoe UI"/>
              </a:rPr>
              <a:t>, </a:t>
            </a:r>
            <a:r>
              <a:rPr lang="en-US" dirty="0">
                <a:latin typeface="Segoe UI"/>
                <a:cs typeface="Segoe UI"/>
              </a:rPr>
              <a:t>Oulu City Library</a:t>
            </a:r>
            <a:r>
              <a:rPr lang="en-US" sz="1800" dirty="0">
                <a:latin typeface="Segoe UI"/>
                <a:cs typeface="Segoe UI"/>
              </a:rPr>
              <a:t>, </a:t>
            </a:r>
            <a:r>
              <a:rPr lang="en-US" dirty="0">
                <a:latin typeface="Segoe UI"/>
                <a:cs typeface="Segoe UI"/>
              </a:rPr>
              <a:t>school cooperation</a:t>
            </a:r>
            <a:r>
              <a:rPr lang="en-US" sz="1800" dirty="0">
                <a:latin typeface="Segoe UI"/>
                <a:cs typeface="Segoe UI"/>
              </a:rPr>
              <a:t>, </a:t>
            </a:r>
            <a:r>
              <a:rPr lang="en-US" sz="1800" dirty="0">
                <a:latin typeface="Segoe UI"/>
                <a:cs typeface="Segoe UI"/>
                <a:hlinkClick r:id="rId3">
                  <a:extLst>
                    <a:ext uri="{A12FA001-AC4F-418D-AE19-62706E023703}">
                      <ahyp:hlinkClr xmlns:ahyp="http://schemas.microsoft.com/office/drawing/2018/hyperlinkcolor" val="tx"/>
                    </a:ext>
                  </a:extLst>
                </a:hlinkClick>
              </a:rPr>
              <a:t>elina.kauppila@ouka.fi</a:t>
            </a:r>
            <a:endParaRPr lang="en-US" sz="1800">
              <a:latin typeface="Segoe UI"/>
              <a:cs typeface="Segoe UI"/>
              <a:hlinkClick r:id="" action="ppaction://noaction">
                <a:extLst>
                  <a:ext uri="{A12FA001-AC4F-418D-AE19-62706E023703}">
                    <ahyp:hlinkClr xmlns:ahyp="http://schemas.microsoft.com/office/drawing/2018/hyperlinkcolor" val="tx"/>
                  </a:ext>
                </a:extLst>
              </a:hlinkClick>
            </a:endParaRPr>
          </a:p>
          <a:p>
            <a:pPr marL="285750" indent="-285750">
              <a:buFont typeface="Wingdings" panose="05000000000000000000" pitchFamily="2" charset="2"/>
              <a:buChar char="ü"/>
            </a:pPr>
            <a:r>
              <a:rPr lang="en-US" sz="1800" dirty="0">
                <a:latin typeface="Segoe UI"/>
                <a:cs typeface="Segoe UI"/>
              </a:rPr>
              <a:t>Mikko </a:t>
            </a:r>
            <a:r>
              <a:rPr lang="en-US" sz="1800" dirty="0" err="1">
                <a:latin typeface="Segoe UI"/>
                <a:cs typeface="Segoe UI"/>
              </a:rPr>
              <a:t>Paajala</a:t>
            </a:r>
            <a:r>
              <a:rPr lang="en-US" sz="1800" dirty="0">
                <a:latin typeface="Segoe UI"/>
                <a:cs typeface="Segoe UI"/>
              </a:rPr>
              <a:t>, </a:t>
            </a:r>
            <a:r>
              <a:rPr lang="en-US" dirty="0">
                <a:latin typeface="Segoe UI"/>
                <a:cs typeface="Segoe UI"/>
              </a:rPr>
              <a:t>Service Manager</a:t>
            </a:r>
            <a:r>
              <a:rPr lang="en-US" sz="1800" dirty="0">
                <a:latin typeface="Segoe UI"/>
                <a:cs typeface="Segoe UI"/>
              </a:rPr>
              <a:t>,</a:t>
            </a:r>
            <a:br>
              <a:rPr lang="en-US" sz="1800" dirty="0"/>
            </a:br>
            <a:r>
              <a:rPr lang="en-US" dirty="0">
                <a:latin typeface="Segoe UI"/>
                <a:cs typeface="Segoe UI"/>
              </a:rPr>
              <a:t>Oulu City Library</a:t>
            </a:r>
            <a:r>
              <a:rPr lang="en-US" sz="1800" dirty="0">
                <a:latin typeface="Segoe UI"/>
                <a:cs typeface="Segoe UI"/>
              </a:rPr>
              <a:t>, </a:t>
            </a:r>
            <a:r>
              <a:rPr lang="en-US" sz="1800" dirty="0">
                <a:latin typeface="Segoe UI"/>
                <a:cs typeface="Segoe UI"/>
                <a:hlinkClick r:id="rId4">
                  <a:extLst>
                    <a:ext uri="{A12FA001-AC4F-418D-AE19-62706E023703}">
                      <ahyp:hlinkClr xmlns:ahyp="http://schemas.microsoft.com/office/drawing/2018/hyperlinkcolor" val="tx"/>
                    </a:ext>
                  </a:extLst>
                </a:hlinkClick>
              </a:rPr>
              <a:t>mikko.paajala@ouka.fi</a:t>
            </a:r>
            <a:endParaRPr lang="en-US" sz="1800">
              <a:latin typeface="Segoe UI"/>
              <a:cs typeface="Segoe UI"/>
              <a:hlinkClick r:id="" action="ppaction://noaction">
                <a:extLst>
                  <a:ext uri="{A12FA001-AC4F-418D-AE19-62706E023703}">
                    <ahyp:hlinkClr xmlns:ahyp="http://schemas.microsoft.com/office/drawing/2018/hyperlinkcolor" val="tx"/>
                  </a:ext>
                </a:extLst>
              </a:hlinkClick>
            </a:endParaRPr>
          </a:p>
          <a:p>
            <a:endParaRPr lang="en-US" sz="1800" dirty="0">
              <a:latin typeface="Segoe UI"/>
              <a:cs typeface="Segoe UI"/>
            </a:endParaRPr>
          </a:p>
          <a:p>
            <a:r>
              <a:rPr lang="en-US" dirty="0">
                <a:latin typeface="Segoe UI"/>
                <a:cs typeface="Segoe UI"/>
              </a:rPr>
              <a:t>Presentation materials are found on the website: </a:t>
            </a:r>
            <a:r>
              <a:rPr lang="en-US" dirty="0">
                <a:latin typeface="Segoe UI"/>
                <a:cs typeface="Segoe UI"/>
                <a:hlinkClick r:id="rId5">
                  <a:extLst>
                    <a:ext uri="{A12FA001-AC4F-418D-AE19-62706E023703}">
                      <ahyp:hlinkClr xmlns:ahyp="http://schemas.microsoft.com/office/drawing/2018/hyperlinkcolor" val="tx"/>
                    </a:ext>
                  </a:extLst>
                </a:hlinkClick>
              </a:rPr>
              <a:t>Presentation Materials </a:t>
            </a:r>
            <a:r>
              <a:rPr lang="en-US" sz="1800" dirty="0">
                <a:latin typeface="Segoe UI"/>
                <a:cs typeface="Segoe UI"/>
                <a:hlinkClick r:id="rId5">
                  <a:extLst>
                    <a:ext uri="{A12FA001-AC4F-418D-AE19-62706E023703}">
                      <ahyp:hlinkClr xmlns:ahyp="http://schemas.microsoft.com/office/drawing/2018/hyperlinkcolor" val="tx"/>
                    </a:ext>
                  </a:extLst>
                </a:hlinkClick>
              </a:rPr>
              <a:t>| Lukevin kaupunni </a:t>
            </a:r>
            <a:r>
              <a:rPr lang="en-US" dirty="0">
                <a:latin typeface="Segoe UI"/>
                <a:cs typeface="Segoe UI"/>
                <a:hlinkClick r:id="rId5">
                  <a:extLst>
                    <a:ext uri="{A12FA001-AC4F-418D-AE19-62706E023703}">
                      <ahyp:hlinkClr xmlns:ahyp="http://schemas.microsoft.com/office/drawing/2018/hyperlinkcolor" val="tx"/>
                    </a:ext>
                  </a:extLst>
                </a:hlinkClick>
              </a:rPr>
              <a:t>– The Reading Capital </a:t>
            </a:r>
            <a:r>
              <a:rPr lang="en-US" sz="1800" dirty="0">
                <a:latin typeface="Segoe UI"/>
                <a:cs typeface="Segoe UI"/>
                <a:hlinkClick r:id="rId5">
                  <a:extLst>
                    <a:ext uri="{A12FA001-AC4F-418D-AE19-62706E023703}">
                      <ahyp:hlinkClr xmlns:ahyp="http://schemas.microsoft.com/office/drawing/2018/hyperlinkcolor" val="tx"/>
                    </a:ext>
                  </a:extLst>
                </a:hlinkClick>
              </a:rPr>
              <a:t>| </a:t>
            </a:r>
            <a:r>
              <a:rPr lang="en-US" dirty="0">
                <a:latin typeface="Segoe UI"/>
                <a:cs typeface="Segoe UI"/>
                <a:hlinkClick r:id="rId5">
                  <a:extLst>
                    <a:ext uri="{A12FA001-AC4F-418D-AE19-62706E023703}">
                      <ahyp:hlinkClr xmlns:ahyp="http://schemas.microsoft.com/office/drawing/2018/hyperlinkcolor" val="tx"/>
                    </a:ext>
                  </a:extLst>
                </a:hlinkClick>
              </a:rPr>
              <a:t>City of Oulu</a:t>
            </a:r>
            <a:endParaRPr lang="en-US" sz="1800" dirty="0">
              <a:latin typeface="Segoe UI"/>
              <a:cs typeface="Segoe UI"/>
            </a:endParaRPr>
          </a:p>
          <a:p>
            <a:endParaRPr lang="en-US" dirty="0"/>
          </a:p>
        </p:txBody>
      </p:sp>
      <p:pic>
        <p:nvPicPr>
          <p:cNvPr id="6" name="Kuva 5" descr="Kuva, joka sisältää kohteen vaate, teksti, Ihmisen kasvot, henkilö&#10;&#10;Kuvaus luotu automaattisesti">
            <a:extLst>
              <a:ext uri="{FF2B5EF4-FFF2-40B4-BE49-F238E27FC236}">
                <a16:creationId xmlns:a16="http://schemas.microsoft.com/office/drawing/2014/main" id="{36E6BCC1-FD24-AC88-683D-C3019AAA4C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2976" y="776334"/>
            <a:ext cx="5370471" cy="5305331"/>
          </a:xfrm>
          <a:prstGeom prst="rect">
            <a:avLst/>
          </a:prstGeom>
        </p:spPr>
      </p:pic>
    </p:spTree>
    <p:extLst>
      <p:ext uri="{BB962C8B-B14F-4D97-AF65-F5344CB8AC3E}">
        <p14:creationId xmlns:p14="http://schemas.microsoft.com/office/powerpoint/2010/main" val="316444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teksti, clipart, Grafiikka, graafinen suunnittelu&#10;&#10;Tekoälyn luoma sisältö voi olla virheellistä.">
            <a:extLst>
              <a:ext uri="{FF2B5EF4-FFF2-40B4-BE49-F238E27FC236}">
                <a16:creationId xmlns:a16="http://schemas.microsoft.com/office/drawing/2014/main" id="{898ACA7E-4284-353C-7F39-B9901A9F4EEE}"/>
              </a:ext>
            </a:extLst>
          </p:cNvPr>
          <p:cNvPicPr>
            <a:picLocks noChangeAspect="1"/>
          </p:cNvPicPr>
          <p:nvPr/>
        </p:nvPicPr>
        <p:blipFill>
          <a:blip r:embed="rId2"/>
          <a:stretch>
            <a:fillRect/>
          </a:stretch>
        </p:blipFill>
        <p:spPr>
          <a:xfrm>
            <a:off x="3403134" y="557042"/>
            <a:ext cx="2890007" cy="1507475"/>
          </a:xfrm>
          <a:prstGeom prst="rect">
            <a:avLst/>
          </a:prstGeom>
        </p:spPr>
      </p:pic>
      <p:sp>
        <p:nvSpPr>
          <p:cNvPr id="6" name="Otsikko 5">
            <a:extLst>
              <a:ext uri="{FF2B5EF4-FFF2-40B4-BE49-F238E27FC236}">
                <a16:creationId xmlns:a16="http://schemas.microsoft.com/office/drawing/2014/main" id="{AB3033E1-C372-E107-61A5-34FFD704594E}"/>
              </a:ext>
            </a:extLst>
          </p:cNvPr>
          <p:cNvSpPr>
            <a:spLocks noGrp="1"/>
          </p:cNvSpPr>
          <p:nvPr>
            <p:ph type="title"/>
          </p:nvPr>
        </p:nvSpPr>
        <p:spPr/>
        <p:txBody>
          <a:bodyPr/>
          <a:lstStyle/>
          <a:p>
            <a:r>
              <a:rPr lang="fi-FI" dirty="0">
                <a:latin typeface="Segoe UI"/>
                <a:cs typeface="Segoe UI"/>
              </a:rPr>
              <a:t>European Reading</a:t>
            </a:r>
            <a:br>
              <a:rPr lang="fi-FI" dirty="0">
                <a:latin typeface="Segoe UI"/>
                <a:cs typeface="Segoe UI"/>
              </a:rPr>
            </a:br>
            <a:r>
              <a:rPr lang="fi-FI" dirty="0">
                <a:latin typeface="Segoe UI"/>
                <a:cs typeface="Segoe UI"/>
              </a:rPr>
              <a:t>Capital of Culture</a:t>
            </a:r>
            <a:endParaRPr lang="fi-FI" dirty="0"/>
          </a:p>
        </p:txBody>
      </p:sp>
      <p:sp>
        <p:nvSpPr>
          <p:cNvPr id="8" name="Tekstin paikkamerkki 7">
            <a:extLst>
              <a:ext uri="{FF2B5EF4-FFF2-40B4-BE49-F238E27FC236}">
                <a16:creationId xmlns:a16="http://schemas.microsoft.com/office/drawing/2014/main" id="{94FF98CB-510C-F6C9-53A8-EE1304038C0C}"/>
              </a:ext>
            </a:extLst>
          </p:cNvPr>
          <p:cNvSpPr>
            <a:spLocks noGrp="1"/>
          </p:cNvSpPr>
          <p:nvPr>
            <p:ph type="body" sz="quarter" idx="12"/>
          </p:nvPr>
        </p:nvSpPr>
        <p:spPr>
          <a:xfrm>
            <a:off x="750249" y="2058849"/>
            <a:ext cx="4948422" cy="3973583"/>
          </a:xfrm>
        </p:spPr>
        <p:txBody>
          <a:bodyPr vert="horz" lIns="91440" tIns="45720" rIns="91440" bIns="45720" rtlCol="0" anchor="t">
            <a:normAutofit fontScale="92500" lnSpcReduction="10000"/>
          </a:bodyPr>
          <a:lstStyle/>
          <a:p>
            <a:pPr marL="285750" indent="-285750">
              <a:buFont typeface="Arial" panose="020B0604020202020204" pitchFamily="34" charset="0"/>
              <a:buChar char="•"/>
            </a:pPr>
            <a:r>
              <a:rPr lang="en-US" b="1" dirty="0">
                <a:latin typeface="Segoe UI"/>
                <a:cs typeface="Segoe UI"/>
              </a:rPr>
              <a:t>The </a:t>
            </a:r>
            <a:r>
              <a:rPr lang="en-US" b="1" i="1" dirty="0" err="1">
                <a:latin typeface="Segoe UI"/>
                <a:cs typeface="Segoe UI"/>
              </a:rPr>
              <a:t>Lukevin</a:t>
            </a:r>
            <a:r>
              <a:rPr lang="en-US" b="1" i="1" dirty="0">
                <a:latin typeface="Segoe UI"/>
                <a:cs typeface="Segoe UI"/>
              </a:rPr>
              <a:t> </a:t>
            </a:r>
            <a:r>
              <a:rPr lang="en-US" b="1" i="1" dirty="0" err="1">
                <a:latin typeface="Segoe UI"/>
                <a:cs typeface="Segoe UI"/>
              </a:rPr>
              <a:t>kaupunni</a:t>
            </a:r>
            <a:r>
              <a:rPr lang="en-US" b="1" i="1" dirty="0">
                <a:latin typeface="Segoe UI"/>
                <a:cs typeface="Segoe UI"/>
              </a:rPr>
              <a:t> </a:t>
            </a:r>
            <a:r>
              <a:rPr lang="en-US" b="1" dirty="0">
                <a:latin typeface="Segoe UI"/>
                <a:cs typeface="Segoe UI"/>
              </a:rPr>
              <a:t>Campaign </a:t>
            </a:r>
            <a:r>
              <a:rPr lang="en-US" dirty="0">
                <a:latin typeface="Segoe UI"/>
                <a:cs typeface="Segoe UI"/>
              </a:rPr>
              <a:t>encourages reading and promotes multiliteracy. Its goal is to make Oulu the European Reading Capital of Culture.</a:t>
            </a:r>
          </a:p>
          <a:p>
            <a:pPr marL="285750" indent="-285750">
              <a:buFont typeface="Arial" panose="020B0604020202020204" pitchFamily="34" charset="0"/>
              <a:buChar char="•"/>
            </a:pPr>
            <a:r>
              <a:rPr lang="en-US" dirty="0">
                <a:latin typeface="+mn-lt"/>
                <a:cs typeface="Segoe UI"/>
              </a:rPr>
              <a:t>We create a culture of communal reading and promote the multiliteracy skills of citizens.</a:t>
            </a:r>
          </a:p>
          <a:p>
            <a:pPr marL="285750" indent="-285750">
              <a:buFont typeface="Arial" panose="020B0604020202020204" pitchFamily="34" charset="0"/>
              <a:buChar char="•"/>
            </a:pPr>
            <a:r>
              <a:rPr lang="en-US" i="1" dirty="0" err="1">
                <a:latin typeface="Segoe UI"/>
                <a:cs typeface="Segoe UI"/>
              </a:rPr>
              <a:t>Lukevin</a:t>
            </a:r>
            <a:r>
              <a:rPr lang="en-US" i="1" dirty="0">
                <a:latin typeface="Segoe UI"/>
                <a:cs typeface="Segoe UI"/>
              </a:rPr>
              <a:t> </a:t>
            </a:r>
            <a:r>
              <a:rPr lang="en-US" i="1" dirty="0" err="1">
                <a:latin typeface="Segoe UI"/>
                <a:cs typeface="Segoe UI"/>
              </a:rPr>
              <a:t>kaupunni</a:t>
            </a:r>
            <a:r>
              <a:rPr lang="en-US" i="1" dirty="0">
                <a:latin typeface="Segoe UI"/>
                <a:cs typeface="Segoe UI"/>
              </a:rPr>
              <a:t> </a:t>
            </a:r>
            <a:r>
              <a:rPr lang="en-US" dirty="0">
                <a:latin typeface="Segoe UI"/>
                <a:cs typeface="Segoe UI"/>
              </a:rPr>
              <a:t>is also a communications and marketing campaign.</a:t>
            </a:r>
            <a:endParaRPr lang="en-US" dirty="0"/>
          </a:p>
          <a:p>
            <a:pPr marL="285750" indent="-285750">
              <a:buFont typeface="Arial" panose="020B0604020202020204" pitchFamily="34" charset="0"/>
              <a:buChar char="•"/>
            </a:pPr>
            <a:r>
              <a:rPr lang="en-US" dirty="0">
                <a:latin typeface="Segoe UI"/>
                <a:cs typeface="Segoe UI"/>
              </a:rPr>
              <a:t>Let's pursue Oulu's literacy work and describe the coming European Reading Capital of Culture!</a:t>
            </a:r>
            <a:endParaRPr lang="en-US" dirty="0"/>
          </a:p>
          <a:p>
            <a:pPr lvl="1"/>
            <a:r>
              <a:rPr lang="en-US" b="0" i="0" dirty="0">
                <a:solidFill>
                  <a:srgbClr val="000000"/>
                </a:solidFill>
                <a:effectLst/>
                <a:latin typeface="+mn-lt"/>
                <a:cs typeface="Segoe UI"/>
              </a:rPr>
              <a:t>#LukevinKaupunni</a:t>
            </a:r>
          </a:p>
          <a:p>
            <a:pPr lvl="1"/>
            <a:r>
              <a:rPr lang="en-US" b="0" i="0" dirty="0">
                <a:solidFill>
                  <a:srgbClr val="000000"/>
                </a:solidFill>
                <a:effectLst/>
                <a:latin typeface="+mn-lt"/>
                <a:cs typeface="Segoe UI"/>
              </a:rPr>
              <a:t>#EuroopanLukevinKulttuuripääkaupunki</a:t>
            </a:r>
          </a:p>
          <a:p>
            <a:pPr lvl="1"/>
            <a:r>
              <a:rPr lang="en-US" b="0" i="0" dirty="0">
                <a:solidFill>
                  <a:srgbClr val="000000"/>
                </a:solidFill>
                <a:effectLst/>
                <a:latin typeface="+mn-lt"/>
                <a:cs typeface="Segoe UI"/>
              </a:rPr>
              <a:t>#OuluLukee</a:t>
            </a:r>
          </a:p>
          <a:p>
            <a:pPr lvl="1"/>
            <a:r>
              <a:rPr lang="en-US" b="0" i="0" dirty="0">
                <a:solidFill>
                  <a:srgbClr val="000000"/>
                </a:solidFill>
                <a:effectLst/>
                <a:latin typeface="+mn-lt"/>
                <a:cs typeface="Segoe UI"/>
              </a:rPr>
              <a:t>#Oulu2026</a:t>
            </a:r>
            <a:endParaRPr lang="en-US" sz="1800" b="1" i="0" dirty="0">
              <a:solidFill>
                <a:srgbClr val="000000"/>
              </a:solidFill>
              <a:effectLst/>
              <a:highlight>
                <a:srgbClr val="FFFFFF"/>
              </a:highlight>
              <a:latin typeface="+mn-lt"/>
              <a:cs typeface="Segoe UI"/>
            </a:endParaRP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p:txBody>
      </p:sp>
      <p:pic>
        <p:nvPicPr>
          <p:cNvPr id="10" name="Kuvan paikkamerkki 5">
            <a:extLst>
              <a:ext uri="{FF2B5EF4-FFF2-40B4-BE49-F238E27FC236}">
                <a16:creationId xmlns:a16="http://schemas.microsoft.com/office/drawing/2014/main" id="{5C6B0E2A-62EA-7D36-FA8C-82282B56B0C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497638" y="0"/>
            <a:ext cx="5694362" cy="6858000"/>
          </a:xfrm>
          <a:prstGeom prst="rect">
            <a:avLst/>
          </a:prstGeom>
        </p:spPr>
      </p:pic>
      <p:pic>
        <p:nvPicPr>
          <p:cNvPr id="2" name="Kuva 1" descr="Kuva, joka sisältää kohteen teksti, Fontti, logo, Grafiikka&#10;&#10;Kuvaus luotu automaattisesti">
            <a:extLst>
              <a:ext uri="{FF2B5EF4-FFF2-40B4-BE49-F238E27FC236}">
                <a16:creationId xmlns:a16="http://schemas.microsoft.com/office/drawing/2014/main" id="{6E6F52FE-8E2A-9F5E-F9DB-6F0C735506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6946" y="4733095"/>
            <a:ext cx="2050153" cy="2050153"/>
          </a:xfrm>
          <a:prstGeom prst="rect">
            <a:avLst/>
          </a:prstGeom>
        </p:spPr>
      </p:pic>
    </p:spTree>
    <p:extLst>
      <p:ext uri="{BB962C8B-B14F-4D97-AF65-F5344CB8AC3E}">
        <p14:creationId xmlns:p14="http://schemas.microsoft.com/office/powerpoint/2010/main" val="1527363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D1B3-C8A6-2235-B0AE-FCF743CB1BC3}"/>
            </a:ext>
          </a:extLst>
        </p:cNvPr>
        <p:cNvGrpSpPr/>
        <p:nvPr/>
      </p:nvGrpSpPr>
      <p:grpSpPr>
        <a:xfrm>
          <a:off x="0" y="0"/>
          <a:ext cx="0" cy="0"/>
          <a:chOff x="0" y="0"/>
          <a:chExt cx="0" cy="0"/>
        </a:xfrm>
      </p:grpSpPr>
      <p:sp>
        <p:nvSpPr>
          <p:cNvPr id="6" name="Otsikko 5">
            <a:extLst>
              <a:ext uri="{FF2B5EF4-FFF2-40B4-BE49-F238E27FC236}">
                <a16:creationId xmlns:a16="http://schemas.microsoft.com/office/drawing/2014/main" id="{FEACC439-E8A7-4C11-F217-6EE3C3EE9069}"/>
              </a:ext>
            </a:extLst>
          </p:cNvPr>
          <p:cNvSpPr>
            <a:spLocks noGrp="1"/>
          </p:cNvSpPr>
          <p:nvPr>
            <p:ph type="title"/>
          </p:nvPr>
        </p:nvSpPr>
        <p:spPr>
          <a:xfrm>
            <a:off x="748553" y="1063256"/>
            <a:ext cx="5528720" cy="1013441"/>
          </a:xfrm>
        </p:spPr>
        <p:txBody>
          <a:bodyPr>
            <a:normAutofit fontScale="90000"/>
          </a:bodyPr>
          <a:lstStyle/>
          <a:p>
            <a:r>
              <a:rPr lang="en-US" dirty="0">
                <a:latin typeface="Segoe UI"/>
                <a:cs typeface="Segoe UI"/>
              </a:rPr>
              <a:t>Reading &amp; Library Cooperation Steering Group coordinates the campaign</a:t>
            </a:r>
          </a:p>
        </p:txBody>
      </p:sp>
      <p:sp>
        <p:nvSpPr>
          <p:cNvPr id="8" name="Tekstin paikkamerkki 7">
            <a:extLst>
              <a:ext uri="{FF2B5EF4-FFF2-40B4-BE49-F238E27FC236}">
                <a16:creationId xmlns:a16="http://schemas.microsoft.com/office/drawing/2014/main" id="{B4D49A3A-6A11-A7A3-B7C8-3E83F6A69F0D}"/>
              </a:ext>
            </a:extLst>
          </p:cNvPr>
          <p:cNvSpPr>
            <a:spLocks noGrp="1"/>
          </p:cNvSpPr>
          <p:nvPr>
            <p:ph type="body" sz="quarter" idx="12"/>
          </p:nvPr>
        </p:nvSpPr>
        <p:spPr>
          <a:xfrm>
            <a:off x="643625" y="1836755"/>
            <a:ext cx="5637534" cy="4065252"/>
          </a:xfrm>
        </p:spPr>
        <p:txBody>
          <a:bodyPr vert="horz" lIns="91440" tIns="45720" rIns="91440" bIns="45720" rtlCol="0" anchor="t">
            <a:normAutofit/>
          </a:bodyPr>
          <a:lstStyle/>
          <a:p>
            <a:r>
              <a:rPr lang="en-US" b="1" dirty="0">
                <a:solidFill>
                  <a:srgbClr val="000000"/>
                </a:solidFill>
                <a:latin typeface="+mn-lt"/>
                <a:cs typeface="Segoe UI"/>
              </a:rPr>
              <a:t>The city of Oulu's literacy work and literacy strategy's steering group.</a:t>
            </a:r>
          </a:p>
          <a:p>
            <a:r>
              <a:rPr lang="en-US" dirty="0">
                <a:solidFill>
                  <a:srgbClr val="000000"/>
                </a:solidFill>
                <a:latin typeface="+mn-lt"/>
                <a:cs typeface="Segoe UI"/>
              </a:rPr>
              <a:t>Goal of the activities:</a:t>
            </a:r>
          </a:p>
          <a:p>
            <a:pPr marL="285750" indent="-285750">
              <a:buChar char="•"/>
            </a:pPr>
            <a:r>
              <a:rPr lang="en-US" dirty="0">
                <a:solidFill>
                  <a:srgbClr val="000000"/>
                </a:solidFill>
                <a:latin typeface="+mn-lt"/>
                <a:cs typeface="Segoe UI"/>
              </a:rPr>
              <a:t>Development and coordination of the literacy of citizens of different ages</a:t>
            </a:r>
          </a:p>
          <a:p>
            <a:pPr marL="285750" indent="-285750">
              <a:buChar char="•"/>
            </a:pPr>
            <a:r>
              <a:rPr lang="en-US" dirty="0">
                <a:solidFill>
                  <a:srgbClr val="000000"/>
                </a:solidFill>
                <a:latin typeface="+mn-lt"/>
                <a:cs typeface="Segoe UI"/>
              </a:rPr>
              <a:t>Maintaining and reinforcing the structures of literacy work</a:t>
            </a:r>
          </a:p>
          <a:p>
            <a:pPr marL="285750" indent="-285750">
              <a:buChar char="•"/>
            </a:pPr>
            <a:r>
              <a:rPr lang="en-US" dirty="0">
                <a:solidFill>
                  <a:srgbClr val="000000"/>
                </a:solidFill>
                <a:latin typeface="+mn-lt"/>
                <a:cs typeface="Segoe UI"/>
              </a:rPr>
              <a:t>The Steering Group promotes cooperation with early childhood education, basic education and upper secondary education.</a:t>
            </a:r>
            <a:endParaRPr lang="en-US" dirty="0">
              <a:latin typeface="Segoe UI"/>
              <a:cs typeface="Segoe UI"/>
            </a:endParaRPr>
          </a:p>
          <a:p>
            <a:pPr marL="285750" indent="-285750">
              <a:buChar char="•"/>
            </a:pPr>
            <a:r>
              <a:rPr lang="en-US" dirty="0">
                <a:latin typeface="Segoe UI"/>
                <a:cs typeface="Segoe UI"/>
                <a:hlinkClick r:id="rId2"/>
              </a:rPr>
              <a:t>Reading &amp; Library Cooperation | Lukevin kaupunni | City of Oulu</a:t>
            </a:r>
            <a:endParaRPr lang="en-US" b="0" i="0">
              <a:solidFill>
                <a:srgbClr val="000000"/>
              </a:solidFill>
              <a:effectLst/>
              <a:latin typeface="Segoe UI"/>
              <a:cs typeface="Segoe UI"/>
              <a:hlinkClick r:id="rId2"/>
            </a:endParaRPr>
          </a:p>
        </p:txBody>
      </p:sp>
      <p:sp>
        <p:nvSpPr>
          <p:cNvPr id="2" name="Tekstin paikkamerkki 7">
            <a:extLst>
              <a:ext uri="{FF2B5EF4-FFF2-40B4-BE49-F238E27FC236}">
                <a16:creationId xmlns:a16="http://schemas.microsoft.com/office/drawing/2014/main" id="{F8B45C50-7D5A-85D8-5E75-AE7FB10DB285}"/>
              </a:ext>
            </a:extLst>
          </p:cNvPr>
          <p:cNvSpPr txBox="1">
            <a:spLocks/>
          </p:cNvSpPr>
          <p:nvPr/>
        </p:nvSpPr>
        <p:spPr>
          <a:xfrm>
            <a:off x="6497784" y="557288"/>
            <a:ext cx="5312006" cy="5643592"/>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dirty="0" err="1">
                <a:solidFill>
                  <a:srgbClr val="000000"/>
                </a:solidFill>
                <a:latin typeface="+mn-lt"/>
                <a:cs typeface="Segoe UI"/>
              </a:rPr>
              <a:t>Members</a:t>
            </a:r>
            <a:r>
              <a:rPr lang="fi-FI" b="1" dirty="0">
                <a:solidFill>
                  <a:srgbClr val="000000"/>
                </a:solidFill>
                <a:latin typeface="+mn-lt"/>
                <a:cs typeface="Segoe UI"/>
              </a:rPr>
              <a:t>:</a:t>
            </a:r>
          </a:p>
          <a:p>
            <a:pPr marL="285750" indent="-285750">
              <a:buChar char="•"/>
            </a:pPr>
            <a:r>
              <a:rPr lang="en-US">
                <a:effectLst/>
                <a:latin typeface="Segoe UI"/>
                <a:ea typeface="Calibri"/>
                <a:cs typeface="Segoe UI"/>
              </a:rPr>
              <a:t>Harri Kauppinen, </a:t>
            </a:r>
            <a:r>
              <a:rPr lang="en-US">
                <a:latin typeface="Segoe UI"/>
                <a:ea typeface="Calibri"/>
                <a:cs typeface="Segoe UI"/>
              </a:rPr>
              <a:t>Head of Area</a:t>
            </a:r>
            <a:r>
              <a:rPr lang="en-US">
                <a:effectLst/>
                <a:latin typeface="Segoe UI"/>
                <a:ea typeface="Calibri"/>
                <a:cs typeface="Segoe UI"/>
              </a:rPr>
              <a:t>, </a:t>
            </a:r>
            <a:r>
              <a:rPr lang="en-US">
                <a:latin typeface="Segoe UI"/>
                <a:ea typeface="Calibri"/>
                <a:cs typeface="Segoe UI"/>
              </a:rPr>
              <a:t>chairperson</a:t>
            </a:r>
            <a:endParaRPr lang="fi-FI"/>
          </a:p>
          <a:p>
            <a:pPr marL="285750" indent="-285750">
              <a:buChar char="•"/>
            </a:pPr>
            <a:r>
              <a:rPr lang="en-US">
                <a:effectLst/>
                <a:latin typeface="Segoe UI"/>
                <a:ea typeface="Calibri"/>
                <a:cs typeface="Segoe UI"/>
              </a:rPr>
              <a:t>Helena </a:t>
            </a:r>
            <a:r>
              <a:rPr lang="en-US" err="1">
                <a:effectLst/>
                <a:latin typeface="Segoe UI"/>
                <a:ea typeface="Calibri"/>
                <a:cs typeface="Segoe UI"/>
              </a:rPr>
              <a:t>Valtakorpi</a:t>
            </a:r>
            <a:r>
              <a:rPr lang="en-US">
                <a:effectLst/>
                <a:latin typeface="Segoe UI"/>
                <a:ea typeface="Calibri"/>
                <a:cs typeface="Segoe UI"/>
              </a:rPr>
              <a:t>, </a:t>
            </a:r>
            <a:r>
              <a:rPr lang="en-US">
                <a:latin typeface="Segoe UI"/>
                <a:ea typeface="Calibri"/>
                <a:cs typeface="Segoe UI"/>
              </a:rPr>
              <a:t>Information Specialist, Oulu School Library</a:t>
            </a:r>
            <a:r>
              <a:rPr lang="en-US">
                <a:effectLst/>
                <a:latin typeface="Segoe UI"/>
                <a:ea typeface="Calibri"/>
                <a:cs typeface="Segoe UI"/>
              </a:rPr>
              <a:t>, </a:t>
            </a:r>
            <a:r>
              <a:rPr lang="en-US">
                <a:latin typeface="Segoe UI"/>
                <a:ea typeface="Calibri"/>
                <a:cs typeface="Segoe UI"/>
              </a:rPr>
              <a:t>secretary</a:t>
            </a:r>
            <a:endParaRPr lang="fi-FI"/>
          </a:p>
          <a:p>
            <a:pPr marL="285750" indent="-285750">
              <a:buChar char="•"/>
            </a:pPr>
            <a:r>
              <a:rPr lang="en-US">
                <a:effectLst/>
                <a:latin typeface="Segoe UI"/>
                <a:ea typeface="Calibri"/>
                <a:cs typeface="Segoe UI"/>
              </a:rPr>
              <a:t>Marjut </a:t>
            </a:r>
            <a:r>
              <a:rPr lang="en-US" err="1">
                <a:effectLst/>
                <a:latin typeface="Segoe UI"/>
                <a:ea typeface="Calibri"/>
                <a:cs typeface="Segoe UI"/>
              </a:rPr>
              <a:t>Nurmivuori</a:t>
            </a:r>
            <a:r>
              <a:rPr lang="en-US">
                <a:effectLst/>
                <a:latin typeface="Segoe UI"/>
                <a:ea typeface="Calibri"/>
                <a:cs typeface="Segoe UI"/>
              </a:rPr>
              <a:t>, </a:t>
            </a:r>
            <a:r>
              <a:rPr lang="en-US">
                <a:latin typeface="Segoe UI"/>
                <a:ea typeface="Calibri"/>
                <a:cs typeface="Segoe UI"/>
              </a:rPr>
              <a:t>Basic Education and Youth Manager</a:t>
            </a:r>
            <a:endParaRPr lang="fi-FI">
              <a:effectLst/>
              <a:latin typeface="Segoe UI"/>
              <a:ea typeface="Calibri" panose="020F0502020204030204" pitchFamily="34" charset="0"/>
              <a:cs typeface="Segoe UI"/>
            </a:endParaRPr>
          </a:p>
          <a:p>
            <a:pPr marL="285750" indent="-285750">
              <a:buChar char="•"/>
            </a:pPr>
            <a:r>
              <a:rPr lang="en-US" dirty="0">
                <a:effectLst/>
                <a:latin typeface="Segoe UI"/>
                <a:ea typeface="Calibri"/>
                <a:cs typeface="Segoe UI"/>
              </a:rPr>
              <a:t>Juha Aho, </a:t>
            </a:r>
            <a:r>
              <a:rPr lang="en-US" dirty="0">
                <a:latin typeface="Segoe UI"/>
                <a:ea typeface="Calibri"/>
                <a:cs typeface="Segoe UI"/>
              </a:rPr>
              <a:t>Development Director</a:t>
            </a:r>
            <a:endParaRPr lang="fi-FI" dirty="0">
              <a:latin typeface="Segoe UI"/>
              <a:ea typeface="Calibri"/>
              <a:cs typeface="Segoe UI"/>
            </a:endParaRPr>
          </a:p>
          <a:p>
            <a:pPr marL="285750" indent="-285750">
              <a:buChar char="•"/>
            </a:pPr>
            <a:r>
              <a:rPr lang="en-US" dirty="0">
                <a:latin typeface="Segoe UI"/>
                <a:ea typeface="Calibri"/>
                <a:cs typeface="Segoe UI"/>
              </a:rPr>
              <a:t>Pauliina </a:t>
            </a:r>
            <a:r>
              <a:rPr lang="en-US" err="1">
                <a:latin typeface="Segoe UI"/>
                <a:ea typeface="Calibri"/>
                <a:cs typeface="Segoe UI"/>
              </a:rPr>
              <a:t>Kanervo</a:t>
            </a:r>
            <a:r>
              <a:rPr lang="en-US" dirty="0">
                <a:latin typeface="Segoe UI"/>
                <a:ea typeface="Calibri"/>
                <a:cs typeface="Segoe UI"/>
              </a:rPr>
              <a:t>, Director of Pedagogy</a:t>
            </a:r>
            <a:endParaRPr lang="fi-FI" dirty="0">
              <a:latin typeface="Segoe UI"/>
              <a:ea typeface="Calibri"/>
              <a:cs typeface="Segoe UI"/>
            </a:endParaRPr>
          </a:p>
          <a:p>
            <a:pPr marL="285750" indent="-285750">
              <a:buChar char="•"/>
            </a:pPr>
            <a:r>
              <a:rPr lang="en-US" dirty="0">
                <a:latin typeface="Segoe UI"/>
                <a:ea typeface="Calibri"/>
                <a:cs typeface="Segoe UI"/>
              </a:rPr>
              <a:t>Aro Rissa</a:t>
            </a:r>
            <a:r>
              <a:rPr lang="en-US" dirty="0">
                <a:effectLst/>
                <a:latin typeface="Segoe UI"/>
                <a:ea typeface="Calibri"/>
                <a:cs typeface="Segoe UI"/>
              </a:rPr>
              <a:t>, </a:t>
            </a:r>
            <a:r>
              <a:rPr lang="en-US" dirty="0">
                <a:latin typeface="Segoe UI"/>
                <a:ea typeface="Calibri"/>
                <a:cs typeface="Segoe UI"/>
              </a:rPr>
              <a:t>Basic Education Principal</a:t>
            </a:r>
            <a:endParaRPr lang="fi-FI" dirty="0">
              <a:effectLst/>
              <a:latin typeface="Segoe UI"/>
              <a:ea typeface="Calibri" panose="020F0502020204030204" pitchFamily="34" charset="0"/>
              <a:cs typeface="Segoe UI"/>
            </a:endParaRPr>
          </a:p>
          <a:p>
            <a:pPr marL="285750" indent="-285750">
              <a:buChar char="•"/>
            </a:pPr>
            <a:r>
              <a:rPr lang="en-US" dirty="0">
                <a:effectLst/>
                <a:latin typeface="Segoe UI"/>
                <a:ea typeface="Calibri"/>
                <a:cs typeface="Segoe UI"/>
              </a:rPr>
              <a:t>Jouni </a:t>
            </a:r>
            <a:r>
              <a:rPr lang="en-US" err="1">
                <a:effectLst/>
                <a:latin typeface="Segoe UI"/>
                <a:ea typeface="Calibri"/>
                <a:cs typeface="Segoe UI"/>
              </a:rPr>
              <a:t>Pääkkölä</a:t>
            </a:r>
            <a:r>
              <a:rPr lang="en-US" dirty="0">
                <a:effectLst/>
                <a:latin typeface="Segoe UI"/>
                <a:ea typeface="Calibri"/>
                <a:cs typeface="Segoe UI"/>
              </a:rPr>
              <a:t>, </a:t>
            </a:r>
            <a:r>
              <a:rPr lang="en-US" dirty="0">
                <a:latin typeface="Segoe UI"/>
                <a:ea typeface="Calibri"/>
                <a:cs typeface="Segoe UI"/>
              </a:rPr>
              <a:t>Library Service Manager</a:t>
            </a:r>
            <a:r>
              <a:rPr lang="en-US" dirty="0">
                <a:effectLst/>
                <a:latin typeface="Segoe UI"/>
                <a:ea typeface="Calibri"/>
                <a:cs typeface="Segoe UI"/>
              </a:rPr>
              <a:t>, </a:t>
            </a:r>
            <a:r>
              <a:rPr lang="en-US" dirty="0">
                <a:latin typeface="Segoe UI"/>
                <a:ea typeface="Calibri"/>
                <a:cs typeface="Segoe UI"/>
              </a:rPr>
              <a:t>Oulu City </a:t>
            </a:r>
            <a:r>
              <a:rPr lang="en-US" err="1">
                <a:latin typeface="Segoe UI"/>
                <a:ea typeface="Calibri"/>
                <a:cs typeface="Segoe UI"/>
              </a:rPr>
              <a:t>Libary</a:t>
            </a:r>
            <a:endParaRPr lang="fi-FI" dirty="0" err="1"/>
          </a:p>
          <a:p>
            <a:pPr marL="285750" indent="-285750">
              <a:buChar char="•"/>
            </a:pPr>
            <a:r>
              <a:rPr lang="en-US" dirty="0">
                <a:effectLst/>
                <a:latin typeface="Segoe UI"/>
                <a:ea typeface="Calibri"/>
                <a:cs typeface="Segoe UI"/>
              </a:rPr>
              <a:t>Mikko </a:t>
            </a:r>
            <a:r>
              <a:rPr lang="en-US" err="1">
                <a:effectLst/>
                <a:latin typeface="Segoe UI"/>
                <a:ea typeface="Calibri"/>
                <a:cs typeface="Segoe UI"/>
              </a:rPr>
              <a:t>Paajala</a:t>
            </a:r>
            <a:r>
              <a:rPr lang="en-US" dirty="0">
                <a:effectLst/>
                <a:latin typeface="Segoe UI"/>
                <a:ea typeface="Calibri"/>
                <a:cs typeface="Segoe UI"/>
              </a:rPr>
              <a:t>, </a:t>
            </a:r>
            <a:r>
              <a:rPr lang="en-US" dirty="0">
                <a:latin typeface="Segoe UI"/>
                <a:ea typeface="Calibri"/>
                <a:cs typeface="Segoe UI"/>
              </a:rPr>
              <a:t>Service Manager</a:t>
            </a:r>
            <a:r>
              <a:rPr lang="en-US" dirty="0">
                <a:effectLst/>
                <a:latin typeface="Segoe UI"/>
                <a:ea typeface="Calibri"/>
                <a:cs typeface="Segoe UI"/>
              </a:rPr>
              <a:t>, </a:t>
            </a:r>
            <a:r>
              <a:rPr lang="en-US" dirty="0">
                <a:latin typeface="Segoe UI"/>
                <a:ea typeface="Calibri"/>
                <a:cs typeface="Segoe UI"/>
              </a:rPr>
              <a:t>Oulu City Library</a:t>
            </a:r>
            <a:endParaRPr lang="fi-FI" dirty="0"/>
          </a:p>
          <a:p>
            <a:pPr marL="285750" indent="-285750">
              <a:buChar char="•"/>
            </a:pPr>
            <a:r>
              <a:rPr lang="en-US" dirty="0">
                <a:effectLst/>
                <a:latin typeface="Segoe UI"/>
                <a:ea typeface="Calibri"/>
                <a:cs typeface="Segoe UI"/>
              </a:rPr>
              <a:t>Elina Kauppila, </a:t>
            </a:r>
            <a:r>
              <a:rPr lang="en-US" dirty="0">
                <a:latin typeface="Segoe UI"/>
                <a:ea typeface="Calibri"/>
                <a:cs typeface="Segoe UI"/>
              </a:rPr>
              <a:t>Head Information Specialist</a:t>
            </a:r>
            <a:r>
              <a:rPr lang="en-US" dirty="0">
                <a:effectLst/>
                <a:latin typeface="Segoe UI"/>
                <a:ea typeface="Calibri"/>
                <a:cs typeface="Segoe UI"/>
              </a:rPr>
              <a:t>, </a:t>
            </a:r>
            <a:r>
              <a:rPr lang="en-US" dirty="0">
                <a:latin typeface="Segoe UI"/>
                <a:ea typeface="Calibri"/>
                <a:cs typeface="Segoe UI"/>
              </a:rPr>
              <a:t>Oulu City Library</a:t>
            </a:r>
            <a:endParaRPr lang="fi-FI" dirty="0"/>
          </a:p>
          <a:p>
            <a:pPr marL="285750" indent="-285750">
              <a:buChar char="•"/>
            </a:pPr>
            <a:r>
              <a:rPr lang="en-US" dirty="0">
                <a:effectLst/>
                <a:latin typeface="Segoe UI"/>
                <a:ea typeface="Calibri"/>
                <a:cs typeface="Segoe UI"/>
              </a:rPr>
              <a:t>Sari Nyberg, </a:t>
            </a:r>
            <a:r>
              <a:rPr lang="en-US" dirty="0">
                <a:latin typeface="Segoe UI"/>
                <a:ea typeface="Calibri"/>
                <a:cs typeface="Segoe UI"/>
              </a:rPr>
              <a:t>Early Childhood Education Head Specialist</a:t>
            </a:r>
            <a:endParaRPr lang="fi-FI" dirty="0">
              <a:latin typeface="Segoe UI"/>
              <a:ea typeface="Calibri"/>
              <a:cs typeface="Segoe UI"/>
            </a:endParaRPr>
          </a:p>
          <a:p>
            <a:pPr marL="285750" indent="-285750">
              <a:buChar char="•"/>
            </a:pPr>
            <a:r>
              <a:rPr lang="en-US" dirty="0">
                <a:latin typeface="Segoe UI"/>
                <a:ea typeface="Calibri"/>
                <a:cs typeface="Segoe UI"/>
              </a:rPr>
              <a:t>Juha Alatalo, Project Designer</a:t>
            </a:r>
            <a:endParaRPr lang="fi-FI" dirty="0">
              <a:latin typeface="Segoe UI"/>
              <a:ea typeface="Calibri"/>
              <a:cs typeface="Segoe UI"/>
            </a:endParaRPr>
          </a:p>
          <a:p>
            <a:pPr marL="285750" indent="-285750">
              <a:buChar char="•"/>
            </a:pPr>
            <a:r>
              <a:rPr lang="en-US" dirty="0">
                <a:latin typeface="Segoe UI"/>
                <a:ea typeface="Calibri"/>
                <a:cs typeface="Segoe UI"/>
              </a:rPr>
              <a:t>Marjo Immonen</a:t>
            </a:r>
            <a:r>
              <a:rPr lang="en-US" dirty="0">
                <a:effectLst/>
                <a:latin typeface="Segoe UI"/>
                <a:ea typeface="Calibri"/>
                <a:cs typeface="Segoe UI"/>
              </a:rPr>
              <a:t>, </a:t>
            </a:r>
            <a:r>
              <a:rPr lang="en-US" dirty="0">
                <a:latin typeface="Segoe UI"/>
                <a:ea typeface="Calibri"/>
                <a:cs typeface="Segoe UI"/>
              </a:rPr>
              <a:t>Personnel Specialist</a:t>
            </a:r>
            <a:endParaRPr lang="fi-FI" dirty="0">
              <a:effectLst/>
              <a:latin typeface="Segoe UI"/>
              <a:ea typeface="Calibri" panose="020F0502020204030204" pitchFamily="34" charset="0"/>
              <a:cs typeface="Segoe UI"/>
            </a:endParaRPr>
          </a:p>
          <a:p>
            <a:pPr marL="285750" indent="-285750">
              <a:buChar char="•"/>
            </a:pPr>
            <a:r>
              <a:rPr lang="en-US" dirty="0">
                <a:effectLst/>
                <a:latin typeface="Segoe UI"/>
                <a:ea typeface="Calibri"/>
                <a:cs typeface="Segoe UI"/>
              </a:rPr>
              <a:t>Tanja Salo, </a:t>
            </a:r>
            <a:r>
              <a:rPr lang="en-US" dirty="0">
                <a:latin typeface="Segoe UI"/>
                <a:ea typeface="Calibri"/>
                <a:cs typeface="Segoe UI"/>
              </a:rPr>
              <a:t>Development Teacher</a:t>
            </a:r>
            <a:r>
              <a:rPr lang="en-US" dirty="0">
                <a:effectLst/>
                <a:latin typeface="Segoe UI"/>
                <a:ea typeface="Calibri"/>
                <a:cs typeface="Segoe UI"/>
              </a:rPr>
              <a:t>, </a:t>
            </a:r>
            <a:r>
              <a:rPr lang="en-US" dirty="0">
                <a:latin typeface="Segoe UI"/>
                <a:ea typeface="Calibri"/>
                <a:cs typeface="Segoe UI"/>
              </a:rPr>
              <a:t>literacy promotion</a:t>
            </a:r>
            <a:endParaRPr lang="fi-FI" dirty="0">
              <a:effectLst/>
              <a:latin typeface="Segoe UI"/>
              <a:ea typeface="Calibri" panose="020F0502020204030204" pitchFamily="34" charset="0"/>
              <a:cs typeface="Segoe UI"/>
            </a:endParaRPr>
          </a:p>
          <a:p>
            <a:pPr marL="285750" indent="-285750">
              <a:buChar char="•"/>
            </a:pPr>
            <a:r>
              <a:rPr lang="en-US" dirty="0">
                <a:effectLst/>
                <a:latin typeface="Segoe UI"/>
                <a:ea typeface="Calibri"/>
                <a:cs typeface="Segoe UI"/>
              </a:rPr>
              <a:t>Maikki Manninen, </a:t>
            </a:r>
            <a:r>
              <a:rPr lang="en-US" dirty="0">
                <a:latin typeface="Segoe UI"/>
                <a:ea typeface="Calibri"/>
                <a:cs typeface="Segoe UI"/>
              </a:rPr>
              <a:t>Development Teacher, ICT, digitality</a:t>
            </a:r>
            <a:r>
              <a:rPr lang="en-US" dirty="0">
                <a:effectLst/>
                <a:latin typeface="Segoe UI"/>
                <a:ea typeface="Calibri"/>
                <a:cs typeface="Segoe UI"/>
              </a:rPr>
              <a:t>, </a:t>
            </a:r>
            <a:r>
              <a:rPr lang="en-US" dirty="0">
                <a:latin typeface="Segoe UI"/>
                <a:ea typeface="Calibri"/>
                <a:cs typeface="Segoe UI"/>
              </a:rPr>
              <a:t>STEAM</a:t>
            </a:r>
            <a:endParaRPr lang="fi-FI" dirty="0">
              <a:effectLst/>
              <a:latin typeface="Segoe UI"/>
              <a:ea typeface="Calibri" panose="020F0502020204030204" pitchFamily="34" charset="0"/>
              <a:cs typeface="Segoe UI"/>
            </a:endParaRPr>
          </a:p>
          <a:p>
            <a:pPr marL="285750" indent="-285750">
              <a:buChar char="•"/>
            </a:pPr>
            <a:r>
              <a:rPr lang="en-US" dirty="0">
                <a:effectLst/>
                <a:latin typeface="Segoe UI"/>
                <a:ea typeface="Calibri"/>
                <a:cs typeface="Segoe UI"/>
              </a:rPr>
              <a:t>Satu </a:t>
            </a:r>
            <a:r>
              <a:rPr lang="en-US" err="1">
                <a:effectLst/>
                <a:latin typeface="Segoe UI"/>
                <a:ea typeface="Calibri"/>
                <a:cs typeface="Segoe UI"/>
              </a:rPr>
              <a:t>Jehkonen</a:t>
            </a:r>
            <a:r>
              <a:rPr lang="en-US" dirty="0">
                <a:effectLst/>
                <a:latin typeface="Segoe UI"/>
                <a:ea typeface="Calibri"/>
                <a:cs typeface="Segoe UI"/>
              </a:rPr>
              <a:t>, </a:t>
            </a:r>
            <a:r>
              <a:rPr lang="en-US" dirty="0">
                <a:latin typeface="+mn-lt"/>
                <a:ea typeface="Calibri"/>
                <a:cs typeface="Segoe UI"/>
              </a:rPr>
              <a:t>Development Teacher</a:t>
            </a:r>
            <a:r>
              <a:rPr lang="en-US" dirty="0">
                <a:effectLst/>
                <a:latin typeface="Segoe UI"/>
                <a:ea typeface="Calibri"/>
                <a:cs typeface="Segoe UI"/>
              </a:rPr>
              <a:t>, </a:t>
            </a:r>
            <a:r>
              <a:rPr lang="en-US" dirty="0">
                <a:latin typeface="+mn-lt"/>
                <a:ea typeface="Calibri"/>
                <a:cs typeface="Segoe UI"/>
              </a:rPr>
              <a:t>school and culture</a:t>
            </a:r>
            <a:endParaRPr lang="fi-FI" dirty="0">
              <a:effectLst/>
              <a:latin typeface="Segoe UI"/>
              <a:ea typeface="Calibri" panose="020F0502020204030204" pitchFamily="34" charset="0"/>
              <a:cs typeface="Segoe UI"/>
            </a:endParaRPr>
          </a:p>
          <a:p>
            <a:endParaRPr lang="fi-FI" dirty="0">
              <a:effectLst/>
              <a:latin typeface="+mn-lt"/>
              <a:ea typeface="Calibri"/>
            </a:endParaRPr>
          </a:p>
        </p:txBody>
      </p:sp>
    </p:spTree>
    <p:extLst>
      <p:ext uri="{BB962C8B-B14F-4D97-AF65-F5344CB8AC3E}">
        <p14:creationId xmlns:p14="http://schemas.microsoft.com/office/powerpoint/2010/main" val="48880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A92880-5249-02F9-249A-2D1D7A65B4D2}"/>
              </a:ext>
            </a:extLst>
          </p:cNvPr>
          <p:cNvSpPr>
            <a:spLocks noGrp="1"/>
          </p:cNvSpPr>
          <p:nvPr>
            <p:ph type="title"/>
          </p:nvPr>
        </p:nvSpPr>
        <p:spPr>
          <a:xfrm>
            <a:off x="713643" y="821044"/>
            <a:ext cx="5312005" cy="580466"/>
          </a:xfrm>
        </p:spPr>
        <p:txBody>
          <a:bodyPr>
            <a:normAutofit/>
          </a:bodyPr>
          <a:lstStyle/>
          <a:p>
            <a:r>
              <a:rPr lang="en-US" dirty="0">
                <a:latin typeface="Segoe UI"/>
                <a:cs typeface="Segoe UI"/>
              </a:rPr>
              <a:t>National Literacy Strategy</a:t>
            </a:r>
          </a:p>
        </p:txBody>
      </p:sp>
      <p:sp>
        <p:nvSpPr>
          <p:cNvPr id="3" name="Tekstin paikkamerkki 2">
            <a:extLst>
              <a:ext uri="{FF2B5EF4-FFF2-40B4-BE49-F238E27FC236}">
                <a16:creationId xmlns:a16="http://schemas.microsoft.com/office/drawing/2014/main" id="{79EDD501-DC5D-923F-86BF-FEB4BDF3C72C}"/>
              </a:ext>
            </a:extLst>
          </p:cNvPr>
          <p:cNvSpPr>
            <a:spLocks noGrp="1"/>
          </p:cNvSpPr>
          <p:nvPr>
            <p:ph type="body" sz="quarter" idx="12"/>
          </p:nvPr>
        </p:nvSpPr>
        <p:spPr>
          <a:xfrm>
            <a:off x="715292" y="1310109"/>
            <a:ext cx="5308705" cy="4638482"/>
          </a:xfrm>
        </p:spPr>
        <p:txBody>
          <a:bodyPr vert="horz" lIns="91440" tIns="45720" rIns="91440" bIns="45720" rtlCol="0" anchor="t">
            <a:normAutofit/>
          </a:bodyPr>
          <a:lstStyle/>
          <a:p>
            <a:r>
              <a:rPr lang="en-US" sz="1700" b="1" i="1" dirty="0" err="1">
                <a:latin typeface="+mn-lt"/>
                <a:cs typeface="Segoe UI"/>
              </a:rPr>
              <a:t>Lukutekojen</a:t>
            </a:r>
            <a:r>
              <a:rPr lang="en-US" sz="1700" b="1" i="1" dirty="0">
                <a:latin typeface="+mn-lt"/>
                <a:cs typeface="Segoe UI"/>
              </a:rPr>
              <a:t> Oulu – Literacy Strategy 2026 Project</a:t>
            </a:r>
            <a:endParaRPr lang="en-US" sz="1700" i="1" dirty="0">
              <a:latin typeface="+mn-lt"/>
              <a:cs typeface="Segoe UI"/>
            </a:endParaRPr>
          </a:p>
          <a:p>
            <a:r>
              <a:rPr lang="en-US" sz="1700" dirty="0">
                <a:latin typeface="+mn-lt"/>
                <a:cs typeface="Segoe UI"/>
              </a:rPr>
              <a:t>The city of Oulu has received an aid of 43 734 € from the Finnish National Agency for Education. The project period is August 2025 – December 2026. Oulu will develop its own Literacy Strategy that will promote equality: readers of all ages and people who need special literacy support and foreign language speakers will be considered.</a:t>
            </a:r>
          </a:p>
          <a:p>
            <a:br>
              <a:rPr lang="en-US" sz="1700" dirty="0">
                <a:latin typeface="+mn-lt"/>
                <a:hlinkClick r:id="rId2" invalidUrl="http://"/>
              </a:rPr>
            </a:br>
            <a:r>
              <a:rPr lang="en-US" sz="1700" dirty="0">
                <a:latin typeface="+mn-lt"/>
                <a:cs typeface="Segoe UI"/>
                <a:hlinkClick r:id="rId3"/>
              </a:rPr>
              <a:t>National Literacy Strategy 2030</a:t>
            </a:r>
            <a:endParaRPr lang="en-US" sz="1700">
              <a:latin typeface="+mn-lt"/>
              <a:cs typeface="Segoe UI"/>
            </a:endParaRPr>
          </a:p>
          <a:p>
            <a:r>
              <a:rPr lang="en-US" sz="1700" dirty="0">
                <a:latin typeface="+mn-lt"/>
                <a:cs typeface="Segoe UI"/>
                <a:hlinkClick r:id="rId4"/>
              </a:rPr>
              <a:t>Literacy Programme, Finnish National Agencty of Education (in Finnish)</a:t>
            </a:r>
            <a:r>
              <a:rPr lang="en-US" sz="1700" dirty="0">
                <a:latin typeface="+mn-lt"/>
                <a:cs typeface="Segoe UI"/>
              </a:rPr>
              <a:t>, is responsible for the implementation of the strategy.</a:t>
            </a:r>
          </a:p>
          <a:p>
            <a:pPr marL="285750" indent="-285750">
              <a:buFontTx/>
              <a:buChar char="-"/>
            </a:pPr>
            <a:r>
              <a:rPr lang="en-US" sz="1700" dirty="0">
                <a:latin typeface="+mn-lt"/>
                <a:cs typeface="Segoe UI"/>
                <a:hlinkClick r:id="rId5"/>
              </a:rPr>
              <a:t>Reading Municipality</a:t>
            </a:r>
            <a:r>
              <a:rPr lang="en-US" sz="1700" dirty="0">
                <a:latin typeface="+mn-lt"/>
                <a:cs typeface="Segoe UI"/>
              </a:rPr>
              <a:t> (in Finnish)</a:t>
            </a:r>
            <a:endParaRPr lang="en-US" sz="1700" dirty="0">
              <a:latin typeface="+mn-lt"/>
            </a:endParaRPr>
          </a:p>
          <a:p>
            <a:pPr marL="285750" indent="-285750">
              <a:buFontTx/>
              <a:buChar char="-"/>
            </a:pPr>
            <a:r>
              <a:rPr lang="en-US" sz="1700" dirty="0">
                <a:latin typeface="+mn-lt"/>
                <a:cs typeface="Segoe UI"/>
                <a:hlinkClick r:id="rId6"/>
              </a:rPr>
              <a:t>Reading Early Childhood Education</a:t>
            </a:r>
            <a:r>
              <a:rPr lang="en-US" sz="1700" dirty="0">
                <a:latin typeface="+mn-lt"/>
                <a:cs typeface="Segoe UI"/>
              </a:rPr>
              <a:t> (in Finnish)</a:t>
            </a:r>
            <a:endParaRPr lang="en-US" sz="1700" dirty="0">
              <a:latin typeface="+mn-lt"/>
            </a:endParaRPr>
          </a:p>
          <a:p>
            <a:pPr marL="285750" indent="-285750">
              <a:buFontTx/>
              <a:buChar char="-"/>
            </a:pPr>
            <a:r>
              <a:rPr lang="en-US" sz="1700" dirty="0">
                <a:latin typeface="+mn-lt"/>
                <a:cs typeface="Segoe UI"/>
                <a:hlinkClick r:id="rId7"/>
              </a:rPr>
              <a:t>Reading School</a:t>
            </a:r>
            <a:r>
              <a:rPr lang="en-US" sz="1700" dirty="0">
                <a:latin typeface="+mn-lt"/>
                <a:cs typeface="Segoe UI"/>
              </a:rPr>
              <a:t> (in Finnish)</a:t>
            </a:r>
            <a:endParaRPr lang="en-US" sz="1700" dirty="0">
              <a:latin typeface="+mn-lt"/>
            </a:endParaRPr>
          </a:p>
          <a:p>
            <a:endParaRPr lang="en-US" dirty="0"/>
          </a:p>
        </p:txBody>
      </p:sp>
      <p:sp>
        <p:nvSpPr>
          <p:cNvPr id="10" name="Tekstin paikkamerkki 5">
            <a:extLst>
              <a:ext uri="{FF2B5EF4-FFF2-40B4-BE49-F238E27FC236}">
                <a16:creationId xmlns:a16="http://schemas.microsoft.com/office/drawing/2014/main" id="{9D6C908F-56F4-E3BA-9BCC-CB83C8A32467}"/>
              </a:ext>
            </a:extLst>
          </p:cNvPr>
          <p:cNvSpPr>
            <a:spLocks noGrp="1"/>
          </p:cNvSpPr>
          <p:nvPr>
            <p:ph type="body" sz="quarter" idx="11"/>
          </p:nvPr>
        </p:nvSpPr>
        <p:spPr>
          <a:xfrm>
            <a:off x="3486684" y="5948675"/>
            <a:ext cx="2792414" cy="382853"/>
          </a:xfrm>
        </p:spPr>
        <p:txBody>
          <a:bodyPr anchor="b">
            <a:noAutofit/>
          </a:bodyPr>
          <a:lstStyle/>
          <a:p>
            <a:r>
              <a:rPr lang="fi-FI" dirty="0"/>
              <a:t>Kuva: Kansallinen lukutaitostrategia</a:t>
            </a:r>
          </a:p>
        </p:txBody>
      </p:sp>
      <p:pic>
        <p:nvPicPr>
          <p:cNvPr id="6" name="Kuvan paikkamerkki 5" descr="Kuva, joka sisältää kohteen teksti, kuvakaappaus, graafinen suunnittelu, muotoilu&#10;&#10;Tekoälyn luoma sisältö voi olla virheellistä.">
            <a:extLst>
              <a:ext uri="{FF2B5EF4-FFF2-40B4-BE49-F238E27FC236}">
                <a16:creationId xmlns:a16="http://schemas.microsoft.com/office/drawing/2014/main" id="{0C335888-32FD-E54B-229C-8EA7BC971618}"/>
              </a:ext>
            </a:extLst>
          </p:cNvPr>
          <p:cNvPicPr>
            <a:picLocks noGrp="1" noChangeAspect="1"/>
          </p:cNvPicPr>
          <p:nvPr>
            <p:ph type="pic" sz="quarter" idx="13"/>
          </p:nvPr>
        </p:nvPicPr>
        <p:blipFill>
          <a:blip r:embed="rId8"/>
          <a:srcRect t="12937" b="7242"/>
          <a:stretch/>
        </p:blipFill>
        <p:spPr>
          <a:xfrm>
            <a:off x="6482469" y="0"/>
            <a:ext cx="5843686" cy="6861379"/>
          </a:xfrm>
        </p:spPr>
      </p:pic>
    </p:spTree>
    <p:extLst>
      <p:ext uri="{BB962C8B-B14F-4D97-AF65-F5344CB8AC3E}">
        <p14:creationId xmlns:p14="http://schemas.microsoft.com/office/powerpoint/2010/main" val="184733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47BCA9-E4D5-37C4-AAFE-EBEBBE82A3D0}"/>
              </a:ext>
            </a:extLst>
          </p:cNvPr>
          <p:cNvSpPr>
            <a:spLocks noGrp="1"/>
          </p:cNvSpPr>
          <p:nvPr>
            <p:ph type="title"/>
          </p:nvPr>
        </p:nvSpPr>
        <p:spPr/>
        <p:txBody>
          <a:bodyPr/>
          <a:lstStyle/>
          <a:p>
            <a:r>
              <a:rPr lang="en-US" dirty="0">
                <a:latin typeface="Segoe UI"/>
                <a:cs typeface="Segoe UI"/>
              </a:rPr>
              <a:t>Multiliteracy</a:t>
            </a:r>
            <a:endParaRPr lang="en-US" dirty="0"/>
          </a:p>
        </p:txBody>
      </p:sp>
      <p:sp>
        <p:nvSpPr>
          <p:cNvPr id="3" name="Tekstin paikkamerkki 2">
            <a:extLst>
              <a:ext uri="{FF2B5EF4-FFF2-40B4-BE49-F238E27FC236}">
                <a16:creationId xmlns:a16="http://schemas.microsoft.com/office/drawing/2014/main" id="{E8E9D560-A7E8-9DFF-7014-0BDE599B8D63}"/>
              </a:ext>
            </a:extLst>
          </p:cNvPr>
          <p:cNvSpPr>
            <a:spLocks noGrp="1"/>
          </p:cNvSpPr>
          <p:nvPr>
            <p:ph type="body" sz="quarter" idx="12"/>
          </p:nvPr>
        </p:nvSpPr>
        <p:spPr>
          <a:xfrm>
            <a:off x="748553" y="2059826"/>
            <a:ext cx="5113722" cy="3555018"/>
          </a:xfrm>
        </p:spPr>
        <p:txBody>
          <a:bodyPr vert="horz" lIns="91440" tIns="45720" rIns="91440" bIns="45720" rtlCol="0" anchor="t">
            <a:normAutofit/>
          </a:bodyPr>
          <a:lstStyle/>
          <a:p>
            <a:pPr marL="285750" indent="-285750">
              <a:buFont typeface="Arial" panose="020B0604020202020204" pitchFamily="34" charset="0"/>
              <a:buChar char="•"/>
            </a:pPr>
            <a:r>
              <a:rPr lang="en-US" b="1" dirty="0">
                <a:latin typeface="Segoe UI"/>
                <a:cs typeface="Segoe UI"/>
              </a:rPr>
              <a:t>Includes all different forms of literacy from traditional reading and writing skills to media literacy, visual literacy, data literacy and more.</a:t>
            </a:r>
          </a:p>
          <a:p>
            <a:pPr marL="285750" indent="-285750">
              <a:buFont typeface="Arial" panose="020B0604020202020204" pitchFamily="34" charset="0"/>
              <a:buChar char="•"/>
            </a:pPr>
            <a:r>
              <a:rPr lang="en-US" dirty="0">
                <a:latin typeface="Segoe UI"/>
                <a:cs typeface="Segoe UI"/>
              </a:rPr>
              <a:t>The concept of multiliteracy includes the idea that all forms of literacy are equally valuable and needed.</a:t>
            </a:r>
          </a:p>
          <a:p>
            <a:pPr marL="285750" indent="-285750">
              <a:buFont typeface="Arial" panose="020B0604020202020204" pitchFamily="34" charset="0"/>
              <a:buChar char="•"/>
            </a:pPr>
            <a:r>
              <a:rPr lang="en-US" dirty="0">
                <a:latin typeface="Segoe UI"/>
                <a:cs typeface="Segoe UI"/>
              </a:rPr>
              <a:t>Multiliteracy creates the skills to live in modern society and prevents social exclusion.</a:t>
            </a:r>
          </a:p>
          <a:p>
            <a:pPr marL="285750" indent="-285750">
              <a:buFont typeface="Arial" panose="020B0604020202020204" pitchFamily="34" charset="0"/>
              <a:buChar char="•"/>
            </a:pPr>
            <a:r>
              <a:rPr lang="en-US" dirty="0">
                <a:latin typeface="Segoe UI"/>
                <a:cs typeface="Segoe UI"/>
              </a:rPr>
              <a:t>The word </a:t>
            </a:r>
            <a:r>
              <a:rPr lang="en-US" i="1" dirty="0">
                <a:latin typeface="Segoe UI"/>
                <a:cs typeface="Segoe UI"/>
              </a:rPr>
              <a:t>literacy</a:t>
            </a:r>
            <a:r>
              <a:rPr lang="en-US" dirty="0">
                <a:latin typeface="Segoe UI"/>
                <a:cs typeface="Segoe UI"/>
              </a:rPr>
              <a:t> is used generally to refer to the field of multiliteracy – also in this presentation.</a:t>
            </a:r>
            <a:endParaRPr lang="en-US" dirty="0"/>
          </a:p>
          <a:p>
            <a:endParaRPr lang="fi-FI" dirty="0"/>
          </a:p>
        </p:txBody>
      </p:sp>
      <p:sp>
        <p:nvSpPr>
          <p:cNvPr id="6" name="Tekstin paikkamerkki 5">
            <a:extLst>
              <a:ext uri="{FF2B5EF4-FFF2-40B4-BE49-F238E27FC236}">
                <a16:creationId xmlns:a16="http://schemas.microsoft.com/office/drawing/2014/main" id="{233BAE57-6D84-7D7A-E0BA-26990424BAA4}"/>
              </a:ext>
            </a:extLst>
          </p:cNvPr>
          <p:cNvSpPr>
            <a:spLocks noGrp="1"/>
          </p:cNvSpPr>
          <p:nvPr>
            <p:ph type="body" sz="quarter" idx="11"/>
          </p:nvPr>
        </p:nvSpPr>
        <p:spPr>
          <a:xfrm>
            <a:off x="3180656" y="6175055"/>
            <a:ext cx="2792414" cy="382853"/>
          </a:xfrm>
        </p:spPr>
        <p:txBody>
          <a:bodyPr anchor="b">
            <a:noAutofit/>
          </a:bodyPr>
          <a:lstStyle/>
          <a:p>
            <a:r>
              <a:rPr lang="en-US" dirty="0">
                <a:latin typeface="Segoe UI"/>
                <a:cs typeface="Segoe UI"/>
              </a:rPr>
              <a:t>Image: National Literacy Strategy</a:t>
            </a:r>
            <a:endParaRPr lang="en-US" dirty="0"/>
          </a:p>
        </p:txBody>
      </p:sp>
      <p:pic>
        <p:nvPicPr>
          <p:cNvPr id="12" name="Kuva 11" descr="Kuva, joka sisältää kohteen teksti, diagrammi, Suunnitelma, kuvakaappaus&#10;&#10;Tekoälyn luoma sisältö voi olla virheellistä.">
            <a:extLst>
              <a:ext uri="{FF2B5EF4-FFF2-40B4-BE49-F238E27FC236}">
                <a16:creationId xmlns:a16="http://schemas.microsoft.com/office/drawing/2014/main" id="{010E8FA7-45F0-9960-DB5E-2A8684DC1F54}"/>
              </a:ext>
            </a:extLst>
          </p:cNvPr>
          <p:cNvPicPr>
            <a:picLocks noChangeAspect="1"/>
          </p:cNvPicPr>
          <p:nvPr/>
        </p:nvPicPr>
        <p:blipFill>
          <a:blip r:embed="rId2"/>
          <a:srcRect l="7955" r="10453"/>
          <a:stretch/>
        </p:blipFill>
        <p:spPr>
          <a:xfrm>
            <a:off x="6031888" y="0"/>
            <a:ext cx="6162169" cy="6858000"/>
          </a:xfrm>
          <a:prstGeom prst="rect">
            <a:avLst/>
          </a:prstGeom>
        </p:spPr>
      </p:pic>
    </p:spTree>
    <p:extLst>
      <p:ext uri="{BB962C8B-B14F-4D97-AF65-F5344CB8AC3E}">
        <p14:creationId xmlns:p14="http://schemas.microsoft.com/office/powerpoint/2010/main" val="4134250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50C7FF-448A-C90C-0A2A-0840EC802E70}"/>
              </a:ext>
            </a:extLst>
          </p:cNvPr>
          <p:cNvSpPr>
            <a:spLocks noGrp="1"/>
          </p:cNvSpPr>
          <p:nvPr>
            <p:ph type="title"/>
          </p:nvPr>
        </p:nvSpPr>
        <p:spPr>
          <a:xfrm>
            <a:off x="757238" y="892244"/>
            <a:ext cx="5312005" cy="594628"/>
          </a:xfrm>
        </p:spPr>
        <p:txBody>
          <a:bodyPr>
            <a:normAutofit/>
          </a:bodyPr>
          <a:lstStyle/>
          <a:p>
            <a:r>
              <a:rPr lang="en-US" dirty="0">
                <a:latin typeface="Segoe UI"/>
                <a:cs typeface="Segoe UI"/>
              </a:rPr>
              <a:t>Literacy in City Documents</a:t>
            </a:r>
          </a:p>
        </p:txBody>
      </p:sp>
      <p:sp>
        <p:nvSpPr>
          <p:cNvPr id="3" name="Tekstin paikkamerkki 2">
            <a:extLst>
              <a:ext uri="{FF2B5EF4-FFF2-40B4-BE49-F238E27FC236}">
                <a16:creationId xmlns:a16="http://schemas.microsoft.com/office/drawing/2014/main" id="{1E47F8F9-8D40-7F4B-4CEE-2BEF6A695442}"/>
              </a:ext>
            </a:extLst>
          </p:cNvPr>
          <p:cNvSpPr>
            <a:spLocks noGrp="1"/>
          </p:cNvSpPr>
          <p:nvPr>
            <p:ph type="body" sz="quarter" idx="12"/>
          </p:nvPr>
        </p:nvSpPr>
        <p:spPr>
          <a:xfrm>
            <a:off x="792681" y="1613632"/>
            <a:ext cx="5303319" cy="3820562"/>
          </a:xfrm>
        </p:spPr>
        <p:txBody>
          <a:bodyPr vert="horz" lIns="91440" tIns="45720" rIns="91440" bIns="45720" rtlCol="0" anchor="t">
            <a:normAutofit fontScale="92500" lnSpcReduction="10000"/>
          </a:bodyPr>
          <a:lstStyle/>
          <a:p>
            <a:r>
              <a:rPr lang="en-US" i="1" dirty="0">
                <a:latin typeface="+mn-lt"/>
                <a:cs typeface="Segoe UI"/>
              </a:rPr>
              <a:t>"Oulu is an active operator in the National Literacy Strategy's </a:t>
            </a:r>
            <a:r>
              <a:rPr lang="en-US" i="1" dirty="0" err="1">
                <a:latin typeface="+mn-lt"/>
                <a:cs typeface="Segoe UI"/>
              </a:rPr>
              <a:t>Lukeva</a:t>
            </a:r>
            <a:r>
              <a:rPr lang="en-US" i="1" dirty="0">
                <a:latin typeface="+mn-lt"/>
                <a:cs typeface="Segoe UI"/>
              </a:rPr>
              <a:t> </a:t>
            </a:r>
            <a:r>
              <a:rPr lang="en-US" i="1" dirty="0" err="1">
                <a:latin typeface="+mn-lt"/>
                <a:cs typeface="Segoe UI"/>
              </a:rPr>
              <a:t>kunta</a:t>
            </a:r>
            <a:r>
              <a:rPr lang="en-US" i="1" dirty="0">
                <a:latin typeface="+mn-lt"/>
                <a:cs typeface="Segoe UI"/>
              </a:rPr>
              <a:t> Network."</a:t>
            </a:r>
          </a:p>
          <a:p>
            <a:r>
              <a:rPr lang="en-US" dirty="0">
                <a:latin typeface="+mn-lt"/>
                <a:cs typeface="Segoe UI"/>
                <a:hlinkClick r:id="rId2"/>
              </a:rPr>
              <a:t>Oulu City Strategy 2030</a:t>
            </a:r>
            <a:endParaRPr lang="en-US">
              <a:latin typeface="+mn-lt"/>
              <a:cs typeface="Segoe UI"/>
            </a:endParaRPr>
          </a:p>
          <a:p>
            <a:br>
              <a:rPr lang="en-US" dirty="0">
                <a:latin typeface="+mn-lt"/>
              </a:rPr>
            </a:br>
            <a:r>
              <a:rPr lang="en-US" i="1" dirty="0">
                <a:latin typeface="+mn-lt"/>
                <a:cs typeface="Segoe UI"/>
              </a:rPr>
              <a:t>"The city of Oulu is committed to the National Literacy Strategy and promotion of citizens' literacy. The goal is to offer every citizen of Oulu strong literacy and a good life."</a:t>
            </a:r>
          </a:p>
          <a:p>
            <a:r>
              <a:rPr lang="en-US" dirty="0">
                <a:latin typeface="+mn-lt"/>
                <a:cs typeface="Segoe UI"/>
                <a:hlinkClick r:id="rId3"/>
              </a:rPr>
              <a:t>City of Oulu's Wellbeing Plan</a:t>
            </a:r>
            <a:endParaRPr lang="en-US" dirty="0">
              <a:latin typeface="+mn-lt"/>
            </a:endParaRPr>
          </a:p>
          <a:p>
            <a:endParaRPr lang="en-US" dirty="0">
              <a:latin typeface="+mn-lt"/>
            </a:endParaRPr>
          </a:p>
          <a:p>
            <a:r>
              <a:rPr lang="en-US" i="1" dirty="0">
                <a:latin typeface="+mn-lt"/>
                <a:cs typeface="Segoe UI"/>
              </a:rPr>
              <a:t>"Oulu is European Reading Capital of Culture. Each citizens of Oulu feels that they are a part of the coming Capital of Culture."</a:t>
            </a:r>
          </a:p>
          <a:p>
            <a:r>
              <a:rPr lang="en-US" i="1" dirty="0">
                <a:latin typeface="+mn-lt"/>
                <a:cs typeface="Segoe UI"/>
                <a:hlinkClick r:id="rId4"/>
              </a:rPr>
              <a:t>Oulu oivaltaa</a:t>
            </a:r>
            <a:r>
              <a:rPr lang="en-US" dirty="0">
                <a:latin typeface="+mn-lt"/>
                <a:cs typeface="Segoe UI"/>
                <a:hlinkClick r:id="rId4"/>
              </a:rPr>
              <a:t> – Education Programme 2024-2027</a:t>
            </a:r>
            <a:r>
              <a:rPr lang="en-US" dirty="0">
                <a:latin typeface="+mn-lt"/>
                <a:cs typeface="Segoe UI"/>
              </a:rPr>
              <a:t>.</a:t>
            </a:r>
          </a:p>
          <a:p>
            <a:endParaRPr lang="en-US" dirty="0"/>
          </a:p>
        </p:txBody>
      </p:sp>
      <p:sp>
        <p:nvSpPr>
          <p:cNvPr id="6" name="Tekstin paikkamerkki 5">
            <a:extLst>
              <a:ext uri="{FF2B5EF4-FFF2-40B4-BE49-F238E27FC236}">
                <a16:creationId xmlns:a16="http://schemas.microsoft.com/office/drawing/2014/main" id="{EF51E7F0-4DDB-69D5-416C-639CE31335EC}"/>
              </a:ext>
            </a:extLst>
          </p:cNvPr>
          <p:cNvSpPr>
            <a:spLocks noGrp="1"/>
          </p:cNvSpPr>
          <p:nvPr>
            <p:ph type="body" sz="quarter" idx="11"/>
          </p:nvPr>
        </p:nvSpPr>
        <p:spPr>
          <a:xfrm>
            <a:off x="2503918" y="6234284"/>
            <a:ext cx="3914989" cy="382853"/>
          </a:xfrm>
        </p:spPr>
        <p:txBody>
          <a:bodyPr>
            <a:noAutofit/>
          </a:bodyPr>
          <a:lstStyle/>
          <a:p>
            <a:r>
              <a:rPr lang="fi-FI" dirty="0">
                <a:latin typeface="Segoe UI"/>
                <a:cs typeface="Segoe UI"/>
              </a:rPr>
              <a:t>Picture: Oulu City Library / Juha M. Kinnunen</a:t>
            </a:r>
          </a:p>
        </p:txBody>
      </p:sp>
      <p:pic>
        <p:nvPicPr>
          <p:cNvPr id="13" name="Kuvan paikkamerkki 12" descr="Kuva, joka sisältää kohteen vaate, kohtaus, kirjahylly, kirjasto&#10;&#10;Kuvaus luotu automaattisesti">
            <a:extLst>
              <a:ext uri="{FF2B5EF4-FFF2-40B4-BE49-F238E27FC236}">
                <a16:creationId xmlns:a16="http://schemas.microsoft.com/office/drawing/2014/main" id="{92103E3E-D121-21A9-CCBE-035A0EA3CA33}"/>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p:blipFill>
        <p:spPr>
          <a:xfrm>
            <a:off x="6497782" y="0"/>
            <a:ext cx="5694218" cy="6857999"/>
          </a:xfrm>
        </p:spPr>
      </p:pic>
    </p:spTree>
    <p:extLst>
      <p:ext uri="{BB962C8B-B14F-4D97-AF65-F5344CB8AC3E}">
        <p14:creationId xmlns:p14="http://schemas.microsoft.com/office/powerpoint/2010/main" val="3302421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teksti, animaatio, kuvakaappaus, graafinen suunnittelu&#10;&#10;Tekoälyn luoma sisältö voi olla virheellistä.">
            <a:extLst>
              <a:ext uri="{FF2B5EF4-FFF2-40B4-BE49-F238E27FC236}">
                <a16:creationId xmlns:a16="http://schemas.microsoft.com/office/drawing/2014/main" id="{2E005F72-3B9E-E768-67BC-55457E26FE6F}"/>
              </a:ext>
            </a:extLst>
          </p:cNvPr>
          <p:cNvPicPr>
            <a:picLocks noChangeAspect="1"/>
          </p:cNvPicPr>
          <p:nvPr/>
        </p:nvPicPr>
        <p:blipFill>
          <a:blip r:embed="rId2"/>
          <a:stretch>
            <a:fillRect/>
          </a:stretch>
        </p:blipFill>
        <p:spPr>
          <a:xfrm>
            <a:off x="-1398" y="-2611"/>
            <a:ext cx="12194795" cy="6863220"/>
          </a:xfrm>
          <a:prstGeom prst="rect">
            <a:avLst/>
          </a:prstGeom>
        </p:spPr>
      </p:pic>
    </p:spTree>
    <p:extLst>
      <p:ext uri="{BB962C8B-B14F-4D97-AF65-F5344CB8AC3E}">
        <p14:creationId xmlns:p14="http://schemas.microsoft.com/office/powerpoint/2010/main" val="1861159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C6B8A6-4140-1CA3-D822-60FE2F9C3707}"/>
              </a:ext>
            </a:extLst>
          </p:cNvPr>
          <p:cNvSpPr>
            <a:spLocks noGrp="1"/>
          </p:cNvSpPr>
          <p:nvPr>
            <p:ph type="title"/>
          </p:nvPr>
        </p:nvSpPr>
        <p:spPr>
          <a:xfrm>
            <a:off x="748553" y="826565"/>
            <a:ext cx="5312005" cy="680086"/>
          </a:xfrm>
        </p:spPr>
        <p:txBody>
          <a:bodyPr>
            <a:normAutofit fontScale="90000"/>
          </a:bodyPr>
          <a:lstStyle/>
          <a:p>
            <a:r>
              <a:rPr lang="en-US" dirty="0">
                <a:latin typeface="Segoe UI"/>
                <a:cs typeface="Segoe UI"/>
              </a:rPr>
              <a:t>Highlighting Oulu's Literacy Operators</a:t>
            </a:r>
          </a:p>
        </p:txBody>
      </p:sp>
      <p:sp>
        <p:nvSpPr>
          <p:cNvPr id="3" name="Tekstin paikkamerkki 2">
            <a:extLst>
              <a:ext uri="{FF2B5EF4-FFF2-40B4-BE49-F238E27FC236}">
                <a16:creationId xmlns:a16="http://schemas.microsoft.com/office/drawing/2014/main" id="{9F332FC2-A692-C3D4-5291-619901BAB063}"/>
              </a:ext>
            </a:extLst>
          </p:cNvPr>
          <p:cNvSpPr>
            <a:spLocks noGrp="1"/>
          </p:cNvSpPr>
          <p:nvPr>
            <p:ph type="body" sz="quarter" idx="12"/>
          </p:nvPr>
        </p:nvSpPr>
        <p:spPr>
          <a:xfrm>
            <a:off x="757239" y="1164119"/>
            <a:ext cx="5122268" cy="4650414"/>
          </a:xfrm>
        </p:spPr>
        <p:txBody>
          <a:bodyPr vert="horz" lIns="91440" tIns="45720" rIns="91440" bIns="45720" rtlCol="0" anchor="t">
            <a:noAutofit/>
          </a:bodyPr>
          <a:lstStyle/>
          <a:p>
            <a:pPr marL="285750" indent="-285750">
              <a:buFont typeface="Wingdings" panose="05000000000000000000" pitchFamily="2" charset="2"/>
              <a:buChar char="ü"/>
            </a:pPr>
            <a:endParaRPr lang="en-US" sz="1500" dirty="0">
              <a:solidFill>
                <a:srgbClr val="000000"/>
              </a:solidFill>
              <a:latin typeface="+mn-lt"/>
            </a:endParaRPr>
          </a:p>
          <a:p>
            <a:r>
              <a:rPr lang="en-US" sz="1500" dirty="0">
                <a:solidFill>
                  <a:srgbClr val="000000"/>
                </a:solidFill>
                <a:latin typeface="+mn-lt"/>
                <a:cs typeface="Segoe UI"/>
              </a:rPr>
              <a:t>Communications themes for early 2025:</a:t>
            </a:r>
          </a:p>
          <a:p>
            <a:pPr marL="285750" indent="-285750">
              <a:buFont typeface="Wingdings" panose="05000000000000000000" pitchFamily="2" charset="2"/>
              <a:buChar char="ü"/>
            </a:pPr>
            <a:r>
              <a:rPr lang="en-US" sz="1500" dirty="0">
                <a:solidFill>
                  <a:srgbClr val="000000"/>
                </a:solidFill>
                <a:latin typeface="+mn-lt"/>
                <a:cs typeface="Segoe UI"/>
              </a:rPr>
              <a:t>Early childhood education services: literacy work as one theme 01/2025. </a:t>
            </a:r>
            <a:r>
              <a:rPr lang="en-US" sz="1500" dirty="0">
                <a:solidFill>
                  <a:srgbClr val="000000"/>
                </a:solidFill>
                <a:latin typeface="+mn-lt"/>
                <a:cs typeface="Segoe UI"/>
                <a:hlinkClick r:id="rId2"/>
              </a:rPr>
              <a:t>Early childhood education builds a strong base for children's literacy skills (in Finnish)</a:t>
            </a:r>
            <a:endParaRPr lang="en-US" sz="1500">
              <a:solidFill>
                <a:srgbClr val="000000"/>
              </a:solidFill>
              <a:latin typeface="+mn-lt"/>
              <a:cs typeface="Segoe UI"/>
            </a:endParaRPr>
          </a:p>
          <a:p>
            <a:pPr marL="285750" indent="-285750">
              <a:buFont typeface="Wingdings" panose="05000000000000000000" pitchFamily="2" charset="2"/>
              <a:buChar char="ü"/>
            </a:pPr>
            <a:r>
              <a:rPr lang="en-US" sz="1500" dirty="0">
                <a:latin typeface="Segoe UI"/>
                <a:cs typeface="Segoe UI"/>
              </a:rPr>
              <a:t>Digital Support, digital skills, Oulu's digital support network and the Digital Skills Challenge 02/2025</a:t>
            </a:r>
            <a:endParaRPr lang="en-US" sz="1500" dirty="0">
              <a:cs typeface="Segoe UI"/>
            </a:endParaRPr>
          </a:p>
          <a:p>
            <a:pPr marL="285750" indent="-285750">
              <a:buFont typeface="Wingdings" panose="05000000000000000000" pitchFamily="2" charset="2"/>
              <a:buChar char="ü"/>
            </a:pPr>
            <a:r>
              <a:rPr lang="en-US" sz="1500" dirty="0">
                <a:solidFill>
                  <a:srgbClr val="000000"/>
                </a:solidFill>
                <a:latin typeface="+mn-lt"/>
                <a:cs typeface="Segoe UI"/>
              </a:rPr>
              <a:t>Literacy work in schools and upper secondary schools 03/2025</a:t>
            </a:r>
            <a:endParaRPr lang="en-US" sz="1500" b="0" i="0" dirty="0">
              <a:solidFill>
                <a:srgbClr val="000000"/>
              </a:solidFill>
              <a:effectLst/>
              <a:latin typeface="+mn-lt"/>
            </a:endParaRPr>
          </a:p>
          <a:p>
            <a:pPr marL="285750" indent="-285750">
              <a:buFont typeface="Wingdings" panose="05000000000000000000" pitchFamily="2" charset="2"/>
              <a:buChar char="ü"/>
            </a:pPr>
            <a:r>
              <a:rPr lang="en-US" sz="1500" dirty="0">
                <a:solidFill>
                  <a:srgbClr val="000000"/>
                </a:solidFill>
                <a:latin typeface="+mn-lt"/>
                <a:cs typeface="Segoe UI"/>
              </a:rPr>
              <a:t>Nature and nature literacy 04/2025</a:t>
            </a:r>
            <a:endParaRPr lang="en-US" sz="1500" b="0" i="0" dirty="0">
              <a:solidFill>
                <a:srgbClr val="000000"/>
              </a:solidFill>
              <a:effectLst/>
              <a:latin typeface="+mn-lt"/>
            </a:endParaRPr>
          </a:p>
          <a:p>
            <a:pPr marL="285750" indent="-285750">
              <a:buFont typeface="Wingdings" panose="05000000000000000000" pitchFamily="2" charset="2"/>
              <a:buChar char="ü"/>
            </a:pPr>
            <a:r>
              <a:rPr lang="en-US" sz="1500" dirty="0">
                <a:solidFill>
                  <a:srgbClr val="000000"/>
                </a:solidFill>
                <a:latin typeface="+mn-lt"/>
                <a:cs typeface="Segoe UI"/>
              </a:rPr>
              <a:t>Word art and </a:t>
            </a:r>
            <a:r>
              <a:rPr lang="en-US" sz="1500" i="1" dirty="0" err="1">
                <a:solidFill>
                  <a:srgbClr val="000000"/>
                </a:solidFill>
                <a:latin typeface="+mn-lt"/>
                <a:cs typeface="Segoe UI"/>
              </a:rPr>
              <a:t>Lumotut</a:t>
            </a:r>
            <a:r>
              <a:rPr lang="en-US" sz="1500" i="1" dirty="0">
                <a:solidFill>
                  <a:srgbClr val="000000"/>
                </a:solidFill>
                <a:latin typeface="+mn-lt"/>
                <a:cs typeface="Segoe UI"/>
              </a:rPr>
              <a:t> </a:t>
            </a:r>
            <a:r>
              <a:rPr lang="en-US" sz="1500" i="1" dirty="0" err="1">
                <a:solidFill>
                  <a:srgbClr val="000000"/>
                </a:solidFill>
                <a:latin typeface="+mn-lt"/>
                <a:cs typeface="Segoe UI"/>
              </a:rPr>
              <a:t>sanat</a:t>
            </a:r>
            <a:r>
              <a:rPr lang="en-US" sz="1500" i="1" dirty="0">
                <a:solidFill>
                  <a:srgbClr val="000000"/>
                </a:solidFill>
                <a:latin typeface="+mn-lt"/>
                <a:cs typeface="Segoe UI"/>
              </a:rPr>
              <a:t> </a:t>
            </a:r>
            <a:r>
              <a:rPr lang="en-US" sz="1500" dirty="0">
                <a:solidFill>
                  <a:srgbClr val="000000"/>
                </a:solidFill>
                <a:latin typeface="+mn-lt"/>
                <a:cs typeface="Segoe UI"/>
              </a:rPr>
              <a:t>05/2025</a:t>
            </a:r>
            <a:endParaRPr lang="en-US" sz="1500" b="0" i="0" dirty="0">
              <a:solidFill>
                <a:srgbClr val="000000"/>
              </a:solidFill>
              <a:effectLst/>
              <a:latin typeface="+mn-lt"/>
            </a:endParaRPr>
          </a:p>
          <a:p>
            <a:pPr marL="285750" indent="-285750">
              <a:buFont typeface="Wingdings" panose="05000000000000000000" pitchFamily="2" charset="2"/>
              <a:buChar char="ü"/>
            </a:pPr>
            <a:endParaRPr lang="en-US" sz="1500" b="0" i="0" dirty="0">
              <a:solidFill>
                <a:srgbClr val="000000"/>
              </a:solidFill>
              <a:effectLst/>
              <a:latin typeface="+mn-lt"/>
            </a:endParaRPr>
          </a:p>
          <a:p>
            <a:r>
              <a:rPr lang="en-US" sz="1500" dirty="0">
                <a:solidFill>
                  <a:srgbClr val="000000"/>
                </a:solidFill>
                <a:latin typeface="+mn-lt"/>
                <a:cs typeface="Segoe UI"/>
              </a:rPr>
              <a:t>Read more about Oulu's literacy activities:</a:t>
            </a:r>
          </a:p>
          <a:p>
            <a:r>
              <a:rPr lang="en-US" sz="1600" dirty="0">
                <a:latin typeface="Segoe UI"/>
                <a:cs typeface="Segoe UI"/>
                <a:hlinkClick r:id="rId3"/>
              </a:rPr>
              <a:t>Oulu Reads | Lukevin kaupunni – The Reading Capital | City of Oulu</a:t>
            </a:r>
            <a:endParaRPr lang="en-US"/>
          </a:p>
        </p:txBody>
      </p:sp>
      <p:sp>
        <p:nvSpPr>
          <p:cNvPr id="4" name="Tekstin paikkamerkki 3">
            <a:extLst>
              <a:ext uri="{FF2B5EF4-FFF2-40B4-BE49-F238E27FC236}">
                <a16:creationId xmlns:a16="http://schemas.microsoft.com/office/drawing/2014/main" id="{461C25E6-E9AF-2AD2-DF61-FEFDCBBCB72F}"/>
              </a:ext>
            </a:extLst>
          </p:cNvPr>
          <p:cNvSpPr>
            <a:spLocks noGrp="1"/>
          </p:cNvSpPr>
          <p:nvPr>
            <p:ph type="body" sz="quarter" idx="11"/>
          </p:nvPr>
        </p:nvSpPr>
        <p:spPr>
          <a:xfrm>
            <a:off x="3093578" y="5948675"/>
            <a:ext cx="3325695" cy="382853"/>
          </a:xfrm>
        </p:spPr>
        <p:txBody>
          <a:bodyPr>
            <a:normAutofit fontScale="92500"/>
          </a:bodyPr>
          <a:lstStyle/>
          <a:p>
            <a:r>
              <a:rPr lang="fi-FI" dirty="0"/>
              <a:t>Kuva: Oulun kaupunki / Minna Mäki-Heikkilä</a:t>
            </a:r>
          </a:p>
        </p:txBody>
      </p:sp>
      <p:pic>
        <p:nvPicPr>
          <p:cNvPr id="10" name="Kuvan paikkamerkki 7" descr="Kuva, joka sisältää kohteen vaate, henkilö, sisä-, Oppiminen&#10;&#10;Kuvaus luotu automaattisesti">
            <a:extLst>
              <a:ext uri="{FF2B5EF4-FFF2-40B4-BE49-F238E27FC236}">
                <a16:creationId xmlns:a16="http://schemas.microsoft.com/office/drawing/2014/main" id="{CAE07705-7E7C-AC86-FF99-862C76F0F4BB}"/>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6497638" y="0"/>
            <a:ext cx="5694362" cy="6858000"/>
          </a:xfrm>
        </p:spPr>
      </p:pic>
    </p:spTree>
    <p:extLst>
      <p:ext uri="{BB962C8B-B14F-4D97-AF65-F5344CB8AC3E}">
        <p14:creationId xmlns:p14="http://schemas.microsoft.com/office/powerpoint/2010/main" val="381943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C6B8A6-4140-1CA3-D822-60FE2F9C3707}"/>
              </a:ext>
            </a:extLst>
          </p:cNvPr>
          <p:cNvSpPr>
            <a:spLocks noGrp="1"/>
          </p:cNvSpPr>
          <p:nvPr>
            <p:ph type="title"/>
          </p:nvPr>
        </p:nvSpPr>
        <p:spPr>
          <a:xfrm>
            <a:off x="748553" y="618873"/>
            <a:ext cx="5312005" cy="739907"/>
          </a:xfrm>
        </p:spPr>
        <p:txBody>
          <a:bodyPr>
            <a:normAutofit/>
          </a:bodyPr>
          <a:lstStyle/>
          <a:p>
            <a:r>
              <a:rPr lang="en-US" dirty="0">
                <a:latin typeface="Segoe UI"/>
                <a:cs typeface="Segoe UI"/>
              </a:rPr>
              <a:t>Centering Children and Youth</a:t>
            </a:r>
          </a:p>
        </p:txBody>
      </p:sp>
      <p:sp>
        <p:nvSpPr>
          <p:cNvPr id="3" name="Tekstin paikkamerkki 2">
            <a:extLst>
              <a:ext uri="{FF2B5EF4-FFF2-40B4-BE49-F238E27FC236}">
                <a16:creationId xmlns:a16="http://schemas.microsoft.com/office/drawing/2014/main" id="{9F332FC2-A692-C3D4-5291-619901BAB063}"/>
              </a:ext>
            </a:extLst>
          </p:cNvPr>
          <p:cNvSpPr>
            <a:spLocks noGrp="1"/>
          </p:cNvSpPr>
          <p:nvPr>
            <p:ph type="body" sz="quarter" idx="12"/>
          </p:nvPr>
        </p:nvSpPr>
        <p:spPr>
          <a:xfrm>
            <a:off x="688732" y="1351031"/>
            <a:ext cx="4941432" cy="4623210"/>
          </a:xfrm>
        </p:spPr>
        <p:txBody>
          <a:bodyPr vert="horz" lIns="91440" tIns="45720" rIns="91440" bIns="45720" rtlCol="0" anchor="t">
            <a:normAutofit/>
          </a:bodyPr>
          <a:lstStyle/>
          <a:p>
            <a:pPr marL="285750" indent="-285750">
              <a:buFont typeface="Arial" panose="020B0604020202020204" pitchFamily="34" charset="0"/>
              <a:buChar char="•"/>
            </a:pPr>
            <a:r>
              <a:rPr lang="en-US" sz="1400" dirty="0">
                <a:solidFill>
                  <a:srgbClr val="111111"/>
                </a:solidFill>
                <a:latin typeface="+mn-lt"/>
                <a:ea typeface="Calibri"/>
                <a:cs typeface="Times New Roman"/>
              </a:rPr>
              <a:t>Schools promote reading actively. Oulu's school library network is unique.</a:t>
            </a:r>
          </a:p>
          <a:p>
            <a:pPr marL="285750" indent="-285750">
              <a:buFont typeface="Arial" panose="020B0604020202020204" pitchFamily="34" charset="0"/>
              <a:buChar char="•"/>
            </a:pPr>
            <a:r>
              <a:rPr lang="en-US" sz="1400" dirty="0">
                <a:solidFill>
                  <a:srgbClr val="111111"/>
                </a:solidFill>
                <a:latin typeface="Segoe UI"/>
                <a:ea typeface="Calibri"/>
                <a:cs typeface="Times New Roman"/>
              </a:rPr>
              <a:t>Oulu City Library's children and youth collection increased 10 %</a:t>
            </a:r>
            <a:endParaRPr lang="en-US" sz="1400" dirty="0">
              <a:solidFill>
                <a:srgbClr val="111111"/>
              </a:solidFill>
              <a:ea typeface="Calibri"/>
              <a:cs typeface="Times New Roman"/>
            </a:endParaRPr>
          </a:p>
          <a:p>
            <a:pPr marL="285750" indent="-285750">
              <a:buFont typeface="Arial" panose="020B0604020202020204" pitchFamily="34" charset="0"/>
              <a:buChar char="•"/>
            </a:pPr>
            <a:r>
              <a:rPr lang="en-US" sz="1400" dirty="0">
                <a:solidFill>
                  <a:srgbClr val="111111"/>
                </a:solidFill>
                <a:latin typeface="+mn-lt"/>
                <a:ea typeface="Calibri"/>
                <a:cs typeface="Times New Roman"/>
              </a:rPr>
              <a:t>Schools and upper secondary schools participate actively in the City Library's </a:t>
            </a:r>
            <a:r>
              <a:rPr lang="en-US" sz="1400" b="1" dirty="0">
                <a:solidFill>
                  <a:srgbClr val="111111"/>
                </a:solidFill>
                <a:latin typeface="+mn-lt"/>
                <a:ea typeface="Calibri"/>
                <a:cs typeface="Times New Roman"/>
              </a:rPr>
              <a:t>Library Route</a:t>
            </a:r>
            <a:r>
              <a:rPr lang="en-US" sz="1400" dirty="0">
                <a:solidFill>
                  <a:srgbClr val="111111"/>
                </a:solidFill>
                <a:latin typeface="+mn-lt"/>
                <a:ea typeface="Calibri"/>
                <a:cs typeface="Times New Roman"/>
              </a:rPr>
              <a:t> activities which reached 27 430 children and young people in 2024. The attendee numbers grew 18,2 % from last year.</a:t>
            </a:r>
            <a:endParaRPr lang="en-US" sz="1400" dirty="0">
              <a:solidFill>
                <a:srgbClr val="111111"/>
              </a:solidFill>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dirty="0">
                <a:solidFill>
                  <a:srgbClr val="111111"/>
                </a:solidFill>
                <a:latin typeface="+mn-lt"/>
                <a:ea typeface="Calibri"/>
                <a:cs typeface="Times New Roman"/>
              </a:rPr>
              <a:t>The PISA 2022 results for Oulu's schools were good. The city of Oulu's PISA literacy average was 527 points. Finland's national average was 490 points, and the average of OECD states was 476 points.</a:t>
            </a:r>
          </a:p>
          <a:p>
            <a:pPr marL="285750" indent="-285750">
              <a:buFont typeface="Arial" panose="020B0604020202020204" pitchFamily="34" charset="0"/>
              <a:buChar char="•"/>
            </a:pPr>
            <a:r>
              <a:rPr lang="en-US" sz="1400" dirty="0">
                <a:latin typeface="+mn-lt"/>
                <a:cs typeface="Segoe UI"/>
              </a:rPr>
              <a:t>Books are present throughout early childhood education. Cooperation with libraries is active and </a:t>
            </a:r>
            <a:r>
              <a:rPr lang="en-US" sz="1400" b="1" dirty="0">
                <a:latin typeface="+mn-lt"/>
                <a:cs typeface="Segoe UI"/>
              </a:rPr>
              <a:t>the Joy of Reading</a:t>
            </a:r>
            <a:r>
              <a:rPr lang="en-US" sz="1400" dirty="0">
                <a:latin typeface="+mn-lt"/>
                <a:cs typeface="Segoe UI"/>
              </a:rPr>
              <a:t> activities reached 15 595 children in 2024. The attendee numbers grew 14,7 % from last year.</a:t>
            </a:r>
            <a:endParaRPr lang="en-US" sz="1400" dirty="0">
              <a:latin typeface="+mn-lt"/>
            </a:endParaRPr>
          </a:p>
          <a:p>
            <a:pPr marL="285750" indent="-285750">
              <a:buChar char="•"/>
            </a:pPr>
            <a:r>
              <a:rPr lang="en-US" sz="1400" dirty="0">
                <a:solidFill>
                  <a:srgbClr val="000000"/>
                </a:solidFill>
                <a:latin typeface="+mn-lt"/>
                <a:ea typeface="Calibri"/>
                <a:cs typeface="Segoe UI"/>
              </a:rPr>
              <a:t>Youth Services and other operators also promote literacy.</a:t>
            </a:r>
            <a:endParaRPr lang="en-US" sz="1400" dirty="0">
              <a:solidFill>
                <a:srgbClr val="000000"/>
              </a:solidFill>
              <a:latin typeface="+mn-lt"/>
              <a:ea typeface="Calibri" panose="020F0502020204030204" pitchFamily="34" charset="0"/>
              <a:cs typeface="Segoe UI"/>
            </a:endParaRPr>
          </a:p>
        </p:txBody>
      </p:sp>
      <p:pic>
        <p:nvPicPr>
          <p:cNvPr id="5" name="Kuvan paikkamerkki 4" descr="Kuva, joka sisältää kohteen vaate, jalkineet, henkilö, Ihmisen kasvot&#10;&#10;Kuvaus luotu automaattisesti">
            <a:extLst>
              <a:ext uri="{FF2B5EF4-FFF2-40B4-BE49-F238E27FC236}">
                <a16:creationId xmlns:a16="http://schemas.microsoft.com/office/drawing/2014/main" id="{DFCCAB94-EBE2-EA55-A848-508C36F1F69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6497782" y="0"/>
            <a:ext cx="5694218" cy="6857999"/>
          </a:xfrm>
        </p:spPr>
      </p:pic>
      <p:sp>
        <p:nvSpPr>
          <p:cNvPr id="10" name="Tekstin paikkamerkki 9">
            <a:extLst>
              <a:ext uri="{FF2B5EF4-FFF2-40B4-BE49-F238E27FC236}">
                <a16:creationId xmlns:a16="http://schemas.microsoft.com/office/drawing/2014/main" id="{A4871FFC-2FB1-C338-F5BE-617995A403A1}"/>
              </a:ext>
            </a:extLst>
          </p:cNvPr>
          <p:cNvSpPr>
            <a:spLocks noGrp="1"/>
          </p:cNvSpPr>
          <p:nvPr>
            <p:ph type="body" sz="quarter" idx="11"/>
          </p:nvPr>
        </p:nvSpPr>
        <p:spPr>
          <a:xfrm>
            <a:off x="2527751" y="6121922"/>
            <a:ext cx="3864504" cy="382853"/>
          </a:xfrm>
        </p:spPr>
        <p:txBody>
          <a:bodyPr>
            <a:noAutofit/>
          </a:bodyPr>
          <a:lstStyle/>
          <a:p>
            <a:r>
              <a:rPr lang="fi-FI" dirty="0">
                <a:latin typeface="Segoe UI"/>
                <a:cs typeface="Segoe UI"/>
              </a:rPr>
              <a:t>Picture: Oulu City Library / Juha M. Kinnunen</a:t>
            </a:r>
          </a:p>
        </p:txBody>
      </p:sp>
    </p:spTree>
    <p:extLst>
      <p:ext uri="{BB962C8B-B14F-4D97-AF65-F5344CB8AC3E}">
        <p14:creationId xmlns:p14="http://schemas.microsoft.com/office/powerpoint/2010/main" val="1677964241"/>
      </p:ext>
    </p:extLst>
  </p:cSld>
  <p:clrMapOvr>
    <a:masterClrMapping/>
  </p:clrMapOvr>
</p:sld>
</file>

<file path=ppt/theme/theme1.xml><?xml version="1.0" encoding="utf-8"?>
<a:theme xmlns:a="http://schemas.openxmlformats.org/drawingml/2006/main" name="Office-teema">
  <a:themeElements>
    <a:clrScheme name="Oulu">
      <a:dk1>
        <a:srgbClr val="000000"/>
      </a:dk1>
      <a:lt1>
        <a:srgbClr val="FFFFFF"/>
      </a:lt1>
      <a:dk2>
        <a:srgbClr val="44546A"/>
      </a:dk2>
      <a:lt2>
        <a:srgbClr val="E7E6E6"/>
      </a:lt2>
      <a:accent1>
        <a:srgbClr val="E10069"/>
      </a:accent1>
      <a:accent2>
        <a:srgbClr val="00DBFF"/>
      </a:accent2>
      <a:accent3>
        <a:srgbClr val="001E96"/>
      </a:accent3>
      <a:accent4>
        <a:srgbClr val="F05923"/>
      </a:accent4>
      <a:accent5>
        <a:srgbClr val="008CFF"/>
      </a:accent5>
      <a:accent6>
        <a:srgbClr val="006E0A"/>
      </a:accent6>
      <a:hlink>
        <a:srgbClr val="001E96"/>
      </a:hlink>
      <a:folHlink>
        <a:srgbClr val="000000"/>
      </a:folHlink>
    </a:clrScheme>
    <a:fontScheme name="Segoe 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lu_Powerpointpohja.potx" id="{AC8303F7-1F66-4B02-8CC4-7B35D96828BE}" vid="{C442E1DD-C25E-45D7-9299-D4FB55D1316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FC3DA2A38C33704FB6FBA27B272A146A" ma:contentTypeVersion="7" ma:contentTypeDescription="Luo uusi asiakirja." ma:contentTypeScope="" ma:versionID="d7a68a2d4df2cef9de09a9b7b1fcf9b7">
  <xsd:schema xmlns:xsd="http://www.w3.org/2001/XMLSchema" xmlns:xs="http://www.w3.org/2001/XMLSchema" xmlns:p="http://schemas.microsoft.com/office/2006/metadata/properties" xmlns:ns2="28628ca7-215c-40d4-94f6-58d2ff8dbf28" xmlns:ns3="cf6341be-266b-45e3-b168-4e56d7494fb3" targetNamespace="http://schemas.microsoft.com/office/2006/metadata/properties" ma:root="true" ma:fieldsID="c04b1d9d31519670bead589de5d7949f" ns2:_="" ns3:_="">
    <xsd:import namespace="28628ca7-215c-40d4-94f6-58d2ff8dbf28"/>
    <xsd:import namespace="cf6341be-266b-45e3-b168-4e56d7494f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628ca7-215c-40d4-94f6-58d2ff8db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6341be-266b-45e3-b168-4e56d7494fb3"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061C17-370F-48C1-B234-0A99D1A803E5}">
  <ds:schemaRefs>
    <ds:schemaRef ds:uri="http://schemas.microsoft.com/sharepoint/v3/contenttype/forms"/>
  </ds:schemaRefs>
</ds:datastoreItem>
</file>

<file path=customXml/itemProps2.xml><?xml version="1.0" encoding="utf-8"?>
<ds:datastoreItem xmlns:ds="http://schemas.openxmlformats.org/officeDocument/2006/customXml" ds:itemID="{61F0910E-2E6F-4A83-A014-A28B7085F7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628ca7-215c-40d4-94f6-58d2ff8dbf28"/>
    <ds:schemaRef ds:uri="cf6341be-266b-45e3-b168-4e56d7494f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3A59F7-C9E9-4ED9-8430-CC44FA4C1A4B}">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e7f2b28d-54cf-44b6-aad9-6a2b7fb652a6}" enabled="1" method="Standard" siteId="{5cc89a67-fa29-4356-af5d-f436abc7c21b}" removed="0"/>
</clbl:labelList>
</file>

<file path=docProps/app.xml><?xml version="1.0" encoding="utf-8"?>
<Properties xmlns="http://schemas.openxmlformats.org/officeDocument/2006/extended-properties" xmlns:vt="http://schemas.openxmlformats.org/officeDocument/2006/docPropsVTypes">
  <Template>Oulu_Powerpointpohja</Template>
  <TotalTime>1089</TotalTime>
  <Words>811</Words>
  <Application>Microsoft Office PowerPoint</Application>
  <PresentationFormat>Laajakuva</PresentationFormat>
  <Paragraphs>105</Paragraphs>
  <Slides>14</Slides>
  <Notes>0</Notes>
  <HiddenSlides>0</HiddenSlides>
  <MMClips>0</MMClips>
  <ScaleCrop>false</ScaleCrop>
  <HeadingPairs>
    <vt:vector size="4" baseType="variant">
      <vt:variant>
        <vt:lpstr>Teema</vt:lpstr>
      </vt:variant>
      <vt:variant>
        <vt:i4>1</vt:i4>
      </vt:variant>
      <vt:variant>
        <vt:lpstr>Dian otsikot</vt:lpstr>
      </vt:variant>
      <vt:variant>
        <vt:i4>14</vt:i4>
      </vt:variant>
    </vt:vector>
  </HeadingPairs>
  <TitlesOfParts>
    <vt:vector size="15" baseType="lpstr">
      <vt:lpstr>Office-teema</vt:lpstr>
      <vt:lpstr>Oulu - Lukevin kaupunni!</vt:lpstr>
      <vt:lpstr>European Reading Capital of Culture</vt:lpstr>
      <vt:lpstr>Reading &amp; Library Cooperation Steering Group coordinates the campaign</vt:lpstr>
      <vt:lpstr>National Literacy Strategy</vt:lpstr>
      <vt:lpstr>Multiliteracy</vt:lpstr>
      <vt:lpstr>Literacy in City Documents</vt:lpstr>
      <vt:lpstr>PowerPoint-esitys</vt:lpstr>
      <vt:lpstr>Highlighting Oulu's Literacy Operators</vt:lpstr>
      <vt:lpstr>Centering Children and Youth</vt:lpstr>
      <vt:lpstr>Reading Counter</vt:lpstr>
      <vt:lpstr>Reading Counter February 12, 2025</vt:lpstr>
      <vt:lpstr>Lukevin kaupunni Website</vt:lpstr>
      <vt:lpstr>Join us easily with prepared materials!</vt:lpstr>
      <vt:lpstr>Get in touch!</vt:lpstr>
    </vt:vector>
  </TitlesOfParts>
  <Company>Oulun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Kauppila Elina</dc:creator>
  <cp:lastModifiedBy>Kauppila Elina</cp:lastModifiedBy>
  <cp:revision>412</cp:revision>
  <dcterms:created xsi:type="dcterms:W3CDTF">2024-11-15T10:45:15Z</dcterms:created>
  <dcterms:modified xsi:type="dcterms:W3CDTF">2025-03-18T11:01:44Z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2023-11-02T08:31:49Z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01fa4126-6d04-42f5-b1f2-0f2c26e5173d</vt:lpwstr>
  </property>
  <property fmtid="{D5CDD505-2E9C-101B-9397-08002B2CF9AE}" pid="8" name="MSIP_Label_e7f2b28d-54cf-44b6-aad9-6a2b7fb652a6_ContentBits">
    <vt:lpwstr>0</vt:lpwstr>
  </property>
  <property fmtid="{D5CDD505-2E9C-101B-9397-08002B2CF9AE}" pid="9" name="ContentTypeId">
    <vt:lpwstr>0x010100FC3DA2A38C33704FB6FBA27B272A146A</vt:lpwstr>
  </property>
</Properties>
</file>