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 id="2147483812" r:id="rId5"/>
  </p:sldMasterIdLst>
  <p:notesMasterIdLst>
    <p:notesMasterId r:id="rId27"/>
  </p:notesMasterIdLst>
  <p:sldIdLst>
    <p:sldId id="266" r:id="rId6"/>
    <p:sldId id="290" r:id="rId7"/>
    <p:sldId id="300" r:id="rId8"/>
    <p:sldId id="307" r:id="rId9"/>
    <p:sldId id="308" r:id="rId10"/>
    <p:sldId id="309" r:id="rId11"/>
    <p:sldId id="301" r:id="rId12"/>
    <p:sldId id="310" r:id="rId13"/>
    <p:sldId id="305" r:id="rId14"/>
    <p:sldId id="306" r:id="rId15"/>
    <p:sldId id="296" r:id="rId16"/>
    <p:sldId id="291" r:id="rId17"/>
    <p:sldId id="297" r:id="rId18"/>
    <p:sldId id="298" r:id="rId19"/>
    <p:sldId id="302" r:id="rId20"/>
    <p:sldId id="303" r:id="rId21"/>
    <p:sldId id="293" r:id="rId22"/>
    <p:sldId id="294" r:id="rId23"/>
    <p:sldId id="295" r:id="rId24"/>
    <p:sldId id="299" r:id="rId25"/>
    <p:sldId id="304" r:id="rId26"/>
  </p:sldIdLst>
  <p:sldSz cx="9144000" cy="5143500" type="screen16x9"/>
  <p:notesSz cx="6858000" cy="9144000"/>
  <p:defaultTex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F4E55"/>
    <a:srgbClr val="E10069"/>
    <a:srgbClr val="007896"/>
    <a:srgbClr val="73C8E3"/>
    <a:srgbClr val="EBD278"/>
    <a:srgbClr val="B94B0A"/>
    <a:srgbClr val="91C887"/>
    <a:srgbClr val="007D32"/>
    <a:srgbClr val="EB82AA"/>
    <a:srgbClr val="9B004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1F890C0-E249-4104-AE57-52B2B113A831}" v="2" dt="2026-04-17T11:23:12.165"/>
  </p1510:revLst>
</p1510:revInfo>
</file>

<file path=ppt/tableStyles.xml><?xml version="1.0" encoding="utf-8"?>
<a:tblStyleLst xmlns:a="http://schemas.openxmlformats.org/drawingml/2006/main" def="{5C22544A-7EE6-4342-B048-85BDC9FD1C3A}">
  <a:tblStyle styleId="{5C22544A-7EE6-4342-B048-85BDC9FD1C3A}" styleName="Normaali tyyli 2 - Korostu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32197" autoAdjust="0"/>
    <p:restoredTop sz="93769" autoAdjust="0"/>
  </p:normalViewPr>
  <p:slideViewPr>
    <p:cSldViewPr>
      <p:cViewPr varScale="1">
        <p:scale>
          <a:sx n="210" d="100"/>
          <a:sy n="210" d="100"/>
        </p:scale>
        <p:origin x="1872" y="168"/>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 Type="http://schemas.openxmlformats.org/officeDocument/2006/relationships/customXml" Target="../customXml/item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microsoft.com/office/2016/11/relationships/changesInfo" Target="changesInfos/changesInfo1.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presProps" Target="presProp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notesMaster" Target="notesMasters/notesMaster1.xml"/><Relationship Id="rId30" Type="http://schemas.openxmlformats.org/officeDocument/2006/relationships/theme" Target="theme/theme1.xml"/><Relationship Id="rId8" Type="http://schemas.openxmlformats.org/officeDocument/2006/relationships/slide" Target="slides/slide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äkinen Helena" userId="2207d32d-ff28-4865-8420-effad6518c51" providerId="ADAL" clId="{71B0B3D7-6A6A-4F09-8D53-FF8BD8B2B748}"/>
    <pc:docChg chg="undo redo custSel addSld modSld sldOrd">
      <pc:chgData name="Mäkinen Helena" userId="2207d32d-ff28-4865-8420-effad6518c51" providerId="ADAL" clId="{71B0B3D7-6A6A-4F09-8D53-FF8BD8B2B748}" dt="2026-04-17T11:23:50.498" v="660" actId="26606"/>
      <pc:docMkLst>
        <pc:docMk/>
      </pc:docMkLst>
      <pc:sldChg chg="modSp mod">
        <pc:chgData name="Mäkinen Helena" userId="2207d32d-ff28-4865-8420-effad6518c51" providerId="ADAL" clId="{71B0B3D7-6A6A-4F09-8D53-FF8BD8B2B748}" dt="2026-03-20T09:34:19.194" v="37" actId="20577"/>
        <pc:sldMkLst>
          <pc:docMk/>
          <pc:sldMk cId="1087313927" sldId="266"/>
        </pc:sldMkLst>
        <pc:spChg chg="mod">
          <ac:chgData name="Mäkinen Helena" userId="2207d32d-ff28-4865-8420-effad6518c51" providerId="ADAL" clId="{71B0B3D7-6A6A-4F09-8D53-FF8BD8B2B748}" dt="2026-03-20T09:32:17.649" v="35" actId="20577"/>
          <ac:spMkLst>
            <pc:docMk/>
            <pc:sldMk cId="1087313927" sldId="266"/>
            <ac:spMk id="5" creationId="{00000000-0000-0000-0000-000000000000}"/>
          </ac:spMkLst>
        </pc:spChg>
        <pc:spChg chg="mod">
          <ac:chgData name="Mäkinen Helena" userId="2207d32d-ff28-4865-8420-effad6518c51" providerId="ADAL" clId="{71B0B3D7-6A6A-4F09-8D53-FF8BD8B2B748}" dt="2026-03-20T09:34:19.194" v="37" actId="20577"/>
          <ac:spMkLst>
            <pc:docMk/>
            <pc:sldMk cId="1087313927" sldId="266"/>
            <ac:spMk id="6" creationId="{00000000-0000-0000-0000-000000000000}"/>
          </ac:spMkLst>
        </pc:spChg>
      </pc:sldChg>
      <pc:sldChg chg="modSp mod">
        <pc:chgData name="Mäkinen Helena" userId="2207d32d-ff28-4865-8420-effad6518c51" providerId="ADAL" clId="{71B0B3D7-6A6A-4F09-8D53-FF8BD8B2B748}" dt="2026-03-20T10:41:37.704" v="636" actId="20577"/>
        <pc:sldMkLst>
          <pc:docMk/>
          <pc:sldMk cId="3122786228" sldId="290"/>
        </pc:sldMkLst>
        <pc:spChg chg="mod">
          <ac:chgData name="Mäkinen Helena" userId="2207d32d-ff28-4865-8420-effad6518c51" providerId="ADAL" clId="{71B0B3D7-6A6A-4F09-8D53-FF8BD8B2B748}" dt="2026-03-20T09:34:35.743" v="39"/>
          <ac:spMkLst>
            <pc:docMk/>
            <pc:sldMk cId="3122786228" sldId="290"/>
            <ac:spMk id="2" creationId="{88F74C0D-D971-428D-B647-B90A342BD5C9}"/>
          </ac:spMkLst>
        </pc:spChg>
        <pc:spChg chg="mod">
          <ac:chgData name="Mäkinen Helena" userId="2207d32d-ff28-4865-8420-effad6518c51" providerId="ADAL" clId="{71B0B3D7-6A6A-4F09-8D53-FF8BD8B2B748}" dt="2026-03-20T10:41:37.704" v="636" actId="20577"/>
          <ac:spMkLst>
            <pc:docMk/>
            <pc:sldMk cId="3122786228" sldId="290"/>
            <ac:spMk id="3" creationId="{C81D699B-71A5-44CA-991C-E0F0D75E0DE6}"/>
          </ac:spMkLst>
        </pc:spChg>
      </pc:sldChg>
      <pc:sldChg chg="modSp mod">
        <pc:chgData name="Mäkinen Helena" userId="2207d32d-ff28-4865-8420-effad6518c51" providerId="ADAL" clId="{71B0B3D7-6A6A-4F09-8D53-FF8BD8B2B748}" dt="2026-03-20T10:14:05.350" v="413"/>
        <pc:sldMkLst>
          <pc:docMk/>
          <pc:sldMk cId="207278865" sldId="291"/>
        </pc:sldMkLst>
        <pc:spChg chg="mod">
          <ac:chgData name="Mäkinen Helena" userId="2207d32d-ff28-4865-8420-effad6518c51" providerId="ADAL" clId="{71B0B3D7-6A6A-4F09-8D53-FF8BD8B2B748}" dt="2026-03-20T10:14:05.350" v="413"/>
          <ac:spMkLst>
            <pc:docMk/>
            <pc:sldMk cId="207278865" sldId="291"/>
            <ac:spMk id="2" creationId="{F9FC432F-5B9D-4FE4-ADDD-97B481B309E8}"/>
          </ac:spMkLst>
        </pc:spChg>
      </pc:sldChg>
      <pc:sldChg chg="modSp mod">
        <pc:chgData name="Mäkinen Helena" userId="2207d32d-ff28-4865-8420-effad6518c51" providerId="ADAL" clId="{71B0B3D7-6A6A-4F09-8D53-FF8BD8B2B748}" dt="2026-03-20T10:23:05.635" v="537" actId="5793"/>
        <pc:sldMkLst>
          <pc:docMk/>
          <pc:sldMk cId="1630176318" sldId="293"/>
        </pc:sldMkLst>
        <pc:spChg chg="mod">
          <ac:chgData name="Mäkinen Helena" userId="2207d32d-ff28-4865-8420-effad6518c51" providerId="ADAL" clId="{71B0B3D7-6A6A-4F09-8D53-FF8BD8B2B748}" dt="2026-03-20T10:21:06.736" v="501"/>
          <ac:spMkLst>
            <pc:docMk/>
            <pc:sldMk cId="1630176318" sldId="293"/>
            <ac:spMk id="2" creationId="{8DE753FB-B93F-4543-A565-26FAAD8B8BE1}"/>
          </ac:spMkLst>
        </pc:spChg>
        <pc:spChg chg="mod">
          <ac:chgData name="Mäkinen Helena" userId="2207d32d-ff28-4865-8420-effad6518c51" providerId="ADAL" clId="{71B0B3D7-6A6A-4F09-8D53-FF8BD8B2B748}" dt="2026-03-20T10:23:05.635" v="537" actId="5793"/>
          <ac:spMkLst>
            <pc:docMk/>
            <pc:sldMk cId="1630176318" sldId="293"/>
            <ac:spMk id="3" creationId="{2AAB93E8-A3B6-41B6-AE58-2CDDF7200EEA}"/>
          </ac:spMkLst>
        </pc:spChg>
      </pc:sldChg>
      <pc:sldChg chg="modSp mod">
        <pc:chgData name="Mäkinen Helena" userId="2207d32d-ff28-4865-8420-effad6518c51" providerId="ADAL" clId="{71B0B3D7-6A6A-4F09-8D53-FF8BD8B2B748}" dt="2026-03-20T10:25:02.822" v="582" actId="27636"/>
        <pc:sldMkLst>
          <pc:docMk/>
          <pc:sldMk cId="2337598194" sldId="294"/>
        </pc:sldMkLst>
        <pc:spChg chg="mod">
          <ac:chgData name="Mäkinen Helena" userId="2207d32d-ff28-4865-8420-effad6518c51" providerId="ADAL" clId="{71B0B3D7-6A6A-4F09-8D53-FF8BD8B2B748}" dt="2026-03-20T10:23:27.101" v="539"/>
          <ac:spMkLst>
            <pc:docMk/>
            <pc:sldMk cId="2337598194" sldId="294"/>
            <ac:spMk id="2" creationId="{4267F3F0-5ED5-40C4-A18A-2EA320DB61C6}"/>
          </ac:spMkLst>
        </pc:spChg>
        <pc:spChg chg="mod">
          <ac:chgData name="Mäkinen Helena" userId="2207d32d-ff28-4865-8420-effad6518c51" providerId="ADAL" clId="{71B0B3D7-6A6A-4F09-8D53-FF8BD8B2B748}" dt="2026-03-20T10:25:02.822" v="582" actId="27636"/>
          <ac:spMkLst>
            <pc:docMk/>
            <pc:sldMk cId="2337598194" sldId="294"/>
            <ac:spMk id="5" creationId="{A893E840-086B-45B4-80A0-47C82F93F997}"/>
          </ac:spMkLst>
        </pc:spChg>
      </pc:sldChg>
      <pc:sldChg chg="modSp mod">
        <pc:chgData name="Mäkinen Helena" userId="2207d32d-ff28-4865-8420-effad6518c51" providerId="ADAL" clId="{71B0B3D7-6A6A-4F09-8D53-FF8BD8B2B748}" dt="2026-03-20T10:36:53.268" v="597"/>
        <pc:sldMkLst>
          <pc:docMk/>
          <pc:sldMk cId="3597882371" sldId="295"/>
        </pc:sldMkLst>
        <pc:spChg chg="mod">
          <ac:chgData name="Mäkinen Helena" userId="2207d32d-ff28-4865-8420-effad6518c51" providerId="ADAL" clId="{71B0B3D7-6A6A-4F09-8D53-FF8BD8B2B748}" dt="2026-03-20T10:25:21.794" v="584"/>
          <ac:spMkLst>
            <pc:docMk/>
            <pc:sldMk cId="3597882371" sldId="295"/>
            <ac:spMk id="2" creationId="{283B7D24-ADAB-4FF2-AB92-7B0ADEF3C908}"/>
          </ac:spMkLst>
        </pc:spChg>
        <pc:spChg chg="mod">
          <ac:chgData name="Mäkinen Helena" userId="2207d32d-ff28-4865-8420-effad6518c51" providerId="ADAL" clId="{71B0B3D7-6A6A-4F09-8D53-FF8BD8B2B748}" dt="2026-03-20T10:36:53.268" v="597"/>
          <ac:spMkLst>
            <pc:docMk/>
            <pc:sldMk cId="3597882371" sldId="295"/>
            <ac:spMk id="3" creationId="{C47489B7-7AED-4CFE-9CFC-017C50F867B1}"/>
          </ac:spMkLst>
        </pc:spChg>
      </pc:sldChg>
      <pc:sldChg chg="modSp mod">
        <pc:chgData name="Mäkinen Helena" userId="2207d32d-ff28-4865-8420-effad6518c51" providerId="ADAL" clId="{71B0B3D7-6A6A-4F09-8D53-FF8BD8B2B748}" dt="2026-03-20T10:13:49.902" v="411" actId="5793"/>
        <pc:sldMkLst>
          <pc:docMk/>
          <pc:sldMk cId="240685815" sldId="296"/>
        </pc:sldMkLst>
        <pc:spChg chg="mod">
          <ac:chgData name="Mäkinen Helena" userId="2207d32d-ff28-4865-8420-effad6518c51" providerId="ADAL" clId="{71B0B3D7-6A6A-4F09-8D53-FF8BD8B2B748}" dt="2026-03-20T10:09:38.369" v="387"/>
          <ac:spMkLst>
            <pc:docMk/>
            <pc:sldMk cId="240685815" sldId="296"/>
            <ac:spMk id="2" creationId="{F7E7B3FB-3676-42F5-B014-745B7783D1F1}"/>
          </ac:spMkLst>
        </pc:spChg>
        <pc:spChg chg="mod">
          <ac:chgData name="Mäkinen Helena" userId="2207d32d-ff28-4865-8420-effad6518c51" providerId="ADAL" clId="{71B0B3D7-6A6A-4F09-8D53-FF8BD8B2B748}" dt="2026-03-20T10:13:49.902" v="411" actId="5793"/>
          <ac:spMkLst>
            <pc:docMk/>
            <pc:sldMk cId="240685815" sldId="296"/>
            <ac:spMk id="3" creationId="{820918C4-EF8D-4FD0-943B-791DF960A88D}"/>
          </ac:spMkLst>
        </pc:spChg>
      </pc:sldChg>
      <pc:sldChg chg="modSp mod">
        <pc:chgData name="Mäkinen Helena" userId="2207d32d-ff28-4865-8420-effad6518c51" providerId="ADAL" clId="{71B0B3D7-6A6A-4F09-8D53-FF8BD8B2B748}" dt="2026-03-20T10:17:42.966" v="459" actId="20577"/>
        <pc:sldMkLst>
          <pc:docMk/>
          <pc:sldMk cId="1997736405" sldId="297"/>
        </pc:sldMkLst>
        <pc:spChg chg="mod">
          <ac:chgData name="Mäkinen Helena" userId="2207d32d-ff28-4865-8420-effad6518c51" providerId="ADAL" clId="{71B0B3D7-6A6A-4F09-8D53-FF8BD8B2B748}" dt="2026-03-20T10:14:23.203" v="415"/>
          <ac:spMkLst>
            <pc:docMk/>
            <pc:sldMk cId="1997736405" sldId="297"/>
            <ac:spMk id="2" creationId="{C2562243-75ED-4216-8332-373686501B8F}"/>
          </ac:spMkLst>
        </pc:spChg>
        <pc:spChg chg="mod">
          <ac:chgData name="Mäkinen Helena" userId="2207d32d-ff28-4865-8420-effad6518c51" providerId="ADAL" clId="{71B0B3D7-6A6A-4F09-8D53-FF8BD8B2B748}" dt="2026-03-20T10:17:42.966" v="459" actId="20577"/>
          <ac:spMkLst>
            <pc:docMk/>
            <pc:sldMk cId="1997736405" sldId="297"/>
            <ac:spMk id="3" creationId="{736C9A65-E5AA-4FD3-963D-A2F606F22D87}"/>
          </ac:spMkLst>
        </pc:spChg>
      </pc:sldChg>
      <pc:sldChg chg="modSp mod">
        <pc:chgData name="Mäkinen Helena" userId="2207d32d-ff28-4865-8420-effad6518c51" providerId="ADAL" clId="{71B0B3D7-6A6A-4F09-8D53-FF8BD8B2B748}" dt="2026-03-20T10:18:10.989" v="466"/>
        <pc:sldMkLst>
          <pc:docMk/>
          <pc:sldMk cId="614459041" sldId="298"/>
        </pc:sldMkLst>
        <pc:spChg chg="mod">
          <ac:chgData name="Mäkinen Helena" userId="2207d32d-ff28-4865-8420-effad6518c51" providerId="ADAL" clId="{71B0B3D7-6A6A-4F09-8D53-FF8BD8B2B748}" dt="2026-03-20T10:18:10.989" v="466"/>
          <ac:spMkLst>
            <pc:docMk/>
            <pc:sldMk cId="614459041" sldId="298"/>
            <ac:spMk id="5" creationId="{69CC0EC6-72BA-4184-89F7-3EE8C4545453}"/>
          </ac:spMkLst>
        </pc:spChg>
      </pc:sldChg>
      <pc:sldChg chg="addSp delSp modSp mod">
        <pc:chgData name="Mäkinen Helena" userId="2207d32d-ff28-4865-8420-effad6518c51" providerId="ADAL" clId="{71B0B3D7-6A6A-4F09-8D53-FF8BD8B2B748}" dt="2026-03-20T10:39:08.538" v="610" actId="1076"/>
        <pc:sldMkLst>
          <pc:docMk/>
          <pc:sldMk cId="1026010221" sldId="299"/>
        </pc:sldMkLst>
        <pc:spChg chg="mod">
          <ac:chgData name="Mäkinen Helena" userId="2207d32d-ff28-4865-8420-effad6518c51" providerId="ADAL" clId="{71B0B3D7-6A6A-4F09-8D53-FF8BD8B2B748}" dt="2026-03-20T10:37:12.352" v="598"/>
          <ac:spMkLst>
            <pc:docMk/>
            <pc:sldMk cId="1026010221" sldId="299"/>
            <ac:spMk id="2" creationId="{045CE596-39DE-4D7E-8780-65DB9978EA5F}"/>
          </ac:spMkLst>
        </pc:spChg>
        <pc:spChg chg="mod">
          <ac:chgData name="Mäkinen Helena" userId="2207d32d-ff28-4865-8420-effad6518c51" providerId="ADAL" clId="{71B0B3D7-6A6A-4F09-8D53-FF8BD8B2B748}" dt="2026-03-20T10:38:28.346" v="607" actId="20577"/>
          <ac:spMkLst>
            <pc:docMk/>
            <pc:sldMk cId="1026010221" sldId="299"/>
            <ac:spMk id="3" creationId="{24931BD2-80A9-478C-991A-914A2830DD7D}"/>
          </ac:spMkLst>
        </pc:spChg>
        <pc:spChg chg="mod">
          <ac:chgData name="Mäkinen Helena" userId="2207d32d-ff28-4865-8420-effad6518c51" providerId="ADAL" clId="{71B0B3D7-6A6A-4F09-8D53-FF8BD8B2B748}" dt="2026-03-20T10:38:09.918" v="605"/>
          <ac:spMkLst>
            <pc:docMk/>
            <pc:sldMk cId="1026010221" sldId="299"/>
            <ac:spMk id="5" creationId="{3A5E8960-1BE3-47DC-AEDF-D8CB53930BDC}"/>
          </ac:spMkLst>
        </pc:spChg>
        <pc:picChg chg="add mod">
          <ac:chgData name="Mäkinen Helena" userId="2207d32d-ff28-4865-8420-effad6518c51" providerId="ADAL" clId="{71B0B3D7-6A6A-4F09-8D53-FF8BD8B2B748}" dt="2026-03-20T10:39:08.538" v="610" actId="1076"/>
          <ac:picMkLst>
            <pc:docMk/>
            <pc:sldMk cId="1026010221" sldId="299"/>
            <ac:picMk id="7" creationId="{EB640799-ACFE-899A-9377-DC8C53779101}"/>
          </ac:picMkLst>
        </pc:picChg>
      </pc:sldChg>
      <pc:sldChg chg="modSp mod">
        <pc:chgData name="Mäkinen Helena" userId="2207d32d-ff28-4865-8420-effad6518c51" providerId="ADAL" clId="{71B0B3D7-6A6A-4F09-8D53-FF8BD8B2B748}" dt="2026-03-20T09:50:25.051" v="92" actId="1076"/>
        <pc:sldMkLst>
          <pc:docMk/>
          <pc:sldMk cId="3608092660" sldId="300"/>
        </pc:sldMkLst>
        <pc:spChg chg="mod">
          <ac:chgData name="Mäkinen Helena" userId="2207d32d-ff28-4865-8420-effad6518c51" providerId="ADAL" clId="{71B0B3D7-6A6A-4F09-8D53-FF8BD8B2B748}" dt="2026-03-20T09:47:48.168" v="58" actId="255"/>
          <ac:spMkLst>
            <pc:docMk/>
            <pc:sldMk cId="3608092660" sldId="300"/>
            <ac:spMk id="2" creationId="{D0ECA516-B7DC-45FD-9006-C7B44CD7039F}"/>
          </ac:spMkLst>
        </pc:spChg>
        <pc:spChg chg="mod">
          <ac:chgData name="Mäkinen Helena" userId="2207d32d-ff28-4865-8420-effad6518c51" providerId="ADAL" clId="{71B0B3D7-6A6A-4F09-8D53-FF8BD8B2B748}" dt="2026-03-20T09:50:15.022" v="91" actId="255"/>
          <ac:spMkLst>
            <pc:docMk/>
            <pc:sldMk cId="3608092660" sldId="300"/>
            <ac:spMk id="3" creationId="{79DE412C-84DB-4927-8009-AF553DC613F9}"/>
          </ac:spMkLst>
        </pc:spChg>
        <pc:spChg chg="mod">
          <ac:chgData name="Mäkinen Helena" userId="2207d32d-ff28-4865-8420-effad6518c51" providerId="ADAL" clId="{71B0B3D7-6A6A-4F09-8D53-FF8BD8B2B748}" dt="2026-03-20T09:50:25.051" v="92" actId="1076"/>
          <ac:spMkLst>
            <pc:docMk/>
            <pc:sldMk cId="3608092660" sldId="300"/>
            <ac:spMk id="7" creationId="{9C98E5CF-E977-405C-AA17-50A3CC12F823}"/>
          </ac:spMkLst>
        </pc:spChg>
      </pc:sldChg>
      <pc:sldChg chg="modSp mod">
        <pc:chgData name="Mäkinen Helena" userId="2207d32d-ff28-4865-8420-effad6518c51" providerId="ADAL" clId="{71B0B3D7-6A6A-4F09-8D53-FF8BD8B2B748}" dt="2026-03-20T10:07:42.633" v="374" actId="5793"/>
        <pc:sldMkLst>
          <pc:docMk/>
          <pc:sldMk cId="258011355" sldId="301"/>
        </pc:sldMkLst>
        <pc:spChg chg="mod">
          <ac:chgData name="Mäkinen Helena" userId="2207d32d-ff28-4865-8420-effad6518c51" providerId="ADAL" clId="{71B0B3D7-6A6A-4F09-8D53-FF8BD8B2B748}" dt="2026-03-20T10:02:14.625" v="264"/>
          <ac:spMkLst>
            <pc:docMk/>
            <pc:sldMk cId="258011355" sldId="301"/>
            <ac:spMk id="2" creationId="{B9F8D60C-DA63-4420-A86B-4E32AA602186}"/>
          </ac:spMkLst>
        </pc:spChg>
        <pc:spChg chg="mod">
          <ac:chgData name="Mäkinen Helena" userId="2207d32d-ff28-4865-8420-effad6518c51" providerId="ADAL" clId="{71B0B3D7-6A6A-4F09-8D53-FF8BD8B2B748}" dt="2026-03-20T10:06:06.083" v="351"/>
          <ac:spMkLst>
            <pc:docMk/>
            <pc:sldMk cId="258011355" sldId="301"/>
            <ac:spMk id="3" creationId="{7AFEC153-223C-4A55-B772-3D82116A4C16}"/>
          </ac:spMkLst>
        </pc:spChg>
        <pc:spChg chg="mod">
          <ac:chgData name="Mäkinen Helena" userId="2207d32d-ff28-4865-8420-effad6518c51" providerId="ADAL" clId="{71B0B3D7-6A6A-4F09-8D53-FF8BD8B2B748}" dt="2026-03-20T10:07:24.583" v="371"/>
          <ac:spMkLst>
            <pc:docMk/>
            <pc:sldMk cId="258011355" sldId="301"/>
            <ac:spMk id="5" creationId="{34850BC4-EC40-3542-9AB3-00B3BB7FF96C}"/>
          </ac:spMkLst>
        </pc:spChg>
        <pc:spChg chg="mod">
          <ac:chgData name="Mäkinen Helena" userId="2207d32d-ff28-4865-8420-effad6518c51" providerId="ADAL" clId="{71B0B3D7-6A6A-4F09-8D53-FF8BD8B2B748}" dt="2026-03-20T10:07:42.633" v="374" actId="5793"/>
          <ac:spMkLst>
            <pc:docMk/>
            <pc:sldMk cId="258011355" sldId="301"/>
            <ac:spMk id="7" creationId="{ED06D92A-90EC-4124-63C2-773A5EAD0615}"/>
          </ac:spMkLst>
        </pc:spChg>
      </pc:sldChg>
      <pc:sldChg chg="modSp mod">
        <pc:chgData name="Mäkinen Helena" userId="2207d32d-ff28-4865-8420-effad6518c51" providerId="ADAL" clId="{71B0B3D7-6A6A-4F09-8D53-FF8BD8B2B748}" dt="2026-03-20T10:18:25.562" v="468"/>
        <pc:sldMkLst>
          <pc:docMk/>
          <pc:sldMk cId="1849366552" sldId="302"/>
        </pc:sldMkLst>
        <pc:spChg chg="mod">
          <ac:chgData name="Mäkinen Helena" userId="2207d32d-ff28-4865-8420-effad6518c51" providerId="ADAL" clId="{71B0B3D7-6A6A-4F09-8D53-FF8BD8B2B748}" dt="2026-03-20T10:18:25.562" v="468"/>
          <ac:spMkLst>
            <pc:docMk/>
            <pc:sldMk cId="1849366552" sldId="302"/>
            <ac:spMk id="2" creationId="{D23C9CD2-4E8D-4463-9D85-4595E44BA90C}"/>
          </ac:spMkLst>
        </pc:spChg>
      </pc:sldChg>
      <pc:sldChg chg="modSp mod">
        <pc:chgData name="Mäkinen Helena" userId="2207d32d-ff28-4865-8420-effad6518c51" providerId="ADAL" clId="{71B0B3D7-6A6A-4F09-8D53-FF8BD8B2B748}" dt="2026-03-20T10:20:34.437" v="499" actId="20577"/>
        <pc:sldMkLst>
          <pc:docMk/>
          <pc:sldMk cId="1011593446" sldId="303"/>
        </pc:sldMkLst>
        <pc:spChg chg="mod">
          <ac:chgData name="Mäkinen Helena" userId="2207d32d-ff28-4865-8420-effad6518c51" providerId="ADAL" clId="{71B0B3D7-6A6A-4F09-8D53-FF8BD8B2B748}" dt="2026-03-20T10:18:45.899" v="473"/>
          <ac:spMkLst>
            <pc:docMk/>
            <pc:sldMk cId="1011593446" sldId="303"/>
            <ac:spMk id="5" creationId="{833B2BA4-4CA7-425D-B55B-D55D8AF150B0}"/>
          </ac:spMkLst>
        </pc:spChg>
        <pc:spChg chg="mod">
          <ac:chgData name="Mäkinen Helena" userId="2207d32d-ff28-4865-8420-effad6518c51" providerId="ADAL" clId="{71B0B3D7-6A6A-4F09-8D53-FF8BD8B2B748}" dt="2026-03-20T10:19:34.029" v="485" actId="255"/>
          <ac:spMkLst>
            <pc:docMk/>
            <pc:sldMk cId="1011593446" sldId="303"/>
            <ac:spMk id="6" creationId="{24A0C546-3E4B-46B6-8EED-C911D24437B8}"/>
          </ac:spMkLst>
        </pc:spChg>
        <pc:spChg chg="mod">
          <ac:chgData name="Mäkinen Helena" userId="2207d32d-ff28-4865-8420-effad6518c51" providerId="ADAL" clId="{71B0B3D7-6A6A-4F09-8D53-FF8BD8B2B748}" dt="2026-03-20T10:19:42.956" v="486"/>
          <ac:spMkLst>
            <pc:docMk/>
            <pc:sldMk cId="1011593446" sldId="303"/>
            <ac:spMk id="7" creationId="{E2606770-45DF-426F-A029-330FCFB76941}"/>
          </ac:spMkLst>
        </pc:spChg>
        <pc:spChg chg="mod">
          <ac:chgData name="Mäkinen Helena" userId="2207d32d-ff28-4865-8420-effad6518c51" providerId="ADAL" clId="{71B0B3D7-6A6A-4F09-8D53-FF8BD8B2B748}" dt="2026-03-20T10:19:59.519" v="491"/>
          <ac:spMkLst>
            <pc:docMk/>
            <pc:sldMk cId="1011593446" sldId="303"/>
            <ac:spMk id="8" creationId="{78F8BFF1-E6D5-4D5A-8B4A-8452D26B776B}"/>
          </ac:spMkLst>
        </pc:spChg>
        <pc:spChg chg="mod">
          <ac:chgData name="Mäkinen Helena" userId="2207d32d-ff28-4865-8420-effad6518c51" providerId="ADAL" clId="{71B0B3D7-6A6A-4F09-8D53-FF8BD8B2B748}" dt="2026-03-20T10:19:01.672" v="478"/>
          <ac:spMkLst>
            <pc:docMk/>
            <pc:sldMk cId="1011593446" sldId="303"/>
            <ac:spMk id="9" creationId="{EF46FA59-1371-41FA-8C5F-B306B6B989D2}"/>
          </ac:spMkLst>
        </pc:spChg>
        <pc:spChg chg="mod">
          <ac:chgData name="Mäkinen Helena" userId="2207d32d-ff28-4865-8420-effad6518c51" providerId="ADAL" clId="{71B0B3D7-6A6A-4F09-8D53-FF8BD8B2B748}" dt="2026-03-20T10:20:04.402" v="492" actId="20577"/>
          <ac:spMkLst>
            <pc:docMk/>
            <pc:sldMk cId="1011593446" sldId="303"/>
            <ac:spMk id="10" creationId="{1BFF73E2-3293-4C39-9043-6B50D2649D77}"/>
          </ac:spMkLst>
        </pc:spChg>
        <pc:spChg chg="mod">
          <ac:chgData name="Mäkinen Helena" userId="2207d32d-ff28-4865-8420-effad6518c51" providerId="ADAL" clId="{71B0B3D7-6A6A-4F09-8D53-FF8BD8B2B748}" dt="2026-03-20T10:20:34.437" v="499" actId="20577"/>
          <ac:spMkLst>
            <pc:docMk/>
            <pc:sldMk cId="1011593446" sldId="303"/>
            <ac:spMk id="13" creationId="{48B1DA59-35DB-46AA-B6FB-9F4F5F7A5F81}"/>
          </ac:spMkLst>
        </pc:spChg>
      </pc:sldChg>
      <pc:sldChg chg="modSp mod">
        <pc:chgData name="Mäkinen Helena" userId="2207d32d-ff28-4865-8420-effad6518c51" providerId="ADAL" clId="{71B0B3D7-6A6A-4F09-8D53-FF8BD8B2B748}" dt="2026-03-20T10:40:23.256" v="617"/>
        <pc:sldMkLst>
          <pc:docMk/>
          <pc:sldMk cId="3954769499" sldId="304"/>
        </pc:sldMkLst>
        <pc:spChg chg="mod">
          <ac:chgData name="Mäkinen Helena" userId="2207d32d-ff28-4865-8420-effad6518c51" providerId="ADAL" clId="{71B0B3D7-6A6A-4F09-8D53-FF8BD8B2B748}" dt="2026-03-20T10:39:26.135" v="612"/>
          <ac:spMkLst>
            <pc:docMk/>
            <pc:sldMk cId="3954769499" sldId="304"/>
            <ac:spMk id="2" creationId="{AED339FB-A29C-4AB8-8A86-C4A7158DF048}"/>
          </ac:spMkLst>
        </pc:spChg>
        <pc:spChg chg="mod">
          <ac:chgData name="Mäkinen Helena" userId="2207d32d-ff28-4865-8420-effad6518c51" providerId="ADAL" clId="{71B0B3D7-6A6A-4F09-8D53-FF8BD8B2B748}" dt="2026-03-20T10:40:23.256" v="617"/>
          <ac:spMkLst>
            <pc:docMk/>
            <pc:sldMk cId="3954769499" sldId="304"/>
            <ac:spMk id="6" creationId="{7FD3FA33-6A18-4293-816A-B1325F24EF63}"/>
          </ac:spMkLst>
        </pc:spChg>
      </pc:sldChg>
      <pc:sldChg chg="modSp mod">
        <pc:chgData name="Mäkinen Helena" userId="2207d32d-ff28-4865-8420-effad6518c51" providerId="ADAL" clId="{71B0B3D7-6A6A-4F09-8D53-FF8BD8B2B748}" dt="2026-03-20T10:08:34.721" v="379" actId="255"/>
        <pc:sldMkLst>
          <pc:docMk/>
          <pc:sldMk cId="1200517850" sldId="305"/>
        </pc:sldMkLst>
        <pc:spChg chg="mod">
          <ac:chgData name="Mäkinen Helena" userId="2207d32d-ff28-4865-8420-effad6518c51" providerId="ADAL" clId="{71B0B3D7-6A6A-4F09-8D53-FF8BD8B2B748}" dt="2026-03-20T10:08:10.716" v="376"/>
          <ac:spMkLst>
            <pc:docMk/>
            <pc:sldMk cId="1200517850" sldId="305"/>
            <ac:spMk id="2" creationId="{B40E7068-0787-8407-313A-B4B862FE86CC}"/>
          </ac:spMkLst>
        </pc:spChg>
        <pc:spChg chg="mod">
          <ac:chgData name="Mäkinen Helena" userId="2207d32d-ff28-4865-8420-effad6518c51" providerId="ADAL" clId="{71B0B3D7-6A6A-4F09-8D53-FF8BD8B2B748}" dt="2026-03-20T10:08:34.721" v="379" actId="255"/>
          <ac:spMkLst>
            <pc:docMk/>
            <pc:sldMk cId="1200517850" sldId="305"/>
            <ac:spMk id="17" creationId="{EC3B0309-198B-899A-0425-5667679D605C}"/>
          </ac:spMkLst>
        </pc:spChg>
      </pc:sldChg>
      <pc:sldChg chg="modSp mod">
        <pc:chgData name="Mäkinen Helena" userId="2207d32d-ff28-4865-8420-effad6518c51" providerId="ADAL" clId="{71B0B3D7-6A6A-4F09-8D53-FF8BD8B2B748}" dt="2026-03-20T10:09:20.550" v="385"/>
        <pc:sldMkLst>
          <pc:docMk/>
          <pc:sldMk cId="706008499" sldId="306"/>
        </pc:sldMkLst>
        <pc:spChg chg="mod">
          <ac:chgData name="Mäkinen Helena" userId="2207d32d-ff28-4865-8420-effad6518c51" providerId="ADAL" clId="{71B0B3D7-6A6A-4F09-8D53-FF8BD8B2B748}" dt="2026-03-20T10:08:52.785" v="381"/>
          <ac:spMkLst>
            <pc:docMk/>
            <pc:sldMk cId="706008499" sldId="306"/>
            <ac:spMk id="2" creationId="{B40E7068-0787-8407-313A-B4B862FE86CC}"/>
          </ac:spMkLst>
        </pc:spChg>
        <pc:spChg chg="mod">
          <ac:chgData name="Mäkinen Helena" userId="2207d32d-ff28-4865-8420-effad6518c51" providerId="ADAL" clId="{71B0B3D7-6A6A-4F09-8D53-FF8BD8B2B748}" dt="2026-03-20T10:09:07.033" v="383"/>
          <ac:spMkLst>
            <pc:docMk/>
            <pc:sldMk cId="706008499" sldId="306"/>
            <ac:spMk id="20" creationId="{3E7BF637-FD7E-7D73-EC7B-0D514352A8D4}"/>
          </ac:spMkLst>
        </pc:spChg>
        <pc:spChg chg="mod">
          <ac:chgData name="Mäkinen Helena" userId="2207d32d-ff28-4865-8420-effad6518c51" providerId="ADAL" clId="{71B0B3D7-6A6A-4F09-8D53-FF8BD8B2B748}" dt="2026-03-20T10:09:20.550" v="385"/>
          <ac:spMkLst>
            <pc:docMk/>
            <pc:sldMk cId="706008499" sldId="306"/>
            <ac:spMk id="25" creationId="{59C94767-04FA-F2F2-DEEA-B79F3C65D685}"/>
          </ac:spMkLst>
        </pc:spChg>
      </pc:sldChg>
      <pc:sldChg chg="modSp mod">
        <pc:chgData name="Mäkinen Helena" userId="2207d32d-ff28-4865-8420-effad6518c51" providerId="ADAL" clId="{71B0B3D7-6A6A-4F09-8D53-FF8BD8B2B748}" dt="2026-03-20T09:53:50.960" v="124"/>
        <pc:sldMkLst>
          <pc:docMk/>
          <pc:sldMk cId="173049402" sldId="307"/>
        </pc:sldMkLst>
        <pc:spChg chg="mod">
          <ac:chgData name="Mäkinen Helena" userId="2207d32d-ff28-4865-8420-effad6518c51" providerId="ADAL" clId="{71B0B3D7-6A6A-4F09-8D53-FF8BD8B2B748}" dt="2026-03-20T09:53:50.960" v="124"/>
          <ac:spMkLst>
            <pc:docMk/>
            <pc:sldMk cId="173049402" sldId="307"/>
            <ac:spMk id="6" creationId="{36259E3B-20BA-D653-981E-2AA80D27C7AD}"/>
          </ac:spMkLst>
        </pc:spChg>
        <pc:spChg chg="mod">
          <ac:chgData name="Mäkinen Helena" userId="2207d32d-ff28-4865-8420-effad6518c51" providerId="ADAL" clId="{71B0B3D7-6A6A-4F09-8D53-FF8BD8B2B748}" dt="2026-03-20T09:51:07.907" v="95" actId="255"/>
          <ac:spMkLst>
            <pc:docMk/>
            <pc:sldMk cId="173049402" sldId="307"/>
            <ac:spMk id="10" creationId="{46ED5FDA-5871-2720-5824-D262790B65C6}"/>
          </ac:spMkLst>
        </pc:spChg>
      </pc:sldChg>
      <pc:sldChg chg="modSp mod">
        <pc:chgData name="Mäkinen Helena" userId="2207d32d-ff28-4865-8420-effad6518c51" providerId="ADAL" clId="{71B0B3D7-6A6A-4F09-8D53-FF8BD8B2B748}" dt="2026-03-20T09:54:31.080" v="137" actId="20577"/>
        <pc:sldMkLst>
          <pc:docMk/>
          <pc:sldMk cId="3771036131" sldId="308"/>
        </pc:sldMkLst>
        <pc:spChg chg="mod">
          <ac:chgData name="Mäkinen Helena" userId="2207d32d-ff28-4865-8420-effad6518c51" providerId="ADAL" clId="{71B0B3D7-6A6A-4F09-8D53-FF8BD8B2B748}" dt="2026-03-20T09:54:23.546" v="126"/>
          <ac:spMkLst>
            <pc:docMk/>
            <pc:sldMk cId="3771036131" sldId="308"/>
            <ac:spMk id="2" creationId="{75311BB7-A62B-FE0E-DF23-8000F0FE45F5}"/>
          </ac:spMkLst>
        </pc:spChg>
        <pc:spChg chg="mod">
          <ac:chgData name="Mäkinen Helena" userId="2207d32d-ff28-4865-8420-effad6518c51" providerId="ADAL" clId="{71B0B3D7-6A6A-4F09-8D53-FF8BD8B2B748}" dt="2026-03-20T09:54:31.080" v="137" actId="20577"/>
          <ac:spMkLst>
            <pc:docMk/>
            <pc:sldMk cId="3771036131" sldId="308"/>
            <ac:spMk id="6" creationId="{B716DF90-395D-8D69-D6A5-FBFAE87C997E}"/>
          </ac:spMkLst>
        </pc:spChg>
      </pc:sldChg>
      <pc:sldChg chg="modSp mod">
        <pc:chgData name="Mäkinen Helena" userId="2207d32d-ff28-4865-8420-effad6518c51" providerId="ADAL" clId="{71B0B3D7-6A6A-4F09-8D53-FF8BD8B2B748}" dt="2026-03-20T10:01:49.017" v="262" actId="20577"/>
        <pc:sldMkLst>
          <pc:docMk/>
          <pc:sldMk cId="3290340091" sldId="309"/>
        </pc:sldMkLst>
        <pc:spChg chg="mod">
          <ac:chgData name="Mäkinen Helena" userId="2207d32d-ff28-4865-8420-effad6518c51" providerId="ADAL" clId="{71B0B3D7-6A6A-4F09-8D53-FF8BD8B2B748}" dt="2026-03-20T10:01:49.017" v="262" actId="20577"/>
          <ac:spMkLst>
            <pc:docMk/>
            <pc:sldMk cId="3290340091" sldId="309"/>
            <ac:spMk id="2" creationId="{EE3C9470-2016-48D6-67B9-E1100E4EA585}"/>
          </ac:spMkLst>
        </pc:spChg>
        <pc:spChg chg="mod">
          <ac:chgData name="Mäkinen Helena" userId="2207d32d-ff28-4865-8420-effad6518c51" providerId="ADAL" clId="{71B0B3D7-6A6A-4F09-8D53-FF8BD8B2B748}" dt="2026-03-20T10:00:59.268" v="223"/>
          <ac:spMkLst>
            <pc:docMk/>
            <pc:sldMk cId="3290340091" sldId="309"/>
            <ac:spMk id="3" creationId="{C790EF75-DF59-112E-E79D-59958DAE2643}"/>
          </ac:spMkLst>
        </pc:spChg>
      </pc:sldChg>
      <pc:sldChg chg="addSp delSp modSp new mod ord setBg">
        <pc:chgData name="Mäkinen Helena" userId="2207d32d-ff28-4865-8420-effad6518c51" providerId="ADAL" clId="{71B0B3D7-6A6A-4F09-8D53-FF8BD8B2B748}" dt="2026-04-17T11:23:50.498" v="660" actId="26606"/>
        <pc:sldMkLst>
          <pc:docMk/>
          <pc:sldMk cId="3705327629" sldId="310"/>
        </pc:sldMkLst>
        <pc:spChg chg="mod">
          <ac:chgData name="Mäkinen Helena" userId="2207d32d-ff28-4865-8420-effad6518c51" providerId="ADAL" clId="{71B0B3D7-6A6A-4F09-8D53-FF8BD8B2B748}" dt="2026-04-17T11:23:30.920" v="652" actId="26606"/>
          <ac:spMkLst>
            <pc:docMk/>
            <pc:sldMk cId="3705327629" sldId="310"/>
            <ac:spMk id="2" creationId="{4153BD69-1DC1-1987-4104-BA275D6AE22C}"/>
          </ac:spMkLst>
        </pc:spChg>
        <pc:spChg chg="mod">
          <ac:chgData name="Mäkinen Helena" userId="2207d32d-ff28-4865-8420-effad6518c51" providerId="ADAL" clId="{71B0B3D7-6A6A-4F09-8D53-FF8BD8B2B748}" dt="2026-04-17T11:23:43.064" v="659" actId="20577"/>
          <ac:spMkLst>
            <pc:docMk/>
            <pc:sldMk cId="3705327629" sldId="310"/>
            <ac:spMk id="3" creationId="{983FF482-0285-CB37-8E41-FB33394DA841}"/>
          </ac:spMkLst>
        </pc:spChg>
        <pc:spChg chg="add del">
          <ac:chgData name="Mäkinen Helena" userId="2207d32d-ff28-4865-8420-effad6518c51" providerId="ADAL" clId="{71B0B3D7-6A6A-4F09-8D53-FF8BD8B2B748}" dt="2026-04-17T11:23:50.498" v="660" actId="26606"/>
          <ac:spMkLst>
            <pc:docMk/>
            <pc:sldMk cId="3705327629" sldId="310"/>
            <ac:spMk id="8" creationId="{907EF6B7-1338-4443-8C46-6A318D952DFD}"/>
          </ac:spMkLst>
        </pc:spChg>
        <pc:spChg chg="add del">
          <ac:chgData name="Mäkinen Helena" userId="2207d32d-ff28-4865-8420-effad6518c51" providerId="ADAL" clId="{71B0B3D7-6A6A-4F09-8D53-FF8BD8B2B748}" dt="2026-04-17T11:23:50.498" v="660" actId="26606"/>
          <ac:spMkLst>
            <pc:docMk/>
            <pc:sldMk cId="3705327629" sldId="310"/>
            <ac:spMk id="10" creationId="{DAAE4CDD-124C-4DCF-9584-B6033B545DD5}"/>
          </ac:spMkLst>
        </pc:spChg>
        <pc:spChg chg="add del">
          <ac:chgData name="Mäkinen Helena" userId="2207d32d-ff28-4865-8420-effad6518c51" providerId="ADAL" clId="{71B0B3D7-6A6A-4F09-8D53-FF8BD8B2B748}" dt="2026-04-17T11:23:50.498" v="660" actId="26606"/>
          <ac:spMkLst>
            <pc:docMk/>
            <pc:sldMk cId="3705327629" sldId="310"/>
            <ac:spMk id="12" creationId="{081E4A58-353D-44AE-B2FC-2A74E2E400F7}"/>
          </ac:spMkLst>
        </pc:spChg>
        <pc:spChg chg="add">
          <ac:chgData name="Mäkinen Helena" userId="2207d32d-ff28-4865-8420-effad6518c51" providerId="ADAL" clId="{71B0B3D7-6A6A-4F09-8D53-FF8BD8B2B748}" dt="2026-04-17T11:23:50.498" v="660" actId="26606"/>
          <ac:spMkLst>
            <pc:docMk/>
            <pc:sldMk cId="3705327629" sldId="310"/>
            <ac:spMk id="17" creationId="{907EF6B7-1338-4443-8C46-6A318D952DFD}"/>
          </ac:spMkLst>
        </pc:spChg>
        <pc:spChg chg="add">
          <ac:chgData name="Mäkinen Helena" userId="2207d32d-ff28-4865-8420-effad6518c51" providerId="ADAL" clId="{71B0B3D7-6A6A-4F09-8D53-FF8BD8B2B748}" dt="2026-04-17T11:23:50.498" v="660" actId="26606"/>
          <ac:spMkLst>
            <pc:docMk/>
            <pc:sldMk cId="3705327629" sldId="310"/>
            <ac:spMk id="19" creationId="{DAAE4CDD-124C-4DCF-9584-B6033B545DD5}"/>
          </ac:spMkLst>
        </pc:spChg>
        <pc:spChg chg="add">
          <ac:chgData name="Mäkinen Helena" userId="2207d32d-ff28-4865-8420-effad6518c51" providerId="ADAL" clId="{71B0B3D7-6A6A-4F09-8D53-FF8BD8B2B748}" dt="2026-04-17T11:23:50.498" v="660" actId="26606"/>
          <ac:spMkLst>
            <pc:docMk/>
            <pc:sldMk cId="3705327629" sldId="310"/>
            <ac:spMk id="21" creationId="{081E4A58-353D-44AE-B2FC-2A74E2E400F7}"/>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Ylätunnisteen paikkamerkki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i-FI"/>
          </a:p>
        </p:txBody>
      </p:sp>
      <p:sp>
        <p:nvSpPr>
          <p:cNvPr id="3" name="Päivämäärän paikkamerkki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99987E1-4979-4572-AC74-6566E8D1EF81}" type="datetimeFigureOut">
              <a:rPr lang="fi-FI" smtClean="0"/>
              <a:t>17.4.2026</a:t>
            </a:fld>
            <a:endParaRPr lang="fi-FI"/>
          </a:p>
        </p:txBody>
      </p:sp>
      <p:sp>
        <p:nvSpPr>
          <p:cNvPr id="4" name="Dian kuvan paikkamerkki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fi-FI"/>
          </a:p>
        </p:txBody>
      </p:sp>
      <p:sp>
        <p:nvSpPr>
          <p:cNvPr id="5" name="Huomautusten paikkamerkki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6" name="Alatunnisteen paikkamerkki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fi-FI"/>
          </a:p>
        </p:txBody>
      </p:sp>
      <p:sp>
        <p:nvSpPr>
          <p:cNvPr id="7" name="Dian numeron paikkamerkki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0F54999-66A2-4BE8-85E1-E5108854D3D1}" type="slidenum">
              <a:rPr lang="fi-FI" smtClean="0"/>
              <a:t>‹#›</a:t>
            </a:fld>
            <a:endParaRPr lang="fi-FI"/>
          </a:p>
        </p:txBody>
      </p:sp>
    </p:spTree>
    <p:extLst>
      <p:ext uri="{BB962C8B-B14F-4D97-AF65-F5344CB8AC3E}">
        <p14:creationId xmlns:p14="http://schemas.microsoft.com/office/powerpoint/2010/main" val="366551694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jpe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jpe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jpe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jpe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7.jpe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3_Otsikkodia - ilmakuva">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4" name="Suorakulmio 3"/>
          <p:cNvSpPr/>
          <p:nvPr userDrawn="1"/>
        </p:nvSpPr>
        <p:spPr>
          <a:xfrm rot="5400000">
            <a:off x="3779913" y="-1640211"/>
            <a:ext cx="1584174" cy="9144000"/>
          </a:xfrm>
          <a:prstGeom prst="rect">
            <a:avLst/>
          </a:prstGeom>
          <a:solidFill>
            <a:srgbClr val="2D414B">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solidFill>
                <a:srgbClr val="2D414B"/>
              </a:solidFill>
            </a:endParaRPr>
          </a:p>
        </p:txBody>
      </p:sp>
      <p:pic>
        <p:nvPicPr>
          <p:cNvPr id="5" name="Kuva 4" descr="Oulun graafinen tunniste"/>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332048" y="0"/>
            <a:ext cx="3303848" cy="1419622"/>
          </a:xfrm>
          <a:prstGeom prst="rect">
            <a:avLst/>
          </a:prstGeom>
        </p:spPr>
      </p:pic>
      <p:grpSp>
        <p:nvGrpSpPr>
          <p:cNvPr id="9" name="Ryhmä 8" descr="Oulun logo ja visualisoitu brändilupaus (Oulu - Capital of Northern Scandinavia)"/>
          <p:cNvGrpSpPr/>
          <p:nvPr userDrawn="1"/>
        </p:nvGrpSpPr>
        <p:grpSpPr>
          <a:xfrm>
            <a:off x="683568" y="4378851"/>
            <a:ext cx="2141162" cy="342333"/>
            <a:chOff x="6679330" y="4496060"/>
            <a:chExt cx="2102869" cy="336211"/>
          </a:xfrm>
          <a:effectLst>
            <a:outerShdw blurRad="50800" dist="38100" dir="8100000" algn="tr" rotWithShape="0">
              <a:prstClr val="black">
                <a:alpha val="40000"/>
              </a:prstClr>
            </a:outerShdw>
          </a:effectLst>
        </p:grpSpPr>
        <p:pic>
          <p:nvPicPr>
            <p:cNvPr id="10" name="Kuva 9"/>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679330" y="4575916"/>
              <a:ext cx="844998" cy="227193"/>
            </a:xfrm>
            <a:prstGeom prst="rect">
              <a:avLst/>
            </a:prstGeom>
          </p:spPr>
        </p:pic>
        <p:pic>
          <p:nvPicPr>
            <p:cNvPr id="11" name="Kuva 10"/>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7812360" y="4496060"/>
              <a:ext cx="969839" cy="336211"/>
            </a:xfrm>
            <a:prstGeom prst="rect">
              <a:avLst/>
            </a:prstGeom>
          </p:spPr>
        </p:pic>
      </p:grpSp>
      <p:sp>
        <p:nvSpPr>
          <p:cNvPr id="2" name="Otsikko 1"/>
          <p:cNvSpPr>
            <a:spLocks noGrp="1"/>
          </p:cNvSpPr>
          <p:nvPr>
            <p:ph type="ctrTitle" hasCustomPrompt="1"/>
          </p:nvPr>
        </p:nvSpPr>
        <p:spPr>
          <a:xfrm>
            <a:off x="611560" y="2427729"/>
            <a:ext cx="8280920" cy="1080120"/>
          </a:xfrm>
          <a:effectLst>
            <a:outerShdw blurRad="50800" dist="38100" dir="8100000" algn="tr" rotWithShape="0">
              <a:prstClr val="black">
                <a:alpha val="40000"/>
              </a:prstClr>
            </a:outerShdw>
          </a:effectLst>
        </p:spPr>
        <p:txBody>
          <a:bodyPr anchor="t">
            <a:noAutofit/>
          </a:bodyPr>
          <a:lstStyle>
            <a:lvl1pPr algn="l">
              <a:lnSpc>
                <a:spcPts val="3800"/>
              </a:lnSpc>
              <a:defRPr sz="3600" b="1">
                <a:solidFill>
                  <a:schemeClr val="bg1"/>
                </a:solidFill>
                <a:latin typeface="Segoe UI Black" panose="020B0A02040204020203" pitchFamily="34" charset="0"/>
                <a:ea typeface="Segoe UI Black" panose="020B0A02040204020203" pitchFamily="34" charset="0"/>
                <a:cs typeface="Segoe UI" panose="020B0502040204020203" pitchFamily="34" charset="0"/>
              </a:defRPr>
            </a:lvl1pPr>
          </a:lstStyle>
          <a:p>
            <a:r>
              <a:rPr lang="fi-FI" dirty="0"/>
              <a:t>Pitkä otsikko tähän</a:t>
            </a:r>
          </a:p>
        </p:txBody>
      </p:sp>
      <p:sp>
        <p:nvSpPr>
          <p:cNvPr id="3" name="Alaotsikko 2"/>
          <p:cNvSpPr>
            <a:spLocks noGrp="1"/>
          </p:cNvSpPr>
          <p:nvPr>
            <p:ph type="subTitle" idx="1"/>
          </p:nvPr>
        </p:nvSpPr>
        <p:spPr>
          <a:xfrm>
            <a:off x="611560" y="3219817"/>
            <a:ext cx="8280920" cy="624216"/>
          </a:xfrm>
        </p:spPr>
        <p:txBody>
          <a:bodyPr>
            <a:normAutofit/>
          </a:bodyPr>
          <a:lstStyle>
            <a:lvl1pPr marL="0" indent="0" algn="l">
              <a:buNone/>
              <a:defRPr sz="1600" i="0">
                <a:solidFill>
                  <a:schemeClr val="bg1"/>
                </a:solidFill>
                <a:latin typeface="+mn-lt"/>
                <a:ea typeface="Segoe UI" panose="020B0502040204020203" pitchFamily="34" charset="0"/>
                <a:cs typeface="Segoe UI" panose="020B0502040204020203"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i-FI" dirty="0"/>
              <a:t>Muokkaa alaotsikon perustyyliä </a:t>
            </a:r>
            <a:r>
              <a:rPr lang="fi-FI" dirty="0" err="1"/>
              <a:t>napsautt</a:t>
            </a:r>
            <a:r>
              <a:rPr lang="fi-FI" dirty="0"/>
              <a:t>.</a:t>
            </a:r>
          </a:p>
        </p:txBody>
      </p:sp>
      <p:sp>
        <p:nvSpPr>
          <p:cNvPr id="12" name="Päivämäärän paikkamerkki 3"/>
          <p:cNvSpPr>
            <a:spLocks noGrp="1"/>
          </p:cNvSpPr>
          <p:nvPr>
            <p:ph type="dt" sz="half" idx="2"/>
          </p:nvPr>
        </p:nvSpPr>
        <p:spPr>
          <a:xfrm>
            <a:off x="6228184" y="3939902"/>
            <a:ext cx="2656036" cy="274637"/>
          </a:xfrm>
          <a:prstGeom prst="rect">
            <a:avLst/>
          </a:prstGeom>
        </p:spPr>
        <p:txBody>
          <a:bodyPr vert="horz" lIns="91440" tIns="45720" rIns="91440" bIns="45720" rtlCol="0" anchor="ctr"/>
          <a:lstStyle>
            <a:lvl1pPr algn="r">
              <a:defRPr sz="1200" b="1">
                <a:solidFill>
                  <a:schemeClr val="bg1"/>
                </a:solidFill>
              </a:defRPr>
            </a:lvl1pPr>
          </a:lstStyle>
          <a:p>
            <a:fld id="{8C52024B-D8DF-4BFC-9A9D-8F73C433B57C}" type="datetimeFigureOut">
              <a:rPr lang="fi-FI" smtClean="0"/>
              <a:pPr/>
              <a:t>17.4.2026</a:t>
            </a:fld>
            <a:endParaRPr lang="fi-FI" dirty="0"/>
          </a:p>
        </p:txBody>
      </p:sp>
    </p:spTree>
    <p:extLst>
      <p:ext uri="{BB962C8B-B14F-4D97-AF65-F5344CB8AC3E}">
        <p14:creationId xmlns:p14="http://schemas.microsoft.com/office/powerpoint/2010/main" val="3484166809"/>
      </p:ext>
    </p:extLst>
  </p:cSld>
  <p:clrMapOvr>
    <a:masterClrMapping/>
  </p:clrMapOvr>
  <p:hf sldNum="0" hdr="0" ftr="0"/>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Otsikko ja sisältö - oranssi">
    <p:spTree>
      <p:nvGrpSpPr>
        <p:cNvPr id="1" name=""/>
        <p:cNvGrpSpPr/>
        <p:nvPr/>
      </p:nvGrpSpPr>
      <p:grpSpPr>
        <a:xfrm>
          <a:off x="0" y="0"/>
          <a:ext cx="0" cy="0"/>
          <a:chOff x="0" y="0"/>
          <a:chExt cx="0" cy="0"/>
        </a:xfrm>
      </p:grpSpPr>
      <p:sp>
        <p:nvSpPr>
          <p:cNvPr id="6" name="Dian numeron paikkamerkki 5"/>
          <p:cNvSpPr>
            <a:spLocks noGrp="1"/>
          </p:cNvSpPr>
          <p:nvPr>
            <p:ph type="sldNum" sz="quarter" idx="12"/>
          </p:nvPr>
        </p:nvSpPr>
        <p:spPr>
          <a:xfrm>
            <a:off x="6553200" y="4767263"/>
            <a:ext cx="2133600" cy="274637"/>
          </a:xfrm>
          <a:prstGeom prst="rect">
            <a:avLst/>
          </a:prstGeom>
        </p:spPr>
        <p:txBody>
          <a:bodyPr/>
          <a:lstStyle/>
          <a:p>
            <a:fld id="{1D4E0138-85A6-4F39-803A-A204692A213D}" type="slidenum">
              <a:rPr lang="fi-FI" smtClean="0"/>
              <a:t>‹#›</a:t>
            </a:fld>
            <a:endParaRPr lang="fi-FI"/>
          </a:p>
        </p:txBody>
      </p:sp>
      <p:sp>
        <p:nvSpPr>
          <p:cNvPr id="7" name="Suorakulmio 6" descr="Värillinen laatikko tekstin alla"/>
          <p:cNvSpPr/>
          <p:nvPr userDrawn="1"/>
        </p:nvSpPr>
        <p:spPr>
          <a:xfrm>
            <a:off x="6372200" y="0"/>
            <a:ext cx="2771800" cy="5143500"/>
          </a:xfrm>
          <a:prstGeom prst="rect">
            <a:avLst/>
          </a:prstGeom>
          <a:solidFill>
            <a:srgbClr val="F08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pic>
        <p:nvPicPr>
          <p:cNvPr id="9" name="Kuva 8" descr="Oulun graafinen tunniste"/>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6159600" y="0"/>
            <a:ext cx="1728192" cy="742582"/>
          </a:xfrm>
          <a:prstGeom prst="rect">
            <a:avLst/>
          </a:prstGeom>
        </p:spPr>
      </p:pic>
      <p:sp>
        <p:nvSpPr>
          <p:cNvPr id="11" name="Sisällön paikkamerkki 2"/>
          <p:cNvSpPr>
            <a:spLocks noGrp="1"/>
          </p:cNvSpPr>
          <p:nvPr>
            <p:ph idx="1"/>
          </p:nvPr>
        </p:nvSpPr>
        <p:spPr>
          <a:xfrm>
            <a:off x="457200" y="1635646"/>
            <a:ext cx="5626968" cy="2958579"/>
          </a:xfrm>
        </p:spPr>
        <p:txBody>
          <a:bodyPr>
            <a:normAutofit/>
          </a:bodyPr>
          <a:lstStyle>
            <a:lvl1pPr marL="0" indent="0">
              <a:buNone/>
              <a:defRPr sz="1600">
                <a:latin typeface="Segoe UI" panose="020B0502040204020203" pitchFamily="34" charset="0"/>
                <a:ea typeface="Segoe UI" panose="020B0502040204020203" pitchFamily="34" charset="0"/>
                <a:cs typeface="Segoe UI" panose="020B0502040204020203" pitchFamily="34" charset="0"/>
              </a:defRPr>
            </a:lvl1pPr>
            <a:lvl2pPr marL="457200" indent="0">
              <a:buNone/>
              <a:defRPr sz="1600">
                <a:latin typeface="Segoe UI" panose="020B0502040204020203" pitchFamily="34" charset="0"/>
                <a:ea typeface="Segoe UI" panose="020B0502040204020203" pitchFamily="34" charset="0"/>
                <a:cs typeface="Segoe UI" panose="020B0502040204020203" pitchFamily="34" charset="0"/>
              </a:defRPr>
            </a:lvl2pPr>
            <a:lvl3pPr marL="914400" indent="0">
              <a:buNone/>
              <a:defRPr sz="1600">
                <a:latin typeface="Segoe UI" panose="020B0502040204020203" pitchFamily="34" charset="0"/>
                <a:ea typeface="Segoe UI" panose="020B0502040204020203" pitchFamily="34" charset="0"/>
                <a:cs typeface="Segoe UI" panose="020B0502040204020203" pitchFamily="34" charset="0"/>
              </a:defRPr>
            </a:lvl3pPr>
            <a:lvl4pPr marL="1371600" indent="0">
              <a:buNone/>
              <a:defRPr sz="1600">
                <a:latin typeface="Segoe UI" panose="020B0502040204020203" pitchFamily="34" charset="0"/>
                <a:ea typeface="Segoe UI" panose="020B0502040204020203" pitchFamily="34" charset="0"/>
                <a:cs typeface="Segoe UI" panose="020B0502040204020203" pitchFamily="34" charset="0"/>
              </a:defRPr>
            </a:lvl4pPr>
            <a:lvl5pPr marL="1828800" indent="0">
              <a:buNone/>
              <a:defRPr sz="1600">
                <a:latin typeface="Segoe UI" panose="020B0502040204020203" pitchFamily="34" charset="0"/>
                <a:ea typeface="Segoe UI" panose="020B0502040204020203" pitchFamily="34" charset="0"/>
                <a:cs typeface="Segoe UI" panose="020B0502040204020203" pitchFamily="34" charset="0"/>
              </a:defRPr>
            </a:lvl5pPr>
          </a:lstStyle>
          <a:p>
            <a:pPr lvl="0"/>
            <a:r>
              <a:rPr lang="fi-FI"/>
              <a:t>Muokkaa tekstin perustyylejä</a:t>
            </a:r>
          </a:p>
        </p:txBody>
      </p:sp>
      <p:sp>
        <p:nvSpPr>
          <p:cNvPr id="12" name="Tekstin paikkamerkki 4"/>
          <p:cNvSpPr>
            <a:spLocks noGrp="1"/>
          </p:cNvSpPr>
          <p:nvPr>
            <p:ph type="body" sz="quarter" idx="13" hasCustomPrompt="1"/>
          </p:nvPr>
        </p:nvSpPr>
        <p:spPr>
          <a:xfrm>
            <a:off x="6588224" y="1131591"/>
            <a:ext cx="2214674" cy="864095"/>
          </a:xfrm>
        </p:spPr>
        <p:txBody>
          <a:bodyPr>
            <a:noAutofit/>
          </a:bodyPr>
          <a:lstStyle>
            <a:lvl1pPr>
              <a:lnSpc>
                <a:spcPts val="2000"/>
              </a:lnSpc>
              <a:defRPr sz="2000" b="1" i="0">
                <a:solidFill>
                  <a:schemeClr val="bg1"/>
                </a:solidFill>
                <a:latin typeface="Segoe UI" panose="020B0502040204020203" pitchFamily="34" charset="0"/>
                <a:ea typeface="Segoe UI" panose="020B0502040204020203" pitchFamily="34" charset="0"/>
                <a:cs typeface="Segoe UI" panose="020B0502040204020203" pitchFamily="34" charset="0"/>
              </a:defRPr>
            </a:lvl1pPr>
            <a:lvl2pPr>
              <a:defRPr sz="2400" b="1" i="1">
                <a:solidFill>
                  <a:schemeClr val="bg1"/>
                </a:solidFill>
                <a:latin typeface="+mj-lt"/>
              </a:defRPr>
            </a:lvl2pPr>
            <a:lvl3pPr>
              <a:defRPr sz="2400" b="1" i="1">
                <a:solidFill>
                  <a:schemeClr val="bg1"/>
                </a:solidFill>
                <a:latin typeface="+mj-lt"/>
              </a:defRPr>
            </a:lvl3pPr>
            <a:lvl4pPr>
              <a:defRPr sz="2400" b="1" i="1">
                <a:solidFill>
                  <a:schemeClr val="bg1"/>
                </a:solidFill>
                <a:latin typeface="+mj-lt"/>
              </a:defRPr>
            </a:lvl4pPr>
            <a:lvl5pPr>
              <a:defRPr sz="2400" b="1" i="1">
                <a:solidFill>
                  <a:schemeClr val="bg1"/>
                </a:solidFill>
                <a:latin typeface="+mj-lt"/>
              </a:defRPr>
            </a:lvl5pPr>
          </a:lstStyle>
          <a:p>
            <a:pPr lvl="0"/>
            <a:r>
              <a:rPr lang="fi-FI" dirty="0"/>
              <a:t>Lisää otsikko</a:t>
            </a:r>
          </a:p>
        </p:txBody>
      </p:sp>
      <p:sp>
        <p:nvSpPr>
          <p:cNvPr id="13" name="Tekstin paikkamerkki 9"/>
          <p:cNvSpPr>
            <a:spLocks noGrp="1"/>
          </p:cNvSpPr>
          <p:nvPr>
            <p:ph type="body" sz="quarter" idx="14" hasCustomPrompt="1"/>
          </p:nvPr>
        </p:nvSpPr>
        <p:spPr>
          <a:xfrm>
            <a:off x="6659563" y="2787650"/>
            <a:ext cx="2160587" cy="2016125"/>
          </a:xfrm>
        </p:spPr>
        <p:txBody>
          <a:bodyPr>
            <a:noAutofit/>
          </a:bodyPr>
          <a:lstStyle>
            <a:lvl1pPr>
              <a:defRPr sz="2000" b="1">
                <a:solidFill>
                  <a:schemeClr val="bg1"/>
                </a:solidFill>
                <a:latin typeface="Segoe UI" panose="020B0502040204020203" pitchFamily="34" charset="0"/>
                <a:ea typeface="Segoe UI" panose="020B0502040204020203" pitchFamily="34" charset="0"/>
                <a:cs typeface="Segoe UI" panose="020B0502040204020203" pitchFamily="34" charset="0"/>
              </a:defRPr>
            </a:lvl1pPr>
            <a:lvl2pPr>
              <a:defRPr sz="2000" b="1">
                <a:solidFill>
                  <a:schemeClr val="bg1"/>
                </a:solidFill>
                <a:latin typeface="+mn-lt"/>
              </a:defRPr>
            </a:lvl2pPr>
            <a:lvl3pPr>
              <a:defRPr sz="2000" b="1">
                <a:solidFill>
                  <a:schemeClr val="bg1"/>
                </a:solidFill>
                <a:latin typeface="+mn-lt"/>
              </a:defRPr>
            </a:lvl3pPr>
            <a:lvl4pPr>
              <a:defRPr sz="2000" b="1">
                <a:solidFill>
                  <a:schemeClr val="bg1"/>
                </a:solidFill>
                <a:latin typeface="+mn-lt"/>
              </a:defRPr>
            </a:lvl4pPr>
            <a:lvl5pPr>
              <a:defRPr sz="2000" b="1">
                <a:solidFill>
                  <a:schemeClr val="bg1"/>
                </a:solidFill>
                <a:latin typeface="+mn-lt"/>
              </a:defRPr>
            </a:lvl5pPr>
          </a:lstStyle>
          <a:p>
            <a:pPr lvl="0"/>
            <a:r>
              <a:rPr lang="fi-FI" dirty="0"/>
              <a:t>Nostoteksti, lainaus, tms.</a:t>
            </a:r>
          </a:p>
        </p:txBody>
      </p:sp>
      <p:sp>
        <p:nvSpPr>
          <p:cNvPr id="10" name="Otsikko 1"/>
          <p:cNvSpPr>
            <a:spLocks noGrp="1"/>
          </p:cNvSpPr>
          <p:nvPr>
            <p:ph type="title"/>
          </p:nvPr>
        </p:nvSpPr>
        <p:spPr>
          <a:xfrm>
            <a:off x="457200" y="742582"/>
            <a:ext cx="5616624" cy="857250"/>
          </a:xfrm>
        </p:spPr>
        <p:txBody>
          <a:bodyPr>
            <a:noAutofit/>
          </a:bodyPr>
          <a:lstStyle>
            <a:lvl1pPr algn="l">
              <a:defRPr sz="2400" b="1">
                <a:latin typeface="Segoe UI Black" panose="020B0A02040204020203" pitchFamily="34" charset="0"/>
                <a:ea typeface="Segoe UI Black" panose="020B0A02040204020203" pitchFamily="34" charset="0"/>
                <a:cs typeface="Segoe UI" panose="020B0502040204020203" pitchFamily="34" charset="0"/>
              </a:defRPr>
            </a:lvl1pPr>
          </a:lstStyle>
          <a:p>
            <a:r>
              <a:rPr lang="fi-FI" dirty="0"/>
              <a:t>Muokkaa </a:t>
            </a:r>
            <a:r>
              <a:rPr lang="fi-FI" dirty="0" err="1"/>
              <a:t>perustyyl</a:t>
            </a:r>
            <a:r>
              <a:rPr lang="fi-FI" dirty="0"/>
              <a:t>. </a:t>
            </a:r>
            <a:r>
              <a:rPr lang="fi-FI" dirty="0" err="1"/>
              <a:t>napsautt</a:t>
            </a:r>
            <a:r>
              <a:rPr lang="fi-FI" dirty="0"/>
              <a:t>.</a:t>
            </a:r>
          </a:p>
        </p:txBody>
      </p:sp>
    </p:spTree>
    <p:extLst>
      <p:ext uri="{BB962C8B-B14F-4D97-AF65-F5344CB8AC3E}">
        <p14:creationId xmlns:p14="http://schemas.microsoft.com/office/powerpoint/2010/main" val="384509892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Otsikko ja sisältö - harmaa">
    <p:spTree>
      <p:nvGrpSpPr>
        <p:cNvPr id="1" name=""/>
        <p:cNvGrpSpPr/>
        <p:nvPr/>
      </p:nvGrpSpPr>
      <p:grpSpPr>
        <a:xfrm>
          <a:off x="0" y="0"/>
          <a:ext cx="0" cy="0"/>
          <a:chOff x="0" y="0"/>
          <a:chExt cx="0" cy="0"/>
        </a:xfrm>
      </p:grpSpPr>
      <p:sp>
        <p:nvSpPr>
          <p:cNvPr id="6" name="Dian numeron paikkamerkki 5"/>
          <p:cNvSpPr>
            <a:spLocks noGrp="1"/>
          </p:cNvSpPr>
          <p:nvPr>
            <p:ph type="sldNum" sz="quarter" idx="12"/>
          </p:nvPr>
        </p:nvSpPr>
        <p:spPr>
          <a:xfrm>
            <a:off x="6553200" y="4767263"/>
            <a:ext cx="2133600" cy="274637"/>
          </a:xfrm>
          <a:prstGeom prst="rect">
            <a:avLst/>
          </a:prstGeom>
        </p:spPr>
        <p:txBody>
          <a:bodyPr/>
          <a:lstStyle/>
          <a:p>
            <a:fld id="{1D4E0138-85A6-4F39-803A-A204692A213D}" type="slidenum">
              <a:rPr lang="fi-FI" smtClean="0"/>
              <a:t>‹#›</a:t>
            </a:fld>
            <a:endParaRPr lang="fi-FI"/>
          </a:p>
        </p:txBody>
      </p:sp>
      <p:sp>
        <p:nvSpPr>
          <p:cNvPr id="7" name="Suorakulmio 6" descr="Värillinen laatikko tekstin alla"/>
          <p:cNvSpPr/>
          <p:nvPr userDrawn="1"/>
        </p:nvSpPr>
        <p:spPr>
          <a:xfrm>
            <a:off x="6372200" y="0"/>
            <a:ext cx="2771800" cy="5143500"/>
          </a:xfrm>
          <a:prstGeom prst="rect">
            <a:avLst/>
          </a:prstGeom>
          <a:solidFill>
            <a:srgbClr val="2D414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pic>
        <p:nvPicPr>
          <p:cNvPr id="9" name="Kuva 8" descr="Oulun graafinen tunniste"/>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6159600" y="0"/>
            <a:ext cx="1728192" cy="742582"/>
          </a:xfrm>
          <a:prstGeom prst="rect">
            <a:avLst/>
          </a:prstGeom>
        </p:spPr>
      </p:pic>
      <p:sp>
        <p:nvSpPr>
          <p:cNvPr id="11" name="Sisällön paikkamerkki 2"/>
          <p:cNvSpPr>
            <a:spLocks noGrp="1"/>
          </p:cNvSpPr>
          <p:nvPr>
            <p:ph idx="1"/>
          </p:nvPr>
        </p:nvSpPr>
        <p:spPr>
          <a:xfrm>
            <a:off x="457200" y="1635646"/>
            <a:ext cx="5626968" cy="2958579"/>
          </a:xfrm>
        </p:spPr>
        <p:txBody>
          <a:bodyPr>
            <a:normAutofit/>
          </a:bodyPr>
          <a:lstStyle>
            <a:lvl1pPr marL="0" indent="0">
              <a:buNone/>
              <a:defRPr sz="1600">
                <a:latin typeface="Segoe UI" panose="020B0502040204020203" pitchFamily="34" charset="0"/>
                <a:ea typeface="Segoe UI" panose="020B0502040204020203" pitchFamily="34" charset="0"/>
                <a:cs typeface="Segoe UI" panose="020B0502040204020203" pitchFamily="34" charset="0"/>
              </a:defRPr>
            </a:lvl1pPr>
            <a:lvl2pPr marL="457200" indent="0">
              <a:buNone/>
              <a:defRPr sz="1600">
                <a:latin typeface="Segoe UI" panose="020B0502040204020203" pitchFamily="34" charset="0"/>
                <a:ea typeface="Segoe UI" panose="020B0502040204020203" pitchFamily="34" charset="0"/>
                <a:cs typeface="Segoe UI" panose="020B0502040204020203" pitchFamily="34" charset="0"/>
              </a:defRPr>
            </a:lvl2pPr>
            <a:lvl3pPr marL="914400" indent="0">
              <a:buNone/>
              <a:defRPr sz="1600">
                <a:latin typeface="Segoe UI" panose="020B0502040204020203" pitchFamily="34" charset="0"/>
                <a:ea typeface="Segoe UI" panose="020B0502040204020203" pitchFamily="34" charset="0"/>
                <a:cs typeface="Segoe UI" panose="020B0502040204020203" pitchFamily="34" charset="0"/>
              </a:defRPr>
            </a:lvl3pPr>
            <a:lvl4pPr marL="1371600" indent="0">
              <a:buNone/>
              <a:defRPr sz="1600">
                <a:latin typeface="Segoe UI" panose="020B0502040204020203" pitchFamily="34" charset="0"/>
                <a:ea typeface="Segoe UI" panose="020B0502040204020203" pitchFamily="34" charset="0"/>
                <a:cs typeface="Segoe UI" panose="020B0502040204020203" pitchFamily="34" charset="0"/>
              </a:defRPr>
            </a:lvl4pPr>
            <a:lvl5pPr marL="1828800" indent="0">
              <a:buNone/>
              <a:defRPr sz="1600">
                <a:latin typeface="Segoe UI" panose="020B0502040204020203" pitchFamily="34" charset="0"/>
                <a:ea typeface="Segoe UI" panose="020B0502040204020203" pitchFamily="34" charset="0"/>
                <a:cs typeface="Segoe UI" panose="020B0502040204020203" pitchFamily="34" charset="0"/>
              </a:defRPr>
            </a:lvl5pPr>
          </a:lstStyle>
          <a:p>
            <a:pPr lvl="0"/>
            <a:r>
              <a:rPr lang="fi-FI"/>
              <a:t>Muokkaa tekstin perustyylejä</a:t>
            </a:r>
          </a:p>
        </p:txBody>
      </p:sp>
      <p:sp>
        <p:nvSpPr>
          <p:cNvPr id="12" name="Tekstin paikkamerkki 4"/>
          <p:cNvSpPr>
            <a:spLocks noGrp="1"/>
          </p:cNvSpPr>
          <p:nvPr>
            <p:ph type="body" sz="quarter" idx="13" hasCustomPrompt="1"/>
          </p:nvPr>
        </p:nvSpPr>
        <p:spPr>
          <a:xfrm>
            <a:off x="6588224" y="1131591"/>
            <a:ext cx="2214674" cy="864095"/>
          </a:xfrm>
        </p:spPr>
        <p:txBody>
          <a:bodyPr>
            <a:noAutofit/>
          </a:bodyPr>
          <a:lstStyle>
            <a:lvl1pPr>
              <a:lnSpc>
                <a:spcPts val="2000"/>
              </a:lnSpc>
              <a:defRPr sz="2000" b="1" i="0">
                <a:solidFill>
                  <a:schemeClr val="bg1"/>
                </a:solidFill>
                <a:latin typeface="Segoe UI" panose="020B0502040204020203" pitchFamily="34" charset="0"/>
                <a:ea typeface="Segoe UI" panose="020B0502040204020203" pitchFamily="34" charset="0"/>
                <a:cs typeface="Segoe UI" panose="020B0502040204020203" pitchFamily="34" charset="0"/>
              </a:defRPr>
            </a:lvl1pPr>
            <a:lvl2pPr>
              <a:defRPr sz="2400" b="1" i="1">
                <a:solidFill>
                  <a:schemeClr val="bg1"/>
                </a:solidFill>
                <a:latin typeface="+mj-lt"/>
              </a:defRPr>
            </a:lvl2pPr>
            <a:lvl3pPr>
              <a:defRPr sz="2400" b="1" i="1">
                <a:solidFill>
                  <a:schemeClr val="bg1"/>
                </a:solidFill>
                <a:latin typeface="+mj-lt"/>
              </a:defRPr>
            </a:lvl3pPr>
            <a:lvl4pPr>
              <a:defRPr sz="2400" b="1" i="1">
                <a:solidFill>
                  <a:schemeClr val="bg1"/>
                </a:solidFill>
                <a:latin typeface="+mj-lt"/>
              </a:defRPr>
            </a:lvl4pPr>
            <a:lvl5pPr>
              <a:defRPr sz="2400" b="1" i="1">
                <a:solidFill>
                  <a:schemeClr val="bg1"/>
                </a:solidFill>
                <a:latin typeface="+mj-lt"/>
              </a:defRPr>
            </a:lvl5pPr>
          </a:lstStyle>
          <a:p>
            <a:pPr lvl="0"/>
            <a:r>
              <a:rPr lang="fi-FI" dirty="0"/>
              <a:t>Lisää otsikko</a:t>
            </a:r>
          </a:p>
        </p:txBody>
      </p:sp>
      <p:sp>
        <p:nvSpPr>
          <p:cNvPr id="13" name="Tekstin paikkamerkki 9"/>
          <p:cNvSpPr>
            <a:spLocks noGrp="1"/>
          </p:cNvSpPr>
          <p:nvPr>
            <p:ph type="body" sz="quarter" idx="14" hasCustomPrompt="1"/>
          </p:nvPr>
        </p:nvSpPr>
        <p:spPr>
          <a:xfrm>
            <a:off x="6659563" y="2787650"/>
            <a:ext cx="2160587" cy="2016125"/>
          </a:xfrm>
        </p:spPr>
        <p:txBody>
          <a:bodyPr>
            <a:noAutofit/>
          </a:bodyPr>
          <a:lstStyle>
            <a:lvl1pPr>
              <a:defRPr sz="2000" b="1">
                <a:solidFill>
                  <a:schemeClr val="bg1"/>
                </a:solidFill>
                <a:latin typeface="Segoe UI" panose="020B0502040204020203" pitchFamily="34" charset="0"/>
                <a:ea typeface="Segoe UI" panose="020B0502040204020203" pitchFamily="34" charset="0"/>
                <a:cs typeface="Segoe UI" panose="020B0502040204020203" pitchFamily="34" charset="0"/>
              </a:defRPr>
            </a:lvl1pPr>
            <a:lvl2pPr>
              <a:defRPr sz="2000" b="1">
                <a:solidFill>
                  <a:schemeClr val="bg1"/>
                </a:solidFill>
                <a:latin typeface="+mn-lt"/>
              </a:defRPr>
            </a:lvl2pPr>
            <a:lvl3pPr>
              <a:defRPr sz="2000" b="1">
                <a:solidFill>
                  <a:schemeClr val="bg1"/>
                </a:solidFill>
                <a:latin typeface="+mn-lt"/>
              </a:defRPr>
            </a:lvl3pPr>
            <a:lvl4pPr>
              <a:defRPr sz="2000" b="1">
                <a:solidFill>
                  <a:schemeClr val="bg1"/>
                </a:solidFill>
                <a:latin typeface="+mn-lt"/>
              </a:defRPr>
            </a:lvl4pPr>
            <a:lvl5pPr>
              <a:defRPr sz="2000" b="1">
                <a:solidFill>
                  <a:schemeClr val="bg1"/>
                </a:solidFill>
                <a:latin typeface="+mn-lt"/>
              </a:defRPr>
            </a:lvl5pPr>
          </a:lstStyle>
          <a:p>
            <a:pPr lvl="0"/>
            <a:r>
              <a:rPr lang="fi-FI" dirty="0"/>
              <a:t>Nostoteksti, lainaus, tms.</a:t>
            </a:r>
          </a:p>
        </p:txBody>
      </p:sp>
      <p:sp>
        <p:nvSpPr>
          <p:cNvPr id="10" name="Otsikko 1"/>
          <p:cNvSpPr>
            <a:spLocks noGrp="1"/>
          </p:cNvSpPr>
          <p:nvPr>
            <p:ph type="title"/>
          </p:nvPr>
        </p:nvSpPr>
        <p:spPr>
          <a:xfrm>
            <a:off x="457200" y="742582"/>
            <a:ext cx="5616624" cy="857250"/>
          </a:xfrm>
        </p:spPr>
        <p:txBody>
          <a:bodyPr>
            <a:noAutofit/>
          </a:bodyPr>
          <a:lstStyle>
            <a:lvl1pPr algn="l">
              <a:defRPr sz="2400" b="1">
                <a:latin typeface="Segoe UI Black" panose="020B0A02040204020203" pitchFamily="34" charset="0"/>
                <a:ea typeface="Segoe UI Black" panose="020B0A02040204020203" pitchFamily="34" charset="0"/>
                <a:cs typeface="Segoe UI" panose="020B0502040204020203" pitchFamily="34" charset="0"/>
              </a:defRPr>
            </a:lvl1pPr>
          </a:lstStyle>
          <a:p>
            <a:r>
              <a:rPr lang="fi-FI" dirty="0"/>
              <a:t>Muokkaa </a:t>
            </a:r>
            <a:r>
              <a:rPr lang="fi-FI" dirty="0" err="1"/>
              <a:t>perustyyl</a:t>
            </a:r>
            <a:r>
              <a:rPr lang="fi-FI" dirty="0"/>
              <a:t>. </a:t>
            </a:r>
            <a:r>
              <a:rPr lang="fi-FI" dirty="0" err="1"/>
              <a:t>napsautt</a:t>
            </a:r>
            <a:r>
              <a:rPr lang="fi-FI" dirty="0"/>
              <a:t>.</a:t>
            </a:r>
          </a:p>
        </p:txBody>
      </p:sp>
    </p:spTree>
    <p:extLst>
      <p:ext uri="{BB962C8B-B14F-4D97-AF65-F5344CB8AC3E}">
        <p14:creationId xmlns:p14="http://schemas.microsoft.com/office/powerpoint/2010/main" val="82815826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Otsikko ja sisältö - vaalea">
    <p:spTree>
      <p:nvGrpSpPr>
        <p:cNvPr id="1" name=""/>
        <p:cNvGrpSpPr/>
        <p:nvPr/>
      </p:nvGrpSpPr>
      <p:grpSpPr>
        <a:xfrm>
          <a:off x="0" y="0"/>
          <a:ext cx="0" cy="0"/>
          <a:chOff x="0" y="0"/>
          <a:chExt cx="0" cy="0"/>
        </a:xfrm>
      </p:grpSpPr>
      <p:sp>
        <p:nvSpPr>
          <p:cNvPr id="6" name="Dian numeron paikkamerkki 5"/>
          <p:cNvSpPr>
            <a:spLocks noGrp="1"/>
          </p:cNvSpPr>
          <p:nvPr>
            <p:ph type="sldNum" sz="quarter" idx="12"/>
          </p:nvPr>
        </p:nvSpPr>
        <p:spPr>
          <a:xfrm>
            <a:off x="6553200" y="4767263"/>
            <a:ext cx="2133600" cy="274637"/>
          </a:xfrm>
          <a:prstGeom prst="rect">
            <a:avLst/>
          </a:prstGeom>
        </p:spPr>
        <p:txBody>
          <a:bodyPr/>
          <a:lstStyle/>
          <a:p>
            <a:fld id="{1D4E0138-85A6-4F39-803A-A204692A213D}" type="slidenum">
              <a:rPr lang="fi-FI" smtClean="0"/>
              <a:t>‹#›</a:t>
            </a:fld>
            <a:endParaRPr lang="fi-FI"/>
          </a:p>
        </p:txBody>
      </p:sp>
      <p:sp>
        <p:nvSpPr>
          <p:cNvPr id="7" name="Suorakulmio 6" descr="Värillinen laatikko tekstin alla"/>
          <p:cNvSpPr/>
          <p:nvPr userDrawn="1"/>
        </p:nvSpPr>
        <p:spPr>
          <a:xfrm>
            <a:off x="6372200" y="0"/>
            <a:ext cx="2771800" cy="5143500"/>
          </a:xfrm>
          <a:prstGeom prst="rect">
            <a:avLst/>
          </a:prstGeom>
          <a:solidFill>
            <a:srgbClr val="D2DC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pic>
        <p:nvPicPr>
          <p:cNvPr id="9" name="Kuva 8" descr="Oulun graafinen tunniste"/>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6159600" y="0"/>
            <a:ext cx="1728192" cy="742582"/>
          </a:xfrm>
          <a:prstGeom prst="rect">
            <a:avLst/>
          </a:prstGeom>
        </p:spPr>
      </p:pic>
      <p:sp>
        <p:nvSpPr>
          <p:cNvPr id="11" name="Sisällön paikkamerkki 2"/>
          <p:cNvSpPr>
            <a:spLocks noGrp="1"/>
          </p:cNvSpPr>
          <p:nvPr>
            <p:ph idx="1"/>
          </p:nvPr>
        </p:nvSpPr>
        <p:spPr>
          <a:xfrm>
            <a:off x="457200" y="1635646"/>
            <a:ext cx="5626968" cy="2958579"/>
          </a:xfrm>
        </p:spPr>
        <p:txBody>
          <a:bodyPr>
            <a:normAutofit/>
          </a:bodyPr>
          <a:lstStyle>
            <a:lvl1pPr marL="0" indent="0">
              <a:buNone/>
              <a:defRPr sz="1600">
                <a:latin typeface="Segoe UI" panose="020B0502040204020203" pitchFamily="34" charset="0"/>
                <a:ea typeface="Segoe UI" panose="020B0502040204020203" pitchFamily="34" charset="0"/>
                <a:cs typeface="Segoe UI" panose="020B0502040204020203" pitchFamily="34" charset="0"/>
              </a:defRPr>
            </a:lvl1pPr>
            <a:lvl2pPr marL="457200" indent="0">
              <a:buNone/>
              <a:defRPr sz="1600">
                <a:latin typeface="Segoe UI" panose="020B0502040204020203" pitchFamily="34" charset="0"/>
                <a:ea typeface="Segoe UI" panose="020B0502040204020203" pitchFamily="34" charset="0"/>
                <a:cs typeface="Segoe UI" panose="020B0502040204020203" pitchFamily="34" charset="0"/>
              </a:defRPr>
            </a:lvl2pPr>
            <a:lvl3pPr marL="914400" indent="0">
              <a:buNone/>
              <a:defRPr sz="1600">
                <a:latin typeface="Segoe UI" panose="020B0502040204020203" pitchFamily="34" charset="0"/>
                <a:ea typeface="Segoe UI" panose="020B0502040204020203" pitchFamily="34" charset="0"/>
                <a:cs typeface="Segoe UI" panose="020B0502040204020203" pitchFamily="34" charset="0"/>
              </a:defRPr>
            </a:lvl3pPr>
            <a:lvl4pPr marL="1371600" indent="0">
              <a:buNone/>
              <a:defRPr sz="1600">
                <a:latin typeface="Segoe UI" panose="020B0502040204020203" pitchFamily="34" charset="0"/>
                <a:ea typeface="Segoe UI" panose="020B0502040204020203" pitchFamily="34" charset="0"/>
                <a:cs typeface="Segoe UI" panose="020B0502040204020203" pitchFamily="34" charset="0"/>
              </a:defRPr>
            </a:lvl4pPr>
            <a:lvl5pPr marL="1828800" indent="0">
              <a:buNone/>
              <a:defRPr sz="1600">
                <a:latin typeface="Segoe UI" panose="020B0502040204020203" pitchFamily="34" charset="0"/>
                <a:ea typeface="Segoe UI" panose="020B0502040204020203" pitchFamily="34" charset="0"/>
                <a:cs typeface="Segoe UI" panose="020B0502040204020203" pitchFamily="34" charset="0"/>
              </a:defRPr>
            </a:lvl5pPr>
          </a:lstStyle>
          <a:p>
            <a:pPr lvl="0"/>
            <a:r>
              <a:rPr lang="fi-FI"/>
              <a:t>Muokkaa tekstin perustyylejä</a:t>
            </a:r>
          </a:p>
        </p:txBody>
      </p:sp>
      <p:sp>
        <p:nvSpPr>
          <p:cNvPr id="12" name="Tekstin paikkamerkki 4"/>
          <p:cNvSpPr>
            <a:spLocks noGrp="1"/>
          </p:cNvSpPr>
          <p:nvPr>
            <p:ph type="body" sz="quarter" idx="13" hasCustomPrompt="1"/>
          </p:nvPr>
        </p:nvSpPr>
        <p:spPr>
          <a:xfrm>
            <a:off x="6588224" y="1131591"/>
            <a:ext cx="2214674" cy="864095"/>
          </a:xfrm>
        </p:spPr>
        <p:txBody>
          <a:bodyPr>
            <a:noAutofit/>
          </a:bodyPr>
          <a:lstStyle>
            <a:lvl1pPr>
              <a:lnSpc>
                <a:spcPts val="2000"/>
              </a:lnSpc>
              <a:defRPr sz="2000" b="1" i="0">
                <a:solidFill>
                  <a:schemeClr val="tx1"/>
                </a:solidFill>
                <a:latin typeface="Segoe UI" panose="020B0502040204020203" pitchFamily="34" charset="0"/>
                <a:ea typeface="Segoe UI" panose="020B0502040204020203" pitchFamily="34" charset="0"/>
                <a:cs typeface="Segoe UI" panose="020B0502040204020203" pitchFamily="34" charset="0"/>
              </a:defRPr>
            </a:lvl1pPr>
            <a:lvl2pPr>
              <a:defRPr sz="2400" b="1" i="1">
                <a:solidFill>
                  <a:schemeClr val="bg1"/>
                </a:solidFill>
                <a:latin typeface="+mj-lt"/>
              </a:defRPr>
            </a:lvl2pPr>
            <a:lvl3pPr>
              <a:defRPr sz="2400" b="1" i="1">
                <a:solidFill>
                  <a:schemeClr val="bg1"/>
                </a:solidFill>
                <a:latin typeface="+mj-lt"/>
              </a:defRPr>
            </a:lvl3pPr>
            <a:lvl4pPr>
              <a:defRPr sz="2400" b="1" i="1">
                <a:solidFill>
                  <a:schemeClr val="bg1"/>
                </a:solidFill>
                <a:latin typeface="+mj-lt"/>
              </a:defRPr>
            </a:lvl4pPr>
            <a:lvl5pPr>
              <a:defRPr sz="2400" b="1" i="1">
                <a:solidFill>
                  <a:schemeClr val="bg1"/>
                </a:solidFill>
                <a:latin typeface="+mj-lt"/>
              </a:defRPr>
            </a:lvl5pPr>
          </a:lstStyle>
          <a:p>
            <a:pPr lvl="0"/>
            <a:r>
              <a:rPr lang="fi-FI" dirty="0"/>
              <a:t>Lisää otsikko</a:t>
            </a:r>
          </a:p>
        </p:txBody>
      </p:sp>
      <p:sp>
        <p:nvSpPr>
          <p:cNvPr id="13" name="Tekstin paikkamerkki 9"/>
          <p:cNvSpPr>
            <a:spLocks noGrp="1"/>
          </p:cNvSpPr>
          <p:nvPr>
            <p:ph type="body" sz="quarter" idx="14" hasCustomPrompt="1"/>
          </p:nvPr>
        </p:nvSpPr>
        <p:spPr>
          <a:xfrm>
            <a:off x="6659563" y="2787650"/>
            <a:ext cx="2160587" cy="2016125"/>
          </a:xfrm>
        </p:spPr>
        <p:txBody>
          <a:bodyPr>
            <a:noAutofit/>
          </a:bodyPr>
          <a:lstStyle>
            <a:lvl1pPr>
              <a:defRPr sz="2000" b="1">
                <a:solidFill>
                  <a:schemeClr val="tx1"/>
                </a:solidFill>
                <a:latin typeface="Segoe UI" panose="020B0502040204020203" pitchFamily="34" charset="0"/>
                <a:ea typeface="Segoe UI" panose="020B0502040204020203" pitchFamily="34" charset="0"/>
                <a:cs typeface="Segoe UI" panose="020B0502040204020203" pitchFamily="34" charset="0"/>
              </a:defRPr>
            </a:lvl1pPr>
            <a:lvl2pPr>
              <a:defRPr sz="2000" b="1">
                <a:solidFill>
                  <a:schemeClr val="bg1"/>
                </a:solidFill>
                <a:latin typeface="+mn-lt"/>
              </a:defRPr>
            </a:lvl2pPr>
            <a:lvl3pPr>
              <a:defRPr sz="2000" b="1">
                <a:solidFill>
                  <a:schemeClr val="bg1"/>
                </a:solidFill>
                <a:latin typeface="+mn-lt"/>
              </a:defRPr>
            </a:lvl3pPr>
            <a:lvl4pPr>
              <a:defRPr sz="2000" b="1">
                <a:solidFill>
                  <a:schemeClr val="bg1"/>
                </a:solidFill>
                <a:latin typeface="+mn-lt"/>
              </a:defRPr>
            </a:lvl4pPr>
            <a:lvl5pPr>
              <a:defRPr sz="2000" b="1">
                <a:solidFill>
                  <a:schemeClr val="bg1"/>
                </a:solidFill>
                <a:latin typeface="+mn-lt"/>
              </a:defRPr>
            </a:lvl5pPr>
          </a:lstStyle>
          <a:p>
            <a:pPr lvl="0"/>
            <a:r>
              <a:rPr lang="fi-FI" dirty="0"/>
              <a:t>Nostoteksti, lainaus, tms.</a:t>
            </a:r>
          </a:p>
        </p:txBody>
      </p:sp>
      <p:sp>
        <p:nvSpPr>
          <p:cNvPr id="10" name="Otsikko 1"/>
          <p:cNvSpPr>
            <a:spLocks noGrp="1"/>
          </p:cNvSpPr>
          <p:nvPr>
            <p:ph type="title"/>
          </p:nvPr>
        </p:nvSpPr>
        <p:spPr>
          <a:xfrm>
            <a:off x="457200" y="742582"/>
            <a:ext cx="5616624" cy="857250"/>
          </a:xfrm>
        </p:spPr>
        <p:txBody>
          <a:bodyPr>
            <a:noAutofit/>
          </a:bodyPr>
          <a:lstStyle>
            <a:lvl1pPr algn="l">
              <a:defRPr sz="2400" b="1">
                <a:latin typeface="Segoe UI Black" panose="020B0A02040204020203" pitchFamily="34" charset="0"/>
                <a:ea typeface="Segoe UI Black" panose="020B0A02040204020203" pitchFamily="34" charset="0"/>
                <a:cs typeface="Segoe UI" panose="020B0502040204020203" pitchFamily="34" charset="0"/>
              </a:defRPr>
            </a:lvl1pPr>
          </a:lstStyle>
          <a:p>
            <a:r>
              <a:rPr lang="fi-FI" dirty="0"/>
              <a:t>Muokkaa </a:t>
            </a:r>
            <a:r>
              <a:rPr lang="fi-FI" dirty="0" err="1"/>
              <a:t>perustyyl</a:t>
            </a:r>
            <a:r>
              <a:rPr lang="fi-FI" dirty="0"/>
              <a:t>. </a:t>
            </a:r>
            <a:r>
              <a:rPr lang="fi-FI" dirty="0" err="1"/>
              <a:t>napsautt</a:t>
            </a:r>
            <a:r>
              <a:rPr lang="fi-FI" dirty="0"/>
              <a:t>.</a:t>
            </a:r>
          </a:p>
        </p:txBody>
      </p:sp>
    </p:spTree>
    <p:extLst>
      <p:ext uri="{BB962C8B-B14F-4D97-AF65-F5344CB8AC3E}">
        <p14:creationId xmlns:p14="http://schemas.microsoft.com/office/powerpoint/2010/main" val="426047198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Otsikko ja sisältö - tumma magenta">
    <p:spTree>
      <p:nvGrpSpPr>
        <p:cNvPr id="1" name=""/>
        <p:cNvGrpSpPr/>
        <p:nvPr/>
      </p:nvGrpSpPr>
      <p:grpSpPr>
        <a:xfrm>
          <a:off x="0" y="0"/>
          <a:ext cx="0" cy="0"/>
          <a:chOff x="0" y="0"/>
          <a:chExt cx="0" cy="0"/>
        </a:xfrm>
      </p:grpSpPr>
      <p:sp>
        <p:nvSpPr>
          <p:cNvPr id="6" name="Dian numeron paikkamerkki 5"/>
          <p:cNvSpPr>
            <a:spLocks noGrp="1"/>
          </p:cNvSpPr>
          <p:nvPr>
            <p:ph type="sldNum" sz="quarter" idx="12"/>
          </p:nvPr>
        </p:nvSpPr>
        <p:spPr>
          <a:xfrm>
            <a:off x="6553200" y="4767263"/>
            <a:ext cx="2133600" cy="274637"/>
          </a:xfrm>
          <a:prstGeom prst="rect">
            <a:avLst/>
          </a:prstGeom>
        </p:spPr>
        <p:txBody>
          <a:bodyPr/>
          <a:lstStyle/>
          <a:p>
            <a:fld id="{1D4E0138-85A6-4F39-803A-A204692A213D}" type="slidenum">
              <a:rPr lang="fi-FI" smtClean="0"/>
              <a:t>‹#›</a:t>
            </a:fld>
            <a:endParaRPr lang="fi-FI"/>
          </a:p>
        </p:txBody>
      </p:sp>
      <p:sp>
        <p:nvSpPr>
          <p:cNvPr id="7" name="Suorakulmio 6" descr="Värillinen laatikko tekstin alla"/>
          <p:cNvSpPr/>
          <p:nvPr userDrawn="1"/>
        </p:nvSpPr>
        <p:spPr>
          <a:xfrm>
            <a:off x="6372200" y="0"/>
            <a:ext cx="2771800" cy="5143500"/>
          </a:xfrm>
          <a:prstGeom prst="rect">
            <a:avLst/>
          </a:prstGeom>
          <a:solidFill>
            <a:srgbClr val="9B004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pic>
        <p:nvPicPr>
          <p:cNvPr id="9" name="Kuva 8" descr="Oulun graafinen tunniste"/>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6159600" y="0"/>
            <a:ext cx="1728192" cy="742582"/>
          </a:xfrm>
          <a:prstGeom prst="rect">
            <a:avLst/>
          </a:prstGeom>
        </p:spPr>
      </p:pic>
      <p:sp>
        <p:nvSpPr>
          <p:cNvPr id="11" name="Sisällön paikkamerkki 2"/>
          <p:cNvSpPr>
            <a:spLocks noGrp="1"/>
          </p:cNvSpPr>
          <p:nvPr>
            <p:ph idx="1"/>
          </p:nvPr>
        </p:nvSpPr>
        <p:spPr>
          <a:xfrm>
            <a:off x="457200" y="1635646"/>
            <a:ext cx="5626968" cy="2958579"/>
          </a:xfrm>
        </p:spPr>
        <p:txBody>
          <a:bodyPr>
            <a:normAutofit/>
          </a:bodyPr>
          <a:lstStyle>
            <a:lvl1pPr marL="0" indent="0">
              <a:buNone/>
              <a:defRPr sz="1600">
                <a:latin typeface="Segoe UI" panose="020B0502040204020203" pitchFamily="34" charset="0"/>
                <a:ea typeface="Segoe UI" panose="020B0502040204020203" pitchFamily="34" charset="0"/>
                <a:cs typeface="Segoe UI" panose="020B0502040204020203" pitchFamily="34" charset="0"/>
              </a:defRPr>
            </a:lvl1pPr>
            <a:lvl2pPr marL="457200" indent="0">
              <a:buNone/>
              <a:defRPr sz="1600">
                <a:latin typeface="Segoe UI" panose="020B0502040204020203" pitchFamily="34" charset="0"/>
                <a:ea typeface="Segoe UI" panose="020B0502040204020203" pitchFamily="34" charset="0"/>
                <a:cs typeface="Segoe UI" panose="020B0502040204020203" pitchFamily="34" charset="0"/>
              </a:defRPr>
            </a:lvl2pPr>
            <a:lvl3pPr marL="914400" indent="0">
              <a:buNone/>
              <a:defRPr sz="1600">
                <a:latin typeface="Segoe UI" panose="020B0502040204020203" pitchFamily="34" charset="0"/>
                <a:ea typeface="Segoe UI" panose="020B0502040204020203" pitchFamily="34" charset="0"/>
                <a:cs typeface="Segoe UI" panose="020B0502040204020203" pitchFamily="34" charset="0"/>
              </a:defRPr>
            </a:lvl3pPr>
            <a:lvl4pPr marL="1371600" indent="0">
              <a:buNone/>
              <a:defRPr sz="1600">
                <a:latin typeface="Segoe UI" panose="020B0502040204020203" pitchFamily="34" charset="0"/>
                <a:ea typeface="Segoe UI" panose="020B0502040204020203" pitchFamily="34" charset="0"/>
                <a:cs typeface="Segoe UI" panose="020B0502040204020203" pitchFamily="34" charset="0"/>
              </a:defRPr>
            </a:lvl4pPr>
            <a:lvl5pPr marL="1828800" indent="0">
              <a:buNone/>
              <a:defRPr sz="1600">
                <a:latin typeface="Segoe UI" panose="020B0502040204020203" pitchFamily="34" charset="0"/>
                <a:ea typeface="Segoe UI" panose="020B0502040204020203" pitchFamily="34" charset="0"/>
                <a:cs typeface="Segoe UI" panose="020B0502040204020203" pitchFamily="34" charset="0"/>
              </a:defRPr>
            </a:lvl5pPr>
          </a:lstStyle>
          <a:p>
            <a:pPr lvl="0"/>
            <a:r>
              <a:rPr lang="fi-FI"/>
              <a:t>Muokkaa tekstin perustyylejä</a:t>
            </a:r>
          </a:p>
        </p:txBody>
      </p:sp>
      <p:sp>
        <p:nvSpPr>
          <p:cNvPr id="12" name="Tekstin paikkamerkki 4"/>
          <p:cNvSpPr>
            <a:spLocks noGrp="1"/>
          </p:cNvSpPr>
          <p:nvPr>
            <p:ph type="body" sz="quarter" idx="13" hasCustomPrompt="1"/>
          </p:nvPr>
        </p:nvSpPr>
        <p:spPr>
          <a:xfrm>
            <a:off x="6588224" y="1131591"/>
            <a:ext cx="2214674" cy="864095"/>
          </a:xfrm>
        </p:spPr>
        <p:txBody>
          <a:bodyPr>
            <a:noAutofit/>
          </a:bodyPr>
          <a:lstStyle>
            <a:lvl1pPr>
              <a:lnSpc>
                <a:spcPts val="2000"/>
              </a:lnSpc>
              <a:defRPr sz="2000" b="1" i="0">
                <a:solidFill>
                  <a:schemeClr val="bg1"/>
                </a:solidFill>
                <a:latin typeface="Segoe UI" panose="020B0502040204020203" pitchFamily="34" charset="0"/>
                <a:ea typeface="Segoe UI" panose="020B0502040204020203" pitchFamily="34" charset="0"/>
                <a:cs typeface="Segoe UI" panose="020B0502040204020203" pitchFamily="34" charset="0"/>
              </a:defRPr>
            </a:lvl1pPr>
            <a:lvl2pPr>
              <a:defRPr sz="2400" b="1" i="1">
                <a:solidFill>
                  <a:schemeClr val="bg1"/>
                </a:solidFill>
                <a:latin typeface="+mj-lt"/>
              </a:defRPr>
            </a:lvl2pPr>
            <a:lvl3pPr>
              <a:defRPr sz="2400" b="1" i="1">
                <a:solidFill>
                  <a:schemeClr val="bg1"/>
                </a:solidFill>
                <a:latin typeface="+mj-lt"/>
              </a:defRPr>
            </a:lvl3pPr>
            <a:lvl4pPr>
              <a:defRPr sz="2400" b="1" i="1">
                <a:solidFill>
                  <a:schemeClr val="bg1"/>
                </a:solidFill>
                <a:latin typeface="+mj-lt"/>
              </a:defRPr>
            </a:lvl4pPr>
            <a:lvl5pPr>
              <a:defRPr sz="2400" b="1" i="1">
                <a:solidFill>
                  <a:schemeClr val="bg1"/>
                </a:solidFill>
                <a:latin typeface="+mj-lt"/>
              </a:defRPr>
            </a:lvl5pPr>
          </a:lstStyle>
          <a:p>
            <a:pPr lvl="0"/>
            <a:r>
              <a:rPr lang="fi-FI" dirty="0"/>
              <a:t>Lisää otsikko</a:t>
            </a:r>
          </a:p>
        </p:txBody>
      </p:sp>
      <p:sp>
        <p:nvSpPr>
          <p:cNvPr id="13" name="Tekstin paikkamerkki 9"/>
          <p:cNvSpPr>
            <a:spLocks noGrp="1"/>
          </p:cNvSpPr>
          <p:nvPr>
            <p:ph type="body" sz="quarter" idx="14" hasCustomPrompt="1"/>
          </p:nvPr>
        </p:nvSpPr>
        <p:spPr>
          <a:xfrm>
            <a:off x="6659563" y="2787650"/>
            <a:ext cx="2160587" cy="2016125"/>
          </a:xfrm>
        </p:spPr>
        <p:txBody>
          <a:bodyPr>
            <a:noAutofit/>
          </a:bodyPr>
          <a:lstStyle>
            <a:lvl1pPr>
              <a:defRPr sz="2000" b="1">
                <a:solidFill>
                  <a:schemeClr val="bg1"/>
                </a:solidFill>
                <a:latin typeface="Segoe UI" panose="020B0502040204020203" pitchFamily="34" charset="0"/>
                <a:ea typeface="Segoe UI" panose="020B0502040204020203" pitchFamily="34" charset="0"/>
                <a:cs typeface="Segoe UI" panose="020B0502040204020203" pitchFamily="34" charset="0"/>
              </a:defRPr>
            </a:lvl1pPr>
            <a:lvl2pPr>
              <a:defRPr sz="2000" b="1">
                <a:solidFill>
                  <a:schemeClr val="bg1"/>
                </a:solidFill>
                <a:latin typeface="+mn-lt"/>
              </a:defRPr>
            </a:lvl2pPr>
            <a:lvl3pPr>
              <a:defRPr sz="2000" b="1">
                <a:solidFill>
                  <a:schemeClr val="bg1"/>
                </a:solidFill>
                <a:latin typeface="+mn-lt"/>
              </a:defRPr>
            </a:lvl3pPr>
            <a:lvl4pPr>
              <a:defRPr sz="2000" b="1">
                <a:solidFill>
                  <a:schemeClr val="bg1"/>
                </a:solidFill>
                <a:latin typeface="+mn-lt"/>
              </a:defRPr>
            </a:lvl4pPr>
            <a:lvl5pPr>
              <a:defRPr sz="2000" b="1">
                <a:solidFill>
                  <a:schemeClr val="bg1"/>
                </a:solidFill>
                <a:latin typeface="+mn-lt"/>
              </a:defRPr>
            </a:lvl5pPr>
          </a:lstStyle>
          <a:p>
            <a:pPr lvl="0"/>
            <a:r>
              <a:rPr lang="fi-FI" dirty="0"/>
              <a:t>Nostoteksti, lainaus, tms.</a:t>
            </a:r>
          </a:p>
        </p:txBody>
      </p:sp>
      <p:sp>
        <p:nvSpPr>
          <p:cNvPr id="10" name="Otsikko 1"/>
          <p:cNvSpPr>
            <a:spLocks noGrp="1"/>
          </p:cNvSpPr>
          <p:nvPr>
            <p:ph type="title"/>
          </p:nvPr>
        </p:nvSpPr>
        <p:spPr>
          <a:xfrm>
            <a:off x="457200" y="742582"/>
            <a:ext cx="5616624" cy="857250"/>
          </a:xfrm>
        </p:spPr>
        <p:txBody>
          <a:bodyPr>
            <a:noAutofit/>
          </a:bodyPr>
          <a:lstStyle>
            <a:lvl1pPr algn="l">
              <a:defRPr sz="2400" b="1">
                <a:latin typeface="Segoe UI Black" panose="020B0A02040204020203" pitchFamily="34" charset="0"/>
                <a:ea typeface="Segoe UI Black" panose="020B0A02040204020203" pitchFamily="34" charset="0"/>
                <a:cs typeface="Segoe UI" panose="020B0502040204020203" pitchFamily="34" charset="0"/>
              </a:defRPr>
            </a:lvl1pPr>
          </a:lstStyle>
          <a:p>
            <a:r>
              <a:rPr lang="fi-FI" dirty="0"/>
              <a:t>Muokkaa </a:t>
            </a:r>
            <a:r>
              <a:rPr lang="fi-FI" dirty="0" err="1"/>
              <a:t>perustyyl</a:t>
            </a:r>
            <a:r>
              <a:rPr lang="fi-FI" dirty="0"/>
              <a:t>. </a:t>
            </a:r>
            <a:r>
              <a:rPr lang="fi-FI" dirty="0" err="1"/>
              <a:t>napsautt</a:t>
            </a:r>
            <a:r>
              <a:rPr lang="fi-FI" dirty="0"/>
              <a:t>.</a:t>
            </a:r>
          </a:p>
        </p:txBody>
      </p:sp>
    </p:spTree>
    <p:extLst>
      <p:ext uri="{BB962C8B-B14F-4D97-AF65-F5344CB8AC3E}">
        <p14:creationId xmlns:p14="http://schemas.microsoft.com/office/powerpoint/2010/main" val="383026315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Sivupohja ilman grafiikkaa">
    <p:spTree>
      <p:nvGrpSpPr>
        <p:cNvPr id="1" name=""/>
        <p:cNvGrpSpPr/>
        <p:nvPr/>
      </p:nvGrpSpPr>
      <p:grpSpPr>
        <a:xfrm>
          <a:off x="0" y="0"/>
          <a:ext cx="0" cy="0"/>
          <a:chOff x="0" y="0"/>
          <a:chExt cx="0" cy="0"/>
        </a:xfrm>
      </p:grpSpPr>
      <p:sp>
        <p:nvSpPr>
          <p:cNvPr id="2" name="Otsikko 1"/>
          <p:cNvSpPr>
            <a:spLocks noGrp="1"/>
          </p:cNvSpPr>
          <p:nvPr>
            <p:ph type="title"/>
          </p:nvPr>
        </p:nvSpPr>
        <p:spPr>
          <a:xfrm>
            <a:off x="251519" y="195486"/>
            <a:ext cx="8696951" cy="857250"/>
          </a:xfrm>
        </p:spPr>
        <p:txBody>
          <a:bodyPr>
            <a:normAutofit/>
          </a:bodyPr>
          <a:lstStyle>
            <a:lvl1pPr algn="l">
              <a:defRPr sz="2600" b="1">
                <a:latin typeface="+mj-lt"/>
                <a:ea typeface="Segoe UI" panose="020B0502040204020203" pitchFamily="34" charset="0"/>
                <a:cs typeface="Segoe UI" panose="020B0502040204020203" pitchFamily="34" charset="0"/>
              </a:defRPr>
            </a:lvl1pPr>
          </a:lstStyle>
          <a:p>
            <a:r>
              <a:rPr lang="fi-FI"/>
              <a:t>Muokkaa perustyyl. napsautt.</a:t>
            </a:r>
            <a:endParaRPr lang="fi-FI" dirty="0"/>
          </a:p>
        </p:txBody>
      </p:sp>
      <p:sp>
        <p:nvSpPr>
          <p:cNvPr id="3" name="Sisällön paikkamerkki 2"/>
          <p:cNvSpPr>
            <a:spLocks noGrp="1"/>
          </p:cNvSpPr>
          <p:nvPr>
            <p:ph idx="1"/>
          </p:nvPr>
        </p:nvSpPr>
        <p:spPr>
          <a:xfrm>
            <a:off x="251520" y="1088550"/>
            <a:ext cx="8712968" cy="3859464"/>
          </a:xfrm>
        </p:spPr>
        <p:txBody>
          <a:bodyPr>
            <a:normAutofit/>
          </a:bodyPr>
          <a:lstStyle>
            <a:lvl1pPr marL="0" indent="0">
              <a:buNone/>
              <a:defRPr sz="1600">
                <a:latin typeface="Segoe UI" panose="020B0502040204020203" pitchFamily="34" charset="0"/>
                <a:ea typeface="Segoe UI" panose="020B0502040204020203" pitchFamily="34" charset="0"/>
                <a:cs typeface="Segoe UI" panose="020B0502040204020203" pitchFamily="34" charset="0"/>
              </a:defRPr>
            </a:lvl1pPr>
            <a:lvl2pPr marL="457200" indent="0">
              <a:buNone/>
              <a:defRPr sz="1600">
                <a:latin typeface="Segoe UI" panose="020B0502040204020203" pitchFamily="34" charset="0"/>
                <a:ea typeface="Segoe UI" panose="020B0502040204020203" pitchFamily="34" charset="0"/>
                <a:cs typeface="Segoe UI" panose="020B0502040204020203" pitchFamily="34" charset="0"/>
              </a:defRPr>
            </a:lvl2pPr>
            <a:lvl3pPr marL="914400" indent="0">
              <a:buNone/>
              <a:defRPr sz="1600">
                <a:latin typeface="Segoe UI" panose="020B0502040204020203" pitchFamily="34" charset="0"/>
                <a:ea typeface="Segoe UI" panose="020B0502040204020203" pitchFamily="34" charset="0"/>
                <a:cs typeface="Segoe UI" panose="020B0502040204020203" pitchFamily="34" charset="0"/>
              </a:defRPr>
            </a:lvl3pPr>
            <a:lvl4pPr marL="1371600" indent="0">
              <a:buNone/>
              <a:defRPr sz="1600">
                <a:latin typeface="Segoe UI" panose="020B0502040204020203" pitchFamily="34" charset="0"/>
                <a:ea typeface="Segoe UI" panose="020B0502040204020203" pitchFamily="34" charset="0"/>
                <a:cs typeface="Segoe UI" panose="020B0502040204020203" pitchFamily="34" charset="0"/>
              </a:defRPr>
            </a:lvl4pPr>
            <a:lvl5pPr marL="1828800" indent="0">
              <a:buNone/>
              <a:defRPr sz="1600">
                <a:latin typeface="Segoe UI" panose="020B0502040204020203" pitchFamily="34" charset="0"/>
                <a:ea typeface="Segoe UI" panose="020B0502040204020203" pitchFamily="34" charset="0"/>
                <a:cs typeface="Segoe UI" panose="020B0502040204020203" pitchFamily="34" charset="0"/>
              </a:defRPr>
            </a:lvl5pPr>
          </a:lstStyle>
          <a:p>
            <a:pPr lvl="0"/>
            <a:r>
              <a:rPr lang="fi-FI"/>
              <a:t>Muokkaa tekstin perustyylejä</a:t>
            </a:r>
          </a:p>
        </p:txBody>
      </p:sp>
    </p:spTree>
    <p:extLst>
      <p:ext uri="{BB962C8B-B14F-4D97-AF65-F5344CB8AC3E}">
        <p14:creationId xmlns:p14="http://schemas.microsoft.com/office/powerpoint/2010/main" val="250679249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yhjä">
    <p:spTree>
      <p:nvGrpSpPr>
        <p:cNvPr id="1" name=""/>
        <p:cNvGrpSpPr/>
        <p:nvPr/>
      </p:nvGrpSpPr>
      <p:grpSpPr>
        <a:xfrm>
          <a:off x="0" y="0"/>
          <a:ext cx="0" cy="0"/>
          <a:chOff x="0" y="0"/>
          <a:chExt cx="0" cy="0"/>
        </a:xfrm>
      </p:grpSpPr>
    </p:spTree>
    <p:extLst>
      <p:ext uri="{BB962C8B-B14F-4D97-AF65-F5344CB8AC3E}">
        <p14:creationId xmlns:p14="http://schemas.microsoft.com/office/powerpoint/2010/main" val="89960052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 preserve="1">
  <p:cSld name="Otsikkodia">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841772"/>
            <a:ext cx="6858000" cy="1790700"/>
          </a:xfrm>
        </p:spPr>
        <p:txBody>
          <a:bodyPr anchor="b"/>
          <a:lstStyle>
            <a:lvl1pPr algn="ctr">
              <a:defRPr sz="4500"/>
            </a:lvl1pPr>
          </a:lstStyle>
          <a:p>
            <a:r>
              <a:rPr lang="fi-FI"/>
              <a:t>Muokkaa ots. perustyyl. napsautt.</a:t>
            </a:r>
            <a:endParaRPr lang="en-US" dirty="0"/>
          </a:p>
        </p:txBody>
      </p:sp>
      <p:sp>
        <p:nvSpPr>
          <p:cNvPr id="3" name="Subtitle 2"/>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fi-FI"/>
              <a:t>Muokkaa alaotsikon perustyyliä napsautt.</a:t>
            </a:r>
            <a:endParaRPr lang="en-US" dirty="0"/>
          </a:p>
        </p:txBody>
      </p:sp>
      <p:sp>
        <p:nvSpPr>
          <p:cNvPr id="4" name="Date Placeholder 3"/>
          <p:cNvSpPr>
            <a:spLocks noGrp="1"/>
          </p:cNvSpPr>
          <p:nvPr>
            <p:ph type="dt" sz="half" idx="10"/>
          </p:nvPr>
        </p:nvSpPr>
        <p:spPr/>
        <p:txBody>
          <a:bodyPr/>
          <a:lstStyle/>
          <a:p>
            <a:fld id="{3B319BA8-0B3E-4566-9351-89C0CD690D8F}" type="datetimeFigureOut">
              <a:rPr lang="fi-FI" smtClean="0"/>
              <a:t>17.4.2026</a:t>
            </a:fld>
            <a:endParaRPr lang="fi-FI"/>
          </a:p>
        </p:txBody>
      </p:sp>
      <p:sp>
        <p:nvSpPr>
          <p:cNvPr id="5" name="Footer Placeholder 4"/>
          <p:cNvSpPr>
            <a:spLocks noGrp="1"/>
          </p:cNvSpPr>
          <p:nvPr>
            <p:ph type="ftr" sz="quarter" idx="11"/>
          </p:nvPr>
        </p:nvSpPr>
        <p:spPr/>
        <p:txBody>
          <a:bodyPr/>
          <a:lstStyle/>
          <a:p>
            <a:endParaRPr lang="fi-FI"/>
          </a:p>
        </p:txBody>
      </p:sp>
      <p:sp>
        <p:nvSpPr>
          <p:cNvPr id="6" name="Slide Number Placeholder 5"/>
          <p:cNvSpPr>
            <a:spLocks noGrp="1"/>
          </p:cNvSpPr>
          <p:nvPr>
            <p:ph type="sldNum" sz="quarter" idx="12"/>
          </p:nvPr>
        </p:nvSpPr>
        <p:spPr/>
        <p:txBody>
          <a:bodyPr/>
          <a:lstStyle/>
          <a:p>
            <a:fld id="{C432318C-AA17-4316-AE7F-C8997DB8B562}" type="slidenum">
              <a:rPr lang="fi-FI" smtClean="0"/>
              <a:t>‹#›</a:t>
            </a:fld>
            <a:endParaRPr lang="fi-FI"/>
          </a:p>
        </p:txBody>
      </p:sp>
    </p:spTree>
    <p:extLst>
      <p:ext uri="{BB962C8B-B14F-4D97-AF65-F5344CB8AC3E}">
        <p14:creationId xmlns:p14="http://schemas.microsoft.com/office/powerpoint/2010/main" val="422460970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Otsikko ja sisältö">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a:t>Muokkaa ots. perustyyl. napsautt.</a:t>
            </a:r>
            <a:endParaRPr lang="en-US" dirty="0"/>
          </a:p>
        </p:txBody>
      </p:sp>
      <p:sp>
        <p:nvSpPr>
          <p:cNvPr id="3" name="Content Placeholder 2"/>
          <p:cNvSpPr>
            <a:spLocks noGrp="1"/>
          </p:cNvSpPr>
          <p:nvPr>
            <p:ph idx="1"/>
          </p:nvPr>
        </p:nvSpPr>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pPr/>
              <a:t>4/17/2026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20851965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secHead" preserve="1">
  <p:cSld name="Osan ylätunniste">
    <p:spTree>
      <p:nvGrpSpPr>
        <p:cNvPr id="1" name=""/>
        <p:cNvGrpSpPr/>
        <p:nvPr/>
      </p:nvGrpSpPr>
      <p:grpSpPr>
        <a:xfrm>
          <a:off x="0" y="0"/>
          <a:ext cx="0" cy="0"/>
          <a:chOff x="0" y="0"/>
          <a:chExt cx="0" cy="0"/>
        </a:xfrm>
      </p:grpSpPr>
      <p:sp>
        <p:nvSpPr>
          <p:cNvPr id="2" name="Title 1"/>
          <p:cNvSpPr>
            <a:spLocks noGrp="1"/>
          </p:cNvSpPr>
          <p:nvPr>
            <p:ph type="title"/>
          </p:nvPr>
        </p:nvSpPr>
        <p:spPr>
          <a:xfrm>
            <a:off x="623888" y="1282304"/>
            <a:ext cx="7886700" cy="2139553"/>
          </a:xfrm>
        </p:spPr>
        <p:txBody>
          <a:bodyPr anchor="b"/>
          <a:lstStyle>
            <a:lvl1pPr>
              <a:defRPr sz="4500"/>
            </a:lvl1pPr>
          </a:lstStyle>
          <a:p>
            <a:r>
              <a:rPr lang="fi-FI"/>
              <a:t>Muokkaa ots. perustyyl. napsautt.</a:t>
            </a:r>
            <a:endParaRPr lang="en-US" dirty="0"/>
          </a:p>
        </p:txBody>
      </p:sp>
      <p:sp>
        <p:nvSpPr>
          <p:cNvPr id="3" name="Text Placeholder 2"/>
          <p:cNvSpPr>
            <a:spLocks noGrp="1"/>
          </p:cNvSpPr>
          <p:nvPr>
            <p:ph type="body" idx="1"/>
          </p:nvPr>
        </p:nvSpPr>
        <p:spPr>
          <a:xfrm>
            <a:off x="623888" y="3442098"/>
            <a:ext cx="7886700" cy="1125140"/>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fi-FI"/>
              <a:t>Muokkaa tekstin perustyylejä napsauttamalla</a:t>
            </a:r>
          </a:p>
        </p:txBody>
      </p:sp>
      <p:sp>
        <p:nvSpPr>
          <p:cNvPr id="4" name="Date Placeholder 3"/>
          <p:cNvSpPr>
            <a:spLocks noGrp="1"/>
          </p:cNvSpPr>
          <p:nvPr>
            <p:ph type="dt" sz="half" idx="10"/>
          </p:nvPr>
        </p:nvSpPr>
        <p:spPr/>
        <p:txBody>
          <a:bodyPr/>
          <a:lstStyle/>
          <a:p>
            <a:fld id="{3B319BA8-0B3E-4566-9351-89C0CD690D8F}" type="datetimeFigureOut">
              <a:rPr lang="fi-FI" smtClean="0"/>
              <a:t>17.4.2026</a:t>
            </a:fld>
            <a:endParaRPr lang="fi-FI"/>
          </a:p>
        </p:txBody>
      </p:sp>
      <p:sp>
        <p:nvSpPr>
          <p:cNvPr id="5" name="Footer Placeholder 4"/>
          <p:cNvSpPr>
            <a:spLocks noGrp="1"/>
          </p:cNvSpPr>
          <p:nvPr>
            <p:ph type="ftr" sz="quarter" idx="11"/>
          </p:nvPr>
        </p:nvSpPr>
        <p:spPr/>
        <p:txBody>
          <a:bodyPr/>
          <a:lstStyle/>
          <a:p>
            <a:endParaRPr lang="fi-FI"/>
          </a:p>
        </p:txBody>
      </p:sp>
      <p:sp>
        <p:nvSpPr>
          <p:cNvPr id="6" name="Slide Number Placeholder 5"/>
          <p:cNvSpPr>
            <a:spLocks noGrp="1"/>
          </p:cNvSpPr>
          <p:nvPr>
            <p:ph type="sldNum" sz="quarter" idx="12"/>
          </p:nvPr>
        </p:nvSpPr>
        <p:spPr/>
        <p:txBody>
          <a:bodyPr/>
          <a:lstStyle/>
          <a:p>
            <a:fld id="{C432318C-AA17-4316-AE7F-C8997DB8B562}" type="slidenum">
              <a:rPr lang="fi-FI" smtClean="0"/>
              <a:t>‹#›</a:t>
            </a:fld>
            <a:endParaRPr lang="fi-FI"/>
          </a:p>
        </p:txBody>
      </p:sp>
    </p:spTree>
    <p:extLst>
      <p:ext uri="{BB962C8B-B14F-4D97-AF65-F5344CB8AC3E}">
        <p14:creationId xmlns:p14="http://schemas.microsoft.com/office/powerpoint/2010/main" val="164269723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 preserve="1">
  <p:cSld name="Kaksi sisältökohdett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a:t>Muokkaa ots. perustyyl. napsautt.</a:t>
            </a:r>
            <a:endParaRPr lang="en-US" dirty="0"/>
          </a:p>
        </p:txBody>
      </p:sp>
      <p:sp>
        <p:nvSpPr>
          <p:cNvPr id="3" name="Content Placeholder 2"/>
          <p:cNvSpPr>
            <a:spLocks noGrp="1"/>
          </p:cNvSpPr>
          <p:nvPr>
            <p:ph sz="half" idx="1"/>
          </p:nvPr>
        </p:nvSpPr>
        <p:spPr>
          <a:xfrm>
            <a:off x="628650" y="1369219"/>
            <a:ext cx="3886200" cy="3263504"/>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US" dirty="0"/>
          </a:p>
        </p:txBody>
      </p:sp>
      <p:sp>
        <p:nvSpPr>
          <p:cNvPr id="4" name="Content Placeholder 3"/>
          <p:cNvSpPr>
            <a:spLocks noGrp="1"/>
          </p:cNvSpPr>
          <p:nvPr>
            <p:ph sz="half" idx="2"/>
          </p:nvPr>
        </p:nvSpPr>
        <p:spPr>
          <a:xfrm>
            <a:off x="4629150" y="1369219"/>
            <a:ext cx="3886200" cy="3263504"/>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smtClean="0"/>
              <a:pPr/>
              <a:t>4/17/2026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40237106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4_Otsikkodia - ilmakuva">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4" name="Suorakulmio 3"/>
          <p:cNvSpPr/>
          <p:nvPr userDrawn="1"/>
        </p:nvSpPr>
        <p:spPr>
          <a:xfrm rot="5400000">
            <a:off x="3779913" y="-1640211"/>
            <a:ext cx="1584174" cy="9144000"/>
          </a:xfrm>
          <a:prstGeom prst="rect">
            <a:avLst/>
          </a:prstGeom>
          <a:solidFill>
            <a:srgbClr val="2D414B">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solidFill>
                <a:srgbClr val="2D414B"/>
              </a:solidFill>
            </a:endParaRPr>
          </a:p>
        </p:txBody>
      </p:sp>
      <p:pic>
        <p:nvPicPr>
          <p:cNvPr id="5" name="Kuva 4" descr="Oulun graafinen tunniste"/>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332048" y="0"/>
            <a:ext cx="3303848" cy="1419622"/>
          </a:xfrm>
          <a:prstGeom prst="rect">
            <a:avLst/>
          </a:prstGeom>
        </p:spPr>
      </p:pic>
      <p:grpSp>
        <p:nvGrpSpPr>
          <p:cNvPr id="9" name="Ryhmä 8" descr="Oulun logo ja visualisoitu brändilupaus (Oulu - Capital of Northern Scandinavia)"/>
          <p:cNvGrpSpPr/>
          <p:nvPr userDrawn="1"/>
        </p:nvGrpSpPr>
        <p:grpSpPr>
          <a:xfrm>
            <a:off x="683568" y="4378851"/>
            <a:ext cx="2141162" cy="342333"/>
            <a:chOff x="6679330" y="4496060"/>
            <a:chExt cx="2102869" cy="336211"/>
          </a:xfrm>
          <a:effectLst>
            <a:outerShdw blurRad="50800" dist="38100" dir="8100000" algn="tr" rotWithShape="0">
              <a:prstClr val="black">
                <a:alpha val="40000"/>
              </a:prstClr>
            </a:outerShdw>
          </a:effectLst>
        </p:grpSpPr>
        <p:pic>
          <p:nvPicPr>
            <p:cNvPr id="10" name="Kuva 9"/>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679330" y="4575916"/>
              <a:ext cx="844998" cy="227193"/>
            </a:xfrm>
            <a:prstGeom prst="rect">
              <a:avLst/>
            </a:prstGeom>
          </p:spPr>
        </p:pic>
        <p:pic>
          <p:nvPicPr>
            <p:cNvPr id="11" name="Kuva 10"/>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7812360" y="4496060"/>
              <a:ext cx="969839" cy="336211"/>
            </a:xfrm>
            <a:prstGeom prst="rect">
              <a:avLst/>
            </a:prstGeom>
          </p:spPr>
        </p:pic>
      </p:grpSp>
      <p:sp>
        <p:nvSpPr>
          <p:cNvPr id="2" name="Otsikko 1"/>
          <p:cNvSpPr>
            <a:spLocks noGrp="1"/>
          </p:cNvSpPr>
          <p:nvPr>
            <p:ph type="ctrTitle" hasCustomPrompt="1"/>
          </p:nvPr>
        </p:nvSpPr>
        <p:spPr>
          <a:xfrm>
            <a:off x="611560" y="2427729"/>
            <a:ext cx="8280920" cy="1080120"/>
          </a:xfrm>
          <a:effectLst>
            <a:outerShdw blurRad="50800" dist="38100" dir="8100000" algn="tr" rotWithShape="0">
              <a:prstClr val="black">
                <a:alpha val="40000"/>
              </a:prstClr>
            </a:outerShdw>
          </a:effectLst>
        </p:spPr>
        <p:txBody>
          <a:bodyPr anchor="t">
            <a:noAutofit/>
          </a:bodyPr>
          <a:lstStyle>
            <a:lvl1pPr algn="l">
              <a:lnSpc>
                <a:spcPts val="3800"/>
              </a:lnSpc>
              <a:defRPr sz="3600" b="1">
                <a:solidFill>
                  <a:schemeClr val="bg1"/>
                </a:solidFill>
                <a:latin typeface="Segoe UI Black" panose="020B0A02040204020203" pitchFamily="34" charset="0"/>
                <a:ea typeface="Segoe UI Black" panose="020B0A02040204020203" pitchFamily="34" charset="0"/>
                <a:cs typeface="Segoe UI" panose="020B0502040204020203" pitchFamily="34" charset="0"/>
              </a:defRPr>
            </a:lvl1pPr>
          </a:lstStyle>
          <a:p>
            <a:r>
              <a:rPr lang="fi-FI" dirty="0"/>
              <a:t>Pitkä otsikko tähän</a:t>
            </a:r>
          </a:p>
        </p:txBody>
      </p:sp>
      <p:sp>
        <p:nvSpPr>
          <p:cNvPr id="3" name="Alaotsikko 2"/>
          <p:cNvSpPr>
            <a:spLocks noGrp="1"/>
          </p:cNvSpPr>
          <p:nvPr>
            <p:ph type="subTitle" idx="1"/>
          </p:nvPr>
        </p:nvSpPr>
        <p:spPr>
          <a:xfrm>
            <a:off x="611560" y="3219817"/>
            <a:ext cx="8280920" cy="624216"/>
          </a:xfrm>
        </p:spPr>
        <p:txBody>
          <a:bodyPr>
            <a:normAutofit/>
          </a:bodyPr>
          <a:lstStyle>
            <a:lvl1pPr marL="0" indent="0" algn="l">
              <a:buNone/>
              <a:defRPr sz="1600" i="1">
                <a:solidFill>
                  <a:schemeClr val="bg1"/>
                </a:solidFill>
                <a:latin typeface="+mj-lt"/>
                <a:ea typeface="Segoe UI" panose="020B0502040204020203" pitchFamily="34" charset="0"/>
                <a:cs typeface="Segoe UI" panose="020B0502040204020203"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i-FI"/>
              <a:t>Muokkaa alaotsikon perustyyliä napsautt.</a:t>
            </a:r>
            <a:endParaRPr lang="fi-FI" dirty="0"/>
          </a:p>
        </p:txBody>
      </p:sp>
      <p:sp>
        <p:nvSpPr>
          <p:cNvPr id="12" name="Päivämäärän paikkamerkki 3"/>
          <p:cNvSpPr>
            <a:spLocks noGrp="1"/>
          </p:cNvSpPr>
          <p:nvPr>
            <p:ph type="dt" sz="half" idx="2"/>
          </p:nvPr>
        </p:nvSpPr>
        <p:spPr>
          <a:xfrm>
            <a:off x="6228184" y="3939902"/>
            <a:ext cx="2656036" cy="274637"/>
          </a:xfrm>
          <a:prstGeom prst="rect">
            <a:avLst/>
          </a:prstGeom>
        </p:spPr>
        <p:txBody>
          <a:bodyPr vert="horz" lIns="91440" tIns="45720" rIns="91440" bIns="45720" rtlCol="0" anchor="ctr"/>
          <a:lstStyle>
            <a:lvl1pPr algn="r">
              <a:defRPr sz="1200" b="1">
                <a:solidFill>
                  <a:schemeClr val="bg1"/>
                </a:solidFill>
              </a:defRPr>
            </a:lvl1pPr>
          </a:lstStyle>
          <a:p>
            <a:fld id="{8C52024B-D8DF-4BFC-9A9D-8F73C433B57C}" type="datetimeFigureOut">
              <a:rPr lang="fi-FI" smtClean="0"/>
              <a:pPr/>
              <a:t>17.4.2026</a:t>
            </a:fld>
            <a:endParaRPr lang="fi-FI" dirty="0"/>
          </a:p>
        </p:txBody>
      </p:sp>
    </p:spTree>
    <p:extLst>
      <p:ext uri="{BB962C8B-B14F-4D97-AF65-F5344CB8AC3E}">
        <p14:creationId xmlns:p14="http://schemas.microsoft.com/office/powerpoint/2010/main" val="3233396435"/>
      </p:ext>
    </p:extLst>
  </p:cSld>
  <p:clrMapOvr>
    <a:masterClrMapping/>
  </p:clrMapOvr>
  <p:hf sldNum="0" hdr="0" ftr="0"/>
</p:sldLayout>
</file>

<file path=ppt/slideLayouts/slideLayout20.xml><?xml version="1.0" encoding="utf-8"?>
<p:sldLayout xmlns:a="http://schemas.openxmlformats.org/drawingml/2006/main" xmlns:r="http://schemas.openxmlformats.org/officeDocument/2006/relationships" xmlns:p="http://schemas.openxmlformats.org/presentationml/2006/main" type="twoTxTwoObj" preserve="1">
  <p:cSld name="Vertailu">
    <p:spTree>
      <p:nvGrpSpPr>
        <p:cNvPr id="1" name=""/>
        <p:cNvGrpSpPr/>
        <p:nvPr/>
      </p:nvGrpSpPr>
      <p:grpSpPr>
        <a:xfrm>
          <a:off x="0" y="0"/>
          <a:ext cx="0" cy="0"/>
          <a:chOff x="0" y="0"/>
          <a:chExt cx="0" cy="0"/>
        </a:xfrm>
      </p:grpSpPr>
      <p:sp>
        <p:nvSpPr>
          <p:cNvPr id="2" name="Title 1"/>
          <p:cNvSpPr>
            <a:spLocks noGrp="1"/>
          </p:cNvSpPr>
          <p:nvPr>
            <p:ph type="title"/>
          </p:nvPr>
        </p:nvSpPr>
        <p:spPr>
          <a:xfrm>
            <a:off x="629841" y="273844"/>
            <a:ext cx="7886700" cy="994172"/>
          </a:xfrm>
        </p:spPr>
        <p:txBody>
          <a:bodyPr/>
          <a:lstStyle/>
          <a:p>
            <a:r>
              <a:rPr lang="fi-FI"/>
              <a:t>Muokkaa ots. perustyyl. napsautt.</a:t>
            </a:r>
            <a:endParaRPr lang="en-US" dirty="0"/>
          </a:p>
        </p:txBody>
      </p:sp>
      <p:sp>
        <p:nvSpPr>
          <p:cNvPr id="3" name="Text Placeholder 2"/>
          <p:cNvSpPr>
            <a:spLocks noGrp="1"/>
          </p:cNvSpPr>
          <p:nvPr>
            <p:ph type="body" idx="1"/>
          </p:nvPr>
        </p:nvSpPr>
        <p:spPr>
          <a:xfrm>
            <a:off x="629842" y="1260872"/>
            <a:ext cx="3868340"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fi-FI"/>
              <a:t>Muokkaa tekstin perustyylejä napsauttamalla</a:t>
            </a:r>
          </a:p>
        </p:txBody>
      </p:sp>
      <p:sp>
        <p:nvSpPr>
          <p:cNvPr id="4" name="Content Placeholder 3"/>
          <p:cNvSpPr>
            <a:spLocks noGrp="1"/>
          </p:cNvSpPr>
          <p:nvPr>
            <p:ph sz="half" idx="2"/>
          </p:nvPr>
        </p:nvSpPr>
        <p:spPr>
          <a:xfrm>
            <a:off x="629842" y="1878806"/>
            <a:ext cx="3868340" cy="2763441"/>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US" dirty="0"/>
          </a:p>
        </p:txBody>
      </p:sp>
      <p:sp>
        <p:nvSpPr>
          <p:cNvPr id="5" name="Text Placeholder 4"/>
          <p:cNvSpPr>
            <a:spLocks noGrp="1"/>
          </p:cNvSpPr>
          <p:nvPr>
            <p:ph type="body" sz="quarter" idx="3"/>
          </p:nvPr>
        </p:nvSpPr>
        <p:spPr>
          <a:xfrm>
            <a:off x="4629150" y="1260872"/>
            <a:ext cx="3887391"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fi-FI"/>
              <a:t>Muokkaa tekstin perustyylejä napsauttamalla</a:t>
            </a:r>
          </a:p>
        </p:txBody>
      </p:sp>
      <p:sp>
        <p:nvSpPr>
          <p:cNvPr id="6" name="Content Placeholder 5"/>
          <p:cNvSpPr>
            <a:spLocks noGrp="1"/>
          </p:cNvSpPr>
          <p:nvPr>
            <p:ph sz="quarter" idx="4"/>
          </p:nvPr>
        </p:nvSpPr>
        <p:spPr>
          <a:xfrm>
            <a:off x="4629150" y="1878806"/>
            <a:ext cx="3887391" cy="2763441"/>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smtClean="0"/>
              <a:pPr/>
              <a:t>4/17/2026</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309183836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Only" preserve="1">
  <p:cSld name="Vain otsikk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a:t>Muokkaa ots. perustyyl. napsautt.</a:t>
            </a:r>
            <a:endParaRPr lang="en-US" dirty="0"/>
          </a:p>
        </p:txBody>
      </p:sp>
      <p:sp>
        <p:nvSpPr>
          <p:cNvPr id="3" name="Date Placeholder 2"/>
          <p:cNvSpPr>
            <a:spLocks noGrp="1"/>
          </p:cNvSpPr>
          <p:nvPr>
            <p:ph type="dt" sz="half" idx="10"/>
          </p:nvPr>
        </p:nvSpPr>
        <p:spPr/>
        <p:txBody>
          <a:bodyPr/>
          <a:lstStyle/>
          <a:p>
            <a:fld id="{3B319BA8-0B3E-4566-9351-89C0CD690D8F}" type="datetimeFigureOut">
              <a:rPr lang="fi-FI" smtClean="0"/>
              <a:t>17.4.2026</a:t>
            </a:fld>
            <a:endParaRPr lang="fi-FI"/>
          </a:p>
        </p:txBody>
      </p:sp>
      <p:sp>
        <p:nvSpPr>
          <p:cNvPr id="4" name="Footer Placeholder 3"/>
          <p:cNvSpPr>
            <a:spLocks noGrp="1"/>
          </p:cNvSpPr>
          <p:nvPr>
            <p:ph type="ftr" sz="quarter" idx="11"/>
          </p:nvPr>
        </p:nvSpPr>
        <p:spPr/>
        <p:txBody>
          <a:bodyPr/>
          <a:lstStyle/>
          <a:p>
            <a:endParaRPr lang="fi-FI"/>
          </a:p>
        </p:txBody>
      </p:sp>
      <p:sp>
        <p:nvSpPr>
          <p:cNvPr id="5" name="Slide Number Placeholder 4"/>
          <p:cNvSpPr>
            <a:spLocks noGrp="1"/>
          </p:cNvSpPr>
          <p:nvPr>
            <p:ph type="sldNum" sz="quarter" idx="12"/>
          </p:nvPr>
        </p:nvSpPr>
        <p:spPr/>
        <p:txBody>
          <a:bodyPr/>
          <a:lstStyle/>
          <a:p>
            <a:fld id="{C432318C-AA17-4316-AE7F-C8997DB8B562}" type="slidenum">
              <a:rPr lang="fi-FI" smtClean="0"/>
              <a:t>‹#›</a:t>
            </a:fld>
            <a:endParaRPr lang="fi-FI"/>
          </a:p>
        </p:txBody>
      </p:sp>
    </p:spTree>
    <p:extLst>
      <p:ext uri="{BB962C8B-B14F-4D97-AF65-F5344CB8AC3E}">
        <p14:creationId xmlns:p14="http://schemas.microsoft.com/office/powerpoint/2010/main" val="390265180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reserve="1">
  <p:cSld name="Tyhjä">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B319BA8-0B3E-4566-9351-89C0CD690D8F}" type="datetimeFigureOut">
              <a:rPr lang="fi-FI" smtClean="0"/>
              <a:t>17.4.2026</a:t>
            </a:fld>
            <a:endParaRPr lang="fi-FI"/>
          </a:p>
        </p:txBody>
      </p:sp>
      <p:sp>
        <p:nvSpPr>
          <p:cNvPr id="3" name="Footer Placeholder 2"/>
          <p:cNvSpPr>
            <a:spLocks noGrp="1"/>
          </p:cNvSpPr>
          <p:nvPr>
            <p:ph type="ftr" sz="quarter" idx="11"/>
          </p:nvPr>
        </p:nvSpPr>
        <p:spPr/>
        <p:txBody>
          <a:bodyPr/>
          <a:lstStyle/>
          <a:p>
            <a:endParaRPr lang="fi-FI"/>
          </a:p>
        </p:txBody>
      </p:sp>
      <p:sp>
        <p:nvSpPr>
          <p:cNvPr id="4" name="Slide Number Placeholder 3"/>
          <p:cNvSpPr>
            <a:spLocks noGrp="1"/>
          </p:cNvSpPr>
          <p:nvPr>
            <p:ph type="sldNum" sz="quarter" idx="12"/>
          </p:nvPr>
        </p:nvSpPr>
        <p:spPr/>
        <p:txBody>
          <a:bodyPr/>
          <a:lstStyle/>
          <a:p>
            <a:fld id="{C432318C-AA17-4316-AE7F-C8997DB8B562}" type="slidenum">
              <a:rPr lang="fi-FI" smtClean="0"/>
              <a:t>‹#›</a:t>
            </a:fld>
            <a:endParaRPr lang="fi-FI"/>
          </a:p>
        </p:txBody>
      </p:sp>
    </p:spTree>
    <p:extLst>
      <p:ext uri="{BB962C8B-B14F-4D97-AF65-F5344CB8AC3E}">
        <p14:creationId xmlns:p14="http://schemas.microsoft.com/office/powerpoint/2010/main" val="135075302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Tx" preserve="1">
  <p:cSld name="Kuvatekstillinen sisältö">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fi-FI"/>
              <a:t>Muokkaa ots. perustyyl. napsautt.</a:t>
            </a:r>
            <a:endParaRPr lang="en-US" dirty="0"/>
          </a:p>
        </p:txBody>
      </p:sp>
      <p:sp>
        <p:nvSpPr>
          <p:cNvPr id="3" name="Content Placeholder 2"/>
          <p:cNvSpPr>
            <a:spLocks noGrp="1"/>
          </p:cNvSpPr>
          <p:nvPr>
            <p:ph idx="1"/>
          </p:nvPr>
        </p:nvSpPr>
        <p:spPr>
          <a:xfrm>
            <a:off x="3887391" y="740569"/>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US" dirty="0"/>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fi-FI"/>
              <a:t>Muokkaa tekstin perustyylejä napsauttamalla</a:t>
            </a:r>
          </a:p>
        </p:txBody>
      </p:sp>
      <p:sp>
        <p:nvSpPr>
          <p:cNvPr id="5" name="Date Placeholder 4"/>
          <p:cNvSpPr>
            <a:spLocks noGrp="1"/>
          </p:cNvSpPr>
          <p:nvPr>
            <p:ph type="dt" sz="half" idx="10"/>
          </p:nvPr>
        </p:nvSpPr>
        <p:spPr/>
        <p:txBody>
          <a:bodyPr/>
          <a:lstStyle/>
          <a:p>
            <a:fld id="{48A87A34-81AB-432B-8DAE-1953F412C126}" type="datetimeFigureOut">
              <a:rPr lang="en-US" smtClean="0"/>
              <a:pPr/>
              <a:t>4/17/2026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16891289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picTx" preserve="1">
  <p:cSld name="Kuvatekstillinen kuva">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fi-FI"/>
              <a:t>Muokkaa ots. perustyyl. napsautt.</a:t>
            </a:r>
            <a:endParaRPr lang="en-US" dirty="0"/>
          </a:p>
        </p:txBody>
      </p:sp>
      <p:sp>
        <p:nvSpPr>
          <p:cNvPr id="3" name="Picture Placeholder 2"/>
          <p:cNvSpPr>
            <a:spLocks noGrp="1" noChangeAspect="1"/>
          </p:cNvSpPr>
          <p:nvPr>
            <p:ph type="pic" idx="1"/>
          </p:nvPr>
        </p:nvSpPr>
        <p:spPr>
          <a:xfrm>
            <a:off x="3887391" y="740569"/>
            <a:ext cx="4629150" cy="3655219"/>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fi-FI"/>
              <a:t>Lisää kuva napsauttamalla kuvaketta</a:t>
            </a:r>
            <a:endParaRPr lang="en-US" dirty="0"/>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fi-FI"/>
              <a:t>Muokkaa tekstin perustyylejä napsauttamalla</a:t>
            </a:r>
          </a:p>
        </p:txBody>
      </p:sp>
      <p:sp>
        <p:nvSpPr>
          <p:cNvPr id="5" name="Date Placeholder 4"/>
          <p:cNvSpPr>
            <a:spLocks noGrp="1"/>
          </p:cNvSpPr>
          <p:nvPr>
            <p:ph type="dt" sz="half" idx="10"/>
          </p:nvPr>
        </p:nvSpPr>
        <p:spPr/>
        <p:txBody>
          <a:bodyPr/>
          <a:lstStyle/>
          <a:p>
            <a:fld id="{3B319BA8-0B3E-4566-9351-89C0CD690D8F}" type="datetimeFigureOut">
              <a:rPr lang="fi-FI" smtClean="0"/>
              <a:t>17.4.2026</a:t>
            </a:fld>
            <a:endParaRPr lang="fi-FI"/>
          </a:p>
        </p:txBody>
      </p:sp>
      <p:sp>
        <p:nvSpPr>
          <p:cNvPr id="6" name="Footer Placeholder 5"/>
          <p:cNvSpPr>
            <a:spLocks noGrp="1"/>
          </p:cNvSpPr>
          <p:nvPr>
            <p:ph type="ftr" sz="quarter" idx="11"/>
          </p:nvPr>
        </p:nvSpPr>
        <p:spPr/>
        <p:txBody>
          <a:bodyPr/>
          <a:lstStyle/>
          <a:p>
            <a:endParaRPr lang="fi-FI"/>
          </a:p>
        </p:txBody>
      </p:sp>
      <p:sp>
        <p:nvSpPr>
          <p:cNvPr id="7" name="Slide Number Placeholder 6"/>
          <p:cNvSpPr>
            <a:spLocks noGrp="1"/>
          </p:cNvSpPr>
          <p:nvPr>
            <p:ph type="sldNum" sz="quarter" idx="12"/>
          </p:nvPr>
        </p:nvSpPr>
        <p:spPr/>
        <p:txBody>
          <a:bodyPr/>
          <a:lstStyle/>
          <a:p>
            <a:fld id="{C432318C-AA17-4316-AE7F-C8997DB8B562}" type="slidenum">
              <a:rPr lang="fi-FI" smtClean="0"/>
              <a:t>‹#›</a:t>
            </a:fld>
            <a:endParaRPr lang="fi-FI"/>
          </a:p>
        </p:txBody>
      </p:sp>
    </p:spTree>
    <p:extLst>
      <p:ext uri="{BB962C8B-B14F-4D97-AF65-F5344CB8AC3E}">
        <p14:creationId xmlns:p14="http://schemas.microsoft.com/office/powerpoint/2010/main" val="222345637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x" preserve="1">
  <p:cSld name="Otsikko ja pystysuora teksti">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a:t>Muokkaa ots. perustyyl. napsautt.</a:t>
            </a:r>
            <a:endParaRPr lang="en-US" dirty="0"/>
          </a:p>
        </p:txBody>
      </p:sp>
      <p:sp>
        <p:nvSpPr>
          <p:cNvPr id="3" name="Vertical Text Placeholder 2"/>
          <p:cNvSpPr>
            <a:spLocks noGrp="1"/>
          </p:cNvSpPr>
          <p:nvPr>
            <p:ph type="body" orient="vert" idx="1"/>
          </p:nvPr>
        </p:nvSpPr>
        <p:spPr/>
        <p:txBody>
          <a:bodyPr vert="eaVert"/>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pPr/>
              <a:t>4/17/2026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173517855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itleAndTx" preserve="1">
  <p:cSld name="Pystysuora otsikko ja teksti">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273844"/>
            <a:ext cx="1971675" cy="4358879"/>
          </a:xfrm>
        </p:spPr>
        <p:txBody>
          <a:bodyPr vert="eaVert"/>
          <a:lstStyle/>
          <a:p>
            <a:r>
              <a:rPr lang="fi-FI"/>
              <a:t>Muokkaa ots. perustyyl. napsautt.</a:t>
            </a:r>
            <a:endParaRPr lang="en-US" dirty="0"/>
          </a:p>
        </p:txBody>
      </p:sp>
      <p:sp>
        <p:nvSpPr>
          <p:cNvPr id="3" name="Vertical Text Placeholder 2"/>
          <p:cNvSpPr>
            <a:spLocks noGrp="1"/>
          </p:cNvSpPr>
          <p:nvPr>
            <p:ph type="body" orient="vert" idx="1"/>
          </p:nvPr>
        </p:nvSpPr>
        <p:spPr>
          <a:xfrm>
            <a:off x="628650" y="273844"/>
            <a:ext cx="5800725" cy="4358879"/>
          </a:xfrm>
        </p:spPr>
        <p:txBody>
          <a:bodyPr vert="eaVert"/>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pPr/>
              <a:t>4/17/2026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190224016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Sivupohja ilman grafiikkaa">
    <p:spTree>
      <p:nvGrpSpPr>
        <p:cNvPr id="1" name=""/>
        <p:cNvGrpSpPr/>
        <p:nvPr/>
      </p:nvGrpSpPr>
      <p:grpSpPr>
        <a:xfrm>
          <a:off x="0" y="0"/>
          <a:ext cx="0" cy="0"/>
          <a:chOff x="0" y="0"/>
          <a:chExt cx="0" cy="0"/>
        </a:xfrm>
      </p:grpSpPr>
      <p:sp>
        <p:nvSpPr>
          <p:cNvPr id="2" name="Otsikko 1"/>
          <p:cNvSpPr>
            <a:spLocks noGrp="1"/>
          </p:cNvSpPr>
          <p:nvPr>
            <p:ph type="title"/>
          </p:nvPr>
        </p:nvSpPr>
        <p:spPr>
          <a:xfrm>
            <a:off x="251519" y="195486"/>
            <a:ext cx="8696951" cy="857250"/>
          </a:xfrm>
        </p:spPr>
        <p:txBody>
          <a:bodyPr>
            <a:normAutofit/>
          </a:bodyPr>
          <a:lstStyle>
            <a:lvl1pPr algn="l">
              <a:defRPr sz="2600" b="1">
                <a:latin typeface="+mj-lt"/>
                <a:ea typeface="Segoe UI" panose="020B0502040204020203" pitchFamily="34" charset="0"/>
                <a:cs typeface="Segoe UI" panose="020B0502040204020203" pitchFamily="34" charset="0"/>
              </a:defRPr>
            </a:lvl1pPr>
          </a:lstStyle>
          <a:p>
            <a:r>
              <a:rPr lang="fi-FI"/>
              <a:t>Muokkaa perustyyl. napsautt.</a:t>
            </a:r>
            <a:endParaRPr lang="fi-FI" dirty="0"/>
          </a:p>
        </p:txBody>
      </p:sp>
      <p:sp>
        <p:nvSpPr>
          <p:cNvPr id="3" name="Sisällön paikkamerkki 2"/>
          <p:cNvSpPr>
            <a:spLocks noGrp="1"/>
          </p:cNvSpPr>
          <p:nvPr>
            <p:ph idx="1"/>
          </p:nvPr>
        </p:nvSpPr>
        <p:spPr>
          <a:xfrm>
            <a:off x="251520" y="1088550"/>
            <a:ext cx="8712968" cy="3859464"/>
          </a:xfrm>
        </p:spPr>
        <p:txBody>
          <a:bodyPr>
            <a:normAutofit/>
          </a:bodyPr>
          <a:lstStyle>
            <a:lvl1pPr marL="0" indent="0">
              <a:buNone/>
              <a:defRPr sz="1600">
                <a:latin typeface="Segoe UI" panose="020B0502040204020203" pitchFamily="34" charset="0"/>
                <a:ea typeface="Segoe UI" panose="020B0502040204020203" pitchFamily="34" charset="0"/>
                <a:cs typeface="Segoe UI" panose="020B0502040204020203" pitchFamily="34" charset="0"/>
              </a:defRPr>
            </a:lvl1pPr>
            <a:lvl2pPr marL="457200" indent="0">
              <a:buNone/>
              <a:defRPr sz="1600">
                <a:latin typeface="Segoe UI" panose="020B0502040204020203" pitchFamily="34" charset="0"/>
                <a:ea typeface="Segoe UI" panose="020B0502040204020203" pitchFamily="34" charset="0"/>
                <a:cs typeface="Segoe UI" panose="020B0502040204020203" pitchFamily="34" charset="0"/>
              </a:defRPr>
            </a:lvl2pPr>
            <a:lvl3pPr marL="914400" indent="0">
              <a:buNone/>
              <a:defRPr sz="1600">
                <a:latin typeface="Segoe UI" panose="020B0502040204020203" pitchFamily="34" charset="0"/>
                <a:ea typeface="Segoe UI" panose="020B0502040204020203" pitchFamily="34" charset="0"/>
                <a:cs typeface="Segoe UI" panose="020B0502040204020203" pitchFamily="34" charset="0"/>
              </a:defRPr>
            </a:lvl3pPr>
            <a:lvl4pPr marL="1371600" indent="0">
              <a:buNone/>
              <a:defRPr sz="1600">
                <a:latin typeface="Segoe UI" panose="020B0502040204020203" pitchFamily="34" charset="0"/>
                <a:ea typeface="Segoe UI" panose="020B0502040204020203" pitchFamily="34" charset="0"/>
                <a:cs typeface="Segoe UI" panose="020B0502040204020203" pitchFamily="34" charset="0"/>
              </a:defRPr>
            </a:lvl4pPr>
            <a:lvl5pPr marL="1828800" indent="0">
              <a:buNone/>
              <a:defRPr sz="1600">
                <a:latin typeface="Segoe UI" panose="020B0502040204020203" pitchFamily="34" charset="0"/>
                <a:ea typeface="Segoe UI" panose="020B0502040204020203" pitchFamily="34" charset="0"/>
                <a:cs typeface="Segoe UI" panose="020B0502040204020203" pitchFamily="34" charset="0"/>
              </a:defRPr>
            </a:lvl5pPr>
          </a:lstStyle>
          <a:p>
            <a:pPr lvl="0"/>
            <a:r>
              <a:rPr lang="fi-FI"/>
              <a:t>Muokkaa tekstin perustyylejä</a:t>
            </a:r>
          </a:p>
        </p:txBody>
      </p:sp>
    </p:spTree>
    <p:extLst>
      <p:ext uri="{BB962C8B-B14F-4D97-AF65-F5344CB8AC3E}">
        <p14:creationId xmlns:p14="http://schemas.microsoft.com/office/powerpoint/2010/main" val="203976580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6_Otsikkodia - ilmakuva">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4" name="Suorakulmio 3"/>
          <p:cNvSpPr/>
          <p:nvPr userDrawn="1"/>
        </p:nvSpPr>
        <p:spPr>
          <a:xfrm rot="5400000">
            <a:off x="3779913" y="-1640211"/>
            <a:ext cx="1584174" cy="9144000"/>
          </a:xfrm>
          <a:prstGeom prst="rect">
            <a:avLst/>
          </a:prstGeom>
          <a:solidFill>
            <a:srgbClr val="2D414B">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solidFill>
                <a:srgbClr val="2D414B"/>
              </a:solidFill>
            </a:endParaRPr>
          </a:p>
        </p:txBody>
      </p:sp>
      <p:pic>
        <p:nvPicPr>
          <p:cNvPr id="5" name="Kuva 4" descr="Oulun graafinen tunniste"/>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332048" y="0"/>
            <a:ext cx="3303848" cy="1419622"/>
          </a:xfrm>
          <a:prstGeom prst="rect">
            <a:avLst/>
          </a:prstGeom>
        </p:spPr>
      </p:pic>
      <p:grpSp>
        <p:nvGrpSpPr>
          <p:cNvPr id="9" name="Ryhmä 8" descr="Oulun logo ja visualisoitu brändilupaus (Oulu - Capital of Northern Scandinavia)"/>
          <p:cNvGrpSpPr/>
          <p:nvPr userDrawn="1"/>
        </p:nvGrpSpPr>
        <p:grpSpPr>
          <a:xfrm>
            <a:off x="683568" y="4378851"/>
            <a:ext cx="2141162" cy="342333"/>
            <a:chOff x="6679330" y="4496060"/>
            <a:chExt cx="2102869" cy="336211"/>
          </a:xfrm>
          <a:effectLst>
            <a:outerShdw blurRad="50800" dist="38100" dir="8100000" algn="tr" rotWithShape="0">
              <a:prstClr val="black">
                <a:alpha val="40000"/>
              </a:prstClr>
            </a:outerShdw>
          </a:effectLst>
        </p:grpSpPr>
        <p:pic>
          <p:nvPicPr>
            <p:cNvPr id="10" name="Kuva 9"/>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679330" y="4575916"/>
              <a:ext cx="844998" cy="227193"/>
            </a:xfrm>
            <a:prstGeom prst="rect">
              <a:avLst/>
            </a:prstGeom>
          </p:spPr>
        </p:pic>
        <p:pic>
          <p:nvPicPr>
            <p:cNvPr id="11" name="Kuva 10"/>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7812360" y="4496060"/>
              <a:ext cx="969839" cy="336211"/>
            </a:xfrm>
            <a:prstGeom prst="rect">
              <a:avLst/>
            </a:prstGeom>
          </p:spPr>
        </p:pic>
      </p:grpSp>
      <p:sp>
        <p:nvSpPr>
          <p:cNvPr id="2" name="Otsikko 1"/>
          <p:cNvSpPr>
            <a:spLocks noGrp="1"/>
          </p:cNvSpPr>
          <p:nvPr>
            <p:ph type="ctrTitle" hasCustomPrompt="1"/>
          </p:nvPr>
        </p:nvSpPr>
        <p:spPr>
          <a:xfrm>
            <a:off x="611560" y="2427729"/>
            <a:ext cx="8280920" cy="1080120"/>
          </a:xfrm>
          <a:effectLst>
            <a:outerShdw blurRad="50800" dist="38100" dir="8100000" algn="tr" rotWithShape="0">
              <a:prstClr val="black">
                <a:alpha val="40000"/>
              </a:prstClr>
            </a:outerShdw>
          </a:effectLst>
        </p:spPr>
        <p:txBody>
          <a:bodyPr anchor="t">
            <a:noAutofit/>
          </a:bodyPr>
          <a:lstStyle>
            <a:lvl1pPr algn="l">
              <a:lnSpc>
                <a:spcPts val="3800"/>
              </a:lnSpc>
              <a:defRPr sz="3600" b="1">
                <a:solidFill>
                  <a:schemeClr val="bg1"/>
                </a:solidFill>
                <a:latin typeface="+mj-lt"/>
                <a:ea typeface="Segoe UI" panose="020B0502040204020203" pitchFamily="34" charset="0"/>
                <a:cs typeface="Segoe UI" panose="020B0502040204020203" pitchFamily="34" charset="0"/>
              </a:defRPr>
            </a:lvl1pPr>
          </a:lstStyle>
          <a:p>
            <a:r>
              <a:rPr lang="fi-FI" dirty="0"/>
              <a:t>Pitkä otsikko tähän</a:t>
            </a:r>
          </a:p>
        </p:txBody>
      </p:sp>
      <p:sp>
        <p:nvSpPr>
          <p:cNvPr id="3" name="Alaotsikko 2"/>
          <p:cNvSpPr>
            <a:spLocks noGrp="1"/>
          </p:cNvSpPr>
          <p:nvPr>
            <p:ph type="subTitle" idx="1"/>
          </p:nvPr>
        </p:nvSpPr>
        <p:spPr>
          <a:xfrm>
            <a:off x="611560" y="3219817"/>
            <a:ext cx="8280920" cy="624216"/>
          </a:xfrm>
        </p:spPr>
        <p:txBody>
          <a:bodyPr>
            <a:normAutofit/>
          </a:bodyPr>
          <a:lstStyle>
            <a:lvl1pPr marL="0" indent="0" algn="l">
              <a:buNone/>
              <a:defRPr sz="1600" i="0">
                <a:solidFill>
                  <a:schemeClr val="bg1"/>
                </a:solidFill>
                <a:latin typeface="+mn-lt"/>
                <a:ea typeface="Segoe UI" panose="020B0502040204020203" pitchFamily="34" charset="0"/>
                <a:cs typeface="Segoe UI" panose="020B0502040204020203"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i-FI" dirty="0"/>
              <a:t>Muokkaa alaotsikon perustyyliä </a:t>
            </a:r>
            <a:r>
              <a:rPr lang="fi-FI" dirty="0" err="1"/>
              <a:t>napsautt</a:t>
            </a:r>
            <a:r>
              <a:rPr lang="fi-FI" dirty="0"/>
              <a:t>.</a:t>
            </a:r>
          </a:p>
        </p:txBody>
      </p:sp>
      <p:sp>
        <p:nvSpPr>
          <p:cNvPr id="12" name="Päivämäärän paikkamerkki 3"/>
          <p:cNvSpPr>
            <a:spLocks noGrp="1"/>
          </p:cNvSpPr>
          <p:nvPr>
            <p:ph type="dt" sz="half" idx="2"/>
          </p:nvPr>
        </p:nvSpPr>
        <p:spPr>
          <a:xfrm>
            <a:off x="6228184" y="3939902"/>
            <a:ext cx="2656036" cy="274637"/>
          </a:xfrm>
          <a:prstGeom prst="rect">
            <a:avLst/>
          </a:prstGeom>
        </p:spPr>
        <p:txBody>
          <a:bodyPr vert="horz" lIns="91440" tIns="45720" rIns="91440" bIns="45720" rtlCol="0" anchor="ctr"/>
          <a:lstStyle>
            <a:lvl1pPr algn="r">
              <a:defRPr sz="1200" b="1">
                <a:solidFill>
                  <a:schemeClr val="bg1"/>
                </a:solidFill>
              </a:defRPr>
            </a:lvl1pPr>
          </a:lstStyle>
          <a:p>
            <a:fld id="{8C52024B-D8DF-4BFC-9A9D-8F73C433B57C}" type="datetimeFigureOut">
              <a:rPr lang="fi-FI" smtClean="0"/>
              <a:pPr/>
              <a:t>17.4.2026</a:t>
            </a:fld>
            <a:endParaRPr lang="fi-FI" dirty="0"/>
          </a:p>
        </p:txBody>
      </p:sp>
    </p:spTree>
    <p:extLst>
      <p:ext uri="{BB962C8B-B14F-4D97-AF65-F5344CB8AC3E}">
        <p14:creationId xmlns:p14="http://schemas.microsoft.com/office/powerpoint/2010/main" val="2588441631"/>
      </p:ext>
    </p:extLst>
  </p:cSld>
  <p:clrMapOvr>
    <a:masterClrMapping/>
  </p:clrMapOvr>
  <p:hf sldNum="0" hdr="0" ftr="0"/>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Otsikkodia - ilmakuva">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4" name="Suorakulmio 3"/>
          <p:cNvSpPr/>
          <p:nvPr userDrawn="1"/>
        </p:nvSpPr>
        <p:spPr>
          <a:xfrm rot="5400000">
            <a:off x="-717799" y="717802"/>
            <a:ext cx="5143501" cy="3707904"/>
          </a:xfrm>
          <a:prstGeom prst="rect">
            <a:avLst/>
          </a:prstGeom>
          <a:solidFill>
            <a:srgbClr val="2D414B">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solidFill>
                <a:srgbClr val="2D414B"/>
              </a:solidFill>
            </a:endParaRPr>
          </a:p>
        </p:txBody>
      </p:sp>
      <p:pic>
        <p:nvPicPr>
          <p:cNvPr id="5" name="Kuva 4" descr="Oulun graafinen tunniste"/>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332048" y="0"/>
            <a:ext cx="3303848" cy="1419622"/>
          </a:xfrm>
          <a:prstGeom prst="rect">
            <a:avLst/>
          </a:prstGeom>
        </p:spPr>
      </p:pic>
      <p:grpSp>
        <p:nvGrpSpPr>
          <p:cNvPr id="9" name="Ryhmä 8" descr="Oulun logo ja visualisoitu brändilupaus (Oulu - Capital of Northern Scandinavia)"/>
          <p:cNvGrpSpPr/>
          <p:nvPr userDrawn="1"/>
        </p:nvGrpSpPr>
        <p:grpSpPr>
          <a:xfrm>
            <a:off x="683568" y="4378851"/>
            <a:ext cx="2141162" cy="342333"/>
            <a:chOff x="6679330" y="4496060"/>
            <a:chExt cx="2102869" cy="336211"/>
          </a:xfrm>
          <a:effectLst>
            <a:outerShdw blurRad="50800" dist="38100" dir="8100000" algn="tr" rotWithShape="0">
              <a:prstClr val="black">
                <a:alpha val="40000"/>
              </a:prstClr>
            </a:outerShdw>
          </a:effectLst>
        </p:grpSpPr>
        <p:pic>
          <p:nvPicPr>
            <p:cNvPr id="10" name="Kuva 9"/>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679330" y="4575916"/>
              <a:ext cx="844998" cy="227193"/>
            </a:xfrm>
            <a:prstGeom prst="rect">
              <a:avLst/>
            </a:prstGeom>
          </p:spPr>
        </p:pic>
        <p:pic>
          <p:nvPicPr>
            <p:cNvPr id="11" name="Kuva 10"/>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7812360" y="4496060"/>
              <a:ext cx="969839" cy="336211"/>
            </a:xfrm>
            <a:prstGeom prst="rect">
              <a:avLst/>
            </a:prstGeom>
          </p:spPr>
        </p:pic>
      </p:grpSp>
      <p:sp>
        <p:nvSpPr>
          <p:cNvPr id="2" name="Otsikko 1"/>
          <p:cNvSpPr>
            <a:spLocks noGrp="1"/>
          </p:cNvSpPr>
          <p:nvPr>
            <p:ph type="ctrTitle" hasCustomPrompt="1"/>
          </p:nvPr>
        </p:nvSpPr>
        <p:spPr>
          <a:xfrm>
            <a:off x="611560" y="1851670"/>
            <a:ext cx="2664296" cy="1368152"/>
          </a:xfrm>
          <a:effectLst>
            <a:outerShdw blurRad="50800" dist="38100" dir="8100000" algn="tr" rotWithShape="0">
              <a:prstClr val="black">
                <a:alpha val="40000"/>
              </a:prstClr>
            </a:outerShdw>
          </a:effectLst>
        </p:spPr>
        <p:txBody>
          <a:bodyPr>
            <a:noAutofit/>
          </a:bodyPr>
          <a:lstStyle>
            <a:lvl1pPr algn="l">
              <a:lnSpc>
                <a:spcPct val="100000"/>
              </a:lnSpc>
              <a:defRPr sz="3200" b="1">
                <a:solidFill>
                  <a:schemeClr val="bg1"/>
                </a:solidFill>
                <a:latin typeface="+mj-lt"/>
                <a:ea typeface="Segoe UI" panose="020B0502040204020203" pitchFamily="34" charset="0"/>
                <a:cs typeface="Segoe UI" panose="020B0502040204020203" pitchFamily="34" charset="0"/>
              </a:defRPr>
            </a:lvl1pPr>
          </a:lstStyle>
          <a:p>
            <a:r>
              <a:rPr lang="fi-FI" dirty="0"/>
              <a:t>Lyhyt otsikko tähän</a:t>
            </a:r>
          </a:p>
        </p:txBody>
      </p:sp>
      <p:sp>
        <p:nvSpPr>
          <p:cNvPr id="3" name="Alaotsikko 2"/>
          <p:cNvSpPr>
            <a:spLocks noGrp="1"/>
          </p:cNvSpPr>
          <p:nvPr>
            <p:ph type="subTitle" idx="1"/>
          </p:nvPr>
        </p:nvSpPr>
        <p:spPr>
          <a:xfrm>
            <a:off x="611560" y="3387694"/>
            <a:ext cx="2664296" cy="624216"/>
          </a:xfrm>
        </p:spPr>
        <p:txBody>
          <a:bodyPr>
            <a:normAutofit/>
          </a:bodyPr>
          <a:lstStyle>
            <a:lvl1pPr marL="0" indent="0" algn="l">
              <a:buNone/>
              <a:defRPr sz="1600" i="1">
                <a:solidFill>
                  <a:schemeClr val="bg1"/>
                </a:solidFill>
                <a:latin typeface="Segoe UI" panose="020B0502040204020203" pitchFamily="34" charset="0"/>
                <a:ea typeface="Segoe UI" panose="020B0502040204020203" pitchFamily="34" charset="0"/>
                <a:cs typeface="Segoe UI" panose="020B0502040204020203"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i-FI"/>
              <a:t>Muokkaa alaotsikon perustyyliä napsautt.</a:t>
            </a:r>
            <a:endParaRPr lang="fi-FI" dirty="0"/>
          </a:p>
        </p:txBody>
      </p:sp>
      <p:sp>
        <p:nvSpPr>
          <p:cNvPr id="12" name="Päivämäärän paikkamerkki 3"/>
          <p:cNvSpPr>
            <a:spLocks noGrp="1"/>
          </p:cNvSpPr>
          <p:nvPr>
            <p:ph type="dt" sz="half" idx="2"/>
          </p:nvPr>
        </p:nvSpPr>
        <p:spPr>
          <a:xfrm>
            <a:off x="619820" y="4011910"/>
            <a:ext cx="2656036" cy="274637"/>
          </a:xfrm>
          <a:prstGeom prst="rect">
            <a:avLst/>
          </a:prstGeom>
        </p:spPr>
        <p:txBody>
          <a:bodyPr vert="horz" lIns="91440" tIns="45720" rIns="91440" bIns="45720" rtlCol="0" anchor="ctr"/>
          <a:lstStyle>
            <a:lvl1pPr algn="l">
              <a:defRPr sz="1200" b="1">
                <a:solidFill>
                  <a:schemeClr val="bg1"/>
                </a:solidFill>
                <a:latin typeface="Segoe UI" panose="020B0502040204020203" pitchFamily="34" charset="0"/>
                <a:ea typeface="Segoe UI" panose="020B0502040204020203" pitchFamily="34" charset="0"/>
                <a:cs typeface="Segoe UI" panose="020B0502040204020203" pitchFamily="34" charset="0"/>
              </a:defRPr>
            </a:lvl1pPr>
          </a:lstStyle>
          <a:p>
            <a:fld id="{8C52024B-D8DF-4BFC-9A9D-8F73C433B57C}" type="datetimeFigureOut">
              <a:rPr lang="fi-FI" smtClean="0"/>
              <a:pPr/>
              <a:t>17.4.2026</a:t>
            </a:fld>
            <a:endParaRPr lang="fi-FI" dirty="0"/>
          </a:p>
        </p:txBody>
      </p:sp>
    </p:spTree>
    <p:extLst>
      <p:ext uri="{BB962C8B-B14F-4D97-AF65-F5344CB8AC3E}">
        <p14:creationId xmlns:p14="http://schemas.microsoft.com/office/powerpoint/2010/main" val="727702871"/>
      </p:ext>
    </p:extLst>
  </p:cSld>
  <p:clrMapOvr>
    <a:masterClrMapping/>
  </p:clrMapOvr>
  <p:hf sldNum="0" hdr="0" ftr="0"/>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Otsikkodia - Ilmakuva ilta-aikaan">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4" name="Suorakulmio 3"/>
          <p:cNvSpPr/>
          <p:nvPr userDrawn="1"/>
        </p:nvSpPr>
        <p:spPr>
          <a:xfrm rot="5400000">
            <a:off x="-717799" y="717802"/>
            <a:ext cx="5143501" cy="3707904"/>
          </a:xfrm>
          <a:prstGeom prst="rect">
            <a:avLst/>
          </a:prstGeom>
          <a:solidFill>
            <a:srgbClr val="2D414B">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solidFill>
                <a:srgbClr val="2D414B"/>
              </a:solidFill>
            </a:endParaRPr>
          </a:p>
        </p:txBody>
      </p:sp>
      <p:pic>
        <p:nvPicPr>
          <p:cNvPr id="5" name="Kuva 4" descr="Oulun graafinen tunniste"/>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332048" y="0"/>
            <a:ext cx="3303848" cy="1419622"/>
          </a:xfrm>
          <a:prstGeom prst="rect">
            <a:avLst/>
          </a:prstGeom>
        </p:spPr>
      </p:pic>
      <p:grpSp>
        <p:nvGrpSpPr>
          <p:cNvPr id="9" name="Ryhmä 8" descr="Oulun logo ja visualisoitu brändilupaus (Oulu - Capital of Northern Scandinavia)"/>
          <p:cNvGrpSpPr/>
          <p:nvPr userDrawn="1"/>
        </p:nvGrpSpPr>
        <p:grpSpPr>
          <a:xfrm>
            <a:off x="683568" y="4378851"/>
            <a:ext cx="2141162" cy="342333"/>
            <a:chOff x="6679330" y="4496060"/>
            <a:chExt cx="2102869" cy="336211"/>
          </a:xfrm>
          <a:effectLst>
            <a:outerShdw blurRad="50800" dist="38100" dir="8100000" algn="tr" rotWithShape="0">
              <a:prstClr val="black">
                <a:alpha val="40000"/>
              </a:prstClr>
            </a:outerShdw>
          </a:effectLst>
        </p:grpSpPr>
        <p:pic>
          <p:nvPicPr>
            <p:cNvPr id="10" name="Kuva 9"/>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679330" y="4575916"/>
              <a:ext cx="844998" cy="227193"/>
            </a:xfrm>
            <a:prstGeom prst="rect">
              <a:avLst/>
            </a:prstGeom>
          </p:spPr>
        </p:pic>
        <p:pic>
          <p:nvPicPr>
            <p:cNvPr id="11" name="Kuva 10"/>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7812360" y="4496060"/>
              <a:ext cx="969839" cy="336211"/>
            </a:xfrm>
            <a:prstGeom prst="rect">
              <a:avLst/>
            </a:prstGeom>
          </p:spPr>
        </p:pic>
      </p:grpSp>
      <p:sp>
        <p:nvSpPr>
          <p:cNvPr id="13" name="Alaotsikko 2"/>
          <p:cNvSpPr>
            <a:spLocks noGrp="1"/>
          </p:cNvSpPr>
          <p:nvPr>
            <p:ph type="subTitle" idx="1"/>
          </p:nvPr>
        </p:nvSpPr>
        <p:spPr>
          <a:xfrm>
            <a:off x="611560" y="3387694"/>
            <a:ext cx="2664296" cy="624216"/>
          </a:xfrm>
        </p:spPr>
        <p:txBody>
          <a:bodyPr>
            <a:normAutofit/>
          </a:bodyPr>
          <a:lstStyle>
            <a:lvl1pPr marL="0" indent="0" algn="l">
              <a:buNone/>
              <a:defRPr sz="1600" i="1">
                <a:solidFill>
                  <a:schemeClr val="bg1"/>
                </a:solidFill>
                <a:latin typeface="Segoe UI" panose="020B0502040204020203" pitchFamily="34" charset="0"/>
                <a:ea typeface="Segoe UI" panose="020B0502040204020203" pitchFamily="34" charset="0"/>
                <a:cs typeface="Segoe UI" panose="020B0502040204020203"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i-FI"/>
              <a:t>Muokkaa alaotsikon perustyyliä napsautt.</a:t>
            </a:r>
            <a:endParaRPr lang="fi-FI" dirty="0"/>
          </a:p>
        </p:txBody>
      </p:sp>
      <p:sp>
        <p:nvSpPr>
          <p:cNvPr id="14" name="Päivämäärän paikkamerkki 3"/>
          <p:cNvSpPr>
            <a:spLocks noGrp="1"/>
          </p:cNvSpPr>
          <p:nvPr>
            <p:ph type="dt" sz="half" idx="2"/>
          </p:nvPr>
        </p:nvSpPr>
        <p:spPr>
          <a:xfrm>
            <a:off x="619820" y="4011910"/>
            <a:ext cx="2656036" cy="274637"/>
          </a:xfrm>
          <a:prstGeom prst="rect">
            <a:avLst/>
          </a:prstGeom>
        </p:spPr>
        <p:txBody>
          <a:bodyPr vert="horz" lIns="91440" tIns="45720" rIns="91440" bIns="45720" rtlCol="0" anchor="ctr"/>
          <a:lstStyle>
            <a:lvl1pPr algn="l">
              <a:defRPr sz="1200" b="1">
                <a:solidFill>
                  <a:schemeClr val="bg1"/>
                </a:solidFill>
                <a:latin typeface="Segoe UI" panose="020B0502040204020203" pitchFamily="34" charset="0"/>
                <a:ea typeface="Segoe UI" panose="020B0502040204020203" pitchFamily="34" charset="0"/>
                <a:cs typeface="Segoe UI" panose="020B0502040204020203" pitchFamily="34" charset="0"/>
              </a:defRPr>
            </a:lvl1pPr>
          </a:lstStyle>
          <a:p>
            <a:fld id="{8C52024B-D8DF-4BFC-9A9D-8F73C433B57C}" type="datetimeFigureOut">
              <a:rPr lang="fi-FI" smtClean="0"/>
              <a:pPr/>
              <a:t>17.4.2026</a:t>
            </a:fld>
            <a:endParaRPr lang="fi-FI" dirty="0"/>
          </a:p>
        </p:txBody>
      </p:sp>
      <p:sp>
        <p:nvSpPr>
          <p:cNvPr id="15" name="Otsikko 1"/>
          <p:cNvSpPr>
            <a:spLocks noGrp="1"/>
          </p:cNvSpPr>
          <p:nvPr>
            <p:ph type="ctrTitle" hasCustomPrompt="1"/>
          </p:nvPr>
        </p:nvSpPr>
        <p:spPr>
          <a:xfrm>
            <a:off x="611560" y="1851670"/>
            <a:ext cx="2664296" cy="1368152"/>
          </a:xfrm>
          <a:effectLst>
            <a:outerShdw blurRad="50800" dist="38100" dir="8100000" algn="tr" rotWithShape="0">
              <a:prstClr val="black">
                <a:alpha val="40000"/>
              </a:prstClr>
            </a:outerShdw>
          </a:effectLst>
        </p:spPr>
        <p:txBody>
          <a:bodyPr>
            <a:noAutofit/>
          </a:bodyPr>
          <a:lstStyle>
            <a:lvl1pPr algn="l">
              <a:lnSpc>
                <a:spcPct val="100000"/>
              </a:lnSpc>
              <a:defRPr sz="3200" b="1">
                <a:solidFill>
                  <a:schemeClr val="bg1"/>
                </a:solidFill>
                <a:latin typeface="+mj-lt"/>
                <a:ea typeface="Segoe UI" panose="020B0502040204020203" pitchFamily="34" charset="0"/>
                <a:cs typeface="Segoe UI" panose="020B0502040204020203" pitchFamily="34" charset="0"/>
              </a:defRPr>
            </a:lvl1pPr>
          </a:lstStyle>
          <a:p>
            <a:r>
              <a:rPr lang="fi-FI" dirty="0"/>
              <a:t>Lyhyt otsikko tähän</a:t>
            </a:r>
          </a:p>
        </p:txBody>
      </p:sp>
    </p:spTree>
    <p:extLst>
      <p:ext uri="{BB962C8B-B14F-4D97-AF65-F5344CB8AC3E}">
        <p14:creationId xmlns:p14="http://schemas.microsoft.com/office/powerpoint/2010/main" val="489201820"/>
      </p:ext>
    </p:extLst>
  </p:cSld>
  <p:clrMapOvr>
    <a:masterClrMapping/>
  </p:clrMapOvr>
  <p:hf sldNum="0" hdr="0" ftr="0"/>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3_Otsikkodia - keskustaa mereltä, talvi">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4" name="Suorakulmio 3"/>
          <p:cNvSpPr/>
          <p:nvPr userDrawn="1"/>
        </p:nvSpPr>
        <p:spPr>
          <a:xfrm rot="5400000">
            <a:off x="-717799" y="717802"/>
            <a:ext cx="5143501" cy="3707904"/>
          </a:xfrm>
          <a:prstGeom prst="rect">
            <a:avLst/>
          </a:prstGeom>
          <a:solidFill>
            <a:srgbClr val="2D414B">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solidFill>
                <a:srgbClr val="2D414B"/>
              </a:solidFill>
            </a:endParaRPr>
          </a:p>
        </p:txBody>
      </p:sp>
      <p:pic>
        <p:nvPicPr>
          <p:cNvPr id="5" name="Kuva 4" descr="Oulun graafinen tunniste"/>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332048" y="0"/>
            <a:ext cx="3303848" cy="1419622"/>
          </a:xfrm>
          <a:prstGeom prst="rect">
            <a:avLst/>
          </a:prstGeom>
        </p:spPr>
      </p:pic>
      <p:grpSp>
        <p:nvGrpSpPr>
          <p:cNvPr id="9" name="Ryhmä 8" descr="Oulun logo ja visualisoitu brändilupaus (Oulu - Capital of Northern Scandinavia)"/>
          <p:cNvGrpSpPr/>
          <p:nvPr userDrawn="1"/>
        </p:nvGrpSpPr>
        <p:grpSpPr>
          <a:xfrm>
            <a:off x="683568" y="4378851"/>
            <a:ext cx="2141162" cy="342333"/>
            <a:chOff x="6679330" y="4496060"/>
            <a:chExt cx="2102869" cy="336211"/>
          </a:xfrm>
          <a:effectLst>
            <a:outerShdw blurRad="50800" dist="38100" dir="8100000" algn="tr" rotWithShape="0">
              <a:prstClr val="black">
                <a:alpha val="40000"/>
              </a:prstClr>
            </a:outerShdw>
          </a:effectLst>
        </p:grpSpPr>
        <p:pic>
          <p:nvPicPr>
            <p:cNvPr id="10" name="Kuva 9"/>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679330" y="4575916"/>
              <a:ext cx="844998" cy="227193"/>
            </a:xfrm>
            <a:prstGeom prst="rect">
              <a:avLst/>
            </a:prstGeom>
          </p:spPr>
        </p:pic>
        <p:pic>
          <p:nvPicPr>
            <p:cNvPr id="11" name="Kuva 10"/>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7812360" y="4496060"/>
              <a:ext cx="969839" cy="336211"/>
            </a:xfrm>
            <a:prstGeom prst="rect">
              <a:avLst/>
            </a:prstGeom>
          </p:spPr>
        </p:pic>
      </p:grpSp>
      <p:sp>
        <p:nvSpPr>
          <p:cNvPr id="13" name="Alaotsikko 2"/>
          <p:cNvSpPr>
            <a:spLocks noGrp="1"/>
          </p:cNvSpPr>
          <p:nvPr>
            <p:ph type="subTitle" idx="1"/>
          </p:nvPr>
        </p:nvSpPr>
        <p:spPr>
          <a:xfrm>
            <a:off x="611560" y="3387694"/>
            <a:ext cx="2664296" cy="624216"/>
          </a:xfrm>
        </p:spPr>
        <p:txBody>
          <a:bodyPr>
            <a:normAutofit/>
          </a:bodyPr>
          <a:lstStyle>
            <a:lvl1pPr marL="0" indent="0" algn="l">
              <a:buNone/>
              <a:defRPr sz="1600" i="1">
                <a:solidFill>
                  <a:schemeClr val="bg1"/>
                </a:solidFill>
                <a:latin typeface="Segoe UI" panose="020B0502040204020203" pitchFamily="34" charset="0"/>
                <a:ea typeface="Segoe UI" panose="020B0502040204020203" pitchFamily="34" charset="0"/>
                <a:cs typeface="Segoe UI" panose="020B0502040204020203"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i-FI"/>
              <a:t>Muokkaa alaotsikon perustyyliä napsautt.</a:t>
            </a:r>
            <a:endParaRPr lang="fi-FI" dirty="0"/>
          </a:p>
        </p:txBody>
      </p:sp>
      <p:sp>
        <p:nvSpPr>
          <p:cNvPr id="14" name="Päivämäärän paikkamerkki 3"/>
          <p:cNvSpPr>
            <a:spLocks noGrp="1"/>
          </p:cNvSpPr>
          <p:nvPr>
            <p:ph type="dt" sz="half" idx="2"/>
          </p:nvPr>
        </p:nvSpPr>
        <p:spPr>
          <a:xfrm>
            <a:off x="619820" y="4011910"/>
            <a:ext cx="2656036" cy="274637"/>
          </a:xfrm>
          <a:prstGeom prst="rect">
            <a:avLst/>
          </a:prstGeom>
        </p:spPr>
        <p:txBody>
          <a:bodyPr vert="horz" lIns="91440" tIns="45720" rIns="91440" bIns="45720" rtlCol="0" anchor="ctr"/>
          <a:lstStyle>
            <a:lvl1pPr algn="l">
              <a:defRPr sz="1200" b="1">
                <a:solidFill>
                  <a:schemeClr val="bg1"/>
                </a:solidFill>
                <a:latin typeface="Segoe UI" panose="020B0502040204020203" pitchFamily="34" charset="0"/>
                <a:ea typeface="Segoe UI" panose="020B0502040204020203" pitchFamily="34" charset="0"/>
                <a:cs typeface="Segoe UI" panose="020B0502040204020203" pitchFamily="34" charset="0"/>
              </a:defRPr>
            </a:lvl1pPr>
          </a:lstStyle>
          <a:p>
            <a:fld id="{8C52024B-D8DF-4BFC-9A9D-8F73C433B57C}" type="datetimeFigureOut">
              <a:rPr lang="fi-FI" smtClean="0"/>
              <a:pPr/>
              <a:t>17.4.2026</a:t>
            </a:fld>
            <a:endParaRPr lang="fi-FI" dirty="0"/>
          </a:p>
        </p:txBody>
      </p:sp>
      <p:sp>
        <p:nvSpPr>
          <p:cNvPr id="15" name="Otsikko 1"/>
          <p:cNvSpPr>
            <a:spLocks noGrp="1"/>
          </p:cNvSpPr>
          <p:nvPr>
            <p:ph type="ctrTitle" hasCustomPrompt="1"/>
          </p:nvPr>
        </p:nvSpPr>
        <p:spPr>
          <a:xfrm>
            <a:off x="611560" y="1851670"/>
            <a:ext cx="2664296" cy="1368152"/>
          </a:xfrm>
          <a:effectLst>
            <a:outerShdw blurRad="50800" dist="38100" dir="8100000" algn="tr" rotWithShape="0">
              <a:prstClr val="black">
                <a:alpha val="40000"/>
              </a:prstClr>
            </a:outerShdw>
          </a:effectLst>
        </p:spPr>
        <p:txBody>
          <a:bodyPr>
            <a:noAutofit/>
          </a:bodyPr>
          <a:lstStyle>
            <a:lvl1pPr algn="l">
              <a:lnSpc>
                <a:spcPct val="100000"/>
              </a:lnSpc>
              <a:defRPr sz="3200" b="1">
                <a:solidFill>
                  <a:schemeClr val="bg1"/>
                </a:solidFill>
                <a:latin typeface="+mj-lt"/>
                <a:ea typeface="Segoe UI" panose="020B0502040204020203" pitchFamily="34" charset="0"/>
                <a:cs typeface="Segoe UI" panose="020B0502040204020203" pitchFamily="34" charset="0"/>
              </a:defRPr>
            </a:lvl1pPr>
          </a:lstStyle>
          <a:p>
            <a:r>
              <a:rPr lang="fi-FI" dirty="0"/>
              <a:t>Lyhyt otsikko tähän</a:t>
            </a:r>
          </a:p>
        </p:txBody>
      </p:sp>
    </p:spTree>
    <p:extLst>
      <p:ext uri="{BB962C8B-B14F-4D97-AF65-F5344CB8AC3E}">
        <p14:creationId xmlns:p14="http://schemas.microsoft.com/office/powerpoint/2010/main" val="2520743440"/>
      </p:ext>
    </p:extLst>
  </p:cSld>
  <p:clrMapOvr>
    <a:masterClrMapping/>
  </p:clrMapOvr>
  <p:hf sldNum="0" hdr="0" ftr="0"/>
</p:sldLayout>
</file>

<file path=ppt/slideLayouts/slideLayout7.xml><?xml version="1.0" encoding="utf-8"?>
<p:sldLayout xmlns:a="http://schemas.openxmlformats.org/drawingml/2006/main" xmlns:r="http://schemas.openxmlformats.org/officeDocument/2006/relationships" xmlns:p="http://schemas.openxmlformats.org/presentationml/2006/main" type="title" preserve="1">
  <p:cSld name="1_Otsikkodia - taustaväri">
    <p:bg>
      <p:bgPr>
        <a:solidFill>
          <a:schemeClr val="accent1"/>
        </a:solidFill>
        <a:effectLst/>
      </p:bgPr>
    </p:bg>
    <p:spTree>
      <p:nvGrpSpPr>
        <p:cNvPr id="1" name=""/>
        <p:cNvGrpSpPr/>
        <p:nvPr/>
      </p:nvGrpSpPr>
      <p:grpSpPr>
        <a:xfrm>
          <a:off x="0" y="0"/>
          <a:ext cx="0" cy="0"/>
          <a:chOff x="0" y="0"/>
          <a:chExt cx="0" cy="0"/>
        </a:xfrm>
      </p:grpSpPr>
      <p:pic>
        <p:nvPicPr>
          <p:cNvPr id="5" name="Kuva 4" descr="Oulun graafinen tunniste"/>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332048" y="0"/>
            <a:ext cx="3303848" cy="1419622"/>
          </a:xfrm>
          <a:prstGeom prst="rect">
            <a:avLst/>
          </a:prstGeom>
        </p:spPr>
      </p:pic>
      <p:grpSp>
        <p:nvGrpSpPr>
          <p:cNvPr id="9" name="Ryhmä 8" descr="Oulun logo ja visualisoitu brändilupaus (Oulu - Capital of Northern Scandinavia)"/>
          <p:cNvGrpSpPr/>
          <p:nvPr userDrawn="1"/>
        </p:nvGrpSpPr>
        <p:grpSpPr>
          <a:xfrm>
            <a:off x="683568" y="4378851"/>
            <a:ext cx="2141162" cy="342333"/>
            <a:chOff x="6679330" y="4496060"/>
            <a:chExt cx="2102869" cy="336211"/>
          </a:xfrm>
          <a:effectLst/>
        </p:grpSpPr>
        <p:pic>
          <p:nvPicPr>
            <p:cNvPr id="10" name="Kuva 9"/>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679330" y="4575916"/>
              <a:ext cx="844998" cy="227193"/>
            </a:xfrm>
            <a:prstGeom prst="rect">
              <a:avLst/>
            </a:prstGeom>
          </p:spPr>
        </p:pic>
        <p:pic>
          <p:nvPicPr>
            <p:cNvPr id="11" name="Kuva 10"/>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812360" y="4496060"/>
              <a:ext cx="969839" cy="336211"/>
            </a:xfrm>
            <a:prstGeom prst="rect">
              <a:avLst/>
            </a:prstGeom>
          </p:spPr>
        </p:pic>
      </p:grpSp>
      <p:sp>
        <p:nvSpPr>
          <p:cNvPr id="2" name="Otsikko 1"/>
          <p:cNvSpPr>
            <a:spLocks noGrp="1"/>
          </p:cNvSpPr>
          <p:nvPr>
            <p:ph type="ctrTitle"/>
          </p:nvPr>
        </p:nvSpPr>
        <p:spPr>
          <a:xfrm>
            <a:off x="611560" y="1851670"/>
            <a:ext cx="7992888" cy="1368152"/>
          </a:xfrm>
          <a:effectLst/>
        </p:spPr>
        <p:txBody>
          <a:bodyPr anchor="t">
            <a:noAutofit/>
          </a:bodyPr>
          <a:lstStyle>
            <a:lvl1pPr algn="l">
              <a:lnSpc>
                <a:spcPct val="100000"/>
              </a:lnSpc>
              <a:defRPr sz="3200" b="1">
                <a:solidFill>
                  <a:schemeClr val="bg1"/>
                </a:solidFill>
                <a:latin typeface="+mj-lt"/>
                <a:ea typeface="Segoe UI" panose="020B0502040204020203" pitchFamily="34" charset="0"/>
                <a:cs typeface="Segoe UI" panose="020B0502040204020203" pitchFamily="34" charset="0"/>
              </a:defRPr>
            </a:lvl1pPr>
          </a:lstStyle>
          <a:p>
            <a:r>
              <a:rPr lang="fi-FI" dirty="0"/>
              <a:t>Muokkaa </a:t>
            </a:r>
            <a:r>
              <a:rPr lang="fi-FI" dirty="0" err="1"/>
              <a:t>perustyyl</a:t>
            </a:r>
            <a:r>
              <a:rPr lang="fi-FI" dirty="0"/>
              <a:t>. </a:t>
            </a:r>
            <a:r>
              <a:rPr lang="fi-FI" dirty="0" err="1"/>
              <a:t>napsautt</a:t>
            </a:r>
            <a:r>
              <a:rPr lang="fi-FI" dirty="0"/>
              <a:t>.</a:t>
            </a:r>
          </a:p>
        </p:txBody>
      </p:sp>
      <p:sp>
        <p:nvSpPr>
          <p:cNvPr id="3" name="Alaotsikko 2"/>
          <p:cNvSpPr>
            <a:spLocks noGrp="1"/>
          </p:cNvSpPr>
          <p:nvPr>
            <p:ph type="subTitle" idx="1"/>
          </p:nvPr>
        </p:nvSpPr>
        <p:spPr>
          <a:xfrm>
            <a:off x="611560" y="3387694"/>
            <a:ext cx="7992888" cy="624216"/>
          </a:xfrm>
        </p:spPr>
        <p:txBody>
          <a:bodyPr>
            <a:normAutofit/>
          </a:bodyPr>
          <a:lstStyle>
            <a:lvl1pPr marL="0" indent="0" algn="l">
              <a:buNone/>
              <a:defRPr sz="1600" i="1">
                <a:solidFill>
                  <a:schemeClr val="bg1"/>
                </a:solidFill>
                <a:latin typeface="Segoe UI" panose="020B0502040204020203" pitchFamily="34" charset="0"/>
                <a:ea typeface="Segoe UI" panose="020B0502040204020203" pitchFamily="34" charset="0"/>
                <a:cs typeface="Segoe UI" panose="020B0502040204020203"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i-FI"/>
              <a:t>Muokkaa alaotsikon perustyyliä napsautt.</a:t>
            </a:r>
            <a:endParaRPr lang="fi-FI" dirty="0"/>
          </a:p>
        </p:txBody>
      </p:sp>
      <p:sp>
        <p:nvSpPr>
          <p:cNvPr id="12" name="Päivämäärän paikkamerkki 3"/>
          <p:cNvSpPr>
            <a:spLocks noGrp="1"/>
          </p:cNvSpPr>
          <p:nvPr>
            <p:ph type="dt" sz="half" idx="2"/>
          </p:nvPr>
        </p:nvSpPr>
        <p:spPr>
          <a:xfrm>
            <a:off x="619819" y="4011910"/>
            <a:ext cx="7984629" cy="274637"/>
          </a:xfrm>
          <a:prstGeom prst="rect">
            <a:avLst/>
          </a:prstGeom>
        </p:spPr>
        <p:txBody>
          <a:bodyPr vert="horz" lIns="91440" tIns="45720" rIns="91440" bIns="45720" rtlCol="0" anchor="ctr"/>
          <a:lstStyle>
            <a:lvl1pPr algn="l">
              <a:defRPr sz="1200" b="1">
                <a:solidFill>
                  <a:schemeClr val="bg1"/>
                </a:solidFill>
                <a:latin typeface="Segoe UI" panose="020B0502040204020203" pitchFamily="34" charset="0"/>
                <a:ea typeface="Segoe UI" panose="020B0502040204020203" pitchFamily="34" charset="0"/>
                <a:cs typeface="Segoe UI" panose="020B0502040204020203" pitchFamily="34" charset="0"/>
              </a:defRPr>
            </a:lvl1pPr>
          </a:lstStyle>
          <a:p>
            <a:fld id="{8C52024B-D8DF-4BFC-9A9D-8F73C433B57C}" type="datetimeFigureOut">
              <a:rPr lang="fi-FI" smtClean="0"/>
              <a:pPr/>
              <a:t>17.4.2026</a:t>
            </a:fld>
            <a:endParaRPr lang="fi-FI" dirty="0"/>
          </a:p>
        </p:txBody>
      </p:sp>
    </p:spTree>
    <p:extLst>
      <p:ext uri="{BB962C8B-B14F-4D97-AF65-F5344CB8AC3E}">
        <p14:creationId xmlns:p14="http://schemas.microsoft.com/office/powerpoint/2010/main" val="271533031"/>
      </p:ext>
    </p:extLst>
  </p:cSld>
  <p:clrMapOvr>
    <a:masterClrMapping/>
  </p:clrMapOvr>
  <p:hf sldNum="0" hdr="0" ftr="0"/>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Otsikko ja sisältö - magenta">
    <p:spTree>
      <p:nvGrpSpPr>
        <p:cNvPr id="1" name=""/>
        <p:cNvGrpSpPr/>
        <p:nvPr/>
      </p:nvGrpSpPr>
      <p:grpSpPr>
        <a:xfrm>
          <a:off x="0" y="0"/>
          <a:ext cx="0" cy="0"/>
          <a:chOff x="0" y="0"/>
          <a:chExt cx="0" cy="0"/>
        </a:xfrm>
      </p:grpSpPr>
      <p:sp>
        <p:nvSpPr>
          <p:cNvPr id="3" name="Sisällön paikkamerkki 2"/>
          <p:cNvSpPr>
            <a:spLocks noGrp="1"/>
          </p:cNvSpPr>
          <p:nvPr>
            <p:ph idx="1"/>
          </p:nvPr>
        </p:nvSpPr>
        <p:spPr>
          <a:xfrm>
            <a:off x="457200" y="1635646"/>
            <a:ext cx="5626968" cy="2958579"/>
          </a:xfrm>
        </p:spPr>
        <p:txBody>
          <a:bodyPr>
            <a:normAutofit/>
          </a:bodyPr>
          <a:lstStyle>
            <a:lvl1pPr marL="0" indent="0">
              <a:buNone/>
              <a:defRPr sz="1600">
                <a:latin typeface="Segoe UI" panose="020B0502040204020203" pitchFamily="34" charset="0"/>
                <a:ea typeface="Segoe UI" panose="020B0502040204020203" pitchFamily="34" charset="0"/>
                <a:cs typeface="Segoe UI" panose="020B0502040204020203" pitchFamily="34" charset="0"/>
              </a:defRPr>
            </a:lvl1pPr>
            <a:lvl2pPr marL="457200" indent="0">
              <a:buNone/>
              <a:defRPr sz="1600">
                <a:latin typeface="Segoe UI" panose="020B0502040204020203" pitchFamily="34" charset="0"/>
                <a:ea typeface="Segoe UI" panose="020B0502040204020203" pitchFamily="34" charset="0"/>
                <a:cs typeface="Segoe UI" panose="020B0502040204020203" pitchFamily="34" charset="0"/>
              </a:defRPr>
            </a:lvl2pPr>
            <a:lvl3pPr marL="914400" indent="0">
              <a:buNone/>
              <a:defRPr sz="1600">
                <a:latin typeface="Segoe UI" panose="020B0502040204020203" pitchFamily="34" charset="0"/>
                <a:ea typeface="Segoe UI" panose="020B0502040204020203" pitchFamily="34" charset="0"/>
                <a:cs typeface="Segoe UI" panose="020B0502040204020203" pitchFamily="34" charset="0"/>
              </a:defRPr>
            </a:lvl3pPr>
            <a:lvl4pPr marL="1371600" indent="0">
              <a:buNone/>
              <a:defRPr sz="1600">
                <a:latin typeface="Segoe UI" panose="020B0502040204020203" pitchFamily="34" charset="0"/>
                <a:ea typeface="Segoe UI" panose="020B0502040204020203" pitchFamily="34" charset="0"/>
                <a:cs typeface="Segoe UI" panose="020B0502040204020203" pitchFamily="34" charset="0"/>
              </a:defRPr>
            </a:lvl4pPr>
            <a:lvl5pPr marL="1828800" indent="0">
              <a:buNone/>
              <a:defRPr sz="1600">
                <a:latin typeface="Segoe UI" panose="020B0502040204020203" pitchFamily="34" charset="0"/>
                <a:ea typeface="Segoe UI" panose="020B0502040204020203" pitchFamily="34" charset="0"/>
                <a:cs typeface="Segoe UI" panose="020B0502040204020203" pitchFamily="34" charset="0"/>
              </a:defRPr>
            </a:lvl5pPr>
          </a:lstStyle>
          <a:p>
            <a:pPr lvl="0"/>
            <a:r>
              <a:rPr lang="fi-FI"/>
              <a:t>Muokkaa tekstin perustyylejä</a:t>
            </a:r>
          </a:p>
        </p:txBody>
      </p:sp>
      <p:sp>
        <p:nvSpPr>
          <p:cNvPr id="6" name="Dian numeron paikkamerkki 5"/>
          <p:cNvSpPr>
            <a:spLocks noGrp="1"/>
          </p:cNvSpPr>
          <p:nvPr>
            <p:ph type="sldNum" sz="quarter" idx="12"/>
          </p:nvPr>
        </p:nvSpPr>
        <p:spPr>
          <a:xfrm>
            <a:off x="6553200" y="4767263"/>
            <a:ext cx="2133600" cy="274637"/>
          </a:xfrm>
          <a:prstGeom prst="rect">
            <a:avLst/>
          </a:prstGeom>
        </p:spPr>
        <p:txBody>
          <a:bodyPr/>
          <a:lstStyle/>
          <a:p>
            <a:fld id="{1D4E0138-85A6-4F39-803A-A204692A213D}" type="slidenum">
              <a:rPr lang="fi-FI" smtClean="0"/>
              <a:t>‹#›</a:t>
            </a:fld>
            <a:endParaRPr lang="fi-FI"/>
          </a:p>
        </p:txBody>
      </p:sp>
      <p:sp>
        <p:nvSpPr>
          <p:cNvPr id="7" name="Suorakulmio 6" descr="Värillinen laatikko tekstin alla"/>
          <p:cNvSpPr/>
          <p:nvPr userDrawn="1"/>
        </p:nvSpPr>
        <p:spPr>
          <a:xfrm>
            <a:off x="6372200" y="0"/>
            <a:ext cx="2771800" cy="5143500"/>
          </a:xfrm>
          <a:prstGeom prst="rect">
            <a:avLst/>
          </a:prstGeom>
          <a:solidFill>
            <a:srgbClr val="E100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pic>
        <p:nvPicPr>
          <p:cNvPr id="9" name="Kuva 8" descr="Oulun graafinen tunniste"/>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6159600" y="0"/>
            <a:ext cx="1728192" cy="742582"/>
          </a:xfrm>
          <a:prstGeom prst="rect">
            <a:avLst/>
          </a:prstGeom>
        </p:spPr>
      </p:pic>
      <p:sp>
        <p:nvSpPr>
          <p:cNvPr id="5" name="Tekstin paikkamerkki 4"/>
          <p:cNvSpPr>
            <a:spLocks noGrp="1"/>
          </p:cNvSpPr>
          <p:nvPr>
            <p:ph type="body" sz="quarter" idx="13" hasCustomPrompt="1"/>
          </p:nvPr>
        </p:nvSpPr>
        <p:spPr>
          <a:xfrm>
            <a:off x="6588224" y="1131591"/>
            <a:ext cx="2214674" cy="864095"/>
          </a:xfrm>
        </p:spPr>
        <p:txBody>
          <a:bodyPr>
            <a:noAutofit/>
          </a:bodyPr>
          <a:lstStyle>
            <a:lvl1pPr>
              <a:lnSpc>
                <a:spcPts val="2000"/>
              </a:lnSpc>
              <a:defRPr sz="2000" b="1" i="0">
                <a:solidFill>
                  <a:schemeClr val="bg1"/>
                </a:solidFill>
                <a:latin typeface="Segoe UI" panose="020B0502040204020203" pitchFamily="34" charset="0"/>
                <a:ea typeface="Segoe UI" panose="020B0502040204020203" pitchFamily="34" charset="0"/>
                <a:cs typeface="Segoe UI" panose="020B0502040204020203" pitchFamily="34" charset="0"/>
              </a:defRPr>
            </a:lvl1pPr>
            <a:lvl2pPr>
              <a:defRPr sz="2400" b="1" i="1">
                <a:solidFill>
                  <a:schemeClr val="bg1"/>
                </a:solidFill>
                <a:latin typeface="+mj-lt"/>
              </a:defRPr>
            </a:lvl2pPr>
            <a:lvl3pPr>
              <a:defRPr sz="2400" b="1" i="1">
                <a:solidFill>
                  <a:schemeClr val="bg1"/>
                </a:solidFill>
                <a:latin typeface="+mj-lt"/>
              </a:defRPr>
            </a:lvl3pPr>
            <a:lvl4pPr>
              <a:defRPr sz="2400" b="1" i="1">
                <a:solidFill>
                  <a:schemeClr val="bg1"/>
                </a:solidFill>
                <a:latin typeface="+mj-lt"/>
              </a:defRPr>
            </a:lvl4pPr>
            <a:lvl5pPr>
              <a:defRPr sz="2400" b="1" i="1">
                <a:solidFill>
                  <a:schemeClr val="bg1"/>
                </a:solidFill>
                <a:latin typeface="+mj-lt"/>
              </a:defRPr>
            </a:lvl5pPr>
          </a:lstStyle>
          <a:p>
            <a:pPr lvl="0"/>
            <a:r>
              <a:rPr lang="fi-FI" dirty="0"/>
              <a:t>Lisää otsikko</a:t>
            </a:r>
          </a:p>
        </p:txBody>
      </p:sp>
      <p:sp>
        <p:nvSpPr>
          <p:cNvPr id="10" name="Tekstin paikkamerkki 9"/>
          <p:cNvSpPr>
            <a:spLocks noGrp="1"/>
          </p:cNvSpPr>
          <p:nvPr>
            <p:ph type="body" sz="quarter" idx="14" hasCustomPrompt="1"/>
          </p:nvPr>
        </p:nvSpPr>
        <p:spPr>
          <a:xfrm>
            <a:off x="6659563" y="2787650"/>
            <a:ext cx="2160587" cy="2016125"/>
          </a:xfrm>
        </p:spPr>
        <p:txBody>
          <a:bodyPr>
            <a:noAutofit/>
          </a:bodyPr>
          <a:lstStyle>
            <a:lvl1pPr>
              <a:defRPr sz="2000" b="1">
                <a:solidFill>
                  <a:schemeClr val="bg1"/>
                </a:solidFill>
                <a:latin typeface="Segoe UI" panose="020B0502040204020203" pitchFamily="34" charset="0"/>
                <a:ea typeface="Segoe UI" panose="020B0502040204020203" pitchFamily="34" charset="0"/>
                <a:cs typeface="Segoe UI" panose="020B0502040204020203" pitchFamily="34" charset="0"/>
              </a:defRPr>
            </a:lvl1pPr>
            <a:lvl2pPr>
              <a:defRPr sz="2000" b="1">
                <a:solidFill>
                  <a:schemeClr val="bg1"/>
                </a:solidFill>
                <a:latin typeface="+mn-lt"/>
              </a:defRPr>
            </a:lvl2pPr>
            <a:lvl3pPr>
              <a:defRPr sz="2000" b="1">
                <a:solidFill>
                  <a:schemeClr val="bg1"/>
                </a:solidFill>
                <a:latin typeface="+mn-lt"/>
              </a:defRPr>
            </a:lvl3pPr>
            <a:lvl4pPr>
              <a:defRPr sz="2000" b="1">
                <a:solidFill>
                  <a:schemeClr val="bg1"/>
                </a:solidFill>
                <a:latin typeface="+mn-lt"/>
              </a:defRPr>
            </a:lvl4pPr>
            <a:lvl5pPr>
              <a:defRPr sz="2000" b="1">
                <a:solidFill>
                  <a:schemeClr val="bg1"/>
                </a:solidFill>
                <a:latin typeface="+mn-lt"/>
              </a:defRPr>
            </a:lvl5pPr>
          </a:lstStyle>
          <a:p>
            <a:pPr lvl="0"/>
            <a:r>
              <a:rPr lang="fi-FI" dirty="0"/>
              <a:t>Nostoteksti, lainaus, tms.</a:t>
            </a:r>
          </a:p>
        </p:txBody>
      </p:sp>
      <p:sp>
        <p:nvSpPr>
          <p:cNvPr id="11" name="Otsikko 1"/>
          <p:cNvSpPr>
            <a:spLocks noGrp="1"/>
          </p:cNvSpPr>
          <p:nvPr>
            <p:ph type="title"/>
          </p:nvPr>
        </p:nvSpPr>
        <p:spPr>
          <a:xfrm>
            <a:off x="457200" y="742582"/>
            <a:ext cx="5616624" cy="857250"/>
          </a:xfrm>
        </p:spPr>
        <p:txBody>
          <a:bodyPr>
            <a:noAutofit/>
          </a:bodyPr>
          <a:lstStyle>
            <a:lvl1pPr algn="l">
              <a:defRPr sz="2400" b="1">
                <a:latin typeface="Segoe UI Black" panose="020B0A02040204020203" pitchFamily="34" charset="0"/>
                <a:ea typeface="Segoe UI Black" panose="020B0A02040204020203" pitchFamily="34" charset="0"/>
                <a:cs typeface="Segoe UI" panose="020B0502040204020203" pitchFamily="34" charset="0"/>
              </a:defRPr>
            </a:lvl1pPr>
          </a:lstStyle>
          <a:p>
            <a:r>
              <a:rPr lang="fi-FI" dirty="0"/>
              <a:t>Muokkaa </a:t>
            </a:r>
            <a:r>
              <a:rPr lang="fi-FI" dirty="0" err="1"/>
              <a:t>perustyyl</a:t>
            </a:r>
            <a:r>
              <a:rPr lang="fi-FI" dirty="0"/>
              <a:t>. </a:t>
            </a:r>
            <a:r>
              <a:rPr lang="fi-FI" dirty="0" err="1"/>
              <a:t>napsautt</a:t>
            </a:r>
            <a:r>
              <a:rPr lang="fi-FI" dirty="0"/>
              <a:t>.</a:t>
            </a:r>
          </a:p>
        </p:txBody>
      </p:sp>
    </p:spTree>
    <p:extLst>
      <p:ext uri="{BB962C8B-B14F-4D97-AF65-F5344CB8AC3E}">
        <p14:creationId xmlns:p14="http://schemas.microsoft.com/office/powerpoint/2010/main" val="93622498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Otsikko ja sisältö - sininen">
    <p:spTree>
      <p:nvGrpSpPr>
        <p:cNvPr id="1" name=""/>
        <p:cNvGrpSpPr/>
        <p:nvPr/>
      </p:nvGrpSpPr>
      <p:grpSpPr>
        <a:xfrm>
          <a:off x="0" y="0"/>
          <a:ext cx="0" cy="0"/>
          <a:chOff x="0" y="0"/>
          <a:chExt cx="0" cy="0"/>
        </a:xfrm>
      </p:grpSpPr>
      <p:sp>
        <p:nvSpPr>
          <p:cNvPr id="6" name="Dian numeron paikkamerkki 5"/>
          <p:cNvSpPr>
            <a:spLocks noGrp="1"/>
          </p:cNvSpPr>
          <p:nvPr>
            <p:ph type="sldNum" sz="quarter" idx="12"/>
          </p:nvPr>
        </p:nvSpPr>
        <p:spPr>
          <a:xfrm>
            <a:off x="6553200" y="4767263"/>
            <a:ext cx="2133600" cy="274637"/>
          </a:xfrm>
          <a:prstGeom prst="rect">
            <a:avLst/>
          </a:prstGeom>
        </p:spPr>
        <p:txBody>
          <a:bodyPr/>
          <a:lstStyle/>
          <a:p>
            <a:fld id="{1D4E0138-85A6-4F39-803A-A204692A213D}" type="slidenum">
              <a:rPr lang="fi-FI" smtClean="0"/>
              <a:t>‹#›</a:t>
            </a:fld>
            <a:endParaRPr lang="fi-FI"/>
          </a:p>
        </p:txBody>
      </p:sp>
      <p:sp>
        <p:nvSpPr>
          <p:cNvPr id="7" name="Suorakulmio 6" descr="Värillinen laatikko tekstin alla"/>
          <p:cNvSpPr/>
          <p:nvPr userDrawn="1"/>
        </p:nvSpPr>
        <p:spPr>
          <a:xfrm>
            <a:off x="6372200" y="0"/>
            <a:ext cx="2771800" cy="5143500"/>
          </a:xfrm>
          <a:prstGeom prst="rect">
            <a:avLst/>
          </a:prstGeom>
          <a:solidFill>
            <a:srgbClr val="00AF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pic>
        <p:nvPicPr>
          <p:cNvPr id="9" name="Kuva 8" descr="Oulun graafinen tunniste"/>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6159600" y="0"/>
            <a:ext cx="1728192" cy="742582"/>
          </a:xfrm>
          <a:prstGeom prst="rect">
            <a:avLst/>
          </a:prstGeom>
        </p:spPr>
      </p:pic>
      <p:sp>
        <p:nvSpPr>
          <p:cNvPr id="11" name="Sisällön paikkamerkki 2"/>
          <p:cNvSpPr>
            <a:spLocks noGrp="1"/>
          </p:cNvSpPr>
          <p:nvPr>
            <p:ph idx="1"/>
          </p:nvPr>
        </p:nvSpPr>
        <p:spPr>
          <a:xfrm>
            <a:off x="457200" y="1635646"/>
            <a:ext cx="5626968" cy="2958579"/>
          </a:xfrm>
        </p:spPr>
        <p:txBody>
          <a:bodyPr>
            <a:normAutofit/>
          </a:bodyPr>
          <a:lstStyle>
            <a:lvl1pPr marL="0" indent="0">
              <a:buNone/>
              <a:defRPr sz="1600">
                <a:latin typeface="Segoe UI" panose="020B0502040204020203" pitchFamily="34" charset="0"/>
                <a:ea typeface="Segoe UI" panose="020B0502040204020203" pitchFamily="34" charset="0"/>
                <a:cs typeface="Segoe UI" panose="020B0502040204020203" pitchFamily="34" charset="0"/>
              </a:defRPr>
            </a:lvl1pPr>
            <a:lvl2pPr marL="457200" indent="0">
              <a:buNone/>
              <a:defRPr sz="1600">
                <a:latin typeface="Segoe UI" panose="020B0502040204020203" pitchFamily="34" charset="0"/>
                <a:ea typeface="Segoe UI" panose="020B0502040204020203" pitchFamily="34" charset="0"/>
                <a:cs typeface="Segoe UI" panose="020B0502040204020203" pitchFamily="34" charset="0"/>
              </a:defRPr>
            </a:lvl2pPr>
            <a:lvl3pPr marL="914400" indent="0">
              <a:buNone/>
              <a:defRPr sz="1600">
                <a:latin typeface="Segoe UI" panose="020B0502040204020203" pitchFamily="34" charset="0"/>
                <a:ea typeface="Segoe UI" panose="020B0502040204020203" pitchFamily="34" charset="0"/>
                <a:cs typeface="Segoe UI" panose="020B0502040204020203" pitchFamily="34" charset="0"/>
              </a:defRPr>
            </a:lvl3pPr>
            <a:lvl4pPr marL="1371600" indent="0">
              <a:buNone/>
              <a:defRPr sz="1600">
                <a:latin typeface="Segoe UI" panose="020B0502040204020203" pitchFamily="34" charset="0"/>
                <a:ea typeface="Segoe UI" panose="020B0502040204020203" pitchFamily="34" charset="0"/>
                <a:cs typeface="Segoe UI" panose="020B0502040204020203" pitchFamily="34" charset="0"/>
              </a:defRPr>
            </a:lvl4pPr>
            <a:lvl5pPr marL="1828800" indent="0">
              <a:buNone/>
              <a:defRPr sz="1600">
                <a:latin typeface="Segoe UI" panose="020B0502040204020203" pitchFamily="34" charset="0"/>
                <a:ea typeface="Segoe UI" panose="020B0502040204020203" pitchFamily="34" charset="0"/>
                <a:cs typeface="Segoe UI" panose="020B0502040204020203" pitchFamily="34" charset="0"/>
              </a:defRPr>
            </a:lvl5pPr>
          </a:lstStyle>
          <a:p>
            <a:pPr lvl="0"/>
            <a:r>
              <a:rPr lang="fi-FI"/>
              <a:t>Muokkaa tekstin perustyylejä</a:t>
            </a:r>
          </a:p>
        </p:txBody>
      </p:sp>
      <p:sp>
        <p:nvSpPr>
          <p:cNvPr id="12" name="Tekstin paikkamerkki 4"/>
          <p:cNvSpPr>
            <a:spLocks noGrp="1"/>
          </p:cNvSpPr>
          <p:nvPr>
            <p:ph type="body" sz="quarter" idx="13" hasCustomPrompt="1"/>
          </p:nvPr>
        </p:nvSpPr>
        <p:spPr>
          <a:xfrm>
            <a:off x="6588224" y="1131591"/>
            <a:ext cx="2214674" cy="864095"/>
          </a:xfrm>
        </p:spPr>
        <p:txBody>
          <a:bodyPr>
            <a:noAutofit/>
          </a:bodyPr>
          <a:lstStyle>
            <a:lvl1pPr>
              <a:lnSpc>
                <a:spcPts val="2000"/>
              </a:lnSpc>
              <a:defRPr sz="2000" b="1" i="0">
                <a:solidFill>
                  <a:schemeClr val="bg1"/>
                </a:solidFill>
                <a:latin typeface="Segoe UI" panose="020B0502040204020203" pitchFamily="34" charset="0"/>
                <a:ea typeface="Segoe UI" panose="020B0502040204020203" pitchFamily="34" charset="0"/>
                <a:cs typeface="Segoe UI" panose="020B0502040204020203" pitchFamily="34" charset="0"/>
              </a:defRPr>
            </a:lvl1pPr>
            <a:lvl2pPr>
              <a:defRPr sz="2400" b="1" i="1">
                <a:solidFill>
                  <a:schemeClr val="bg1"/>
                </a:solidFill>
                <a:latin typeface="+mj-lt"/>
              </a:defRPr>
            </a:lvl2pPr>
            <a:lvl3pPr>
              <a:defRPr sz="2400" b="1" i="1">
                <a:solidFill>
                  <a:schemeClr val="bg1"/>
                </a:solidFill>
                <a:latin typeface="+mj-lt"/>
              </a:defRPr>
            </a:lvl3pPr>
            <a:lvl4pPr>
              <a:defRPr sz="2400" b="1" i="1">
                <a:solidFill>
                  <a:schemeClr val="bg1"/>
                </a:solidFill>
                <a:latin typeface="+mj-lt"/>
              </a:defRPr>
            </a:lvl4pPr>
            <a:lvl5pPr>
              <a:defRPr sz="2400" b="1" i="1">
                <a:solidFill>
                  <a:schemeClr val="bg1"/>
                </a:solidFill>
                <a:latin typeface="+mj-lt"/>
              </a:defRPr>
            </a:lvl5pPr>
          </a:lstStyle>
          <a:p>
            <a:pPr lvl="0"/>
            <a:r>
              <a:rPr lang="fi-FI" dirty="0"/>
              <a:t>Lisää otsikko</a:t>
            </a:r>
          </a:p>
        </p:txBody>
      </p:sp>
      <p:sp>
        <p:nvSpPr>
          <p:cNvPr id="13" name="Tekstin paikkamerkki 9"/>
          <p:cNvSpPr>
            <a:spLocks noGrp="1"/>
          </p:cNvSpPr>
          <p:nvPr>
            <p:ph type="body" sz="quarter" idx="14" hasCustomPrompt="1"/>
          </p:nvPr>
        </p:nvSpPr>
        <p:spPr>
          <a:xfrm>
            <a:off x="6659563" y="2787650"/>
            <a:ext cx="2160587" cy="2016125"/>
          </a:xfrm>
        </p:spPr>
        <p:txBody>
          <a:bodyPr>
            <a:noAutofit/>
          </a:bodyPr>
          <a:lstStyle>
            <a:lvl1pPr>
              <a:defRPr sz="2000" b="1">
                <a:solidFill>
                  <a:schemeClr val="bg1"/>
                </a:solidFill>
                <a:latin typeface="Segoe UI" panose="020B0502040204020203" pitchFamily="34" charset="0"/>
                <a:ea typeface="Segoe UI" panose="020B0502040204020203" pitchFamily="34" charset="0"/>
                <a:cs typeface="Segoe UI" panose="020B0502040204020203" pitchFamily="34" charset="0"/>
              </a:defRPr>
            </a:lvl1pPr>
            <a:lvl2pPr>
              <a:defRPr sz="2000" b="1">
                <a:solidFill>
                  <a:schemeClr val="bg1"/>
                </a:solidFill>
                <a:latin typeface="+mn-lt"/>
              </a:defRPr>
            </a:lvl2pPr>
            <a:lvl3pPr>
              <a:defRPr sz="2000" b="1">
                <a:solidFill>
                  <a:schemeClr val="bg1"/>
                </a:solidFill>
                <a:latin typeface="+mn-lt"/>
              </a:defRPr>
            </a:lvl3pPr>
            <a:lvl4pPr>
              <a:defRPr sz="2000" b="1">
                <a:solidFill>
                  <a:schemeClr val="bg1"/>
                </a:solidFill>
                <a:latin typeface="+mn-lt"/>
              </a:defRPr>
            </a:lvl4pPr>
            <a:lvl5pPr>
              <a:defRPr sz="2000" b="1">
                <a:solidFill>
                  <a:schemeClr val="bg1"/>
                </a:solidFill>
                <a:latin typeface="+mn-lt"/>
              </a:defRPr>
            </a:lvl5pPr>
          </a:lstStyle>
          <a:p>
            <a:pPr lvl="0"/>
            <a:r>
              <a:rPr lang="fi-FI" dirty="0"/>
              <a:t>Nostoteksti, lainaus, tms.</a:t>
            </a:r>
          </a:p>
        </p:txBody>
      </p:sp>
      <p:sp>
        <p:nvSpPr>
          <p:cNvPr id="10" name="Otsikko 1"/>
          <p:cNvSpPr>
            <a:spLocks noGrp="1"/>
          </p:cNvSpPr>
          <p:nvPr>
            <p:ph type="title"/>
          </p:nvPr>
        </p:nvSpPr>
        <p:spPr>
          <a:xfrm>
            <a:off x="457200" y="742582"/>
            <a:ext cx="5616624" cy="857250"/>
          </a:xfrm>
        </p:spPr>
        <p:txBody>
          <a:bodyPr>
            <a:noAutofit/>
          </a:bodyPr>
          <a:lstStyle>
            <a:lvl1pPr algn="l">
              <a:defRPr sz="2400" b="1">
                <a:latin typeface="Segoe UI Black" panose="020B0A02040204020203" pitchFamily="34" charset="0"/>
                <a:ea typeface="Segoe UI Black" panose="020B0A02040204020203" pitchFamily="34" charset="0"/>
                <a:cs typeface="Segoe UI" panose="020B0502040204020203" pitchFamily="34" charset="0"/>
              </a:defRPr>
            </a:lvl1pPr>
          </a:lstStyle>
          <a:p>
            <a:r>
              <a:rPr lang="fi-FI" dirty="0"/>
              <a:t>Muokkaa </a:t>
            </a:r>
            <a:r>
              <a:rPr lang="fi-FI" dirty="0" err="1"/>
              <a:t>perustyyl</a:t>
            </a:r>
            <a:r>
              <a:rPr lang="fi-FI" dirty="0"/>
              <a:t>. </a:t>
            </a:r>
            <a:r>
              <a:rPr lang="fi-FI" dirty="0" err="1"/>
              <a:t>napsautt</a:t>
            </a:r>
            <a:r>
              <a:rPr lang="fi-FI" dirty="0"/>
              <a:t>.</a:t>
            </a:r>
          </a:p>
        </p:txBody>
      </p:sp>
    </p:spTree>
    <p:extLst>
      <p:ext uri="{BB962C8B-B14F-4D97-AF65-F5344CB8AC3E}">
        <p14:creationId xmlns:p14="http://schemas.microsoft.com/office/powerpoint/2010/main" val="43519486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3.xml"/><Relationship Id="rId13" Type="http://schemas.openxmlformats.org/officeDocument/2006/relationships/theme" Target="../theme/theme2.xml"/><Relationship Id="rId3" Type="http://schemas.openxmlformats.org/officeDocument/2006/relationships/slideLayout" Target="../slideLayouts/slideLayout18.xml"/><Relationship Id="rId7" Type="http://schemas.openxmlformats.org/officeDocument/2006/relationships/slideLayout" Target="../slideLayouts/slideLayout22.xml"/><Relationship Id="rId12" Type="http://schemas.openxmlformats.org/officeDocument/2006/relationships/slideLayout" Target="../slideLayouts/slideLayout27.xml"/><Relationship Id="rId2" Type="http://schemas.openxmlformats.org/officeDocument/2006/relationships/slideLayout" Target="../slideLayouts/slideLayout17.xml"/><Relationship Id="rId1" Type="http://schemas.openxmlformats.org/officeDocument/2006/relationships/slideLayout" Target="../slideLayouts/slideLayout16.xml"/><Relationship Id="rId6" Type="http://schemas.openxmlformats.org/officeDocument/2006/relationships/slideLayout" Target="../slideLayouts/slideLayout21.xml"/><Relationship Id="rId11" Type="http://schemas.openxmlformats.org/officeDocument/2006/relationships/slideLayout" Target="../slideLayouts/slideLayout26.xml"/><Relationship Id="rId5" Type="http://schemas.openxmlformats.org/officeDocument/2006/relationships/slideLayout" Target="../slideLayouts/slideLayout20.xml"/><Relationship Id="rId10" Type="http://schemas.openxmlformats.org/officeDocument/2006/relationships/slideLayout" Target="../slideLayouts/slideLayout25.xml"/><Relationship Id="rId4" Type="http://schemas.openxmlformats.org/officeDocument/2006/relationships/slideLayout" Target="../slideLayouts/slideLayout19.xml"/><Relationship Id="rId9" Type="http://schemas.openxmlformats.org/officeDocument/2006/relationships/slideLayout" Target="../slideLayouts/slideLayout2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Otsikon paikkamerkki 1"/>
          <p:cNvSpPr>
            <a:spLocks noGrp="1"/>
          </p:cNvSpPr>
          <p:nvPr>
            <p:ph type="title"/>
          </p:nvPr>
        </p:nvSpPr>
        <p:spPr>
          <a:xfrm>
            <a:off x="292495" y="422399"/>
            <a:ext cx="8527977" cy="781199"/>
          </a:xfrm>
          <a:prstGeom prst="rect">
            <a:avLst/>
          </a:prstGeom>
        </p:spPr>
        <p:txBody>
          <a:bodyPr vert="horz" lIns="91440" tIns="45720" rIns="91440" bIns="45720" rtlCol="0" anchor="ctr">
            <a:normAutofit/>
          </a:bodyPr>
          <a:lstStyle/>
          <a:p>
            <a:r>
              <a:rPr lang="fi-FI" dirty="0"/>
              <a:t>Muokkaa </a:t>
            </a:r>
            <a:r>
              <a:rPr lang="fi-FI" dirty="0" err="1"/>
              <a:t>perustyyl</a:t>
            </a:r>
            <a:r>
              <a:rPr lang="fi-FI" dirty="0"/>
              <a:t>. </a:t>
            </a:r>
            <a:r>
              <a:rPr lang="fi-FI" dirty="0" err="1"/>
              <a:t>napsautt</a:t>
            </a:r>
            <a:r>
              <a:rPr lang="fi-FI" dirty="0"/>
              <a:t>.</a:t>
            </a:r>
          </a:p>
        </p:txBody>
      </p:sp>
      <p:sp>
        <p:nvSpPr>
          <p:cNvPr id="3" name="Tekstin paikkamerkki 2"/>
          <p:cNvSpPr>
            <a:spLocks noGrp="1"/>
          </p:cNvSpPr>
          <p:nvPr>
            <p:ph type="body" idx="1"/>
          </p:nvPr>
        </p:nvSpPr>
        <p:spPr>
          <a:xfrm>
            <a:off x="292496" y="1203598"/>
            <a:ext cx="8527976" cy="3672408"/>
          </a:xfrm>
          <a:prstGeom prst="rect">
            <a:avLst/>
          </a:prstGeom>
        </p:spPr>
        <p:txBody>
          <a:bodyPr vert="horz" lIns="91440" tIns="45720" rIns="91440" bIns="45720" rtlCol="0">
            <a:normAutofit/>
          </a:bodyPr>
          <a:lstStyle/>
          <a:p>
            <a:pPr lvl="0"/>
            <a:r>
              <a:rPr lang="fi-FI" dirty="0"/>
              <a:t>Muokkaa tekstin perustyylejä napsauttamalla</a:t>
            </a:r>
          </a:p>
        </p:txBody>
      </p:sp>
    </p:spTree>
    <p:extLst>
      <p:ext uri="{BB962C8B-B14F-4D97-AF65-F5344CB8AC3E}">
        <p14:creationId xmlns:p14="http://schemas.microsoft.com/office/powerpoint/2010/main" val="3275415041"/>
      </p:ext>
    </p:extLst>
  </p:cSld>
  <p:clrMap bg1="lt1" tx1="dk1" bg2="lt2" tx2="dk2" accent1="accent1" accent2="accent2" accent3="accent3" accent4="accent4" accent5="accent5" accent6="accent6" hlink="hlink" folHlink="folHlink"/>
  <p:sldLayoutIdLst>
    <p:sldLayoutId id="2147483693" r:id="rId1"/>
    <p:sldLayoutId id="2147483694" r:id="rId2"/>
    <p:sldLayoutId id="2147483696" r:id="rId3"/>
    <p:sldLayoutId id="2147483661" r:id="rId4"/>
    <p:sldLayoutId id="2147483685" r:id="rId5"/>
    <p:sldLayoutId id="2147483690" r:id="rId6"/>
    <p:sldLayoutId id="2147483691" r:id="rId7"/>
    <p:sldLayoutId id="2147483672" r:id="rId8"/>
    <p:sldLayoutId id="2147483675" r:id="rId9"/>
    <p:sldLayoutId id="2147483676" r:id="rId10"/>
    <p:sldLayoutId id="2147483662" r:id="rId11"/>
    <p:sldLayoutId id="2147483674" r:id="rId12"/>
    <p:sldLayoutId id="2147483677" r:id="rId13"/>
    <p:sldLayoutId id="2147483667" r:id="rId14"/>
    <p:sldLayoutId id="2147483689" r:id="rId15"/>
  </p:sldLayoutIdLst>
  <p:txStyles>
    <p:titleStyle>
      <a:lvl1pPr marL="0" indent="0" algn="l" defTabSz="914400" rtl="0" eaLnBrk="1" latinLnBrk="0" hangingPunct="1">
        <a:spcBef>
          <a:spcPct val="0"/>
        </a:spcBef>
        <a:buFont typeface="Arial" panose="020B0604020202020204" pitchFamily="34" charset="0"/>
        <a:buNone/>
        <a:defRPr sz="3600" b="1" kern="1200">
          <a:solidFill>
            <a:schemeClr val="tx1"/>
          </a:solidFill>
          <a:latin typeface="Segoe UI Black" panose="020B0A02040204020203" pitchFamily="34" charset="0"/>
          <a:ea typeface="Segoe UI Black" panose="020B0A02040204020203" pitchFamily="34" charset="0"/>
          <a:cs typeface="Segoe UI" panose="020B0502040204020203" pitchFamily="34" charset="0"/>
        </a:defRPr>
      </a:lvl1pPr>
    </p:titleStyle>
    <p:bodyStyle>
      <a:lvl1pPr marL="0" indent="0" algn="l" defTabSz="914400" rtl="0" eaLnBrk="1" latinLnBrk="0" hangingPunct="1">
        <a:spcBef>
          <a:spcPct val="20000"/>
        </a:spcBef>
        <a:buFont typeface="Arial" panose="020B0604020202020204" pitchFamily="34" charset="0"/>
        <a:buNone/>
        <a:defRPr sz="1600" kern="1200">
          <a:solidFill>
            <a:schemeClr val="tx1"/>
          </a:solidFill>
          <a:latin typeface="Segoe UI" panose="020B0502040204020203" pitchFamily="34" charset="0"/>
          <a:ea typeface="Segoe UI" panose="020B0502040204020203" pitchFamily="34" charset="0"/>
          <a:cs typeface="Segoe UI" panose="020B0502040204020203" pitchFamily="34" charset="0"/>
        </a:defRPr>
      </a:lvl1pPr>
      <a:lvl2pPr marL="457200" indent="0" algn="l" defTabSz="914400" rtl="0" eaLnBrk="1" latinLnBrk="0" hangingPunct="1">
        <a:spcBef>
          <a:spcPct val="20000"/>
        </a:spcBef>
        <a:buFont typeface="Arial" panose="020B0604020202020204" pitchFamily="34" charset="0"/>
        <a:buNone/>
        <a:defRPr sz="1600" kern="1200">
          <a:solidFill>
            <a:schemeClr val="tx1"/>
          </a:solidFill>
          <a:latin typeface="Segoe UI" panose="020B0502040204020203" pitchFamily="34" charset="0"/>
          <a:ea typeface="Segoe UI" panose="020B0502040204020203" pitchFamily="34" charset="0"/>
          <a:cs typeface="Segoe UI" panose="020B0502040204020203" pitchFamily="34" charset="0"/>
        </a:defRPr>
      </a:lvl2pPr>
      <a:lvl3pPr marL="914400" indent="0" algn="l" defTabSz="914400" rtl="0" eaLnBrk="1" latinLnBrk="0" hangingPunct="1">
        <a:spcBef>
          <a:spcPct val="20000"/>
        </a:spcBef>
        <a:buFont typeface="Arial" panose="020B0604020202020204" pitchFamily="34" charset="0"/>
        <a:buNone/>
        <a:defRPr sz="1600" kern="1200">
          <a:solidFill>
            <a:schemeClr val="tx1"/>
          </a:solidFill>
          <a:latin typeface="Segoe UI" panose="020B0502040204020203" pitchFamily="34" charset="0"/>
          <a:ea typeface="Segoe UI" panose="020B0502040204020203" pitchFamily="34" charset="0"/>
          <a:cs typeface="Segoe UI" panose="020B0502040204020203" pitchFamily="34" charset="0"/>
        </a:defRPr>
      </a:lvl3pPr>
      <a:lvl4pPr marL="1371600" indent="0" algn="l" defTabSz="914400" rtl="0" eaLnBrk="1" latinLnBrk="0" hangingPunct="1">
        <a:spcBef>
          <a:spcPct val="20000"/>
        </a:spcBef>
        <a:buFont typeface="Arial" panose="020B0604020202020204" pitchFamily="34" charset="0"/>
        <a:buNone/>
        <a:defRPr sz="1600" kern="1200">
          <a:solidFill>
            <a:schemeClr val="tx1"/>
          </a:solidFill>
          <a:latin typeface="Segoe UI" panose="020B0502040204020203" pitchFamily="34" charset="0"/>
          <a:ea typeface="Segoe UI" panose="020B0502040204020203" pitchFamily="34" charset="0"/>
          <a:cs typeface="Segoe UI" panose="020B0502040204020203" pitchFamily="34" charset="0"/>
        </a:defRPr>
      </a:lvl4pPr>
      <a:lvl5pPr marL="1828800" indent="0" algn="l" defTabSz="914400" rtl="0" eaLnBrk="1" latinLnBrk="0" hangingPunct="1">
        <a:spcBef>
          <a:spcPct val="20000"/>
        </a:spcBef>
        <a:buFont typeface="Arial" panose="020B0604020202020204" pitchFamily="34" charset="0"/>
        <a:buNone/>
        <a:defRPr sz="1600" kern="1200">
          <a:solidFill>
            <a:schemeClr val="tx1"/>
          </a:solidFill>
          <a:latin typeface="Segoe UI" panose="020B0502040204020203" pitchFamily="34" charset="0"/>
          <a:ea typeface="Segoe UI" panose="020B0502040204020203" pitchFamily="34" charset="0"/>
          <a:cs typeface="Segoe UI" panose="020B0502040204020203"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273844"/>
            <a:ext cx="7886700" cy="994172"/>
          </a:xfrm>
          <a:prstGeom prst="rect">
            <a:avLst/>
          </a:prstGeom>
        </p:spPr>
        <p:txBody>
          <a:bodyPr vert="horz" lIns="91440" tIns="45720" rIns="91440" bIns="45720" rtlCol="0" anchor="ctr">
            <a:normAutofit/>
          </a:bodyPr>
          <a:lstStyle/>
          <a:p>
            <a:r>
              <a:rPr lang="fi-FI"/>
              <a:t>Muokkaa ots. perustyyl. napsautt.</a:t>
            </a:r>
            <a:endParaRPr lang="en-US" dirty="0"/>
          </a:p>
        </p:txBody>
      </p:sp>
      <p:sp>
        <p:nvSpPr>
          <p:cNvPr id="3" name="Text Placeholder 2"/>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US" dirty="0"/>
          </a:p>
        </p:txBody>
      </p:sp>
      <p:sp>
        <p:nvSpPr>
          <p:cNvPr id="4" name="Date Placeholder 3"/>
          <p:cNvSpPr>
            <a:spLocks noGrp="1"/>
          </p:cNvSpPr>
          <p:nvPr>
            <p:ph type="dt" sz="half" idx="2"/>
          </p:nvPr>
        </p:nvSpPr>
        <p:spPr>
          <a:xfrm>
            <a:off x="628650" y="4767263"/>
            <a:ext cx="2057400" cy="273844"/>
          </a:xfrm>
          <a:prstGeom prst="rect">
            <a:avLst/>
          </a:prstGeom>
        </p:spPr>
        <p:txBody>
          <a:bodyPr vert="horz" lIns="91440" tIns="45720" rIns="91440" bIns="45720" rtlCol="0" anchor="ctr"/>
          <a:lstStyle>
            <a:lvl1pPr algn="l">
              <a:defRPr sz="900">
                <a:solidFill>
                  <a:schemeClr val="tx1">
                    <a:tint val="75000"/>
                  </a:schemeClr>
                </a:solidFill>
              </a:defRPr>
            </a:lvl1pPr>
          </a:lstStyle>
          <a:p>
            <a:fld id="{C764DE79-268F-4C1A-8933-263129D2AF90}" type="datetimeFigureOut">
              <a:rPr lang="en-US" dirty="0"/>
              <a:t>4/17/2026</a:t>
            </a:fld>
            <a:endParaRPr lang="en-US" dirty="0"/>
          </a:p>
        </p:txBody>
      </p:sp>
      <p:sp>
        <p:nvSpPr>
          <p:cNvPr id="5" name="Footer Placeholder 4"/>
          <p:cNvSpPr>
            <a:spLocks noGrp="1"/>
          </p:cNvSpPr>
          <p:nvPr>
            <p:ph type="ftr" sz="quarter" idx="3"/>
          </p:nvPr>
        </p:nvSpPr>
        <p:spPr>
          <a:xfrm>
            <a:off x="3028950" y="4767263"/>
            <a:ext cx="30861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457950" y="4767263"/>
            <a:ext cx="2057400" cy="273844"/>
          </a:xfrm>
          <a:prstGeom prst="rect">
            <a:avLst/>
          </a:prstGeom>
        </p:spPr>
        <p:txBody>
          <a:bodyPr vert="horz" lIns="91440" tIns="45720" rIns="91440" bIns="45720" rtlCol="0" anchor="ctr"/>
          <a:lstStyle>
            <a:lvl1pPr algn="r">
              <a:defRPr sz="900">
                <a:solidFill>
                  <a:schemeClr val="tx1">
                    <a:tint val="75000"/>
                  </a:schemeClr>
                </a:solidFill>
              </a:defRPr>
            </a:lvl1pPr>
          </a:lstStyle>
          <a:p>
            <a:fld id="{48F63A3B-78C7-47BE-AE5E-E10140E04643}" type="slidenum">
              <a:rPr lang="en-US" dirty="0"/>
              <a:t>‹#›</a:t>
            </a:fld>
            <a:endParaRPr lang="en-US" dirty="0"/>
          </a:p>
        </p:txBody>
      </p:sp>
    </p:spTree>
    <p:extLst>
      <p:ext uri="{BB962C8B-B14F-4D97-AF65-F5344CB8AC3E}">
        <p14:creationId xmlns:p14="http://schemas.microsoft.com/office/powerpoint/2010/main" val="2017509636"/>
      </p:ext>
    </p:extLst>
  </p:cSld>
  <p:clrMap bg1="lt1" tx1="dk1" bg2="lt2" tx2="dk2" accent1="accent1" accent2="accent2" accent3="accent3" accent4="accent4" accent5="accent5" accent6="accent6" hlink="hlink" folHlink="folHlink"/>
  <p:sldLayoutIdLst>
    <p:sldLayoutId id="2147483813" r:id="rId1"/>
    <p:sldLayoutId id="2147483814" r:id="rId2"/>
    <p:sldLayoutId id="2147483815" r:id="rId3"/>
    <p:sldLayoutId id="2147483816" r:id="rId4"/>
    <p:sldLayoutId id="2147483817" r:id="rId5"/>
    <p:sldLayoutId id="2147483818" r:id="rId6"/>
    <p:sldLayoutId id="2147483819" r:id="rId7"/>
    <p:sldLayoutId id="2147483820" r:id="rId8"/>
    <p:sldLayoutId id="2147483821" r:id="rId9"/>
    <p:sldLayoutId id="2147483822" r:id="rId10"/>
    <p:sldLayoutId id="2147483823" r:id="rId11"/>
    <p:sldLayoutId id="2147483824" r:id="rId12"/>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16.xml"/></Relationships>
</file>

<file path=ppt/slides/_rels/slide10.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27.xml"/></Relationships>
</file>

<file path=ppt/slides/_rels/slide11.xml.rels><?xml version="1.0" encoding="UTF-8" standalone="yes"?>
<Relationships xmlns="http://schemas.openxmlformats.org/package/2006/relationships"><Relationship Id="rId2" Type="http://schemas.openxmlformats.org/officeDocument/2006/relationships/hyperlink" Target="mailto:pelastuslaitos.palotarkastaja@pohde.fi" TargetMode="External"/><Relationship Id="rId1" Type="http://schemas.openxmlformats.org/officeDocument/2006/relationships/slideLayout" Target="../slideLayouts/slideLayout27.xml"/></Relationships>
</file>

<file path=ppt/slides/_rels/slide12.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14.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7.xml"/></Relationships>
</file>

<file path=ppt/slides/_rels/slide15.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7.xml"/></Relationships>
</file>

<file path=ppt/slides/_rels/slide16.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3.png"/><Relationship Id="rId1" Type="http://schemas.openxmlformats.org/officeDocument/2006/relationships/slideLayout" Target="../slideLayouts/slideLayout27.xml"/></Relationships>
</file>

<file path=ppt/slides/_rels/slide17.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7.xml"/></Relationships>
</file>

<file path=ppt/slides/_rels/slide18.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7.xml"/></Relationships>
</file>

<file path=ppt/slides/_rels/slide19.xml.rels><?xml version="1.0" encoding="UTF-8" standalone="yes"?>
<Relationships xmlns="http://schemas.openxmlformats.org/package/2006/relationships"><Relationship Id="rId3" Type="http://schemas.openxmlformats.org/officeDocument/2006/relationships/hyperlink" Target="https://oajv.wordpress.com/" TargetMode="External"/><Relationship Id="rId7" Type="http://schemas.openxmlformats.org/officeDocument/2006/relationships/hyperlink" Target="mailto:jouko.kettunen@oktoy.fi" TargetMode="External"/><Relationship Id="rId2" Type="http://schemas.openxmlformats.org/officeDocument/2006/relationships/hyperlink" Target="https://www.ouka.fi/en/guide-event-organizers" TargetMode="External"/><Relationship Id="rId1" Type="http://schemas.openxmlformats.org/officeDocument/2006/relationships/slideLayout" Target="../slideLayouts/slideLayout27.xml"/><Relationship Id="rId6" Type="http://schemas.openxmlformats.org/officeDocument/2006/relationships/hyperlink" Target="mailto:kahvilakiikku@gmail.com" TargetMode="External"/><Relationship Id="rId5" Type="http://schemas.openxmlformats.org/officeDocument/2006/relationships/hyperlink" Target="https://sesp.fi/" TargetMode="External"/><Relationship Id="rId4" Type="http://schemas.openxmlformats.org/officeDocument/2006/relationships/hyperlink" Target="https://www.securitas.fi/" TargetMode="External"/></Relationships>
</file>

<file path=ppt/slides/_rels/slide2.xml.rels><?xml version="1.0" encoding="UTF-8" standalone="yes"?>
<Relationships xmlns="http://schemas.openxmlformats.org/package/2006/relationships"><Relationship Id="rId3" Type="http://schemas.openxmlformats.org/officeDocument/2006/relationships/hyperlink" Target="mailto:tiina.tolonen@luotea.com" TargetMode="External"/><Relationship Id="rId2" Type="http://schemas.openxmlformats.org/officeDocument/2006/relationships/hyperlink" Target="mailto:markku.rajala@ouka.fi" TargetMode="External"/><Relationship Id="rId1" Type="http://schemas.openxmlformats.org/officeDocument/2006/relationships/slideLayout" Target="../slideLayouts/slideLayout27.xml"/><Relationship Id="rId6" Type="http://schemas.openxmlformats.org/officeDocument/2006/relationships/hyperlink" Target="mailto:jari.leviakangas@ouka.fi" TargetMode="External"/><Relationship Id="rId5" Type="http://schemas.openxmlformats.org/officeDocument/2006/relationships/hyperlink" Target="mailto:helena.makinen@ouka.fi" TargetMode="External"/><Relationship Id="rId4" Type="http://schemas.openxmlformats.org/officeDocument/2006/relationships/hyperlink" Target="mailto:jouko.kettunen@oktoy.fi" TargetMode="External"/></Relationships>
</file>

<file path=ppt/slides/_rels/slide2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hyperlink" Target="https://www.ouka.fi/en/guide-event-organizers" TargetMode="External"/><Relationship Id="rId1" Type="http://schemas.openxmlformats.org/officeDocument/2006/relationships/slideLayout" Target="../slideLayouts/slideLayout27.xml"/></Relationships>
</file>

<file path=ppt/slides/_rels/slide21.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jpg"/><Relationship Id="rId1" Type="http://schemas.openxmlformats.org/officeDocument/2006/relationships/slideLayout" Target="../slideLayouts/slideLayout27.xml"/></Relationships>
</file>

<file path=ppt/slides/_rels/slide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7.xml"/></Relationships>
</file>

<file path=ppt/slides/_rels/slide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eg"/><Relationship Id="rId1" Type="http://schemas.openxmlformats.org/officeDocument/2006/relationships/slideLayout" Target="../slideLayouts/slideLayout22.xml"/></Relationships>
</file>

<file path=ppt/slides/_rels/slide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1.xml"/></Relationships>
</file>

<file path=ppt/slides/_rels/slide6.xml.rels><?xml version="1.0" encoding="UTF-8" standalone="yes"?>
<Relationships xmlns="http://schemas.openxmlformats.org/package/2006/relationships"><Relationship Id="rId2" Type="http://schemas.openxmlformats.org/officeDocument/2006/relationships/hyperlink" Target="mailto:kahvilakiikku@gmail.com" TargetMode="External"/><Relationship Id="rId1" Type="http://schemas.openxmlformats.org/officeDocument/2006/relationships/slideLayout" Target="../slideLayouts/slideLayout27.xml"/></Relationships>
</file>

<file path=ppt/slides/_rels/slide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9.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2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Rectangle 10">
            <a:extLst>
              <a:ext uri="{FF2B5EF4-FFF2-40B4-BE49-F238E27FC236}">
                <a16:creationId xmlns:a16="http://schemas.microsoft.com/office/drawing/2014/main" id="{C1DD1A8A-57D5-4A81-AD04-532B043C56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3" cy="5143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Kuva 3">
            <a:extLst>
              <a:ext uri="{FF2B5EF4-FFF2-40B4-BE49-F238E27FC236}">
                <a16:creationId xmlns:a16="http://schemas.microsoft.com/office/drawing/2014/main" id="{B2A39656-79FF-CD9A-C573-0CFAF97B2221}"/>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a:xfrm>
            <a:off x="-2285" y="10"/>
            <a:ext cx="9143999" cy="5143490"/>
          </a:xfrm>
          <a:prstGeom prst="rect">
            <a:avLst/>
          </a:prstGeom>
        </p:spPr>
      </p:pic>
      <p:sp>
        <p:nvSpPr>
          <p:cNvPr id="18" name="Rectangle 12">
            <a:extLst>
              <a:ext uri="{FF2B5EF4-FFF2-40B4-BE49-F238E27FC236}">
                <a16:creationId xmlns:a16="http://schemas.microsoft.com/office/drawing/2014/main" id="{007891EC-4501-44ED-A8C8-B11B6DB767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655701"/>
            <a:ext cx="9143999" cy="2371610"/>
          </a:xfrm>
          <a:prstGeom prst="rect">
            <a:avLst/>
          </a:prstGeom>
          <a:gradFill flip="none" rotWithShape="1">
            <a:gsLst>
              <a:gs pos="0">
                <a:srgbClr val="000000">
                  <a:alpha val="0"/>
                </a:srgbClr>
              </a:gs>
              <a:gs pos="25000">
                <a:srgbClr val="000000">
                  <a:alpha val="15000"/>
                </a:srgbClr>
              </a:gs>
              <a:gs pos="75000">
                <a:srgbClr val="000000">
                  <a:alpha val="15000"/>
                </a:srgbClr>
              </a:gs>
              <a:gs pos="50000">
                <a:srgbClr val="000000">
                  <a:alpha val="30000"/>
                </a:srgbClr>
              </a:gs>
              <a:gs pos="100000">
                <a:srgbClr val="000000">
                  <a:alpha val="0"/>
                </a:srgb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tsikko 4"/>
          <p:cNvSpPr>
            <a:spLocks noGrp="1"/>
          </p:cNvSpPr>
          <p:nvPr>
            <p:ph type="ctrTitle"/>
          </p:nvPr>
        </p:nvSpPr>
        <p:spPr>
          <a:xfrm>
            <a:off x="822960" y="244162"/>
            <a:ext cx="7543800" cy="2681084"/>
          </a:xfrm>
          <a:effectLst>
            <a:outerShdw blurRad="50800" dist="38100" dir="2700000" algn="tl" rotWithShape="0">
              <a:prstClr val="black">
                <a:alpha val="40000"/>
              </a:prstClr>
            </a:outerShdw>
          </a:effectLst>
        </p:spPr>
        <p:txBody>
          <a:bodyPr>
            <a:normAutofit/>
          </a:bodyPr>
          <a:lstStyle/>
          <a:p>
            <a:r>
              <a:rPr lang="fi-FI" sz="3900" b="1" dirty="0">
                <a:solidFill>
                  <a:srgbClr val="FFFFFF"/>
                </a:solidFill>
              </a:rPr>
              <a:t>Hupisaari Open-Air Theatre </a:t>
            </a:r>
          </a:p>
        </p:txBody>
      </p:sp>
      <p:sp>
        <p:nvSpPr>
          <p:cNvPr id="6" name="Alaotsikko 5"/>
          <p:cNvSpPr>
            <a:spLocks noGrp="1"/>
          </p:cNvSpPr>
          <p:nvPr>
            <p:ph type="subTitle" idx="1"/>
          </p:nvPr>
        </p:nvSpPr>
        <p:spPr>
          <a:xfrm>
            <a:off x="825038" y="3054032"/>
            <a:ext cx="7543800" cy="962030"/>
          </a:xfrm>
          <a:effectLst>
            <a:outerShdw blurRad="50800" dist="38100" dir="2700000" algn="tl" rotWithShape="0">
              <a:prstClr val="black">
                <a:alpha val="40000"/>
              </a:prstClr>
            </a:outerShdw>
          </a:effectLst>
        </p:spPr>
        <p:txBody>
          <a:bodyPr>
            <a:normAutofit/>
          </a:bodyPr>
          <a:lstStyle/>
          <a:p>
            <a:r>
              <a:rPr lang="fi-FI" b="1" dirty="0" err="1">
                <a:solidFill>
                  <a:srgbClr val="FFFFFF"/>
                </a:solidFill>
              </a:rPr>
              <a:t>Venue</a:t>
            </a:r>
            <a:r>
              <a:rPr lang="fi-FI" b="1" dirty="0">
                <a:solidFill>
                  <a:srgbClr val="FFFFFF"/>
                </a:solidFill>
              </a:rPr>
              <a:t> info</a:t>
            </a:r>
          </a:p>
        </p:txBody>
      </p:sp>
      <p:sp>
        <p:nvSpPr>
          <p:cNvPr id="3" name="Päivämäärän paikkamerkki 2"/>
          <p:cNvSpPr>
            <a:spLocks noGrp="1"/>
          </p:cNvSpPr>
          <p:nvPr>
            <p:ph type="dt" sz="half" idx="10"/>
          </p:nvPr>
        </p:nvSpPr>
        <p:spPr>
          <a:xfrm>
            <a:off x="628650" y="4767262"/>
            <a:ext cx="2057400" cy="273844"/>
          </a:xfrm>
        </p:spPr>
        <p:txBody>
          <a:bodyPr>
            <a:normAutofit/>
          </a:bodyPr>
          <a:lstStyle/>
          <a:p>
            <a:pPr>
              <a:spcAft>
                <a:spcPts val="600"/>
              </a:spcAft>
            </a:pPr>
            <a:fld id="{6EA3CFC4-5A95-45BF-BE17-F367C9A419EC}" type="datetime1">
              <a:rPr lang="fi-FI">
                <a:solidFill>
                  <a:srgbClr val="FFFFFF"/>
                </a:solidFill>
              </a:rPr>
              <a:pPr>
                <a:spcAft>
                  <a:spcPts val="600"/>
                </a:spcAft>
              </a:pPr>
              <a:t>17.4.2026</a:t>
            </a:fld>
            <a:endParaRPr lang="fi-FI">
              <a:solidFill>
                <a:srgbClr val="FFFFFF"/>
              </a:solidFill>
            </a:endParaRPr>
          </a:p>
        </p:txBody>
      </p:sp>
    </p:spTree>
    <p:extLst>
      <p:ext uri="{BB962C8B-B14F-4D97-AF65-F5344CB8AC3E}">
        <p14:creationId xmlns:p14="http://schemas.microsoft.com/office/powerpoint/2010/main" val="108731392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B40E7068-0787-8407-313A-B4B862FE86CC}"/>
              </a:ext>
            </a:extLst>
          </p:cNvPr>
          <p:cNvSpPr>
            <a:spLocks noGrp="1"/>
          </p:cNvSpPr>
          <p:nvPr>
            <p:ph type="title"/>
          </p:nvPr>
        </p:nvSpPr>
        <p:spPr/>
        <p:txBody>
          <a:bodyPr>
            <a:normAutofit/>
          </a:bodyPr>
          <a:lstStyle/>
          <a:p>
            <a:r>
              <a:rPr lang="fi-FI" sz="3200" u="sng" dirty="0"/>
              <a:t>Hupisaaret Sound System 2/2</a:t>
            </a:r>
          </a:p>
        </p:txBody>
      </p:sp>
      <p:sp>
        <p:nvSpPr>
          <p:cNvPr id="20" name="Sisällön paikkamerkki 16">
            <a:extLst>
              <a:ext uri="{FF2B5EF4-FFF2-40B4-BE49-F238E27FC236}">
                <a16:creationId xmlns:a16="http://schemas.microsoft.com/office/drawing/2014/main" id="{3E7BF637-FD7E-7D73-EC7B-0D514352A8D4}"/>
              </a:ext>
            </a:extLst>
          </p:cNvPr>
          <p:cNvSpPr txBox="1">
            <a:spLocks/>
          </p:cNvSpPr>
          <p:nvPr/>
        </p:nvSpPr>
        <p:spPr>
          <a:xfrm>
            <a:off x="323528" y="1347613"/>
            <a:ext cx="2952328" cy="3502949"/>
          </a:xfrm>
          <a:prstGeom prst="rect">
            <a:avLst/>
          </a:prstGeom>
        </p:spPr>
        <p:txBody>
          <a:bodyPr vert="horz" lIns="91440" tIns="45720" rIns="91440" bIns="45720" rtlCol="0">
            <a:normAutofit/>
          </a:bodyPr>
          <a:lstStyle>
            <a:lvl1pPr marL="0" indent="0" algn="l" defTabSz="914400" rtl="0" eaLnBrk="1" latinLnBrk="0" hangingPunct="1">
              <a:spcBef>
                <a:spcPct val="20000"/>
              </a:spcBef>
              <a:buFont typeface="Arial" panose="020B0604020202020204" pitchFamily="34" charset="0"/>
              <a:buNone/>
              <a:defRPr sz="1600" kern="1200">
                <a:solidFill>
                  <a:schemeClr val="tx1"/>
                </a:solidFill>
                <a:latin typeface="Segoe UI" panose="020B0502040204020203" pitchFamily="34" charset="0"/>
                <a:ea typeface="Segoe UI" panose="020B0502040204020203" pitchFamily="34" charset="0"/>
                <a:cs typeface="Segoe UI" panose="020B0502040204020203" pitchFamily="34" charset="0"/>
              </a:defRPr>
            </a:lvl1pPr>
            <a:lvl2pPr marL="457200" indent="0" algn="l" defTabSz="914400" rtl="0" eaLnBrk="1" latinLnBrk="0" hangingPunct="1">
              <a:spcBef>
                <a:spcPct val="20000"/>
              </a:spcBef>
              <a:buFont typeface="Arial" panose="020B0604020202020204" pitchFamily="34" charset="0"/>
              <a:buNone/>
              <a:defRPr sz="1600" kern="1200">
                <a:solidFill>
                  <a:schemeClr val="tx1"/>
                </a:solidFill>
                <a:latin typeface="Segoe UI" panose="020B0502040204020203" pitchFamily="34" charset="0"/>
                <a:ea typeface="Segoe UI" panose="020B0502040204020203" pitchFamily="34" charset="0"/>
                <a:cs typeface="Segoe UI" panose="020B0502040204020203" pitchFamily="34" charset="0"/>
              </a:defRPr>
            </a:lvl2pPr>
            <a:lvl3pPr marL="914400" indent="0" algn="l" defTabSz="914400" rtl="0" eaLnBrk="1" latinLnBrk="0" hangingPunct="1">
              <a:spcBef>
                <a:spcPct val="20000"/>
              </a:spcBef>
              <a:buFont typeface="Arial" panose="020B0604020202020204" pitchFamily="34" charset="0"/>
              <a:buNone/>
              <a:defRPr sz="1600" kern="1200">
                <a:solidFill>
                  <a:schemeClr val="tx1"/>
                </a:solidFill>
                <a:latin typeface="Segoe UI" panose="020B0502040204020203" pitchFamily="34" charset="0"/>
                <a:ea typeface="Segoe UI" panose="020B0502040204020203" pitchFamily="34" charset="0"/>
                <a:cs typeface="Segoe UI" panose="020B0502040204020203" pitchFamily="34" charset="0"/>
              </a:defRPr>
            </a:lvl3pPr>
            <a:lvl4pPr marL="1371600" indent="0" algn="l" defTabSz="914400" rtl="0" eaLnBrk="1" latinLnBrk="0" hangingPunct="1">
              <a:spcBef>
                <a:spcPct val="20000"/>
              </a:spcBef>
              <a:buFont typeface="Arial" panose="020B0604020202020204" pitchFamily="34" charset="0"/>
              <a:buNone/>
              <a:defRPr sz="1600" kern="1200">
                <a:solidFill>
                  <a:schemeClr val="tx1"/>
                </a:solidFill>
                <a:latin typeface="Segoe UI" panose="020B0502040204020203" pitchFamily="34" charset="0"/>
                <a:ea typeface="Segoe UI" panose="020B0502040204020203" pitchFamily="34" charset="0"/>
                <a:cs typeface="Segoe UI" panose="020B0502040204020203" pitchFamily="34" charset="0"/>
              </a:defRPr>
            </a:lvl4pPr>
            <a:lvl5pPr marL="1828800" indent="0" algn="l" defTabSz="914400" rtl="0" eaLnBrk="1" latinLnBrk="0" hangingPunct="1">
              <a:spcBef>
                <a:spcPct val="20000"/>
              </a:spcBef>
              <a:buFont typeface="Arial" panose="020B0604020202020204" pitchFamily="34" charset="0"/>
              <a:buNone/>
              <a:defRPr sz="1600" kern="1200">
                <a:solidFill>
                  <a:schemeClr val="tx1"/>
                </a:solidFill>
                <a:latin typeface="Segoe UI" panose="020B0502040204020203" pitchFamily="34" charset="0"/>
                <a:ea typeface="Segoe UI" panose="020B0502040204020203" pitchFamily="34" charset="0"/>
                <a:cs typeface="Segoe UI" panose="020B0502040204020203"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fi-FI" sz="1400" dirty="0">
                <a:latin typeface="+mn-lt"/>
              </a:rPr>
              <a:t>2. </a:t>
            </a:r>
            <a:r>
              <a:rPr lang="en-US" sz="1400" dirty="0">
                <a:latin typeface="+mn-lt"/>
              </a:rPr>
              <a:t>Turn on the microphone (connection may take a few minutes)</a:t>
            </a:r>
            <a:endParaRPr lang="fi-FI" sz="1400" dirty="0">
              <a:latin typeface="+mn-lt"/>
            </a:endParaRPr>
          </a:p>
        </p:txBody>
      </p:sp>
      <p:pic>
        <p:nvPicPr>
          <p:cNvPr id="21" name="Kuva 20" descr="Kuva, joka sisältää kohteen elektroniikka, henkilö, kaapeli, Äänentoistolaitteet&#10;&#10;Kuvaus luotu automaattisesti">
            <a:extLst>
              <a:ext uri="{FF2B5EF4-FFF2-40B4-BE49-F238E27FC236}">
                <a16:creationId xmlns:a16="http://schemas.microsoft.com/office/drawing/2014/main" id="{876109AA-20DF-7C10-9998-5567E208442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764451" y="1052734"/>
            <a:ext cx="2133054" cy="2844071"/>
          </a:xfrm>
          <a:prstGeom prst="rect">
            <a:avLst/>
          </a:prstGeom>
        </p:spPr>
      </p:pic>
      <p:pic>
        <p:nvPicPr>
          <p:cNvPr id="22" name="Kuva 21" descr="Kuva, joka sisältää kohteen mikrofoni, Äänentoistolaitteet, elektroniikka, Elektroninen laite&#10;&#10;Kuvaus luotu automaattisesti">
            <a:extLst>
              <a:ext uri="{FF2B5EF4-FFF2-40B4-BE49-F238E27FC236}">
                <a16:creationId xmlns:a16="http://schemas.microsoft.com/office/drawing/2014/main" id="{B4F4EF77-CCCD-680C-859D-ACF715296EA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519066" y="1052735"/>
            <a:ext cx="2133054" cy="2844071"/>
          </a:xfrm>
          <a:prstGeom prst="rect">
            <a:avLst/>
          </a:prstGeom>
        </p:spPr>
      </p:pic>
      <p:sp>
        <p:nvSpPr>
          <p:cNvPr id="23" name="Ellipsi 22">
            <a:extLst>
              <a:ext uri="{FF2B5EF4-FFF2-40B4-BE49-F238E27FC236}">
                <a16:creationId xmlns:a16="http://schemas.microsoft.com/office/drawing/2014/main" id="{6F5FE9D9-D83D-65AE-2653-8CDBD00E5C0D}"/>
              </a:ext>
            </a:extLst>
          </p:cNvPr>
          <p:cNvSpPr/>
          <p:nvPr/>
        </p:nvSpPr>
        <p:spPr>
          <a:xfrm>
            <a:off x="6660232" y="2859782"/>
            <a:ext cx="249080" cy="360040"/>
          </a:xfrm>
          <a:prstGeom prst="ellipse">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25" name="Sisällön paikkamerkki 16">
            <a:extLst>
              <a:ext uri="{FF2B5EF4-FFF2-40B4-BE49-F238E27FC236}">
                <a16:creationId xmlns:a16="http://schemas.microsoft.com/office/drawing/2014/main" id="{59C94767-04FA-F2F2-DEEA-B79F3C65D685}"/>
              </a:ext>
            </a:extLst>
          </p:cNvPr>
          <p:cNvSpPr txBox="1">
            <a:spLocks/>
          </p:cNvSpPr>
          <p:nvPr/>
        </p:nvSpPr>
        <p:spPr>
          <a:xfrm>
            <a:off x="323528" y="2504124"/>
            <a:ext cx="2819435" cy="336857"/>
          </a:xfrm>
          <a:prstGeom prst="rect">
            <a:avLst/>
          </a:prstGeom>
        </p:spPr>
        <p:txBody>
          <a:bodyPr vert="horz" lIns="91440" tIns="45720" rIns="91440" bIns="45720" rtlCol="0">
            <a:noAutofit/>
          </a:bodyPr>
          <a:lstStyle>
            <a:lvl1pPr marL="0" indent="0" algn="l" defTabSz="914400" rtl="0" eaLnBrk="1" latinLnBrk="0" hangingPunct="1">
              <a:spcBef>
                <a:spcPct val="20000"/>
              </a:spcBef>
              <a:buFont typeface="Arial" panose="020B0604020202020204" pitchFamily="34" charset="0"/>
              <a:buNone/>
              <a:defRPr sz="1600" kern="1200">
                <a:solidFill>
                  <a:schemeClr val="tx1"/>
                </a:solidFill>
                <a:latin typeface="Segoe UI" panose="020B0502040204020203" pitchFamily="34" charset="0"/>
                <a:ea typeface="Segoe UI" panose="020B0502040204020203" pitchFamily="34" charset="0"/>
                <a:cs typeface="Segoe UI" panose="020B0502040204020203" pitchFamily="34" charset="0"/>
              </a:defRPr>
            </a:lvl1pPr>
            <a:lvl2pPr marL="457200" indent="0" algn="l" defTabSz="914400" rtl="0" eaLnBrk="1" latinLnBrk="0" hangingPunct="1">
              <a:spcBef>
                <a:spcPct val="20000"/>
              </a:spcBef>
              <a:buFont typeface="Arial" panose="020B0604020202020204" pitchFamily="34" charset="0"/>
              <a:buNone/>
              <a:defRPr sz="1600" kern="1200">
                <a:solidFill>
                  <a:schemeClr val="tx1"/>
                </a:solidFill>
                <a:latin typeface="Segoe UI" panose="020B0502040204020203" pitchFamily="34" charset="0"/>
                <a:ea typeface="Segoe UI" panose="020B0502040204020203" pitchFamily="34" charset="0"/>
                <a:cs typeface="Segoe UI" panose="020B0502040204020203" pitchFamily="34" charset="0"/>
              </a:defRPr>
            </a:lvl2pPr>
            <a:lvl3pPr marL="914400" indent="0" algn="l" defTabSz="914400" rtl="0" eaLnBrk="1" latinLnBrk="0" hangingPunct="1">
              <a:spcBef>
                <a:spcPct val="20000"/>
              </a:spcBef>
              <a:buFont typeface="Arial" panose="020B0604020202020204" pitchFamily="34" charset="0"/>
              <a:buNone/>
              <a:defRPr sz="1600" kern="1200">
                <a:solidFill>
                  <a:schemeClr val="tx1"/>
                </a:solidFill>
                <a:latin typeface="Segoe UI" panose="020B0502040204020203" pitchFamily="34" charset="0"/>
                <a:ea typeface="Segoe UI" panose="020B0502040204020203" pitchFamily="34" charset="0"/>
                <a:cs typeface="Segoe UI" panose="020B0502040204020203" pitchFamily="34" charset="0"/>
              </a:defRPr>
            </a:lvl3pPr>
            <a:lvl4pPr marL="1371600" indent="0" algn="l" defTabSz="914400" rtl="0" eaLnBrk="1" latinLnBrk="0" hangingPunct="1">
              <a:spcBef>
                <a:spcPct val="20000"/>
              </a:spcBef>
              <a:buFont typeface="Arial" panose="020B0604020202020204" pitchFamily="34" charset="0"/>
              <a:buNone/>
              <a:defRPr sz="1600" kern="1200">
                <a:solidFill>
                  <a:schemeClr val="tx1"/>
                </a:solidFill>
                <a:latin typeface="Segoe UI" panose="020B0502040204020203" pitchFamily="34" charset="0"/>
                <a:ea typeface="Segoe UI" panose="020B0502040204020203" pitchFamily="34" charset="0"/>
                <a:cs typeface="Segoe UI" panose="020B0502040204020203" pitchFamily="34" charset="0"/>
              </a:defRPr>
            </a:lvl4pPr>
            <a:lvl5pPr marL="1828800" indent="0" algn="l" defTabSz="914400" rtl="0" eaLnBrk="1" latinLnBrk="0" hangingPunct="1">
              <a:spcBef>
                <a:spcPct val="20000"/>
              </a:spcBef>
              <a:buFont typeface="Arial" panose="020B0604020202020204" pitchFamily="34" charset="0"/>
              <a:buNone/>
              <a:defRPr sz="1600" kern="1200">
                <a:solidFill>
                  <a:schemeClr val="tx1"/>
                </a:solidFill>
                <a:latin typeface="Segoe UI" panose="020B0502040204020203" pitchFamily="34" charset="0"/>
                <a:ea typeface="Segoe UI" panose="020B0502040204020203" pitchFamily="34" charset="0"/>
                <a:cs typeface="Segoe UI" panose="020B0502040204020203"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fi-FI" sz="1400" dirty="0">
                <a:latin typeface="+mn-lt"/>
              </a:rPr>
              <a:t>3. </a:t>
            </a:r>
            <a:r>
              <a:rPr lang="en-US" sz="1400" dirty="0">
                <a:latin typeface="+mn-lt"/>
              </a:rPr>
              <a:t>Return microphone to charger and turn off system afterwards</a:t>
            </a:r>
            <a:endParaRPr lang="fi-FI" sz="1400" dirty="0">
              <a:latin typeface="+mn-lt"/>
            </a:endParaRPr>
          </a:p>
        </p:txBody>
      </p:sp>
    </p:spTree>
    <p:extLst>
      <p:ext uri="{BB962C8B-B14F-4D97-AF65-F5344CB8AC3E}">
        <p14:creationId xmlns:p14="http://schemas.microsoft.com/office/powerpoint/2010/main" val="70600849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 name="Rectangle 7">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5143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tsikko 1">
            <a:extLst>
              <a:ext uri="{FF2B5EF4-FFF2-40B4-BE49-F238E27FC236}">
                <a16:creationId xmlns:a16="http://schemas.microsoft.com/office/drawing/2014/main" id="{F7E7B3FB-3676-42F5-B014-745B7783D1F1}"/>
              </a:ext>
            </a:extLst>
          </p:cNvPr>
          <p:cNvSpPr>
            <a:spLocks noGrp="1"/>
          </p:cNvSpPr>
          <p:nvPr>
            <p:ph type="title"/>
          </p:nvPr>
        </p:nvSpPr>
        <p:spPr>
          <a:xfrm>
            <a:off x="628650" y="273843"/>
            <a:ext cx="7886700" cy="994173"/>
          </a:xfrm>
        </p:spPr>
        <p:txBody>
          <a:bodyPr vert="horz" lIns="91440" tIns="45720" rIns="91440" bIns="45720" rtlCol="0" anchor="ctr">
            <a:normAutofit/>
          </a:bodyPr>
          <a:lstStyle/>
          <a:p>
            <a:pPr defTabSz="914400"/>
            <a:r>
              <a:rPr lang="en-US" sz="3800" kern="1200" dirty="0">
                <a:solidFill>
                  <a:schemeClr val="tx1"/>
                </a:solidFill>
                <a:latin typeface="+mj-lt"/>
                <a:ea typeface="+mj-ea"/>
                <a:cs typeface="+mj-cs"/>
              </a:rPr>
              <a:t>Required Permits and Safety Plan</a:t>
            </a:r>
          </a:p>
        </p:txBody>
      </p:sp>
      <p:sp>
        <p:nvSpPr>
          <p:cNvPr id="6"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01777" y="1258029"/>
            <a:ext cx="8140446" cy="13716"/>
          </a:xfrm>
          <a:custGeom>
            <a:avLst/>
            <a:gdLst>
              <a:gd name="csX0" fmla="*/ 0 w 8140446"/>
              <a:gd name="csY0" fmla="*/ 0 h 13716"/>
              <a:gd name="csX1" fmla="*/ 434157 w 8140446"/>
              <a:gd name="csY1" fmla="*/ 0 h 13716"/>
              <a:gd name="csX2" fmla="*/ 1193932 w 8140446"/>
              <a:gd name="csY2" fmla="*/ 0 h 13716"/>
              <a:gd name="csX3" fmla="*/ 1628089 w 8140446"/>
              <a:gd name="csY3" fmla="*/ 0 h 13716"/>
              <a:gd name="csX4" fmla="*/ 2225055 w 8140446"/>
              <a:gd name="csY4" fmla="*/ 0 h 13716"/>
              <a:gd name="csX5" fmla="*/ 3066235 w 8140446"/>
              <a:gd name="csY5" fmla="*/ 0 h 13716"/>
              <a:gd name="csX6" fmla="*/ 3744605 w 8140446"/>
              <a:gd name="csY6" fmla="*/ 0 h 13716"/>
              <a:gd name="csX7" fmla="*/ 4504380 w 8140446"/>
              <a:gd name="csY7" fmla="*/ 0 h 13716"/>
              <a:gd name="csX8" fmla="*/ 5101346 w 8140446"/>
              <a:gd name="csY8" fmla="*/ 0 h 13716"/>
              <a:gd name="csX9" fmla="*/ 5779717 w 8140446"/>
              <a:gd name="csY9" fmla="*/ 0 h 13716"/>
              <a:gd name="csX10" fmla="*/ 6620896 w 8140446"/>
              <a:gd name="csY10" fmla="*/ 0 h 13716"/>
              <a:gd name="csX11" fmla="*/ 7136458 w 8140446"/>
              <a:gd name="csY11" fmla="*/ 0 h 13716"/>
              <a:gd name="csX12" fmla="*/ 8140446 w 8140446"/>
              <a:gd name="csY12" fmla="*/ 0 h 13716"/>
              <a:gd name="csX13" fmla="*/ 8140446 w 8140446"/>
              <a:gd name="csY13" fmla="*/ 13716 h 13716"/>
              <a:gd name="csX14" fmla="*/ 7543480 w 8140446"/>
              <a:gd name="csY14" fmla="*/ 13716 h 13716"/>
              <a:gd name="csX15" fmla="*/ 7109323 w 8140446"/>
              <a:gd name="csY15" fmla="*/ 13716 h 13716"/>
              <a:gd name="csX16" fmla="*/ 6430952 w 8140446"/>
              <a:gd name="csY16" fmla="*/ 13716 h 13716"/>
              <a:gd name="csX17" fmla="*/ 5915391 w 8140446"/>
              <a:gd name="csY17" fmla="*/ 13716 h 13716"/>
              <a:gd name="csX18" fmla="*/ 5237020 w 8140446"/>
              <a:gd name="csY18" fmla="*/ 13716 h 13716"/>
              <a:gd name="csX19" fmla="*/ 4558650 w 8140446"/>
              <a:gd name="csY19" fmla="*/ 13716 h 13716"/>
              <a:gd name="csX20" fmla="*/ 3880279 w 8140446"/>
              <a:gd name="csY20" fmla="*/ 13716 h 13716"/>
              <a:gd name="csX21" fmla="*/ 3201909 w 8140446"/>
              <a:gd name="csY21" fmla="*/ 13716 h 13716"/>
              <a:gd name="csX22" fmla="*/ 2604943 w 8140446"/>
              <a:gd name="csY22" fmla="*/ 13716 h 13716"/>
              <a:gd name="csX23" fmla="*/ 1845168 w 8140446"/>
              <a:gd name="csY23" fmla="*/ 13716 h 13716"/>
              <a:gd name="csX24" fmla="*/ 1166797 w 8140446"/>
              <a:gd name="csY24" fmla="*/ 13716 h 13716"/>
              <a:gd name="csX25" fmla="*/ 0 w 8140446"/>
              <a:gd name="csY25" fmla="*/ 13716 h 13716"/>
              <a:gd name="csX26" fmla="*/ 0 w 8140446"/>
              <a:gd name="csY26" fmla="*/ 0 h 13716"/>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 ang="0">
                <a:pos x="csX17" y="csY17"/>
              </a:cxn>
              <a:cxn ang="0">
                <a:pos x="csX18" y="csY18"/>
              </a:cxn>
              <a:cxn ang="0">
                <a:pos x="csX19" y="csY19"/>
              </a:cxn>
              <a:cxn ang="0">
                <a:pos x="csX20" y="csY20"/>
              </a:cxn>
              <a:cxn ang="0">
                <a:pos x="csX21" y="csY21"/>
              </a:cxn>
              <a:cxn ang="0">
                <a:pos x="csX22" y="csY22"/>
              </a:cxn>
              <a:cxn ang="0">
                <a:pos x="csX23" y="csY23"/>
              </a:cxn>
              <a:cxn ang="0">
                <a:pos x="csX24" y="csY24"/>
              </a:cxn>
              <a:cxn ang="0">
                <a:pos x="csX25" y="csY25"/>
              </a:cxn>
              <a:cxn ang="0">
                <a:pos x="csX26" y="csY26"/>
              </a:cxn>
            </a:cxnLst>
            <a:rect l="l" t="t" r="r" b="b"/>
            <a:pathLst>
              <a:path w="8140446" h="13716" fill="none" extrusionOk="0">
                <a:moveTo>
                  <a:pt x="0" y="0"/>
                </a:moveTo>
                <a:cubicBezTo>
                  <a:pt x="94920" y="9103"/>
                  <a:pt x="287892" y="-4966"/>
                  <a:pt x="434157" y="0"/>
                </a:cubicBezTo>
                <a:cubicBezTo>
                  <a:pt x="580422" y="4966"/>
                  <a:pt x="943595" y="-14182"/>
                  <a:pt x="1193932" y="0"/>
                </a:cubicBezTo>
                <a:cubicBezTo>
                  <a:pt x="1444270" y="14182"/>
                  <a:pt x="1472129" y="5523"/>
                  <a:pt x="1628089" y="0"/>
                </a:cubicBezTo>
                <a:cubicBezTo>
                  <a:pt x="1784049" y="-5523"/>
                  <a:pt x="1962419" y="-17322"/>
                  <a:pt x="2225055" y="0"/>
                </a:cubicBezTo>
                <a:cubicBezTo>
                  <a:pt x="2487691" y="17322"/>
                  <a:pt x="2700681" y="1311"/>
                  <a:pt x="3066235" y="0"/>
                </a:cubicBezTo>
                <a:cubicBezTo>
                  <a:pt x="3431789" y="-1311"/>
                  <a:pt x="3405662" y="25081"/>
                  <a:pt x="3744605" y="0"/>
                </a:cubicBezTo>
                <a:cubicBezTo>
                  <a:pt x="4083548" y="-25081"/>
                  <a:pt x="4265111" y="-11945"/>
                  <a:pt x="4504380" y="0"/>
                </a:cubicBezTo>
                <a:cubicBezTo>
                  <a:pt x="4743649" y="11945"/>
                  <a:pt x="4860394" y="-2832"/>
                  <a:pt x="5101346" y="0"/>
                </a:cubicBezTo>
                <a:cubicBezTo>
                  <a:pt x="5342298" y="2832"/>
                  <a:pt x="5456387" y="23676"/>
                  <a:pt x="5779717" y="0"/>
                </a:cubicBezTo>
                <a:cubicBezTo>
                  <a:pt x="6103047" y="-23676"/>
                  <a:pt x="6270379" y="-37291"/>
                  <a:pt x="6620896" y="0"/>
                </a:cubicBezTo>
                <a:cubicBezTo>
                  <a:pt x="6971413" y="37291"/>
                  <a:pt x="6989068" y="24674"/>
                  <a:pt x="7136458" y="0"/>
                </a:cubicBezTo>
                <a:cubicBezTo>
                  <a:pt x="7283848" y="-24674"/>
                  <a:pt x="7752532" y="-22436"/>
                  <a:pt x="8140446" y="0"/>
                </a:cubicBezTo>
                <a:cubicBezTo>
                  <a:pt x="8140543" y="2784"/>
                  <a:pt x="8140462" y="9558"/>
                  <a:pt x="8140446" y="13716"/>
                </a:cubicBezTo>
                <a:cubicBezTo>
                  <a:pt x="7906329" y="-7615"/>
                  <a:pt x="7681180" y="22893"/>
                  <a:pt x="7543480" y="13716"/>
                </a:cubicBezTo>
                <a:cubicBezTo>
                  <a:pt x="7405780" y="4539"/>
                  <a:pt x="7216607" y="-912"/>
                  <a:pt x="7109323" y="13716"/>
                </a:cubicBezTo>
                <a:cubicBezTo>
                  <a:pt x="7002039" y="28344"/>
                  <a:pt x="6576231" y="38120"/>
                  <a:pt x="6430952" y="13716"/>
                </a:cubicBezTo>
                <a:cubicBezTo>
                  <a:pt x="6285673" y="-10688"/>
                  <a:pt x="6138840" y="29949"/>
                  <a:pt x="5915391" y="13716"/>
                </a:cubicBezTo>
                <a:cubicBezTo>
                  <a:pt x="5691942" y="-2517"/>
                  <a:pt x="5459460" y="47094"/>
                  <a:pt x="5237020" y="13716"/>
                </a:cubicBezTo>
                <a:cubicBezTo>
                  <a:pt x="5014580" y="-19662"/>
                  <a:pt x="4747677" y="35877"/>
                  <a:pt x="4558650" y="13716"/>
                </a:cubicBezTo>
                <a:cubicBezTo>
                  <a:pt x="4369623" y="-8445"/>
                  <a:pt x="4146061" y="7996"/>
                  <a:pt x="3880279" y="13716"/>
                </a:cubicBezTo>
                <a:cubicBezTo>
                  <a:pt x="3614497" y="19436"/>
                  <a:pt x="3473808" y="-17480"/>
                  <a:pt x="3201909" y="13716"/>
                </a:cubicBezTo>
                <a:cubicBezTo>
                  <a:pt x="2930010" y="44912"/>
                  <a:pt x="2728175" y="-8002"/>
                  <a:pt x="2604943" y="13716"/>
                </a:cubicBezTo>
                <a:cubicBezTo>
                  <a:pt x="2481711" y="35434"/>
                  <a:pt x="2004334" y="22380"/>
                  <a:pt x="1845168" y="13716"/>
                </a:cubicBezTo>
                <a:cubicBezTo>
                  <a:pt x="1686003" y="5052"/>
                  <a:pt x="1375070" y="33008"/>
                  <a:pt x="1166797" y="13716"/>
                </a:cubicBezTo>
                <a:cubicBezTo>
                  <a:pt x="958524" y="-5576"/>
                  <a:pt x="342846" y="4308"/>
                  <a:pt x="0" y="13716"/>
                </a:cubicBezTo>
                <a:cubicBezTo>
                  <a:pt x="-100" y="9589"/>
                  <a:pt x="468" y="2983"/>
                  <a:pt x="0" y="0"/>
                </a:cubicBezTo>
                <a:close/>
              </a:path>
              <a:path w="8140446" h="13716" stroke="0" extrusionOk="0">
                <a:moveTo>
                  <a:pt x="0" y="0"/>
                </a:moveTo>
                <a:cubicBezTo>
                  <a:pt x="142435" y="-24533"/>
                  <a:pt x="380026" y="17447"/>
                  <a:pt x="596966" y="0"/>
                </a:cubicBezTo>
                <a:cubicBezTo>
                  <a:pt x="813906" y="-17447"/>
                  <a:pt x="830530" y="13462"/>
                  <a:pt x="1031123" y="0"/>
                </a:cubicBezTo>
                <a:cubicBezTo>
                  <a:pt x="1231716" y="-13462"/>
                  <a:pt x="1634038" y="0"/>
                  <a:pt x="1872303" y="0"/>
                </a:cubicBezTo>
                <a:cubicBezTo>
                  <a:pt x="2110568" y="0"/>
                  <a:pt x="2261934" y="-25727"/>
                  <a:pt x="2469269" y="0"/>
                </a:cubicBezTo>
                <a:cubicBezTo>
                  <a:pt x="2676604" y="25727"/>
                  <a:pt x="2790440" y="16284"/>
                  <a:pt x="3066235" y="0"/>
                </a:cubicBezTo>
                <a:cubicBezTo>
                  <a:pt x="3342030" y="-16284"/>
                  <a:pt x="3685603" y="41976"/>
                  <a:pt x="3907414" y="0"/>
                </a:cubicBezTo>
                <a:cubicBezTo>
                  <a:pt x="4129225" y="-41976"/>
                  <a:pt x="4177416" y="-7598"/>
                  <a:pt x="4422976" y="0"/>
                </a:cubicBezTo>
                <a:cubicBezTo>
                  <a:pt x="4668536" y="7598"/>
                  <a:pt x="5023499" y="-28058"/>
                  <a:pt x="5264155" y="0"/>
                </a:cubicBezTo>
                <a:cubicBezTo>
                  <a:pt x="5504811" y="28058"/>
                  <a:pt x="5703675" y="13288"/>
                  <a:pt x="6105335" y="0"/>
                </a:cubicBezTo>
                <a:cubicBezTo>
                  <a:pt x="6506995" y="-13288"/>
                  <a:pt x="6455516" y="-5124"/>
                  <a:pt x="6783705" y="0"/>
                </a:cubicBezTo>
                <a:cubicBezTo>
                  <a:pt x="7111894" y="5124"/>
                  <a:pt x="7512856" y="10604"/>
                  <a:pt x="8140446" y="0"/>
                </a:cubicBezTo>
                <a:cubicBezTo>
                  <a:pt x="8139772" y="5682"/>
                  <a:pt x="8139843" y="9439"/>
                  <a:pt x="8140446" y="13716"/>
                </a:cubicBezTo>
                <a:cubicBezTo>
                  <a:pt x="7959314" y="-1227"/>
                  <a:pt x="7870113" y="5865"/>
                  <a:pt x="7706289" y="13716"/>
                </a:cubicBezTo>
                <a:cubicBezTo>
                  <a:pt x="7542465" y="21567"/>
                  <a:pt x="7157940" y="12910"/>
                  <a:pt x="6865109" y="13716"/>
                </a:cubicBezTo>
                <a:cubicBezTo>
                  <a:pt x="6572278" y="14522"/>
                  <a:pt x="6524256" y="33479"/>
                  <a:pt x="6349548" y="13716"/>
                </a:cubicBezTo>
                <a:cubicBezTo>
                  <a:pt x="6174840" y="-6047"/>
                  <a:pt x="5951624" y="-4398"/>
                  <a:pt x="5671177" y="13716"/>
                </a:cubicBezTo>
                <a:cubicBezTo>
                  <a:pt x="5390730" y="31830"/>
                  <a:pt x="5222992" y="55486"/>
                  <a:pt x="4829998" y="13716"/>
                </a:cubicBezTo>
                <a:cubicBezTo>
                  <a:pt x="4437004" y="-28054"/>
                  <a:pt x="4344181" y="34515"/>
                  <a:pt x="4151627" y="13716"/>
                </a:cubicBezTo>
                <a:cubicBezTo>
                  <a:pt x="3959073" y="-7083"/>
                  <a:pt x="3886970" y="28303"/>
                  <a:pt x="3717470" y="13716"/>
                </a:cubicBezTo>
                <a:cubicBezTo>
                  <a:pt x="3547970" y="-871"/>
                  <a:pt x="3451521" y="27300"/>
                  <a:pt x="3201909" y="13716"/>
                </a:cubicBezTo>
                <a:cubicBezTo>
                  <a:pt x="2952297" y="132"/>
                  <a:pt x="2543413" y="1457"/>
                  <a:pt x="2360729" y="13716"/>
                </a:cubicBezTo>
                <a:cubicBezTo>
                  <a:pt x="2178045" y="25975"/>
                  <a:pt x="1906056" y="21275"/>
                  <a:pt x="1682359" y="13716"/>
                </a:cubicBezTo>
                <a:cubicBezTo>
                  <a:pt x="1458662" y="6158"/>
                  <a:pt x="1330405" y="3474"/>
                  <a:pt x="1166797" y="13716"/>
                </a:cubicBezTo>
                <a:cubicBezTo>
                  <a:pt x="1003189" y="23958"/>
                  <a:pt x="278098" y="14961"/>
                  <a:pt x="0" y="13716"/>
                </a:cubicBezTo>
                <a:cubicBezTo>
                  <a:pt x="303" y="7982"/>
                  <a:pt x="182" y="5202"/>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isällön paikkamerkki 2">
            <a:extLst>
              <a:ext uri="{FF2B5EF4-FFF2-40B4-BE49-F238E27FC236}">
                <a16:creationId xmlns:a16="http://schemas.microsoft.com/office/drawing/2014/main" id="{820918C4-EF8D-4FD0-943B-791DF960A88D}"/>
              </a:ext>
            </a:extLst>
          </p:cNvPr>
          <p:cNvSpPr>
            <a:spLocks noGrp="1"/>
          </p:cNvSpPr>
          <p:nvPr>
            <p:ph idx="1"/>
          </p:nvPr>
        </p:nvSpPr>
        <p:spPr>
          <a:xfrm>
            <a:off x="628650" y="1447038"/>
            <a:ext cx="7886700" cy="3188970"/>
          </a:xfrm>
        </p:spPr>
        <p:txBody>
          <a:bodyPr vert="horz" lIns="91440" tIns="45720" rIns="91440" bIns="45720" rtlCol="0">
            <a:normAutofit/>
          </a:bodyPr>
          <a:lstStyle/>
          <a:p>
            <a:pPr indent="-228600" defTabSz="914400">
              <a:buFont typeface="Arial" panose="020B0604020202020204" pitchFamily="34" charset="0"/>
              <a:buChar char="•"/>
            </a:pPr>
            <a:r>
              <a:rPr lang="en-US" sz="1200" b="1" dirty="0">
                <a:latin typeface="+mn-lt"/>
                <a:ea typeface="+mn-ea"/>
                <a:cs typeface="+mn-cs"/>
              </a:rPr>
              <a:t>Police event notification </a:t>
            </a:r>
            <a:r>
              <a:rPr lang="en-US" sz="1200" dirty="0">
                <a:latin typeface="+mn-lt"/>
                <a:ea typeface="+mn-ea"/>
                <a:cs typeface="+mn-cs"/>
              </a:rPr>
              <a:t>required for events over 200 people or with special security needs</a:t>
            </a:r>
          </a:p>
          <a:p>
            <a:pPr defTabSz="914400"/>
            <a:endParaRPr lang="en-US" sz="1200" dirty="0">
              <a:latin typeface="+mn-lt"/>
              <a:ea typeface="+mn-ea"/>
              <a:cs typeface="+mn-cs"/>
            </a:endParaRPr>
          </a:p>
          <a:p>
            <a:pPr indent="-228600" defTabSz="914400">
              <a:buFont typeface="Arial" panose="020B0604020202020204" pitchFamily="34" charset="0"/>
              <a:buChar char="•"/>
            </a:pPr>
            <a:r>
              <a:rPr lang="en-US" sz="1200" b="1" dirty="0">
                <a:latin typeface="+mn-lt"/>
                <a:ea typeface="+mn-ea"/>
                <a:cs typeface="+mn-cs"/>
              </a:rPr>
              <a:t>Noise permit </a:t>
            </a:r>
            <a:r>
              <a:rPr lang="en-US" sz="1200" dirty="0">
                <a:latin typeface="+mn-lt"/>
                <a:ea typeface="+mn-ea"/>
                <a:cs typeface="+mn-cs"/>
              </a:rPr>
              <a:t>required if amplified sound used after 22:00</a:t>
            </a:r>
          </a:p>
          <a:p>
            <a:pPr defTabSz="914400"/>
            <a:endParaRPr lang="en-US" sz="1200" dirty="0">
              <a:latin typeface="+mn-lt"/>
              <a:ea typeface="+mn-ea"/>
              <a:cs typeface="+mn-cs"/>
            </a:endParaRPr>
          </a:p>
          <a:p>
            <a:pPr indent="-228600" defTabSz="914400">
              <a:buFont typeface="Arial" panose="020B0604020202020204" pitchFamily="34" charset="0"/>
              <a:buChar char="•"/>
            </a:pPr>
            <a:r>
              <a:rPr lang="en-US" sz="1200" b="1" dirty="0">
                <a:latin typeface="+mn-lt"/>
                <a:ea typeface="+mn-ea"/>
                <a:cs typeface="+mn-cs"/>
              </a:rPr>
              <a:t>The serving </a:t>
            </a:r>
            <a:r>
              <a:rPr lang="en-US" sz="1200" b="1" dirty="0" err="1">
                <a:latin typeface="+mn-lt"/>
                <a:ea typeface="+mn-ea"/>
                <a:cs typeface="+mn-cs"/>
              </a:rPr>
              <a:t>licence</a:t>
            </a:r>
            <a:r>
              <a:rPr lang="en-US" sz="1200" b="1" dirty="0">
                <a:latin typeface="+mn-lt"/>
                <a:ea typeface="+mn-ea"/>
                <a:cs typeface="+mn-cs"/>
              </a:rPr>
              <a:t> </a:t>
            </a:r>
            <a:r>
              <a:rPr lang="en-US" sz="1200" dirty="0">
                <a:latin typeface="+mn-lt"/>
                <a:ea typeface="+mn-ea"/>
                <a:cs typeface="+mn-cs"/>
              </a:rPr>
              <a:t>is applied for from the Regional State Administrative Agency (AVI). The theatre area has already been approved as a licensed beverage area, so the operator chosen by the event </a:t>
            </a:r>
            <a:r>
              <a:rPr lang="en-US" sz="1200" dirty="0" err="1">
                <a:latin typeface="+mn-lt"/>
                <a:ea typeface="+mn-ea"/>
                <a:cs typeface="+mn-cs"/>
              </a:rPr>
              <a:t>organiser</a:t>
            </a:r>
            <a:r>
              <a:rPr lang="en-US" sz="1200" dirty="0">
                <a:latin typeface="+mn-lt"/>
                <a:ea typeface="+mn-ea"/>
                <a:cs typeface="+mn-cs"/>
              </a:rPr>
              <a:t> who holds a valid </a:t>
            </a:r>
            <a:r>
              <a:rPr lang="en-US" sz="1200" dirty="0" err="1">
                <a:latin typeface="+mn-lt"/>
                <a:ea typeface="+mn-ea"/>
                <a:cs typeface="+mn-cs"/>
              </a:rPr>
              <a:t>licence</a:t>
            </a:r>
            <a:r>
              <a:rPr lang="en-US" sz="1200" dirty="0">
                <a:latin typeface="+mn-lt"/>
                <a:ea typeface="+mn-ea"/>
                <a:cs typeface="+mn-cs"/>
              </a:rPr>
              <a:t> only needs to notify AVI about the beverage service.</a:t>
            </a:r>
          </a:p>
          <a:p>
            <a:pPr defTabSz="914400"/>
            <a:endParaRPr lang="en-US" sz="1200" dirty="0">
              <a:latin typeface="+mn-lt"/>
              <a:ea typeface="+mn-ea"/>
              <a:cs typeface="+mn-cs"/>
            </a:endParaRPr>
          </a:p>
          <a:p>
            <a:pPr indent="-228600" defTabSz="914400">
              <a:buFont typeface="Arial" panose="020B0604020202020204" pitchFamily="34" charset="0"/>
              <a:buChar char="•"/>
            </a:pPr>
            <a:r>
              <a:rPr lang="en-US" sz="1200" b="1" dirty="0">
                <a:latin typeface="+mn-lt"/>
                <a:ea typeface="+mn-ea"/>
                <a:cs typeface="+mn-cs"/>
              </a:rPr>
              <a:t>Permits must be obtained for the use of adjacent areas </a:t>
            </a:r>
            <a:r>
              <a:rPr lang="en-US" sz="1200" dirty="0">
                <a:latin typeface="+mn-lt"/>
                <a:ea typeface="+mn-ea"/>
                <a:cs typeface="+mn-cs"/>
              </a:rPr>
              <a:t>if your event will make use of the islands/areas next to the theatre.</a:t>
            </a:r>
          </a:p>
          <a:p>
            <a:pPr defTabSz="914400"/>
            <a:endParaRPr lang="en-US" sz="1200" dirty="0">
              <a:latin typeface="+mn-lt"/>
              <a:ea typeface="+mn-ea"/>
              <a:cs typeface="+mn-cs"/>
            </a:endParaRPr>
          </a:p>
          <a:p>
            <a:pPr indent="-228600" defTabSz="914400">
              <a:buFont typeface="Arial" panose="020B0604020202020204" pitchFamily="34" charset="0"/>
              <a:buChar char="•"/>
            </a:pPr>
            <a:r>
              <a:rPr lang="en-US" sz="1200" b="1" dirty="0">
                <a:latin typeface="+mn-lt"/>
                <a:ea typeface="+mn-ea"/>
                <a:cs typeface="+mn-cs"/>
              </a:rPr>
              <a:t>Safety plan </a:t>
            </a:r>
            <a:r>
              <a:rPr lang="en-US" sz="1200" dirty="0">
                <a:latin typeface="+mn-lt"/>
                <a:ea typeface="+mn-ea"/>
                <a:cs typeface="+mn-cs"/>
              </a:rPr>
              <a:t>required for events over 200 people; </a:t>
            </a:r>
            <a:r>
              <a:rPr lang="en-US" sz="1200" dirty="0" err="1">
                <a:latin typeface="+mn-lt"/>
                <a:ea typeface="+mn-ea"/>
                <a:cs typeface="+mn-cs"/>
              </a:rPr>
              <a:t>organiser</a:t>
            </a:r>
            <a:r>
              <a:rPr lang="en-US" sz="1200" dirty="0">
                <a:latin typeface="+mn-lt"/>
                <a:ea typeface="+mn-ea"/>
                <a:cs typeface="+mn-cs"/>
              </a:rPr>
              <a:t> must review theatre safety plan and brief staff; send plan to </a:t>
            </a:r>
            <a:r>
              <a:rPr lang="en-US" sz="1200" dirty="0">
                <a:latin typeface="+mn-lt"/>
                <a:ea typeface="+mn-ea"/>
                <a:cs typeface="+mn-cs"/>
                <a:hlinkClick r:id="rId2"/>
              </a:rPr>
              <a:t>pelastuslaitos.palotarkastaja@pohde.fi</a:t>
            </a:r>
            <a:endParaRPr lang="en-US" sz="1200" b="1" dirty="0">
              <a:latin typeface="+mn-lt"/>
              <a:ea typeface="+mn-ea"/>
              <a:cs typeface="+mn-cs"/>
            </a:endParaRPr>
          </a:p>
        </p:txBody>
      </p:sp>
    </p:spTree>
    <p:extLst>
      <p:ext uri="{BB962C8B-B14F-4D97-AF65-F5344CB8AC3E}">
        <p14:creationId xmlns:p14="http://schemas.microsoft.com/office/powerpoint/2010/main" val="24068581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6" name="Rectangle 8">
            <a:extLst>
              <a:ext uri="{FF2B5EF4-FFF2-40B4-BE49-F238E27FC236}">
                <a16:creationId xmlns:a16="http://schemas.microsoft.com/office/drawing/2014/main" id="{665DBBEF-238B-476B-96AB-8AAC3224ECE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5143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tsikko 1">
            <a:extLst>
              <a:ext uri="{FF2B5EF4-FFF2-40B4-BE49-F238E27FC236}">
                <a16:creationId xmlns:a16="http://schemas.microsoft.com/office/drawing/2014/main" id="{F9FC432F-5B9D-4FE4-ADDD-97B481B309E8}"/>
              </a:ext>
            </a:extLst>
          </p:cNvPr>
          <p:cNvSpPr>
            <a:spLocks noGrp="1"/>
          </p:cNvSpPr>
          <p:nvPr>
            <p:ph type="title"/>
          </p:nvPr>
        </p:nvSpPr>
        <p:spPr>
          <a:xfrm>
            <a:off x="479161" y="479394"/>
            <a:ext cx="2678858" cy="2680137"/>
          </a:xfrm>
        </p:spPr>
        <p:txBody>
          <a:bodyPr vert="horz" lIns="91440" tIns="45720" rIns="91440" bIns="45720" rtlCol="0" anchor="b">
            <a:normAutofit/>
          </a:bodyPr>
          <a:lstStyle/>
          <a:p>
            <a:pPr defTabSz="914400"/>
            <a:r>
              <a:rPr lang="en-US" sz="2800" kern="1200" dirty="0">
                <a:solidFill>
                  <a:schemeClr val="tx1"/>
                </a:solidFill>
                <a:latin typeface="+mj-lt"/>
                <a:ea typeface="+mj-ea"/>
                <a:cs typeface="+mj-cs"/>
              </a:rPr>
              <a:t>Electrical Systems</a:t>
            </a:r>
          </a:p>
        </p:txBody>
      </p:sp>
      <p:sp>
        <p:nvSpPr>
          <p:cNvPr id="7" name="sketch line">
            <a:extLst>
              <a:ext uri="{FF2B5EF4-FFF2-40B4-BE49-F238E27FC236}">
                <a16:creationId xmlns:a16="http://schemas.microsoft.com/office/drawing/2014/main" id="{3FCFB1DE-0B7E-48CC-BA90-B2AB0889F9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2458" y="3306950"/>
            <a:ext cx="2441321" cy="13716"/>
          </a:xfrm>
          <a:custGeom>
            <a:avLst/>
            <a:gdLst>
              <a:gd name="csX0" fmla="*/ 0 w 2441321"/>
              <a:gd name="csY0" fmla="*/ 0 h 13716"/>
              <a:gd name="csX1" fmla="*/ 585917 w 2441321"/>
              <a:gd name="csY1" fmla="*/ 0 h 13716"/>
              <a:gd name="csX2" fmla="*/ 1196247 w 2441321"/>
              <a:gd name="csY2" fmla="*/ 0 h 13716"/>
              <a:gd name="csX3" fmla="*/ 1806578 w 2441321"/>
              <a:gd name="csY3" fmla="*/ 0 h 13716"/>
              <a:gd name="csX4" fmla="*/ 2441321 w 2441321"/>
              <a:gd name="csY4" fmla="*/ 0 h 13716"/>
              <a:gd name="csX5" fmla="*/ 2441321 w 2441321"/>
              <a:gd name="csY5" fmla="*/ 13716 h 13716"/>
              <a:gd name="csX6" fmla="*/ 1830991 w 2441321"/>
              <a:gd name="csY6" fmla="*/ 13716 h 13716"/>
              <a:gd name="csX7" fmla="*/ 1269487 w 2441321"/>
              <a:gd name="csY7" fmla="*/ 13716 h 13716"/>
              <a:gd name="csX8" fmla="*/ 707983 w 2441321"/>
              <a:gd name="csY8" fmla="*/ 13716 h 13716"/>
              <a:gd name="csX9" fmla="*/ 0 w 2441321"/>
              <a:gd name="csY9" fmla="*/ 13716 h 13716"/>
              <a:gd name="csX10" fmla="*/ 0 w 2441321"/>
              <a:gd name="csY10" fmla="*/ 0 h 13716"/>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Lst>
            <a:rect l="l" t="t" r="r" b="b"/>
            <a:pathLst>
              <a:path w="2441321" h="13716" fill="none" extrusionOk="0">
                <a:moveTo>
                  <a:pt x="0" y="0"/>
                </a:moveTo>
                <a:cubicBezTo>
                  <a:pt x="273217" y="-17533"/>
                  <a:pt x="355785" y="-4171"/>
                  <a:pt x="585917" y="0"/>
                </a:cubicBezTo>
                <a:cubicBezTo>
                  <a:pt x="816049" y="4171"/>
                  <a:pt x="991446" y="-9419"/>
                  <a:pt x="1196247" y="0"/>
                </a:cubicBezTo>
                <a:cubicBezTo>
                  <a:pt x="1401048" y="9419"/>
                  <a:pt x="1589984" y="-731"/>
                  <a:pt x="1806578" y="0"/>
                </a:cubicBezTo>
                <a:cubicBezTo>
                  <a:pt x="2023172" y="731"/>
                  <a:pt x="2247754" y="8393"/>
                  <a:pt x="2441321" y="0"/>
                </a:cubicBezTo>
                <a:cubicBezTo>
                  <a:pt x="2440939" y="4363"/>
                  <a:pt x="2441580" y="8857"/>
                  <a:pt x="2441321" y="13716"/>
                </a:cubicBezTo>
                <a:cubicBezTo>
                  <a:pt x="2169723" y="25934"/>
                  <a:pt x="2045712" y="34568"/>
                  <a:pt x="1830991" y="13716"/>
                </a:cubicBezTo>
                <a:cubicBezTo>
                  <a:pt x="1616270" y="-7136"/>
                  <a:pt x="1505876" y="-623"/>
                  <a:pt x="1269487" y="13716"/>
                </a:cubicBezTo>
                <a:cubicBezTo>
                  <a:pt x="1033098" y="28055"/>
                  <a:pt x="908661" y="36619"/>
                  <a:pt x="707983" y="13716"/>
                </a:cubicBezTo>
                <a:cubicBezTo>
                  <a:pt x="507305" y="-9187"/>
                  <a:pt x="333592" y="16187"/>
                  <a:pt x="0" y="13716"/>
                </a:cubicBezTo>
                <a:cubicBezTo>
                  <a:pt x="-459" y="8317"/>
                  <a:pt x="190" y="2744"/>
                  <a:pt x="0" y="0"/>
                </a:cubicBezTo>
                <a:close/>
              </a:path>
              <a:path w="2441321" h="13716" stroke="0" extrusionOk="0">
                <a:moveTo>
                  <a:pt x="0" y="0"/>
                </a:moveTo>
                <a:cubicBezTo>
                  <a:pt x="207071" y="-14617"/>
                  <a:pt x="444194" y="-15606"/>
                  <a:pt x="585917" y="0"/>
                </a:cubicBezTo>
                <a:cubicBezTo>
                  <a:pt x="727640" y="15606"/>
                  <a:pt x="904326" y="-79"/>
                  <a:pt x="1123008" y="0"/>
                </a:cubicBezTo>
                <a:cubicBezTo>
                  <a:pt x="1341690" y="79"/>
                  <a:pt x="1600014" y="10401"/>
                  <a:pt x="1782164" y="0"/>
                </a:cubicBezTo>
                <a:cubicBezTo>
                  <a:pt x="1964314" y="-10401"/>
                  <a:pt x="2143537" y="-21488"/>
                  <a:pt x="2441321" y="0"/>
                </a:cubicBezTo>
                <a:cubicBezTo>
                  <a:pt x="2441507" y="3335"/>
                  <a:pt x="2441322" y="9457"/>
                  <a:pt x="2441321" y="13716"/>
                </a:cubicBezTo>
                <a:cubicBezTo>
                  <a:pt x="2166745" y="24201"/>
                  <a:pt x="2078726" y="10904"/>
                  <a:pt x="1879817" y="13716"/>
                </a:cubicBezTo>
                <a:cubicBezTo>
                  <a:pt x="1680908" y="16528"/>
                  <a:pt x="1548770" y="-8699"/>
                  <a:pt x="1318313" y="13716"/>
                </a:cubicBezTo>
                <a:cubicBezTo>
                  <a:pt x="1087856" y="36131"/>
                  <a:pt x="894613" y="-645"/>
                  <a:pt x="659157" y="13716"/>
                </a:cubicBezTo>
                <a:cubicBezTo>
                  <a:pt x="423701" y="28077"/>
                  <a:pt x="246611" y="29403"/>
                  <a:pt x="0" y="13716"/>
                </a:cubicBezTo>
                <a:cubicBezTo>
                  <a:pt x="-120" y="7867"/>
                  <a:pt x="674" y="3919"/>
                  <a:pt x="0" y="0"/>
                </a:cubicBezTo>
                <a:close/>
              </a:path>
            </a:pathLst>
          </a:custGeom>
          <a:solidFill>
            <a:schemeClr val="accent2"/>
          </a:solidFill>
          <a:ln w="38100"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Kuva 3">
            <a:extLst>
              <a:ext uri="{FF2B5EF4-FFF2-40B4-BE49-F238E27FC236}">
                <a16:creationId xmlns:a16="http://schemas.microsoft.com/office/drawing/2014/main" id="{CACC2F1B-5500-43E8-A89C-7AF766D1376D}"/>
              </a:ext>
            </a:extLst>
          </p:cNvPr>
          <p:cNvPicPr>
            <a:picLocks noChangeAspect="1"/>
          </p:cNvPicPr>
          <p:nvPr/>
        </p:nvPicPr>
        <p:blipFill>
          <a:blip r:embed="rId2"/>
          <a:stretch>
            <a:fillRect/>
          </a:stretch>
        </p:blipFill>
        <p:spPr>
          <a:xfrm>
            <a:off x="4723611" y="480060"/>
            <a:ext cx="2945184" cy="4162806"/>
          </a:xfrm>
          <a:prstGeom prst="rect">
            <a:avLst/>
          </a:prstGeom>
        </p:spPr>
      </p:pic>
    </p:spTree>
    <p:extLst>
      <p:ext uri="{BB962C8B-B14F-4D97-AF65-F5344CB8AC3E}">
        <p14:creationId xmlns:p14="http://schemas.microsoft.com/office/powerpoint/2010/main" val="20727886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 name="Rectangle 7">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286" y="0"/>
            <a:ext cx="9141714" cy="5143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reeform: Shape 9">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125454" cy="51435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tsikko 1">
            <a:extLst>
              <a:ext uri="{FF2B5EF4-FFF2-40B4-BE49-F238E27FC236}">
                <a16:creationId xmlns:a16="http://schemas.microsoft.com/office/drawing/2014/main" id="{C2562243-75ED-4216-8332-373686501B8F}"/>
              </a:ext>
            </a:extLst>
          </p:cNvPr>
          <p:cNvSpPr>
            <a:spLocks noGrp="1"/>
          </p:cNvSpPr>
          <p:nvPr>
            <p:ph type="title"/>
          </p:nvPr>
        </p:nvSpPr>
        <p:spPr>
          <a:xfrm>
            <a:off x="515125" y="865179"/>
            <a:ext cx="2400300" cy="3345872"/>
          </a:xfrm>
        </p:spPr>
        <p:txBody>
          <a:bodyPr vert="horz" lIns="91440" tIns="45720" rIns="91440" bIns="45720" rtlCol="0" anchor="ctr">
            <a:normAutofit/>
          </a:bodyPr>
          <a:lstStyle/>
          <a:p>
            <a:pPr defTabSz="914400"/>
            <a:r>
              <a:rPr lang="en-US" sz="1800" kern="1200" dirty="0">
                <a:solidFill>
                  <a:srgbClr val="FFFFFF"/>
                </a:solidFill>
                <a:latin typeface="+mj-lt"/>
                <a:ea typeface="+mj-ea"/>
                <a:cs typeface="+mj-cs"/>
              </a:rPr>
              <a:t>Sound Equipment List</a:t>
            </a:r>
          </a:p>
        </p:txBody>
      </p:sp>
      <p:sp>
        <p:nvSpPr>
          <p:cNvPr id="7"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5662801" y="1841609"/>
            <a:ext cx="3062575" cy="3062575"/>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Sisällön paikkamerkki 2">
            <a:extLst>
              <a:ext uri="{FF2B5EF4-FFF2-40B4-BE49-F238E27FC236}">
                <a16:creationId xmlns:a16="http://schemas.microsoft.com/office/drawing/2014/main" id="{736C9A65-E5AA-4FD3-963D-A2F606F22D87}"/>
              </a:ext>
            </a:extLst>
          </p:cNvPr>
          <p:cNvSpPr>
            <a:spLocks noGrp="1"/>
          </p:cNvSpPr>
          <p:nvPr>
            <p:ph idx="1"/>
          </p:nvPr>
        </p:nvSpPr>
        <p:spPr>
          <a:xfrm>
            <a:off x="3393066" y="339502"/>
            <a:ext cx="5179868" cy="4608512"/>
          </a:xfrm>
        </p:spPr>
        <p:txBody>
          <a:bodyPr vert="horz" lIns="91440" tIns="45720" rIns="91440" bIns="45720" rtlCol="0" anchor="ctr">
            <a:normAutofit fontScale="92500" lnSpcReduction="20000"/>
          </a:bodyPr>
          <a:lstStyle/>
          <a:p>
            <a:pPr defTabSz="914400"/>
            <a:r>
              <a:rPr lang="en-US" sz="1100" dirty="0" err="1">
                <a:latin typeface="+mn-lt"/>
                <a:ea typeface="+mn-ea"/>
                <a:cs typeface="+mn-cs"/>
              </a:rPr>
              <a:t>d&amp;b</a:t>
            </a:r>
            <a:r>
              <a:rPr lang="en-US" sz="1100" dirty="0">
                <a:latin typeface="+mn-lt"/>
                <a:ea typeface="+mn-ea"/>
                <a:cs typeface="+mn-cs"/>
              </a:rPr>
              <a:t> </a:t>
            </a:r>
            <a:r>
              <a:rPr lang="en-US" sz="1100" dirty="0" err="1">
                <a:latin typeface="+mn-lt"/>
                <a:ea typeface="+mn-ea"/>
                <a:cs typeface="+mn-cs"/>
              </a:rPr>
              <a:t>audiotechnik</a:t>
            </a:r>
            <a:r>
              <a:rPr lang="en-US" sz="1100" dirty="0">
                <a:latin typeface="+mn-lt"/>
                <a:ea typeface="+mn-ea"/>
                <a:cs typeface="+mn-cs"/>
              </a:rPr>
              <a:t> 24S‑D TOP (2 units)</a:t>
            </a:r>
          </a:p>
          <a:p>
            <a:pPr defTabSz="914400"/>
            <a:r>
              <a:rPr lang="en-US" sz="1100" dirty="0">
                <a:latin typeface="+mn-lt"/>
                <a:ea typeface="+mn-ea"/>
                <a:cs typeface="+mn-cs"/>
              </a:rPr>
              <a:t>	- 2 x 12"/1.4” </a:t>
            </a:r>
          </a:p>
          <a:p>
            <a:pPr defTabSz="914400"/>
            <a:r>
              <a:rPr lang="en-US" sz="1100" dirty="0">
                <a:latin typeface="+mn-lt"/>
                <a:ea typeface="+mn-ea"/>
                <a:cs typeface="+mn-cs"/>
              </a:rPr>
              <a:t>	- Dispersion 110 x 45 </a:t>
            </a:r>
            <a:r>
              <a:rPr lang="en-US" sz="1100" dirty="0" err="1">
                <a:latin typeface="+mn-lt"/>
                <a:ea typeface="+mn-ea"/>
                <a:cs typeface="+mn-cs"/>
              </a:rPr>
              <a:t>ast</a:t>
            </a:r>
            <a:endParaRPr lang="en-US" sz="1100" dirty="0">
              <a:latin typeface="+mn-lt"/>
              <a:ea typeface="+mn-ea"/>
              <a:cs typeface="+mn-cs"/>
            </a:endParaRPr>
          </a:p>
          <a:p>
            <a:pPr defTabSz="914400"/>
            <a:r>
              <a:rPr lang="en-US" sz="1100" dirty="0">
                <a:latin typeface="+mn-lt"/>
                <a:ea typeface="+mn-ea"/>
                <a:cs typeface="+mn-cs"/>
              </a:rPr>
              <a:t>	- SPL Max 137dB</a:t>
            </a:r>
          </a:p>
          <a:p>
            <a:pPr defTabSz="914400"/>
            <a:r>
              <a:rPr lang="en-US" sz="1100" dirty="0">
                <a:latin typeface="+mn-lt"/>
                <a:ea typeface="+mn-ea"/>
                <a:cs typeface="+mn-cs"/>
              </a:rPr>
              <a:t> </a:t>
            </a:r>
          </a:p>
          <a:p>
            <a:pPr defTabSz="914400"/>
            <a:r>
              <a:rPr lang="nl-NL" sz="1100" dirty="0">
                <a:latin typeface="+mn-lt"/>
                <a:ea typeface="+mn-ea"/>
                <a:cs typeface="+mn-cs"/>
              </a:rPr>
              <a:t>d&amp;b audiotechnik 21S SUB</a:t>
            </a:r>
          </a:p>
          <a:p>
            <a:pPr defTabSz="914400"/>
            <a:r>
              <a:rPr lang="en-US" sz="1100" dirty="0">
                <a:latin typeface="+mn-lt"/>
                <a:ea typeface="+mn-ea"/>
                <a:cs typeface="+mn-cs"/>
              </a:rPr>
              <a:t>	- 1 x 21”</a:t>
            </a:r>
          </a:p>
          <a:p>
            <a:pPr defTabSz="914400"/>
            <a:r>
              <a:rPr lang="en-US" sz="1100" dirty="0">
                <a:latin typeface="+mn-lt"/>
                <a:ea typeface="+mn-ea"/>
                <a:cs typeface="+mn-cs"/>
              </a:rPr>
              <a:t>	- Omni directional</a:t>
            </a:r>
          </a:p>
          <a:p>
            <a:pPr defTabSz="914400"/>
            <a:r>
              <a:rPr lang="en-US" sz="1100" dirty="0">
                <a:latin typeface="+mn-lt"/>
                <a:ea typeface="+mn-ea"/>
                <a:cs typeface="+mn-cs"/>
              </a:rPr>
              <a:t>	- SPL Max 135dB</a:t>
            </a:r>
          </a:p>
          <a:p>
            <a:pPr defTabSz="914400"/>
            <a:r>
              <a:rPr lang="en-US" sz="1100" dirty="0">
                <a:latin typeface="+mn-lt"/>
                <a:ea typeface="+mn-ea"/>
                <a:cs typeface="+mn-cs"/>
              </a:rPr>
              <a:t> </a:t>
            </a:r>
          </a:p>
          <a:p>
            <a:pPr defTabSz="914400"/>
            <a:r>
              <a:rPr lang="fr-FR" sz="1100" dirty="0" err="1">
                <a:latin typeface="+mn-lt"/>
                <a:ea typeface="+mn-ea"/>
                <a:cs typeface="+mn-cs"/>
              </a:rPr>
              <a:t>d&amp;b</a:t>
            </a:r>
            <a:r>
              <a:rPr lang="fr-FR" sz="1100" dirty="0">
                <a:latin typeface="+mn-lt"/>
                <a:ea typeface="+mn-ea"/>
                <a:cs typeface="+mn-cs"/>
              </a:rPr>
              <a:t> </a:t>
            </a:r>
            <a:r>
              <a:rPr lang="fr-FR" sz="1100" dirty="0" err="1">
                <a:latin typeface="+mn-lt"/>
                <a:ea typeface="+mn-ea"/>
                <a:cs typeface="+mn-cs"/>
              </a:rPr>
              <a:t>audiotechnik</a:t>
            </a:r>
            <a:r>
              <a:rPr lang="fr-FR" sz="1100" dirty="0">
                <a:latin typeface="+mn-lt"/>
                <a:ea typeface="+mn-ea"/>
                <a:cs typeface="+mn-cs"/>
              </a:rPr>
              <a:t> 30D amplifier </a:t>
            </a:r>
          </a:p>
          <a:p>
            <a:pPr defTabSz="914400"/>
            <a:r>
              <a:rPr lang="en-US" sz="1100" dirty="0">
                <a:latin typeface="+mn-lt"/>
                <a:ea typeface="+mn-ea"/>
                <a:cs typeface="+mn-cs"/>
              </a:rPr>
              <a:t>	- 4 x 1600W / 4ohm</a:t>
            </a:r>
          </a:p>
          <a:p>
            <a:pPr defTabSz="914400"/>
            <a:r>
              <a:rPr lang="en-US" sz="1100" dirty="0">
                <a:latin typeface="+mn-lt"/>
                <a:ea typeface="+mn-ea"/>
                <a:cs typeface="+mn-cs"/>
              </a:rPr>
              <a:t> </a:t>
            </a:r>
          </a:p>
          <a:p>
            <a:pPr defTabSz="914400"/>
            <a:r>
              <a:rPr lang="en-US" sz="1100" dirty="0">
                <a:latin typeface="+mn-lt"/>
                <a:ea typeface="+mn-ea"/>
                <a:cs typeface="+mn-cs"/>
              </a:rPr>
              <a:t>BSS Blu 50 audio processor </a:t>
            </a:r>
          </a:p>
          <a:p>
            <a:pPr defTabSz="914400"/>
            <a:r>
              <a:rPr lang="en-US" sz="1100" dirty="0">
                <a:latin typeface="+mn-lt"/>
                <a:ea typeface="+mn-ea"/>
                <a:cs typeface="+mn-cs"/>
              </a:rPr>
              <a:t>	- 4 in / 4 out</a:t>
            </a:r>
          </a:p>
          <a:p>
            <a:pPr defTabSz="914400"/>
            <a:r>
              <a:rPr lang="en-US" sz="1100" dirty="0">
                <a:latin typeface="+mn-lt"/>
                <a:ea typeface="+mn-ea"/>
                <a:cs typeface="+mn-cs"/>
              </a:rPr>
              <a:t> </a:t>
            </a:r>
          </a:p>
          <a:p>
            <a:pPr defTabSz="914400"/>
            <a:r>
              <a:rPr lang="en-US" sz="1100" dirty="0" err="1">
                <a:latin typeface="+mn-lt"/>
                <a:ea typeface="+mn-ea"/>
                <a:cs typeface="+mn-cs"/>
              </a:rPr>
              <a:t>Mipro</a:t>
            </a:r>
            <a:r>
              <a:rPr lang="en-US" sz="1100" dirty="0">
                <a:latin typeface="+mn-lt"/>
                <a:ea typeface="+mn-ea"/>
                <a:cs typeface="+mn-cs"/>
              </a:rPr>
              <a:t> ACT 72 microphone system </a:t>
            </a:r>
          </a:p>
          <a:p>
            <a:pPr defTabSz="914400"/>
            <a:r>
              <a:rPr lang="en-US" sz="1100" dirty="0">
                <a:latin typeface="+mn-lt"/>
                <a:ea typeface="+mn-ea"/>
                <a:cs typeface="+mn-cs"/>
              </a:rPr>
              <a:t>	- 2 × ACT 72HC mics</a:t>
            </a:r>
          </a:p>
          <a:p>
            <a:pPr defTabSz="914400"/>
            <a:r>
              <a:rPr lang="en-US" sz="1100" dirty="0">
                <a:latin typeface="+mn-lt"/>
                <a:ea typeface="+mn-ea"/>
                <a:cs typeface="+mn-cs"/>
              </a:rPr>
              <a:t>	- 1 × MP‑80 charger</a:t>
            </a:r>
          </a:p>
          <a:p>
            <a:pPr defTabSz="914400"/>
            <a:endParaRPr lang="en-US" sz="1100" dirty="0">
              <a:latin typeface="+mn-lt"/>
              <a:ea typeface="+mn-ea"/>
              <a:cs typeface="+mn-cs"/>
            </a:endParaRPr>
          </a:p>
          <a:p>
            <a:pPr defTabSz="914400"/>
            <a:r>
              <a:rPr lang="en-US" sz="1100" dirty="0">
                <a:latin typeface="+mn-lt"/>
                <a:ea typeface="+mn-ea"/>
                <a:cs typeface="+mn-cs"/>
              </a:rPr>
              <a:t>Allen &amp; Heath Zed 1402 mixer</a:t>
            </a:r>
          </a:p>
          <a:p>
            <a:pPr defTabSz="914400"/>
            <a:r>
              <a:rPr lang="en-US" sz="1100" dirty="0">
                <a:latin typeface="+mn-lt"/>
                <a:ea typeface="+mn-ea"/>
                <a:cs typeface="+mn-cs"/>
              </a:rPr>
              <a:t>	- 6 mic/Line in 4 stereo in</a:t>
            </a:r>
          </a:p>
        </p:txBody>
      </p:sp>
    </p:spTree>
    <p:extLst>
      <p:ext uri="{BB962C8B-B14F-4D97-AF65-F5344CB8AC3E}">
        <p14:creationId xmlns:p14="http://schemas.microsoft.com/office/powerpoint/2010/main" val="199773640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Sisällön paikkamerkki 3">
            <a:extLst>
              <a:ext uri="{FF2B5EF4-FFF2-40B4-BE49-F238E27FC236}">
                <a16:creationId xmlns:a16="http://schemas.microsoft.com/office/drawing/2014/main" id="{C592BB07-80B9-4BF6-9573-CDE971D9C985}"/>
              </a:ext>
            </a:extLst>
          </p:cNvPr>
          <p:cNvPicPr>
            <a:picLocks noGrp="1" noChangeAspect="1"/>
          </p:cNvPicPr>
          <p:nvPr>
            <p:ph idx="1"/>
          </p:nvPr>
        </p:nvPicPr>
        <p:blipFill rotWithShape="1">
          <a:blip r:embed="rId2"/>
          <a:srcRect b="443"/>
          <a:stretch/>
        </p:blipFill>
        <p:spPr>
          <a:xfrm>
            <a:off x="20" y="10"/>
            <a:ext cx="9143980" cy="5143490"/>
          </a:xfrm>
          <a:prstGeom prst="rect">
            <a:avLst/>
          </a:prstGeom>
          <a:noFill/>
        </p:spPr>
      </p:pic>
      <p:sp>
        <p:nvSpPr>
          <p:cNvPr id="5" name="Tekstiruutu 4">
            <a:extLst>
              <a:ext uri="{FF2B5EF4-FFF2-40B4-BE49-F238E27FC236}">
                <a16:creationId xmlns:a16="http://schemas.microsoft.com/office/drawing/2014/main" id="{69CC0EC6-72BA-4184-89F7-3EE8C4545453}"/>
              </a:ext>
            </a:extLst>
          </p:cNvPr>
          <p:cNvSpPr txBox="1"/>
          <p:nvPr/>
        </p:nvSpPr>
        <p:spPr>
          <a:xfrm>
            <a:off x="179512" y="339502"/>
            <a:ext cx="2016224" cy="830997"/>
          </a:xfrm>
          <a:prstGeom prst="rect">
            <a:avLst/>
          </a:prstGeom>
          <a:noFill/>
        </p:spPr>
        <p:txBody>
          <a:bodyPr wrap="square" rtlCol="0">
            <a:spAutoFit/>
          </a:bodyPr>
          <a:lstStyle/>
          <a:p>
            <a:r>
              <a:rPr lang="fi-FI" sz="2400" dirty="0" err="1">
                <a:latin typeface="+mj-lt"/>
              </a:rPr>
              <a:t>Site</a:t>
            </a:r>
            <a:r>
              <a:rPr lang="fi-FI" sz="2400" dirty="0">
                <a:latin typeface="+mj-lt"/>
              </a:rPr>
              <a:t> layout </a:t>
            </a:r>
            <a:r>
              <a:rPr lang="fi-FI" sz="2400" dirty="0" err="1">
                <a:latin typeface="+mj-lt"/>
              </a:rPr>
              <a:t>drawing</a:t>
            </a:r>
            <a:endParaRPr lang="fi-FI" sz="2400" dirty="0">
              <a:latin typeface="+mj-lt"/>
            </a:endParaRPr>
          </a:p>
        </p:txBody>
      </p:sp>
    </p:spTree>
    <p:extLst>
      <p:ext uri="{BB962C8B-B14F-4D97-AF65-F5344CB8AC3E}">
        <p14:creationId xmlns:p14="http://schemas.microsoft.com/office/powerpoint/2010/main" val="61445904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6" name="Rectangle 8">
            <a:extLst>
              <a:ext uri="{FF2B5EF4-FFF2-40B4-BE49-F238E27FC236}">
                <a16:creationId xmlns:a16="http://schemas.microsoft.com/office/drawing/2014/main" id="{665DBBEF-238B-476B-96AB-8AAC3224ECE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5143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tsikko 1">
            <a:extLst>
              <a:ext uri="{FF2B5EF4-FFF2-40B4-BE49-F238E27FC236}">
                <a16:creationId xmlns:a16="http://schemas.microsoft.com/office/drawing/2014/main" id="{D23C9CD2-4E8D-4463-9D85-4595E44BA90C}"/>
              </a:ext>
            </a:extLst>
          </p:cNvPr>
          <p:cNvSpPr>
            <a:spLocks noGrp="1"/>
          </p:cNvSpPr>
          <p:nvPr>
            <p:ph type="title"/>
          </p:nvPr>
        </p:nvSpPr>
        <p:spPr>
          <a:xfrm>
            <a:off x="479161" y="479394"/>
            <a:ext cx="2678858" cy="2680137"/>
          </a:xfrm>
        </p:spPr>
        <p:txBody>
          <a:bodyPr vert="horz" lIns="91440" tIns="45720" rIns="91440" bIns="45720" rtlCol="0" anchor="b">
            <a:normAutofit/>
          </a:bodyPr>
          <a:lstStyle/>
          <a:p>
            <a:pPr defTabSz="914400"/>
            <a:r>
              <a:rPr lang="en-US" sz="3100" kern="1200" dirty="0">
                <a:solidFill>
                  <a:schemeClr val="tx1"/>
                </a:solidFill>
                <a:latin typeface="+mj-lt"/>
                <a:ea typeface="+mj-ea"/>
                <a:cs typeface="+mj-cs"/>
              </a:rPr>
              <a:t>Canopy suspension points</a:t>
            </a:r>
          </a:p>
        </p:txBody>
      </p:sp>
      <p:sp>
        <p:nvSpPr>
          <p:cNvPr id="7" name="sketch line">
            <a:extLst>
              <a:ext uri="{FF2B5EF4-FFF2-40B4-BE49-F238E27FC236}">
                <a16:creationId xmlns:a16="http://schemas.microsoft.com/office/drawing/2014/main" id="{3FCFB1DE-0B7E-48CC-BA90-B2AB0889F9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2458" y="3306950"/>
            <a:ext cx="2441321" cy="13716"/>
          </a:xfrm>
          <a:custGeom>
            <a:avLst/>
            <a:gdLst>
              <a:gd name="csX0" fmla="*/ 0 w 2441321"/>
              <a:gd name="csY0" fmla="*/ 0 h 13716"/>
              <a:gd name="csX1" fmla="*/ 585917 w 2441321"/>
              <a:gd name="csY1" fmla="*/ 0 h 13716"/>
              <a:gd name="csX2" fmla="*/ 1196247 w 2441321"/>
              <a:gd name="csY2" fmla="*/ 0 h 13716"/>
              <a:gd name="csX3" fmla="*/ 1806578 w 2441321"/>
              <a:gd name="csY3" fmla="*/ 0 h 13716"/>
              <a:gd name="csX4" fmla="*/ 2441321 w 2441321"/>
              <a:gd name="csY4" fmla="*/ 0 h 13716"/>
              <a:gd name="csX5" fmla="*/ 2441321 w 2441321"/>
              <a:gd name="csY5" fmla="*/ 13716 h 13716"/>
              <a:gd name="csX6" fmla="*/ 1830991 w 2441321"/>
              <a:gd name="csY6" fmla="*/ 13716 h 13716"/>
              <a:gd name="csX7" fmla="*/ 1269487 w 2441321"/>
              <a:gd name="csY7" fmla="*/ 13716 h 13716"/>
              <a:gd name="csX8" fmla="*/ 707983 w 2441321"/>
              <a:gd name="csY8" fmla="*/ 13716 h 13716"/>
              <a:gd name="csX9" fmla="*/ 0 w 2441321"/>
              <a:gd name="csY9" fmla="*/ 13716 h 13716"/>
              <a:gd name="csX10" fmla="*/ 0 w 2441321"/>
              <a:gd name="csY10" fmla="*/ 0 h 13716"/>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Lst>
            <a:rect l="l" t="t" r="r" b="b"/>
            <a:pathLst>
              <a:path w="2441321" h="13716" fill="none" extrusionOk="0">
                <a:moveTo>
                  <a:pt x="0" y="0"/>
                </a:moveTo>
                <a:cubicBezTo>
                  <a:pt x="273217" y="-17533"/>
                  <a:pt x="355785" y="-4171"/>
                  <a:pt x="585917" y="0"/>
                </a:cubicBezTo>
                <a:cubicBezTo>
                  <a:pt x="816049" y="4171"/>
                  <a:pt x="991446" y="-9419"/>
                  <a:pt x="1196247" y="0"/>
                </a:cubicBezTo>
                <a:cubicBezTo>
                  <a:pt x="1401048" y="9419"/>
                  <a:pt x="1589984" y="-731"/>
                  <a:pt x="1806578" y="0"/>
                </a:cubicBezTo>
                <a:cubicBezTo>
                  <a:pt x="2023172" y="731"/>
                  <a:pt x="2247754" y="8393"/>
                  <a:pt x="2441321" y="0"/>
                </a:cubicBezTo>
                <a:cubicBezTo>
                  <a:pt x="2440939" y="4363"/>
                  <a:pt x="2441580" y="8857"/>
                  <a:pt x="2441321" y="13716"/>
                </a:cubicBezTo>
                <a:cubicBezTo>
                  <a:pt x="2169723" y="25934"/>
                  <a:pt x="2045712" y="34568"/>
                  <a:pt x="1830991" y="13716"/>
                </a:cubicBezTo>
                <a:cubicBezTo>
                  <a:pt x="1616270" y="-7136"/>
                  <a:pt x="1505876" y="-623"/>
                  <a:pt x="1269487" y="13716"/>
                </a:cubicBezTo>
                <a:cubicBezTo>
                  <a:pt x="1033098" y="28055"/>
                  <a:pt x="908661" y="36619"/>
                  <a:pt x="707983" y="13716"/>
                </a:cubicBezTo>
                <a:cubicBezTo>
                  <a:pt x="507305" y="-9187"/>
                  <a:pt x="333592" y="16187"/>
                  <a:pt x="0" y="13716"/>
                </a:cubicBezTo>
                <a:cubicBezTo>
                  <a:pt x="-459" y="8317"/>
                  <a:pt x="190" y="2744"/>
                  <a:pt x="0" y="0"/>
                </a:cubicBezTo>
                <a:close/>
              </a:path>
              <a:path w="2441321" h="13716" stroke="0" extrusionOk="0">
                <a:moveTo>
                  <a:pt x="0" y="0"/>
                </a:moveTo>
                <a:cubicBezTo>
                  <a:pt x="207071" y="-14617"/>
                  <a:pt x="444194" y="-15606"/>
                  <a:pt x="585917" y="0"/>
                </a:cubicBezTo>
                <a:cubicBezTo>
                  <a:pt x="727640" y="15606"/>
                  <a:pt x="904326" y="-79"/>
                  <a:pt x="1123008" y="0"/>
                </a:cubicBezTo>
                <a:cubicBezTo>
                  <a:pt x="1341690" y="79"/>
                  <a:pt x="1600014" y="10401"/>
                  <a:pt x="1782164" y="0"/>
                </a:cubicBezTo>
                <a:cubicBezTo>
                  <a:pt x="1964314" y="-10401"/>
                  <a:pt x="2143537" y="-21488"/>
                  <a:pt x="2441321" y="0"/>
                </a:cubicBezTo>
                <a:cubicBezTo>
                  <a:pt x="2441507" y="3335"/>
                  <a:pt x="2441322" y="9457"/>
                  <a:pt x="2441321" y="13716"/>
                </a:cubicBezTo>
                <a:cubicBezTo>
                  <a:pt x="2166745" y="24201"/>
                  <a:pt x="2078726" y="10904"/>
                  <a:pt x="1879817" y="13716"/>
                </a:cubicBezTo>
                <a:cubicBezTo>
                  <a:pt x="1680908" y="16528"/>
                  <a:pt x="1548770" y="-8699"/>
                  <a:pt x="1318313" y="13716"/>
                </a:cubicBezTo>
                <a:cubicBezTo>
                  <a:pt x="1087856" y="36131"/>
                  <a:pt x="894613" y="-645"/>
                  <a:pt x="659157" y="13716"/>
                </a:cubicBezTo>
                <a:cubicBezTo>
                  <a:pt x="423701" y="28077"/>
                  <a:pt x="246611" y="29403"/>
                  <a:pt x="0" y="13716"/>
                </a:cubicBezTo>
                <a:cubicBezTo>
                  <a:pt x="-120" y="7867"/>
                  <a:pt x="674" y="3919"/>
                  <a:pt x="0" y="0"/>
                </a:cubicBezTo>
                <a:close/>
              </a:path>
            </a:pathLst>
          </a:custGeom>
          <a:solidFill>
            <a:schemeClr val="accent2"/>
          </a:solidFill>
          <a:ln w="38100"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Sisällön paikkamerkki 3">
            <a:extLst>
              <a:ext uri="{FF2B5EF4-FFF2-40B4-BE49-F238E27FC236}">
                <a16:creationId xmlns:a16="http://schemas.microsoft.com/office/drawing/2014/main" id="{9DA834CD-4BF8-40E0-8733-23D83D3917AA}"/>
              </a:ext>
            </a:extLst>
          </p:cNvPr>
          <p:cNvPicPr>
            <a:picLocks noGrp="1" noChangeAspect="1"/>
          </p:cNvPicPr>
          <p:nvPr>
            <p:ph idx="1"/>
          </p:nvPr>
        </p:nvPicPr>
        <p:blipFill>
          <a:blip r:embed="rId2"/>
          <a:stretch>
            <a:fillRect/>
          </a:stretch>
        </p:blipFill>
        <p:spPr>
          <a:xfrm rot="16200000">
            <a:off x="4114800" y="105530"/>
            <a:ext cx="4162806" cy="4911865"/>
          </a:xfrm>
          <a:prstGeom prst="rect">
            <a:avLst/>
          </a:prstGeom>
        </p:spPr>
      </p:pic>
    </p:spTree>
    <p:extLst>
      <p:ext uri="{BB962C8B-B14F-4D97-AF65-F5344CB8AC3E}">
        <p14:creationId xmlns:p14="http://schemas.microsoft.com/office/powerpoint/2010/main" val="184936655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Sisällön paikkamerkki 3">
            <a:extLst>
              <a:ext uri="{FF2B5EF4-FFF2-40B4-BE49-F238E27FC236}">
                <a16:creationId xmlns:a16="http://schemas.microsoft.com/office/drawing/2014/main" id="{416C08C3-1D8A-4DC3-A80F-6089D00B3289}"/>
              </a:ext>
            </a:extLst>
          </p:cNvPr>
          <p:cNvPicPr>
            <a:picLocks noGrp="1" noChangeAspect="1"/>
          </p:cNvPicPr>
          <p:nvPr>
            <p:ph idx="1"/>
          </p:nvPr>
        </p:nvPicPr>
        <p:blipFill rotWithShape="1">
          <a:blip r:embed="rId2"/>
          <a:srcRect b="443"/>
          <a:stretch/>
        </p:blipFill>
        <p:spPr>
          <a:xfrm>
            <a:off x="20" y="10"/>
            <a:ext cx="9143980" cy="5143490"/>
          </a:xfrm>
          <a:prstGeom prst="rect">
            <a:avLst/>
          </a:prstGeom>
          <a:noFill/>
        </p:spPr>
      </p:pic>
      <p:sp>
        <p:nvSpPr>
          <p:cNvPr id="5" name="Tekstiruutu 4">
            <a:extLst>
              <a:ext uri="{FF2B5EF4-FFF2-40B4-BE49-F238E27FC236}">
                <a16:creationId xmlns:a16="http://schemas.microsoft.com/office/drawing/2014/main" id="{833B2BA4-4CA7-425D-B55B-D55D8AF150B0}"/>
              </a:ext>
            </a:extLst>
          </p:cNvPr>
          <p:cNvSpPr txBox="1"/>
          <p:nvPr/>
        </p:nvSpPr>
        <p:spPr>
          <a:xfrm>
            <a:off x="755576" y="123478"/>
            <a:ext cx="5976664" cy="369332"/>
          </a:xfrm>
          <a:prstGeom prst="rect">
            <a:avLst/>
          </a:prstGeom>
          <a:noFill/>
        </p:spPr>
        <p:txBody>
          <a:bodyPr wrap="square" rtlCol="0">
            <a:spAutoFit/>
          </a:bodyPr>
          <a:lstStyle/>
          <a:p>
            <a:r>
              <a:rPr lang="fi-FI" b="1" dirty="0"/>
              <a:t>Theatre </a:t>
            </a:r>
            <a:r>
              <a:rPr lang="fi-FI" b="1" dirty="0" err="1"/>
              <a:t>floor</a:t>
            </a:r>
            <a:r>
              <a:rPr lang="fi-FI" b="1" dirty="0"/>
              <a:t> </a:t>
            </a:r>
            <a:r>
              <a:rPr lang="fi-FI" b="1" dirty="0" err="1"/>
              <a:t>plan</a:t>
            </a:r>
            <a:r>
              <a:rPr lang="fi-FI" b="1" dirty="0"/>
              <a:t> </a:t>
            </a:r>
          </a:p>
        </p:txBody>
      </p:sp>
      <p:sp>
        <p:nvSpPr>
          <p:cNvPr id="6" name="Tekstiruutu 5">
            <a:extLst>
              <a:ext uri="{FF2B5EF4-FFF2-40B4-BE49-F238E27FC236}">
                <a16:creationId xmlns:a16="http://schemas.microsoft.com/office/drawing/2014/main" id="{24A0C546-3E4B-46B6-8EED-C911D24437B8}"/>
              </a:ext>
            </a:extLst>
          </p:cNvPr>
          <p:cNvSpPr txBox="1"/>
          <p:nvPr/>
        </p:nvSpPr>
        <p:spPr>
          <a:xfrm>
            <a:off x="3419872" y="1635646"/>
            <a:ext cx="1440160" cy="261610"/>
          </a:xfrm>
          <a:prstGeom prst="rect">
            <a:avLst/>
          </a:prstGeom>
          <a:noFill/>
        </p:spPr>
        <p:txBody>
          <a:bodyPr wrap="square" rtlCol="0">
            <a:spAutoFit/>
          </a:bodyPr>
          <a:lstStyle/>
          <a:p>
            <a:r>
              <a:rPr lang="fi-FI" sz="1100" b="1" dirty="0" err="1"/>
              <a:t>dressing</a:t>
            </a:r>
            <a:r>
              <a:rPr lang="fi-FI" sz="1100" b="1" dirty="0"/>
              <a:t> </a:t>
            </a:r>
            <a:r>
              <a:rPr lang="fi-FI" sz="1100" b="1" dirty="0" err="1"/>
              <a:t>room</a:t>
            </a:r>
            <a:endParaRPr lang="fi-FI" sz="1100" b="1" dirty="0"/>
          </a:p>
        </p:txBody>
      </p:sp>
      <p:sp>
        <p:nvSpPr>
          <p:cNvPr id="7" name="Suorakulmio 6">
            <a:extLst>
              <a:ext uri="{FF2B5EF4-FFF2-40B4-BE49-F238E27FC236}">
                <a16:creationId xmlns:a16="http://schemas.microsoft.com/office/drawing/2014/main" id="{E2606770-45DF-426F-A029-330FCFB76941}"/>
              </a:ext>
            </a:extLst>
          </p:cNvPr>
          <p:cNvSpPr/>
          <p:nvPr/>
        </p:nvSpPr>
        <p:spPr>
          <a:xfrm>
            <a:off x="3419872" y="2220801"/>
            <a:ext cx="1360836" cy="276999"/>
          </a:xfrm>
          <a:prstGeom prst="rect">
            <a:avLst/>
          </a:prstGeom>
        </p:spPr>
        <p:txBody>
          <a:bodyPr wrap="square">
            <a:spAutoFit/>
          </a:bodyPr>
          <a:lstStyle/>
          <a:p>
            <a:r>
              <a:rPr lang="fi-FI" sz="1200" b="1" dirty="0" err="1"/>
              <a:t>dressing</a:t>
            </a:r>
            <a:r>
              <a:rPr lang="fi-FI" sz="1200" b="1" dirty="0"/>
              <a:t> </a:t>
            </a:r>
            <a:r>
              <a:rPr lang="fi-FI" sz="1200" b="1" dirty="0" err="1"/>
              <a:t>room</a:t>
            </a:r>
            <a:endParaRPr lang="fi-FI" sz="1200" b="1" dirty="0"/>
          </a:p>
        </p:txBody>
      </p:sp>
      <p:sp>
        <p:nvSpPr>
          <p:cNvPr id="8" name="Tekstiruutu 7">
            <a:extLst>
              <a:ext uri="{FF2B5EF4-FFF2-40B4-BE49-F238E27FC236}">
                <a16:creationId xmlns:a16="http://schemas.microsoft.com/office/drawing/2014/main" id="{78F8BFF1-E6D5-4D5A-8B4A-8452D26B776B}"/>
              </a:ext>
            </a:extLst>
          </p:cNvPr>
          <p:cNvSpPr txBox="1"/>
          <p:nvPr/>
        </p:nvSpPr>
        <p:spPr>
          <a:xfrm>
            <a:off x="4881223" y="1912645"/>
            <a:ext cx="2160240" cy="369332"/>
          </a:xfrm>
          <a:prstGeom prst="rect">
            <a:avLst/>
          </a:prstGeom>
          <a:noFill/>
        </p:spPr>
        <p:txBody>
          <a:bodyPr wrap="square" rtlCol="0">
            <a:spAutoFit/>
          </a:bodyPr>
          <a:lstStyle/>
          <a:p>
            <a:r>
              <a:rPr lang="fi-FI" b="1" dirty="0" err="1"/>
              <a:t>public</a:t>
            </a:r>
            <a:r>
              <a:rPr lang="fi-FI" b="1" dirty="0"/>
              <a:t> </a:t>
            </a:r>
            <a:r>
              <a:rPr lang="fi-FI" b="1" dirty="0" err="1"/>
              <a:t>WCs</a:t>
            </a:r>
            <a:endParaRPr lang="fi-FI" b="1" dirty="0"/>
          </a:p>
        </p:txBody>
      </p:sp>
      <p:sp>
        <p:nvSpPr>
          <p:cNvPr id="9" name="Tekstiruutu 8">
            <a:extLst>
              <a:ext uri="{FF2B5EF4-FFF2-40B4-BE49-F238E27FC236}">
                <a16:creationId xmlns:a16="http://schemas.microsoft.com/office/drawing/2014/main" id="{EF46FA59-1371-41FA-8C5F-B306B6B989D2}"/>
              </a:ext>
            </a:extLst>
          </p:cNvPr>
          <p:cNvSpPr txBox="1"/>
          <p:nvPr/>
        </p:nvSpPr>
        <p:spPr>
          <a:xfrm>
            <a:off x="1475656" y="2174634"/>
            <a:ext cx="1771693" cy="369332"/>
          </a:xfrm>
          <a:prstGeom prst="rect">
            <a:avLst/>
          </a:prstGeom>
          <a:noFill/>
        </p:spPr>
        <p:txBody>
          <a:bodyPr wrap="square" rtlCol="0">
            <a:spAutoFit/>
          </a:bodyPr>
          <a:lstStyle/>
          <a:p>
            <a:r>
              <a:rPr lang="fi-FI" b="1" dirty="0"/>
              <a:t>set </a:t>
            </a:r>
            <a:r>
              <a:rPr lang="fi-FI" b="1" dirty="0" err="1"/>
              <a:t>storage</a:t>
            </a:r>
            <a:endParaRPr lang="fi-FI" b="1" dirty="0"/>
          </a:p>
        </p:txBody>
      </p:sp>
      <p:sp>
        <p:nvSpPr>
          <p:cNvPr id="10" name="Tekstiruutu 9">
            <a:extLst>
              <a:ext uri="{FF2B5EF4-FFF2-40B4-BE49-F238E27FC236}">
                <a16:creationId xmlns:a16="http://schemas.microsoft.com/office/drawing/2014/main" id="{1BFF73E2-3293-4C39-9043-6B50D2649D77}"/>
              </a:ext>
            </a:extLst>
          </p:cNvPr>
          <p:cNvSpPr txBox="1"/>
          <p:nvPr/>
        </p:nvSpPr>
        <p:spPr>
          <a:xfrm>
            <a:off x="4521183" y="2861524"/>
            <a:ext cx="1440160" cy="369332"/>
          </a:xfrm>
          <a:prstGeom prst="rect">
            <a:avLst/>
          </a:prstGeom>
          <a:noFill/>
        </p:spPr>
        <p:txBody>
          <a:bodyPr wrap="square" rtlCol="0">
            <a:spAutoFit/>
          </a:bodyPr>
          <a:lstStyle/>
          <a:p>
            <a:r>
              <a:rPr lang="fi-FI" b="1" dirty="0" err="1"/>
              <a:t>Kiosk</a:t>
            </a:r>
            <a:endParaRPr lang="fi-FI" b="1" dirty="0"/>
          </a:p>
        </p:txBody>
      </p:sp>
      <p:cxnSp>
        <p:nvCxnSpPr>
          <p:cNvPr id="12" name="Suora nuoliyhdysviiva 11">
            <a:extLst>
              <a:ext uri="{FF2B5EF4-FFF2-40B4-BE49-F238E27FC236}">
                <a16:creationId xmlns:a16="http://schemas.microsoft.com/office/drawing/2014/main" id="{59E9EC40-AB63-4085-8824-54CFB3DA7197}"/>
              </a:ext>
            </a:extLst>
          </p:cNvPr>
          <p:cNvCxnSpPr/>
          <p:nvPr/>
        </p:nvCxnSpPr>
        <p:spPr>
          <a:xfrm flipV="1">
            <a:off x="4881223" y="2571750"/>
            <a:ext cx="0" cy="28977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pic>
        <p:nvPicPr>
          <p:cNvPr id="3" name="Kuva 2" descr="Kuva pukuhuoneesta">
            <a:extLst>
              <a:ext uri="{FF2B5EF4-FFF2-40B4-BE49-F238E27FC236}">
                <a16:creationId xmlns:a16="http://schemas.microsoft.com/office/drawing/2014/main" id="{E2B5BAFD-3E3C-4372-A020-76B1BA6B7DD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722094" y="136994"/>
            <a:ext cx="2301604" cy="1726203"/>
          </a:xfrm>
          <a:prstGeom prst="rect">
            <a:avLst/>
          </a:prstGeom>
        </p:spPr>
      </p:pic>
      <p:sp>
        <p:nvSpPr>
          <p:cNvPr id="13" name="Tekstiruutu 12">
            <a:extLst>
              <a:ext uri="{FF2B5EF4-FFF2-40B4-BE49-F238E27FC236}">
                <a16:creationId xmlns:a16="http://schemas.microsoft.com/office/drawing/2014/main" id="{48B1DA59-35DB-46AA-B6FB-9F4F5F7A5F81}"/>
              </a:ext>
            </a:extLst>
          </p:cNvPr>
          <p:cNvSpPr txBox="1"/>
          <p:nvPr/>
        </p:nvSpPr>
        <p:spPr>
          <a:xfrm>
            <a:off x="7026766" y="1916857"/>
            <a:ext cx="1996932" cy="276999"/>
          </a:xfrm>
          <a:prstGeom prst="rect">
            <a:avLst/>
          </a:prstGeom>
          <a:noFill/>
        </p:spPr>
        <p:txBody>
          <a:bodyPr wrap="square" rtlCol="0">
            <a:spAutoFit/>
          </a:bodyPr>
          <a:lstStyle/>
          <a:p>
            <a:r>
              <a:rPr lang="fi-FI" sz="1200" dirty="0" err="1"/>
              <a:t>Dressing</a:t>
            </a:r>
            <a:r>
              <a:rPr lang="fi-FI" sz="1200" dirty="0"/>
              <a:t> </a:t>
            </a:r>
            <a:r>
              <a:rPr lang="fi-FI" sz="1200" dirty="0" err="1"/>
              <a:t>rooms</a:t>
            </a:r>
            <a:endParaRPr lang="fi-FI" sz="1200" dirty="0"/>
          </a:p>
        </p:txBody>
      </p:sp>
    </p:spTree>
    <p:extLst>
      <p:ext uri="{BB962C8B-B14F-4D97-AF65-F5344CB8AC3E}">
        <p14:creationId xmlns:p14="http://schemas.microsoft.com/office/powerpoint/2010/main" val="101159344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8DE753FB-B93F-4543-A565-26FAAD8B8BE1}"/>
              </a:ext>
            </a:extLst>
          </p:cNvPr>
          <p:cNvSpPr>
            <a:spLocks noGrp="1"/>
          </p:cNvSpPr>
          <p:nvPr>
            <p:ph type="title"/>
          </p:nvPr>
        </p:nvSpPr>
        <p:spPr/>
        <p:txBody>
          <a:bodyPr/>
          <a:lstStyle/>
          <a:p>
            <a:r>
              <a:rPr lang="fi-FI" dirty="0" err="1"/>
              <a:t>Parking</a:t>
            </a:r>
            <a:r>
              <a:rPr lang="fi-FI" dirty="0"/>
              <a:t> and Service </a:t>
            </a:r>
            <a:r>
              <a:rPr lang="fi-FI" dirty="0" err="1"/>
              <a:t>Routes</a:t>
            </a:r>
            <a:endParaRPr lang="fi-FI" dirty="0"/>
          </a:p>
        </p:txBody>
      </p:sp>
      <p:sp>
        <p:nvSpPr>
          <p:cNvPr id="3" name="Sisällön paikkamerkki 2">
            <a:extLst>
              <a:ext uri="{FF2B5EF4-FFF2-40B4-BE49-F238E27FC236}">
                <a16:creationId xmlns:a16="http://schemas.microsoft.com/office/drawing/2014/main" id="{2AAB93E8-A3B6-41B6-AE58-2CDDF7200EEA}"/>
              </a:ext>
            </a:extLst>
          </p:cNvPr>
          <p:cNvSpPr>
            <a:spLocks noGrp="1"/>
          </p:cNvSpPr>
          <p:nvPr>
            <p:ph idx="1"/>
          </p:nvPr>
        </p:nvSpPr>
        <p:spPr>
          <a:xfrm>
            <a:off x="251520" y="1088550"/>
            <a:ext cx="3512374" cy="3859464"/>
          </a:xfrm>
        </p:spPr>
        <p:txBody>
          <a:bodyPr>
            <a:normAutofit fontScale="85000" lnSpcReduction="20000"/>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latin typeface="+mn-lt"/>
              </a:rPr>
              <a:t>The theatre does not have its own parking spaces. At the city end of the Oulu Art Museum, there is a small public parking area (with a parking disc) that also includes two accessible parking spaces.</a:t>
            </a:r>
          </a:p>
          <a:p>
            <a:pPr marR="0" lvl="0" algn="l" defTabSz="914400" rtl="0" eaLnBrk="1" fontAlgn="auto" latinLnBrk="0" hangingPunct="1">
              <a:lnSpc>
                <a:spcPct val="100000"/>
              </a:lnSpc>
              <a:spcBef>
                <a:spcPts val="0"/>
              </a:spcBef>
              <a:spcAft>
                <a:spcPts val="0"/>
              </a:spcAft>
              <a:buClrTx/>
              <a:buSzTx/>
              <a:tabLst/>
              <a:defRPr/>
            </a:pPr>
            <a:endParaRPr lang="en-US" dirty="0">
              <a:latin typeface="+mn-lt"/>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latin typeface="+mn-lt"/>
              </a:rPr>
              <a:t>Only service vehicles are allowed on the theatre grounds. The recommended route for vehicles is via the bridge next to the art museum (the route is marked with arrows).</a:t>
            </a:r>
          </a:p>
          <a:p>
            <a:pPr marR="0" lvl="0" algn="l" defTabSz="914400" rtl="0" eaLnBrk="1" fontAlgn="auto" latinLnBrk="0" hangingPunct="1">
              <a:lnSpc>
                <a:spcPct val="100000"/>
              </a:lnSpc>
              <a:spcBef>
                <a:spcPts val="0"/>
              </a:spcBef>
              <a:spcAft>
                <a:spcPts val="0"/>
              </a:spcAft>
              <a:buClrTx/>
              <a:buSzTx/>
              <a:tabLst/>
              <a:defRPr/>
            </a:pPr>
            <a:endParaRPr lang="en-US" dirty="0">
              <a:latin typeface="+mn-lt"/>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latin typeface="+mn-lt"/>
              </a:rPr>
              <a:t>Vehicles may not be parked or stored on the theatre grounds or on the adjacent park area. Temporary stopping of a vehicle on the grounds is allowed only during service operations.</a:t>
            </a:r>
          </a:p>
          <a:p>
            <a:pPr marR="0" lvl="0" algn="l" defTabSz="914400" rtl="0" eaLnBrk="1" fontAlgn="auto" latinLnBrk="0" hangingPunct="1">
              <a:lnSpc>
                <a:spcPct val="100000"/>
              </a:lnSpc>
              <a:spcBef>
                <a:spcPts val="0"/>
              </a:spcBef>
              <a:spcAft>
                <a:spcPts val="0"/>
              </a:spcAft>
              <a:buClrTx/>
              <a:buSzTx/>
              <a:tabLst/>
              <a:defRPr/>
            </a:pPr>
            <a:endParaRPr lang="en-US" dirty="0">
              <a:latin typeface="+mn-lt"/>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latin typeface="+mn-lt"/>
              </a:rPr>
              <a:t>Parking must be done only in designated and </a:t>
            </a:r>
            <a:r>
              <a:rPr lang="en-US" dirty="0" err="1">
                <a:latin typeface="+mn-lt"/>
              </a:rPr>
              <a:t>authorised</a:t>
            </a:r>
            <a:r>
              <a:rPr lang="en-US" dirty="0">
                <a:latin typeface="+mn-lt"/>
              </a:rPr>
              <a:t> parking areas.</a:t>
            </a:r>
            <a:endParaRPr lang="fi-FI" dirty="0">
              <a:latin typeface="+mn-lt"/>
            </a:endParaRPr>
          </a:p>
        </p:txBody>
      </p:sp>
      <p:pic>
        <p:nvPicPr>
          <p:cNvPr id="4" name="Kuva 3">
            <a:extLst>
              <a:ext uri="{FF2B5EF4-FFF2-40B4-BE49-F238E27FC236}">
                <a16:creationId xmlns:a16="http://schemas.microsoft.com/office/drawing/2014/main" id="{4358A548-30B8-4B02-BCF6-7592B523DC4C}"/>
              </a:ext>
            </a:extLst>
          </p:cNvPr>
          <p:cNvPicPr>
            <a:picLocks noChangeAspect="1"/>
          </p:cNvPicPr>
          <p:nvPr/>
        </p:nvPicPr>
        <p:blipFill>
          <a:blip r:embed="rId2"/>
          <a:stretch>
            <a:fillRect/>
          </a:stretch>
        </p:blipFill>
        <p:spPr>
          <a:xfrm>
            <a:off x="3989810" y="1052736"/>
            <a:ext cx="4902670" cy="3772492"/>
          </a:xfrm>
          <a:prstGeom prst="rect">
            <a:avLst/>
          </a:prstGeom>
        </p:spPr>
      </p:pic>
      <p:sp>
        <p:nvSpPr>
          <p:cNvPr id="5" name="Ellipsi 4">
            <a:extLst>
              <a:ext uri="{FF2B5EF4-FFF2-40B4-BE49-F238E27FC236}">
                <a16:creationId xmlns:a16="http://schemas.microsoft.com/office/drawing/2014/main" id="{3F5CDF11-B2C8-4C17-983F-E3096BAE216D}"/>
              </a:ext>
            </a:extLst>
          </p:cNvPr>
          <p:cNvSpPr/>
          <p:nvPr/>
        </p:nvSpPr>
        <p:spPr>
          <a:xfrm>
            <a:off x="6184171" y="2787774"/>
            <a:ext cx="288032" cy="28803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6" name="Ellipsi 5">
            <a:extLst>
              <a:ext uri="{FF2B5EF4-FFF2-40B4-BE49-F238E27FC236}">
                <a16:creationId xmlns:a16="http://schemas.microsoft.com/office/drawing/2014/main" id="{4EF435BF-69B8-412B-82FC-8BE2C8B28FAF}"/>
              </a:ext>
            </a:extLst>
          </p:cNvPr>
          <p:cNvSpPr/>
          <p:nvPr/>
        </p:nvSpPr>
        <p:spPr>
          <a:xfrm>
            <a:off x="7092280" y="3435846"/>
            <a:ext cx="504056" cy="57606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cxnSp>
        <p:nvCxnSpPr>
          <p:cNvPr id="10" name="Suora nuoliyhdysviiva 9">
            <a:extLst>
              <a:ext uri="{FF2B5EF4-FFF2-40B4-BE49-F238E27FC236}">
                <a16:creationId xmlns:a16="http://schemas.microsoft.com/office/drawing/2014/main" id="{CD5FCF6B-47E5-407E-8B87-BB26841550CB}"/>
              </a:ext>
            </a:extLst>
          </p:cNvPr>
          <p:cNvCxnSpPr/>
          <p:nvPr/>
        </p:nvCxnSpPr>
        <p:spPr>
          <a:xfrm flipH="1" flipV="1">
            <a:off x="5868144" y="2427734"/>
            <a:ext cx="720080" cy="432048"/>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12" name="Suora nuoliyhdysviiva 11">
            <a:extLst>
              <a:ext uri="{FF2B5EF4-FFF2-40B4-BE49-F238E27FC236}">
                <a16:creationId xmlns:a16="http://schemas.microsoft.com/office/drawing/2014/main" id="{C9777756-2190-4DF0-ABAF-0F9C00903F98}"/>
              </a:ext>
            </a:extLst>
          </p:cNvPr>
          <p:cNvCxnSpPr/>
          <p:nvPr/>
        </p:nvCxnSpPr>
        <p:spPr>
          <a:xfrm flipV="1">
            <a:off x="5868144" y="1974456"/>
            <a:ext cx="216024" cy="417464"/>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14" name="Suora nuoliyhdysviiva 13">
            <a:extLst>
              <a:ext uri="{FF2B5EF4-FFF2-40B4-BE49-F238E27FC236}">
                <a16:creationId xmlns:a16="http://schemas.microsoft.com/office/drawing/2014/main" id="{B9B6126D-5C58-40DF-B182-3EFA617B41DE}"/>
              </a:ext>
            </a:extLst>
          </p:cNvPr>
          <p:cNvCxnSpPr/>
          <p:nvPr/>
        </p:nvCxnSpPr>
        <p:spPr>
          <a:xfrm flipH="1" flipV="1">
            <a:off x="5868144" y="1707654"/>
            <a:ext cx="216024" cy="202332"/>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3017631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Rectangle 9">
            <a:extLst>
              <a:ext uri="{FF2B5EF4-FFF2-40B4-BE49-F238E27FC236}">
                <a16:creationId xmlns:a16="http://schemas.microsoft.com/office/drawing/2014/main" id="{F13C74B1-5B17-4795-BED0-7140497B44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5143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tsikko 1">
            <a:extLst>
              <a:ext uri="{FF2B5EF4-FFF2-40B4-BE49-F238E27FC236}">
                <a16:creationId xmlns:a16="http://schemas.microsoft.com/office/drawing/2014/main" id="{4267F3F0-5ED5-40C4-A18A-2EA320DB61C6}"/>
              </a:ext>
            </a:extLst>
          </p:cNvPr>
          <p:cNvSpPr>
            <a:spLocks noGrp="1"/>
          </p:cNvSpPr>
          <p:nvPr>
            <p:ph type="title"/>
          </p:nvPr>
        </p:nvSpPr>
        <p:spPr>
          <a:xfrm>
            <a:off x="480060" y="244026"/>
            <a:ext cx="3276451" cy="1467631"/>
          </a:xfrm>
        </p:spPr>
        <p:txBody>
          <a:bodyPr vert="horz" lIns="91440" tIns="45720" rIns="91440" bIns="45720" rtlCol="0" anchor="b">
            <a:normAutofit/>
          </a:bodyPr>
          <a:lstStyle/>
          <a:p>
            <a:pPr defTabSz="914400"/>
            <a:r>
              <a:rPr lang="en-US" sz="3500" dirty="0">
                <a:ea typeface="+mj-ea"/>
                <a:cs typeface="+mj-cs"/>
              </a:rPr>
              <a:t>Public Transport and Access</a:t>
            </a:r>
          </a:p>
        </p:txBody>
      </p:sp>
      <p:sp>
        <p:nvSpPr>
          <p:cNvPr id="18" name="sketchy line">
            <a:extLst>
              <a:ext uri="{FF2B5EF4-FFF2-40B4-BE49-F238E27FC236}">
                <a16:creationId xmlns:a16="http://schemas.microsoft.com/office/drawing/2014/main" id="{D4974D33-8DC5-464E-8C6D-BE58F0669C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0060" y="1940245"/>
            <a:ext cx="2606040" cy="13716"/>
          </a:xfrm>
          <a:custGeom>
            <a:avLst/>
            <a:gdLst>
              <a:gd name="csX0" fmla="*/ 0 w 2606040"/>
              <a:gd name="csY0" fmla="*/ 0 h 13716"/>
              <a:gd name="csX1" fmla="*/ 625450 w 2606040"/>
              <a:gd name="csY1" fmla="*/ 0 h 13716"/>
              <a:gd name="csX2" fmla="*/ 1224839 w 2606040"/>
              <a:gd name="csY2" fmla="*/ 0 h 13716"/>
              <a:gd name="csX3" fmla="*/ 1824228 w 2606040"/>
              <a:gd name="csY3" fmla="*/ 0 h 13716"/>
              <a:gd name="csX4" fmla="*/ 2606040 w 2606040"/>
              <a:gd name="csY4" fmla="*/ 0 h 13716"/>
              <a:gd name="csX5" fmla="*/ 2606040 w 2606040"/>
              <a:gd name="csY5" fmla="*/ 13716 h 13716"/>
              <a:gd name="csX6" fmla="*/ 1902409 w 2606040"/>
              <a:gd name="csY6" fmla="*/ 13716 h 13716"/>
              <a:gd name="csX7" fmla="*/ 1276960 w 2606040"/>
              <a:gd name="csY7" fmla="*/ 13716 h 13716"/>
              <a:gd name="csX8" fmla="*/ 677570 w 2606040"/>
              <a:gd name="csY8" fmla="*/ 13716 h 13716"/>
              <a:gd name="csX9" fmla="*/ 0 w 2606040"/>
              <a:gd name="csY9" fmla="*/ 13716 h 13716"/>
              <a:gd name="csX10" fmla="*/ 0 w 2606040"/>
              <a:gd name="csY10" fmla="*/ 0 h 13716"/>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Lst>
            <a:rect l="l" t="t" r="r" b="b"/>
            <a:pathLst>
              <a:path w="2606040" h="13716" fill="none" extrusionOk="0">
                <a:moveTo>
                  <a:pt x="0" y="0"/>
                </a:moveTo>
                <a:cubicBezTo>
                  <a:pt x="266776" y="-600"/>
                  <a:pt x="322756" y="3201"/>
                  <a:pt x="625450" y="0"/>
                </a:cubicBezTo>
                <a:cubicBezTo>
                  <a:pt x="928144" y="-3201"/>
                  <a:pt x="968141" y="9269"/>
                  <a:pt x="1224839" y="0"/>
                </a:cubicBezTo>
                <a:cubicBezTo>
                  <a:pt x="1481537" y="-9269"/>
                  <a:pt x="1569059" y="21947"/>
                  <a:pt x="1824228" y="0"/>
                </a:cubicBezTo>
                <a:cubicBezTo>
                  <a:pt x="2079397" y="-21947"/>
                  <a:pt x="2326053" y="-10194"/>
                  <a:pt x="2606040" y="0"/>
                </a:cubicBezTo>
                <a:cubicBezTo>
                  <a:pt x="2605690" y="5728"/>
                  <a:pt x="2605650" y="7624"/>
                  <a:pt x="2606040" y="13716"/>
                </a:cubicBezTo>
                <a:cubicBezTo>
                  <a:pt x="2256758" y="26838"/>
                  <a:pt x="2173673" y="-17450"/>
                  <a:pt x="1902409" y="13716"/>
                </a:cubicBezTo>
                <a:cubicBezTo>
                  <a:pt x="1631145" y="44882"/>
                  <a:pt x="1461378" y="894"/>
                  <a:pt x="1276960" y="13716"/>
                </a:cubicBezTo>
                <a:cubicBezTo>
                  <a:pt x="1092542" y="26538"/>
                  <a:pt x="890442" y="8641"/>
                  <a:pt x="677570" y="13716"/>
                </a:cubicBezTo>
                <a:cubicBezTo>
                  <a:pt x="464698" y="18792"/>
                  <a:pt x="187648" y="31265"/>
                  <a:pt x="0" y="13716"/>
                </a:cubicBezTo>
                <a:cubicBezTo>
                  <a:pt x="-302" y="10335"/>
                  <a:pt x="417" y="4724"/>
                  <a:pt x="0" y="0"/>
                </a:cubicBezTo>
                <a:close/>
              </a:path>
              <a:path w="2606040" h="13716" stroke="0" extrusionOk="0">
                <a:moveTo>
                  <a:pt x="0" y="0"/>
                </a:moveTo>
                <a:cubicBezTo>
                  <a:pt x="197231" y="3803"/>
                  <a:pt x="358914" y="-9291"/>
                  <a:pt x="599389" y="0"/>
                </a:cubicBezTo>
                <a:cubicBezTo>
                  <a:pt x="839864" y="9291"/>
                  <a:pt x="979371" y="8509"/>
                  <a:pt x="1303020" y="0"/>
                </a:cubicBezTo>
                <a:cubicBezTo>
                  <a:pt x="1626669" y="-8509"/>
                  <a:pt x="1726300" y="7440"/>
                  <a:pt x="1876349" y="0"/>
                </a:cubicBezTo>
                <a:cubicBezTo>
                  <a:pt x="2026398" y="-7440"/>
                  <a:pt x="2430712" y="17957"/>
                  <a:pt x="2606040" y="0"/>
                </a:cubicBezTo>
                <a:cubicBezTo>
                  <a:pt x="2606569" y="5071"/>
                  <a:pt x="2606315" y="7437"/>
                  <a:pt x="2606040" y="13716"/>
                </a:cubicBezTo>
                <a:cubicBezTo>
                  <a:pt x="2393024" y="-2332"/>
                  <a:pt x="2191161" y="34687"/>
                  <a:pt x="1980590" y="13716"/>
                </a:cubicBezTo>
                <a:cubicBezTo>
                  <a:pt x="1770019" y="-7255"/>
                  <a:pt x="1476440" y="31542"/>
                  <a:pt x="1276960" y="13716"/>
                </a:cubicBezTo>
                <a:cubicBezTo>
                  <a:pt x="1077480" y="-4110"/>
                  <a:pt x="880988" y="37553"/>
                  <a:pt x="651510" y="13716"/>
                </a:cubicBezTo>
                <a:cubicBezTo>
                  <a:pt x="422032" y="-10121"/>
                  <a:pt x="130744" y="-6519"/>
                  <a:pt x="0" y="13716"/>
                </a:cubicBezTo>
                <a:cubicBezTo>
                  <a:pt x="198" y="8947"/>
                  <a:pt x="304" y="5200"/>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kstiruutu 4">
            <a:extLst>
              <a:ext uri="{FF2B5EF4-FFF2-40B4-BE49-F238E27FC236}">
                <a16:creationId xmlns:a16="http://schemas.microsoft.com/office/drawing/2014/main" id="{A893E840-086B-45B4-80A0-47C82F93F997}"/>
              </a:ext>
            </a:extLst>
          </p:cNvPr>
          <p:cNvSpPr txBox="1"/>
          <p:nvPr/>
        </p:nvSpPr>
        <p:spPr>
          <a:xfrm>
            <a:off x="480060" y="2154674"/>
            <a:ext cx="3182691" cy="2490501"/>
          </a:xfrm>
          <a:prstGeom prst="rect">
            <a:avLst/>
          </a:prstGeom>
        </p:spPr>
        <p:txBody>
          <a:bodyPr vert="horz" lIns="91440" tIns="45720" rIns="91440" bIns="45720" rtlCol="0">
            <a:normAutofit/>
          </a:bodyPr>
          <a:lstStyle/>
          <a:p>
            <a:pPr marL="285750" indent="-228600">
              <a:lnSpc>
                <a:spcPct val="90000"/>
              </a:lnSpc>
              <a:spcAft>
                <a:spcPts val="600"/>
              </a:spcAft>
              <a:buFont typeface="Arial" panose="020B0604020202020204" pitchFamily="34" charset="0"/>
              <a:buChar char="•"/>
            </a:pPr>
            <a:r>
              <a:rPr lang="en-US" sz="1100" dirty="0"/>
              <a:t>Audience members are encouraged to arrive at the theatre on foot, by bicycle, or using public transport.</a:t>
            </a:r>
          </a:p>
          <a:p>
            <a:pPr marL="285750" indent="-228600">
              <a:lnSpc>
                <a:spcPct val="90000"/>
              </a:lnSpc>
              <a:spcAft>
                <a:spcPts val="600"/>
              </a:spcAft>
              <a:buFont typeface="Arial" panose="020B0604020202020204" pitchFamily="34" charset="0"/>
              <a:buChar char="•"/>
            </a:pPr>
            <a:r>
              <a:rPr lang="en-US" sz="1100" dirty="0"/>
              <a:t>The nearest bus stops within walking distance are on Kasarmintie:</a:t>
            </a:r>
          </a:p>
          <a:p>
            <a:pPr marL="742950" lvl="1" indent="-228600">
              <a:lnSpc>
                <a:spcPct val="90000"/>
              </a:lnSpc>
              <a:spcAft>
                <a:spcPts val="600"/>
              </a:spcAft>
              <a:buFont typeface="Arial" panose="020B0604020202020204" pitchFamily="34" charset="0"/>
              <a:buChar char="•"/>
            </a:pPr>
            <a:r>
              <a:rPr lang="en-US" sz="1100" dirty="0" err="1"/>
              <a:t>Nahkatehtaankatu</a:t>
            </a:r>
            <a:r>
              <a:rPr lang="en-US" sz="1100" dirty="0"/>
              <a:t> P and E</a:t>
            </a:r>
          </a:p>
          <a:p>
            <a:pPr marL="742950" lvl="1" indent="-228600">
              <a:lnSpc>
                <a:spcPct val="90000"/>
              </a:lnSpc>
              <a:spcAft>
                <a:spcPts val="600"/>
              </a:spcAft>
              <a:buFont typeface="Arial" panose="020B0604020202020204" pitchFamily="34" charset="0"/>
              <a:buChar char="•"/>
            </a:pPr>
            <a:r>
              <a:rPr lang="en-US" sz="1100" dirty="0" err="1"/>
              <a:t>Makasiininkatu</a:t>
            </a:r>
            <a:r>
              <a:rPr lang="en-US" sz="1100" dirty="0"/>
              <a:t> P and E</a:t>
            </a:r>
          </a:p>
          <a:p>
            <a:pPr marL="285750" indent="-228600">
              <a:lnSpc>
                <a:spcPct val="90000"/>
              </a:lnSpc>
              <a:spcAft>
                <a:spcPts val="600"/>
              </a:spcAft>
              <a:buFont typeface="Arial" panose="020B0604020202020204" pitchFamily="34" charset="0"/>
              <a:buChar char="•"/>
            </a:pPr>
            <a:r>
              <a:rPr lang="en-US" sz="1100" dirty="0"/>
              <a:t>Additional stops near the Cathedral: Franzen and </a:t>
            </a:r>
            <a:r>
              <a:rPr lang="en-US" sz="1100" dirty="0" err="1"/>
              <a:t>Kuvernööri</a:t>
            </a:r>
            <a:r>
              <a:rPr lang="en-US" sz="1100" dirty="0"/>
              <a:t>.</a:t>
            </a:r>
          </a:p>
          <a:p>
            <a:pPr indent="-228600">
              <a:lnSpc>
                <a:spcPct val="90000"/>
              </a:lnSpc>
              <a:spcAft>
                <a:spcPts val="600"/>
              </a:spcAft>
              <a:buFont typeface="Arial" panose="020B0604020202020204" pitchFamily="34" charset="0"/>
              <a:buChar char="•"/>
            </a:pPr>
            <a:endParaRPr lang="en-US" sz="1100" dirty="0"/>
          </a:p>
          <a:p>
            <a:pPr marL="285750" indent="-228600">
              <a:lnSpc>
                <a:spcPct val="90000"/>
              </a:lnSpc>
              <a:spcAft>
                <a:spcPts val="600"/>
              </a:spcAft>
              <a:buFont typeface="Arial" panose="020B0604020202020204" pitchFamily="34" charset="0"/>
              <a:buChar char="•"/>
            </a:pPr>
            <a:r>
              <a:rPr lang="en-US" sz="1100" dirty="0"/>
              <a:t>The nearest paid parking areas are the </a:t>
            </a:r>
            <a:r>
              <a:rPr lang="en-US" sz="1100" dirty="0" err="1"/>
              <a:t>Hotelli</a:t>
            </a:r>
            <a:r>
              <a:rPr lang="en-US" sz="1100" dirty="0"/>
              <a:t> </a:t>
            </a:r>
            <a:r>
              <a:rPr lang="en-US" sz="1100" dirty="0" err="1"/>
              <a:t>Lasaret</a:t>
            </a:r>
            <a:r>
              <a:rPr lang="en-US" sz="1100" dirty="0"/>
              <a:t> parking lot and </a:t>
            </a:r>
            <a:r>
              <a:rPr lang="en-US" sz="1100" dirty="0" err="1"/>
              <a:t>Autoheikki</a:t>
            </a:r>
            <a:r>
              <a:rPr lang="en-US" sz="1100" dirty="0"/>
              <a:t>.</a:t>
            </a:r>
          </a:p>
        </p:txBody>
      </p:sp>
      <p:pic>
        <p:nvPicPr>
          <p:cNvPr id="4" name="Sisällön paikkamerkki 3">
            <a:extLst>
              <a:ext uri="{FF2B5EF4-FFF2-40B4-BE49-F238E27FC236}">
                <a16:creationId xmlns:a16="http://schemas.microsoft.com/office/drawing/2014/main" id="{0D8C628C-756C-4643-8E3F-AC7322E59E45}"/>
              </a:ext>
            </a:extLst>
          </p:cNvPr>
          <p:cNvPicPr>
            <a:picLocks noGrp="1" noChangeAspect="1"/>
          </p:cNvPicPr>
          <p:nvPr>
            <p:ph idx="1"/>
          </p:nvPr>
        </p:nvPicPr>
        <p:blipFill>
          <a:blip r:embed="rId2"/>
          <a:srcRect l="1158" r="17345" b="-1"/>
          <a:stretch>
            <a:fillRect/>
          </a:stretch>
        </p:blipFill>
        <p:spPr>
          <a:xfrm>
            <a:off x="3983776" y="10"/>
            <a:ext cx="5159081" cy="51434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spTree>
    <p:extLst>
      <p:ext uri="{BB962C8B-B14F-4D97-AF65-F5344CB8AC3E}">
        <p14:creationId xmlns:p14="http://schemas.microsoft.com/office/powerpoint/2010/main" val="233759819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 name="Rectangle 7">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286" y="0"/>
            <a:ext cx="9141714" cy="5143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reeform: Shape 9">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125454" cy="51435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tsikko 1">
            <a:extLst>
              <a:ext uri="{FF2B5EF4-FFF2-40B4-BE49-F238E27FC236}">
                <a16:creationId xmlns:a16="http://schemas.microsoft.com/office/drawing/2014/main" id="{283B7D24-ADAB-4FF2-AB92-7B0ADEF3C908}"/>
              </a:ext>
            </a:extLst>
          </p:cNvPr>
          <p:cNvSpPr>
            <a:spLocks noGrp="1"/>
          </p:cNvSpPr>
          <p:nvPr>
            <p:ph type="title"/>
          </p:nvPr>
        </p:nvSpPr>
        <p:spPr>
          <a:xfrm>
            <a:off x="515125" y="865179"/>
            <a:ext cx="2400300" cy="3345872"/>
          </a:xfrm>
        </p:spPr>
        <p:txBody>
          <a:bodyPr vert="horz" lIns="91440" tIns="45720" rIns="91440" bIns="45720" rtlCol="0" anchor="ctr">
            <a:normAutofit/>
          </a:bodyPr>
          <a:lstStyle/>
          <a:p>
            <a:pPr defTabSz="914400"/>
            <a:r>
              <a:rPr lang="en-US" sz="2100" kern="1200" dirty="0">
                <a:solidFill>
                  <a:srgbClr val="FFFFFF"/>
                </a:solidFill>
                <a:latin typeface="+mj-lt"/>
                <a:ea typeface="+mj-ea"/>
                <a:cs typeface="+mj-cs"/>
              </a:rPr>
              <a:t>Subcontracting Services</a:t>
            </a:r>
          </a:p>
        </p:txBody>
      </p:sp>
      <p:sp>
        <p:nvSpPr>
          <p:cNvPr id="7"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5662801" y="1841609"/>
            <a:ext cx="3062575" cy="3062575"/>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Sisällön paikkamerkki 2">
            <a:extLst>
              <a:ext uri="{FF2B5EF4-FFF2-40B4-BE49-F238E27FC236}">
                <a16:creationId xmlns:a16="http://schemas.microsoft.com/office/drawing/2014/main" id="{C47489B7-7AED-4CFE-9CFC-017C50F867B1}"/>
              </a:ext>
            </a:extLst>
          </p:cNvPr>
          <p:cNvSpPr>
            <a:spLocks noGrp="1"/>
          </p:cNvSpPr>
          <p:nvPr>
            <p:ph idx="1"/>
          </p:nvPr>
        </p:nvSpPr>
        <p:spPr>
          <a:xfrm>
            <a:off x="3335481" y="443508"/>
            <a:ext cx="5179868" cy="4189214"/>
          </a:xfrm>
        </p:spPr>
        <p:txBody>
          <a:bodyPr vert="horz" lIns="91440" tIns="45720" rIns="91440" bIns="45720" rtlCol="0" anchor="ctr">
            <a:normAutofit/>
          </a:bodyPr>
          <a:lstStyle/>
          <a:p>
            <a:pPr defTabSz="914400"/>
            <a:r>
              <a:rPr lang="en-US" sz="1200" dirty="0">
                <a:latin typeface="+mn-lt"/>
                <a:ea typeface="+mn-ea"/>
                <a:cs typeface="+mn-cs"/>
              </a:rPr>
              <a:t>Below are a few examples of companies and associations that provide services. More service providers can be found in the Event </a:t>
            </a:r>
            <a:r>
              <a:rPr lang="en-US" sz="1200" dirty="0" err="1">
                <a:latin typeface="+mn-lt"/>
                <a:ea typeface="+mn-ea"/>
                <a:cs typeface="+mn-cs"/>
              </a:rPr>
              <a:t>Organiser’s</a:t>
            </a:r>
            <a:r>
              <a:rPr lang="en-US" sz="1200" dirty="0">
                <a:latin typeface="+mn-lt"/>
                <a:ea typeface="+mn-ea"/>
                <a:cs typeface="+mn-cs"/>
              </a:rPr>
              <a:t> Guide:</a:t>
            </a:r>
          </a:p>
          <a:p>
            <a:pPr defTabSz="914400"/>
            <a:r>
              <a:rPr lang="en-US" sz="1200" dirty="0">
                <a:hlinkClick r:id="rId2"/>
              </a:rPr>
              <a:t>https://www.ouka.fi/en/guide-event-organizers</a:t>
            </a:r>
            <a:endParaRPr lang="en-US" sz="1200" dirty="0"/>
          </a:p>
          <a:p>
            <a:pPr defTabSz="914400"/>
            <a:endParaRPr lang="en-US" sz="1200" dirty="0">
              <a:latin typeface="+mn-lt"/>
              <a:ea typeface="+mn-ea"/>
              <a:cs typeface="+mn-cs"/>
            </a:endParaRPr>
          </a:p>
          <a:p>
            <a:pPr defTabSz="914400"/>
            <a:r>
              <a:rPr lang="en-US" sz="1200" dirty="0">
                <a:latin typeface="+mn-lt"/>
                <a:ea typeface="+mn-ea"/>
                <a:cs typeface="+mn-cs"/>
              </a:rPr>
              <a:t>Security: </a:t>
            </a:r>
          </a:p>
          <a:p>
            <a:pPr lvl="1" indent="-228600" defTabSz="914400">
              <a:buFont typeface="Arial" panose="020B0604020202020204" pitchFamily="34" charset="0"/>
              <a:buChar char="•"/>
            </a:pPr>
            <a:r>
              <a:rPr lang="en-US" sz="1200" dirty="0">
                <a:latin typeface="+mn-lt"/>
                <a:ea typeface="+mn-ea"/>
                <a:cs typeface="+mn-cs"/>
              </a:rPr>
              <a:t>Oulun </a:t>
            </a:r>
            <a:r>
              <a:rPr lang="en-US" sz="1200" dirty="0" err="1">
                <a:latin typeface="+mn-lt"/>
                <a:ea typeface="+mn-ea"/>
                <a:cs typeface="+mn-cs"/>
              </a:rPr>
              <a:t>alueen</a:t>
            </a:r>
            <a:r>
              <a:rPr lang="en-US" sz="1200" dirty="0">
                <a:latin typeface="+mn-lt"/>
                <a:ea typeface="+mn-ea"/>
                <a:cs typeface="+mn-cs"/>
              </a:rPr>
              <a:t> </a:t>
            </a:r>
            <a:r>
              <a:rPr lang="en-US" sz="1200" dirty="0" err="1">
                <a:latin typeface="+mn-lt"/>
                <a:ea typeface="+mn-ea"/>
                <a:cs typeface="+mn-cs"/>
              </a:rPr>
              <a:t>järjestyksenvalvojat</a:t>
            </a:r>
            <a:r>
              <a:rPr lang="en-US" sz="1200" dirty="0">
                <a:latin typeface="+mn-lt"/>
                <a:ea typeface="+mn-ea"/>
                <a:cs typeface="+mn-cs"/>
              </a:rPr>
              <a:t> ry </a:t>
            </a:r>
            <a:r>
              <a:rPr lang="en-US" sz="1200" dirty="0">
                <a:latin typeface="+mn-lt"/>
                <a:ea typeface="+mn-ea"/>
                <a:cs typeface="+mn-cs"/>
                <a:hlinkClick r:id="rId3"/>
              </a:rPr>
              <a:t>https://oajv.wordpress.com/</a:t>
            </a:r>
            <a:endParaRPr lang="en-US" sz="1200" dirty="0">
              <a:latin typeface="+mn-lt"/>
              <a:ea typeface="+mn-ea"/>
              <a:cs typeface="+mn-cs"/>
            </a:endParaRPr>
          </a:p>
          <a:p>
            <a:pPr lvl="1" indent="-228600" defTabSz="914400">
              <a:buFont typeface="Arial" panose="020B0604020202020204" pitchFamily="34" charset="0"/>
              <a:buChar char="•"/>
            </a:pPr>
            <a:r>
              <a:rPr lang="en-US" sz="1200" dirty="0">
                <a:latin typeface="+mn-lt"/>
                <a:ea typeface="+mn-ea"/>
                <a:cs typeface="+mn-cs"/>
              </a:rPr>
              <a:t>Securitas Oy </a:t>
            </a:r>
            <a:r>
              <a:rPr lang="en-US" sz="1200" dirty="0">
                <a:latin typeface="+mn-lt"/>
                <a:ea typeface="+mn-ea"/>
                <a:cs typeface="+mn-cs"/>
                <a:hlinkClick r:id="rId4"/>
              </a:rPr>
              <a:t>https://www.securitas.fi/</a:t>
            </a:r>
            <a:endParaRPr lang="en-US" sz="1200" dirty="0">
              <a:latin typeface="+mn-lt"/>
              <a:ea typeface="+mn-ea"/>
              <a:cs typeface="+mn-cs"/>
            </a:endParaRPr>
          </a:p>
          <a:p>
            <a:pPr lvl="1" indent="-228600" defTabSz="914400">
              <a:buFont typeface="Arial" panose="020B0604020202020204" pitchFamily="34" charset="0"/>
              <a:buChar char="•"/>
            </a:pPr>
            <a:r>
              <a:rPr lang="en-US" sz="1200" dirty="0" err="1">
                <a:latin typeface="+mn-lt"/>
                <a:ea typeface="+mn-ea"/>
                <a:cs typeface="+mn-cs"/>
              </a:rPr>
              <a:t>SeSP</a:t>
            </a:r>
            <a:r>
              <a:rPr lang="en-US" sz="1200" dirty="0">
                <a:latin typeface="+mn-lt"/>
                <a:ea typeface="+mn-ea"/>
                <a:cs typeface="+mn-cs"/>
              </a:rPr>
              <a:t> Oy </a:t>
            </a:r>
            <a:r>
              <a:rPr lang="en-US" sz="1200" dirty="0">
                <a:latin typeface="+mn-lt"/>
                <a:ea typeface="+mn-ea"/>
                <a:cs typeface="+mn-cs"/>
                <a:hlinkClick r:id="rId5"/>
              </a:rPr>
              <a:t>https://sesp.fi/</a:t>
            </a:r>
            <a:endParaRPr lang="en-US" sz="1200" dirty="0">
              <a:latin typeface="+mn-lt"/>
              <a:ea typeface="+mn-ea"/>
              <a:cs typeface="+mn-cs"/>
            </a:endParaRPr>
          </a:p>
          <a:p>
            <a:pPr indent="-228600" defTabSz="914400">
              <a:buFont typeface="Arial" panose="020B0604020202020204" pitchFamily="34" charset="0"/>
              <a:buChar char="•"/>
            </a:pPr>
            <a:endParaRPr lang="en-US" sz="1200" dirty="0">
              <a:latin typeface="+mn-lt"/>
              <a:ea typeface="+mn-ea"/>
              <a:cs typeface="+mn-cs"/>
            </a:endParaRPr>
          </a:p>
          <a:p>
            <a:pPr defTabSz="914400"/>
            <a:r>
              <a:rPr lang="en-US" sz="1200" dirty="0"/>
              <a:t>Café and Beverage Service</a:t>
            </a:r>
            <a:r>
              <a:rPr lang="en-US" sz="1200" dirty="0">
                <a:latin typeface="+mn-lt"/>
                <a:ea typeface="+mn-ea"/>
                <a:cs typeface="+mn-cs"/>
              </a:rPr>
              <a:t>: </a:t>
            </a:r>
          </a:p>
          <a:p>
            <a:pPr lvl="1" indent="-228600" defTabSz="914400">
              <a:buFont typeface="Arial" panose="020B0604020202020204" pitchFamily="34" charset="0"/>
              <a:buChar char="•"/>
            </a:pPr>
            <a:r>
              <a:rPr lang="en-US" sz="1200" dirty="0">
                <a:latin typeface="+mn-lt"/>
                <a:ea typeface="+mn-ea"/>
                <a:cs typeface="+mn-cs"/>
              </a:rPr>
              <a:t>Kahvila Kiikku / Rina </a:t>
            </a:r>
            <a:r>
              <a:rPr lang="en-US" sz="1200" dirty="0" err="1">
                <a:latin typeface="+mn-lt"/>
                <a:ea typeface="+mn-ea"/>
                <a:cs typeface="+mn-cs"/>
              </a:rPr>
              <a:t>Hirviniemi</a:t>
            </a:r>
            <a:r>
              <a:rPr lang="en-US" sz="1200" dirty="0">
                <a:latin typeface="+mn-lt"/>
                <a:ea typeface="+mn-ea"/>
                <a:cs typeface="+mn-cs"/>
              </a:rPr>
              <a:t> +358 45 132 8806 / </a:t>
            </a:r>
            <a:r>
              <a:rPr lang="en-US" sz="1200" dirty="0">
                <a:latin typeface="+mn-lt"/>
                <a:ea typeface="+mn-ea"/>
                <a:cs typeface="+mn-cs"/>
                <a:hlinkClick r:id="rId6"/>
              </a:rPr>
              <a:t>kahvilakiikku@gmail.com</a:t>
            </a:r>
            <a:endParaRPr lang="en-US" sz="1200" dirty="0">
              <a:latin typeface="+mn-lt"/>
              <a:ea typeface="+mn-ea"/>
              <a:cs typeface="+mn-cs"/>
            </a:endParaRPr>
          </a:p>
          <a:p>
            <a:pPr indent="-228600" defTabSz="914400">
              <a:buFont typeface="Arial" panose="020B0604020202020204" pitchFamily="34" charset="0"/>
              <a:buChar char="•"/>
            </a:pPr>
            <a:endParaRPr lang="en-US" sz="1200" dirty="0">
              <a:latin typeface="+mn-lt"/>
              <a:ea typeface="+mn-ea"/>
              <a:cs typeface="+mn-cs"/>
            </a:endParaRPr>
          </a:p>
          <a:p>
            <a:pPr defTabSz="914400"/>
            <a:r>
              <a:rPr lang="en-US" sz="1200" dirty="0">
                <a:latin typeface="+mn-lt"/>
                <a:ea typeface="+mn-ea"/>
                <a:cs typeface="+mn-cs"/>
              </a:rPr>
              <a:t>Technical services: </a:t>
            </a:r>
          </a:p>
          <a:p>
            <a:pPr lvl="1" indent="-228600" defTabSz="914400">
              <a:buFont typeface="Arial" panose="020B0604020202020204" pitchFamily="34" charset="0"/>
              <a:buChar char="•"/>
            </a:pPr>
            <a:r>
              <a:rPr lang="en-US" sz="1200" dirty="0">
                <a:latin typeface="+mn-lt"/>
                <a:ea typeface="+mn-ea"/>
                <a:cs typeface="+mn-cs"/>
              </a:rPr>
              <a:t>Oulun </a:t>
            </a:r>
            <a:r>
              <a:rPr lang="en-US" sz="1200" dirty="0" err="1">
                <a:latin typeface="+mn-lt"/>
                <a:ea typeface="+mn-ea"/>
                <a:cs typeface="+mn-cs"/>
              </a:rPr>
              <a:t>Kongressitekniikka</a:t>
            </a:r>
            <a:r>
              <a:rPr lang="en-US" sz="1200" dirty="0">
                <a:latin typeface="+mn-lt"/>
                <a:ea typeface="+mn-ea"/>
                <a:cs typeface="+mn-cs"/>
              </a:rPr>
              <a:t> Oy / Jouko Kettunen puh. +358 40 5532473 / </a:t>
            </a:r>
            <a:r>
              <a:rPr lang="en-US" sz="1200" dirty="0">
                <a:latin typeface="+mn-lt"/>
                <a:ea typeface="+mn-ea"/>
                <a:cs typeface="+mn-cs"/>
                <a:hlinkClick r:id="rId7"/>
              </a:rPr>
              <a:t>jouko.kettunen@oktoy.fi</a:t>
            </a:r>
            <a:endParaRPr lang="en-US" sz="1200" dirty="0">
              <a:latin typeface="+mn-lt"/>
              <a:ea typeface="+mn-ea"/>
              <a:cs typeface="+mn-cs"/>
            </a:endParaRPr>
          </a:p>
          <a:p>
            <a:pPr indent="-228600" defTabSz="914400">
              <a:buFont typeface="Arial" panose="020B0604020202020204" pitchFamily="34" charset="0"/>
              <a:buChar char="•"/>
            </a:pPr>
            <a:endParaRPr lang="en-US" sz="1200" dirty="0">
              <a:latin typeface="+mn-lt"/>
              <a:ea typeface="+mn-ea"/>
              <a:cs typeface="+mn-cs"/>
            </a:endParaRPr>
          </a:p>
        </p:txBody>
      </p:sp>
    </p:spTree>
    <p:extLst>
      <p:ext uri="{BB962C8B-B14F-4D97-AF65-F5344CB8AC3E}">
        <p14:creationId xmlns:p14="http://schemas.microsoft.com/office/powerpoint/2010/main" val="359788237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 name="Rectangle 7">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5143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tsikko 1">
            <a:extLst>
              <a:ext uri="{FF2B5EF4-FFF2-40B4-BE49-F238E27FC236}">
                <a16:creationId xmlns:a16="http://schemas.microsoft.com/office/drawing/2014/main" id="{88F74C0D-D971-428D-B647-B90A342BD5C9}"/>
              </a:ext>
            </a:extLst>
          </p:cNvPr>
          <p:cNvSpPr>
            <a:spLocks noGrp="1"/>
          </p:cNvSpPr>
          <p:nvPr>
            <p:ph type="title"/>
          </p:nvPr>
        </p:nvSpPr>
        <p:spPr>
          <a:xfrm>
            <a:off x="628650" y="273843"/>
            <a:ext cx="7886700" cy="994173"/>
          </a:xfrm>
        </p:spPr>
        <p:txBody>
          <a:bodyPr vert="horz" lIns="91440" tIns="45720" rIns="91440" bIns="45720" rtlCol="0" anchor="ctr">
            <a:normAutofit/>
          </a:bodyPr>
          <a:lstStyle/>
          <a:p>
            <a:pPr defTabSz="914400"/>
            <a:r>
              <a:rPr lang="en-US" sz="4100" kern="1200" dirty="0">
                <a:solidFill>
                  <a:schemeClr val="tx1"/>
                </a:solidFill>
                <a:latin typeface="+mj-lt"/>
                <a:ea typeface="+mj-ea"/>
                <a:cs typeface="+mj-cs"/>
              </a:rPr>
              <a:t>Contacts</a:t>
            </a:r>
          </a:p>
        </p:txBody>
      </p:sp>
      <p:sp>
        <p:nvSpPr>
          <p:cNvPr id="6"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01777" y="1258029"/>
            <a:ext cx="8140446" cy="13716"/>
          </a:xfrm>
          <a:custGeom>
            <a:avLst/>
            <a:gdLst>
              <a:gd name="csX0" fmla="*/ 0 w 8140446"/>
              <a:gd name="csY0" fmla="*/ 0 h 13716"/>
              <a:gd name="csX1" fmla="*/ 434157 w 8140446"/>
              <a:gd name="csY1" fmla="*/ 0 h 13716"/>
              <a:gd name="csX2" fmla="*/ 1193932 w 8140446"/>
              <a:gd name="csY2" fmla="*/ 0 h 13716"/>
              <a:gd name="csX3" fmla="*/ 1628089 w 8140446"/>
              <a:gd name="csY3" fmla="*/ 0 h 13716"/>
              <a:gd name="csX4" fmla="*/ 2225055 w 8140446"/>
              <a:gd name="csY4" fmla="*/ 0 h 13716"/>
              <a:gd name="csX5" fmla="*/ 3066235 w 8140446"/>
              <a:gd name="csY5" fmla="*/ 0 h 13716"/>
              <a:gd name="csX6" fmla="*/ 3744605 w 8140446"/>
              <a:gd name="csY6" fmla="*/ 0 h 13716"/>
              <a:gd name="csX7" fmla="*/ 4504380 w 8140446"/>
              <a:gd name="csY7" fmla="*/ 0 h 13716"/>
              <a:gd name="csX8" fmla="*/ 5101346 w 8140446"/>
              <a:gd name="csY8" fmla="*/ 0 h 13716"/>
              <a:gd name="csX9" fmla="*/ 5779717 w 8140446"/>
              <a:gd name="csY9" fmla="*/ 0 h 13716"/>
              <a:gd name="csX10" fmla="*/ 6620896 w 8140446"/>
              <a:gd name="csY10" fmla="*/ 0 h 13716"/>
              <a:gd name="csX11" fmla="*/ 7136458 w 8140446"/>
              <a:gd name="csY11" fmla="*/ 0 h 13716"/>
              <a:gd name="csX12" fmla="*/ 8140446 w 8140446"/>
              <a:gd name="csY12" fmla="*/ 0 h 13716"/>
              <a:gd name="csX13" fmla="*/ 8140446 w 8140446"/>
              <a:gd name="csY13" fmla="*/ 13716 h 13716"/>
              <a:gd name="csX14" fmla="*/ 7543480 w 8140446"/>
              <a:gd name="csY14" fmla="*/ 13716 h 13716"/>
              <a:gd name="csX15" fmla="*/ 7109323 w 8140446"/>
              <a:gd name="csY15" fmla="*/ 13716 h 13716"/>
              <a:gd name="csX16" fmla="*/ 6430952 w 8140446"/>
              <a:gd name="csY16" fmla="*/ 13716 h 13716"/>
              <a:gd name="csX17" fmla="*/ 5915391 w 8140446"/>
              <a:gd name="csY17" fmla="*/ 13716 h 13716"/>
              <a:gd name="csX18" fmla="*/ 5237020 w 8140446"/>
              <a:gd name="csY18" fmla="*/ 13716 h 13716"/>
              <a:gd name="csX19" fmla="*/ 4558650 w 8140446"/>
              <a:gd name="csY19" fmla="*/ 13716 h 13716"/>
              <a:gd name="csX20" fmla="*/ 3880279 w 8140446"/>
              <a:gd name="csY20" fmla="*/ 13716 h 13716"/>
              <a:gd name="csX21" fmla="*/ 3201909 w 8140446"/>
              <a:gd name="csY21" fmla="*/ 13716 h 13716"/>
              <a:gd name="csX22" fmla="*/ 2604943 w 8140446"/>
              <a:gd name="csY22" fmla="*/ 13716 h 13716"/>
              <a:gd name="csX23" fmla="*/ 1845168 w 8140446"/>
              <a:gd name="csY23" fmla="*/ 13716 h 13716"/>
              <a:gd name="csX24" fmla="*/ 1166797 w 8140446"/>
              <a:gd name="csY24" fmla="*/ 13716 h 13716"/>
              <a:gd name="csX25" fmla="*/ 0 w 8140446"/>
              <a:gd name="csY25" fmla="*/ 13716 h 13716"/>
              <a:gd name="csX26" fmla="*/ 0 w 8140446"/>
              <a:gd name="csY26" fmla="*/ 0 h 13716"/>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 ang="0">
                <a:pos x="csX17" y="csY17"/>
              </a:cxn>
              <a:cxn ang="0">
                <a:pos x="csX18" y="csY18"/>
              </a:cxn>
              <a:cxn ang="0">
                <a:pos x="csX19" y="csY19"/>
              </a:cxn>
              <a:cxn ang="0">
                <a:pos x="csX20" y="csY20"/>
              </a:cxn>
              <a:cxn ang="0">
                <a:pos x="csX21" y="csY21"/>
              </a:cxn>
              <a:cxn ang="0">
                <a:pos x="csX22" y="csY22"/>
              </a:cxn>
              <a:cxn ang="0">
                <a:pos x="csX23" y="csY23"/>
              </a:cxn>
              <a:cxn ang="0">
                <a:pos x="csX24" y="csY24"/>
              </a:cxn>
              <a:cxn ang="0">
                <a:pos x="csX25" y="csY25"/>
              </a:cxn>
              <a:cxn ang="0">
                <a:pos x="csX26" y="csY26"/>
              </a:cxn>
            </a:cxnLst>
            <a:rect l="l" t="t" r="r" b="b"/>
            <a:pathLst>
              <a:path w="8140446" h="13716" fill="none" extrusionOk="0">
                <a:moveTo>
                  <a:pt x="0" y="0"/>
                </a:moveTo>
                <a:cubicBezTo>
                  <a:pt x="94920" y="9103"/>
                  <a:pt x="287892" y="-4966"/>
                  <a:pt x="434157" y="0"/>
                </a:cubicBezTo>
                <a:cubicBezTo>
                  <a:pt x="580422" y="4966"/>
                  <a:pt x="943595" y="-14182"/>
                  <a:pt x="1193932" y="0"/>
                </a:cubicBezTo>
                <a:cubicBezTo>
                  <a:pt x="1444270" y="14182"/>
                  <a:pt x="1472129" y="5523"/>
                  <a:pt x="1628089" y="0"/>
                </a:cubicBezTo>
                <a:cubicBezTo>
                  <a:pt x="1784049" y="-5523"/>
                  <a:pt x="1962419" y="-17322"/>
                  <a:pt x="2225055" y="0"/>
                </a:cubicBezTo>
                <a:cubicBezTo>
                  <a:pt x="2487691" y="17322"/>
                  <a:pt x="2700681" y="1311"/>
                  <a:pt x="3066235" y="0"/>
                </a:cubicBezTo>
                <a:cubicBezTo>
                  <a:pt x="3431789" y="-1311"/>
                  <a:pt x="3405662" y="25081"/>
                  <a:pt x="3744605" y="0"/>
                </a:cubicBezTo>
                <a:cubicBezTo>
                  <a:pt x="4083548" y="-25081"/>
                  <a:pt x="4265111" y="-11945"/>
                  <a:pt x="4504380" y="0"/>
                </a:cubicBezTo>
                <a:cubicBezTo>
                  <a:pt x="4743649" y="11945"/>
                  <a:pt x="4860394" y="-2832"/>
                  <a:pt x="5101346" y="0"/>
                </a:cubicBezTo>
                <a:cubicBezTo>
                  <a:pt x="5342298" y="2832"/>
                  <a:pt x="5456387" y="23676"/>
                  <a:pt x="5779717" y="0"/>
                </a:cubicBezTo>
                <a:cubicBezTo>
                  <a:pt x="6103047" y="-23676"/>
                  <a:pt x="6270379" y="-37291"/>
                  <a:pt x="6620896" y="0"/>
                </a:cubicBezTo>
                <a:cubicBezTo>
                  <a:pt x="6971413" y="37291"/>
                  <a:pt x="6989068" y="24674"/>
                  <a:pt x="7136458" y="0"/>
                </a:cubicBezTo>
                <a:cubicBezTo>
                  <a:pt x="7283848" y="-24674"/>
                  <a:pt x="7752532" y="-22436"/>
                  <a:pt x="8140446" y="0"/>
                </a:cubicBezTo>
                <a:cubicBezTo>
                  <a:pt x="8140543" y="2784"/>
                  <a:pt x="8140462" y="9558"/>
                  <a:pt x="8140446" y="13716"/>
                </a:cubicBezTo>
                <a:cubicBezTo>
                  <a:pt x="7906329" y="-7615"/>
                  <a:pt x="7681180" y="22893"/>
                  <a:pt x="7543480" y="13716"/>
                </a:cubicBezTo>
                <a:cubicBezTo>
                  <a:pt x="7405780" y="4539"/>
                  <a:pt x="7216607" y="-912"/>
                  <a:pt x="7109323" y="13716"/>
                </a:cubicBezTo>
                <a:cubicBezTo>
                  <a:pt x="7002039" y="28344"/>
                  <a:pt x="6576231" y="38120"/>
                  <a:pt x="6430952" y="13716"/>
                </a:cubicBezTo>
                <a:cubicBezTo>
                  <a:pt x="6285673" y="-10688"/>
                  <a:pt x="6138840" y="29949"/>
                  <a:pt x="5915391" y="13716"/>
                </a:cubicBezTo>
                <a:cubicBezTo>
                  <a:pt x="5691942" y="-2517"/>
                  <a:pt x="5459460" y="47094"/>
                  <a:pt x="5237020" y="13716"/>
                </a:cubicBezTo>
                <a:cubicBezTo>
                  <a:pt x="5014580" y="-19662"/>
                  <a:pt x="4747677" y="35877"/>
                  <a:pt x="4558650" y="13716"/>
                </a:cubicBezTo>
                <a:cubicBezTo>
                  <a:pt x="4369623" y="-8445"/>
                  <a:pt x="4146061" y="7996"/>
                  <a:pt x="3880279" y="13716"/>
                </a:cubicBezTo>
                <a:cubicBezTo>
                  <a:pt x="3614497" y="19436"/>
                  <a:pt x="3473808" y="-17480"/>
                  <a:pt x="3201909" y="13716"/>
                </a:cubicBezTo>
                <a:cubicBezTo>
                  <a:pt x="2930010" y="44912"/>
                  <a:pt x="2728175" y="-8002"/>
                  <a:pt x="2604943" y="13716"/>
                </a:cubicBezTo>
                <a:cubicBezTo>
                  <a:pt x="2481711" y="35434"/>
                  <a:pt x="2004334" y="22380"/>
                  <a:pt x="1845168" y="13716"/>
                </a:cubicBezTo>
                <a:cubicBezTo>
                  <a:pt x="1686003" y="5052"/>
                  <a:pt x="1375070" y="33008"/>
                  <a:pt x="1166797" y="13716"/>
                </a:cubicBezTo>
                <a:cubicBezTo>
                  <a:pt x="958524" y="-5576"/>
                  <a:pt x="342846" y="4308"/>
                  <a:pt x="0" y="13716"/>
                </a:cubicBezTo>
                <a:cubicBezTo>
                  <a:pt x="-100" y="9589"/>
                  <a:pt x="468" y="2983"/>
                  <a:pt x="0" y="0"/>
                </a:cubicBezTo>
                <a:close/>
              </a:path>
              <a:path w="8140446" h="13716" stroke="0" extrusionOk="0">
                <a:moveTo>
                  <a:pt x="0" y="0"/>
                </a:moveTo>
                <a:cubicBezTo>
                  <a:pt x="142435" y="-24533"/>
                  <a:pt x="380026" y="17447"/>
                  <a:pt x="596966" y="0"/>
                </a:cubicBezTo>
                <a:cubicBezTo>
                  <a:pt x="813906" y="-17447"/>
                  <a:pt x="830530" y="13462"/>
                  <a:pt x="1031123" y="0"/>
                </a:cubicBezTo>
                <a:cubicBezTo>
                  <a:pt x="1231716" y="-13462"/>
                  <a:pt x="1634038" y="0"/>
                  <a:pt x="1872303" y="0"/>
                </a:cubicBezTo>
                <a:cubicBezTo>
                  <a:pt x="2110568" y="0"/>
                  <a:pt x="2261934" y="-25727"/>
                  <a:pt x="2469269" y="0"/>
                </a:cubicBezTo>
                <a:cubicBezTo>
                  <a:pt x="2676604" y="25727"/>
                  <a:pt x="2790440" y="16284"/>
                  <a:pt x="3066235" y="0"/>
                </a:cubicBezTo>
                <a:cubicBezTo>
                  <a:pt x="3342030" y="-16284"/>
                  <a:pt x="3685603" y="41976"/>
                  <a:pt x="3907414" y="0"/>
                </a:cubicBezTo>
                <a:cubicBezTo>
                  <a:pt x="4129225" y="-41976"/>
                  <a:pt x="4177416" y="-7598"/>
                  <a:pt x="4422976" y="0"/>
                </a:cubicBezTo>
                <a:cubicBezTo>
                  <a:pt x="4668536" y="7598"/>
                  <a:pt x="5023499" y="-28058"/>
                  <a:pt x="5264155" y="0"/>
                </a:cubicBezTo>
                <a:cubicBezTo>
                  <a:pt x="5504811" y="28058"/>
                  <a:pt x="5703675" y="13288"/>
                  <a:pt x="6105335" y="0"/>
                </a:cubicBezTo>
                <a:cubicBezTo>
                  <a:pt x="6506995" y="-13288"/>
                  <a:pt x="6455516" y="-5124"/>
                  <a:pt x="6783705" y="0"/>
                </a:cubicBezTo>
                <a:cubicBezTo>
                  <a:pt x="7111894" y="5124"/>
                  <a:pt x="7512856" y="10604"/>
                  <a:pt x="8140446" y="0"/>
                </a:cubicBezTo>
                <a:cubicBezTo>
                  <a:pt x="8139772" y="5682"/>
                  <a:pt x="8139843" y="9439"/>
                  <a:pt x="8140446" y="13716"/>
                </a:cubicBezTo>
                <a:cubicBezTo>
                  <a:pt x="7959314" y="-1227"/>
                  <a:pt x="7870113" y="5865"/>
                  <a:pt x="7706289" y="13716"/>
                </a:cubicBezTo>
                <a:cubicBezTo>
                  <a:pt x="7542465" y="21567"/>
                  <a:pt x="7157940" y="12910"/>
                  <a:pt x="6865109" y="13716"/>
                </a:cubicBezTo>
                <a:cubicBezTo>
                  <a:pt x="6572278" y="14522"/>
                  <a:pt x="6524256" y="33479"/>
                  <a:pt x="6349548" y="13716"/>
                </a:cubicBezTo>
                <a:cubicBezTo>
                  <a:pt x="6174840" y="-6047"/>
                  <a:pt x="5951624" y="-4398"/>
                  <a:pt x="5671177" y="13716"/>
                </a:cubicBezTo>
                <a:cubicBezTo>
                  <a:pt x="5390730" y="31830"/>
                  <a:pt x="5222992" y="55486"/>
                  <a:pt x="4829998" y="13716"/>
                </a:cubicBezTo>
                <a:cubicBezTo>
                  <a:pt x="4437004" y="-28054"/>
                  <a:pt x="4344181" y="34515"/>
                  <a:pt x="4151627" y="13716"/>
                </a:cubicBezTo>
                <a:cubicBezTo>
                  <a:pt x="3959073" y="-7083"/>
                  <a:pt x="3886970" y="28303"/>
                  <a:pt x="3717470" y="13716"/>
                </a:cubicBezTo>
                <a:cubicBezTo>
                  <a:pt x="3547970" y="-871"/>
                  <a:pt x="3451521" y="27300"/>
                  <a:pt x="3201909" y="13716"/>
                </a:cubicBezTo>
                <a:cubicBezTo>
                  <a:pt x="2952297" y="132"/>
                  <a:pt x="2543413" y="1457"/>
                  <a:pt x="2360729" y="13716"/>
                </a:cubicBezTo>
                <a:cubicBezTo>
                  <a:pt x="2178045" y="25975"/>
                  <a:pt x="1906056" y="21275"/>
                  <a:pt x="1682359" y="13716"/>
                </a:cubicBezTo>
                <a:cubicBezTo>
                  <a:pt x="1458662" y="6158"/>
                  <a:pt x="1330405" y="3474"/>
                  <a:pt x="1166797" y="13716"/>
                </a:cubicBezTo>
                <a:cubicBezTo>
                  <a:pt x="1003189" y="23958"/>
                  <a:pt x="278098" y="14961"/>
                  <a:pt x="0" y="13716"/>
                </a:cubicBezTo>
                <a:cubicBezTo>
                  <a:pt x="303" y="7982"/>
                  <a:pt x="182" y="5202"/>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isällön paikkamerkki 2">
            <a:extLst>
              <a:ext uri="{FF2B5EF4-FFF2-40B4-BE49-F238E27FC236}">
                <a16:creationId xmlns:a16="http://schemas.microsoft.com/office/drawing/2014/main" id="{C81D699B-71A5-44CA-991C-E0F0D75E0DE6}"/>
              </a:ext>
            </a:extLst>
          </p:cNvPr>
          <p:cNvSpPr>
            <a:spLocks noGrp="1"/>
          </p:cNvSpPr>
          <p:nvPr>
            <p:ph idx="1"/>
          </p:nvPr>
        </p:nvSpPr>
        <p:spPr>
          <a:xfrm>
            <a:off x="628650" y="1447038"/>
            <a:ext cx="7886700" cy="3188970"/>
          </a:xfrm>
        </p:spPr>
        <p:txBody>
          <a:bodyPr vert="horz" lIns="91440" tIns="45720" rIns="91440" bIns="45720" rtlCol="0">
            <a:normAutofit/>
          </a:bodyPr>
          <a:lstStyle/>
          <a:p>
            <a:pPr marL="285750" indent="-285750" defTabSz="914400">
              <a:spcAft>
                <a:spcPts val="600"/>
              </a:spcAft>
              <a:buFont typeface="Arial" panose="020B0604020202020204" pitchFamily="34" charset="0"/>
              <a:buChar char="•"/>
            </a:pPr>
            <a:r>
              <a:rPr lang="en-US" sz="1400">
                <a:latin typeface="+mn-lt"/>
                <a:ea typeface="+mn-ea"/>
                <a:cs typeface="+mn-cs"/>
              </a:rPr>
              <a:t>Maintenance</a:t>
            </a:r>
            <a:r>
              <a:rPr lang="en-US" sz="1400" dirty="0">
                <a:latin typeface="+mn-lt"/>
                <a:ea typeface="+mn-ea"/>
                <a:cs typeface="+mn-cs"/>
              </a:rPr>
              <a:t>, cleanliness and </a:t>
            </a:r>
            <a:r>
              <a:rPr lang="en-US" sz="1400">
                <a:latin typeface="+mn-lt"/>
                <a:ea typeface="+mn-ea"/>
                <a:cs typeface="+mn-cs"/>
              </a:rPr>
              <a:t>waste management of the area: </a:t>
            </a:r>
            <a:br>
              <a:rPr lang="en-US" sz="1400" dirty="0">
                <a:latin typeface="+mn-lt"/>
                <a:ea typeface="+mn-ea"/>
                <a:cs typeface="+mn-cs"/>
              </a:rPr>
            </a:br>
            <a:r>
              <a:rPr lang="en-US" sz="1400" dirty="0">
                <a:latin typeface="+mn-lt"/>
                <a:ea typeface="+mn-ea"/>
                <a:cs typeface="+mn-cs"/>
              </a:rPr>
              <a:t>	Oulun Tilapalvelut / Markku Rajala </a:t>
            </a:r>
            <a:r>
              <a:rPr lang="en-US" sz="1400" dirty="0">
                <a:latin typeface="+mn-lt"/>
                <a:ea typeface="+mn-ea"/>
                <a:cs typeface="+mn-cs"/>
                <a:hlinkClick r:id="rId2"/>
              </a:rPr>
              <a:t>markku.rajala@ouka.fi</a:t>
            </a:r>
            <a:r>
              <a:rPr lang="en-US" sz="1400" dirty="0">
                <a:latin typeface="+mn-lt"/>
                <a:ea typeface="+mn-ea"/>
                <a:cs typeface="+mn-cs"/>
              </a:rPr>
              <a:t> +358 40 655 1917</a:t>
            </a:r>
            <a:br>
              <a:rPr lang="en-US" sz="1400" dirty="0">
                <a:latin typeface="+mn-lt"/>
                <a:ea typeface="+mn-ea"/>
                <a:cs typeface="+mn-cs"/>
              </a:rPr>
            </a:br>
            <a:br>
              <a:rPr lang="en-US" sz="1400" dirty="0">
                <a:latin typeface="+mn-lt"/>
                <a:ea typeface="+mn-ea"/>
                <a:cs typeface="+mn-cs"/>
              </a:rPr>
            </a:br>
            <a:r>
              <a:rPr lang="en-US" sz="1400" dirty="0">
                <a:latin typeface="+mn-lt"/>
                <a:ea typeface="+mn-ea"/>
                <a:cs typeface="+mn-cs"/>
              </a:rPr>
              <a:t>Property maintenance on-call: +358 44 703 2598</a:t>
            </a:r>
          </a:p>
          <a:p>
            <a:pPr indent="-228600" defTabSz="914400">
              <a:spcAft>
                <a:spcPts val="600"/>
              </a:spcAft>
              <a:buFont typeface="Arial" panose="020B0604020202020204" pitchFamily="34" charset="0"/>
              <a:buChar char="•"/>
            </a:pPr>
            <a:r>
              <a:rPr lang="en-US" sz="1400" dirty="0">
                <a:latin typeface="+mn-lt"/>
                <a:ea typeface="+mn-ea"/>
                <a:cs typeface="+mn-cs"/>
              </a:rPr>
              <a:t>Theatre building and stand cleaning</a:t>
            </a:r>
            <a:br>
              <a:rPr lang="en-US" sz="1400" dirty="0">
                <a:latin typeface="+mn-lt"/>
                <a:ea typeface="+mn-ea"/>
                <a:cs typeface="+mn-cs"/>
              </a:rPr>
            </a:br>
            <a:r>
              <a:rPr lang="en-US" sz="1400" dirty="0">
                <a:latin typeface="+mn-lt"/>
                <a:ea typeface="+mn-ea"/>
                <a:cs typeface="+mn-cs"/>
              </a:rPr>
              <a:t>	</a:t>
            </a:r>
            <a:r>
              <a:rPr lang="en-US" sz="1400" dirty="0" err="1">
                <a:latin typeface="+mn-lt"/>
                <a:ea typeface="+mn-ea"/>
                <a:cs typeface="+mn-cs"/>
              </a:rPr>
              <a:t>Luotea</a:t>
            </a:r>
            <a:r>
              <a:rPr lang="en-US" sz="1400" dirty="0">
                <a:latin typeface="+mn-lt"/>
                <a:ea typeface="+mn-ea"/>
                <a:cs typeface="+mn-cs"/>
              </a:rPr>
              <a:t> / Tiina Tolonen </a:t>
            </a:r>
            <a:r>
              <a:rPr lang="en-US" sz="1400" dirty="0">
                <a:latin typeface="+mn-lt"/>
                <a:ea typeface="+mn-ea"/>
                <a:cs typeface="+mn-cs"/>
                <a:hlinkClick r:id="rId3"/>
              </a:rPr>
              <a:t>tiina.tolonen@luotea.com</a:t>
            </a:r>
            <a:r>
              <a:rPr lang="en-US" sz="1400" dirty="0">
                <a:latin typeface="+mn-lt"/>
                <a:ea typeface="+mn-ea"/>
                <a:cs typeface="+mn-cs"/>
              </a:rPr>
              <a:t> +358 50 385 3060 </a:t>
            </a:r>
          </a:p>
          <a:p>
            <a:pPr indent="-228600" defTabSz="914400">
              <a:spcAft>
                <a:spcPts val="600"/>
              </a:spcAft>
              <a:buFont typeface="Arial" panose="020B0604020202020204" pitchFamily="34" charset="0"/>
              <a:buChar char="•"/>
            </a:pPr>
            <a:r>
              <a:rPr lang="en-US" sz="1400" dirty="0">
                <a:latin typeface="+mn-lt"/>
                <a:ea typeface="+mn-ea"/>
                <a:cs typeface="+mn-cs"/>
              </a:rPr>
              <a:t>Technical support for sound equipment and electric trusses: </a:t>
            </a:r>
            <a:br>
              <a:rPr lang="en-US" sz="1400" dirty="0">
                <a:latin typeface="+mn-lt"/>
                <a:ea typeface="+mn-ea"/>
                <a:cs typeface="+mn-cs"/>
              </a:rPr>
            </a:br>
            <a:r>
              <a:rPr lang="en-US" sz="1400" dirty="0">
                <a:latin typeface="+mn-lt"/>
                <a:ea typeface="+mn-ea"/>
                <a:cs typeface="+mn-cs"/>
              </a:rPr>
              <a:t>	Oulun </a:t>
            </a:r>
            <a:r>
              <a:rPr lang="en-US" sz="1400" dirty="0" err="1">
                <a:latin typeface="+mn-lt"/>
                <a:ea typeface="+mn-ea"/>
                <a:cs typeface="+mn-cs"/>
              </a:rPr>
              <a:t>Kongressitekniikka</a:t>
            </a:r>
            <a:r>
              <a:rPr lang="en-US" sz="1400" dirty="0">
                <a:latin typeface="+mn-lt"/>
                <a:ea typeface="+mn-ea"/>
                <a:cs typeface="+mn-cs"/>
              </a:rPr>
              <a:t> / Jouko Kettunen </a:t>
            </a:r>
            <a:r>
              <a:rPr lang="en-US" sz="1400" dirty="0">
                <a:latin typeface="+mn-lt"/>
                <a:ea typeface="+mn-ea"/>
                <a:cs typeface="+mn-cs"/>
                <a:hlinkClick r:id="rId4"/>
              </a:rPr>
              <a:t>jouko.kettunen@oktoy.fi</a:t>
            </a:r>
            <a:r>
              <a:rPr lang="en-US" sz="1400" dirty="0">
                <a:latin typeface="+mn-lt"/>
                <a:ea typeface="+mn-ea"/>
                <a:cs typeface="+mn-cs"/>
              </a:rPr>
              <a:t>  +358 40 5532473 </a:t>
            </a:r>
          </a:p>
          <a:p>
            <a:pPr indent="-228600" defTabSz="914400">
              <a:spcAft>
                <a:spcPts val="600"/>
              </a:spcAft>
              <a:buFont typeface="Arial" panose="020B0604020202020204" pitchFamily="34" charset="0"/>
              <a:buChar char="•"/>
            </a:pPr>
            <a:r>
              <a:rPr lang="en-US" sz="1400" dirty="0">
                <a:latin typeface="+mn-lt"/>
                <a:ea typeface="+mn-ea"/>
                <a:cs typeface="+mn-cs"/>
              </a:rPr>
              <a:t>Theatre reservations: City of Oulu / Event Area Services / </a:t>
            </a:r>
          </a:p>
          <a:p>
            <a:pPr lvl="1" indent="-228600" defTabSz="914400">
              <a:spcAft>
                <a:spcPts val="600"/>
              </a:spcAft>
              <a:buFont typeface="Arial" panose="020B0604020202020204" pitchFamily="34" charset="0"/>
              <a:buChar char="•"/>
            </a:pPr>
            <a:r>
              <a:rPr lang="en-US" sz="1400" dirty="0">
                <a:latin typeface="+mn-lt"/>
                <a:ea typeface="+mn-ea"/>
                <a:cs typeface="+mn-cs"/>
              </a:rPr>
              <a:t>Helena Mäkinen </a:t>
            </a:r>
            <a:r>
              <a:rPr lang="en-US" sz="1400" dirty="0">
                <a:latin typeface="+mn-lt"/>
                <a:ea typeface="+mn-ea"/>
                <a:cs typeface="+mn-cs"/>
                <a:hlinkClick r:id="rId5"/>
              </a:rPr>
              <a:t>helena.makinen@ouka.fi</a:t>
            </a:r>
            <a:r>
              <a:rPr lang="en-US" sz="1400" dirty="0">
                <a:latin typeface="+mn-lt"/>
                <a:ea typeface="+mn-ea"/>
                <a:cs typeface="+mn-cs"/>
              </a:rPr>
              <a:t> +358 40 194 5989</a:t>
            </a:r>
          </a:p>
          <a:p>
            <a:pPr lvl="1" indent="-228600" defTabSz="914400">
              <a:spcAft>
                <a:spcPts val="600"/>
              </a:spcAft>
              <a:buFont typeface="Arial" panose="020B0604020202020204" pitchFamily="34" charset="0"/>
              <a:buChar char="•"/>
            </a:pPr>
            <a:r>
              <a:rPr lang="en-US" sz="1400" dirty="0">
                <a:latin typeface="+mn-lt"/>
                <a:ea typeface="+mn-ea"/>
                <a:cs typeface="+mn-cs"/>
              </a:rPr>
              <a:t> Jari Leviäkangas </a:t>
            </a:r>
            <a:r>
              <a:rPr lang="en-US" sz="1400" dirty="0">
                <a:latin typeface="+mn-lt"/>
                <a:ea typeface="+mn-ea"/>
                <a:cs typeface="+mn-cs"/>
                <a:hlinkClick r:id="rId6"/>
              </a:rPr>
              <a:t>jari.leviakangas@ouka.fi</a:t>
            </a:r>
            <a:r>
              <a:rPr lang="en-US" sz="1400" dirty="0">
                <a:latin typeface="+mn-lt"/>
                <a:ea typeface="+mn-ea"/>
                <a:cs typeface="+mn-cs"/>
              </a:rPr>
              <a:t> +358 703 8101 </a:t>
            </a:r>
          </a:p>
          <a:p>
            <a:pPr indent="-228600" defTabSz="914400">
              <a:buFont typeface="Arial" panose="020B0604020202020204" pitchFamily="34" charset="0"/>
              <a:buChar char="•"/>
            </a:pPr>
            <a:endParaRPr lang="en-US" sz="1400" dirty="0">
              <a:latin typeface="+mn-lt"/>
              <a:ea typeface="+mn-ea"/>
              <a:cs typeface="+mn-cs"/>
            </a:endParaRPr>
          </a:p>
        </p:txBody>
      </p:sp>
    </p:spTree>
    <p:extLst>
      <p:ext uri="{BB962C8B-B14F-4D97-AF65-F5344CB8AC3E}">
        <p14:creationId xmlns:p14="http://schemas.microsoft.com/office/powerpoint/2010/main" val="312278622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045CE596-39DE-4D7E-8780-65DB9978EA5F}"/>
              </a:ext>
            </a:extLst>
          </p:cNvPr>
          <p:cNvSpPr>
            <a:spLocks noGrp="1"/>
          </p:cNvSpPr>
          <p:nvPr>
            <p:ph type="title"/>
          </p:nvPr>
        </p:nvSpPr>
        <p:spPr>
          <a:xfrm>
            <a:off x="467544" y="411510"/>
            <a:ext cx="2160239" cy="857250"/>
          </a:xfrm>
        </p:spPr>
        <p:txBody>
          <a:bodyPr>
            <a:normAutofit fontScale="90000"/>
          </a:bodyPr>
          <a:lstStyle/>
          <a:p>
            <a:r>
              <a:rPr lang="en-US" dirty="0"/>
              <a:t>Event </a:t>
            </a:r>
            <a:r>
              <a:rPr lang="en-US" dirty="0" err="1"/>
              <a:t>Organiser’s</a:t>
            </a:r>
            <a:r>
              <a:rPr lang="en-US" dirty="0"/>
              <a:t> Guide</a:t>
            </a:r>
            <a:endParaRPr lang="fi-FI" dirty="0"/>
          </a:p>
        </p:txBody>
      </p:sp>
      <p:sp>
        <p:nvSpPr>
          <p:cNvPr id="3" name="Sisällön paikkamerkki 2">
            <a:extLst>
              <a:ext uri="{FF2B5EF4-FFF2-40B4-BE49-F238E27FC236}">
                <a16:creationId xmlns:a16="http://schemas.microsoft.com/office/drawing/2014/main" id="{24931BD2-80A9-478C-991A-914A2830DD7D}"/>
              </a:ext>
            </a:extLst>
          </p:cNvPr>
          <p:cNvSpPr>
            <a:spLocks noGrp="1"/>
          </p:cNvSpPr>
          <p:nvPr>
            <p:ph idx="1"/>
          </p:nvPr>
        </p:nvSpPr>
        <p:spPr>
          <a:xfrm>
            <a:off x="467544" y="2571750"/>
            <a:ext cx="2016224" cy="1800200"/>
          </a:xfrm>
        </p:spPr>
        <p:txBody>
          <a:bodyPr/>
          <a:lstStyle/>
          <a:p>
            <a:r>
              <a:rPr lang="fi-FI" dirty="0">
                <a:hlinkClick r:id="rId2"/>
              </a:rPr>
              <a:t>https://www.ouka.fi/en/guide-event-organizers</a:t>
            </a:r>
            <a:r>
              <a:rPr lang="fi-FI" dirty="0"/>
              <a:t> </a:t>
            </a:r>
          </a:p>
        </p:txBody>
      </p:sp>
      <p:sp>
        <p:nvSpPr>
          <p:cNvPr id="5" name="Tekstiruutu 4">
            <a:extLst>
              <a:ext uri="{FF2B5EF4-FFF2-40B4-BE49-F238E27FC236}">
                <a16:creationId xmlns:a16="http://schemas.microsoft.com/office/drawing/2014/main" id="{3A5E8960-1BE3-47DC-AEDF-D8CB53930BDC}"/>
              </a:ext>
            </a:extLst>
          </p:cNvPr>
          <p:cNvSpPr txBox="1"/>
          <p:nvPr/>
        </p:nvSpPr>
        <p:spPr>
          <a:xfrm>
            <a:off x="467544" y="1707654"/>
            <a:ext cx="2376264" cy="923330"/>
          </a:xfrm>
          <a:prstGeom prst="rect">
            <a:avLst/>
          </a:prstGeom>
          <a:noFill/>
        </p:spPr>
        <p:txBody>
          <a:bodyPr wrap="square" rtlCol="0">
            <a:spAutoFit/>
          </a:bodyPr>
          <a:lstStyle/>
          <a:p>
            <a:r>
              <a:rPr lang="en-US" dirty="0"/>
              <a:t>Information and guidelines for </a:t>
            </a:r>
            <a:r>
              <a:rPr lang="en-US" dirty="0" err="1"/>
              <a:t>organising</a:t>
            </a:r>
            <a:r>
              <a:rPr lang="en-US" dirty="0"/>
              <a:t> events:</a:t>
            </a:r>
            <a:endParaRPr lang="fi-FI" dirty="0"/>
          </a:p>
        </p:txBody>
      </p:sp>
      <p:pic>
        <p:nvPicPr>
          <p:cNvPr id="7" name="Kuva 6">
            <a:extLst>
              <a:ext uri="{FF2B5EF4-FFF2-40B4-BE49-F238E27FC236}">
                <a16:creationId xmlns:a16="http://schemas.microsoft.com/office/drawing/2014/main" id="{EB640799-ACFE-899A-9377-DC8C53779101}"/>
              </a:ext>
            </a:extLst>
          </p:cNvPr>
          <p:cNvPicPr>
            <a:picLocks noChangeAspect="1"/>
          </p:cNvPicPr>
          <p:nvPr/>
        </p:nvPicPr>
        <p:blipFill>
          <a:blip r:embed="rId3"/>
          <a:stretch>
            <a:fillRect/>
          </a:stretch>
        </p:blipFill>
        <p:spPr>
          <a:xfrm>
            <a:off x="2915816" y="0"/>
            <a:ext cx="5369175" cy="5143500"/>
          </a:xfrm>
          <a:prstGeom prst="rect">
            <a:avLst/>
          </a:prstGeom>
        </p:spPr>
      </p:pic>
    </p:spTree>
    <p:extLst>
      <p:ext uri="{BB962C8B-B14F-4D97-AF65-F5344CB8AC3E}">
        <p14:creationId xmlns:p14="http://schemas.microsoft.com/office/powerpoint/2010/main" val="102601022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12">
            <a:extLst>
              <a:ext uri="{FF2B5EF4-FFF2-40B4-BE49-F238E27FC236}">
                <a16:creationId xmlns:a16="http://schemas.microsoft.com/office/drawing/2014/main" id="{352BEC0E-22F8-46D0-9632-375DB541B06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5143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tsikko 1">
            <a:extLst>
              <a:ext uri="{FF2B5EF4-FFF2-40B4-BE49-F238E27FC236}">
                <a16:creationId xmlns:a16="http://schemas.microsoft.com/office/drawing/2014/main" id="{AED339FB-A29C-4AB8-8A86-C4A7158DF048}"/>
              </a:ext>
            </a:extLst>
          </p:cNvPr>
          <p:cNvSpPr>
            <a:spLocks noGrp="1"/>
          </p:cNvSpPr>
          <p:nvPr>
            <p:ph type="title"/>
          </p:nvPr>
        </p:nvSpPr>
        <p:spPr>
          <a:xfrm>
            <a:off x="480060" y="246888"/>
            <a:ext cx="5170932" cy="1337310"/>
          </a:xfrm>
        </p:spPr>
        <p:txBody>
          <a:bodyPr vert="horz" lIns="91440" tIns="45720" rIns="91440" bIns="45720" rtlCol="0" anchor="b">
            <a:normAutofit/>
          </a:bodyPr>
          <a:lstStyle/>
          <a:p>
            <a:pPr defTabSz="914400"/>
            <a:r>
              <a:rPr lang="en-US" sz="4100" dirty="0">
                <a:ea typeface="+mj-ea"/>
                <a:cs typeface="+mj-cs"/>
              </a:rPr>
              <a:t>Area Fencing</a:t>
            </a:r>
          </a:p>
        </p:txBody>
      </p:sp>
      <p:sp>
        <p:nvSpPr>
          <p:cNvPr id="11" name="sketch line">
            <a:extLst>
              <a:ext uri="{FF2B5EF4-FFF2-40B4-BE49-F238E27FC236}">
                <a16:creationId xmlns:a16="http://schemas.microsoft.com/office/drawing/2014/main" id="{3FCFB1DE-0B7E-48CC-BA90-B2AB0889F9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9214" y="1796796"/>
            <a:ext cx="3182691" cy="13716"/>
          </a:xfrm>
          <a:custGeom>
            <a:avLst/>
            <a:gdLst>
              <a:gd name="csX0" fmla="*/ 0 w 3182691"/>
              <a:gd name="csY0" fmla="*/ 0 h 13716"/>
              <a:gd name="csX1" fmla="*/ 636538 w 3182691"/>
              <a:gd name="csY1" fmla="*/ 0 h 13716"/>
              <a:gd name="csX2" fmla="*/ 1273076 w 3182691"/>
              <a:gd name="csY2" fmla="*/ 0 h 13716"/>
              <a:gd name="csX3" fmla="*/ 1909615 w 3182691"/>
              <a:gd name="csY3" fmla="*/ 0 h 13716"/>
              <a:gd name="csX4" fmla="*/ 2482499 w 3182691"/>
              <a:gd name="csY4" fmla="*/ 0 h 13716"/>
              <a:gd name="csX5" fmla="*/ 3182691 w 3182691"/>
              <a:gd name="csY5" fmla="*/ 0 h 13716"/>
              <a:gd name="csX6" fmla="*/ 3182691 w 3182691"/>
              <a:gd name="csY6" fmla="*/ 13716 h 13716"/>
              <a:gd name="csX7" fmla="*/ 2609807 w 3182691"/>
              <a:gd name="csY7" fmla="*/ 13716 h 13716"/>
              <a:gd name="csX8" fmla="*/ 2068749 w 3182691"/>
              <a:gd name="csY8" fmla="*/ 13716 h 13716"/>
              <a:gd name="csX9" fmla="*/ 1432211 w 3182691"/>
              <a:gd name="csY9" fmla="*/ 13716 h 13716"/>
              <a:gd name="csX10" fmla="*/ 859327 w 3182691"/>
              <a:gd name="csY10" fmla="*/ 13716 h 13716"/>
              <a:gd name="csX11" fmla="*/ 0 w 3182691"/>
              <a:gd name="csY11" fmla="*/ 13716 h 13716"/>
              <a:gd name="csX12" fmla="*/ 0 w 3182691"/>
              <a:gd name="csY12" fmla="*/ 0 h 13716"/>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Lst>
            <a:rect l="l" t="t" r="r" b="b"/>
            <a:pathLst>
              <a:path w="3182691" h="13716" fill="none" extrusionOk="0">
                <a:moveTo>
                  <a:pt x="0" y="0"/>
                </a:moveTo>
                <a:cubicBezTo>
                  <a:pt x="253588" y="25878"/>
                  <a:pt x="409323" y="-5359"/>
                  <a:pt x="636538" y="0"/>
                </a:cubicBezTo>
                <a:cubicBezTo>
                  <a:pt x="863753" y="5359"/>
                  <a:pt x="1013406" y="3458"/>
                  <a:pt x="1273076" y="0"/>
                </a:cubicBezTo>
                <a:cubicBezTo>
                  <a:pt x="1532746" y="-3458"/>
                  <a:pt x="1697408" y="-16840"/>
                  <a:pt x="1909615" y="0"/>
                </a:cubicBezTo>
                <a:cubicBezTo>
                  <a:pt x="2121822" y="16840"/>
                  <a:pt x="2213494" y="-18555"/>
                  <a:pt x="2482499" y="0"/>
                </a:cubicBezTo>
                <a:cubicBezTo>
                  <a:pt x="2751504" y="18555"/>
                  <a:pt x="3004132" y="-28750"/>
                  <a:pt x="3182691" y="0"/>
                </a:cubicBezTo>
                <a:cubicBezTo>
                  <a:pt x="3182905" y="4075"/>
                  <a:pt x="3183007" y="9784"/>
                  <a:pt x="3182691" y="13716"/>
                </a:cubicBezTo>
                <a:cubicBezTo>
                  <a:pt x="2947041" y="12115"/>
                  <a:pt x="2875741" y="18365"/>
                  <a:pt x="2609807" y="13716"/>
                </a:cubicBezTo>
                <a:cubicBezTo>
                  <a:pt x="2343873" y="9067"/>
                  <a:pt x="2331203" y="27157"/>
                  <a:pt x="2068749" y="13716"/>
                </a:cubicBezTo>
                <a:cubicBezTo>
                  <a:pt x="1806295" y="275"/>
                  <a:pt x="1713773" y="42516"/>
                  <a:pt x="1432211" y="13716"/>
                </a:cubicBezTo>
                <a:cubicBezTo>
                  <a:pt x="1150649" y="-15084"/>
                  <a:pt x="982765" y="-825"/>
                  <a:pt x="859327" y="13716"/>
                </a:cubicBezTo>
                <a:cubicBezTo>
                  <a:pt x="735889" y="28257"/>
                  <a:pt x="254183" y="30659"/>
                  <a:pt x="0" y="13716"/>
                </a:cubicBezTo>
                <a:cubicBezTo>
                  <a:pt x="-535" y="8247"/>
                  <a:pt x="-201" y="2959"/>
                  <a:pt x="0" y="0"/>
                </a:cubicBezTo>
                <a:close/>
              </a:path>
              <a:path w="3182691" h="13716" stroke="0" extrusionOk="0">
                <a:moveTo>
                  <a:pt x="0" y="0"/>
                </a:moveTo>
                <a:cubicBezTo>
                  <a:pt x="247695" y="-19360"/>
                  <a:pt x="392581" y="-28596"/>
                  <a:pt x="572884" y="0"/>
                </a:cubicBezTo>
                <a:cubicBezTo>
                  <a:pt x="753187" y="28596"/>
                  <a:pt x="922042" y="4121"/>
                  <a:pt x="1113942" y="0"/>
                </a:cubicBezTo>
                <a:cubicBezTo>
                  <a:pt x="1305842" y="-4121"/>
                  <a:pt x="1501806" y="28092"/>
                  <a:pt x="1686826" y="0"/>
                </a:cubicBezTo>
                <a:cubicBezTo>
                  <a:pt x="1871846" y="-28092"/>
                  <a:pt x="2170181" y="-20672"/>
                  <a:pt x="2323364" y="0"/>
                </a:cubicBezTo>
                <a:cubicBezTo>
                  <a:pt x="2476547" y="20672"/>
                  <a:pt x="2919163" y="6097"/>
                  <a:pt x="3182691" y="0"/>
                </a:cubicBezTo>
                <a:cubicBezTo>
                  <a:pt x="3182125" y="5320"/>
                  <a:pt x="3182367" y="9001"/>
                  <a:pt x="3182691" y="13716"/>
                </a:cubicBezTo>
                <a:cubicBezTo>
                  <a:pt x="3026064" y="-15421"/>
                  <a:pt x="2775005" y="18495"/>
                  <a:pt x="2546153" y="13716"/>
                </a:cubicBezTo>
                <a:cubicBezTo>
                  <a:pt x="2317301" y="8937"/>
                  <a:pt x="2164351" y="-14456"/>
                  <a:pt x="1845961" y="13716"/>
                </a:cubicBezTo>
                <a:cubicBezTo>
                  <a:pt x="1527571" y="41888"/>
                  <a:pt x="1455006" y="1252"/>
                  <a:pt x="1304903" y="13716"/>
                </a:cubicBezTo>
                <a:cubicBezTo>
                  <a:pt x="1154800" y="26180"/>
                  <a:pt x="942107" y="-16628"/>
                  <a:pt x="604711" y="13716"/>
                </a:cubicBezTo>
                <a:cubicBezTo>
                  <a:pt x="267315" y="44060"/>
                  <a:pt x="141927" y="-12967"/>
                  <a:pt x="0" y="13716"/>
                </a:cubicBezTo>
                <a:cubicBezTo>
                  <a:pt x="58" y="7834"/>
                  <a:pt x="453" y="5833"/>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kstiruutu 5">
            <a:extLst>
              <a:ext uri="{FF2B5EF4-FFF2-40B4-BE49-F238E27FC236}">
                <a16:creationId xmlns:a16="http://schemas.microsoft.com/office/drawing/2014/main" id="{7FD3FA33-6A18-4293-816A-B1325F24EF63}"/>
              </a:ext>
            </a:extLst>
          </p:cNvPr>
          <p:cNvSpPr txBox="1"/>
          <p:nvPr/>
        </p:nvSpPr>
        <p:spPr>
          <a:xfrm>
            <a:off x="480060" y="2029968"/>
            <a:ext cx="5170932" cy="2612898"/>
          </a:xfrm>
          <a:prstGeom prst="rect">
            <a:avLst/>
          </a:prstGeom>
        </p:spPr>
        <p:txBody>
          <a:bodyPr vert="horz" lIns="91440" tIns="45720" rIns="91440" bIns="45720" rtlCol="0">
            <a:normAutofit/>
          </a:bodyPr>
          <a:lstStyle/>
          <a:p>
            <a:pPr indent="-228600">
              <a:lnSpc>
                <a:spcPct val="90000"/>
              </a:lnSpc>
              <a:spcAft>
                <a:spcPts val="600"/>
              </a:spcAft>
              <a:buFont typeface="Arial" panose="020B0604020202020204" pitchFamily="34" charset="0"/>
              <a:buChar char="•"/>
            </a:pPr>
            <a:r>
              <a:rPr lang="en-US" sz="1600" dirty="0"/>
              <a:t>The theatre has two types of fences. The smaller white fences are designed to block the bridges that cross the theatre area.</a:t>
            </a:r>
          </a:p>
          <a:p>
            <a:pPr>
              <a:lnSpc>
                <a:spcPct val="90000"/>
              </a:lnSpc>
              <a:spcAft>
                <a:spcPts val="600"/>
              </a:spcAft>
            </a:pPr>
            <a:endParaRPr lang="en-US" sz="1700" dirty="0"/>
          </a:p>
          <a:p>
            <a:pPr indent="-228600">
              <a:lnSpc>
                <a:spcPct val="90000"/>
              </a:lnSpc>
              <a:spcAft>
                <a:spcPts val="600"/>
              </a:spcAft>
              <a:buFont typeface="Arial" panose="020B0604020202020204" pitchFamily="34" charset="0"/>
              <a:buChar char="•"/>
            </a:pPr>
            <a:r>
              <a:rPr lang="en-US" sz="1600" dirty="0"/>
              <a:t>Since the bridges are of different sizes, the fences also vary in size. The number of screws (1–4) marked on one end of each fence indicates which bridge it fits.</a:t>
            </a:r>
            <a:endParaRPr lang="en-US" sz="1700" dirty="0"/>
          </a:p>
        </p:txBody>
      </p:sp>
      <p:pic>
        <p:nvPicPr>
          <p:cNvPr id="8" name="Kuva 7" descr="Kuva, joka sisältää kohteen sisä&#10;&#10;Kuvaus luotu automaattisesti">
            <a:extLst>
              <a:ext uri="{FF2B5EF4-FFF2-40B4-BE49-F238E27FC236}">
                <a16:creationId xmlns:a16="http://schemas.microsoft.com/office/drawing/2014/main" id="{B0226BE4-F5CC-43B3-A43B-6B091128B2F6}"/>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897880" y="404127"/>
            <a:ext cx="3010662" cy="2257996"/>
          </a:xfrm>
          <a:prstGeom prst="rect">
            <a:avLst/>
          </a:prstGeom>
        </p:spPr>
      </p:pic>
      <p:pic>
        <p:nvPicPr>
          <p:cNvPr id="5" name="Sisällön paikkamerkki 4" descr="Kuva, joka sisältää kohteen rakennus, häkki&#10;&#10;Kuvaus luotu automaattisesti">
            <a:extLst>
              <a:ext uri="{FF2B5EF4-FFF2-40B4-BE49-F238E27FC236}">
                <a16:creationId xmlns:a16="http://schemas.microsoft.com/office/drawing/2014/main" id="{8A68A2A8-B730-488A-B472-E61AD4AED90B}"/>
              </a:ext>
            </a:extLst>
          </p:cNvPr>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6308217" y="3059394"/>
            <a:ext cx="2176272" cy="1632204"/>
          </a:xfrm>
          <a:prstGeom prst="rect">
            <a:avLst/>
          </a:prstGeom>
        </p:spPr>
      </p:pic>
    </p:spTree>
    <p:extLst>
      <p:ext uri="{BB962C8B-B14F-4D97-AF65-F5344CB8AC3E}">
        <p14:creationId xmlns:p14="http://schemas.microsoft.com/office/powerpoint/2010/main" val="395476949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D0ECA516-B7DC-45FD-9006-C7B44CD7039F}"/>
              </a:ext>
            </a:extLst>
          </p:cNvPr>
          <p:cNvSpPr>
            <a:spLocks noGrp="1"/>
          </p:cNvSpPr>
          <p:nvPr>
            <p:ph type="title"/>
          </p:nvPr>
        </p:nvSpPr>
        <p:spPr>
          <a:xfrm>
            <a:off x="142809" y="213393"/>
            <a:ext cx="8696951" cy="857250"/>
          </a:xfrm>
        </p:spPr>
        <p:txBody>
          <a:bodyPr>
            <a:normAutofit/>
          </a:bodyPr>
          <a:lstStyle/>
          <a:p>
            <a:pPr defTabSz="914400"/>
            <a:r>
              <a:rPr lang="fi-FI" sz="3200" dirty="0" err="1">
                <a:ea typeface="+mj-ea"/>
                <a:cs typeface="+mj-cs"/>
              </a:rPr>
              <a:t>Audience</a:t>
            </a:r>
            <a:r>
              <a:rPr lang="fi-FI" sz="3200" dirty="0">
                <a:ea typeface="+mj-ea"/>
                <a:cs typeface="+mj-cs"/>
              </a:rPr>
              <a:t> </a:t>
            </a:r>
            <a:r>
              <a:rPr lang="fi-FI" sz="3200" dirty="0" err="1">
                <a:ea typeface="+mj-ea"/>
                <a:cs typeface="+mj-cs"/>
              </a:rPr>
              <a:t>Stand</a:t>
            </a:r>
            <a:r>
              <a:rPr lang="fi-FI" sz="3200" dirty="0">
                <a:ea typeface="+mj-ea"/>
                <a:cs typeface="+mj-cs"/>
              </a:rPr>
              <a:t> </a:t>
            </a:r>
            <a:r>
              <a:rPr lang="fi-FI" sz="3200" dirty="0" err="1">
                <a:ea typeface="+mj-ea"/>
                <a:cs typeface="+mj-cs"/>
              </a:rPr>
              <a:t>Information</a:t>
            </a:r>
            <a:endParaRPr lang="fi-FI" sz="3200" dirty="0">
              <a:ea typeface="+mj-ea"/>
              <a:cs typeface="+mj-cs"/>
            </a:endParaRPr>
          </a:p>
        </p:txBody>
      </p:sp>
      <p:sp>
        <p:nvSpPr>
          <p:cNvPr id="3" name="Sisällön paikkamerkki 2">
            <a:extLst>
              <a:ext uri="{FF2B5EF4-FFF2-40B4-BE49-F238E27FC236}">
                <a16:creationId xmlns:a16="http://schemas.microsoft.com/office/drawing/2014/main" id="{79DE412C-84DB-4927-8009-AF553DC613F9}"/>
              </a:ext>
            </a:extLst>
          </p:cNvPr>
          <p:cNvSpPr>
            <a:spLocks noGrp="1"/>
          </p:cNvSpPr>
          <p:nvPr>
            <p:ph idx="1"/>
          </p:nvPr>
        </p:nvSpPr>
        <p:spPr>
          <a:xfrm>
            <a:off x="264394" y="1131590"/>
            <a:ext cx="4896544" cy="1771232"/>
          </a:xfrm>
        </p:spPr>
        <p:txBody>
          <a:bodyPr>
            <a:normAutofit/>
          </a:bodyPr>
          <a:lstStyle/>
          <a:p>
            <a:pPr marL="285750" indent="-285750">
              <a:buFont typeface="Arial" panose="020B0604020202020204" pitchFamily="34" charset="0"/>
              <a:buChar char="•"/>
            </a:pPr>
            <a:r>
              <a:rPr lang="fi-FI" dirty="0" err="1">
                <a:latin typeface="+mn-lt"/>
                <a:ea typeface="+mn-ea"/>
                <a:cs typeface="+mn-cs"/>
              </a:rPr>
              <a:t>Seating</a:t>
            </a:r>
            <a:r>
              <a:rPr lang="fi-FI" dirty="0">
                <a:latin typeface="+mn-lt"/>
                <a:ea typeface="+mn-ea"/>
                <a:cs typeface="+mn-cs"/>
              </a:rPr>
              <a:t> </a:t>
            </a:r>
            <a:r>
              <a:rPr lang="fi-FI" dirty="0" err="1">
                <a:latin typeface="+mn-lt"/>
                <a:ea typeface="+mn-ea"/>
                <a:cs typeface="+mn-cs"/>
              </a:rPr>
              <a:t>capacity</a:t>
            </a:r>
            <a:r>
              <a:rPr lang="fi-FI" dirty="0">
                <a:latin typeface="+mn-lt"/>
                <a:ea typeface="+mn-ea"/>
                <a:cs typeface="+mn-cs"/>
              </a:rPr>
              <a:t>:  310</a:t>
            </a:r>
          </a:p>
          <a:p>
            <a:pPr marL="742950" lvl="1" indent="-285750">
              <a:buFont typeface="Arial" panose="020B0604020202020204" pitchFamily="34" charset="0"/>
              <a:buChar char="•"/>
            </a:pPr>
            <a:r>
              <a:rPr lang="en-US" dirty="0">
                <a:latin typeface="+mn-lt"/>
                <a:ea typeface="+mn-ea"/>
                <a:cs typeface="+mn-cs"/>
              </a:rPr>
              <a:t>If the theatre’s own tech table is used and placed in the audience stand, capacity decreases depending on location</a:t>
            </a:r>
            <a:r>
              <a:rPr lang="fi-FI" dirty="0">
                <a:latin typeface="+mn-lt"/>
                <a:ea typeface="+mn-ea"/>
                <a:cs typeface="+mn-cs"/>
              </a:rPr>
              <a:t>:</a:t>
            </a:r>
          </a:p>
          <a:p>
            <a:pPr marL="1200150" lvl="2" indent="-285750">
              <a:buFont typeface="Courier New" panose="02070309020205020404" pitchFamily="49" charset="0"/>
              <a:buChar char="o"/>
            </a:pPr>
            <a:r>
              <a:rPr lang="en-US" dirty="0">
                <a:latin typeface="+mn-lt"/>
                <a:ea typeface="+mn-ea"/>
                <a:cs typeface="+mn-cs"/>
              </a:rPr>
              <a:t>approx. 10 seats in the middle</a:t>
            </a:r>
          </a:p>
          <a:p>
            <a:pPr marL="1200150" lvl="2" indent="-285750">
              <a:buFont typeface="Courier New" panose="02070309020205020404" pitchFamily="49" charset="0"/>
              <a:buChar char="o"/>
            </a:pPr>
            <a:r>
              <a:rPr lang="en-US" dirty="0">
                <a:latin typeface="+mn-lt"/>
                <a:ea typeface="+mn-ea"/>
                <a:cs typeface="+mn-cs"/>
              </a:rPr>
              <a:t>approx. 7 seats in the corner</a:t>
            </a:r>
            <a:endParaRPr lang="fi-FI" dirty="0">
              <a:latin typeface="+mn-lt"/>
              <a:ea typeface="+mn-ea"/>
              <a:cs typeface="+mn-cs"/>
            </a:endParaRPr>
          </a:p>
          <a:p>
            <a:pPr marL="285750" indent="-285750">
              <a:buFontTx/>
              <a:buChar char="-"/>
            </a:pPr>
            <a:endParaRPr lang="fi-FI" dirty="0"/>
          </a:p>
        </p:txBody>
      </p:sp>
      <p:pic>
        <p:nvPicPr>
          <p:cNvPr id="4" name="Kuva 3">
            <a:extLst>
              <a:ext uri="{FF2B5EF4-FFF2-40B4-BE49-F238E27FC236}">
                <a16:creationId xmlns:a16="http://schemas.microsoft.com/office/drawing/2014/main" id="{C776B55A-A50B-4DDB-A877-DC4B671FFD33}"/>
              </a:ext>
            </a:extLst>
          </p:cNvPr>
          <p:cNvPicPr>
            <a:picLocks noChangeAspect="1"/>
          </p:cNvPicPr>
          <p:nvPr/>
        </p:nvPicPr>
        <p:blipFill>
          <a:blip r:embed="rId2"/>
          <a:stretch>
            <a:fillRect/>
          </a:stretch>
        </p:blipFill>
        <p:spPr>
          <a:xfrm>
            <a:off x="5327650" y="427496"/>
            <a:ext cx="3551956" cy="2169237"/>
          </a:xfrm>
          <a:prstGeom prst="rect">
            <a:avLst/>
          </a:prstGeom>
        </p:spPr>
      </p:pic>
      <p:sp>
        <p:nvSpPr>
          <p:cNvPr id="7" name="Tekstiruutu 6">
            <a:extLst>
              <a:ext uri="{FF2B5EF4-FFF2-40B4-BE49-F238E27FC236}">
                <a16:creationId xmlns:a16="http://schemas.microsoft.com/office/drawing/2014/main" id="{9C98E5CF-E977-405C-AA17-50A3CC12F823}"/>
              </a:ext>
            </a:extLst>
          </p:cNvPr>
          <p:cNvSpPr txBox="1"/>
          <p:nvPr/>
        </p:nvSpPr>
        <p:spPr>
          <a:xfrm>
            <a:off x="264394" y="2944653"/>
            <a:ext cx="7992888" cy="1323439"/>
          </a:xfrm>
          <a:prstGeom prst="rect">
            <a:avLst/>
          </a:prstGeom>
          <a:noFill/>
        </p:spPr>
        <p:txBody>
          <a:bodyPr wrap="square" rtlCol="0">
            <a:spAutoFit/>
          </a:bodyPr>
          <a:lstStyle/>
          <a:p>
            <a:pPr marL="285750" indent="-285750">
              <a:buFont typeface="Arial" panose="020B0604020202020204" pitchFamily="34" charset="0"/>
              <a:buChar char="•"/>
            </a:pPr>
            <a:r>
              <a:rPr lang="en-US" sz="1600" dirty="0"/>
              <a:t>Wheelchair spaces are located at the front on asphalt (number and placement defined by </a:t>
            </a:r>
            <a:r>
              <a:rPr lang="en-US" sz="1600" dirty="0" err="1"/>
              <a:t>organiser</a:t>
            </a:r>
            <a:r>
              <a:rPr lang="en-US" sz="1600" dirty="0"/>
              <a:t>)</a:t>
            </a:r>
          </a:p>
          <a:p>
            <a:pPr marL="285750" indent="-285750">
              <a:buFont typeface="Arial" panose="020B0604020202020204" pitchFamily="34" charset="0"/>
              <a:buChar char="•"/>
            </a:pPr>
            <a:r>
              <a:rPr lang="en-US" sz="1600" dirty="0"/>
              <a:t>Induction loop in use summer 2026 (covers first 5 rows)</a:t>
            </a:r>
          </a:p>
          <a:p>
            <a:pPr marL="742950" lvl="1" indent="-285750">
              <a:buFont typeface="Arial" panose="020B0604020202020204" pitchFamily="34" charset="0"/>
              <a:buChar char="•"/>
            </a:pPr>
            <a:r>
              <a:rPr lang="en-US" sz="1600" dirty="0"/>
              <a:t>Must be connected to the mixing console pre‑show and turned off afterwards</a:t>
            </a:r>
          </a:p>
          <a:p>
            <a:pPr marL="742950" lvl="1" indent="-285750">
              <a:buFont typeface="Arial" panose="020B0604020202020204" pitchFamily="34" charset="0"/>
              <a:buChar char="•"/>
            </a:pPr>
            <a:r>
              <a:rPr lang="en-US" sz="1600" dirty="0" err="1"/>
              <a:t>Organiser</a:t>
            </a:r>
            <a:r>
              <a:rPr lang="en-US" sz="1600" dirty="0"/>
              <a:t> must ensure instruments/tech do not interfere with the induction loop</a:t>
            </a:r>
            <a:endParaRPr lang="fi-FI" sz="1600" dirty="0"/>
          </a:p>
        </p:txBody>
      </p:sp>
    </p:spTree>
    <p:extLst>
      <p:ext uri="{BB962C8B-B14F-4D97-AF65-F5344CB8AC3E}">
        <p14:creationId xmlns:p14="http://schemas.microsoft.com/office/powerpoint/2010/main" val="360809266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16">
            <a:extLst>
              <a:ext uri="{FF2B5EF4-FFF2-40B4-BE49-F238E27FC236}">
                <a16:creationId xmlns:a16="http://schemas.microsoft.com/office/drawing/2014/main" id="{352BEC0E-22F8-46D0-9632-375DB541B06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5143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kstiruutu 9">
            <a:extLst>
              <a:ext uri="{FF2B5EF4-FFF2-40B4-BE49-F238E27FC236}">
                <a16:creationId xmlns:a16="http://schemas.microsoft.com/office/drawing/2014/main" id="{46ED5FDA-5871-2720-5824-D262790B65C6}"/>
              </a:ext>
            </a:extLst>
          </p:cNvPr>
          <p:cNvSpPr txBox="1"/>
          <p:nvPr/>
        </p:nvSpPr>
        <p:spPr>
          <a:xfrm>
            <a:off x="480060" y="246888"/>
            <a:ext cx="5170932" cy="1337310"/>
          </a:xfrm>
          <a:prstGeom prst="rect">
            <a:avLst/>
          </a:prstGeom>
        </p:spPr>
        <p:txBody>
          <a:bodyPr vert="horz" lIns="91440" tIns="45720" rIns="91440" bIns="45720" rtlCol="0" anchor="b">
            <a:normAutofit/>
          </a:bodyPr>
          <a:lstStyle/>
          <a:p>
            <a:pPr>
              <a:lnSpc>
                <a:spcPct val="90000"/>
              </a:lnSpc>
              <a:spcBef>
                <a:spcPct val="0"/>
              </a:spcBef>
              <a:spcAft>
                <a:spcPts val="600"/>
              </a:spcAft>
            </a:pPr>
            <a:r>
              <a:rPr lang="en-US" sz="3200" b="1" dirty="0">
                <a:latin typeface="+mj-lt"/>
                <a:ea typeface="+mj-ea"/>
                <a:cs typeface="+mj-cs"/>
              </a:rPr>
              <a:t>Additional Stand Summer 2026</a:t>
            </a:r>
          </a:p>
        </p:txBody>
      </p:sp>
      <p:sp>
        <p:nvSpPr>
          <p:cNvPr id="18" name="sketch line">
            <a:extLst>
              <a:ext uri="{FF2B5EF4-FFF2-40B4-BE49-F238E27FC236}">
                <a16:creationId xmlns:a16="http://schemas.microsoft.com/office/drawing/2014/main" id="{3FCFB1DE-0B7E-48CC-BA90-B2AB0889F9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9214" y="1796796"/>
            <a:ext cx="3182691" cy="13716"/>
          </a:xfrm>
          <a:custGeom>
            <a:avLst/>
            <a:gdLst>
              <a:gd name="csX0" fmla="*/ 0 w 3182691"/>
              <a:gd name="csY0" fmla="*/ 0 h 13716"/>
              <a:gd name="csX1" fmla="*/ 636538 w 3182691"/>
              <a:gd name="csY1" fmla="*/ 0 h 13716"/>
              <a:gd name="csX2" fmla="*/ 1273076 w 3182691"/>
              <a:gd name="csY2" fmla="*/ 0 h 13716"/>
              <a:gd name="csX3" fmla="*/ 1909615 w 3182691"/>
              <a:gd name="csY3" fmla="*/ 0 h 13716"/>
              <a:gd name="csX4" fmla="*/ 2482499 w 3182691"/>
              <a:gd name="csY4" fmla="*/ 0 h 13716"/>
              <a:gd name="csX5" fmla="*/ 3182691 w 3182691"/>
              <a:gd name="csY5" fmla="*/ 0 h 13716"/>
              <a:gd name="csX6" fmla="*/ 3182691 w 3182691"/>
              <a:gd name="csY6" fmla="*/ 13716 h 13716"/>
              <a:gd name="csX7" fmla="*/ 2609807 w 3182691"/>
              <a:gd name="csY7" fmla="*/ 13716 h 13716"/>
              <a:gd name="csX8" fmla="*/ 2068749 w 3182691"/>
              <a:gd name="csY8" fmla="*/ 13716 h 13716"/>
              <a:gd name="csX9" fmla="*/ 1432211 w 3182691"/>
              <a:gd name="csY9" fmla="*/ 13716 h 13716"/>
              <a:gd name="csX10" fmla="*/ 859327 w 3182691"/>
              <a:gd name="csY10" fmla="*/ 13716 h 13716"/>
              <a:gd name="csX11" fmla="*/ 0 w 3182691"/>
              <a:gd name="csY11" fmla="*/ 13716 h 13716"/>
              <a:gd name="csX12" fmla="*/ 0 w 3182691"/>
              <a:gd name="csY12" fmla="*/ 0 h 13716"/>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Lst>
            <a:rect l="l" t="t" r="r" b="b"/>
            <a:pathLst>
              <a:path w="3182691" h="13716" fill="none" extrusionOk="0">
                <a:moveTo>
                  <a:pt x="0" y="0"/>
                </a:moveTo>
                <a:cubicBezTo>
                  <a:pt x="253588" y="25878"/>
                  <a:pt x="409323" y="-5359"/>
                  <a:pt x="636538" y="0"/>
                </a:cubicBezTo>
                <a:cubicBezTo>
                  <a:pt x="863753" y="5359"/>
                  <a:pt x="1013406" y="3458"/>
                  <a:pt x="1273076" y="0"/>
                </a:cubicBezTo>
                <a:cubicBezTo>
                  <a:pt x="1532746" y="-3458"/>
                  <a:pt x="1697408" y="-16840"/>
                  <a:pt x="1909615" y="0"/>
                </a:cubicBezTo>
                <a:cubicBezTo>
                  <a:pt x="2121822" y="16840"/>
                  <a:pt x="2213494" y="-18555"/>
                  <a:pt x="2482499" y="0"/>
                </a:cubicBezTo>
                <a:cubicBezTo>
                  <a:pt x="2751504" y="18555"/>
                  <a:pt x="3004132" y="-28750"/>
                  <a:pt x="3182691" y="0"/>
                </a:cubicBezTo>
                <a:cubicBezTo>
                  <a:pt x="3182905" y="4075"/>
                  <a:pt x="3183007" y="9784"/>
                  <a:pt x="3182691" y="13716"/>
                </a:cubicBezTo>
                <a:cubicBezTo>
                  <a:pt x="2947041" y="12115"/>
                  <a:pt x="2875741" y="18365"/>
                  <a:pt x="2609807" y="13716"/>
                </a:cubicBezTo>
                <a:cubicBezTo>
                  <a:pt x="2343873" y="9067"/>
                  <a:pt x="2331203" y="27157"/>
                  <a:pt x="2068749" y="13716"/>
                </a:cubicBezTo>
                <a:cubicBezTo>
                  <a:pt x="1806295" y="275"/>
                  <a:pt x="1713773" y="42516"/>
                  <a:pt x="1432211" y="13716"/>
                </a:cubicBezTo>
                <a:cubicBezTo>
                  <a:pt x="1150649" y="-15084"/>
                  <a:pt x="982765" y="-825"/>
                  <a:pt x="859327" y="13716"/>
                </a:cubicBezTo>
                <a:cubicBezTo>
                  <a:pt x="735889" y="28257"/>
                  <a:pt x="254183" y="30659"/>
                  <a:pt x="0" y="13716"/>
                </a:cubicBezTo>
                <a:cubicBezTo>
                  <a:pt x="-535" y="8247"/>
                  <a:pt x="-201" y="2959"/>
                  <a:pt x="0" y="0"/>
                </a:cubicBezTo>
                <a:close/>
              </a:path>
              <a:path w="3182691" h="13716" stroke="0" extrusionOk="0">
                <a:moveTo>
                  <a:pt x="0" y="0"/>
                </a:moveTo>
                <a:cubicBezTo>
                  <a:pt x="247695" y="-19360"/>
                  <a:pt x="392581" y="-28596"/>
                  <a:pt x="572884" y="0"/>
                </a:cubicBezTo>
                <a:cubicBezTo>
                  <a:pt x="753187" y="28596"/>
                  <a:pt x="922042" y="4121"/>
                  <a:pt x="1113942" y="0"/>
                </a:cubicBezTo>
                <a:cubicBezTo>
                  <a:pt x="1305842" y="-4121"/>
                  <a:pt x="1501806" y="28092"/>
                  <a:pt x="1686826" y="0"/>
                </a:cubicBezTo>
                <a:cubicBezTo>
                  <a:pt x="1871846" y="-28092"/>
                  <a:pt x="2170181" y="-20672"/>
                  <a:pt x="2323364" y="0"/>
                </a:cubicBezTo>
                <a:cubicBezTo>
                  <a:pt x="2476547" y="20672"/>
                  <a:pt x="2919163" y="6097"/>
                  <a:pt x="3182691" y="0"/>
                </a:cubicBezTo>
                <a:cubicBezTo>
                  <a:pt x="3182125" y="5320"/>
                  <a:pt x="3182367" y="9001"/>
                  <a:pt x="3182691" y="13716"/>
                </a:cubicBezTo>
                <a:cubicBezTo>
                  <a:pt x="3026064" y="-15421"/>
                  <a:pt x="2775005" y="18495"/>
                  <a:pt x="2546153" y="13716"/>
                </a:cubicBezTo>
                <a:cubicBezTo>
                  <a:pt x="2317301" y="8937"/>
                  <a:pt x="2164351" y="-14456"/>
                  <a:pt x="1845961" y="13716"/>
                </a:cubicBezTo>
                <a:cubicBezTo>
                  <a:pt x="1527571" y="41888"/>
                  <a:pt x="1455006" y="1252"/>
                  <a:pt x="1304903" y="13716"/>
                </a:cubicBezTo>
                <a:cubicBezTo>
                  <a:pt x="1154800" y="26180"/>
                  <a:pt x="942107" y="-16628"/>
                  <a:pt x="604711" y="13716"/>
                </a:cubicBezTo>
                <a:cubicBezTo>
                  <a:pt x="267315" y="44060"/>
                  <a:pt x="141927" y="-12967"/>
                  <a:pt x="0" y="13716"/>
                </a:cubicBezTo>
                <a:cubicBezTo>
                  <a:pt x="58" y="7834"/>
                  <a:pt x="453" y="5833"/>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kstiruutu 5">
            <a:extLst>
              <a:ext uri="{FF2B5EF4-FFF2-40B4-BE49-F238E27FC236}">
                <a16:creationId xmlns:a16="http://schemas.microsoft.com/office/drawing/2014/main" id="{36259E3B-20BA-D653-981E-2AA80D27C7AD}"/>
              </a:ext>
            </a:extLst>
          </p:cNvPr>
          <p:cNvSpPr txBox="1"/>
          <p:nvPr/>
        </p:nvSpPr>
        <p:spPr>
          <a:xfrm>
            <a:off x="480060" y="2029968"/>
            <a:ext cx="5170932" cy="2612898"/>
          </a:xfrm>
          <a:prstGeom prst="rect">
            <a:avLst/>
          </a:prstGeom>
        </p:spPr>
        <p:txBody>
          <a:bodyPr vert="horz" lIns="91440" tIns="45720" rIns="91440" bIns="45720" rtlCol="0">
            <a:normAutofit lnSpcReduction="10000"/>
          </a:bodyPr>
          <a:lstStyle/>
          <a:p>
            <a:pPr marL="285750" indent="-228600">
              <a:lnSpc>
                <a:spcPct val="90000"/>
              </a:lnSpc>
              <a:spcAft>
                <a:spcPts val="600"/>
              </a:spcAft>
              <a:buFont typeface="Arial" panose="020B0604020202020204" pitchFamily="34" charset="0"/>
              <a:buChar char="•"/>
            </a:pPr>
            <a:r>
              <a:rPr lang="en-US" dirty="0"/>
              <a:t>Capacity</a:t>
            </a:r>
            <a:r>
              <a:rPr lang="en-US" sz="1700" dirty="0"/>
              <a:t>: 180 </a:t>
            </a:r>
            <a:r>
              <a:rPr lang="en-US" sz="1700" dirty="0" err="1"/>
              <a:t>paikkaa</a:t>
            </a:r>
            <a:endParaRPr lang="en-US" sz="1700" dirty="0"/>
          </a:p>
          <a:p>
            <a:pPr marL="285750" indent="-228600">
              <a:lnSpc>
                <a:spcPct val="90000"/>
              </a:lnSpc>
              <a:spcAft>
                <a:spcPts val="600"/>
              </a:spcAft>
              <a:buFont typeface="Arial" panose="020B0604020202020204" pitchFamily="34" charset="0"/>
              <a:buChar char="•"/>
            </a:pPr>
            <a:r>
              <a:rPr lang="en-US" sz="1700" dirty="0"/>
              <a:t>Built in May, dismantled in September 2026</a:t>
            </a:r>
          </a:p>
          <a:p>
            <a:pPr marL="285750" indent="-228600">
              <a:lnSpc>
                <a:spcPct val="90000"/>
              </a:lnSpc>
              <a:spcAft>
                <a:spcPts val="600"/>
              </a:spcAft>
              <a:buFont typeface="Arial" panose="020B0604020202020204" pitchFamily="34" charset="0"/>
              <a:buChar char="•"/>
            </a:pPr>
            <a:r>
              <a:rPr lang="en-US" sz="1700" dirty="0"/>
              <a:t>Please note: not all seats in the last three rows are covered by the canopy structure. The canopy is indicated as shaded in the layout drawing, and the final implementation may differ from what is shown</a:t>
            </a:r>
          </a:p>
          <a:p>
            <a:pPr marL="285750" indent="-228600">
              <a:lnSpc>
                <a:spcPct val="90000"/>
              </a:lnSpc>
              <a:spcAft>
                <a:spcPts val="600"/>
              </a:spcAft>
              <a:buFont typeface="Arial" panose="020B0604020202020204" pitchFamily="34" charset="0"/>
              <a:buChar char="•"/>
            </a:pPr>
            <a:r>
              <a:rPr lang="en-US" sz="1700" dirty="0"/>
              <a:t>The additional seating structure prevents vehicle access to the side of the stage; this must be taken into account during event setup and dismantling</a:t>
            </a:r>
          </a:p>
          <a:p>
            <a:pPr marL="285750" indent="-228600">
              <a:lnSpc>
                <a:spcPct val="90000"/>
              </a:lnSpc>
              <a:spcAft>
                <a:spcPts val="600"/>
              </a:spcAft>
              <a:buFont typeface="Arial" panose="020B0604020202020204" pitchFamily="34" charset="0"/>
              <a:buChar char="•"/>
            </a:pPr>
            <a:r>
              <a:rPr lang="en-US" dirty="0"/>
              <a:t>Equipped with exterior cladding</a:t>
            </a:r>
            <a:endParaRPr lang="en-US" sz="1700" dirty="0"/>
          </a:p>
        </p:txBody>
      </p:sp>
      <p:pic>
        <p:nvPicPr>
          <p:cNvPr id="2" name="Kuva 1" descr="Kuva, joka sisältää kohteen portaat, Komposiitti, teräs, rakentaminen&#10;&#10;Tekoälyllä luotu sisältö voi olla virheellistä.">
            <a:extLst>
              <a:ext uri="{FF2B5EF4-FFF2-40B4-BE49-F238E27FC236}">
                <a16:creationId xmlns:a16="http://schemas.microsoft.com/office/drawing/2014/main" id="{F4537551-1CD1-FB20-B7A6-4E3CC728FD8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bwMode="auto">
          <a:xfrm>
            <a:off x="5897880" y="550897"/>
            <a:ext cx="3010662" cy="1964457"/>
          </a:xfrm>
          <a:prstGeom prst="rect">
            <a:avLst/>
          </a:prstGeom>
          <a:noFill/>
        </p:spPr>
      </p:pic>
      <p:pic>
        <p:nvPicPr>
          <p:cNvPr id="4" name="Kuva 3">
            <a:extLst>
              <a:ext uri="{FF2B5EF4-FFF2-40B4-BE49-F238E27FC236}">
                <a16:creationId xmlns:a16="http://schemas.microsoft.com/office/drawing/2014/main" id="{56578975-7BE0-5077-872C-723189E3AB41}"/>
              </a:ext>
            </a:extLst>
          </p:cNvPr>
          <p:cNvPicPr>
            <a:picLocks noChangeAspect="1"/>
          </p:cNvPicPr>
          <p:nvPr/>
        </p:nvPicPr>
        <p:blipFill>
          <a:blip r:embed="rId3"/>
          <a:stretch>
            <a:fillRect/>
          </a:stretch>
        </p:blipFill>
        <p:spPr>
          <a:xfrm rot="10800000">
            <a:off x="5692595" y="2931790"/>
            <a:ext cx="3215946" cy="1469214"/>
          </a:xfrm>
          <a:prstGeom prst="rect">
            <a:avLst/>
          </a:prstGeom>
        </p:spPr>
      </p:pic>
    </p:spTree>
    <p:extLst>
      <p:ext uri="{BB962C8B-B14F-4D97-AF65-F5344CB8AC3E}">
        <p14:creationId xmlns:p14="http://schemas.microsoft.com/office/powerpoint/2010/main" val="17304940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 name="Rectangle 14">
            <a:extLst>
              <a:ext uri="{FF2B5EF4-FFF2-40B4-BE49-F238E27FC236}">
                <a16:creationId xmlns:a16="http://schemas.microsoft.com/office/drawing/2014/main" id="{C4879EFC-8E62-4E00-973C-C45EE9EC676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5143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tsikko 1">
            <a:extLst>
              <a:ext uri="{FF2B5EF4-FFF2-40B4-BE49-F238E27FC236}">
                <a16:creationId xmlns:a16="http://schemas.microsoft.com/office/drawing/2014/main" id="{75311BB7-A62B-FE0E-DF23-8000F0FE45F5}"/>
              </a:ext>
            </a:extLst>
          </p:cNvPr>
          <p:cNvSpPr>
            <a:spLocks noGrp="1"/>
          </p:cNvSpPr>
          <p:nvPr>
            <p:ph type="title"/>
          </p:nvPr>
        </p:nvSpPr>
        <p:spPr>
          <a:xfrm>
            <a:off x="479160" y="342900"/>
            <a:ext cx="8182230" cy="1026460"/>
          </a:xfrm>
        </p:spPr>
        <p:txBody>
          <a:bodyPr vert="horz" lIns="91440" tIns="45720" rIns="91440" bIns="45720" rtlCol="0" anchor="ctr">
            <a:normAutofit/>
          </a:bodyPr>
          <a:lstStyle/>
          <a:p>
            <a:pPr algn="ctr" defTabSz="914400"/>
            <a:r>
              <a:rPr lang="en-US" sz="5000" dirty="0"/>
              <a:t>Row and seat numbering </a:t>
            </a:r>
          </a:p>
        </p:txBody>
      </p:sp>
      <p:sp>
        <p:nvSpPr>
          <p:cNvPr id="17" name="sketch line">
            <a:extLst>
              <a:ext uri="{FF2B5EF4-FFF2-40B4-BE49-F238E27FC236}">
                <a16:creationId xmlns:a16="http://schemas.microsoft.com/office/drawing/2014/main" id="{D6A9C53F-5F90-40A5-8C85-5412D39C8C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337560" y="1388012"/>
            <a:ext cx="2468880" cy="13716"/>
          </a:xfrm>
          <a:custGeom>
            <a:avLst/>
            <a:gdLst>
              <a:gd name="csX0" fmla="*/ 0 w 2468880"/>
              <a:gd name="csY0" fmla="*/ 0 h 13716"/>
              <a:gd name="csX1" fmla="*/ 592531 w 2468880"/>
              <a:gd name="csY1" fmla="*/ 0 h 13716"/>
              <a:gd name="csX2" fmla="*/ 1160374 w 2468880"/>
              <a:gd name="csY2" fmla="*/ 0 h 13716"/>
              <a:gd name="csX3" fmla="*/ 1728216 w 2468880"/>
              <a:gd name="csY3" fmla="*/ 0 h 13716"/>
              <a:gd name="csX4" fmla="*/ 2468880 w 2468880"/>
              <a:gd name="csY4" fmla="*/ 0 h 13716"/>
              <a:gd name="csX5" fmla="*/ 2468880 w 2468880"/>
              <a:gd name="csY5" fmla="*/ 13716 h 13716"/>
              <a:gd name="csX6" fmla="*/ 1802282 w 2468880"/>
              <a:gd name="csY6" fmla="*/ 13716 h 13716"/>
              <a:gd name="csX7" fmla="*/ 1209751 w 2468880"/>
              <a:gd name="csY7" fmla="*/ 13716 h 13716"/>
              <a:gd name="csX8" fmla="*/ 641909 w 2468880"/>
              <a:gd name="csY8" fmla="*/ 13716 h 13716"/>
              <a:gd name="csX9" fmla="*/ 0 w 2468880"/>
              <a:gd name="csY9" fmla="*/ 13716 h 13716"/>
              <a:gd name="csX10" fmla="*/ 0 w 2468880"/>
              <a:gd name="csY10" fmla="*/ 0 h 13716"/>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Lst>
            <a:rect l="l" t="t" r="r" b="b"/>
            <a:pathLst>
              <a:path w="2468880" h="13716" fill="none" extrusionOk="0">
                <a:moveTo>
                  <a:pt x="0" y="0"/>
                </a:moveTo>
                <a:cubicBezTo>
                  <a:pt x="171523" y="-1510"/>
                  <a:pt x="416079" y="20036"/>
                  <a:pt x="592531" y="0"/>
                </a:cubicBezTo>
                <a:cubicBezTo>
                  <a:pt x="768983" y="-20036"/>
                  <a:pt x="878305" y="13110"/>
                  <a:pt x="1160374" y="0"/>
                </a:cubicBezTo>
                <a:cubicBezTo>
                  <a:pt x="1442443" y="-13110"/>
                  <a:pt x="1612108" y="24695"/>
                  <a:pt x="1728216" y="0"/>
                </a:cubicBezTo>
                <a:cubicBezTo>
                  <a:pt x="1844324" y="-24695"/>
                  <a:pt x="2271040" y="20667"/>
                  <a:pt x="2468880" y="0"/>
                </a:cubicBezTo>
                <a:cubicBezTo>
                  <a:pt x="2468530" y="5728"/>
                  <a:pt x="2468490" y="7624"/>
                  <a:pt x="2468880" y="13716"/>
                </a:cubicBezTo>
                <a:cubicBezTo>
                  <a:pt x="2229297" y="-19231"/>
                  <a:pt x="2066775" y="25681"/>
                  <a:pt x="1802282" y="13716"/>
                </a:cubicBezTo>
                <a:cubicBezTo>
                  <a:pt x="1537789" y="1751"/>
                  <a:pt x="1379930" y="17694"/>
                  <a:pt x="1209751" y="13716"/>
                </a:cubicBezTo>
                <a:cubicBezTo>
                  <a:pt x="1039572" y="9738"/>
                  <a:pt x="837025" y="8278"/>
                  <a:pt x="641909" y="13716"/>
                </a:cubicBezTo>
                <a:cubicBezTo>
                  <a:pt x="446793" y="19154"/>
                  <a:pt x="170561" y="13900"/>
                  <a:pt x="0" y="13716"/>
                </a:cubicBezTo>
                <a:cubicBezTo>
                  <a:pt x="-302" y="10335"/>
                  <a:pt x="417" y="4724"/>
                  <a:pt x="0" y="0"/>
                </a:cubicBezTo>
                <a:close/>
              </a:path>
              <a:path w="2468880" h="13716" stroke="0" extrusionOk="0">
                <a:moveTo>
                  <a:pt x="0" y="0"/>
                </a:moveTo>
                <a:cubicBezTo>
                  <a:pt x="190931" y="24910"/>
                  <a:pt x="333688" y="11559"/>
                  <a:pt x="567842" y="0"/>
                </a:cubicBezTo>
                <a:cubicBezTo>
                  <a:pt x="801996" y="-11559"/>
                  <a:pt x="939971" y="-5677"/>
                  <a:pt x="1234440" y="0"/>
                </a:cubicBezTo>
                <a:cubicBezTo>
                  <a:pt x="1528909" y="5677"/>
                  <a:pt x="1658539" y="5184"/>
                  <a:pt x="1777594" y="0"/>
                </a:cubicBezTo>
                <a:cubicBezTo>
                  <a:pt x="1896649" y="-5184"/>
                  <a:pt x="2186164" y="23915"/>
                  <a:pt x="2468880" y="0"/>
                </a:cubicBezTo>
                <a:cubicBezTo>
                  <a:pt x="2469409" y="5071"/>
                  <a:pt x="2469155" y="7437"/>
                  <a:pt x="2468880" y="13716"/>
                </a:cubicBezTo>
                <a:cubicBezTo>
                  <a:pt x="2271330" y="32027"/>
                  <a:pt x="2001027" y="26982"/>
                  <a:pt x="1876349" y="13716"/>
                </a:cubicBezTo>
                <a:cubicBezTo>
                  <a:pt x="1751671" y="450"/>
                  <a:pt x="1364652" y="10491"/>
                  <a:pt x="1209751" y="13716"/>
                </a:cubicBezTo>
                <a:cubicBezTo>
                  <a:pt x="1054850" y="16941"/>
                  <a:pt x="748438" y="15502"/>
                  <a:pt x="617220" y="13716"/>
                </a:cubicBezTo>
                <a:cubicBezTo>
                  <a:pt x="486002" y="11930"/>
                  <a:pt x="237432" y="22628"/>
                  <a:pt x="0" y="13716"/>
                </a:cubicBezTo>
                <a:cubicBezTo>
                  <a:pt x="198" y="8947"/>
                  <a:pt x="304" y="5200"/>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Kuva 3">
            <a:extLst>
              <a:ext uri="{FF2B5EF4-FFF2-40B4-BE49-F238E27FC236}">
                <a16:creationId xmlns:a16="http://schemas.microsoft.com/office/drawing/2014/main" id="{B79FECB8-5381-97D7-4F49-FB8C2787117D}"/>
              </a:ext>
            </a:extLst>
          </p:cNvPr>
          <p:cNvPicPr>
            <a:picLocks noChangeAspect="1"/>
          </p:cNvPicPr>
          <p:nvPr/>
        </p:nvPicPr>
        <p:blipFill>
          <a:blip r:embed="rId2"/>
          <a:stretch>
            <a:fillRect/>
          </a:stretch>
        </p:blipFill>
        <p:spPr>
          <a:xfrm>
            <a:off x="1172430" y="1981962"/>
            <a:ext cx="2346012" cy="2704338"/>
          </a:xfrm>
          <a:prstGeom prst="rect">
            <a:avLst/>
          </a:prstGeom>
        </p:spPr>
      </p:pic>
      <p:pic>
        <p:nvPicPr>
          <p:cNvPr id="5" name="Kuva 4">
            <a:extLst>
              <a:ext uri="{FF2B5EF4-FFF2-40B4-BE49-F238E27FC236}">
                <a16:creationId xmlns:a16="http://schemas.microsoft.com/office/drawing/2014/main" id="{D961A2CB-D25E-2804-CC21-60DFFD42B82E}"/>
              </a:ext>
            </a:extLst>
          </p:cNvPr>
          <p:cNvPicPr>
            <a:picLocks noChangeAspect="1"/>
          </p:cNvPicPr>
          <p:nvPr/>
        </p:nvPicPr>
        <p:blipFill>
          <a:blip r:embed="rId3"/>
          <a:stretch>
            <a:fillRect/>
          </a:stretch>
        </p:blipFill>
        <p:spPr>
          <a:xfrm>
            <a:off x="4707986" y="1981962"/>
            <a:ext cx="4176584" cy="2704338"/>
          </a:xfrm>
          <a:prstGeom prst="rect">
            <a:avLst/>
          </a:prstGeom>
        </p:spPr>
      </p:pic>
      <p:sp>
        <p:nvSpPr>
          <p:cNvPr id="6" name="Tekstiruutu 5">
            <a:extLst>
              <a:ext uri="{FF2B5EF4-FFF2-40B4-BE49-F238E27FC236}">
                <a16:creationId xmlns:a16="http://schemas.microsoft.com/office/drawing/2014/main" id="{B716DF90-395D-8D69-D6A5-FBFAE87C997E}"/>
              </a:ext>
            </a:extLst>
          </p:cNvPr>
          <p:cNvSpPr txBox="1"/>
          <p:nvPr/>
        </p:nvSpPr>
        <p:spPr>
          <a:xfrm>
            <a:off x="7572982" y="4555495"/>
            <a:ext cx="1440160" cy="261610"/>
          </a:xfrm>
          <a:prstGeom prst="rect">
            <a:avLst/>
          </a:prstGeom>
          <a:noFill/>
        </p:spPr>
        <p:txBody>
          <a:bodyPr wrap="square" rtlCol="0">
            <a:spAutoFit/>
          </a:bodyPr>
          <a:lstStyle/>
          <a:p>
            <a:r>
              <a:rPr lang="fi-FI" sz="1100" dirty="0" err="1"/>
              <a:t>Source</a:t>
            </a:r>
            <a:r>
              <a:rPr lang="fi-FI" sz="1100" dirty="0"/>
              <a:t>: Lippu.fi</a:t>
            </a:r>
          </a:p>
        </p:txBody>
      </p:sp>
    </p:spTree>
    <p:extLst>
      <p:ext uri="{BB962C8B-B14F-4D97-AF65-F5344CB8AC3E}">
        <p14:creationId xmlns:p14="http://schemas.microsoft.com/office/powerpoint/2010/main" val="377103613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 name="Rectangle 7">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5143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tsikko 1">
            <a:extLst>
              <a:ext uri="{FF2B5EF4-FFF2-40B4-BE49-F238E27FC236}">
                <a16:creationId xmlns:a16="http://schemas.microsoft.com/office/drawing/2014/main" id="{EE3C9470-2016-48D6-67B9-E1100E4EA585}"/>
              </a:ext>
            </a:extLst>
          </p:cNvPr>
          <p:cNvSpPr>
            <a:spLocks noGrp="1"/>
          </p:cNvSpPr>
          <p:nvPr>
            <p:ph type="title"/>
          </p:nvPr>
        </p:nvSpPr>
        <p:spPr>
          <a:xfrm>
            <a:off x="628650" y="273843"/>
            <a:ext cx="7886700" cy="994173"/>
          </a:xfrm>
        </p:spPr>
        <p:txBody>
          <a:bodyPr vert="horz" lIns="91440" tIns="45720" rIns="91440" bIns="45720" rtlCol="0" anchor="ctr">
            <a:normAutofit/>
          </a:bodyPr>
          <a:lstStyle/>
          <a:p>
            <a:pPr defTabSz="914400"/>
            <a:r>
              <a:rPr lang="en-US" sz="3500" kern="1200" dirty="0">
                <a:solidFill>
                  <a:schemeClr val="tx1"/>
                </a:solidFill>
                <a:latin typeface="+mj-lt"/>
                <a:ea typeface="+mj-ea"/>
                <a:cs typeface="+mj-cs"/>
              </a:rPr>
              <a:t>Ticket Sales, Café and Beverage Service</a:t>
            </a:r>
          </a:p>
        </p:txBody>
      </p:sp>
      <p:sp>
        <p:nvSpPr>
          <p:cNvPr id="6"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01777" y="1258029"/>
            <a:ext cx="8140446" cy="13716"/>
          </a:xfrm>
          <a:custGeom>
            <a:avLst/>
            <a:gdLst>
              <a:gd name="csX0" fmla="*/ 0 w 8140446"/>
              <a:gd name="csY0" fmla="*/ 0 h 13716"/>
              <a:gd name="csX1" fmla="*/ 434157 w 8140446"/>
              <a:gd name="csY1" fmla="*/ 0 h 13716"/>
              <a:gd name="csX2" fmla="*/ 1193932 w 8140446"/>
              <a:gd name="csY2" fmla="*/ 0 h 13716"/>
              <a:gd name="csX3" fmla="*/ 1628089 w 8140446"/>
              <a:gd name="csY3" fmla="*/ 0 h 13716"/>
              <a:gd name="csX4" fmla="*/ 2225055 w 8140446"/>
              <a:gd name="csY4" fmla="*/ 0 h 13716"/>
              <a:gd name="csX5" fmla="*/ 3066235 w 8140446"/>
              <a:gd name="csY5" fmla="*/ 0 h 13716"/>
              <a:gd name="csX6" fmla="*/ 3744605 w 8140446"/>
              <a:gd name="csY6" fmla="*/ 0 h 13716"/>
              <a:gd name="csX7" fmla="*/ 4504380 w 8140446"/>
              <a:gd name="csY7" fmla="*/ 0 h 13716"/>
              <a:gd name="csX8" fmla="*/ 5101346 w 8140446"/>
              <a:gd name="csY8" fmla="*/ 0 h 13716"/>
              <a:gd name="csX9" fmla="*/ 5779717 w 8140446"/>
              <a:gd name="csY9" fmla="*/ 0 h 13716"/>
              <a:gd name="csX10" fmla="*/ 6620896 w 8140446"/>
              <a:gd name="csY10" fmla="*/ 0 h 13716"/>
              <a:gd name="csX11" fmla="*/ 7136458 w 8140446"/>
              <a:gd name="csY11" fmla="*/ 0 h 13716"/>
              <a:gd name="csX12" fmla="*/ 8140446 w 8140446"/>
              <a:gd name="csY12" fmla="*/ 0 h 13716"/>
              <a:gd name="csX13" fmla="*/ 8140446 w 8140446"/>
              <a:gd name="csY13" fmla="*/ 13716 h 13716"/>
              <a:gd name="csX14" fmla="*/ 7543480 w 8140446"/>
              <a:gd name="csY14" fmla="*/ 13716 h 13716"/>
              <a:gd name="csX15" fmla="*/ 7109323 w 8140446"/>
              <a:gd name="csY15" fmla="*/ 13716 h 13716"/>
              <a:gd name="csX16" fmla="*/ 6430952 w 8140446"/>
              <a:gd name="csY16" fmla="*/ 13716 h 13716"/>
              <a:gd name="csX17" fmla="*/ 5915391 w 8140446"/>
              <a:gd name="csY17" fmla="*/ 13716 h 13716"/>
              <a:gd name="csX18" fmla="*/ 5237020 w 8140446"/>
              <a:gd name="csY18" fmla="*/ 13716 h 13716"/>
              <a:gd name="csX19" fmla="*/ 4558650 w 8140446"/>
              <a:gd name="csY19" fmla="*/ 13716 h 13716"/>
              <a:gd name="csX20" fmla="*/ 3880279 w 8140446"/>
              <a:gd name="csY20" fmla="*/ 13716 h 13716"/>
              <a:gd name="csX21" fmla="*/ 3201909 w 8140446"/>
              <a:gd name="csY21" fmla="*/ 13716 h 13716"/>
              <a:gd name="csX22" fmla="*/ 2604943 w 8140446"/>
              <a:gd name="csY22" fmla="*/ 13716 h 13716"/>
              <a:gd name="csX23" fmla="*/ 1845168 w 8140446"/>
              <a:gd name="csY23" fmla="*/ 13716 h 13716"/>
              <a:gd name="csX24" fmla="*/ 1166797 w 8140446"/>
              <a:gd name="csY24" fmla="*/ 13716 h 13716"/>
              <a:gd name="csX25" fmla="*/ 0 w 8140446"/>
              <a:gd name="csY25" fmla="*/ 13716 h 13716"/>
              <a:gd name="csX26" fmla="*/ 0 w 8140446"/>
              <a:gd name="csY26" fmla="*/ 0 h 13716"/>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 ang="0">
                <a:pos x="csX17" y="csY17"/>
              </a:cxn>
              <a:cxn ang="0">
                <a:pos x="csX18" y="csY18"/>
              </a:cxn>
              <a:cxn ang="0">
                <a:pos x="csX19" y="csY19"/>
              </a:cxn>
              <a:cxn ang="0">
                <a:pos x="csX20" y="csY20"/>
              </a:cxn>
              <a:cxn ang="0">
                <a:pos x="csX21" y="csY21"/>
              </a:cxn>
              <a:cxn ang="0">
                <a:pos x="csX22" y="csY22"/>
              </a:cxn>
              <a:cxn ang="0">
                <a:pos x="csX23" y="csY23"/>
              </a:cxn>
              <a:cxn ang="0">
                <a:pos x="csX24" y="csY24"/>
              </a:cxn>
              <a:cxn ang="0">
                <a:pos x="csX25" y="csY25"/>
              </a:cxn>
              <a:cxn ang="0">
                <a:pos x="csX26" y="csY26"/>
              </a:cxn>
            </a:cxnLst>
            <a:rect l="l" t="t" r="r" b="b"/>
            <a:pathLst>
              <a:path w="8140446" h="13716" fill="none" extrusionOk="0">
                <a:moveTo>
                  <a:pt x="0" y="0"/>
                </a:moveTo>
                <a:cubicBezTo>
                  <a:pt x="94920" y="9103"/>
                  <a:pt x="287892" y="-4966"/>
                  <a:pt x="434157" y="0"/>
                </a:cubicBezTo>
                <a:cubicBezTo>
                  <a:pt x="580422" y="4966"/>
                  <a:pt x="943595" y="-14182"/>
                  <a:pt x="1193932" y="0"/>
                </a:cubicBezTo>
                <a:cubicBezTo>
                  <a:pt x="1444270" y="14182"/>
                  <a:pt x="1472129" y="5523"/>
                  <a:pt x="1628089" y="0"/>
                </a:cubicBezTo>
                <a:cubicBezTo>
                  <a:pt x="1784049" y="-5523"/>
                  <a:pt x="1962419" y="-17322"/>
                  <a:pt x="2225055" y="0"/>
                </a:cubicBezTo>
                <a:cubicBezTo>
                  <a:pt x="2487691" y="17322"/>
                  <a:pt x="2700681" y="1311"/>
                  <a:pt x="3066235" y="0"/>
                </a:cubicBezTo>
                <a:cubicBezTo>
                  <a:pt x="3431789" y="-1311"/>
                  <a:pt x="3405662" y="25081"/>
                  <a:pt x="3744605" y="0"/>
                </a:cubicBezTo>
                <a:cubicBezTo>
                  <a:pt x="4083548" y="-25081"/>
                  <a:pt x="4265111" y="-11945"/>
                  <a:pt x="4504380" y="0"/>
                </a:cubicBezTo>
                <a:cubicBezTo>
                  <a:pt x="4743649" y="11945"/>
                  <a:pt x="4860394" y="-2832"/>
                  <a:pt x="5101346" y="0"/>
                </a:cubicBezTo>
                <a:cubicBezTo>
                  <a:pt x="5342298" y="2832"/>
                  <a:pt x="5456387" y="23676"/>
                  <a:pt x="5779717" y="0"/>
                </a:cubicBezTo>
                <a:cubicBezTo>
                  <a:pt x="6103047" y="-23676"/>
                  <a:pt x="6270379" y="-37291"/>
                  <a:pt x="6620896" y="0"/>
                </a:cubicBezTo>
                <a:cubicBezTo>
                  <a:pt x="6971413" y="37291"/>
                  <a:pt x="6989068" y="24674"/>
                  <a:pt x="7136458" y="0"/>
                </a:cubicBezTo>
                <a:cubicBezTo>
                  <a:pt x="7283848" y="-24674"/>
                  <a:pt x="7752532" y="-22436"/>
                  <a:pt x="8140446" y="0"/>
                </a:cubicBezTo>
                <a:cubicBezTo>
                  <a:pt x="8140543" y="2784"/>
                  <a:pt x="8140462" y="9558"/>
                  <a:pt x="8140446" y="13716"/>
                </a:cubicBezTo>
                <a:cubicBezTo>
                  <a:pt x="7906329" y="-7615"/>
                  <a:pt x="7681180" y="22893"/>
                  <a:pt x="7543480" y="13716"/>
                </a:cubicBezTo>
                <a:cubicBezTo>
                  <a:pt x="7405780" y="4539"/>
                  <a:pt x="7216607" y="-912"/>
                  <a:pt x="7109323" y="13716"/>
                </a:cubicBezTo>
                <a:cubicBezTo>
                  <a:pt x="7002039" y="28344"/>
                  <a:pt x="6576231" y="38120"/>
                  <a:pt x="6430952" y="13716"/>
                </a:cubicBezTo>
                <a:cubicBezTo>
                  <a:pt x="6285673" y="-10688"/>
                  <a:pt x="6138840" y="29949"/>
                  <a:pt x="5915391" y="13716"/>
                </a:cubicBezTo>
                <a:cubicBezTo>
                  <a:pt x="5691942" y="-2517"/>
                  <a:pt x="5459460" y="47094"/>
                  <a:pt x="5237020" y="13716"/>
                </a:cubicBezTo>
                <a:cubicBezTo>
                  <a:pt x="5014580" y="-19662"/>
                  <a:pt x="4747677" y="35877"/>
                  <a:pt x="4558650" y="13716"/>
                </a:cubicBezTo>
                <a:cubicBezTo>
                  <a:pt x="4369623" y="-8445"/>
                  <a:pt x="4146061" y="7996"/>
                  <a:pt x="3880279" y="13716"/>
                </a:cubicBezTo>
                <a:cubicBezTo>
                  <a:pt x="3614497" y="19436"/>
                  <a:pt x="3473808" y="-17480"/>
                  <a:pt x="3201909" y="13716"/>
                </a:cubicBezTo>
                <a:cubicBezTo>
                  <a:pt x="2930010" y="44912"/>
                  <a:pt x="2728175" y="-8002"/>
                  <a:pt x="2604943" y="13716"/>
                </a:cubicBezTo>
                <a:cubicBezTo>
                  <a:pt x="2481711" y="35434"/>
                  <a:pt x="2004334" y="22380"/>
                  <a:pt x="1845168" y="13716"/>
                </a:cubicBezTo>
                <a:cubicBezTo>
                  <a:pt x="1686003" y="5052"/>
                  <a:pt x="1375070" y="33008"/>
                  <a:pt x="1166797" y="13716"/>
                </a:cubicBezTo>
                <a:cubicBezTo>
                  <a:pt x="958524" y="-5576"/>
                  <a:pt x="342846" y="4308"/>
                  <a:pt x="0" y="13716"/>
                </a:cubicBezTo>
                <a:cubicBezTo>
                  <a:pt x="-100" y="9589"/>
                  <a:pt x="468" y="2983"/>
                  <a:pt x="0" y="0"/>
                </a:cubicBezTo>
                <a:close/>
              </a:path>
              <a:path w="8140446" h="13716" stroke="0" extrusionOk="0">
                <a:moveTo>
                  <a:pt x="0" y="0"/>
                </a:moveTo>
                <a:cubicBezTo>
                  <a:pt x="142435" y="-24533"/>
                  <a:pt x="380026" y="17447"/>
                  <a:pt x="596966" y="0"/>
                </a:cubicBezTo>
                <a:cubicBezTo>
                  <a:pt x="813906" y="-17447"/>
                  <a:pt x="830530" y="13462"/>
                  <a:pt x="1031123" y="0"/>
                </a:cubicBezTo>
                <a:cubicBezTo>
                  <a:pt x="1231716" y="-13462"/>
                  <a:pt x="1634038" y="0"/>
                  <a:pt x="1872303" y="0"/>
                </a:cubicBezTo>
                <a:cubicBezTo>
                  <a:pt x="2110568" y="0"/>
                  <a:pt x="2261934" y="-25727"/>
                  <a:pt x="2469269" y="0"/>
                </a:cubicBezTo>
                <a:cubicBezTo>
                  <a:pt x="2676604" y="25727"/>
                  <a:pt x="2790440" y="16284"/>
                  <a:pt x="3066235" y="0"/>
                </a:cubicBezTo>
                <a:cubicBezTo>
                  <a:pt x="3342030" y="-16284"/>
                  <a:pt x="3685603" y="41976"/>
                  <a:pt x="3907414" y="0"/>
                </a:cubicBezTo>
                <a:cubicBezTo>
                  <a:pt x="4129225" y="-41976"/>
                  <a:pt x="4177416" y="-7598"/>
                  <a:pt x="4422976" y="0"/>
                </a:cubicBezTo>
                <a:cubicBezTo>
                  <a:pt x="4668536" y="7598"/>
                  <a:pt x="5023499" y="-28058"/>
                  <a:pt x="5264155" y="0"/>
                </a:cubicBezTo>
                <a:cubicBezTo>
                  <a:pt x="5504811" y="28058"/>
                  <a:pt x="5703675" y="13288"/>
                  <a:pt x="6105335" y="0"/>
                </a:cubicBezTo>
                <a:cubicBezTo>
                  <a:pt x="6506995" y="-13288"/>
                  <a:pt x="6455516" y="-5124"/>
                  <a:pt x="6783705" y="0"/>
                </a:cubicBezTo>
                <a:cubicBezTo>
                  <a:pt x="7111894" y="5124"/>
                  <a:pt x="7512856" y="10604"/>
                  <a:pt x="8140446" y="0"/>
                </a:cubicBezTo>
                <a:cubicBezTo>
                  <a:pt x="8139772" y="5682"/>
                  <a:pt x="8139843" y="9439"/>
                  <a:pt x="8140446" y="13716"/>
                </a:cubicBezTo>
                <a:cubicBezTo>
                  <a:pt x="7959314" y="-1227"/>
                  <a:pt x="7870113" y="5865"/>
                  <a:pt x="7706289" y="13716"/>
                </a:cubicBezTo>
                <a:cubicBezTo>
                  <a:pt x="7542465" y="21567"/>
                  <a:pt x="7157940" y="12910"/>
                  <a:pt x="6865109" y="13716"/>
                </a:cubicBezTo>
                <a:cubicBezTo>
                  <a:pt x="6572278" y="14522"/>
                  <a:pt x="6524256" y="33479"/>
                  <a:pt x="6349548" y="13716"/>
                </a:cubicBezTo>
                <a:cubicBezTo>
                  <a:pt x="6174840" y="-6047"/>
                  <a:pt x="5951624" y="-4398"/>
                  <a:pt x="5671177" y="13716"/>
                </a:cubicBezTo>
                <a:cubicBezTo>
                  <a:pt x="5390730" y="31830"/>
                  <a:pt x="5222992" y="55486"/>
                  <a:pt x="4829998" y="13716"/>
                </a:cubicBezTo>
                <a:cubicBezTo>
                  <a:pt x="4437004" y="-28054"/>
                  <a:pt x="4344181" y="34515"/>
                  <a:pt x="4151627" y="13716"/>
                </a:cubicBezTo>
                <a:cubicBezTo>
                  <a:pt x="3959073" y="-7083"/>
                  <a:pt x="3886970" y="28303"/>
                  <a:pt x="3717470" y="13716"/>
                </a:cubicBezTo>
                <a:cubicBezTo>
                  <a:pt x="3547970" y="-871"/>
                  <a:pt x="3451521" y="27300"/>
                  <a:pt x="3201909" y="13716"/>
                </a:cubicBezTo>
                <a:cubicBezTo>
                  <a:pt x="2952297" y="132"/>
                  <a:pt x="2543413" y="1457"/>
                  <a:pt x="2360729" y="13716"/>
                </a:cubicBezTo>
                <a:cubicBezTo>
                  <a:pt x="2178045" y="25975"/>
                  <a:pt x="1906056" y="21275"/>
                  <a:pt x="1682359" y="13716"/>
                </a:cubicBezTo>
                <a:cubicBezTo>
                  <a:pt x="1458662" y="6158"/>
                  <a:pt x="1330405" y="3474"/>
                  <a:pt x="1166797" y="13716"/>
                </a:cubicBezTo>
                <a:cubicBezTo>
                  <a:pt x="1003189" y="23958"/>
                  <a:pt x="278098" y="14961"/>
                  <a:pt x="0" y="13716"/>
                </a:cubicBezTo>
                <a:cubicBezTo>
                  <a:pt x="303" y="7982"/>
                  <a:pt x="182" y="5202"/>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isällön paikkamerkki 2">
            <a:extLst>
              <a:ext uri="{FF2B5EF4-FFF2-40B4-BE49-F238E27FC236}">
                <a16:creationId xmlns:a16="http://schemas.microsoft.com/office/drawing/2014/main" id="{C790EF75-DF59-112E-E79D-59958DAE2643}"/>
              </a:ext>
            </a:extLst>
          </p:cNvPr>
          <p:cNvSpPr>
            <a:spLocks noGrp="1"/>
          </p:cNvSpPr>
          <p:nvPr>
            <p:ph idx="1"/>
          </p:nvPr>
        </p:nvSpPr>
        <p:spPr>
          <a:xfrm>
            <a:off x="628650" y="1447038"/>
            <a:ext cx="7886700" cy="3188970"/>
          </a:xfrm>
        </p:spPr>
        <p:txBody>
          <a:bodyPr vert="horz" lIns="91440" tIns="45720" rIns="91440" bIns="45720" rtlCol="0">
            <a:normAutofit fontScale="92500"/>
          </a:bodyPr>
          <a:lstStyle/>
          <a:p>
            <a:pPr marL="285750" indent="-228600" defTabSz="914400">
              <a:buFont typeface="Arial" panose="020B0604020202020204" pitchFamily="34" charset="0"/>
              <a:buChar char="•"/>
            </a:pPr>
            <a:r>
              <a:rPr lang="en-US" sz="1300" b="1" dirty="0">
                <a:latin typeface="+mn-lt"/>
                <a:ea typeface="+mn-ea"/>
                <a:cs typeface="+mn-cs"/>
              </a:rPr>
              <a:t>Ticket Sales</a:t>
            </a:r>
          </a:p>
          <a:p>
            <a:pPr marL="742950" lvl="1" indent="-228600" defTabSz="914400">
              <a:buFont typeface="Arial" panose="020B0604020202020204" pitchFamily="34" charset="0"/>
              <a:buChar char="•"/>
            </a:pPr>
            <a:r>
              <a:rPr lang="en-US" sz="1300" dirty="0">
                <a:latin typeface="+mn-lt"/>
                <a:ea typeface="+mn-ea"/>
                <a:cs typeface="+mn-cs"/>
              </a:rPr>
              <a:t>The theatre does not have an agreement with any specific ticketing provider, so the event </a:t>
            </a:r>
            <a:r>
              <a:rPr lang="en-US" sz="1300" dirty="0" err="1">
                <a:latin typeface="+mn-lt"/>
                <a:ea typeface="+mn-ea"/>
                <a:cs typeface="+mn-cs"/>
              </a:rPr>
              <a:t>organiser</a:t>
            </a:r>
            <a:r>
              <a:rPr lang="en-US" sz="1300" dirty="0">
                <a:latin typeface="+mn-lt"/>
                <a:ea typeface="+mn-ea"/>
                <a:cs typeface="+mn-cs"/>
              </a:rPr>
              <a:t> may arrange ticket sales in their preferred way.</a:t>
            </a:r>
          </a:p>
          <a:p>
            <a:pPr marL="742950" lvl="1" indent="-228600" defTabSz="914400">
              <a:buFont typeface="Arial" panose="020B0604020202020204" pitchFamily="34" charset="0"/>
              <a:buChar char="•"/>
            </a:pPr>
            <a:r>
              <a:rPr lang="en-US" sz="1300" dirty="0">
                <a:latin typeface="+mn-lt"/>
                <a:ea typeface="+mn-ea"/>
                <a:cs typeface="+mn-cs"/>
              </a:rPr>
              <a:t>The ticket booth has an internet connection.</a:t>
            </a:r>
          </a:p>
          <a:p>
            <a:pPr marL="285750" indent="-228600" defTabSz="914400">
              <a:buFont typeface="Arial" panose="020B0604020202020204" pitchFamily="34" charset="0"/>
              <a:buChar char="•"/>
            </a:pPr>
            <a:r>
              <a:rPr lang="en-US" sz="1300" b="1" dirty="0">
                <a:latin typeface="+mn-lt"/>
                <a:ea typeface="+mn-ea"/>
                <a:cs typeface="+mn-cs"/>
              </a:rPr>
              <a:t>Café and Beverage Service</a:t>
            </a:r>
          </a:p>
          <a:p>
            <a:pPr marL="742950" lvl="1" indent="-228600" defTabSz="914400">
              <a:buFont typeface="Arial" panose="020B0604020202020204" pitchFamily="34" charset="0"/>
              <a:buChar char="•"/>
            </a:pPr>
            <a:r>
              <a:rPr lang="en-US" sz="1300" dirty="0">
                <a:latin typeface="+mn-lt"/>
                <a:ea typeface="+mn-ea"/>
                <a:cs typeface="+mn-cs"/>
              </a:rPr>
              <a:t>The event </a:t>
            </a:r>
            <a:r>
              <a:rPr lang="en-US" sz="1300" dirty="0" err="1">
                <a:latin typeface="+mn-lt"/>
                <a:ea typeface="+mn-ea"/>
                <a:cs typeface="+mn-cs"/>
              </a:rPr>
              <a:t>organiser</a:t>
            </a:r>
            <a:r>
              <a:rPr lang="en-US" sz="1300" dirty="0">
                <a:latin typeface="+mn-lt"/>
                <a:ea typeface="+mn-ea"/>
                <a:cs typeface="+mn-cs"/>
              </a:rPr>
              <a:t> may operate the café themselves or make arrangements with Kahvila Kiikku, which is active in the area. </a:t>
            </a:r>
            <a:r>
              <a:rPr lang="fi-FI" sz="1300" dirty="0" err="1">
                <a:latin typeface="+mn-lt"/>
                <a:ea typeface="+mn-ea"/>
                <a:cs typeface="+mn-cs"/>
              </a:rPr>
              <a:t>Contact</a:t>
            </a:r>
            <a:r>
              <a:rPr lang="fi-FI" sz="1300" dirty="0">
                <a:latin typeface="+mn-lt"/>
                <a:ea typeface="+mn-ea"/>
                <a:cs typeface="+mn-cs"/>
              </a:rPr>
              <a:t>: </a:t>
            </a:r>
            <a:r>
              <a:rPr lang="fi-FI" sz="1300" dirty="0" err="1">
                <a:latin typeface="+mn-lt"/>
                <a:ea typeface="+mn-ea"/>
                <a:cs typeface="+mn-cs"/>
              </a:rPr>
              <a:t>Rina</a:t>
            </a:r>
            <a:r>
              <a:rPr lang="fi-FI" sz="1300" dirty="0">
                <a:latin typeface="+mn-lt"/>
                <a:ea typeface="+mn-ea"/>
                <a:cs typeface="+mn-cs"/>
              </a:rPr>
              <a:t> Hirviniemi I </a:t>
            </a:r>
            <a:r>
              <a:rPr lang="fi-FI" sz="1300" dirty="0">
                <a:latin typeface="+mn-lt"/>
                <a:ea typeface="+mn-ea"/>
                <a:cs typeface="+mn-cs"/>
                <a:hlinkClick r:id="rId2"/>
              </a:rPr>
              <a:t>kahvilakiikku@gmail.com</a:t>
            </a:r>
            <a:r>
              <a:rPr lang="fi-FI" sz="1300" dirty="0">
                <a:latin typeface="+mn-lt"/>
                <a:ea typeface="+mn-ea"/>
                <a:cs typeface="+mn-cs"/>
              </a:rPr>
              <a:t> +358 45 132 8806 </a:t>
            </a:r>
            <a:endParaRPr lang="en-US" sz="1300" dirty="0">
              <a:latin typeface="+mn-lt"/>
              <a:ea typeface="+mn-ea"/>
              <a:cs typeface="+mn-cs"/>
            </a:endParaRPr>
          </a:p>
          <a:p>
            <a:pPr marL="742950" lvl="1" indent="-228600" defTabSz="914400">
              <a:buFont typeface="Arial" panose="020B0604020202020204" pitchFamily="34" charset="0"/>
              <a:buChar char="•"/>
            </a:pPr>
            <a:r>
              <a:rPr lang="en-US" sz="1300" dirty="0">
                <a:latin typeface="+mn-lt"/>
                <a:ea typeface="+mn-ea"/>
                <a:cs typeface="+mn-cs"/>
              </a:rPr>
              <a:t>The theatre building has a small kiosk equipped with a refrigerator, freezer, microwave, and coffee maker (2 machines). This may suffice for a small audience or can be used for backstage catering.</a:t>
            </a:r>
          </a:p>
          <a:p>
            <a:pPr marL="742950" lvl="1" indent="-228600" defTabSz="914400">
              <a:buFont typeface="Arial" panose="020B0604020202020204" pitchFamily="34" charset="0"/>
              <a:buChar char="•"/>
            </a:pPr>
            <a:r>
              <a:rPr lang="en-US" sz="1300" dirty="0">
                <a:latin typeface="+mn-lt"/>
                <a:ea typeface="+mn-ea"/>
                <a:cs typeface="+mn-cs"/>
              </a:rPr>
              <a:t>In summer 2026, due to the additional seating structure, there will be no space on the asphalt area for café operations. Practically, the only way to serve a large audience is through cooperation with Kahvila Kiikku.</a:t>
            </a:r>
          </a:p>
          <a:p>
            <a:pPr marL="742950" lvl="1" indent="-228600" defTabSz="914400">
              <a:buFont typeface="Arial" panose="020B0604020202020204" pitchFamily="34" charset="0"/>
              <a:buChar char="•"/>
            </a:pPr>
            <a:r>
              <a:rPr lang="en-US" sz="1300" dirty="0">
                <a:latin typeface="+mn-lt"/>
                <a:ea typeface="+mn-ea"/>
                <a:cs typeface="+mn-cs"/>
              </a:rPr>
              <a:t>A permanent </a:t>
            </a:r>
            <a:r>
              <a:rPr lang="en-US" sz="1300" dirty="0" err="1">
                <a:latin typeface="+mn-lt"/>
                <a:ea typeface="+mn-ea"/>
                <a:cs typeface="+mn-cs"/>
              </a:rPr>
              <a:t>licence</a:t>
            </a:r>
            <a:r>
              <a:rPr lang="en-US" sz="1300" dirty="0">
                <a:latin typeface="+mn-lt"/>
                <a:ea typeface="+mn-ea"/>
                <a:cs typeface="+mn-cs"/>
              </a:rPr>
              <a:t> for a licensed beverage area has been granted for the site (AVI, </a:t>
            </a:r>
            <a:r>
              <a:rPr lang="en-US" sz="1300" dirty="0" err="1">
                <a:latin typeface="+mn-lt"/>
                <a:ea typeface="+mn-ea"/>
                <a:cs typeface="+mn-cs"/>
              </a:rPr>
              <a:t>licence</a:t>
            </a:r>
            <a:r>
              <a:rPr lang="en-US" sz="1300" dirty="0">
                <a:latin typeface="+mn-lt"/>
                <a:ea typeface="+mn-ea"/>
                <a:cs typeface="+mn-cs"/>
              </a:rPr>
              <a:t> number 34063252).</a:t>
            </a:r>
          </a:p>
          <a:p>
            <a:pPr marL="742950" lvl="1" indent="-228600" defTabSz="914400">
              <a:buFont typeface="Arial" panose="020B0604020202020204" pitchFamily="34" charset="0"/>
              <a:buChar char="•"/>
            </a:pPr>
            <a:r>
              <a:rPr lang="en-US" sz="1300" dirty="0">
                <a:latin typeface="+mn-lt"/>
                <a:ea typeface="+mn-ea"/>
                <a:cs typeface="+mn-cs"/>
              </a:rPr>
              <a:t>Beverage service may be </a:t>
            </a:r>
            <a:r>
              <a:rPr lang="en-US" sz="1300" dirty="0" err="1">
                <a:latin typeface="+mn-lt"/>
                <a:ea typeface="+mn-ea"/>
                <a:cs typeface="+mn-cs"/>
              </a:rPr>
              <a:t>organised</a:t>
            </a:r>
            <a:r>
              <a:rPr lang="en-US" sz="1300" dirty="0">
                <a:latin typeface="+mn-lt"/>
                <a:ea typeface="+mn-ea"/>
                <a:cs typeface="+mn-cs"/>
              </a:rPr>
              <a:t> by any operator chosen by the event </a:t>
            </a:r>
            <a:r>
              <a:rPr lang="en-US" sz="1300" dirty="0" err="1">
                <a:latin typeface="+mn-lt"/>
                <a:ea typeface="+mn-ea"/>
                <a:cs typeface="+mn-cs"/>
              </a:rPr>
              <a:t>organiser</a:t>
            </a:r>
            <a:r>
              <a:rPr lang="en-US" sz="1300" dirty="0">
                <a:latin typeface="+mn-lt"/>
                <a:ea typeface="+mn-ea"/>
                <a:cs typeface="+mn-cs"/>
              </a:rPr>
              <a:t> who holds a valid serving </a:t>
            </a:r>
            <a:r>
              <a:rPr lang="en-US" sz="1300" dirty="0" err="1">
                <a:latin typeface="+mn-lt"/>
                <a:ea typeface="+mn-ea"/>
                <a:cs typeface="+mn-cs"/>
              </a:rPr>
              <a:t>licence</a:t>
            </a:r>
            <a:r>
              <a:rPr lang="en-US" sz="1300" dirty="0">
                <a:latin typeface="+mn-lt"/>
                <a:ea typeface="+mn-ea"/>
                <a:cs typeface="+mn-cs"/>
              </a:rPr>
              <a:t>.</a:t>
            </a:r>
          </a:p>
          <a:p>
            <a:pPr marL="742950" lvl="1" indent="-228600" defTabSz="914400">
              <a:buFont typeface="Arial" panose="020B0604020202020204" pitchFamily="34" charset="0"/>
              <a:buChar char="•"/>
            </a:pPr>
            <a:r>
              <a:rPr lang="en-US" sz="1300" dirty="0">
                <a:latin typeface="+mn-lt"/>
                <a:ea typeface="+mn-ea"/>
                <a:cs typeface="+mn-cs"/>
              </a:rPr>
              <a:t>The </a:t>
            </a:r>
            <a:r>
              <a:rPr lang="en-US" sz="1300" dirty="0" err="1">
                <a:latin typeface="+mn-lt"/>
                <a:ea typeface="+mn-ea"/>
                <a:cs typeface="+mn-cs"/>
              </a:rPr>
              <a:t>licence</a:t>
            </a:r>
            <a:r>
              <a:rPr lang="en-US" sz="1300" dirty="0">
                <a:latin typeface="+mn-lt"/>
                <a:ea typeface="+mn-ea"/>
                <a:cs typeface="+mn-cs"/>
              </a:rPr>
              <a:t> holder must notify AVI about the beverage service.</a:t>
            </a:r>
          </a:p>
        </p:txBody>
      </p:sp>
    </p:spTree>
    <p:extLst>
      <p:ext uri="{BB962C8B-B14F-4D97-AF65-F5344CB8AC3E}">
        <p14:creationId xmlns:p14="http://schemas.microsoft.com/office/powerpoint/2010/main" val="329034009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B9F8D60C-DA63-4420-A86B-4E32AA602186}"/>
              </a:ext>
            </a:extLst>
          </p:cNvPr>
          <p:cNvSpPr>
            <a:spLocks noGrp="1"/>
          </p:cNvSpPr>
          <p:nvPr>
            <p:ph type="title"/>
          </p:nvPr>
        </p:nvSpPr>
        <p:spPr>
          <a:xfrm>
            <a:off x="419209" y="255293"/>
            <a:ext cx="8263890" cy="598458"/>
          </a:xfrm>
        </p:spPr>
        <p:txBody>
          <a:bodyPr vert="horz" lIns="91440" tIns="45720" rIns="91440" bIns="45720" rtlCol="0" anchor="b">
            <a:normAutofit/>
          </a:bodyPr>
          <a:lstStyle/>
          <a:p>
            <a:pPr defTabSz="914400"/>
            <a:r>
              <a:rPr lang="en-US" sz="3200" u="sng" dirty="0">
                <a:ea typeface="+mj-ea"/>
                <a:cs typeface="+mj-cs"/>
              </a:rPr>
              <a:t>Facilities and Equipment</a:t>
            </a:r>
          </a:p>
        </p:txBody>
      </p:sp>
      <p:sp>
        <p:nvSpPr>
          <p:cNvPr id="3" name="Sisällön paikkamerkki 2">
            <a:extLst>
              <a:ext uri="{FF2B5EF4-FFF2-40B4-BE49-F238E27FC236}">
                <a16:creationId xmlns:a16="http://schemas.microsoft.com/office/drawing/2014/main" id="{7AFEC153-223C-4A55-B772-3D82116A4C16}"/>
              </a:ext>
            </a:extLst>
          </p:cNvPr>
          <p:cNvSpPr>
            <a:spLocks noGrp="1"/>
          </p:cNvSpPr>
          <p:nvPr>
            <p:ph idx="1"/>
          </p:nvPr>
        </p:nvSpPr>
        <p:spPr>
          <a:xfrm>
            <a:off x="429369" y="1059582"/>
            <a:ext cx="5006727" cy="2170391"/>
          </a:xfrm>
        </p:spPr>
        <p:txBody>
          <a:bodyPr vert="horz" lIns="91440" tIns="45720" rIns="91440" bIns="45720" rtlCol="0" anchor="t">
            <a:normAutofit fontScale="92500" lnSpcReduction="20000"/>
          </a:bodyPr>
          <a:lstStyle/>
          <a:p>
            <a:pPr marL="285750" indent="-228600" defTabSz="914400">
              <a:buFont typeface="Arial" panose="020B0604020202020204" pitchFamily="34" charset="0"/>
              <a:buChar char="•"/>
            </a:pPr>
            <a:r>
              <a:rPr lang="en-US" sz="1200" dirty="0">
                <a:latin typeface="+mn-lt"/>
              </a:rPr>
              <a:t>The theatre building has two dressing rooms for performers, each with its own toilet and shower facilities.</a:t>
            </a:r>
          </a:p>
          <a:p>
            <a:pPr marL="285750" indent="-228600" defTabSz="914400">
              <a:buFont typeface="Arial" panose="020B0604020202020204" pitchFamily="34" charset="0"/>
              <a:buChar char="•"/>
            </a:pPr>
            <a:r>
              <a:rPr lang="fi-FI" sz="1200" dirty="0" err="1">
                <a:latin typeface="+mn-lt"/>
              </a:rPr>
              <a:t>Audience</a:t>
            </a:r>
            <a:r>
              <a:rPr lang="fi-FI" sz="1200" dirty="0">
                <a:latin typeface="+mn-lt"/>
              </a:rPr>
              <a:t> </a:t>
            </a:r>
            <a:r>
              <a:rPr lang="fi-FI" sz="1200" dirty="0" err="1">
                <a:latin typeface="+mn-lt"/>
              </a:rPr>
              <a:t>Toilets</a:t>
            </a:r>
            <a:r>
              <a:rPr lang="fi-FI" sz="1200" dirty="0">
                <a:latin typeface="+mn-lt"/>
              </a:rPr>
              <a:t>:</a:t>
            </a:r>
          </a:p>
          <a:p>
            <a:pPr marL="742950" lvl="1" indent="-228600" defTabSz="914400">
              <a:buFont typeface="Arial" panose="020B0604020202020204" pitchFamily="34" charset="0"/>
              <a:buChar char="•"/>
            </a:pPr>
            <a:r>
              <a:rPr lang="fi-FI" sz="1200" dirty="0" err="1">
                <a:latin typeface="+mn-lt"/>
              </a:rPr>
              <a:t>Women</a:t>
            </a:r>
            <a:r>
              <a:rPr lang="fi-FI" sz="1200" dirty="0">
                <a:latin typeface="+mn-lt"/>
              </a:rPr>
              <a:t>: 2</a:t>
            </a:r>
          </a:p>
          <a:p>
            <a:pPr marL="742950" lvl="1" indent="-228600" defTabSz="914400">
              <a:buFont typeface="Arial" panose="020B0604020202020204" pitchFamily="34" charset="0"/>
              <a:buChar char="•"/>
            </a:pPr>
            <a:r>
              <a:rPr lang="fi-FI" sz="1200" dirty="0" err="1">
                <a:latin typeface="+mn-lt"/>
              </a:rPr>
              <a:t>Men</a:t>
            </a:r>
            <a:r>
              <a:rPr lang="fi-FI" sz="1200" dirty="0">
                <a:latin typeface="+mn-lt"/>
              </a:rPr>
              <a:t>: 2 plus 2 </a:t>
            </a:r>
            <a:r>
              <a:rPr lang="fi-FI" sz="1200" dirty="0" err="1">
                <a:latin typeface="+mn-lt"/>
              </a:rPr>
              <a:t>urinals</a:t>
            </a:r>
            <a:endParaRPr lang="fi-FI" sz="1200" dirty="0">
              <a:latin typeface="+mn-lt"/>
            </a:endParaRPr>
          </a:p>
          <a:p>
            <a:pPr marL="742950" lvl="1" indent="-228600" defTabSz="914400">
              <a:buFont typeface="Arial" panose="020B0604020202020204" pitchFamily="34" charset="0"/>
              <a:buChar char="•"/>
            </a:pPr>
            <a:r>
              <a:rPr lang="fi-FI" sz="1200" dirty="0" err="1">
                <a:latin typeface="+mn-lt"/>
              </a:rPr>
              <a:t>Additionally</a:t>
            </a:r>
            <a:r>
              <a:rPr lang="fi-FI" sz="1200" dirty="0">
                <a:latin typeface="+mn-lt"/>
              </a:rPr>
              <a:t>, 1 </a:t>
            </a:r>
            <a:r>
              <a:rPr lang="fi-FI" sz="1200" dirty="0" err="1">
                <a:latin typeface="+mn-lt"/>
              </a:rPr>
              <a:t>accessible</a:t>
            </a:r>
            <a:r>
              <a:rPr lang="fi-FI" sz="1200" dirty="0">
                <a:latin typeface="+mn-lt"/>
              </a:rPr>
              <a:t> </a:t>
            </a:r>
            <a:r>
              <a:rPr lang="fi-FI" sz="1200" dirty="0" err="1">
                <a:latin typeface="+mn-lt"/>
              </a:rPr>
              <a:t>toilet</a:t>
            </a:r>
            <a:endParaRPr lang="fi-FI" sz="1200" dirty="0">
              <a:latin typeface="+mn-lt"/>
            </a:endParaRPr>
          </a:p>
          <a:p>
            <a:pPr marL="285750" indent="-228600" defTabSz="914400">
              <a:buFont typeface="Arial" panose="020B0604020202020204" pitchFamily="34" charset="0"/>
              <a:buChar char="•"/>
            </a:pPr>
            <a:r>
              <a:rPr lang="en-US" sz="1200" dirty="0">
                <a:latin typeface="+mn-lt"/>
              </a:rPr>
              <a:t>The theatre has 5 white fences for delimiting the area, and an additional 10 fences for other uses.</a:t>
            </a:r>
          </a:p>
          <a:p>
            <a:pPr marL="285750" indent="-228600" defTabSz="914400">
              <a:buFont typeface="Arial" panose="020B0604020202020204" pitchFamily="34" charset="0"/>
              <a:buChar char="•"/>
            </a:pPr>
            <a:r>
              <a:rPr lang="en-US" sz="1200" dirty="0">
                <a:latin typeface="+mn-lt"/>
              </a:rPr>
              <a:t>There are 10 bar tables available for the event </a:t>
            </a:r>
            <a:r>
              <a:rPr lang="en-US" sz="1200" dirty="0" err="1">
                <a:latin typeface="+mn-lt"/>
              </a:rPr>
              <a:t>organiser’s</a:t>
            </a:r>
            <a:r>
              <a:rPr lang="en-US" sz="1200" dirty="0">
                <a:latin typeface="+mn-lt"/>
              </a:rPr>
              <a:t> use.</a:t>
            </a:r>
          </a:p>
          <a:p>
            <a:pPr marL="285750" indent="-228600" defTabSz="914400">
              <a:buFont typeface="Arial" panose="020B0604020202020204" pitchFamily="34" charset="0"/>
              <a:buChar char="•"/>
            </a:pPr>
            <a:r>
              <a:rPr lang="en-US" sz="1200" dirty="0">
                <a:latin typeface="+mn-lt"/>
              </a:rPr>
              <a:t>Near the theatre entrance, there is a white notice board for event announcements. The board is opened with a window opener located in the theatre’s kiosk.</a:t>
            </a:r>
            <a:endParaRPr lang="fi-FI" sz="1200" dirty="0">
              <a:latin typeface="+mn-lt"/>
            </a:endParaRPr>
          </a:p>
        </p:txBody>
      </p:sp>
      <p:pic>
        <p:nvPicPr>
          <p:cNvPr id="4" name="Kuva 3">
            <a:extLst>
              <a:ext uri="{FF2B5EF4-FFF2-40B4-BE49-F238E27FC236}">
                <a16:creationId xmlns:a16="http://schemas.microsoft.com/office/drawing/2014/main" id="{B5470ABF-3643-43F2-BBBF-FE738B1912A8}"/>
              </a:ext>
            </a:extLst>
          </p:cNvPr>
          <p:cNvPicPr>
            <a:picLocks noChangeAspect="1"/>
          </p:cNvPicPr>
          <p:nvPr/>
        </p:nvPicPr>
        <p:blipFill>
          <a:blip r:embed="rId2"/>
          <a:srcRect l="11424" r="24359"/>
          <a:stretch>
            <a:fillRect/>
          </a:stretch>
        </p:blipFill>
        <p:spPr>
          <a:xfrm>
            <a:off x="5756743" y="1570482"/>
            <a:ext cx="2955798" cy="3072384"/>
          </a:xfrm>
          <a:prstGeom prst="rect">
            <a:avLst/>
          </a:prstGeom>
        </p:spPr>
      </p:pic>
      <p:sp>
        <p:nvSpPr>
          <p:cNvPr id="5" name="Tekstiruutu 4">
            <a:extLst>
              <a:ext uri="{FF2B5EF4-FFF2-40B4-BE49-F238E27FC236}">
                <a16:creationId xmlns:a16="http://schemas.microsoft.com/office/drawing/2014/main" id="{34850BC4-EC40-3542-9AB3-00B3BB7FF96C}"/>
              </a:ext>
            </a:extLst>
          </p:cNvPr>
          <p:cNvSpPr txBox="1"/>
          <p:nvPr/>
        </p:nvSpPr>
        <p:spPr>
          <a:xfrm>
            <a:off x="419209" y="3391258"/>
            <a:ext cx="4752528" cy="535531"/>
          </a:xfrm>
          <a:prstGeom prst="rect">
            <a:avLst/>
          </a:prstGeom>
          <a:noFill/>
        </p:spPr>
        <p:txBody>
          <a:bodyPr wrap="square" rtlCol="0">
            <a:spAutoFit/>
          </a:bodyPr>
          <a:lstStyle/>
          <a:p>
            <a:pPr>
              <a:lnSpc>
                <a:spcPct val="90000"/>
              </a:lnSpc>
              <a:spcBef>
                <a:spcPct val="0"/>
              </a:spcBef>
            </a:pPr>
            <a:r>
              <a:rPr lang="fi-FI" sz="3200" b="1" u="sng" dirty="0" err="1">
                <a:latin typeface="+mj-lt"/>
                <a:ea typeface="+mj-ea"/>
                <a:cs typeface="+mj-cs"/>
              </a:rPr>
              <a:t>Keys</a:t>
            </a:r>
            <a:r>
              <a:rPr lang="fi-FI" sz="3200" b="1" u="sng" dirty="0">
                <a:latin typeface="+mj-lt"/>
                <a:ea typeface="+mj-ea"/>
                <a:cs typeface="+mj-cs"/>
              </a:rPr>
              <a:t> and </a:t>
            </a:r>
            <a:r>
              <a:rPr lang="fi-FI" sz="3200" b="1" u="sng" dirty="0" err="1">
                <a:latin typeface="+mj-lt"/>
                <a:ea typeface="+mj-ea"/>
                <a:cs typeface="+mj-cs"/>
              </a:rPr>
              <a:t>Responsibilities</a:t>
            </a:r>
            <a:endParaRPr lang="fi-FI" sz="3200" b="1" u="sng" dirty="0">
              <a:latin typeface="+mj-lt"/>
              <a:ea typeface="+mj-ea"/>
              <a:cs typeface="+mj-cs"/>
            </a:endParaRPr>
          </a:p>
        </p:txBody>
      </p:sp>
      <p:sp>
        <p:nvSpPr>
          <p:cNvPr id="7" name="Tekstiruutu 6">
            <a:extLst>
              <a:ext uri="{FF2B5EF4-FFF2-40B4-BE49-F238E27FC236}">
                <a16:creationId xmlns:a16="http://schemas.microsoft.com/office/drawing/2014/main" id="{ED06D92A-90EC-4124-63C2-773A5EAD0615}"/>
              </a:ext>
            </a:extLst>
          </p:cNvPr>
          <p:cNvSpPr txBox="1"/>
          <p:nvPr/>
        </p:nvSpPr>
        <p:spPr>
          <a:xfrm>
            <a:off x="429369" y="4130529"/>
            <a:ext cx="5222751" cy="573940"/>
          </a:xfrm>
          <a:prstGeom prst="rect">
            <a:avLst/>
          </a:prstGeom>
          <a:noFill/>
        </p:spPr>
        <p:txBody>
          <a:bodyPr wrap="square" rtlCol="0">
            <a:spAutoFit/>
          </a:bodyPr>
          <a:lstStyle/>
          <a:p>
            <a:pPr marL="342900" indent="-228600">
              <a:lnSpc>
                <a:spcPct val="70000"/>
              </a:lnSpc>
              <a:buFont typeface="Arial" panose="020B0604020202020204" pitchFamily="34" charset="0"/>
              <a:buChar char="•"/>
            </a:pPr>
            <a:r>
              <a:rPr lang="en-US" sz="1100" dirty="0">
                <a:cs typeface="Segoe UI" panose="020B0502040204020203" pitchFamily="34" charset="0"/>
              </a:rPr>
              <a:t>Keys are handed over and returned at the Ouluhalli service point. The applicant and time must be agreed in advance with the event coordinator, Helena Mäkinen.</a:t>
            </a:r>
          </a:p>
          <a:p>
            <a:pPr marL="114300">
              <a:lnSpc>
                <a:spcPct val="70000"/>
              </a:lnSpc>
            </a:pPr>
            <a:endParaRPr lang="fi-FI" sz="1100" dirty="0">
              <a:cs typeface="Segoe UI" panose="020B0502040204020203" pitchFamily="34" charset="0"/>
            </a:endParaRPr>
          </a:p>
          <a:p>
            <a:pPr marL="342900" indent="-228600">
              <a:lnSpc>
                <a:spcPct val="70000"/>
              </a:lnSpc>
              <a:buFont typeface="Arial" panose="020B0604020202020204" pitchFamily="34" charset="0"/>
              <a:buChar char="•"/>
            </a:pPr>
            <a:r>
              <a:rPr lang="en-US" sz="1100" dirty="0">
                <a:cs typeface="Segoe UI" panose="020B0502040204020203" pitchFamily="34" charset="0"/>
              </a:rPr>
              <a:t>The event </a:t>
            </a:r>
            <a:r>
              <a:rPr lang="en-US" sz="1100" dirty="0" err="1">
                <a:cs typeface="Segoe UI" panose="020B0502040204020203" pitchFamily="34" charset="0"/>
              </a:rPr>
              <a:t>organiser</a:t>
            </a:r>
            <a:r>
              <a:rPr lang="en-US" sz="1100" dirty="0">
                <a:cs typeface="Segoe UI" panose="020B0502040204020203" pitchFamily="34" charset="0"/>
              </a:rPr>
              <a:t> is responsible for any lost and found items from visitors.</a:t>
            </a:r>
          </a:p>
        </p:txBody>
      </p:sp>
    </p:spTree>
    <p:extLst>
      <p:ext uri="{BB962C8B-B14F-4D97-AF65-F5344CB8AC3E}">
        <p14:creationId xmlns:p14="http://schemas.microsoft.com/office/powerpoint/2010/main" val="25801135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Rectangle 16">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286" y="0"/>
            <a:ext cx="9141714" cy="5143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125454" cy="51435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tsikko 1">
            <a:extLst>
              <a:ext uri="{FF2B5EF4-FFF2-40B4-BE49-F238E27FC236}">
                <a16:creationId xmlns:a16="http://schemas.microsoft.com/office/drawing/2014/main" id="{4153BD69-1DC1-1987-4104-BA275D6AE22C}"/>
              </a:ext>
            </a:extLst>
          </p:cNvPr>
          <p:cNvSpPr>
            <a:spLocks noGrp="1"/>
          </p:cNvSpPr>
          <p:nvPr>
            <p:ph type="title"/>
          </p:nvPr>
        </p:nvSpPr>
        <p:spPr>
          <a:xfrm>
            <a:off x="515125" y="865179"/>
            <a:ext cx="2400300" cy="3345872"/>
          </a:xfrm>
        </p:spPr>
        <p:txBody>
          <a:bodyPr vert="horz" lIns="91440" tIns="45720" rIns="91440" bIns="45720" rtlCol="0" anchor="ctr">
            <a:normAutofit/>
          </a:bodyPr>
          <a:lstStyle/>
          <a:p>
            <a:pPr defTabSz="914400"/>
            <a:r>
              <a:rPr lang="en-US" sz="4400" kern="1200">
                <a:solidFill>
                  <a:srgbClr val="FFFFFF"/>
                </a:solidFill>
                <a:latin typeface="+mj-lt"/>
                <a:ea typeface="+mj-ea"/>
                <a:cs typeface="+mj-cs"/>
              </a:rPr>
              <a:t>Lighting</a:t>
            </a:r>
          </a:p>
        </p:txBody>
      </p:sp>
      <p:sp>
        <p:nvSpPr>
          <p:cNvPr id="21" name="Arc 20">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5662801" y="1841609"/>
            <a:ext cx="3062575" cy="3062575"/>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Sisällön paikkamerkki 2">
            <a:extLst>
              <a:ext uri="{FF2B5EF4-FFF2-40B4-BE49-F238E27FC236}">
                <a16:creationId xmlns:a16="http://schemas.microsoft.com/office/drawing/2014/main" id="{983FF482-0285-CB37-8E41-FB33394DA841}"/>
              </a:ext>
            </a:extLst>
          </p:cNvPr>
          <p:cNvSpPr>
            <a:spLocks noGrp="1"/>
          </p:cNvSpPr>
          <p:nvPr>
            <p:ph idx="1"/>
          </p:nvPr>
        </p:nvSpPr>
        <p:spPr>
          <a:xfrm>
            <a:off x="3335481" y="443508"/>
            <a:ext cx="5179868" cy="4189214"/>
          </a:xfrm>
        </p:spPr>
        <p:txBody>
          <a:bodyPr vert="horz" lIns="91440" tIns="45720" rIns="91440" bIns="45720" rtlCol="0" anchor="ctr">
            <a:normAutofit/>
          </a:bodyPr>
          <a:lstStyle/>
          <a:p>
            <a:pPr marL="285750" indent="-228600" defTabSz="914400">
              <a:buFont typeface="Arial" panose="020B0604020202020204" pitchFamily="34" charset="0"/>
              <a:buChar char="•"/>
            </a:pPr>
            <a:r>
              <a:rPr lang="en-US" dirty="0">
                <a:latin typeface="+mn-lt"/>
                <a:ea typeface="+mn-ea"/>
                <a:cs typeface="+mn-cs"/>
              </a:rPr>
              <a:t>The general lights are controlled by buttons located on the wall of the kiosk booth.</a:t>
            </a:r>
          </a:p>
          <a:p>
            <a:pPr marL="285750" indent="-228600" defTabSz="914400">
              <a:buFont typeface="Arial" panose="020B0604020202020204" pitchFamily="34" charset="0"/>
              <a:buChar char="•"/>
            </a:pPr>
            <a:r>
              <a:rPr lang="en-US" dirty="0">
                <a:latin typeface="+mn-lt"/>
                <a:ea typeface="+mn-ea"/>
                <a:cs typeface="+mn-cs"/>
              </a:rPr>
              <a:t>The lighting groups are: stage, audience area, and ambient lighting.</a:t>
            </a:r>
          </a:p>
          <a:p>
            <a:pPr marL="285750" indent="-228600" defTabSz="914400">
              <a:buFont typeface="Arial" panose="020B0604020202020204" pitchFamily="34" charset="0"/>
              <a:buChar char="•"/>
            </a:pPr>
            <a:r>
              <a:rPr lang="en-US" dirty="0">
                <a:latin typeface="+mn-lt"/>
                <a:ea typeface="+mn-ea"/>
                <a:cs typeface="+mn-cs"/>
              </a:rPr>
              <a:t>There are several preset options for the colored lights; by pressing the button repeatedly, you can select the most suitable one.</a:t>
            </a:r>
          </a:p>
        </p:txBody>
      </p:sp>
    </p:spTree>
    <p:extLst>
      <p:ext uri="{BB962C8B-B14F-4D97-AF65-F5344CB8AC3E}">
        <p14:creationId xmlns:p14="http://schemas.microsoft.com/office/powerpoint/2010/main" val="370532762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B40E7068-0787-8407-313A-B4B862FE86CC}"/>
              </a:ext>
            </a:extLst>
          </p:cNvPr>
          <p:cNvSpPr>
            <a:spLocks noGrp="1"/>
          </p:cNvSpPr>
          <p:nvPr>
            <p:ph type="title"/>
          </p:nvPr>
        </p:nvSpPr>
        <p:spPr/>
        <p:txBody>
          <a:bodyPr>
            <a:normAutofit/>
          </a:bodyPr>
          <a:lstStyle/>
          <a:p>
            <a:r>
              <a:rPr lang="fi-FI" sz="3200" u="sng" dirty="0"/>
              <a:t>Hupisaaret Sound System 1/2</a:t>
            </a:r>
          </a:p>
        </p:txBody>
      </p:sp>
      <p:sp>
        <p:nvSpPr>
          <p:cNvPr id="17" name="Sisällön paikkamerkki 16">
            <a:extLst>
              <a:ext uri="{FF2B5EF4-FFF2-40B4-BE49-F238E27FC236}">
                <a16:creationId xmlns:a16="http://schemas.microsoft.com/office/drawing/2014/main" id="{EC3B0309-198B-899A-0425-5667679D605C}"/>
              </a:ext>
            </a:extLst>
          </p:cNvPr>
          <p:cNvSpPr>
            <a:spLocks noGrp="1"/>
          </p:cNvSpPr>
          <p:nvPr>
            <p:ph idx="1"/>
          </p:nvPr>
        </p:nvSpPr>
        <p:spPr>
          <a:xfrm>
            <a:off x="286542" y="1491630"/>
            <a:ext cx="2448272" cy="3352810"/>
          </a:xfrm>
        </p:spPr>
        <p:txBody>
          <a:bodyPr>
            <a:normAutofit/>
          </a:bodyPr>
          <a:lstStyle/>
          <a:p>
            <a:r>
              <a:rPr lang="fi-FI" dirty="0">
                <a:latin typeface="+mn-lt"/>
              </a:rPr>
              <a:t>1. </a:t>
            </a:r>
            <a:r>
              <a:rPr lang="en-US" dirty="0">
                <a:latin typeface="+mn-lt"/>
              </a:rPr>
              <a:t>Turn on the power using the switch</a:t>
            </a:r>
            <a:endParaRPr lang="fi-FI" dirty="0">
              <a:latin typeface="+mn-lt"/>
            </a:endParaRPr>
          </a:p>
        </p:txBody>
      </p:sp>
      <p:pic>
        <p:nvPicPr>
          <p:cNvPr id="13" name="Kuva 12" descr="Kuva, joka sisältää kohteen elektroniikka, sisä-, Johdotus, Sähkötekniikka&#10;&#10;Kuvaus luotu automaattisesti">
            <a:extLst>
              <a:ext uri="{FF2B5EF4-FFF2-40B4-BE49-F238E27FC236}">
                <a16:creationId xmlns:a16="http://schemas.microsoft.com/office/drawing/2014/main" id="{FC7CD44A-0917-34E3-1D9F-0AF355543C3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173613" y="1203598"/>
            <a:ext cx="2448273" cy="3264362"/>
          </a:xfrm>
          <a:prstGeom prst="rect">
            <a:avLst/>
          </a:prstGeom>
        </p:spPr>
      </p:pic>
      <p:pic>
        <p:nvPicPr>
          <p:cNvPr id="15" name="Kuva 14" descr="Kuva, joka sisältää kohteen teksti, elektroniikka, tietokone, sisä-&#10;&#10;Kuvaus luotu automaattisesti">
            <a:extLst>
              <a:ext uri="{FF2B5EF4-FFF2-40B4-BE49-F238E27FC236}">
                <a16:creationId xmlns:a16="http://schemas.microsoft.com/office/drawing/2014/main" id="{1C3B9099-0ED5-F79C-EE98-2AFBE118A06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012160" y="1203598"/>
            <a:ext cx="2448272" cy="3264363"/>
          </a:xfrm>
          <a:prstGeom prst="rect">
            <a:avLst/>
          </a:prstGeom>
        </p:spPr>
      </p:pic>
      <p:cxnSp>
        <p:nvCxnSpPr>
          <p:cNvPr id="19" name="Suora nuoliyhdysviiva 18">
            <a:extLst>
              <a:ext uri="{FF2B5EF4-FFF2-40B4-BE49-F238E27FC236}">
                <a16:creationId xmlns:a16="http://schemas.microsoft.com/office/drawing/2014/main" id="{634E19ED-BCFD-0E97-7620-00EF4A447D97}"/>
              </a:ext>
            </a:extLst>
          </p:cNvPr>
          <p:cNvCxnSpPr>
            <a:cxnSpLocks/>
          </p:cNvCxnSpPr>
          <p:nvPr/>
        </p:nvCxnSpPr>
        <p:spPr>
          <a:xfrm flipV="1">
            <a:off x="4217219" y="2643758"/>
            <a:ext cx="2587029" cy="57199"/>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4" name="Ellipsi 23">
            <a:extLst>
              <a:ext uri="{FF2B5EF4-FFF2-40B4-BE49-F238E27FC236}">
                <a16:creationId xmlns:a16="http://schemas.microsoft.com/office/drawing/2014/main" id="{880D9A5B-5CA7-EB3A-21F5-923233138E52}"/>
              </a:ext>
            </a:extLst>
          </p:cNvPr>
          <p:cNvSpPr/>
          <p:nvPr/>
        </p:nvSpPr>
        <p:spPr>
          <a:xfrm>
            <a:off x="3923928" y="2582245"/>
            <a:ext cx="313603" cy="277513"/>
          </a:xfrm>
          <a:prstGeom prst="ellipse">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i-FI"/>
          </a:p>
        </p:txBody>
      </p:sp>
    </p:spTree>
    <p:extLst>
      <p:ext uri="{BB962C8B-B14F-4D97-AF65-F5344CB8AC3E}">
        <p14:creationId xmlns:p14="http://schemas.microsoft.com/office/powerpoint/2010/main" val="1200517850"/>
      </p:ext>
    </p:extLst>
  </p:cSld>
  <p:clrMapOvr>
    <a:masterClrMapping/>
  </p:clrMapOvr>
</p:sld>
</file>

<file path=ppt/theme/theme1.xml><?xml version="1.0" encoding="utf-8"?>
<a:theme xmlns:a="http://schemas.openxmlformats.org/drawingml/2006/main" name="oulu_powerpointpohja2018">
  <a:themeElements>
    <a:clrScheme name="Oulu2018">
      <a:dk1>
        <a:sysClr val="windowText" lastClr="000000"/>
      </a:dk1>
      <a:lt1>
        <a:sysClr val="window" lastClr="FFFFFF"/>
      </a:lt1>
      <a:dk2>
        <a:srgbClr val="2D414B"/>
      </a:dk2>
      <a:lt2>
        <a:srgbClr val="D2DCE1"/>
      </a:lt2>
      <a:accent1>
        <a:srgbClr val="E10069"/>
      </a:accent1>
      <a:accent2>
        <a:srgbClr val="F08C00"/>
      </a:accent2>
      <a:accent3>
        <a:srgbClr val="00AFD7"/>
      </a:accent3>
      <a:accent4>
        <a:srgbClr val="2DAA37"/>
      </a:accent4>
      <a:accent5>
        <a:srgbClr val="007896"/>
      </a:accent5>
      <a:accent6>
        <a:srgbClr val="9B004B"/>
      </a:accent6>
      <a:hlink>
        <a:srgbClr val="E10069"/>
      </a:hlink>
      <a:folHlink>
        <a:srgbClr val="0083A1"/>
      </a:folHlink>
    </a:clrScheme>
    <a:fontScheme name="Oulu2019">
      <a:majorFont>
        <a:latin typeface="Segoe UI Black"/>
        <a:ea typeface=""/>
        <a:cs typeface=""/>
      </a:majorFont>
      <a:minorFont>
        <a:latin typeface="Segoe U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2013 – 2022 -teema">
  <a:themeElements>
    <a:clrScheme name="Office 2013 – 2022 -teema">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2013 – 2022 -teema">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2013 – 2022 -teem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2013 - 2022 Theme" id="{62F939B6-93AF-4DB8-9C6B-D6C7DFDC589F}" vid="{4A3C46E8-61CC-4603-A589-7422A47A8E4A}"/>
    </a:ext>
  </a:extLst>
</a:theme>
</file>

<file path=ppt/theme/theme3.xml><?xml version="1.0" encoding="utf-8"?>
<a:theme xmlns:a="http://schemas.openxmlformats.org/drawingml/2006/main" name="Office-te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TaxCatchAll xmlns="fbfa2664-9e24-4716-b15f-0849b130966e" xsi:nil="true"/>
    <lcf76f155ced4ddcb4097134ff3c332f xmlns="e92ba680-f6c4-4882-8f01-244aa923f186">
      <Terms xmlns="http://schemas.microsoft.com/office/infopath/2007/PartnerControls"/>
    </lcf76f155ced4ddcb4097134ff3c332f>
    <SharedWithUsers xmlns="fbfa2664-9e24-4716-b15f-0849b130966e">
      <UserInfo>
        <DisplayName/>
        <AccountId xsi:nil="true"/>
        <AccountType/>
      </UserInfo>
    </SharedWithUsers>
  </documentManagement>
</p:properties>
</file>

<file path=customXml/item3.xml><?xml version="1.0" encoding="utf-8"?>
<ct:contentTypeSchema xmlns:ct="http://schemas.microsoft.com/office/2006/metadata/contentType" xmlns:ma="http://schemas.microsoft.com/office/2006/metadata/properties/metaAttributes" ct:_="" ma:_="" ma:contentTypeName="Asiakirja" ma:contentTypeID="0x0101002C3DEBBEE7DA3342B1E445243866D053" ma:contentTypeVersion="18" ma:contentTypeDescription="Luo uusi asiakirja." ma:contentTypeScope="" ma:versionID="5288ef84cef1903638039574cdc36e08">
  <xsd:schema xmlns:xsd="http://www.w3.org/2001/XMLSchema" xmlns:xs="http://www.w3.org/2001/XMLSchema" xmlns:p="http://schemas.microsoft.com/office/2006/metadata/properties" xmlns:ns2="e92ba680-f6c4-4882-8f01-244aa923f186" xmlns:ns3="fbfa2664-9e24-4716-b15f-0849b130966e" targetNamespace="http://schemas.microsoft.com/office/2006/metadata/properties" ma:root="true" ma:fieldsID="ac76ae94975f168a252634e628853033" ns2:_="" ns3:_="">
    <xsd:import namespace="e92ba680-f6c4-4882-8f01-244aa923f186"/>
    <xsd:import namespace="fbfa2664-9e24-4716-b15f-0849b130966e"/>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GenerationTime" minOccurs="0"/>
                <xsd:element ref="ns2:MediaServiceEventHashCode" minOccurs="0"/>
                <xsd:element ref="ns2:MediaServiceOCR" minOccurs="0"/>
                <xsd:element ref="ns3:SharedWithUsers" minOccurs="0"/>
                <xsd:element ref="ns3:SharedWithDetails" minOccurs="0"/>
                <xsd:element ref="ns2:MediaServiceDateTaken" minOccurs="0"/>
                <xsd:element ref="ns2:MediaLengthInSeconds" minOccurs="0"/>
                <xsd:element ref="ns2:MediaServiceAutoKeyPoints" minOccurs="0"/>
                <xsd:element ref="ns2:MediaServiceKeyPoints" minOccurs="0"/>
                <xsd:element ref="ns2:lcf76f155ced4ddcb4097134ff3c332f" minOccurs="0"/>
                <xsd:element ref="ns3:TaxCatchAll" minOccurs="0"/>
                <xsd:element ref="ns2:MediaServiceLocation"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92ba680-f6c4-4882-8f01-244aa923f18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GenerationTime" ma:index="11" nillable="true" ma:displayName="MediaServiceGenerationTime" ma:hidden="true" ma:internalName="MediaServiceGenerationTime"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DateTaken" ma:index="16" nillable="true" ma:displayName="MediaServiceDateTaken" ma:hidden="true" ma:internalName="MediaServiceDateTaken" ma:readOnly="true">
      <xsd:simpleType>
        <xsd:restriction base="dms:Text"/>
      </xsd:simpleType>
    </xsd:element>
    <xsd:element name="MediaLengthInSeconds" ma:index="17" nillable="true" ma:displayName="MediaLengthInSeconds" ma:hidden="true" ma:internalName="MediaLengthInSeconds" ma:readOnly="true">
      <xsd:simpleType>
        <xsd:restriction base="dms:Unknown"/>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lcf76f155ced4ddcb4097134ff3c332f" ma:index="21" nillable="true" ma:taxonomy="true" ma:internalName="lcf76f155ced4ddcb4097134ff3c332f" ma:taxonomyFieldName="MediaServiceImageTags" ma:displayName="Kuvien tunnisteet" ma:readOnly="false" ma:fieldId="{5cf76f15-5ced-4ddc-b409-7134ff3c332f}" ma:taxonomyMulti="true" ma:sspId="2e842811-fc86-452f-aa99-9d3d11fbf519" ma:termSetId="09814cd3-568e-fe90-9814-8d621ff8fb84" ma:anchorId="fba54fb3-c3e1-fe81-a776-ca4b69148c4d" ma:open="true" ma:isKeyword="false">
      <xsd:complexType>
        <xsd:sequence>
          <xsd:element ref="pc:Terms" minOccurs="0" maxOccurs="1"/>
        </xsd:sequence>
      </xsd:complexType>
    </xsd:element>
    <xsd:element name="MediaServiceLocation" ma:index="23" nillable="true" ma:displayName="Location" ma:internalName="MediaServiceLocation" ma:readOnly="true">
      <xsd:simpleType>
        <xsd:restriction base="dms:Text"/>
      </xsd:simpleType>
    </xsd:element>
    <xsd:element name="MediaServiceObjectDetectorVersions" ma:index="24" nillable="true" ma:displayName="MediaServiceObjectDetectorVersions"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fbfa2664-9e24-4716-b15f-0849b130966e" elementFormDefault="qualified">
    <xsd:import namespace="http://schemas.microsoft.com/office/2006/documentManagement/types"/>
    <xsd:import namespace="http://schemas.microsoft.com/office/infopath/2007/PartnerControls"/>
    <xsd:element name="SharedWithUsers" ma:index="14" nillable="true" ma:displayName="Jaettu"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Jakamisen tiedot" ma:internalName="SharedWithDetails" ma:readOnly="true">
      <xsd:simpleType>
        <xsd:restriction base="dms:Note">
          <xsd:maxLength value="255"/>
        </xsd:restriction>
      </xsd:simpleType>
    </xsd:element>
    <xsd:element name="TaxCatchAll" ma:index="22" nillable="true" ma:displayName="Taxonomy Catch All Column" ma:hidden="true" ma:list="{367df220-45b9-4074-992d-f8c510e0b778}" ma:internalName="TaxCatchAll" ma:showField="CatchAllData" ma:web="fbfa2664-9e24-4716-b15f-0849b130966e">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Sisältölaji"/>
        <xsd:element ref="dc:title" minOccurs="0" maxOccurs="1" ma:index="4" ma:displayName="Otsikk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F50536C5-9E51-456B-8161-66AB3081E6BC}">
  <ds:schemaRefs>
    <ds:schemaRef ds:uri="http://schemas.microsoft.com/sharepoint/v3/contenttype/forms"/>
  </ds:schemaRefs>
</ds:datastoreItem>
</file>

<file path=customXml/itemProps2.xml><?xml version="1.0" encoding="utf-8"?>
<ds:datastoreItem xmlns:ds="http://schemas.openxmlformats.org/officeDocument/2006/customXml" ds:itemID="{05D543BA-E4BE-425B-ADD1-8FCE306C8327}">
  <ds:schemaRefs>
    <ds:schemaRef ds:uri="http://www.w3.org/XML/1998/namespace"/>
    <ds:schemaRef ds:uri="http://schemas.openxmlformats.org/package/2006/metadata/core-properties"/>
    <ds:schemaRef ds:uri="fbfa2664-9e24-4716-b15f-0849b130966e"/>
    <ds:schemaRef ds:uri="http://schemas.microsoft.com/office/infopath/2007/PartnerControls"/>
    <ds:schemaRef ds:uri="http://schemas.microsoft.com/office/2006/documentManagement/types"/>
    <ds:schemaRef ds:uri="http://purl.org/dc/terms/"/>
    <ds:schemaRef ds:uri="http://purl.org/dc/dcmitype/"/>
    <ds:schemaRef ds:uri="http://purl.org/dc/elements/1.1/"/>
    <ds:schemaRef ds:uri="e92ba680-f6c4-4882-8f01-244aa923f186"/>
    <ds:schemaRef ds:uri="http://schemas.microsoft.com/office/2006/metadata/properties"/>
  </ds:schemaRefs>
</ds:datastoreItem>
</file>

<file path=customXml/itemProps3.xml><?xml version="1.0" encoding="utf-8"?>
<ds:datastoreItem xmlns:ds="http://schemas.openxmlformats.org/officeDocument/2006/customXml" ds:itemID="{E52EE986-A0CB-41FF-9C70-C23FE3CC7F3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e92ba680-f6c4-4882-8f01-244aa923f186"/>
    <ds:schemaRef ds:uri="fbfa2664-9e24-4716-b15f-0849b130966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Metadata/LabelInfo.xml><?xml version="1.0" encoding="utf-8"?>
<clbl:labelList xmlns:clbl="http://schemas.microsoft.com/office/2020/mipLabelMetadata">
  <clbl:label id="{e7f2b28d-54cf-44b6-aad9-6a2b7fb652a6}" enabled="1" method="Standard" siteId="{5cc89a67-fa29-4356-af5d-f436abc7c21b}" removed="0"/>
</clbl:labelList>
</file>

<file path=docProps/app.xml><?xml version="1.0" encoding="utf-8"?>
<Properties xmlns="http://schemas.openxmlformats.org/officeDocument/2006/extended-properties" xmlns:vt="http://schemas.openxmlformats.org/officeDocument/2006/docPropsVTypes">
  <Template/>
  <TotalTime>1008</TotalTime>
  <Words>1447</Words>
  <Application>Microsoft Office PowerPoint</Application>
  <PresentationFormat>Näytössä katseltava esitys (16:9)</PresentationFormat>
  <Paragraphs>140</Paragraphs>
  <Slides>21</Slides>
  <Notes>0</Notes>
  <HiddenSlides>0</HiddenSlides>
  <MMClips>0</MMClips>
  <ScaleCrop>false</ScaleCrop>
  <HeadingPairs>
    <vt:vector size="6" baseType="variant">
      <vt:variant>
        <vt:lpstr>Käytetyt fontit</vt:lpstr>
      </vt:variant>
      <vt:variant>
        <vt:i4>6</vt:i4>
      </vt:variant>
      <vt:variant>
        <vt:lpstr>Teema</vt:lpstr>
      </vt:variant>
      <vt:variant>
        <vt:i4>2</vt:i4>
      </vt:variant>
      <vt:variant>
        <vt:lpstr>Dian otsikot</vt:lpstr>
      </vt:variant>
      <vt:variant>
        <vt:i4>21</vt:i4>
      </vt:variant>
    </vt:vector>
  </HeadingPairs>
  <TitlesOfParts>
    <vt:vector size="29" baseType="lpstr">
      <vt:lpstr>Arial</vt:lpstr>
      <vt:lpstr>Calibri</vt:lpstr>
      <vt:lpstr>Calibri Light</vt:lpstr>
      <vt:lpstr>Courier New</vt:lpstr>
      <vt:lpstr>Segoe UI</vt:lpstr>
      <vt:lpstr>Segoe UI Black</vt:lpstr>
      <vt:lpstr>oulu_powerpointpohja2018</vt:lpstr>
      <vt:lpstr>Office 2013 – 2022 -teema</vt:lpstr>
      <vt:lpstr>Hupisaari Open-Air Theatre </vt:lpstr>
      <vt:lpstr>Contacts</vt:lpstr>
      <vt:lpstr>Audience Stand Information</vt:lpstr>
      <vt:lpstr>PowerPoint-esitys</vt:lpstr>
      <vt:lpstr>Row and seat numbering </vt:lpstr>
      <vt:lpstr>Ticket Sales, Café and Beverage Service</vt:lpstr>
      <vt:lpstr>Facilities and Equipment</vt:lpstr>
      <vt:lpstr>Lighting</vt:lpstr>
      <vt:lpstr>Hupisaaret Sound System 1/2</vt:lpstr>
      <vt:lpstr>Hupisaaret Sound System 2/2</vt:lpstr>
      <vt:lpstr>Required Permits and Safety Plan</vt:lpstr>
      <vt:lpstr>Electrical Systems</vt:lpstr>
      <vt:lpstr>Sound Equipment List</vt:lpstr>
      <vt:lpstr>PowerPoint-esitys</vt:lpstr>
      <vt:lpstr>Canopy suspension points</vt:lpstr>
      <vt:lpstr>PowerPoint-esitys</vt:lpstr>
      <vt:lpstr>Parking and Service Routes</vt:lpstr>
      <vt:lpstr>Public Transport and Access</vt:lpstr>
      <vt:lpstr>Subcontracting Services</vt:lpstr>
      <vt:lpstr>Event Organiser’s Guide</vt:lpstr>
      <vt:lpstr>Area Fencing</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Hupisaarten teatteri </dc:title>
  <dc:creator/>
  <cp:lastModifiedBy>Mäkinen Helena</cp:lastModifiedBy>
  <cp:revision>59</cp:revision>
  <dcterms:created xsi:type="dcterms:W3CDTF">2021-04-30T08:02:50Z</dcterms:created>
  <dcterms:modified xsi:type="dcterms:W3CDTF">2026-04-17T11:23:54Z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cb8ef749-f464-4495-9b41-5047bcb17145_Enabled">
    <vt:lpwstr>True</vt:lpwstr>
  </property>
  <property fmtid="{D5CDD505-2E9C-101B-9397-08002B2CF9AE}" pid="3" name="MSIP_Label_cb8ef749-f464-4495-9b41-5047bcb17145_SiteId">
    <vt:lpwstr>5cc89a67-fa29-4356-af5d-f436abc7c21b</vt:lpwstr>
  </property>
  <property fmtid="{D5CDD505-2E9C-101B-9397-08002B2CF9AE}" pid="4" name="MSIP_Label_cb8ef749-f464-4495-9b41-5047bcb17145_Owner">
    <vt:lpwstr>satu.kiipeli@ouka.fi</vt:lpwstr>
  </property>
  <property fmtid="{D5CDD505-2E9C-101B-9397-08002B2CF9AE}" pid="5" name="MSIP_Label_cb8ef749-f464-4495-9b41-5047bcb17145_SetDate">
    <vt:lpwstr>2021-04-30T08:28:40.9218594Z</vt:lpwstr>
  </property>
  <property fmtid="{D5CDD505-2E9C-101B-9397-08002B2CF9AE}" pid="6" name="MSIP_Label_cb8ef749-f464-4495-9b41-5047bcb17145_Name">
    <vt:lpwstr>Muu asiakirja</vt:lpwstr>
  </property>
  <property fmtid="{D5CDD505-2E9C-101B-9397-08002B2CF9AE}" pid="7" name="MSIP_Label_cb8ef749-f464-4495-9b41-5047bcb17145_Application">
    <vt:lpwstr>Microsoft Azure Information Protection</vt:lpwstr>
  </property>
  <property fmtid="{D5CDD505-2E9C-101B-9397-08002B2CF9AE}" pid="8" name="MSIP_Label_cb8ef749-f464-4495-9b41-5047bcb17145_ActionId">
    <vt:lpwstr>c30eac38-fee9-4dd7-810a-03352624a736</vt:lpwstr>
  </property>
  <property fmtid="{D5CDD505-2E9C-101B-9397-08002B2CF9AE}" pid="9" name="MSIP_Label_cb8ef749-f464-4495-9b41-5047bcb17145_Extended_MSFT_Method">
    <vt:lpwstr>Automatic</vt:lpwstr>
  </property>
  <property fmtid="{D5CDD505-2E9C-101B-9397-08002B2CF9AE}" pid="10" name="MSIP_Label_e7f2b28d-54cf-44b6-aad9-6a2b7fb652a6_Enabled">
    <vt:lpwstr>True</vt:lpwstr>
  </property>
  <property fmtid="{D5CDD505-2E9C-101B-9397-08002B2CF9AE}" pid="11" name="MSIP_Label_e7f2b28d-54cf-44b6-aad9-6a2b7fb652a6_SiteId">
    <vt:lpwstr>5cc89a67-fa29-4356-af5d-f436abc7c21b</vt:lpwstr>
  </property>
  <property fmtid="{D5CDD505-2E9C-101B-9397-08002B2CF9AE}" pid="12" name="MSIP_Label_e7f2b28d-54cf-44b6-aad9-6a2b7fb652a6_Owner">
    <vt:lpwstr>satu.kiipeli@ouka.fi</vt:lpwstr>
  </property>
  <property fmtid="{D5CDD505-2E9C-101B-9397-08002B2CF9AE}" pid="13" name="MSIP_Label_e7f2b28d-54cf-44b6-aad9-6a2b7fb652a6_SetDate">
    <vt:lpwstr>2021-04-30T08:28:40.9218594Z</vt:lpwstr>
  </property>
  <property fmtid="{D5CDD505-2E9C-101B-9397-08002B2CF9AE}" pid="14" name="MSIP_Label_e7f2b28d-54cf-44b6-aad9-6a2b7fb652a6_Name">
    <vt:lpwstr>Sisäinen</vt:lpwstr>
  </property>
  <property fmtid="{D5CDD505-2E9C-101B-9397-08002B2CF9AE}" pid="15" name="MSIP_Label_e7f2b28d-54cf-44b6-aad9-6a2b7fb652a6_Application">
    <vt:lpwstr>Microsoft Azure Information Protection</vt:lpwstr>
  </property>
  <property fmtid="{D5CDD505-2E9C-101B-9397-08002B2CF9AE}" pid="16" name="MSIP_Label_e7f2b28d-54cf-44b6-aad9-6a2b7fb652a6_ActionId">
    <vt:lpwstr>c30eac38-fee9-4dd7-810a-03352624a736</vt:lpwstr>
  </property>
  <property fmtid="{D5CDD505-2E9C-101B-9397-08002B2CF9AE}" pid="17" name="MSIP_Label_e7f2b28d-54cf-44b6-aad9-6a2b7fb652a6_Parent">
    <vt:lpwstr>cb8ef749-f464-4495-9b41-5047bcb17145</vt:lpwstr>
  </property>
  <property fmtid="{D5CDD505-2E9C-101B-9397-08002B2CF9AE}" pid="18" name="MSIP_Label_e7f2b28d-54cf-44b6-aad9-6a2b7fb652a6_Extended_MSFT_Method">
    <vt:lpwstr>Automatic</vt:lpwstr>
  </property>
  <property fmtid="{D5CDD505-2E9C-101B-9397-08002B2CF9AE}" pid="19" name="Sensitivity">
    <vt:lpwstr>Muu asiakirja Sisäinen</vt:lpwstr>
  </property>
  <property fmtid="{D5CDD505-2E9C-101B-9397-08002B2CF9AE}" pid="20" name="ContentTypeId">
    <vt:lpwstr>0x0101002C3DEBBEE7DA3342B1E445243866D053</vt:lpwstr>
  </property>
  <property fmtid="{D5CDD505-2E9C-101B-9397-08002B2CF9AE}" pid="21" name="MediaServiceImageTags">
    <vt:lpwstr/>
  </property>
  <property fmtid="{D5CDD505-2E9C-101B-9397-08002B2CF9AE}" pid="22" name="Order">
    <vt:lpwstr>30200.0000000000</vt:lpwstr>
  </property>
  <property fmtid="{D5CDD505-2E9C-101B-9397-08002B2CF9AE}" pid="23" name="ComplianceAssetId">
    <vt:lpwstr/>
  </property>
  <property fmtid="{D5CDD505-2E9C-101B-9397-08002B2CF9AE}" pid="24" name="_ExtendedDescription">
    <vt:lpwstr/>
  </property>
  <property fmtid="{D5CDD505-2E9C-101B-9397-08002B2CF9AE}" pid="25" name="TriggerFlowInfo">
    <vt:lpwstr/>
  </property>
</Properties>
</file>