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.xml" ContentType="application/vnd.openxmlformats-officedocument.presentationml.slideLayout+xml"/>
  <Override PartName="/ppt/slideLayouts/slideMasters/slideMaster.xml" ContentType="application/vnd.openxmlformats-officedocument.presentationml.slideMaster+xml"/>
  <Override PartName="/ppt/slideLayouts/slideMasters/theme/theme.xml" ContentType="application/vnd.openxmlformats-officedocument.theme+xml"/>
  <Override PartName="/ppt/slides/slide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00815e2714da42da" Type="http://schemas.openxmlformats.org/officeDocument/2006/relationships/officeDocument" Target="ppt/presentation.xml"/></Relationships>
</file>

<file path=ppt/presentation.xml><?xml version="1.0" encoding="utf-8"?>
<p:presentation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10024"/>
    <p:sldId id="257" r:id="R10025"/>
    <p:sldId id="258" r:id="R10026"/>
    <p:sldId id="259" r:id="R10027"/>
    <p:sldId id="260" r:id="R10028"/>
    <p:sldId id="261" r:id="R10029"/>
    <p:sldId id="262" r:id="R10030"/>
    <p:sldId id="263" r:id="R10031"/>
    <p:sldId id="264" r:id="R10032"/>
    <p:sldId id="265" r:id="R10033"/>
    <p:sldId id="266" r:id="R10034"/>
    <p:sldId id="267" r:id="R10035"/>
    <p:sldId id="268" r:id="R10036"/>
    <p:sldId id="269" r:id="R10037"/>
    <p:sldId id="270" r:id="R10038"/>
    <p:sldId id="271" r:id="R10039"/>
    <p:sldId id="272" r:id="R10040"/>
    <p:sldId id="273" r:id="R10041"/>
    <p:sldId id="274" r:id="R10042"/>
    <p:sldId id="275" r:id="R10043"/>
    <p:sldId id="276" r:id="R10044"/>
  </p:sldIdLst>
  <p:sldSz cx="12192000" cy="6858000" type="custom"/>
  <p:notesSz cx="12192000" cy="6858000"/>
  <p:embeddedFontLst>
    <p:embeddedFont>
      <p:font typeface="ArialMT" charset="1"/>
      <p:regular xmlns:r="http://schemas.openxmlformats.org/officeDocument/2006/relationships" r:id="rId114"/>
    </p:embeddedFont>
    <p:embeddedFont>
      <p:font typeface="Lato-Regular" charset="1"/>
      <p:regular xmlns:r="http://schemas.openxmlformats.org/officeDocument/2006/relationships" r:id="rId126"/>
    </p:embeddedFont>
    <p:embeddedFont>
      <p:font typeface="SegoeUI" charset="1"/>
      <p:regular xmlns:r="http://schemas.openxmlformats.org/officeDocument/2006/relationships" r:id="rId107"/>
    </p:embeddedFont>
    <p:embeddedFont>
      <p:font typeface="SegoeUI" charset="1"/>
      <p:regular xmlns:r="http://schemas.openxmlformats.org/officeDocument/2006/relationships" r:id="rId223"/>
    </p:embeddedFont>
    <p:embeddedFont>
      <p:font typeface="SegoeUIBlack" charset="1"/>
      <p:bold xmlns:r="http://schemas.openxmlformats.org/officeDocument/2006/relationships" r:id="rId166"/>
    </p:embeddedFont>
    <p:embeddedFont>
      <p:font typeface="SegoeUI-Bold" charset="1"/>
      <p:bold xmlns:r="http://schemas.openxmlformats.org/officeDocument/2006/relationships" r:id="rId105"/>
    </p:embeddedFont>
    <p:embeddedFont>
      <p:font typeface="Wingdings-Regular" charset="1"/>
      <p:regular xmlns:r="http://schemas.openxmlformats.org/officeDocument/2006/relationships" r:id="rId347"/>
    </p:embeddedFont>
  </p:embeddedFontLst>
  <p:defaultTextStyle/>
</p:presentation>
</file>

<file path=ppt/_rels/presentation.xml.rels><?xml version="1.0" encoding="UTF-8"?><Relationships xmlns="http://schemas.openxmlformats.org/package/2006/relationships"><Relationship Id="rId1" Type="http://schemas.openxmlformats.org/officeDocument/2006/relationships/slideMaster" Target="slideLayouts/slideMasters/slideMaster.xml"/><Relationship Id="rId3" Type="http://schemas.openxmlformats.org/officeDocument/2006/relationships/theme" Target="slideLayouts/slideMasters/theme/theme.xml"/><Relationship Id="rId105" Type="http://schemas.openxmlformats.org/officeDocument/2006/relationships/font" Target="fonts/font1.fntdata"/><Relationship Id="rId107" Type="http://schemas.openxmlformats.org/officeDocument/2006/relationships/font" Target="fonts/font2.fntdata"/><Relationship Id="rId114" Type="http://schemas.openxmlformats.org/officeDocument/2006/relationships/font" Target="fonts/font3.fntdata"/><Relationship Id="rId126" Type="http://schemas.openxmlformats.org/officeDocument/2006/relationships/font" Target="fonts/font4.fntdata"/><Relationship Id="rId166" Type="http://schemas.openxmlformats.org/officeDocument/2006/relationships/font" Target="fonts/font5.fntdata"/><Relationship Id="rId223" Type="http://schemas.openxmlformats.org/officeDocument/2006/relationships/font" Target="fonts/font6.fntdata"/><Relationship Id="rId347" Type="http://schemas.openxmlformats.org/officeDocument/2006/relationships/font" Target="fonts/font7.fntdata"/><Relationship Id="R10024" Type="http://schemas.openxmlformats.org/officeDocument/2006/relationships/slide" Target="slides/slide.xml"/><Relationship Id="R10025" Type="http://schemas.openxmlformats.org/officeDocument/2006/relationships/slide" Target="slides/slide2.xml"/><Relationship Id="R10026" Type="http://schemas.openxmlformats.org/officeDocument/2006/relationships/slide" Target="slides/slide3.xml"/><Relationship Id="R10027" Type="http://schemas.openxmlformats.org/officeDocument/2006/relationships/slide" Target="slides/slide4.xml"/><Relationship Id="R10028" Type="http://schemas.openxmlformats.org/officeDocument/2006/relationships/slide" Target="slides/slide5.xml"/><Relationship Id="R10029" Type="http://schemas.openxmlformats.org/officeDocument/2006/relationships/slide" Target="slides/slide6.xml"/><Relationship Id="R10030" Type="http://schemas.openxmlformats.org/officeDocument/2006/relationships/slide" Target="slides/slide7.xml"/><Relationship Id="R10031" Type="http://schemas.openxmlformats.org/officeDocument/2006/relationships/slide" Target="slides/slide8.xml"/><Relationship Id="R10032" Type="http://schemas.openxmlformats.org/officeDocument/2006/relationships/slide" Target="slides/slide9.xml"/><Relationship Id="R10033" Type="http://schemas.openxmlformats.org/officeDocument/2006/relationships/slide" Target="slides/slide10.xml"/><Relationship Id="R10034" Type="http://schemas.openxmlformats.org/officeDocument/2006/relationships/slide" Target="slides/slide11.xml"/><Relationship Id="R10035" Type="http://schemas.openxmlformats.org/officeDocument/2006/relationships/slide" Target="slides/slide12.xml"/><Relationship Id="R10036" Type="http://schemas.openxmlformats.org/officeDocument/2006/relationships/slide" Target="slides/slide13.xml"/><Relationship Id="R10037" Type="http://schemas.openxmlformats.org/officeDocument/2006/relationships/slide" Target="slides/slide14.xml"/><Relationship Id="R10038" Type="http://schemas.openxmlformats.org/officeDocument/2006/relationships/slide" Target="slides/slide15.xml"/><Relationship Id="R10039" Type="http://schemas.openxmlformats.org/officeDocument/2006/relationships/slide" Target="slides/slide16.xml"/><Relationship Id="R10040" Type="http://schemas.openxmlformats.org/officeDocument/2006/relationships/slide" Target="slides/slide17.xml"/><Relationship Id="R10041" Type="http://schemas.openxmlformats.org/officeDocument/2006/relationships/slide" Target="slides/slide18.xml"/><Relationship Id="R10042" Type="http://schemas.openxmlformats.org/officeDocument/2006/relationships/slide" Target="slides/slide19.xml"/><Relationship Id="R10043" Type="http://schemas.openxmlformats.org/officeDocument/2006/relationships/slide" Target="slides/slide20.xml"/><Relationship Id="R10044" Type="http://schemas.openxmlformats.org/officeDocument/2006/relationships/slide" Target="slides/slide21.xml"/></Relationships>
</file>

<file path=ppt/slideLayouts/_rels/slideLayout.xml.rels><?xml version="1.0" encoding="UTF-8"?><Relationships xmlns="http://schemas.openxmlformats.org/package/2006/relationships"><Relationship Id="rId1" Type="http://schemas.openxmlformats.org/officeDocument/2006/relationships/slideMaster" Target="slideMasters/slideMaster.xml"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Layout>
</file>

<file path=ppt/slideLayouts/slideMasters/_rels/slideMaster.xml.rels><?xml version="1.0" encoding="UTF-8"?><Relationships xmlns="http://schemas.openxmlformats.org/package/2006/relationships"><Relationship Id="rId1" Type="http://schemas.openxmlformats.org/officeDocument/2006/relationships/slideLayout" Target="../slideLayout.xml"/><Relationship Id="rId3" Type="http://schemas.openxmlformats.org/officeDocument/2006/relationships/theme" Target="theme/theme.xml"/></Relationships>
</file>

<file path=ppt/slideLayouts/slideMasters/slideMaster.xml><?xml version="1.0" encoding="utf-8"?>
<p:sldMaster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Id1"/>
  </p:sldLayoutIdLst>
  <p:txStyles>
    <p:titleStyle/>
    <p:bodyStyle/>
    <p:otherStyle/>
  </p:txStyles>
</p:sldMaster>
</file>

<file path=ppt/slideLayouts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00" Type="http://schemas.openxmlformats.org/officeDocument/2006/relationships/image" Target="../media/image100.png"/><Relationship Id="rId101" Type="http://schemas.openxmlformats.org/officeDocument/2006/relationships/image" Target="../media/image101.png"/><Relationship Id="rId102" Type="http://schemas.openxmlformats.org/officeDocument/2006/relationships/image" Target="../media/image102.png"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01" Type="http://schemas.openxmlformats.org/officeDocument/2006/relationships/image" Target="../media/image149.png"/><Relationship Id="rId202" Type="http://schemas.openxmlformats.org/officeDocument/2006/relationships/image" Target="../media/image150.png"/><Relationship Id="rId203" Type="http://schemas.openxmlformats.org/officeDocument/2006/relationships/image" Target="../media/image203.png"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15" Type="http://schemas.openxmlformats.org/officeDocument/2006/relationships/image" Target="../media/image149.png"/><Relationship Id="rId216" Type="http://schemas.openxmlformats.org/officeDocument/2006/relationships/image" Target="../media/image150.png"/><Relationship Id="rId217" Type="http://schemas.openxmlformats.org/officeDocument/2006/relationships/image" Target="../media/image217.png"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28" Type="http://schemas.openxmlformats.org/officeDocument/2006/relationships/image" Target="../media/image149.png"/><Relationship Id="rId229" Type="http://schemas.openxmlformats.org/officeDocument/2006/relationships/image" Target="../media/image150.png"/><Relationship Id="rId231" Type="http://schemas.openxmlformats.org/officeDocument/2006/relationships/image" Target="../media/image231.png"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41" Type="http://schemas.openxmlformats.org/officeDocument/2006/relationships/image" Target="../media/image149.png"/><Relationship Id="rId242" Type="http://schemas.openxmlformats.org/officeDocument/2006/relationships/image" Target="../media/image150.png"/><Relationship Id="rId243" Type="http://schemas.openxmlformats.org/officeDocument/2006/relationships/image" Target="../media/image243.png"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52" Type="http://schemas.openxmlformats.org/officeDocument/2006/relationships/image" Target="../media/image149.png"/><Relationship Id="rId253" Type="http://schemas.openxmlformats.org/officeDocument/2006/relationships/image" Target="../media/image150.png"/><Relationship Id="rId254" Type="http://schemas.openxmlformats.org/officeDocument/2006/relationships/image" Target="../media/image254.png"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58" Type="http://schemas.openxmlformats.org/officeDocument/2006/relationships/image" Target="../media/image149.png"/><Relationship Id="rId259" Type="http://schemas.openxmlformats.org/officeDocument/2006/relationships/image" Target="../media/image150.png"/><Relationship Id="rId260" Type="http://schemas.openxmlformats.org/officeDocument/2006/relationships/image" Target="../media/image260.png"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68" Type="http://schemas.openxmlformats.org/officeDocument/2006/relationships/image" Target="../media/image268.png"/><Relationship Id="rId269" Type="http://schemas.openxmlformats.org/officeDocument/2006/relationships/image" Target="../media/image149.png"/><Relationship Id="rId270" Type="http://schemas.openxmlformats.org/officeDocument/2006/relationships/image" Target="../media/image150.png"/><Relationship Id="rId271" Type="http://schemas.openxmlformats.org/officeDocument/2006/relationships/image" Target="../media/image271.png"/><Relationship Id="rId272" Type="http://schemas.openxmlformats.org/officeDocument/2006/relationships/image" Target="../media/image271.png"/><Relationship Id="rId273" Type="http://schemas.openxmlformats.org/officeDocument/2006/relationships/image" Target="../media/image271.png"/><Relationship Id="rId274" Type="http://schemas.openxmlformats.org/officeDocument/2006/relationships/image" Target="../media/image271.png"/><Relationship Id="rId275" Type="http://schemas.openxmlformats.org/officeDocument/2006/relationships/image" Target="../media/image271.png"/><Relationship Id="rId276" Type="http://schemas.openxmlformats.org/officeDocument/2006/relationships/image" Target="../media/image271.png"/><Relationship Id="rId277" Type="http://schemas.openxmlformats.org/officeDocument/2006/relationships/image" Target="../media/image271.png"/><Relationship Id="rId278" Type="http://schemas.openxmlformats.org/officeDocument/2006/relationships/image" Target="../media/image271.png"/><Relationship Id="rId279" Type="http://schemas.openxmlformats.org/officeDocument/2006/relationships/image" Target="../media/image271.png"/><Relationship Id="rId280" Type="http://schemas.openxmlformats.org/officeDocument/2006/relationships/image" Target="../media/image271.png"/><Relationship Id="rId281" Type="http://schemas.openxmlformats.org/officeDocument/2006/relationships/image" Target="../media/image271.png"/><Relationship Id="rId282" Type="http://schemas.openxmlformats.org/officeDocument/2006/relationships/image" Target="../media/image271.png"/><Relationship Id="rId283" Type="http://schemas.openxmlformats.org/officeDocument/2006/relationships/image" Target="../media/image271.png"/><Relationship Id="rId284" Type="http://schemas.openxmlformats.org/officeDocument/2006/relationships/image" Target="../media/image271.png"/><Relationship Id="rId285" Type="http://schemas.openxmlformats.org/officeDocument/2006/relationships/image" Target="../media/image271.png"/><Relationship Id="rId286" Type="http://schemas.openxmlformats.org/officeDocument/2006/relationships/image" Target="../media/image271.png"/><Relationship Id="rId287" Type="http://schemas.openxmlformats.org/officeDocument/2006/relationships/image" Target="../media/image271.png"/><Relationship Id="rId288" Type="http://schemas.openxmlformats.org/officeDocument/2006/relationships/image" Target="../media/image271.png"/><Relationship Id="rId289" Type="http://schemas.openxmlformats.org/officeDocument/2006/relationships/image" Target="../media/image271.png"/><Relationship Id="rId290" Type="http://schemas.openxmlformats.org/officeDocument/2006/relationships/image" Target="../media/image271.png"/><Relationship Id="rId291" Type="http://schemas.openxmlformats.org/officeDocument/2006/relationships/image" Target="../media/image271.png"/><Relationship Id="rId292" Type="http://schemas.openxmlformats.org/officeDocument/2006/relationships/image" Target="../media/image271.png"/><Relationship Id="rId293" Type="http://schemas.openxmlformats.org/officeDocument/2006/relationships/image" Target="../media/image271.png"/><Relationship Id="rId294" Type="http://schemas.openxmlformats.org/officeDocument/2006/relationships/image" Target="../media/image271.png"/><Relationship Id="rId295" Type="http://schemas.openxmlformats.org/officeDocument/2006/relationships/image" Target="../media/image271.png"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00" Type="http://schemas.openxmlformats.org/officeDocument/2006/relationships/hyperlink" TargetMode="External" Target="https://www.vesi.fi/vesijalanjalkilaskuri/"/><Relationship Id="rId302" Type="http://schemas.openxmlformats.org/officeDocument/2006/relationships/image" Target="../media/image149.png"/><Relationship Id="rId303" Type="http://schemas.openxmlformats.org/officeDocument/2006/relationships/image" Target="../media/image150.png"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00" Type="http://schemas.openxmlformats.org/officeDocument/2006/relationships/hyperlink" TargetMode="External" Target="https://waterfootprint.org/en/resources/interactive-tools/product-gallery/"/><Relationship Id="rId314" Type="http://schemas.openxmlformats.org/officeDocument/2006/relationships/image" Target="../media/image149.png"/><Relationship Id="rId315" Type="http://schemas.openxmlformats.org/officeDocument/2006/relationships/image" Target="../media/image150.png"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329" Type="http://schemas.openxmlformats.org/officeDocument/2006/relationships/image" Target="../media/image149.png"/><Relationship Id="rId330" Type="http://schemas.openxmlformats.org/officeDocument/2006/relationships/image" Target="../media/image150.png"/><Relationship Id="rId331" Type="http://schemas.openxmlformats.org/officeDocument/2006/relationships/image" Target="../media/image331.png"/><Relationship Id="rId332" Type="http://schemas.openxmlformats.org/officeDocument/2006/relationships/image" Target="../media/image332.png"/><Relationship Id="rId333" Type="http://schemas.openxmlformats.org/officeDocument/2006/relationships/image" Target="../media/image333.png"/><Relationship Id="rId334" Type="http://schemas.openxmlformats.org/officeDocument/2006/relationships/image" Target="../media/image334.png"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09" Type="http://schemas.openxmlformats.org/officeDocument/2006/relationships/image" Target="../media/image109.png"/><Relationship Id="rId110" Type="http://schemas.openxmlformats.org/officeDocument/2006/relationships/image" Target="../media/image110.png"/><Relationship Id="rId111" Type="http://schemas.openxmlformats.org/officeDocument/2006/relationships/image" Target="../media/image111.png"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339" Type="http://schemas.openxmlformats.org/officeDocument/2006/relationships/image" Target="../media/image149.png"/><Relationship Id="rId340" Type="http://schemas.openxmlformats.org/officeDocument/2006/relationships/image" Target="../media/image150.png"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00" Type="http://schemas.openxmlformats.org/officeDocument/2006/relationships/hyperlink" TargetMode="External" Target="http://www.oulunvesi.fi"/><Relationship Id="rId350" Type="http://schemas.openxmlformats.org/officeDocument/2006/relationships/image" Target="../media/image350.png"/><Relationship Id="rId351" Type="http://schemas.openxmlformats.org/officeDocument/2006/relationships/image" Target="../media/image351.png"/><Relationship Id="rId352" Type="http://schemas.openxmlformats.org/officeDocument/2006/relationships/image" Target="../media/image352.png"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22" Type="http://schemas.openxmlformats.org/officeDocument/2006/relationships/image" Target="../media/image110.png"/><Relationship Id="rId123" Type="http://schemas.openxmlformats.org/officeDocument/2006/relationships/image" Target="../media/image111.png"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34" Type="http://schemas.openxmlformats.org/officeDocument/2006/relationships/image" Target="../media/image134.png"/><Relationship Id="rId135" Type="http://schemas.openxmlformats.org/officeDocument/2006/relationships/image" Target="../media/image110.png"/><Relationship Id="rId136" Type="http://schemas.openxmlformats.org/officeDocument/2006/relationships/image" Target="../media/image111.png"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49" Type="http://schemas.openxmlformats.org/officeDocument/2006/relationships/image" Target="../media/image149.png"/><Relationship Id="rId150" Type="http://schemas.openxmlformats.org/officeDocument/2006/relationships/image" Target="../media/image150.png"/><Relationship Id="rId151" Type="http://schemas.openxmlformats.org/officeDocument/2006/relationships/image" Target="../media/image151.png"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63" Type="http://schemas.openxmlformats.org/officeDocument/2006/relationships/image" Target="../media/image163.png"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68" Type="http://schemas.openxmlformats.org/officeDocument/2006/relationships/image" Target="../media/image149.png"/><Relationship Id="rId169" Type="http://schemas.openxmlformats.org/officeDocument/2006/relationships/image" Target="../media/image150.png"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79" Type="http://schemas.openxmlformats.org/officeDocument/2006/relationships/image" Target="../media/image149.png"/><Relationship Id="rId180" Type="http://schemas.openxmlformats.org/officeDocument/2006/relationships/image" Target="../media/image150.png"/><Relationship Id="rId181" Type="http://schemas.openxmlformats.org/officeDocument/2006/relationships/image" Target="../media/image181.png"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89" Type="http://schemas.openxmlformats.org/officeDocument/2006/relationships/image" Target="../media/image149.png"/><Relationship Id="rId190" Type="http://schemas.openxmlformats.org/officeDocument/2006/relationships/image" Target="../media/image150.png"/><Relationship Id="rId191" Type="http://schemas.openxmlformats.org/officeDocument/2006/relationships/image" Target="../media/image191.png"/></Relationships>
</file>

<file path=ppt/slides/slide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00" name="Picture 100"/>
          <p:cNvPicPr>
            <a:picLocks noChangeAspect="0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01" name="Picture 101"/>
          <p:cNvPicPr>
            <a:picLocks noChangeAspect="0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524000" y="5648325"/>
            <a:ext cx="2276475" cy="561975"/>
          </a:xfrm>
          <a:prstGeom prst="rect">
            <a:avLst/>
          </a:prstGeom>
          <a:noFill/>
          <a:extLst/>
        </p:spPr>
      </p:pic>
      <p:pic>
        <p:nvPicPr>
          <p:cNvPr id="102" name="Picture 102"/>
          <p:cNvPicPr>
            <a:picLocks noChangeAspect="0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553575" y="2971800"/>
            <a:ext cx="2638425" cy="3886200"/>
          </a:xfrm>
          <a:prstGeom prst="rect">
            <a:avLst/>
          </a:prstGeom>
          <a:noFill/>
          <a:extLst/>
        </p:spPr>
      </p:pic>
      <p:sp>
        <p:nvSpPr>
          <p:cNvPr id="103" name="Freeform 103"/>
          <p:cNvSpPr/>
          <p:nvPr/>
        </p:nvSpPr>
        <p:spPr>
          <a:xfrm rot="0" flipH="0" flipV="0">
            <a:off x="1543050" y="3981450"/>
            <a:ext cx="5886450" cy="1285875"/>
          </a:xfrm>
          <a:custGeom>
            <a:pathLst>
              <a:path w="5886450" h="1285875">
                <a:moveTo>
                  <a:pt x="0" y="1285875"/>
                </a:moveTo>
                <a:lnTo>
                  <a:pt x="5886450" y="1285875"/>
                </a:lnTo>
                <a:lnTo>
                  <a:pt x="5886450" y="0"/>
                </a:lnTo>
                <a:lnTo>
                  <a:pt x="0" y="0"/>
                </a:lnTo>
                <a:lnTo>
                  <a:pt x="0" y="1285875"/>
                </a:lnTo>
                <a:close/>
              </a:path>
            </a:pathLst>
          </a:custGeom>
          <a:solidFill>
            <a:srgbClr val="001E96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Rectangle 104"/>
          <p:cNvSpPr/>
          <p:nvPr/>
        </p:nvSpPr>
        <p:spPr>
          <a:xfrm rot="0" flipH="0" flipV="0">
            <a:off x="1903983" y="4022603"/>
            <a:ext cx="3969882" cy="10180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5182" baseline="0" b="1" i="0" dirty="0" spc="0">
                <a:solidFill>
                  <a:srgbClr val="FFFFFF"/>
                </a:solidFill>
                <a:latin typeface="SegoeUI-Bold" pitchFamily="0" charset="1"/>
              </a:rPr>
              <a:t>Abou</a:t>
            </a:r>
            <a:r>
              <a:rPr lang="en-GB" sz="5182" baseline="0" b="1" i="0" dirty="0" spc="1449">
                <a:solidFill>
                  <a:srgbClr val="FFFFFF"/>
                </a:solidFill>
                <a:latin typeface="SegoeUI-Bold" pitchFamily="0" charset="1"/>
              </a:rPr>
              <a:t>t</a:t>
            </a:r>
            <a:r>
              <a:rPr lang="en-GB" sz="5182" baseline="0" b="1" i="0" dirty="0" spc="-254">
                <a:solidFill>
                  <a:srgbClr val="FFFFFF"/>
                </a:solidFill>
                <a:latin typeface="SegoeUI-Bold" pitchFamily="0" charset="1"/>
              </a:rPr>
              <a:t>W</a:t>
            </a:r>
            <a:r>
              <a:rPr lang="en-GB" sz="5182" baseline="0" b="1" i="0" dirty="0" spc="0">
                <a:solidFill>
                  <a:srgbClr val="FFFFFF"/>
                </a:solidFill>
                <a:latin typeface="SegoeUI-Bold" pitchFamily="0" charset="1"/>
              </a:rPr>
              <a:t>at</a:t>
            </a:r>
            <a:r>
              <a:rPr lang="en-GB" sz="5182" baseline="0" b="1" i="0" dirty="0" spc="-32">
                <a:solidFill>
                  <a:srgbClr val="FFFFFF"/>
                </a:solidFill>
                <a:latin typeface="SegoeUI-Bold" pitchFamily="0" charset="1"/>
              </a:rPr>
              <a:t>er</a:t>
            </a:r>
          </a:p>
        </p:txBody>
      </p:sp>
      <p:sp>
        <p:nvSpPr>
          <p:cNvPr id="106" name="Rectangle 106"/>
          <p:cNvSpPr/>
          <p:nvPr/>
        </p:nvSpPr>
        <p:spPr>
          <a:xfrm rot="0" flipH="0" flipV="0">
            <a:off x="5083428" y="6000849"/>
            <a:ext cx="457340" cy="1920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977" baseline="0" b="0" i="0" dirty="0" spc="0">
                <a:solidFill>
                  <a:srgbClr val="000000"/>
                </a:solidFill>
                <a:latin typeface="SegoeUI" pitchFamily="0" charset="1"/>
              </a:rPr>
              <a:t>8.9.2023</a:t>
            </a:r>
          </a:p>
        </p:txBody>
      </p:sp>
      <p:sp>
        <p:nvSpPr>
          <p:cNvPr id="108" name="Rectangle 108"/>
          <p:cNvSpPr/>
          <p:nvPr/>
        </p:nvSpPr>
        <p:spPr>
          <a:xfrm rot="0" flipH="0" flipV="0">
            <a:off x="11648440" y="392537"/>
            <a:ext cx="82143" cy="235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200" baseline="0" b="0" i="0" dirty="0" spc="0">
                <a:solidFill>
                  <a:srgbClr val="000000"/>
                </a:solidFill>
                <a:latin typeface="SegoeUI" pitchFamily="0" charset="1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200" name="Freeform 200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1" name="Picture 149"/>
          <p:cNvPicPr>
            <a:picLocks noChangeAspect="0" noChangeArrowheads="1"/>
          </p:cNvPicPr>
          <p:nvPr/>
        </p:nvPicPr>
        <p:blipFill>
          <a:blip r:embed="rId2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202" name="Picture 150"/>
          <p:cNvPicPr>
            <a:picLocks noChangeAspect="0" noChangeArrowheads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203" name="Picture 203"/>
          <p:cNvPicPr>
            <a:picLocks noChangeAspect="0" noChangeArrowheads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91150" y="1828762"/>
            <a:ext cx="4105275" cy="4352925"/>
          </a:xfrm>
          <a:prstGeom prst="rect">
            <a:avLst/>
          </a:prstGeom>
          <a:noFill/>
          <a:extLst/>
        </p:spPr>
      </p:pic>
      <p:sp>
        <p:nvSpPr>
          <p:cNvPr id="204" name="Rectangle 204"/>
          <p:cNvSpPr/>
          <p:nvPr/>
        </p:nvSpPr>
        <p:spPr>
          <a:xfrm rot="0" flipH="0" flipV="0">
            <a:off x="963612" y="663682"/>
            <a:ext cx="8905528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Substance</a:t>
            </a:r>
            <a:r>
              <a:rPr lang="en-GB" sz="3604" baseline="0" b="1" i="0" dirty="0" spc="960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d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-228">
                <a:solidFill>
                  <a:srgbClr val="001E96"/>
                </a:solidFill>
                <a:latin typeface="SegoeUI-Bold" pitchFamily="0" charset="1"/>
              </a:rPr>
              <a:t>n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'</a:t>
            </a:r>
            <a:r>
              <a:rPr lang="en-GB" sz="3604" baseline="0" b="1" i="0" dirty="0" spc="993">
                <a:solidFill>
                  <a:srgbClr val="001E96"/>
                </a:solidFill>
                <a:latin typeface="SegoeUI-Bold" pitchFamily="0" charset="1"/>
              </a:rPr>
              <a:t>t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D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isappea</a:t>
            </a:r>
            <a:r>
              <a:rPr lang="en-GB" sz="3604" baseline="0" b="1" i="0" dirty="0" spc="899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in</a:t>
            </a:r>
            <a:r>
              <a:rPr lang="en-GB" sz="3604" baseline="0" b="1" i="0" dirty="0" spc="-20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th</a:t>
            </a:r>
            <a:r>
              <a:rPr lang="en-GB" sz="3604" baseline="0" b="1" i="0" dirty="0" spc="985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Se</a:t>
            </a:r>
            <a:r>
              <a:rPr lang="en-GB" sz="3604" baseline="0" b="1" i="0" dirty="0" spc="-15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ers</a:t>
            </a:r>
          </a:p>
        </p:txBody>
      </p:sp>
      <p:sp>
        <p:nvSpPr>
          <p:cNvPr id="205" name="Rectangle 205"/>
          <p:cNvSpPr/>
          <p:nvPr/>
        </p:nvSpPr>
        <p:spPr>
          <a:xfrm rot="0" flipH="0" flipV="0">
            <a:off x="930275" y="1758749"/>
            <a:ext cx="3672096" cy="6019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22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mfu</a:t>
            </a:r>
            <a:r>
              <a:rPr lang="en-GB" sz="1802" baseline="0" b="0" i="0" dirty="0" spc="39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ub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nce</a:t>
            </a:r>
            <a:r>
              <a:rPr lang="en-GB" sz="1802" baseline="0" b="0" i="0" dirty="0" spc="52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11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1802" baseline="0" b="0" i="0" dirty="0" spc="481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rs</a:t>
            </a:r>
          </a:p>
          <a:p>
            <a:pPr marL="228917">
              <a:lnSpc>
                <a:spcPts val="1952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mi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444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di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tu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51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47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pu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ific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ion.</a:t>
            </a:r>
          </a:p>
        </p:txBody>
      </p:sp>
      <p:sp>
        <p:nvSpPr>
          <p:cNvPr id="206" name="Rectangle 206"/>
          <p:cNvSpPr/>
          <p:nvPr/>
        </p:nvSpPr>
        <p:spPr>
          <a:xfrm rot="0" flipH="0" flipV="0">
            <a:off x="930275" y="2330758"/>
            <a:ext cx="4075540" cy="6023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446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no</a:t>
            </a:r>
            <a:r>
              <a:rPr lang="en-GB" sz="1802" baseline="0" b="0" i="0" dirty="0" spc="442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pu</a:t>
            </a:r>
            <a:r>
              <a:rPr lang="en-GB" sz="1802" baseline="0" b="0" i="0" dirty="0" spc="516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oil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802" baseline="0" b="0" i="0" dirty="0" spc="-4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vy</a:t>
            </a:r>
            <a:r>
              <a:rPr lang="en-GB" sz="1802" baseline="0" b="0" i="0" dirty="0" spc="-125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me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2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, </a:t>
            </a:r>
          </a:p>
          <a:p>
            <a:pPr marL="228917">
              <a:lnSpc>
                <a:spcPts val="1955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me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icin</a:t>
            </a:r>
            <a:r>
              <a:rPr lang="en-GB" sz="1802" baseline="0" b="0" i="0" dirty="0" spc="41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.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4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oile</a:t>
            </a:r>
            <a:r>
              <a:rPr lang="en-GB" sz="1802" baseline="0" b="0" i="0" dirty="0" spc="368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bo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512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497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sh</a:t>
            </a:r>
          </a:p>
        </p:txBody>
      </p:sp>
      <p:sp>
        <p:nvSpPr>
          <p:cNvPr id="207" name="Rectangle 207"/>
          <p:cNvSpPr/>
          <p:nvPr/>
        </p:nvSpPr>
        <p:spPr>
          <a:xfrm rot="0" flipH="0" flipV="0">
            <a:off x="1159192" y="2827074"/>
            <a:ext cx="678642" cy="354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ins.</a:t>
            </a:r>
          </a:p>
        </p:txBody>
      </p:sp>
      <p:sp>
        <p:nvSpPr>
          <p:cNvPr id="208" name="Rectangle 208"/>
          <p:cNvSpPr/>
          <p:nvPr/>
        </p:nvSpPr>
        <p:spPr>
          <a:xfrm rot="0" flipH="0" flipV="0">
            <a:off x="930275" y="3151305"/>
            <a:ext cx="4008855" cy="354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Oils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 l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447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ni</a:t>
            </a:r>
            <a:r>
              <a:rPr lang="en-GB" sz="1802" baseline="0" b="0" i="0" dirty="0" spc="447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compoun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 </a:t>
            </a:r>
          </a:p>
        </p:txBody>
      </p:sp>
      <p:sp>
        <p:nvSpPr>
          <p:cNvPr id="209" name="Rectangle 209"/>
          <p:cNvSpPr/>
          <p:nvPr/>
        </p:nvSpPr>
        <p:spPr>
          <a:xfrm rot="0" flipH="0" flipV="0">
            <a:off x="1159192" y="3399209"/>
            <a:ext cx="3998447" cy="8500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vy</a:t>
            </a:r>
            <a:r>
              <a:rPr lang="en-GB" sz="1802" baseline="0" b="0" i="0" dirty="0" spc="-10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met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434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48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mfu</a:t>
            </a:r>
            <a:r>
              <a:rPr lang="en-GB" sz="1802" baseline="0" b="0" i="0" dirty="0" spc="396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4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pu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ific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ion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men</a:t>
            </a:r>
            <a:r>
              <a:rPr lang="en-GB" sz="1802" baseline="0" b="0" i="0" dirty="0" spc="374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nd t</a:t>
            </a:r>
            <a:r>
              <a:rPr lang="en-GB" sz="1802" baseline="0" b="0" i="0" dirty="0" spc="438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48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ine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envi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onment.</a:t>
            </a:r>
          </a:p>
        </p:txBody>
      </p:sp>
      <p:sp>
        <p:nvSpPr>
          <p:cNvPr id="210" name="Rectangle 210"/>
          <p:cNvSpPr/>
          <p:nvPr/>
        </p:nvSpPr>
        <p:spPr>
          <a:xfrm rot="0" flipH="0" flipV="0">
            <a:off x="930275" y="4219629"/>
            <a:ext cx="4209033" cy="6019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Mic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opl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ic</a:t>
            </a:r>
            <a:r>
              <a:rPr lang="en-GB" sz="1802" baseline="0" b="0" i="0" dirty="0" spc="521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en</a:t>
            </a:r>
            <a:r>
              <a:rPr lang="en-GB" sz="1802" baseline="0" b="0" i="0" dirty="0" spc="368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802" baseline="0" b="0" i="0" dirty="0" spc="514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bein</a:t>
            </a:r>
            <a:r>
              <a:rPr lang="en-GB" sz="1802" baseline="0" b="0" i="0" dirty="0" spc="37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41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by</a:t>
            </a:r>
          </a:p>
          <a:p>
            <a:pPr marL="228917">
              <a:lnSpc>
                <a:spcPts val="1951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fi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.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</a:t>
            </a:r>
            <a:r>
              <a:rPr lang="en-GB" sz="1802" baseline="0" b="0" i="0" dirty="0" spc="43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mfu</a:t>
            </a:r>
            <a:r>
              <a:rPr lang="en-GB" sz="1802" baseline="0" b="0" i="0" dirty="0" spc="398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ub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nce</a:t>
            </a:r>
            <a:r>
              <a:rPr lang="en-GB" sz="1802" baseline="0" b="0" i="0" dirty="0" spc="44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46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</a:t>
            </a:r>
          </a:p>
        </p:txBody>
      </p:sp>
      <p:sp>
        <p:nvSpPr>
          <p:cNvPr id="211" name="Rectangle 211"/>
          <p:cNvSpPr/>
          <p:nvPr/>
        </p:nvSpPr>
        <p:spPr>
          <a:xfrm rot="0" flipH="0" flipV="0">
            <a:off x="930275" y="4715564"/>
            <a:ext cx="3828472" cy="6781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28917"/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envi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onmen</a:t>
            </a:r>
            <a:r>
              <a:rPr lang="en-GB" sz="1802" baseline="0" b="0" i="0" dirty="0" spc="306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448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ic</a:t>
            </a:r>
            <a:r>
              <a:rPr lang="en-GB" sz="1802" baseline="0" b="0" i="0" dirty="0" spc="531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to</a:t>
            </a:r>
            <a:r>
              <a:rPr lang="en-GB" sz="1802" baseline="0" b="0" i="0" dirty="0" spc="-5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pl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ics.</a:t>
            </a:r>
          </a:p>
          <a:p>
            <a:pPr marL="0">
              <a:lnSpc>
                <a:spcPts val="2552"/>
              </a:lnSpc>
              <a:tabLst>
                <a:tab pos="22891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vy</a:t>
            </a:r>
            <a:r>
              <a:rPr lang="en-GB" sz="1802" baseline="0" b="0" i="0" dirty="0" spc="-10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met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434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en</a:t>
            </a:r>
            <a:r>
              <a:rPr lang="en-GB" sz="1802" baseline="0" b="0" i="0" dirty="0" spc="44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802" baseline="0" b="0" i="0" dirty="0" spc="439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3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lu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dg</a:t>
            </a:r>
            <a:r>
              <a:rPr lang="en-GB" sz="1802" baseline="0" b="0" i="0" dirty="0" spc="48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nd </a:t>
            </a:r>
          </a:p>
        </p:txBody>
      </p:sp>
      <p:sp>
        <p:nvSpPr>
          <p:cNvPr id="212" name="Rectangle 212"/>
          <p:cNvSpPr/>
          <p:nvPr/>
        </p:nvSpPr>
        <p:spPr>
          <a:xfrm rot="0" flipH="0" flipV="0">
            <a:off x="1159192" y="5278174"/>
            <a:ext cx="3853007" cy="354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482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521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439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fur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</a:t>
            </a:r>
            <a:r>
              <a:rPr lang="en-GB" sz="1802" baseline="0" b="0" i="0" dirty="0" spc="432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40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 fer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ilize</a:t>
            </a:r>
            <a:r>
              <a:rPr lang="en-GB" sz="1802" baseline="0" b="0" i="0" dirty="0" spc="-161">
                <a:solidFill>
                  <a:srgbClr val="000000"/>
                </a:solidFill>
                <a:latin typeface="SegoeUI" pitchFamily="0" charset="1"/>
              </a:rPr>
              <a:t>r.</a:t>
            </a:r>
          </a:p>
        </p:txBody>
      </p:sp>
      <p:sp>
        <p:nvSpPr>
          <p:cNvPr id="213" name="Rectangle 213"/>
          <p:cNvSpPr/>
          <p:nvPr/>
        </p:nvSpPr>
        <p:spPr>
          <a:xfrm rot="0" flipH="0" flipV="0">
            <a:off x="2890520" y="6247872"/>
            <a:ext cx="8953410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214" name="Freeform 214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5" name="Picture 149"/>
          <p:cNvPicPr>
            <a:picLocks noChangeAspect="0" noChangeArrowheads="1"/>
          </p:cNvPicPr>
          <p:nvPr/>
        </p:nvPicPr>
        <p:blipFill>
          <a:blip r:embed="rId2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216" name="Picture 150"/>
          <p:cNvPicPr>
            <a:picLocks noChangeAspect="0" noChangeArrowheads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217" name="Picture 217"/>
          <p:cNvPicPr>
            <a:picLocks noChangeAspect="0" noChangeArrowheads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438900" y="1828800"/>
            <a:ext cx="2009775" cy="4352925"/>
          </a:xfrm>
          <a:prstGeom prst="rect">
            <a:avLst/>
          </a:prstGeom>
          <a:noFill/>
          <a:extLst/>
        </p:spPr>
      </p:pic>
      <p:sp>
        <p:nvSpPr>
          <p:cNvPr id="218" name="Rectangle 218"/>
          <p:cNvSpPr/>
          <p:nvPr/>
        </p:nvSpPr>
        <p:spPr>
          <a:xfrm rot="0" flipH="0" flipV="0">
            <a:off x="930275" y="663682"/>
            <a:ext cx="8314329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-101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ecen</a:t>
            </a:r>
            <a:r>
              <a:rPr lang="en-GB" sz="3604" baseline="0" b="1" i="0" dirty="0" spc="992">
                <a:solidFill>
                  <a:srgbClr val="001E96"/>
                </a:solidFill>
                <a:latin typeface="SegoeUI-Bold" pitchFamily="0" charset="1"/>
              </a:rPr>
              <a:t>t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Event</a:t>
            </a:r>
            <a:r>
              <a:rPr lang="en-GB" sz="3604" baseline="0" b="1" i="0" dirty="0" spc="892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ar</a:t>
            </a:r>
            <a:r>
              <a:rPr lang="en-GB" sz="3604" baseline="0" b="1" i="0" dirty="0" spc="980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Vi</a:t>
            </a:r>
            <a:r>
              <a:rPr lang="en-GB" sz="3604" baseline="0" b="1" i="0" dirty="0" spc="-11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ibl</a:t>
            </a:r>
            <a:r>
              <a:rPr lang="en-GB" sz="3604" baseline="0" b="1" i="0" dirty="0" spc="924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in</a:t>
            </a:r>
            <a:r>
              <a:rPr lang="en-GB" sz="3604" baseline="0" b="1" i="0" dirty="0" spc="-21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th</a:t>
            </a:r>
            <a:r>
              <a:rPr lang="en-GB" sz="3604" baseline="0" b="1" i="0" dirty="0" spc="989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Se</a:t>
            </a:r>
            <a:r>
              <a:rPr lang="en-GB" sz="3604" baseline="0" b="1" i="0" dirty="0" spc="-19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ers</a:t>
            </a:r>
          </a:p>
        </p:txBody>
      </p:sp>
      <p:sp>
        <p:nvSpPr>
          <p:cNvPr id="219" name="Rectangle 219"/>
          <p:cNvSpPr/>
          <p:nvPr/>
        </p:nvSpPr>
        <p:spPr>
          <a:xfrm rot="0" flipH="0" flipV="0">
            <a:off x="930275" y="1758749"/>
            <a:ext cx="4024026" cy="6019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8606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Di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po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bl</a:t>
            </a:r>
            <a:r>
              <a:rPr lang="en-GB" sz="1802" baseline="0" b="0" i="0" dirty="0" spc="49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48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1802" baseline="0" b="0" i="0" dirty="0" spc="521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4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loves</a:t>
            </a:r>
          </a:p>
          <a:p>
            <a:pPr marL="286067">
              <a:lnSpc>
                <a:spcPts val="1952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flu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</a:t>
            </a:r>
            <a:r>
              <a:rPr lang="en-GB" sz="1802" baseline="0" b="0" i="0" dirty="0" spc="375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48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toilet</a:t>
            </a:r>
            <a:r>
              <a:rPr lang="en-GB" sz="1802" baseline="0" b="0" i="0" dirty="0" spc="432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48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block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es</a:t>
            </a:r>
          </a:p>
        </p:txBody>
      </p:sp>
      <p:sp>
        <p:nvSpPr>
          <p:cNvPr id="220" name="Rectangle 220"/>
          <p:cNvSpPr/>
          <p:nvPr/>
        </p:nvSpPr>
        <p:spPr>
          <a:xfrm rot="0" flipH="0" flipV="0">
            <a:off x="1216342" y="2254558"/>
            <a:ext cx="3901793" cy="8500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4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.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3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oun</a:t>
            </a:r>
            <a:r>
              <a:rPr lang="en-GB" sz="1802" baseline="0" b="0" i="0" dirty="0" spc="433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40</a:t>
            </a:r>
            <a:r>
              <a:rPr lang="en-GB" sz="1802" baseline="0" b="0" i="0" dirty="0" spc="450">
                <a:solidFill>
                  <a:srgbClr val="000000"/>
                </a:solidFill>
                <a:latin typeface="SegoeUI" pitchFamily="0" charset="1"/>
              </a:rPr>
              <a:t>0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cubi</a:t>
            </a:r>
            <a:r>
              <a:rPr lang="en-GB" sz="1802" baseline="0" b="0" i="0" dirty="0" spc="515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me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369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of 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48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5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ele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449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ke</a:t>
            </a:r>
            <a:r>
              <a:rPr lang="en-GB" sz="1802" baseline="0" b="0" i="0" dirty="0" spc="-11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im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aa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. 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immin</a:t>
            </a:r>
            <a:r>
              <a:rPr lang="en-GB" sz="1802" baseline="0" b="0" i="0" dirty="0" spc="379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514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nne</a:t>
            </a:r>
            <a:r>
              <a:rPr lang="en-GB" sz="1802" baseline="0" b="0" i="0" dirty="0" spc="37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4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483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ke.</a:t>
            </a:r>
          </a:p>
        </p:txBody>
      </p:sp>
      <p:sp>
        <p:nvSpPr>
          <p:cNvPr id="221" name="Rectangle 221"/>
          <p:cNvSpPr/>
          <p:nvPr/>
        </p:nvSpPr>
        <p:spPr>
          <a:xfrm rot="0" flipH="0" flipV="0">
            <a:off x="930275" y="3122730"/>
            <a:ext cx="3055651" cy="354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8606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Di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po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bl</a:t>
            </a:r>
            <a:r>
              <a:rPr lang="en-GB" sz="1802" baseline="0" b="0" i="0" dirty="0" spc="49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48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1802" baseline="0" b="0" i="0" dirty="0" spc="521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 </a:t>
            </a:r>
          </a:p>
        </p:txBody>
      </p:sp>
      <p:sp>
        <p:nvSpPr>
          <p:cNvPr id="222" name="Rectangle 222"/>
          <p:cNvSpPr/>
          <p:nvPr/>
        </p:nvSpPr>
        <p:spPr>
          <a:xfrm rot="0" flipH="0" flipV="0">
            <a:off x="1216342" y="3370634"/>
            <a:ext cx="3930977" cy="8500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infec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377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ipe</a:t>
            </a:r>
            <a:r>
              <a:rPr lang="en-GB" sz="1802" baseline="0" b="0" i="0" dirty="0" spc="516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re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485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ele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488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12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s.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 Cle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 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blocke</a:t>
            </a:r>
            <a:r>
              <a:rPr lang="en-GB" sz="1802" baseline="0" b="0" i="0" dirty="0" spc="444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444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co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586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300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€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408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ime.</a:t>
            </a:r>
          </a:p>
        </p:txBody>
      </p:sp>
      <p:sp>
        <p:nvSpPr>
          <p:cNvPr id="224" name="Rectangle 224"/>
          <p:cNvSpPr/>
          <p:nvPr/>
        </p:nvSpPr>
        <p:spPr>
          <a:xfrm rot="0" flipH="0" flipV="0">
            <a:off x="930275" y="4238679"/>
            <a:ext cx="4178382" cy="6019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8606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Fe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iv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05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cu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ome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44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ec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ed</a:t>
            </a:r>
          </a:p>
          <a:p>
            <a:pPr marL="286067">
              <a:lnSpc>
                <a:spcPts val="1951"/>
              </a:lnSpc>
            </a:pP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hem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elve</a:t>
            </a:r>
            <a:r>
              <a:rPr lang="en-GB" sz="1802" baseline="0" b="0" i="0" dirty="0" spc="304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476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48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802" baseline="0" b="0" i="0" dirty="0" spc="48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Oulu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.</a:t>
            </a:r>
            <a:r>
              <a:rPr lang="en-GB" sz="1802" baseline="0" b="0" i="0" dirty="0" spc="-11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3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er</a:t>
            </a:r>
          </a:p>
        </p:txBody>
      </p:sp>
      <p:sp>
        <p:nvSpPr>
          <p:cNvPr id="225" name="Rectangle 225"/>
          <p:cNvSpPr/>
          <p:nvPr/>
        </p:nvSpPr>
        <p:spPr>
          <a:xfrm rot="0" flipH="0" flipV="0">
            <a:off x="1216342" y="4734614"/>
            <a:ext cx="3509371" cy="8500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48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eekend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802" baseline="0" b="0" i="0" dirty="0" spc="-11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di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po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bl</a:t>
            </a:r>
            <a:r>
              <a:rPr lang="en-GB" sz="1802" baseline="0" b="0" i="0" dirty="0" spc="47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802" baseline="0" b="0" i="0" dirty="0" spc="558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co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ts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ppe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52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11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519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 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502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tmen</a:t>
            </a:r>
            <a:r>
              <a:rPr lang="en-GB" sz="1802" baseline="0" b="0" i="0" dirty="0" spc="436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pl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ts.</a:t>
            </a:r>
          </a:p>
        </p:txBody>
      </p:sp>
      <p:sp>
        <p:nvSpPr>
          <p:cNvPr id="226" name="Rectangle 226"/>
          <p:cNvSpPr/>
          <p:nvPr/>
        </p:nvSpPr>
        <p:spPr>
          <a:xfrm rot="0" flipH="0" flipV="0">
            <a:off x="2890520" y="6247872"/>
            <a:ext cx="8953410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227" name="Freeform 227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8" name="Picture 149"/>
          <p:cNvPicPr>
            <a:picLocks noChangeAspect="0" noChangeArrowheads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229" name="Picture 150"/>
          <p:cNvPicPr>
            <a:picLocks noChangeAspect="0" noChangeArrowheads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sp>
        <p:nvSpPr>
          <p:cNvPr id="230" name="Freeform 230"/>
          <p:cNvSpPr/>
          <p:nvPr/>
        </p:nvSpPr>
        <p:spPr>
          <a:xfrm rot="0" flipH="0" flipV="0">
            <a:off x="5391150" y="1828800"/>
            <a:ext cx="4105275" cy="4352925"/>
          </a:xfrm>
          <a:custGeom>
            <a:pathLst>
              <a:path w="4105275" h="4352925">
                <a:moveTo>
                  <a:pt x="0" y="4352925"/>
                </a:moveTo>
                <a:lnTo>
                  <a:pt x="4105275" y="4352925"/>
                </a:lnTo>
                <a:lnTo>
                  <a:pt x="4105275" y="0"/>
                </a:lnTo>
                <a:lnTo>
                  <a:pt x="0" y="0"/>
                </a:lnTo>
                <a:lnTo>
                  <a:pt x="0" y="435292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1" name="Picture 231"/>
          <p:cNvPicPr>
            <a:picLocks noChangeAspect="0" noChangeArrowheads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91150" y="1828839"/>
            <a:ext cx="4105275" cy="4352797"/>
          </a:xfrm>
          <a:prstGeom prst="rect">
            <a:avLst/>
          </a:prstGeom>
          <a:noFill/>
          <a:extLst/>
        </p:spPr>
      </p:pic>
      <p:sp>
        <p:nvSpPr>
          <p:cNvPr id="232" name="Rectangle 232"/>
          <p:cNvSpPr/>
          <p:nvPr/>
        </p:nvSpPr>
        <p:spPr>
          <a:xfrm rot="0" flipH="0" flipV="0">
            <a:off x="930275" y="663682"/>
            <a:ext cx="8480782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Se</a:t>
            </a:r>
            <a:r>
              <a:rPr lang="en-GB" sz="3604" baseline="0" b="1" i="0" dirty="0" spc="-15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ag</a:t>
            </a:r>
            <a:r>
              <a:rPr lang="en-GB" sz="3604" baseline="0" b="1" i="0" dirty="0" spc="981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-17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2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-37">
                <a:solidFill>
                  <a:srgbClr val="001E96"/>
                </a:solidFill>
                <a:latin typeface="SegoeUI-Bold" pitchFamily="0" charset="1"/>
              </a:rPr>
              <a:t>P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u</a:t>
            </a:r>
            <a:r>
              <a:rPr lang="en-GB" sz="3604" baseline="0" b="1" i="0" dirty="0" spc="-15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604" baseline="0" b="1" i="0" dirty="0" spc="-33">
                <a:solidFill>
                  <a:srgbClr val="001E96"/>
                </a:solidFill>
                <a:latin typeface="SegoeUI-Bold" pitchFamily="0" charset="1"/>
              </a:rPr>
              <a:t>f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icati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992">
                <a:solidFill>
                  <a:srgbClr val="001E96"/>
                </a:solidFill>
                <a:latin typeface="SegoeUI-Bold" pitchFamily="0" charset="1"/>
              </a:rPr>
              <a:t>n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is</a:t>
            </a:r>
            <a:r>
              <a:rPr lang="en-GB" sz="3604" baseline="0" b="1" i="0" dirty="0" spc="-28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-15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mp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rtant</a:t>
            </a:r>
          </a:p>
        </p:txBody>
      </p:sp>
      <p:sp>
        <p:nvSpPr>
          <p:cNvPr id="233" name="Rectangle 233"/>
          <p:cNvSpPr/>
          <p:nvPr/>
        </p:nvSpPr>
        <p:spPr>
          <a:xfrm rot="0" flipH="0" flipV="0">
            <a:off x="930275" y="1758749"/>
            <a:ext cx="4004682" cy="6019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 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4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'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1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pu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ify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no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ble </a:t>
            </a:r>
          </a:p>
          <a:p>
            <a:pPr marL="228917">
              <a:lnSpc>
                <a:spcPts val="1952"/>
              </a:lnSpc>
            </a:pP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moun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1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of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oli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 m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nu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ien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 </a:t>
            </a:r>
          </a:p>
        </p:txBody>
      </p:sp>
      <p:sp>
        <p:nvSpPr>
          <p:cNvPr id="234" name="Rectangle 234"/>
          <p:cNvSpPr/>
          <p:nvPr/>
        </p:nvSpPr>
        <p:spPr>
          <a:xfrm rot="0" flipH="0" flipV="0">
            <a:off x="1159192" y="2254558"/>
            <a:ext cx="3842837" cy="8500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oul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up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.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22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mful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 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ou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ub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nce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oul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oy 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ine</a:t>
            </a:r>
            <a:r>
              <a:rPr lang="en-GB" sz="1802" baseline="0" b="0" i="0" dirty="0" spc="-11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envi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onmen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95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oul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 </a:t>
            </a:r>
          </a:p>
        </p:txBody>
      </p:sp>
      <p:sp>
        <p:nvSpPr>
          <p:cNvPr id="235" name="Rectangle 235"/>
          <p:cNvSpPr/>
          <p:nvPr/>
        </p:nvSpPr>
        <p:spPr>
          <a:xfrm rot="0" flipH="0" flipV="0">
            <a:off x="930275" y="2998524"/>
            <a:ext cx="3641451" cy="7261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28917"/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11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hum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s.</a:t>
            </a:r>
          </a:p>
          <a:p>
            <a:pPr marL="0">
              <a:lnSpc>
                <a:spcPts val="2929"/>
              </a:lnSpc>
              <a:tabLst>
                <a:tab pos="22891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Soli</a:t>
            </a:r>
            <a:r>
              <a:rPr lang="en-GB" sz="1802" baseline="0" b="0" i="0" dirty="0" spc="443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427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oul</a:t>
            </a:r>
            <a:r>
              <a:rPr lang="en-GB" sz="1802" baseline="0" b="0" i="0" dirty="0" spc="52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48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nu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ient</a:t>
            </a:r>
          </a:p>
        </p:txBody>
      </p:sp>
      <p:sp>
        <p:nvSpPr>
          <p:cNvPr id="236" name="Rectangle 236"/>
          <p:cNvSpPr/>
          <p:nvPr/>
        </p:nvSpPr>
        <p:spPr>
          <a:xfrm rot="0" flipH="0" flipV="0">
            <a:off x="1159192" y="3618665"/>
            <a:ext cx="3975949" cy="849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lo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ing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802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mu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dd</a:t>
            </a:r>
            <a:r>
              <a:rPr lang="en-GB" sz="1802" baseline="0" b="0" i="0" dirty="0" spc="483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41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802" baseline="0" b="0" i="0" dirty="0" spc="10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nd 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con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um</a:t>
            </a:r>
            <a:r>
              <a:rPr lang="en-GB" sz="1802" baseline="0" b="0" i="0" dirty="0" spc="41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oxy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411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475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1802" baseline="0" b="0" i="0" dirty="0" spc="40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te</a:t>
            </a:r>
            <a:r>
              <a:rPr lang="en-GB" sz="1802" baseline="0" b="0" i="0" dirty="0" spc="-18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17">
                <a:solidFill>
                  <a:srgbClr val="000000"/>
                </a:solidFill>
                <a:latin typeface="SegoeUI" pitchFamily="0" charset="1"/>
              </a:rPr>
              <a:t>.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x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ss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nu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ien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371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eu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ophic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41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48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2">
                <a:solidFill>
                  <a:srgbClr val="000000"/>
                </a:solidFill>
                <a:latin typeface="SegoeUI" pitchFamily="0" charset="1"/>
              </a:rPr>
              <a:t>s.</a:t>
            </a:r>
          </a:p>
        </p:txBody>
      </p:sp>
      <p:sp>
        <p:nvSpPr>
          <p:cNvPr id="237" name="Rectangle 237"/>
          <p:cNvSpPr/>
          <p:nvPr/>
        </p:nvSpPr>
        <p:spPr>
          <a:xfrm rot="0" flipH="0" flipV="0">
            <a:off x="930275" y="4486583"/>
            <a:ext cx="3861661" cy="354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8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Mo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443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of</a:t>
            </a:r>
            <a:r>
              <a:rPr lang="en-GB" sz="1802" baseline="0" b="0" i="0" dirty="0" spc="-4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48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mfu</a:t>
            </a:r>
            <a:r>
              <a:rPr lang="en-GB" sz="1802" baseline="0" b="0" i="0" dirty="0" spc="398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ub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nce</a:t>
            </a:r>
            <a:r>
              <a:rPr lang="en-GB" sz="1802" baseline="0" b="0" i="0" dirty="0" spc="44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at</a:t>
            </a:r>
          </a:p>
        </p:txBody>
      </p:sp>
      <p:sp>
        <p:nvSpPr>
          <p:cNvPr id="238" name="Rectangle 238"/>
          <p:cNvSpPr/>
          <p:nvPr/>
        </p:nvSpPr>
        <p:spPr>
          <a:xfrm rot="0" flipH="0" flipV="0">
            <a:off x="1159192" y="4734614"/>
            <a:ext cx="3275834" cy="6019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en</a:t>
            </a:r>
            <a:r>
              <a:rPr lang="en-GB" sz="1802" baseline="0" b="0" i="0" dirty="0" spc="443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802" baseline="0" b="0" i="0" dirty="0" spc="443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4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802" baseline="0" b="0" i="0" dirty="0" spc="-13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-26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802" baseline="0" b="0" i="0" dirty="0" spc="47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31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igin</a:t>
            </a:r>
            <a:r>
              <a:rPr lang="en-GB" sz="1802" baseline="0" b="0" i="0" dirty="0" spc="-1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802" baseline="0" b="0" i="0" dirty="0" spc="481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om</a:t>
            </a:r>
          </a:p>
          <a:p>
            <a:pPr marL="0">
              <a:lnSpc>
                <a:spcPts val="1952"/>
              </a:lnSpc>
            </a:pP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802" baseline="0" b="0" i="0" dirty="0" spc="-2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-11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1802" baseline="0" b="0" i="0" dirty="0" spc="-19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802" baseline="0" b="0" i="0" dirty="0" spc="486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1802" baseline="0" b="0" i="0" dirty="0" spc="0">
                <a:solidFill>
                  <a:srgbClr val="000000"/>
                </a:solidFill>
                <a:latin typeface="SegoeUI" pitchFamily="0" charset="1"/>
              </a:rPr>
              <a:t>homes.</a:t>
            </a:r>
          </a:p>
        </p:txBody>
      </p:sp>
      <p:sp>
        <p:nvSpPr>
          <p:cNvPr id="239" name="Rectangle 239"/>
          <p:cNvSpPr/>
          <p:nvPr/>
        </p:nvSpPr>
        <p:spPr>
          <a:xfrm rot="0" flipH="0" flipV="0">
            <a:off x="2890520" y="6247872"/>
            <a:ext cx="8953410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240" name="Freeform 240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1" name="Picture 149"/>
          <p:cNvPicPr>
            <a:picLocks noChangeAspect="0" noChangeArrowheads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242" name="Picture 150"/>
          <p:cNvPicPr>
            <a:picLocks noChangeAspect="0" noChangeArrowheads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243" name="Picture 243"/>
          <p:cNvPicPr>
            <a:picLocks noChangeAspect="0" noChangeArrowheads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91150" y="1828801"/>
            <a:ext cx="4105275" cy="4352797"/>
          </a:xfrm>
          <a:prstGeom prst="rect">
            <a:avLst/>
          </a:prstGeom>
          <a:noFill/>
          <a:extLst/>
        </p:spPr>
      </p:pic>
      <p:sp>
        <p:nvSpPr>
          <p:cNvPr id="244" name="Rectangle 244"/>
          <p:cNvSpPr/>
          <p:nvPr/>
        </p:nvSpPr>
        <p:spPr>
          <a:xfrm rot="0" flipH="0" flipV="0">
            <a:off x="930275" y="416667"/>
            <a:ext cx="8665740" cy="12041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Se</a:t>
            </a:r>
            <a:r>
              <a:rPr lang="en-GB" sz="3604" baseline="0" b="1" i="0" dirty="0" spc="-15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age</a:t>
            </a:r>
            <a:r>
              <a:rPr lang="en-GB" sz="3604" baseline="0" b="1" i="0" dirty="0" spc="-15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f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-33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m 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ulainen</a:t>
            </a:r>
            <a:r>
              <a:rPr lang="en-GB" sz="3604" baseline="0" b="1" i="0" dirty="0" spc="-95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is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pu</a:t>
            </a:r>
            <a:r>
              <a:rPr lang="en-GB" sz="3604" baseline="0" b="1" i="0" dirty="0" spc="-11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f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ied</a:t>
            </a:r>
            <a:r>
              <a:rPr lang="en-GB" sz="3604" baseline="0" b="1" i="0" dirty="0" spc="-19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in</a:t>
            </a:r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the </a:t>
            </a:r>
          </a:p>
          <a:p>
            <a:pPr marL="0">
              <a:lnSpc>
                <a:spcPts val="3904"/>
              </a:lnSpc>
            </a:pPr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ater</a:t>
            </a:r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treatment</a:t>
            </a:r>
            <a:r>
              <a:rPr lang="en-GB" sz="3604" baseline="0" b="1" i="0" dirty="0" spc="-94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plant</a:t>
            </a:r>
            <a:r>
              <a:rPr lang="en-GB" sz="3604" baseline="0" b="1" i="0" dirty="0" spc="-94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in</a:t>
            </a:r>
            <a:r>
              <a:rPr lang="en-GB" sz="3604" baseline="0" b="1" i="0" dirty="0" spc="-17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-311">
                <a:solidFill>
                  <a:srgbClr val="001E96"/>
                </a:solidFill>
                <a:latin typeface="SegoeUI-Bold" pitchFamily="0" charset="1"/>
              </a:rPr>
              <a:t>T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askila</a:t>
            </a:r>
          </a:p>
        </p:txBody>
      </p:sp>
      <p:sp>
        <p:nvSpPr>
          <p:cNvPr id="245" name="Rectangle 245"/>
          <p:cNvSpPr/>
          <p:nvPr/>
        </p:nvSpPr>
        <p:spPr>
          <a:xfrm rot="0" flipH="0" flipV="0">
            <a:off x="930275" y="1707096"/>
            <a:ext cx="4017957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wag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 purification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is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 </a:t>
            </a:r>
          </a:p>
        </p:txBody>
      </p:sp>
      <p:sp>
        <p:nvSpPr>
          <p:cNvPr id="246" name="Rectangle 246"/>
          <p:cNvSpPr/>
          <p:nvPr/>
        </p:nvSpPr>
        <p:spPr>
          <a:xfrm rot="0" flipH="0" flipV="0">
            <a:off x="930275" y="2088604"/>
            <a:ext cx="3808591" cy="10610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28917"/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multi-stag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proc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ss.</a:t>
            </a:r>
          </a:p>
          <a:p>
            <a:pPr marL="0">
              <a:lnSpc>
                <a:spcPts val="4055"/>
              </a:lnSpc>
            </a:pPr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779" baseline="0" b="0" i="0" dirty="0" spc="-8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 tr</a:t>
            </a:r>
            <a:r>
              <a:rPr lang="en-GB" sz="2779" baseline="0" b="0" i="0" dirty="0" spc="-23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atm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nt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plant </a:t>
            </a:r>
          </a:p>
        </p:txBody>
      </p:sp>
      <p:sp>
        <p:nvSpPr>
          <p:cNvPr id="247" name="Rectangle 247"/>
          <p:cNvSpPr/>
          <p:nvPr/>
        </p:nvSpPr>
        <p:spPr>
          <a:xfrm rot="0" flipH="0" flipV="0">
            <a:off x="1159192" y="2985351"/>
            <a:ext cx="3995161" cy="9276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sludg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 and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wag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 is </a:t>
            </a:r>
          </a:p>
          <a:p>
            <a:pPr marL="0">
              <a:lnSpc>
                <a:spcPts val="3004"/>
              </a:lnSpc>
            </a:pP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parat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777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from</a:t>
            </a:r>
            <a:r>
              <a:rPr lang="en-GB" sz="2777" baseline="0" b="0" i="0" dirty="0" spc="-8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777" baseline="0" b="0" i="0" dirty="0" spc="-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 wat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-217">
                <a:solidFill>
                  <a:srgbClr val="000000"/>
                </a:solidFill>
                <a:latin typeface="SegoeUI" pitchFamily="0" charset="1"/>
              </a:rPr>
              <a:t>r.</a:t>
            </a:r>
          </a:p>
        </p:txBody>
      </p:sp>
      <p:sp>
        <p:nvSpPr>
          <p:cNvPr id="248" name="Rectangle 248"/>
          <p:cNvSpPr/>
          <p:nvPr/>
        </p:nvSpPr>
        <p:spPr>
          <a:xfrm rot="0" flipH="0" flipV="0">
            <a:off x="930275" y="3881971"/>
            <a:ext cx="4208962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Purifi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r is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-23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as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d </a:t>
            </a:r>
          </a:p>
        </p:txBody>
      </p:sp>
      <p:sp>
        <p:nvSpPr>
          <p:cNvPr id="249" name="Rectangle 249"/>
          <p:cNvSpPr/>
          <p:nvPr/>
        </p:nvSpPr>
        <p:spPr>
          <a:xfrm rot="0" flipH="0" flipV="0">
            <a:off x="1159192" y="4263903"/>
            <a:ext cx="3844893" cy="9365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into</a:t>
            </a:r>
            <a:r>
              <a:rPr lang="en-GB" sz="2777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777" baseline="0" b="0" i="0" dirty="0" spc="-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a, and</a:t>
            </a:r>
            <a:r>
              <a:rPr lang="en-GB" sz="2777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it</a:t>
            </a:r>
            <a:r>
              <a:rPr lang="en-GB" sz="2777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do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s </a:t>
            </a:r>
          </a:p>
          <a:p>
            <a:pPr marL="0">
              <a:lnSpc>
                <a:spcPts val="3078"/>
              </a:lnSpc>
            </a:pP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not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harm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wildlif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e.</a:t>
            </a:r>
          </a:p>
        </p:txBody>
      </p:sp>
      <p:sp>
        <p:nvSpPr>
          <p:cNvPr id="250" name="Rectangle 250"/>
          <p:cNvSpPr/>
          <p:nvPr/>
        </p:nvSpPr>
        <p:spPr>
          <a:xfrm rot="0" flipH="0" flipV="0">
            <a:off x="2890520" y="6247872"/>
            <a:ext cx="8953410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251" name="Freeform 251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2" name="Picture 149"/>
          <p:cNvPicPr>
            <a:picLocks noChangeAspect="0" noChangeArrowheads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253" name="Picture 150"/>
          <p:cNvPicPr>
            <a:picLocks noChangeAspect="0" noChangeArrowheads="1"/>
          </p:cNvPicPr>
          <p:nvPr/>
        </p:nvPicPr>
        <p:blipFill>
          <a:blip r:embed="rId2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254" name="Picture 254"/>
          <p:cNvPicPr>
            <a:picLocks noChangeAspect="0" noChangeArrowheads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619500" y="9524"/>
            <a:ext cx="4953000" cy="6829425"/>
          </a:xfrm>
          <a:prstGeom prst="rect">
            <a:avLst/>
          </a:prstGeom>
          <a:noFill/>
          <a:extLst/>
        </p:spPr>
      </p:pic>
      <p:sp>
        <p:nvSpPr>
          <p:cNvPr id="255" name="Rectangle 255"/>
          <p:cNvSpPr/>
          <p:nvPr/>
        </p:nvSpPr>
        <p:spPr>
          <a:xfrm rot="0" flipH="0" flipV="0">
            <a:off x="2890520" y="6247872"/>
            <a:ext cx="8953410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14</a:t>
            </a:r>
          </a:p>
        </p:txBody>
      </p:sp>
      <p:sp>
        <p:nvSpPr>
          <p:cNvPr id="256" name="Rectangle 256"/>
          <p:cNvSpPr/>
          <p:nvPr/>
        </p:nvSpPr>
        <p:spPr>
          <a:xfrm rot="0" flipH="0" flipV="0">
            <a:off x="400050" y="332166"/>
            <a:ext cx="2231454" cy="15208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227" baseline="0" b="1" i="0" dirty="0" spc="0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227" baseline="0" b="1" i="0" dirty="0" spc="-26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227" baseline="0" b="1" i="0" dirty="0" spc="-2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227" baseline="0" b="1" i="0" dirty="0" spc="0">
                <a:solidFill>
                  <a:srgbClr val="001E96"/>
                </a:solidFill>
                <a:latin typeface="SegoeUI-Bold" pitchFamily="0" charset="1"/>
              </a:rPr>
              <a:t>age</a:t>
            </a:r>
          </a:p>
          <a:p>
            <a:pPr marL="0">
              <a:lnSpc>
                <a:spcPts val="3530"/>
              </a:lnSpc>
            </a:pPr>
            <a:r>
              <a:rPr lang="en-GB" sz="3227" baseline="0" b="1" i="0" dirty="0" spc="-30">
                <a:solidFill>
                  <a:srgbClr val="001E96"/>
                </a:solidFill>
                <a:latin typeface="SegoeUI-Bold" pitchFamily="0" charset="1"/>
              </a:rPr>
              <a:t>P</a:t>
            </a:r>
            <a:r>
              <a:rPr lang="en-GB" sz="3227" baseline="0" b="1" i="0" dirty="0" spc="0">
                <a:solidFill>
                  <a:srgbClr val="001E96"/>
                </a:solidFill>
                <a:latin typeface="SegoeUI-Bold" pitchFamily="0" charset="1"/>
              </a:rPr>
              <a:t>ur</a:t>
            </a:r>
            <a:r>
              <a:rPr lang="en-GB" sz="3227" baseline="0" b="1" i="0" dirty="0" spc="-23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227" baseline="0" b="1" i="0" dirty="0" spc="-33">
                <a:solidFill>
                  <a:srgbClr val="001E96"/>
                </a:solidFill>
                <a:latin typeface="SegoeUI-Bold" pitchFamily="0" charset="1"/>
              </a:rPr>
              <a:t>f</a:t>
            </a:r>
            <a:r>
              <a:rPr lang="en-GB" sz="3227" baseline="0" b="1" i="0" dirty="0" spc="-17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227" baseline="0" b="1" i="0" dirty="0" spc="0">
                <a:solidFill>
                  <a:srgbClr val="001E96"/>
                </a:solidFill>
                <a:latin typeface="SegoeUI-Bold" pitchFamily="0" charset="1"/>
              </a:rPr>
              <a:t>cat</a:t>
            </a:r>
            <a:r>
              <a:rPr lang="en-GB" sz="3227" baseline="0" b="1" i="0" dirty="0" spc="-17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227" baseline="0" b="1" i="0" dirty="0" spc="-20">
                <a:solidFill>
                  <a:srgbClr val="001E96"/>
                </a:solidFill>
                <a:latin typeface="SegoeUI-Bold" pitchFamily="0" charset="1"/>
              </a:rPr>
              <a:t>on</a:t>
            </a:r>
          </a:p>
          <a:p>
            <a:pPr marL="0">
              <a:lnSpc>
                <a:spcPts val="3452"/>
              </a:lnSpc>
            </a:pPr>
            <a:r>
              <a:rPr lang="en-GB" sz="3229" baseline="0" b="1" i="0" dirty="0" spc="-240">
                <a:solidFill>
                  <a:srgbClr val="001E96"/>
                </a:solidFill>
                <a:latin typeface="SegoeUI-Bold" pitchFamily="0" charset="1"/>
              </a:rPr>
              <a:t>T</a:t>
            </a:r>
            <a:r>
              <a:rPr lang="en-GB" sz="3229" baseline="0" b="1" i="0" dirty="0" spc="0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229" baseline="0" b="1" i="0" dirty="0" spc="-30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229" baseline="0" b="1" i="0" dirty="0" spc="0">
                <a:solidFill>
                  <a:srgbClr val="001E96"/>
                </a:solidFill>
                <a:latin typeface="SegoeUI-Bold" pitchFamily="0" charset="1"/>
              </a:rPr>
              <a:t>at</a:t>
            </a:r>
            <a:r>
              <a:rPr lang="en-GB" sz="3229" baseline="0" b="1" i="0" dirty="0" spc="-33">
                <a:solidFill>
                  <a:srgbClr val="001E96"/>
                </a:solidFill>
                <a:latin typeface="SegoeUI-Bold" pitchFamily="0" charset="1"/>
              </a:rPr>
              <a:t>m</a:t>
            </a:r>
            <a:r>
              <a:rPr lang="en-GB" sz="3229" baseline="0" b="1" i="0" dirty="0" spc="-20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229" baseline="0" b="1" i="0" dirty="0" spc="0">
                <a:solidFill>
                  <a:srgbClr val="001E96"/>
                </a:solidFill>
                <a:latin typeface="SegoeUI-Bold" pitchFamily="0" charset="1"/>
              </a:rPr>
              <a:t>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257" name="Freeform 257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8" name="Picture 149"/>
          <p:cNvPicPr>
            <a:picLocks noChangeAspect="0" noChangeArrowheads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259" name="Picture 150"/>
          <p:cNvPicPr>
            <a:picLocks noChangeAspect="0" noChangeArrowheads="1"/>
          </p:cNvPicPr>
          <p:nvPr/>
        </p:nvPicPr>
        <p:blipFill>
          <a:blip r:embed="rId2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260" name="Picture 260"/>
          <p:cNvPicPr>
            <a:picLocks noChangeAspect="0" noChangeArrowheads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1828800"/>
            <a:ext cx="4410075" cy="4352925"/>
          </a:xfrm>
          <a:prstGeom prst="rect">
            <a:avLst/>
          </a:prstGeom>
          <a:noFill/>
          <a:extLst/>
        </p:spPr>
      </p:pic>
      <p:sp>
        <p:nvSpPr>
          <p:cNvPr id="261" name="Rectangle 261"/>
          <p:cNvSpPr/>
          <p:nvPr/>
        </p:nvSpPr>
        <p:spPr>
          <a:xfrm rot="0" flipH="0" flipV="0">
            <a:off x="930275" y="663682"/>
            <a:ext cx="4506534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Sav</a:t>
            </a:r>
            <a:r>
              <a:rPr lang="en-GB" sz="3604" baseline="0" b="1" i="0" dirty="0" spc="902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-17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2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Eve</a:t>
            </a:r>
            <a:r>
              <a:rPr lang="en-GB" sz="3604" baseline="0" b="1" i="0" dirty="0" spc="140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yday</a:t>
            </a:r>
          </a:p>
        </p:txBody>
      </p:sp>
      <p:sp>
        <p:nvSpPr>
          <p:cNvPr id="262" name="Rectangle 262"/>
          <p:cNvSpPr/>
          <p:nvPr/>
        </p:nvSpPr>
        <p:spPr>
          <a:xfrm rot="0" flipH="0" flipV="0">
            <a:off x="5486653" y="1723136"/>
            <a:ext cx="3982630" cy="8062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4" baseline="0" b="0" i="0" dirty="0" spc="961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404" baseline="0" b="0" i="0" dirty="0" spc="-6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4" baseline="0" b="0" i="0" dirty="0" spc="69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us</a:t>
            </a:r>
            <a:r>
              <a:rPr lang="en-GB" sz="2404" baseline="0" b="0" i="0" dirty="0" spc="61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4" baseline="0" b="0" i="0" dirty="0" spc="-22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te</a:t>
            </a:r>
            <a:r>
              <a:rPr lang="en-GB" sz="2404" baseline="0" b="0" i="0" dirty="0" spc="589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-25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er</a:t>
            </a:r>
            <a:r>
              <a:rPr lang="en-GB" sz="2404" baseline="0" b="0" i="0" dirty="0" spc="-37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404" baseline="0" b="0" i="0" dirty="0" spc="-22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712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fo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r </a:t>
            </a:r>
          </a:p>
          <a:p>
            <a:pPr marL="228980">
              <a:lnSpc>
                <a:spcPts val="2628"/>
              </a:lnSpc>
            </a:pP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shing, cooking,</a:t>
            </a:r>
            <a:r>
              <a:rPr lang="en-GB" sz="2402" baseline="0" b="0" i="0" dirty="0" spc="-5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inking, </a:t>
            </a:r>
          </a:p>
        </p:txBody>
      </p:sp>
      <p:sp>
        <p:nvSpPr>
          <p:cNvPr id="263" name="Rectangle 263"/>
          <p:cNvSpPr/>
          <p:nvPr/>
        </p:nvSpPr>
        <p:spPr>
          <a:xfrm rot="0" flipH="0" flipV="0">
            <a:off x="5715634" y="2381674"/>
            <a:ext cx="2971942" cy="8059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doin</a:t>
            </a:r>
            <a:r>
              <a:rPr lang="en-GB" sz="2402" baseline="0" b="0" i="0" dirty="0" spc="62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402" baseline="0" b="0" i="0" dirty="0" spc="69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dishes,</a:t>
            </a:r>
            <a:r>
              <a:rPr lang="en-GB" sz="2402" baseline="0" b="0" i="0" dirty="0" spc="-13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nd </a:t>
            </a:r>
          </a:p>
          <a:p>
            <a:pPr marL="0">
              <a:lnSpc>
                <a:spcPts val="2630"/>
              </a:lnSpc>
            </a:pP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usin</a:t>
            </a:r>
            <a:r>
              <a:rPr lang="en-GB" sz="2402" baseline="0" b="0" i="0" dirty="0" spc="618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402" baseline="0" b="0" i="0" dirty="0" spc="69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toilet.</a:t>
            </a:r>
          </a:p>
        </p:txBody>
      </p:sp>
      <p:sp>
        <p:nvSpPr>
          <p:cNvPr id="264" name="Rectangle 264"/>
          <p:cNvSpPr/>
          <p:nvPr/>
        </p:nvSpPr>
        <p:spPr>
          <a:xfrm rot="0" flipH="0" flipV="0">
            <a:off x="5486653" y="3173519"/>
            <a:ext cx="3807095" cy="7960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2" baseline="0" b="0" i="0" dirty="0" spc="96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402" baseline="0" b="0" i="0" dirty="0" spc="-68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te</a:t>
            </a:r>
            <a:r>
              <a:rPr lang="en-GB" sz="2402" baseline="0" b="0" i="0" dirty="0" spc="59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ep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tio</a:t>
            </a:r>
            <a:r>
              <a:rPr lang="en-GB" sz="2402" baseline="0" b="0" i="0" dirty="0" spc="619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nd </a:t>
            </a:r>
          </a:p>
          <a:p>
            <a:pPr marL="228980">
              <a:lnSpc>
                <a:spcPts val="2551"/>
              </a:lnSpc>
            </a:pP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se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402" baseline="0" b="0" i="0" dirty="0" spc="631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tre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tmen</a:t>
            </a:r>
            <a:r>
              <a:rPr lang="en-GB" sz="2402" baseline="0" b="0" i="0" dirty="0" spc="538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equi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es</a:t>
            </a:r>
          </a:p>
        </p:txBody>
      </p:sp>
      <p:sp>
        <p:nvSpPr>
          <p:cNvPr id="265" name="Rectangle 265"/>
          <p:cNvSpPr/>
          <p:nvPr/>
        </p:nvSpPr>
        <p:spPr>
          <a:xfrm rot="0" flipH="0" flipV="0">
            <a:off x="5486653" y="3830955"/>
            <a:ext cx="3680526" cy="9302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28980"/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emic</a:t>
            </a:r>
            <a:r>
              <a:rPr lang="en-GB" sz="2404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404" baseline="0" b="0" i="0" dirty="0" spc="58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4" baseline="0" b="0" i="0" dirty="0" spc="-22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nd e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404" baseline="0" b="0" i="0" dirty="0" spc="-176">
                <a:solidFill>
                  <a:srgbClr val="000000"/>
                </a:solidFill>
                <a:latin typeface="SegoeUI" pitchFamily="0" charset="1"/>
              </a:rPr>
              <a:t>y.</a:t>
            </a:r>
          </a:p>
          <a:p>
            <a:pPr marL="0">
              <a:lnSpc>
                <a:spcPts val="3605"/>
              </a:lnSpc>
            </a:pPr>
            <a:r>
              <a:rPr lang="en-GB" sz="2404" baseline="0" b="0" i="0" dirty="0" spc="961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Whe</a:t>
            </a:r>
            <a:r>
              <a:rPr lang="en-GB" sz="2404" baseline="0" b="0" i="0" dirty="0" spc="668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404" baseline="0" b="0" i="0" dirty="0" spc="-39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4" baseline="0" b="0" i="0" dirty="0" spc="667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4" baseline="0" b="0" i="0" dirty="0" spc="-22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-25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404" baseline="0" b="0" i="0" dirty="0" spc="61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-15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4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te</a:t>
            </a:r>
            <a:r>
              <a:rPr lang="en-GB" sz="2404" baseline="0" b="0" i="0" dirty="0" spc="67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4" baseline="0" b="0" i="0" dirty="0" spc="-39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ou</a:t>
            </a:r>
          </a:p>
        </p:txBody>
      </p:sp>
      <p:sp>
        <p:nvSpPr>
          <p:cNvPr id="266" name="Rectangle 266"/>
          <p:cNvSpPr/>
          <p:nvPr/>
        </p:nvSpPr>
        <p:spPr>
          <a:xfrm rot="0" flipH="0" flipV="0">
            <a:off x="5715634" y="4613699"/>
            <a:ext cx="2307502" cy="4719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ls</a:t>
            </a:r>
            <a:r>
              <a:rPr lang="en-GB" sz="2402" baseline="0" b="0" i="0" dirty="0" spc="6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402" baseline="0" b="0" i="0" dirty="0" spc="69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ene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402" baseline="0" b="0" i="0" dirty="0" spc="-28">
                <a:solidFill>
                  <a:srgbClr val="000000"/>
                </a:solidFill>
                <a:latin typeface="SegoeUI" pitchFamily="0" charset="1"/>
              </a:rPr>
              <a:t>y!</a:t>
            </a:r>
          </a:p>
        </p:txBody>
      </p:sp>
      <p:sp>
        <p:nvSpPr>
          <p:cNvPr id="267" name="Rectangle 267"/>
          <p:cNvSpPr/>
          <p:nvPr/>
        </p:nvSpPr>
        <p:spPr>
          <a:xfrm rot="0" flipH="0" flipV="0">
            <a:off x="2890520" y="6247872"/>
            <a:ext cx="8953410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268" name="Picture 268"/>
          <p:cNvPicPr>
            <a:picLocks noChangeAspect="0" noChangeArrowheads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269" name="Picture 149"/>
          <p:cNvPicPr>
            <a:picLocks noChangeAspect="0" noChangeArrowheads="1"/>
          </p:cNvPicPr>
          <p:nvPr/>
        </p:nvPicPr>
        <p:blipFill>
          <a:blip r:embed="rId2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270" name="Picture 150"/>
          <p:cNvPicPr>
            <a:picLocks noChangeAspect="0" noChangeArrowheads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271" name="Picture 271"/>
          <p:cNvPicPr>
            <a:picLocks noChangeAspect="0" noChangeArrowheads="1"/>
          </p:cNvPicPr>
          <p:nvPr/>
        </p:nvPicPr>
        <p:blipFill>
          <a:blip r:embed="rId2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038725" y="188595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72" name="Picture 271"/>
          <p:cNvPicPr>
            <a:picLocks noChangeAspect="0" noChangeArrowheads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344025" y="32004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73" name="Picture 271"/>
          <p:cNvPicPr>
            <a:picLocks noChangeAspect="0" noChangeArrowheads="1"/>
          </p:cNvPicPr>
          <p:nvPr/>
        </p:nvPicPr>
        <p:blipFill>
          <a:blip r:embed="rId2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477250" y="32004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74" name="Picture 271"/>
          <p:cNvPicPr>
            <a:picLocks noChangeAspect="0" noChangeArrowheads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057775" y="3190875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75" name="Picture 271"/>
          <p:cNvPicPr>
            <a:picLocks noChangeAspect="0" noChangeArrowheads="1"/>
          </p:cNvPicPr>
          <p:nvPr/>
        </p:nvPicPr>
        <p:blipFill>
          <a:blip r:embed="rId2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905500" y="3190875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76" name="Picture 271"/>
          <p:cNvPicPr>
            <a:picLocks noChangeAspect="0" noChangeArrowheads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743700" y="32004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77" name="Picture 271"/>
          <p:cNvPicPr>
            <a:picLocks noChangeAspect="0" noChangeArrowheads="1"/>
          </p:cNvPicPr>
          <p:nvPr/>
        </p:nvPicPr>
        <p:blipFill>
          <a:blip r:embed="rId2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610475" y="32004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78" name="Picture 271"/>
          <p:cNvPicPr>
            <a:picLocks noChangeAspect="0" noChangeArrowheads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038725" y="46101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79" name="Picture 271"/>
          <p:cNvPicPr>
            <a:picLocks noChangeAspect="0" noChangeArrowheads="1"/>
          </p:cNvPicPr>
          <p:nvPr/>
        </p:nvPicPr>
        <p:blipFill>
          <a:blip r:embed="rId2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905500" y="46101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80" name="Picture 271"/>
          <p:cNvPicPr>
            <a:picLocks noChangeAspect="0" noChangeArrowheads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743700" y="46101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81" name="Picture 271"/>
          <p:cNvPicPr>
            <a:picLocks noChangeAspect="0" noChangeArrowheads="1"/>
          </p:cNvPicPr>
          <p:nvPr/>
        </p:nvPicPr>
        <p:blipFill>
          <a:blip r:embed="rId2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581900" y="46101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82" name="Picture 271"/>
          <p:cNvPicPr>
            <a:picLocks noChangeAspect="0" noChangeArrowheads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420100" y="46101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83" name="Picture 271"/>
          <p:cNvPicPr>
            <a:picLocks noChangeAspect="0" noChangeArrowheads="1"/>
          </p:cNvPicPr>
          <p:nvPr/>
        </p:nvPicPr>
        <p:blipFill>
          <a:blip r:embed="rId2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258300" y="46101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84" name="Picture 271"/>
          <p:cNvPicPr>
            <a:picLocks noChangeAspect="0" noChangeArrowheads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191125" y="47625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85" name="Picture 271"/>
          <p:cNvPicPr>
            <a:picLocks noChangeAspect="0" noChangeArrowheads="1"/>
          </p:cNvPicPr>
          <p:nvPr/>
        </p:nvPicPr>
        <p:blipFill>
          <a:blip r:embed="rId2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43525" y="49149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86" name="Picture 271"/>
          <p:cNvPicPr>
            <a:picLocks noChangeAspect="0" noChangeArrowheads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057900" y="47625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87" name="Picture 271"/>
          <p:cNvPicPr>
            <a:picLocks noChangeAspect="0" noChangeArrowheads="1"/>
          </p:cNvPicPr>
          <p:nvPr/>
        </p:nvPicPr>
        <p:blipFill>
          <a:blip r:embed="rId2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210300" y="49149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88" name="Picture 271"/>
          <p:cNvPicPr>
            <a:picLocks noChangeAspect="0" noChangeArrowheads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896100" y="47625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89" name="Picture 271"/>
          <p:cNvPicPr>
            <a:picLocks noChangeAspect="0" noChangeArrowheads="1"/>
          </p:cNvPicPr>
          <p:nvPr/>
        </p:nvPicPr>
        <p:blipFill>
          <a:blip r:embed="rId2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048500" y="49149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90" name="Picture 271"/>
          <p:cNvPicPr>
            <a:picLocks noChangeAspect="0" noChangeArrowheads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734300" y="47625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91" name="Picture 271"/>
          <p:cNvPicPr>
            <a:picLocks noChangeAspect="0" noChangeArrowheads="1"/>
          </p:cNvPicPr>
          <p:nvPr/>
        </p:nvPicPr>
        <p:blipFill>
          <a:blip r:embed="rId2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886700" y="4914900"/>
            <a:ext cx="762000" cy="752475"/>
          </a:xfrm>
          <a:prstGeom prst="rect">
            <a:avLst/>
          </a:prstGeom>
          <a:noFill/>
          <a:extLst/>
        </p:spPr>
      </p:pic>
      <p:pic>
        <p:nvPicPr>
          <p:cNvPr id="292" name="Picture 271"/>
          <p:cNvPicPr>
            <a:picLocks noChangeAspect="0" noChangeArrowheads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572500" y="47625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93" name="Picture 271"/>
          <p:cNvPicPr>
            <a:picLocks noChangeAspect="0" noChangeArrowheads="1"/>
          </p:cNvPicPr>
          <p:nvPr/>
        </p:nvPicPr>
        <p:blipFill>
          <a:blip r:embed="rId2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724900" y="49149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94" name="Picture 271"/>
          <p:cNvPicPr>
            <a:picLocks noChangeAspect="0" noChangeArrowheads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410700" y="4762500"/>
            <a:ext cx="752475" cy="752475"/>
          </a:xfrm>
          <a:prstGeom prst="rect">
            <a:avLst/>
          </a:prstGeom>
          <a:noFill/>
          <a:extLst/>
        </p:spPr>
      </p:pic>
      <p:pic>
        <p:nvPicPr>
          <p:cNvPr id="295" name="Picture 271"/>
          <p:cNvPicPr>
            <a:picLocks noChangeAspect="0" noChangeArrowheads="1"/>
          </p:cNvPicPr>
          <p:nvPr/>
        </p:nvPicPr>
        <p:blipFill>
          <a:blip r:embed="rId2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563100" y="4914900"/>
            <a:ext cx="752475" cy="752475"/>
          </a:xfrm>
          <a:prstGeom prst="rect">
            <a:avLst/>
          </a:prstGeom>
          <a:noFill/>
          <a:extLst/>
        </p:spPr>
      </p:pic>
      <p:sp>
        <p:nvSpPr>
          <p:cNvPr id="296" name="Rectangle 296"/>
          <p:cNvSpPr/>
          <p:nvPr/>
        </p:nvSpPr>
        <p:spPr>
          <a:xfrm rot="0" flipH="0" flipV="0">
            <a:off x="762952" y="641457"/>
            <a:ext cx="5754698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Sh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970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nl</a:t>
            </a:r>
            <a:r>
              <a:rPr lang="en-GB" sz="3604" baseline="0" b="1" i="0" dirty="0" spc="989">
                <a:solidFill>
                  <a:srgbClr val="001E96"/>
                </a:solidFill>
                <a:latin typeface="SegoeUI-Bold" pitchFamily="0" charset="1"/>
              </a:rPr>
              <a:t>y</a:t>
            </a:r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he</a:t>
            </a:r>
            <a:r>
              <a:rPr lang="en-GB" sz="3604" baseline="0" b="1" i="0" dirty="0" spc="1054">
                <a:solidFill>
                  <a:srgbClr val="001E96"/>
                </a:solidFill>
                <a:latin typeface="SegoeUI-Bold" pitchFamily="0" charset="1"/>
              </a:rPr>
              <a:t>n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Needed</a:t>
            </a:r>
          </a:p>
        </p:txBody>
      </p:sp>
      <p:sp>
        <p:nvSpPr>
          <p:cNvPr id="297" name="Rectangle 297"/>
          <p:cNvSpPr/>
          <p:nvPr/>
        </p:nvSpPr>
        <p:spPr>
          <a:xfrm rot="0" flipH="0" flipV="0">
            <a:off x="2890520" y="6247872"/>
            <a:ext cx="8958897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1" i="0" dirty="0" spc="-34">
                <a:solidFill>
                  <a:srgbClr val="001E96"/>
                </a:solidFill>
                <a:latin typeface="SegoeUI-Bold" pitchFamily="0" charset="1"/>
              </a:rPr>
              <a:t>8</a:t>
            </a:r>
            <a:r>
              <a:rPr lang="en-GB" sz="975" baseline="0" b="1" i="0" dirty="0" spc="0">
                <a:solidFill>
                  <a:srgbClr val="001E96"/>
                </a:solidFill>
                <a:latin typeface="SegoeUI-Bold" pitchFamily="0" charset="1"/>
              </a:rPr>
              <a:t>.</a:t>
            </a:r>
            <a:r>
              <a:rPr lang="en-GB" sz="975" baseline="0" b="1" i="0" dirty="0" spc="-34">
                <a:solidFill>
                  <a:srgbClr val="001E96"/>
                </a:solidFill>
                <a:latin typeface="SegoeUI-Bold" pitchFamily="0" charset="1"/>
              </a:rPr>
              <a:t>9</a:t>
            </a:r>
            <a:r>
              <a:rPr lang="en-GB" sz="975" baseline="0" b="1" i="0" dirty="0" spc="0">
                <a:solidFill>
                  <a:srgbClr val="001E96"/>
                </a:solidFill>
                <a:latin typeface="SegoeUI-Bold" pitchFamily="0" charset="1"/>
              </a:rPr>
              <a:t>.</a:t>
            </a:r>
            <a:r>
              <a:rPr lang="en-GB" sz="975" baseline="0" b="1" i="0" dirty="0" spc="-34">
                <a:solidFill>
                  <a:srgbClr val="001E96"/>
                </a:solidFill>
                <a:latin typeface="SegoeUI-Bold" pitchFamily="0" charset="1"/>
              </a:rPr>
              <a:t>202</a:t>
            </a:r>
            <a:r>
              <a:rPr lang="en-GB" sz="975" baseline="0" b="1" i="0" dirty="0" spc="0">
                <a:solidFill>
                  <a:srgbClr val="001E96"/>
                </a:solidFill>
                <a:latin typeface="SegoeUI-Bold" pitchFamily="0" charset="1"/>
              </a:rPr>
              <a:t>3	</a:t>
            </a:r>
            <a:r>
              <a:rPr lang="en-GB" sz="1818" baseline="37083" b="1" i="0" dirty="0" spc="-13">
                <a:solidFill>
                  <a:srgbClr val="001E96"/>
                </a:solidFill>
                <a:latin typeface="SegoeUI-Bold" pitchFamily="0" charset="1"/>
              </a:rPr>
              <a:t>16</a:t>
            </a:r>
          </a:p>
        </p:txBody>
      </p:sp>
      <p:sp>
        <p:nvSpPr>
          <p:cNvPr id="298" name="Rectangle 298"/>
          <p:cNvSpPr/>
          <p:nvPr/>
        </p:nvSpPr>
        <p:spPr>
          <a:xfrm rot="0" flipH="0" flipV="0">
            <a:off x="310832" y="2045008"/>
            <a:ext cx="4580498" cy="354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1</a:t>
            </a:r>
            <a:r>
              <a:rPr lang="en-GB" sz="1802" baseline="0" b="1" i="0" dirty="0" spc="-48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minu</a:t>
            </a:r>
            <a:r>
              <a:rPr lang="en-GB" sz="1802" baseline="0" b="1" i="0" dirty="0" spc="-28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458">
                <a:solidFill>
                  <a:srgbClr val="000000"/>
                </a:solidFill>
                <a:latin typeface="SegoeUI-Bold" pitchFamily="0" charset="1"/>
              </a:rPr>
              <a:t>e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in</a:t>
            </a:r>
            <a:r>
              <a:rPr lang="en-GB" sz="1802" baseline="0" b="1" i="0" dirty="0" spc="-41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-28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-35">
                <a:solidFill>
                  <a:srgbClr val="000000"/>
                </a:solidFill>
                <a:latin typeface="SegoeUI-Bold" pitchFamily="0" charset="1"/>
              </a:rPr>
              <a:t>h</a:t>
            </a:r>
            <a:r>
              <a:rPr lang="en-GB" sz="1802" baseline="0" b="1" i="0" dirty="0" spc="602">
                <a:solidFill>
                  <a:srgbClr val="000000"/>
                </a:solidFill>
                <a:latin typeface="SegoeUI-Bold" pitchFamily="0" charset="1"/>
              </a:rPr>
              <a:t>e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s</a:t>
            </a:r>
            <a:r>
              <a:rPr lang="en-GB" sz="1802" baseline="0" b="1" i="0" dirty="0" spc="-35">
                <a:solidFill>
                  <a:srgbClr val="000000"/>
                </a:solidFill>
                <a:latin typeface="SegoeUI-Bold" pitchFamily="0" charset="1"/>
              </a:rPr>
              <a:t>h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o</a:t>
            </a:r>
            <a:r>
              <a:rPr lang="en-GB" sz="1802" baseline="0" b="1" i="0" dirty="0" spc="-11">
                <a:solidFill>
                  <a:srgbClr val="000000"/>
                </a:solidFill>
                <a:latin typeface="SegoeUI-Bold" pitchFamily="0" charset="1"/>
              </a:rPr>
              <a:t>w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</a:t>
            </a:r>
            <a:r>
              <a:rPr lang="en-GB" sz="1802" baseline="0" b="1" i="0" dirty="0" spc="489">
                <a:solidFill>
                  <a:srgbClr val="000000"/>
                </a:solidFill>
                <a:latin typeface="SegoeUI-Bold" pitchFamily="0" charset="1"/>
              </a:rPr>
              <a:t>r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=</a:t>
            </a:r>
            <a:r>
              <a:rPr lang="en-GB" sz="1802" baseline="0" b="1" i="0" dirty="0" spc="-47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12 li</a:t>
            </a:r>
            <a:r>
              <a:rPr lang="en-GB" sz="1802" baseline="0" b="1" i="0" dirty="0" spc="-28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er</a:t>
            </a:r>
            <a:r>
              <a:rPr lang="en-GB" sz="1802" baseline="0" b="1" i="0" dirty="0" spc="419">
                <a:solidFill>
                  <a:srgbClr val="000000"/>
                </a:solidFill>
                <a:latin typeface="SegoeUI-Bold" pitchFamily="0" charset="1"/>
              </a:rPr>
              <a:t>s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o</a:t>
            </a:r>
            <a:r>
              <a:rPr lang="en-GB" sz="1802" baseline="0" b="1" i="0" dirty="0" spc="-17">
                <a:solidFill>
                  <a:srgbClr val="000000"/>
                </a:solidFill>
                <a:latin typeface="SegoeUI-Bold" pitchFamily="0" charset="1"/>
              </a:rPr>
              <a:t>f</a:t>
            </a:r>
            <a:r>
              <a:rPr lang="en-GB" sz="1802" baseline="0" b="1" i="0" dirty="0" spc="-45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wa</a:t>
            </a:r>
            <a:r>
              <a:rPr lang="en-GB" sz="1802" baseline="0" b="1" i="0" dirty="0" spc="-28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er</a:t>
            </a:r>
          </a:p>
        </p:txBody>
      </p:sp>
      <p:sp>
        <p:nvSpPr>
          <p:cNvPr id="299" name="Rectangle 299"/>
          <p:cNvSpPr/>
          <p:nvPr/>
        </p:nvSpPr>
        <p:spPr>
          <a:xfrm rot="0" flipH="0" flipV="0">
            <a:off x="205104" y="3359839"/>
            <a:ext cx="4685361" cy="354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5</a:t>
            </a:r>
            <a:r>
              <a:rPr lang="en-GB" sz="1802" baseline="0" b="1" i="0" dirty="0" spc="-48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minu</a:t>
            </a:r>
            <a:r>
              <a:rPr lang="en-GB" sz="1802" baseline="0" b="1" i="0" dirty="0" spc="-28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</a:t>
            </a:r>
            <a:r>
              <a:rPr lang="en-GB" sz="1802" baseline="0" b="1" i="0" dirty="0" spc="491">
                <a:solidFill>
                  <a:srgbClr val="000000"/>
                </a:solidFill>
                <a:latin typeface="SegoeUI-Bold" pitchFamily="0" charset="1"/>
              </a:rPr>
              <a:t>s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in</a:t>
            </a:r>
            <a:r>
              <a:rPr lang="en-GB" sz="1802" baseline="0" b="1" i="0" dirty="0" spc="-49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-28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-35">
                <a:solidFill>
                  <a:srgbClr val="000000"/>
                </a:solidFill>
                <a:latin typeface="SegoeUI-Bold" pitchFamily="0" charset="1"/>
              </a:rPr>
              <a:t>h</a:t>
            </a:r>
            <a:r>
              <a:rPr lang="en-GB" sz="1802" baseline="0" b="1" i="0" dirty="0" spc="527">
                <a:solidFill>
                  <a:srgbClr val="000000"/>
                </a:solidFill>
                <a:latin typeface="SegoeUI-Bold" pitchFamily="0" charset="1"/>
              </a:rPr>
              <a:t>e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s</a:t>
            </a:r>
            <a:r>
              <a:rPr lang="en-GB" sz="1802" baseline="0" b="1" i="0" dirty="0" spc="-35">
                <a:solidFill>
                  <a:srgbClr val="000000"/>
                </a:solidFill>
                <a:latin typeface="SegoeUI-Bold" pitchFamily="0" charset="1"/>
              </a:rPr>
              <a:t>h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o</a:t>
            </a:r>
            <a:r>
              <a:rPr lang="en-GB" sz="1802" baseline="0" b="1" i="0" dirty="0" spc="-11">
                <a:solidFill>
                  <a:srgbClr val="000000"/>
                </a:solidFill>
                <a:latin typeface="SegoeUI-Bold" pitchFamily="0" charset="1"/>
              </a:rPr>
              <a:t>w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</a:t>
            </a:r>
            <a:r>
              <a:rPr lang="en-GB" sz="1802" baseline="0" b="1" i="0" dirty="0" spc="489">
                <a:solidFill>
                  <a:srgbClr val="000000"/>
                </a:solidFill>
                <a:latin typeface="SegoeUI-Bold" pitchFamily="0" charset="1"/>
              </a:rPr>
              <a:t>r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= 60</a:t>
            </a:r>
            <a:r>
              <a:rPr lang="en-GB" sz="1802" baseline="0" b="1" i="0" dirty="0" spc="-42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li</a:t>
            </a:r>
            <a:r>
              <a:rPr lang="en-GB" sz="1802" baseline="0" b="1" i="0" dirty="0" spc="-24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er</a:t>
            </a:r>
            <a:r>
              <a:rPr lang="en-GB" sz="1802" baseline="0" b="1" i="0" dirty="0" spc="477">
                <a:solidFill>
                  <a:srgbClr val="000000"/>
                </a:solidFill>
                <a:latin typeface="SegoeUI-Bold" pitchFamily="0" charset="1"/>
              </a:rPr>
              <a:t>s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o</a:t>
            </a:r>
            <a:r>
              <a:rPr lang="en-GB" sz="1802" baseline="0" b="1" i="0" dirty="0" spc="-17">
                <a:solidFill>
                  <a:srgbClr val="000000"/>
                </a:solidFill>
                <a:latin typeface="SegoeUI-Bold" pitchFamily="0" charset="1"/>
              </a:rPr>
              <a:t>f</a:t>
            </a:r>
            <a:r>
              <a:rPr lang="en-GB" sz="1802" baseline="0" b="1" i="0" dirty="0" spc="-43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-11">
                <a:solidFill>
                  <a:srgbClr val="000000"/>
                </a:solidFill>
                <a:latin typeface="SegoeUI-Bold" pitchFamily="0" charset="1"/>
              </a:rPr>
              <a:t>w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a</a:t>
            </a:r>
            <a:r>
              <a:rPr lang="en-GB" sz="1802" baseline="0" b="1" i="0" dirty="0" spc="-22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er</a:t>
            </a:r>
          </a:p>
        </p:txBody>
      </p:sp>
      <p:sp>
        <p:nvSpPr>
          <p:cNvPr id="300" name="Rectangle 300"/>
          <p:cNvSpPr/>
          <p:nvPr/>
        </p:nvSpPr>
        <p:spPr>
          <a:xfrm rot="0" flipH="0" flipV="0">
            <a:off x="91757" y="4880918"/>
            <a:ext cx="4952812" cy="354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15</a:t>
            </a:r>
            <a:r>
              <a:rPr lang="en-GB" sz="1802" baseline="0" b="1" i="0" dirty="0" spc="-46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minu</a:t>
            </a:r>
            <a:r>
              <a:rPr lang="en-GB" sz="1802" baseline="0" b="1" i="0" dirty="0" spc="-28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</a:t>
            </a:r>
            <a:r>
              <a:rPr lang="en-GB" sz="1802" baseline="0" b="1" i="0" dirty="0" spc="492">
                <a:solidFill>
                  <a:srgbClr val="000000"/>
                </a:solidFill>
                <a:latin typeface="SegoeUI-Bold" pitchFamily="0" charset="1"/>
              </a:rPr>
              <a:t>s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in</a:t>
            </a:r>
            <a:r>
              <a:rPr lang="en-GB" sz="1802" baseline="0" b="1" i="0" dirty="0" spc="-41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-28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-35">
                <a:solidFill>
                  <a:srgbClr val="000000"/>
                </a:solidFill>
                <a:latin typeface="SegoeUI-Bold" pitchFamily="0" charset="1"/>
              </a:rPr>
              <a:t>h</a:t>
            </a:r>
            <a:r>
              <a:rPr lang="en-GB" sz="1802" baseline="0" b="1" i="0" dirty="0" spc="526">
                <a:solidFill>
                  <a:srgbClr val="000000"/>
                </a:solidFill>
                <a:latin typeface="SegoeUI-Bold" pitchFamily="0" charset="1"/>
              </a:rPr>
              <a:t>e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s</a:t>
            </a:r>
            <a:r>
              <a:rPr lang="en-GB" sz="1802" baseline="0" b="1" i="0" dirty="0" spc="-35">
                <a:solidFill>
                  <a:srgbClr val="000000"/>
                </a:solidFill>
                <a:latin typeface="SegoeUI-Bold" pitchFamily="0" charset="1"/>
              </a:rPr>
              <a:t>h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o</a:t>
            </a:r>
            <a:r>
              <a:rPr lang="en-GB" sz="1802" baseline="0" b="1" i="0" dirty="0" spc="-11">
                <a:solidFill>
                  <a:srgbClr val="000000"/>
                </a:solidFill>
                <a:latin typeface="SegoeUI-Bold" pitchFamily="0" charset="1"/>
              </a:rPr>
              <a:t>w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</a:t>
            </a:r>
            <a:r>
              <a:rPr lang="en-GB" sz="1802" baseline="0" b="1" i="0" dirty="0" spc="489">
                <a:solidFill>
                  <a:srgbClr val="000000"/>
                </a:solidFill>
                <a:latin typeface="SegoeUI-Bold" pitchFamily="0" charset="1"/>
              </a:rPr>
              <a:t>r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= 180</a:t>
            </a:r>
            <a:r>
              <a:rPr lang="en-GB" sz="1802" baseline="0" b="1" i="0" dirty="0" spc="-41">
                <a:solidFill>
                  <a:srgbClr val="000000"/>
                </a:solidFill>
                <a:latin typeface="SegoeUI-Bold" pitchFamily="0" charset="1"/>
              </a:rPr>
              <a:t> 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li</a:t>
            </a:r>
            <a:r>
              <a:rPr lang="en-GB" sz="1802" baseline="0" b="1" i="0" dirty="0" spc="-24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er</a:t>
            </a:r>
            <a:r>
              <a:rPr lang="en-GB" sz="1802" baseline="0" b="1" i="0" dirty="0" spc="402">
                <a:solidFill>
                  <a:srgbClr val="000000"/>
                </a:solidFill>
                <a:latin typeface="SegoeUI-Bold" pitchFamily="0" charset="1"/>
              </a:rPr>
              <a:t>s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o</a:t>
            </a:r>
            <a:r>
              <a:rPr lang="en-GB" sz="1802" baseline="0" b="1" i="0" dirty="0" spc="-17">
                <a:solidFill>
                  <a:srgbClr val="000000"/>
                </a:solidFill>
                <a:latin typeface="SegoeUI-Bold" pitchFamily="0" charset="1"/>
              </a:rPr>
              <a:t>f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 wa</a:t>
            </a:r>
            <a:r>
              <a:rPr lang="en-GB" sz="1802" baseline="0" b="1" i="0" dirty="0" spc="-24">
                <a:solidFill>
                  <a:srgbClr val="000000"/>
                </a:solidFill>
                <a:latin typeface="SegoeUI-Bold" pitchFamily="0" charset="1"/>
              </a:rPr>
              <a:t>t</a:t>
            </a:r>
            <a:r>
              <a:rPr lang="en-GB" sz="1802" baseline="0" b="1" i="0" dirty="0" spc="0">
                <a:solidFill>
                  <a:srgbClr val="000000"/>
                </a:solidFill>
                <a:latin typeface="SegoeUI-Bold" pitchFamily="0" charset="1"/>
              </a:rPr>
              <a:t>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01" name="Freeform 301">
            <a:hlinkClick r:id="rId100"/>
          </p:cNvPr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2" name="Picture 149"/>
          <p:cNvPicPr>
            <a:picLocks noChangeAspect="0" noChangeArrowheads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303" name="Picture 150"/>
          <p:cNvPicPr>
            <a:picLocks noChangeAspect="0" noChangeArrowheads="1"/>
          </p:cNvPicPr>
          <p:nvPr/>
        </p:nvPicPr>
        <p:blipFill>
          <a:blip r:embed="rId3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sp>
        <p:nvSpPr>
          <p:cNvPr id="304" name="Freeform 304">
            <a:hlinkClick r:id="rId100"/>
          </p:cNvPr>
          <p:cNvSpPr/>
          <p:nvPr/>
        </p:nvSpPr>
        <p:spPr>
          <a:xfrm rot="0" flipH="0" flipV="0">
            <a:off x="3996690" y="4757421"/>
            <a:ext cx="4743450" cy="19050"/>
          </a:xfrm>
          <a:custGeom>
            <a:pathLst>
              <a:path w="4743450" h="19050">
                <a:moveTo>
                  <a:pt x="0" y="0"/>
                </a:moveTo>
                <a:lnTo>
                  <a:pt x="1581150" y="0"/>
                </a:lnTo>
                <a:lnTo>
                  <a:pt x="3162300" y="0"/>
                </a:lnTo>
                <a:lnTo>
                  <a:pt x="4743450" y="0"/>
                </a:lnTo>
                <a:lnTo>
                  <a:pt x="4743450" y="19050"/>
                </a:lnTo>
                <a:lnTo>
                  <a:pt x="3162300" y="19050"/>
                </a:lnTo>
                <a:lnTo>
                  <a:pt x="1581150" y="19050"/>
                </a:lnTo>
                <a:lnTo>
                  <a:pt x="0" y="19050"/>
                </a:lnTo>
                <a:close/>
                <a:moveTo>
                  <a:pt x="-1896111" y="2100579"/>
                </a:moveTo>
              </a:path>
            </a:pathLst>
          </a:custGeom>
          <a:solidFill>
            <a:srgbClr val="0563C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Rectangle 305"/>
          <p:cNvSpPr/>
          <p:nvPr/>
        </p:nvSpPr>
        <p:spPr>
          <a:xfrm rot="0" flipH="0" flipV="0">
            <a:off x="930275" y="663682"/>
            <a:ext cx="3445498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-17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2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F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oo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tprint</a:t>
            </a:r>
          </a:p>
        </p:txBody>
      </p:sp>
      <p:sp>
        <p:nvSpPr>
          <p:cNvPr id="306" name="Rectangle 306"/>
          <p:cNvSpPr/>
          <p:nvPr/>
        </p:nvSpPr>
        <p:spPr>
          <a:xfrm rot="0" flipH="0" flipV="0">
            <a:off x="930275" y="1707096"/>
            <a:ext cx="8569253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-45">
                <a:solidFill>
                  <a:srgbClr val="212529"/>
                </a:solidFill>
                <a:latin typeface="SegoeUI" pitchFamily="0" charset="1"/>
              </a:rPr>
              <a:t>W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at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-78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footprint</a:t>
            </a:r>
            <a:r>
              <a:rPr lang="en-GB" sz="2779" baseline="0" b="0" i="0" dirty="0" spc="-87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illustrat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s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th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 importanc</a:t>
            </a:r>
            <a:r>
              <a:rPr lang="en-GB" sz="2779" baseline="0" b="0" i="0" dirty="0" spc="-37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-53">
                <a:solidFill>
                  <a:srgbClr val="212529"/>
                </a:solidFill>
                <a:latin typeface="SegoeUI" pitchFamily="0" charset="1"/>
              </a:rPr>
              <a:t>o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f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wat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r in </a:t>
            </a:r>
          </a:p>
        </p:txBody>
      </p:sp>
      <p:sp>
        <p:nvSpPr>
          <p:cNvPr id="307" name="Rectangle 307"/>
          <p:cNvSpPr/>
          <p:nvPr/>
        </p:nvSpPr>
        <p:spPr>
          <a:xfrm rot="0" flipH="0" flipV="0">
            <a:off x="1159192" y="2088604"/>
            <a:ext cx="1380464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our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liv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s.</a:t>
            </a:r>
          </a:p>
        </p:txBody>
      </p:sp>
      <p:sp>
        <p:nvSpPr>
          <p:cNvPr id="308" name="Rectangle 308"/>
          <p:cNvSpPr/>
          <p:nvPr/>
        </p:nvSpPr>
        <p:spPr>
          <a:xfrm rot="0" flipH="0" flipV="0">
            <a:off x="930275" y="2603589"/>
            <a:ext cx="8452391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A wat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r footprint</a:t>
            </a:r>
            <a:r>
              <a:rPr lang="en-GB" sz="2779" baseline="0" b="0" i="0" dirty="0" spc="-87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consists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-53">
                <a:solidFill>
                  <a:srgbClr val="212529"/>
                </a:solidFill>
                <a:latin typeface="SegoeUI" pitchFamily="0" charset="1"/>
              </a:rPr>
              <a:t>o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f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all our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wat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r us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: wat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r </a:t>
            </a:r>
          </a:p>
        </p:txBody>
      </p:sp>
      <p:sp>
        <p:nvSpPr>
          <p:cNvPr id="309" name="Rectangle 309"/>
          <p:cNvSpPr/>
          <p:nvPr/>
        </p:nvSpPr>
        <p:spPr>
          <a:xfrm rot="0" flipH="0" flipV="0">
            <a:off x="1159192" y="2985351"/>
            <a:ext cx="7500198" cy="9276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straight</a:t>
            </a:r>
            <a:r>
              <a:rPr lang="en-GB" sz="2779" baseline="0" b="0" i="0" dirty="0" spc="-87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from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th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tap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as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w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ll as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so-call</a:t>
            </a:r>
            <a:r>
              <a:rPr lang="en-GB" sz="2779" baseline="0" b="0" i="0" dirty="0" spc="-26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d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virtual </a:t>
            </a:r>
          </a:p>
          <a:p>
            <a:pPr marL="0">
              <a:lnSpc>
                <a:spcPts val="3004"/>
              </a:lnSpc>
            </a:pPr>
            <a:r>
              <a:rPr lang="en-GB" sz="2777" baseline="0" b="0" i="0" dirty="0" spc="0">
                <a:solidFill>
                  <a:srgbClr val="212529"/>
                </a:solidFill>
                <a:latin typeface="SegoeUI" pitchFamily="0" charset="1"/>
              </a:rPr>
              <a:t>wat</a:t>
            </a:r>
            <a:r>
              <a:rPr lang="en-GB" sz="2777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-217">
                <a:solidFill>
                  <a:srgbClr val="212529"/>
                </a:solidFill>
                <a:latin typeface="SegoeUI" pitchFamily="0" charset="1"/>
              </a:rPr>
              <a:t>r.</a:t>
            </a:r>
          </a:p>
        </p:txBody>
      </p:sp>
      <p:sp>
        <p:nvSpPr>
          <p:cNvPr id="310" name="Rectangle 310"/>
          <p:cNvSpPr/>
          <p:nvPr/>
        </p:nvSpPr>
        <p:spPr>
          <a:xfrm rot="0" flipH="0" flipV="0">
            <a:off x="930275" y="3881971"/>
            <a:ext cx="7806921" cy="927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-262">
                <a:solidFill>
                  <a:srgbClr val="212529"/>
                </a:solidFill>
                <a:latin typeface="SegoeUI" pitchFamily="0" charset="1"/>
              </a:rPr>
              <a:t>Y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o</a:t>
            </a:r>
            <a:r>
              <a:rPr lang="en-GB" sz="2779" baseline="0" b="0" i="0" dirty="0" spc="829">
                <a:solidFill>
                  <a:srgbClr val="212529"/>
                </a:solidFill>
                <a:latin typeface="SegoeUI" pitchFamily="0" charset="1"/>
              </a:rPr>
              <a:t>u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ca</a:t>
            </a:r>
            <a:r>
              <a:rPr lang="en-GB" sz="2779" baseline="0" b="0" i="0" dirty="0" spc="757">
                <a:solidFill>
                  <a:srgbClr val="212529"/>
                </a:solidFill>
                <a:latin typeface="SegoeUI" pitchFamily="0" charset="1"/>
              </a:rPr>
              <a:t>n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calculat</a:t>
            </a:r>
            <a:r>
              <a:rPr lang="en-GB" sz="2779" baseline="0" b="0" i="0" dirty="0" spc="809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you</a:t>
            </a:r>
            <a:r>
              <a:rPr lang="en-GB" sz="2779" baseline="0" b="0" i="0" dirty="0" spc="765">
                <a:solidFill>
                  <a:srgbClr val="212529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ow</a:t>
            </a:r>
            <a:r>
              <a:rPr lang="en-GB" sz="2779" baseline="0" b="0" i="0" dirty="0" spc="758">
                <a:solidFill>
                  <a:srgbClr val="212529"/>
                </a:solidFill>
                <a:latin typeface="SegoeUI" pitchFamily="0" charset="1"/>
              </a:rPr>
              <a:t>n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wat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766">
                <a:solidFill>
                  <a:srgbClr val="212529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footprint</a:t>
            </a:r>
          </a:p>
          <a:p>
            <a:pPr marL="228917">
              <a:lnSpc>
                <a:spcPts val="3003"/>
              </a:lnSpc>
            </a:pPr>
            <a:r>
              <a:rPr lang="en-GB" sz="2777" baseline="0" b="0" i="0" dirty="0" spc="0">
                <a:solidFill>
                  <a:srgbClr val="212529"/>
                </a:solidFill>
                <a:latin typeface="SegoeUI" pitchFamily="0" charset="1"/>
              </a:rPr>
              <a:t>conv</a:t>
            </a:r>
            <a:r>
              <a:rPr lang="en-GB" sz="2777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212529"/>
                </a:solidFill>
                <a:latin typeface="SegoeUI" pitchFamily="0" charset="1"/>
              </a:rPr>
              <a:t>ni</a:t>
            </a:r>
            <a:r>
              <a:rPr lang="en-GB" sz="2777" baseline="0" b="0" i="0" dirty="0" spc="-23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212529"/>
                </a:solidFill>
                <a:latin typeface="SegoeUI" pitchFamily="0" charset="1"/>
              </a:rPr>
              <a:t>ntl</a:t>
            </a:r>
            <a:r>
              <a:rPr lang="en-GB" sz="2777" baseline="0" b="0" i="0" dirty="0" spc="855">
                <a:solidFill>
                  <a:srgbClr val="212529"/>
                </a:solidFill>
                <a:latin typeface="SegoeUI" pitchFamily="0" charset="1"/>
              </a:rPr>
              <a:t>y</a:t>
            </a:r>
            <a:r>
              <a:rPr lang="en-GB" sz="2777" baseline="0" b="0" i="0" dirty="0" spc="0">
                <a:solidFill>
                  <a:srgbClr val="212529"/>
                </a:solidFill>
                <a:latin typeface="SegoeUI" pitchFamily="0" charset="1"/>
              </a:rPr>
              <a:t>wit</a:t>
            </a:r>
            <a:r>
              <a:rPr lang="en-GB" sz="2777" baseline="0" b="0" i="0" dirty="0" spc="763">
                <a:solidFill>
                  <a:srgbClr val="212529"/>
                </a:solidFill>
                <a:latin typeface="SegoeUI" pitchFamily="0" charset="1"/>
              </a:rPr>
              <a:t>h</a:t>
            </a:r>
            <a:r>
              <a:rPr lang="en-GB" sz="2777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th</a:t>
            </a:r>
            <a:r>
              <a:rPr lang="en-GB" sz="2777" baseline="0" b="0" i="0" dirty="0" spc="-25">
                <a:solidFill>
                  <a:srgbClr val="0563C1"/>
                </a:solidFill>
                <a:latin typeface="SegoeUI" pitchFamily="0" charset="1"/>
                <a:hlinkClick r:id="rId100"/>
              </a:rPr>
              <a:t>e</a:t>
            </a:r>
            <a:r>
              <a:rPr lang="en-GB" sz="2777" baseline="0" b="0" i="0" dirty="0" spc="-12">
                <a:solidFill>
                  <a:srgbClr val="0563C1"/>
                </a:solidFill>
                <a:latin typeface="SegoeUI" pitchFamily="0" charset="1"/>
                <a:hlinkClick r:id="rId100"/>
              </a:rPr>
              <a:t> </a:t>
            </a:r>
            <a:r>
              <a:rPr lang="en-GB" sz="2777" baseline="0" b="0" i="0" dirty="0" spc="-42">
                <a:solidFill>
                  <a:srgbClr val="0563C1"/>
                </a:solidFill>
                <a:latin typeface="SegoeUI" pitchFamily="0" charset="1"/>
                <a:hlinkClick r:id="rId100"/>
              </a:rPr>
              <a:t>W</a:t>
            </a:r>
            <a:r>
              <a:rPr lang="en-GB" sz="2777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at</a:t>
            </a:r>
            <a:r>
              <a:rPr lang="en-GB" sz="2777" baseline="0" b="0" i="0" dirty="0" spc="-28">
                <a:solidFill>
                  <a:srgbClr val="0563C1"/>
                </a:solidFill>
                <a:latin typeface="SegoeUI" pitchFamily="0" charset="1"/>
                <a:hlinkClick r:id="rId100"/>
              </a:rPr>
              <a:t>e</a:t>
            </a:r>
            <a:r>
              <a:rPr lang="en-GB" sz="2777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r</a:t>
            </a:r>
            <a:r>
              <a:rPr lang="en-GB" sz="2777" baseline="0" b="0" i="0" dirty="0" spc="-12">
                <a:solidFill>
                  <a:srgbClr val="0563C1"/>
                </a:solidFill>
                <a:latin typeface="SegoeUI" pitchFamily="0" charset="1"/>
                <a:hlinkClick r:id="rId100"/>
              </a:rPr>
              <a:t> </a:t>
            </a:r>
            <a:r>
              <a:rPr lang="en-GB" sz="2777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Footprint</a:t>
            </a:r>
            <a:r>
              <a:rPr lang="en-GB" sz="2777" baseline="0" b="0" i="0" dirty="0" spc="-87">
                <a:solidFill>
                  <a:srgbClr val="0563C1"/>
                </a:solidFill>
                <a:latin typeface="SegoeUI" pitchFamily="0" charset="1"/>
                <a:hlinkClick r:id="rId100"/>
              </a:rPr>
              <a:t> </a:t>
            </a:r>
            <a:r>
              <a:rPr lang="en-GB" sz="2777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Calculator</a:t>
            </a:r>
          </a:p>
        </p:txBody>
      </p:sp>
      <p:sp>
        <p:nvSpPr>
          <p:cNvPr id="311" name="Rectangle 311"/>
          <p:cNvSpPr/>
          <p:nvPr/>
        </p:nvSpPr>
        <p:spPr>
          <a:xfrm rot="0" flipH="0" flipV="0">
            <a:off x="1159192" y="4654385"/>
            <a:ext cx="7287381" cy="9277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mad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 b</a:t>
            </a:r>
            <a:r>
              <a:rPr lang="en-GB" sz="2779" baseline="0" b="0" i="0" dirty="0" spc="753">
                <a:solidFill>
                  <a:srgbClr val="212529"/>
                </a:solidFill>
                <a:latin typeface="SegoeUI" pitchFamily="0" charset="1"/>
              </a:rPr>
              <a:t>y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th</a:t>
            </a:r>
            <a:r>
              <a:rPr lang="en-GB" sz="2779" baseline="0" b="0" i="0" dirty="0" spc="726">
                <a:solidFill>
                  <a:srgbClr val="212529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Finni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  <a:hlinkClick r:id="rId100"/>
              </a:rPr>
              <a:t>s</a:t>
            </a:r>
            <a:r>
              <a:rPr lang="en-GB" sz="2779" baseline="0" b="0" i="0" dirty="0" spc="836">
                <a:solidFill>
                  <a:srgbClr val="212529"/>
                </a:solidFill>
                <a:latin typeface="SegoeUI" pitchFamily="0" charset="1"/>
                <a:hlinkClick r:id="rId100"/>
              </a:rPr>
              <a:t>h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  <a:hlinkClick r:id="rId100"/>
              </a:rPr>
              <a:t>Environm</a:t>
            </a:r>
            <a:r>
              <a:rPr lang="en-GB" sz="2779" baseline="0" b="0" i="0" dirty="0" spc="-23">
                <a:solidFill>
                  <a:srgbClr val="212529"/>
                </a:solidFill>
                <a:latin typeface="SegoeUI" pitchFamily="0" charset="1"/>
                <a:hlinkClick r:id="rId100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  <a:hlinkClick r:id="rId100"/>
              </a:rPr>
              <a:t>nt</a:t>
            </a:r>
            <a:r>
              <a:rPr lang="en-GB" sz="2779" baseline="0" b="0" i="0" dirty="0" spc="-12">
                <a:solidFill>
                  <a:srgbClr val="212529"/>
                </a:solidFill>
                <a:latin typeface="SegoeUI" pitchFamily="0" charset="1"/>
                <a:hlinkClick r:id="rId100"/>
              </a:rPr>
              <a:t> 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  <a:hlinkClick r:id="rId100"/>
              </a:rPr>
              <a:t>Institut</a:t>
            </a:r>
            <a:r>
              <a:rPr lang="en-GB" sz="2779" baseline="0" b="0" i="0" dirty="0" spc="-28">
                <a:solidFill>
                  <a:srgbClr val="212529"/>
                </a:solidFill>
                <a:latin typeface="SegoeUI" pitchFamily="0" charset="1"/>
                <a:hlinkClick r:id="rId100"/>
              </a:rPr>
              <a:t>e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  <a:hlinkClick r:id="rId100"/>
              </a:rPr>
              <a:t>.</a:t>
            </a:r>
            <a:r>
              <a:rPr lang="en-GB" sz="2779" baseline="0" b="0" i="0" dirty="0" spc="-14">
                <a:solidFill>
                  <a:srgbClr val="212529"/>
                </a:solidFill>
                <a:latin typeface="SegoeUI" pitchFamily="0" charset="1"/>
                <a:hlinkClick r:id="rId100"/>
              </a:rPr>
              <a:t> (</a:t>
            </a: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  <a:hlinkClick r:id="rId100"/>
              </a:rPr>
              <a:t>In </a:t>
            </a:r>
          </a:p>
          <a:p>
            <a:pPr marL="0">
              <a:lnSpc>
                <a:spcPts val="3005"/>
              </a:lnSpc>
            </a:pPr>
            <a:r>
              <a:rPr lang="en-GB" sz="2779" baseline="0" b="0" i="0" dirty="0" spc="0">
                <a:solidFill>
                  <a:srgbClr val="212529"/>
                </a:solidFill>
                <a:latin typeface="SegoeUI" pitchFamily="0" charset="1"/>
              </a:rPr>
              <a:t>Finnish)</a:t>
            </a:r>
          </a:p>
        </p:txBody>
      </p:sp>
      <p:sp>
        <p:nvSpPr>
          <p:cNvPr id="312" name="Rectangle 312"/>
          <p:cNvSpPr/>
          <p:nvPr/>
        </p:nvSpPr>
        <p:spPr>
          <a:xfrm rot="0" flipH="0" flipV="0">
            <a:off x="2890520" y="6247872"/>
            <a:ext cx="8953410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13" name="Freeform 313">
            <a:hlinkClick r:id="rId100"/>
          </p:cNvPr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4" name="Picture 149"/>
          <p:cNvPicPr>
            <a:picLocks noChangeAspect="0" noChangeArrowheads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315" name="Picture 150"/>
          <p:cNvPicPr>
            <a:picLocks noChangeAspect="0" noChangeArrowheads="1"/>
          </p:cNvPicPr>
          <p:nvPr/>
        </p:nvPicPr>
        <p:blipFill>
          <a:blip r:embed="rId3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sp>
        <p:nvSpPr>
          <p:cNvPr id="316" name="Freeform 316">
            <a:hlinkClick r:id="rId100"/>
          </p:cNvPr>
          <p:cNvSpPr/>
          <p:nvPr/>
        </p:nvSpPr>
        <p:spPr>
          <a:xfrm rot="0" flipH="0" flipV="0">
            <a:off x="929639" y="2080896"/>
            <a:ext cx="7439026" cy="9525"/>
          </a:xfrm>
          <a:custGeom>
            <a:pathLst>
              <a:path w="7439026" h="9525">
                <a:moveTo>
                  <a:pt x="0" y="0"/>
                </a:moveTo>
                <a:lnTo>
                  <a:pt x="1859788" y="0"/>
                </a:lnTo>
                <a:lnTo>
                  <a:pt x="3719576" y="0"/>
                </a:lnTo>
                <a:lnTo>
                  <a:pt x="5579238" y="0"/>
                </a:lnTo>
                <a:lnTo>
                  <a:pt x="7439026" y="0"/>
                </a:lnTo>
                <a:lnTo>
                  <a:pt x="7439026" y="9525"/>
                </a:lnTo>
                <a:lnTo>
                  <a:pt x="5579238" y="9525"/>
                </a:lnTo>
                <a:lnTo>
                  <a:pt x="3719576" y="9525"/>
                </a:lnTo>
                <a:lnTo>
                  <a:pt x="1859788" y="9525"/>
                </a:lnTo>
                <a:lnTo>
                  <a:pt x="0" y="9525"/>
                </a:lnTo>
                <a:close/>
                <a:moveTo>
                  <a:pt x="3847465" y="4777104"/>
                </a:moveTo>
              </a:path>
            </a:pathLst>
          </a:custGeom>
          <a:solidFill>
            <a:srgbClr val="0563C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" name="Rectangle 317"/>
          <p:cNvSpPr/>
          <p:nvPr/>
        </p:nvSpPr>
        <p:spPr>
          <a:xfrm rot="0" flipH="0" flipV="0">
            <a:off x="930275" y="663682"/>
            <a:ext cx="7522530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-17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2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F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oo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tprint</a:t>
            </a:r>
            <a:r>
              <a:rPr lang="en-GB" sz="3604" baseline="0" b="1" i="0" dirty="0" spc="991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-101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f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 s</a:t>
            </a:r>
            <a:r>
              <a:rPr lang="en-GB" sz="3604" baseline="0" b="1" i="0" dirty="0" spc="-33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me </a:t>
            </a:r>
            <a:r>
              <a:rPr lang="en-GB" sz="3604" baseline="0" b="1" i="0" dirty="0" spc="-37">
                <a:solidFill>
                  <a:srgbClr val="001E96"/>
                </a:solidFill>
                <a:latin typeface="SegoeUI-Bold" pitchFamily="0" charset="1"/>
              </a:rPr>
              <a:t>P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-33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ducts</a:t>
            </a:r>
          </a:p>
        </p:txBody>
      </p:sp>
      <p:sp>
        <p:nvSpPr>
          <p:cNvPr id="318" name="Rectangle 318"/>
          <p:cNvSpPr/>
          <p:nvPr/>
        </p:nvSpPr>
        <p:spPr>
          <a:xfrm rot="0" flipH="0" flipV="0">
            <a:off x="930275" y="1758749"/>
            <a:ext cx="7448839" cy="3540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h</a:t>
            </a:r>
            <a:r>
              <a:rPr lang="en-GB" sz="1802" baseline="0" b="0" i="0" dirty="0" spc="-11">
                <a:solidFill>
                  <a:srgbClr val="0563C1"/>
                </a:solidFill>
                <a:latin typeface="SegoeUI" pitchFamily="0" charset="1"/>
                <a:hlinkClick r:id="rId100"/>
              </a:rPr>
              <a:t>tt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p</a:t>
            </a:r>
            <a:r>
              <a:rPr lang="en-GB" sz="1802" baseline="0" b="0" i="0" dirty="0" spc="-13">
                <a:solidFill>
                  <a:srgbClr val="0563C1"/>
                </a:solidFill>
                <a:latin typeface="SegoeUI" pitchFamily="0" charset="1"/>
                <a:hlinkClick r:id="rId100"/>
              </a:rPr>
              <a:t>s</a:t>
            </a:r>
            <a:r>
              <a:rPr lang="en-GB" sz="1802" baseline="0" b="0" i="0" dirty="0" spc="-17">
                <a:solidFill>
                  <a:srgbClr val="0563C1"/>
                </a:solidFill>
                <a:latin typeface="SegoeUI" pitchFamily="0" charset="1"/>
                <a:hlinkClick r:id="rId100"/>
              </a:rPr>
              <a:t>:</a:t>
            </a:r>
            <a:r>
              <a:rPr lang="en-GB" sz="1802" baseline="0" b="0" i="0" dirty="0" spc="-29">
                <a:solidFill>
                  <a:srgbClr val="0563C1"/>
                </a:solidFill>
                <a:latin typeface="SegoeUI" pitchFamily="0" charset="1"/>
                <a:hlinkClick r:id="rId100"/>
              </a:rPr>
              <a:t>//</a:t>
            </a:r>
            <a:r>
              <a:rPr lang="en-GB" sz="1802" baseline="0" b="0" i="0" dirty="0" spc="-26">
                <a:solidFill>
                  <a:srgbClr val="0563C1"/>
                </a:solidFill>
                <a:latin typeface="SegoeUI" pitchFamily="0" charset="1"/>
                <a:hlinkClick r:id="rId100"/>
              </a:rPr>
              <a:t>w</a:t>
            </a:r>
            <a:r>
              <a:rPr lang="en-GB" sz="1802" baseline="0" b="0" i="0" dirty="0" spc="-15">
                <a:solidFill>
                  <a:srgbClr val="0563C1"/>
                </a:solidFill>
                <a:latin typeface="SegoeUI" pitchFamily="0" charset="1"/>
                <a:hlinkClick r:id="rId100"/>
              </a:rPr>
              <a:t>a</a:t>
            </a:r>
            <a:r>
              <a:rPr lang="en-GB" sz="1802" baseline="0" b="0" i="0" dirty="0" spc="-11">
                <a:solidFill>
                  <a:srgbClr val="0563C1"/>
                </a:solidFill>
                <a:latin typeface="SegoeUI" pitchFamily="0" charset="1"/>
                <a:hlinkClick r:id="rId100"/>
              </a:rPr>
              <a:t>t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e</a:t>
            </a:r>
            <a:r>
              <a:rPr lang="en-GB" sz="1802" baseline="0" b="0" i="0" dirty="0" spc="-28">
                <a:solidFill>
                  <a:srgbClr val="0563C1"/>
                </a:solidFill>
                <a:latin typeface="SegoeUI" pitchFamily="0" charset="1"/>
                <a:hlinkClick r:id="rId100"/>
              </a:rPr>
              <a:t>r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foo</a:t>
            </a:r>
            <a:r>
              <a:rPr lang="en-GB" sz="1802" baseline="0" b="0" i="0" dirty="0" spc="-11">
                <a:solidFill>
                  <a:srgbClr val="0563C1"/>
                </a:solidFill>
                <a:latin typeface="SegoeUI" pitchFamily="0" charset="1"/>
                <a:hlinkClick r:id="rId100"/>
              </a:rPr>
              <a:t>t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p</a:t>
            </a:r>
            <a:r>
              <a:rPr lang="en-GB" sz="1802" baseline="0" b="0" i="0" dirty="0" spc="-28">
                <a:solidFill>
                  <a:srgbClr val="0563C1"/>
                </a:solidFill>
                <a:latin typeface="SegoeUI" pitchFamily="0" charset="1"/>
                <a:hlinkClick r:id="rId100"/>
              </a:rPr>
              <a:t>r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in</a:t>
            </a:r>
            <a:r>
              <a:rPr lang="en-GB" sz="1802" baseline="0" b="0" i="0" dirty="0" spc="-11">
                <a:solidFill>
                  <a:srgbClr val="0563C1"/>
                </a:solidFill>
                <a:latin typeface="SegoeUI" pitchFamily="0" charset="1"/>
                <a:hlinkClick r:id="rId100"/>
              </a:rPr>
              <a:t>t</a:t>
            </a:r>
            <a:r>
              <a:rPr lang="en-GB" sz="1802" baseline="0" b="0" i="0" dirty="0" spc="-17">
                <a:solidFill>
                  <a:srgbClr val="0563C1"/>
                </a:solidFill>
                <a:latin typeface="SegoeUI" pitchFamily="0" charset="1"/>
                <a:hlinkClick r:id="rId100"/>
              </a:rPr>
              <a:t>.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o</a:t>
            </a:r>
            <a:r>
              <a:rPr lang="en-GB" sz="1802" baseline="0" b="0" i="0" dirty="0" spc="-31">
                <a:solidFill>
                  <a:srgbClr val="0563C1"/>
                </a:solidFill>
                <a:latin typeface="SegoeUI" pitchFamily="0" charset="1"/>
                <a:hlinkClick r:id="rId100"/>
              </a:rPr>
              <a:t>r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g</a:t>
            </a:r>
            <a:r>
              <a:rPr lang="en-GB" sz="1802" baseline="0" b="0" i="0" dirty="0" spc="-29">
                <a:solidFill>
                  <a:srgbClr val="0563C1"/>
                </a:solidFill>
                <a:latin typeface="SegoeUI" pitchFamily="0" charset="1"/>
                <a:hlinkClick r:id="rId100"/>
              </a:rPr>
              <a:t>/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en</a:t>
            </a:r>
            <a:r>
              <a:rPr lang="en-GB" sz="1802" baseline="0" b="0" i="0" dirty="0" spc="-29">
                <a:solidFill>
                  <a:srgbClr val="0563C1"/>
                </a:solidFill>
                <a:latin typeface="SegoeUI" pitchFamily="0" charset="1"/>
                <a:hlinkClick r:id="rId100"/>
              </a:rPr>
              <a:t>/</a:t>
            </a:r>
            <a:r>
              <a:rPr lang="en-GB" sz="1802" baseline="0" b="0" i="0" dirty="0" spc="-28">
                <a:solidFill>
                  <a:srgbClr val="0563C1"/>
                </a:solidFill>
                <a:latin typeface="SegoeUI" pitchFamily="0" charset="1"/>
                <a:hlinkClick r:id="rId100"/>
              </a:rPr>
              <a:t>r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e</a:t>
            </a:r>
            <a:r>
              <a:rPr lang="en-GB" sz="1802" baseline="0" b="0" i="0" dirty="0" spc="-13">
                <a:solidFill>
                  <a:srgbClr val="0563C1"/>
                </a:solidFill>
                <a:latin typeface="SegoeUI" pitchFamily="0" charset="1"/>
                <a:hlinkClick r:id="rId100"/>
              </a:rPr>
              <a:t>s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ou</a:t>
            </a:r>
            <a:r>
              <a:rPr lang="en-GB" sz="1802" baseline="0" b="0" i="0" dirty="0" spc="-28">
                <a:solidFill>
                  <a:srgbClr val="0563C1"/>
                </a:solidFill>
                <a:latin typeface="SegoeUI" pitchFamily="0" charset="1"/>
                <a:hlinkClick r:id="rId100"/>
              </a:rPr>
              <a:t>r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ce</a:t>
            </a:r>
            <a:r>
              <a:rPr lang="en-GB" sz="1802" baseline="0" b="0" i="0" dirty="0" spc="-13">
                <a:solidFill>
                  <a:srgbClr val="0563C1"/>
                </a:solidFill>
                <a:latin typeface="SegoeUI" pitchFamily="0" charset="1"/>
                <a:hlinkClick r:id="rId100"/>
              </a:rPr>
              <a:t>s</a:t>
            </a:r>
            <a:r>
              <a:rPr lang="en-GB" sz="1802" baseline="0" b="0" i="0" dirty="0" spc="-29">
                <a:solidFill>
                  <a:srgbClr val="0563C1"/>
                </a:solidFill>
                <a:latin typeface="SegoeUI" pitchFamily="0" charset="1"/>
                <a:hlinkClick r:id="rId100"/>
              </a:rPr>
              <a:t>/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in</a:t>
            </a:r>
            <a:r>
              <a:rPr lang="en-GB" sz="1802" baseline="0" b="0" i="0" dirty="0" spc="-11">
                <a:solidFill>
                  <a:srgbClr val="0563C1"/>
                </a:solidFill>
                <a:latin typeface="SegoeUI" pitchFamily="0" charset="1"/>
                <a:hlinkClick r:id="rId100"/>
              </a:rPr>
              <a:t>t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e</a:t>
            </a:r>
            <a:r>
              <a:rPr lang="en-GB" sz="1802" baseline="0" b="0" i="0" dirty="0" spc="-28">
                <a:solidFill>
                  <a:srgbClr val="0563C1"/>
                </a:solidFill>
                <a:latin typeface="SegoeUI" pitchFamily="0" charset="1"/>
                <a:hlinkClick r:id="rId100"/>
              </a:rPr>
              <a:t>r</a:t>
            </a:r>
            <a:r>
              <a:rPr lang="en-GB" sz="1802" baseline="0" b="0" i="0" dirty="0" spc="-15">
                <a:solidFill>
                  <a:srgbClr val="0563C1"/>
                </a:solidFill>
                <a:latin typeface="SegoeUI" pitchFamily="0" charset="1"/>
                <a:hlinkClick r:id="rId100"/>
              </a:rPr>
              <a:t>a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c</a:t>
            </a:r>
            <a:r>
              <a:rPr lang="en-GB" sz="1802" baseline="0" b="0" i="0" dirty="0" spc="-17">
                <a:solidFill>
                  <a:srgbClr val="0563C1"/>
                </a:solidFill>
                <a:latin typeface="SegoeUI" pitchFamily="0" charset="1"/>
                <a:hlinkClick r:id="rId100"/>
              </a:rPr>
              <a:t>t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ive-</a:t>
            </a:r>
            <a:r>
              <a:rPr lang="en-GB" sz="1802" baseline="0" b="0" i="0" dirty="0" spc="-11">
                <a:solidFill>
                  <a:srgbClr val="0563C1"/>
                </a:solidFill>
                <a:latin typeface="SegoeUI" pitchFamily="0" charset="1"/>
                <a:hlinkClick r:id="rId100"/>
              </a:rPr>
              <a:t>t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ool</a:t>
            </a:r>
            <a:r>
              <a:rPr lang="en-GB" sz="1802" baseline="0" b="0" i="0" dirty="0" spc="-15">
                <a:solidFill>
                  <a:srgbClr val="0563C1"/>
                </a:solidFill>
                <a:latin typeface="SegoeUI" pitchFamily="0" charset="1"/>
                <a:hlinkClick r:id="rId100"/>
              </a:rPr>
              <a:t>s</a:t>
            </a:r>
            <a:r>
              <a:rPr lang="en-GB" sz="1802" baseline="0" b="0" i="0" dirty="0" spc="-29">
                <a:solidFill>
                  <a:srgbClr val="0563C1"/>
                </a:solidFill>
                <a:latin typeface="SegoeUI" pitchFamily="0" charset="1"/>
                <a:hlinkClick r:id="rId100"/>
              </a:rPr>
              <a:t>/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p</a:t>
            </a:r>
            <a:r>
              <a:rPr lang="en-GB" sz="1802" baseline="0" b="0" i="0" dirty="0" spc="-28">
                <a:solidFill>
                  <a:srgbClr val="0563C1"/>
                </a:solidFill>
                <a:latin typeface="SegoeUI" pitchFamily="0" charset="1"/>
                <a:hlinkClick r:id="rId100"/>
              </a:rPr>
              <a:t>r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o</a:t>
            </a:r>
            <a:r>
              <a:rPr lang="en-GB" sz="1802" baseline="0" b="0" i="0" dirty="0" spc="-11">
                <a:solidFill>
                  <a:srgbClr val="0563C1"/>
                </a:solidFill>
                <a:latin typeface="SegoeUI" pitchFamily="0" charset="1"/>
                <a:hlinkClick r:id="rId100"/>
              </a:rPr>
              <a:t>d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uct-g</a:t>
            </a:r>
            <a:r>
              <a:rPr lang="en-GB" sz="1802" baseline="0" b="0" i="0" dirty="0" spc="-15">
                <a:solidFill>
                  <a:srgbClr val="0563C1"/>
                </a:solidFill>
                <a:latin typeface="SegoeUI" pitchFamily="0" charset="1"/>
                <a:hlinkClick r:id="rId100"/>
              </a:rPr>
              <a:t>a</a:t>
            </a:r>
            <a:r>
              <a:rPr lang="en-GB" sz="1802" baseline="0" b="0" i="0" dirty="0" spc="0">
                <a:solidFill>
                  <a:srgbClr val="0563C1"/>
                </a:solidFill>
                <a:latin typeface="SegoeUI" pitchFamily="0" charset="1"/>
                <a:hlinkClick r:id="rId100"/>
              </a:rPr>
              <a:t>llery/</a:t>
            </a:r>
          </a:p>
        </p:txBody>
      </p:sp>
      <p:sp>
        <p:nvSpPr>
          <p:cNvPr id="319" name="Rectangle 319"/>
          <p:cNvSpPr/>
          <p:nvPr/>
        </p:nvSpPr>
        <p:spPr>
          <a:xfrm rot="0" flipH="0" flipV="0">
            <a:off x="1387728" y="2464588"/>
            <a:ext cx="1546963" cy="309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81" algn="l"/>
              </a:tabLst>
            </a:pPr>
            <a:r>
              <a:rPr lang="en-GB" sz="1577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Milk, </a:t>
            </a:r>
            <a:r>
              <a:rPr lang="en-GB" sz="1577" baseline="0" b="0" i="0" dirty="0" spc="-26">
                <a:solidFill>
                  <a:srgbClr val="000000"/>
                </a:solidFill>
                <a:latin typeface="SegoeUI" pitchFamily="0" charset="1"/>
              </a:rPr>
              <a:t>1020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l</a:t>
            </a:r>
            <a:r>
              <a:rPr lang="en-GB" sz="1577" baseline="0" b="0" i="0" dirty="0" spc="-16">
                <a:solidFill>
                  <a:srgbClr val="000000"/>
                </a:solidFill>
                <a:latin typeface="SegoeUI" pitchFamily="0" charset="1"/>
              </a:rPr>
              <a:t>/</a:t>
            </a:r>
            <a:r>
              <a:rPr lang="en-GB" sz="1577" baseline="0" b="0" i="0" dirty="0" spc="-35">
                <a:solidFill>
                  <a:srgbClr val="000000"/>
                </a:solidFill>
                <a:latin typeface="SegoeUI" pitchFamily="0" charset="1"/>
              </a:rPr>
              <a:t>kg</a:t>
            </a:r>
          </a:p>
        </p:txBody>
      </p:sp>
      <p:sp>
        <p:nvSpPr>
          <p:cNvPr id="320" name="Rectangle 320"/>
          <p:cNvSpPr/>
          <p:nvPr/>
        </p:nvSpPr>
        <p:spPr>
          <a:xfrm rot="0" flipH="0" flipV="0">
            <a:off x="1387728" y="2750592"/>
            <a:ext cx="1941137" cy="309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81" algn="l"/>
              </a:tabLst>
            </a:pPr>
            <a:r>
              <a:rPr lang="en-GB" sz="1577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77" baseline="0" b="0" i="0" dirty="0" spc="-26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tt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n, </a:t>
            </a:r>
            <a:r>
              <a:rPr lang="en-GB" sz="1577" baseline="0" b="0" i="0" dirty="0" spc="-23">
                <a:solidFill>
                  <a:srgbClr val="000000"/>
                </a:solidFill>
                <a:latin typeface="SegoeUI" pitchFamily="0" charset="1"/>
              </a:rPr>
              <a:t>10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-23">
                <a:solidFill>
                  <a:srgbClr val="000000"/>
                </a:solidFill>
                <a:latin typeface="SegoeUI" pitchFamily="0" charset="1"/>
              </a:rPr>
              <a:t>000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l</a:t>
            </a:r>
            <a:r>
              <a:rPr lang="en-GB" sz="1577" baseline="0" b="0" i="0" dirty="0" spc="-18">
                <a:solidFill>
                  <a:srgbClr val="000000"/>
                </a:solidFill>
                <a:latin typeface="SegoeUI" pitchFamily="0" charset="1"/>
              </a:rPr>
              <a:t>/</a:t>
            </a:r>
            <a:r>
              <a:rPr lang="en-GB" sz="1577" baseline="0" b="0" i="0" dirty="0" spc="-32">
                <a:solidFill>
                  <a:srgbClr val="000000"/>
                </a:solidFill>
                <a:latin typeface="SegoeUI" pitchFamily="0" charset="1"/>
              </a:rPr>
              <a:t>kg</a:t>
            </a:r>
          </a:p>
        </p:txBody>
      </p:sp>
      <p:sp>
        <p:nvSpPr>
          <p:cNvPr id="321" name="Rectangle 321"/>
          <p:cNvSpPr/>
          <p:nvPr/>
        </p:nvSpPr>
        <p:spPr>
          <a:xfrm rot="0" flipH="0" flipV="0">
            <a:off x="1387728" y="3027198"/>
            <a:ext cx="3320072" cy="5962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81" algn="l"/>
              </a:tabLst>
            </a:pPr>
            <a:r>
              <a:rPr lang="en-GB" sz="1577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77" baseline="0" b="0" i="0" dirty="0" spc="-26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ffee,</a:t>
            </a:r>
            <a:r>
              <a:rPr lang="en-GB" sz="1577" baseline="0" b="0" i="0" dirty="0" spc="-5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-23">
                <a:solidFill>
                  <a:srgbClr val="000000"/>
                </a:solidFill>
                <a:latin typeface="SegoeUI" pitchFamily="0" charset="1"/>
              </a:rPr>
              <a:t>18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-23">
                <a:solidFill>
                  <a:srgbClr val="000000"/>
                </a:solidFill>
                <a:latin typeface="SegoeUI" pitchFamily="0" charset="1"/>
              </a:rPr>
              <a:t>900</a:t>
            </a:r>
            <a:r>
              <a:rPr lang="en-GB" sz="1577" baseline="0" b="0" i="0" dirty="0" spc="168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577" baseline="0" b="0" i="0" dirty="0" spc="-13">
                <a:solidFill>
                  <a:srgbClr val="000000"/>
                </a:solidFill>
                <a:latin typeface="SegoeUI" pitchFamily="0" charset="1"/>
              </a:rPr>
              <a:t>/</a:t>
            </a:r>
            <a:r>
              <a:rPr lang="en-GB" sz="1577" baseline="0" b="0" i="0" dirty="0" spc="-32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1577" baseline="0" b="0" i="0" dirty="0" spc="-27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. </a:t>
            </a:r>
            <a:r>
              <a:rPr lang="en-GB" sz="1577" baseline="0" b="0" i="0" dirty="0" spc="-27">
                <a:solidFill>
                  <a:srgbClr val="000000"/>
                </a:solidFill>
                <a:latin typeface="SegoeUI" pitchFamily="0" charset="1"/>
              </a:rPr>
              <a:t>~</a:t>
            </a:r>
            <a:r>
              <a:rPr lang="en-GB" sz="1577" baseline="0" b="0" i="0" dirty="0" spc="-23">
                <a:solidFill>
                  <a:srgbClr val="000000"/>
                </a:solidFill>
                <a:latin typeface="SegoeUI" pitchFamily="0" charset="1"/>
              </a:rPr>
              <a:t>130</a:t>
            </a:r>
            <a:r>
              <a:rPr lang="en-GB" sz="1577" baseline="0" b="0" i="0" dirty="0" spc="168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421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577" baseline="0" b="0" i="0" dirty="0" spc="-27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cup</a:t>
            </a:r>
          </a:p>
          <a:p>
            <a:pPr marL="0">
              <a:lnSpc>
                <a:spcPts val="2254"/>
              </a:lnSpc>
              <a:tabLst>
                <a:tab pos="228981" algn="l"/>
              </a:tabLst>
            </a:pPr>
            <a:r>
              <a:rPr lang="en-GB" sz="1575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5" baseline="0" b="0" i="0" dirty="0" spc="-15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ea,</a:t>
            </a:r>
            <a:r>
              <a:rPr lang="en-GB" sz="1575" baseline="0" b="0" i="0" dirty="0" spc="-5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5" baseline="0" b="0" i="0" dirty="0" spc="-24">
                <a:solidFill>
                  <a:srgbClr val="000000"/>
                </a:solidFill>
                <a:latin typeface="SegoeUI" pitchFamily="0" charset="1"/>
              </a:rPr>
              <a:t>8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5" baseline="0" b="0" i="0" dirty="0" spc="-24">
                <a:solidFill>
                  <a:srgbClr val="000000"/>
                </a:solidFill>
                <a:latin typeface="SegoeUI" pitchFamily="0" charset="1"/>
              </a:rPr>
              <a:t>900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 l</a:t>
            </a:r>
            <a:r>
              <a:rPr lang="en-GB" sz="1575" baseline="0" b="0" i="0" dirty="0" spc="-15">
                <a:solidFill>
                  <a:srgbClr val="000000"/>
                </a:solidFill>
                <a:latin typeface="SegoeUI" pitchFamily="0" charset="1"/>
              </a:rPr>
              <a:t>/</a:t>
            </a:r>
            <a:r>
              <a:rPr lang="en-GB" sz="1575" baseline="0" b="0" i="0" dirty="0" spc="-34">
                <a:solidFill>
                  <a:srgbClr val="000000"/>
                </a:solidFill>
                <a:latin typeface="SegoeUI" pitchFamily="0" charset="1"/>
              </a:rPr>
              <a:t>kg</a:t>
            </a:r>
          </a:p>
        </p:txBody>
      </p:sp>
      <p:sp>
        <p:nvSpPr>
          <p:cNvPr id="322" name="Rectangle 322"/>
          <p:cNvSpPr/>
          <p:nvPr/>
        </p:nvSpPr>
        <p:spPr>
          <a:xfrm rot="0" flipH="0" flipV="0">
            <a:off x="1387728" y="3599714"/>
            <a:ext cx="2223134" cy="309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81" algn="l"/>
              </a:tabLst>
            </a:pPr>
            <a:r>
              <a:rPr lang="en-GB" sz="1577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Ch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late, </a:t>
            </a:r>
            <a:r>
              <a:rPr lang="en-GB" sz="1577" baseline="0" b="0" i="0" dirty="0" spc="-26">
                <a:solidFill>
                  <a:srgbClr val="000000"/>
                </a:solidFill>
                <a:latin typeface="SegoeUI" pitchFamily="0" charset="1"/>
              </a:rPr>
              <a:t>17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-26">
                <a:solidFill>
                  <a:srgbClr val="000000"/>
                </a:solidFill>
                <a:latin typeface="SegoeUI" pitchFamily="0" charset="1"/>
              </a:rPr>
              <a:t>200</a:t>
            </a:r>
            <a:r>
              <a:rPr lang="en-GB" sz="1577" baseline="0" b="0" i="0" dirty="0" spc="165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577" baseline="0" b="0" i="0" dirty="0" spc="-16">
                <a:solidFill>
                  <a:srgbClr val="000000"/>
                </a:solidFill>
                <a:latin typeface="SegoeUI" pitchFamily="0" charset="1"/>
              </a:rPr>
              <a:t>/</a:t>
            </a:r>
            <a:r>
              <a:rPr lang="en-GB" sz="1577" baseline="0" b="0" i="0" dirty="0" spc="-35">
                <a:solidFill>
                  <a:srgbClr val="000000"/>
                </a:solidFill>
                <a:latin typeface="SegoeUI" pitchFamily="0" charset="1"/>
              </a:rPr>
              <a:t>kg</a:t>
            </a:r>
          </a:p>
        </p:txBody>
      </p:sp>
      <p:sp>
        <p:nvSpPr>
          <p:cNvPr id="323" name="Rectangle 323"/>
          <p:cNvSpPr/>
          <p:nvPr/>
        </p:nvSpPr>
        <p:spPr>
          <a:xfrm rot="0" flipH="0" flipV="0">
            <a:off x="1387728" y="3885718"/>
            <a:ext cx="1699423" cy="309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81" algn="l"/>
              </a:tabLst>
            </a:pPr>
            <a:r>
              <a:rPr lang="en-GB" sz="1577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Bee</a:t>
            </a:r>
            <a:r>
              <a:rPr lang="en-GB" sz="1577" baseline="0" b="0" i="0" dirty="0" spc="-45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577" baseline="0" b="0" i="0" dirty="0" spc="-5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-26">
                <a:solidFill>
                  <a:srgbClr val="000000"/>
                </a:solidFill>
                <a:latin typeface="SegoeUI" pitchFamily="0" charset="1"/>
              </a:rPr>
              <a:t>15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-26">
                <a:solidFill>
                  <a:srgbClr val="000000"/>
                </a:solidFill>
                <a:latin typeface="SegoeUI" pitchFamily="0" charset="1"/>
              </a:rPr>
              <a:t>500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l</a:t>
            </a:r>
            <a:r>
              <a:rPr lang="en-GB" sz="1577" baseline="0" b="0" i="0" dirty="0" spc="-16">
                <a:solidFill>
                  <a:srgbClr val="000000"/>
                </a:solidFill>
                <a:latin typeface="SegoeUI" pitchFamily="0" charset="1"/>
              </a:rPr>
              <a:t>/</a:t>
            </a:r>
            <a:r>
              <a:rPr lang="en-GB" sz="1577" baseline="0" b="0" i="0" dirty="0" spc="-35">
                <a:solidFill>
                  <a:srgbClr val="000000"/>
                </a:solidFill>
                <a:latin typeface="SegoeUI" pitchFamily="0" charset="1"/>
              </a:rPr>
              <a:t>kg</a:t>
            </a:r>
          </a:p>
        </p:txBody>
      </p:sp>
      <p:sp>
        <p:nvSpPr>
          <p:cNvPr id="324" name="Rectangle 324"/>
          <p:cNvSpPr/>
          <p:nvPr/>
        </p:nvSpPr>
        <p:spPr>
          <a:xfrm rot="0" flipH="0" flipV="0">
            <a:off x="1387728" y="4162324"/>
            <a:ext cx="1699830" cy="309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81" algn="l"/>
              </a:tabLst>
            </a:pPr>
            <a:r>
              <a:rPr lang="en-GB" sz="1577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Banana,</a:t>
            </a:r>
            <a:r>
              <a:rPr lang="en-GB" sz="1577" baseline="0" b="0" i="0" dirty="0" spc="-5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7" baseline="0" b="0" i="0" dirty="0" spc="-26">
                <a:solidFill>
                  <a:srgbClr val="000000"/>
                </a:solidFill>
                <a:latin typeface="SegoeUI" pitchFamily="0" charset="1"/>
              </a:rPr>
              <a:t>790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l</a:t>
            </a:r>
            <a:r>
              <a:rPr lang="en-GB" sz="1577" baseline="0" b="0" i="0" dirty="0" spc="-16">
                <a:solidFill>
                  <a:srgbClr val="000000"/>
                </a:solidFill>
                <a:latin typeface="SegoeUI" pitchFamily="0" charset="1"/>
              </a:rPr>
              <a:t>/</a:t>
            </a:r>
            <a:r>
              <a:rPr lang="en-GB" sz="1577" baseline="0" b="0" i="0" dirty="0" spc="-35">
                <a:solidFill>
                  <a:srgbClr val="000000"/>
                </a:solidFill>
                <a:latin typeface="SegoeUI" pitchFamily="0" charset="1"/>
              </a:rPr>
              <a:t>kg</a:t>
            </a:r>
          </a:p>
        </p:txBody>
      </p:sp>
      <p:sp>
        <p:nvSpPr>
          <p:cNvPr id="325" name="Rectangle 325"/>
          <p:cNvSpPr/>
          <p:nvPr/>
        </p:nvSpPr>
        <p:spPr>
          <a:xfrm rot="0" flipH="0" flipV="0">
            <a:off x="1387728" y="4449006"/>
            <a:ext cx="1575215" cy="3093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81" algn="l"/>
              </a:tabLst>
            </a:pPr>
            <a:r>
              <a:rPr lang="en-GB" sz="1575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75" baseline="0" b="0" i="0" dirty="0" spc="-27">
                <a:solidFill>
                  <a:srgbClr val="000000"/>
                </a:solidFill>
                <a:latin typeface="SegoeUI" pitchFamily="0" charset="1"/>
              </a:rPr>
              <a:t>pp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le, </a:t>
            </a:r>
            <a:r>
              <a:rPr lang="en-GB" sz="1575" baseline="0" b="0" i="0" dirty="0" spc="-24">
                <a:solidFill>
                  <a:srgbClr val="000000"/>
                </a:solidFill>
                <a:latin typeface="SegoeUI" pitchFamily="0" charset="1"/>
              </a:rPr>
              <a:t>822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 l</a:t>
            </a:r>
            <a:r>
              <a:rPr lang="en-GB" sz="1575" baseline="0" b="0" i="0" dirty="0" spc="-15">
                <a:solidFill>
                  <a:srgbClr val="000000"/>
                </a:solidFill>
                <a:latin typeface="SegoeUI" pitchFamily="0" charset="1"/>
              </a:rPr>
              <a:t>/</a:t>
            </a:r>
            <a:r>
              <a:rPr lang="en-GB" sz="1575" baseline="0" b="0" i="0" dirty="0" spc="-34">
                <a:solidFill>
                  <a:srgbClr val="000000"/>
                </a:solidFill>
                <a:latin typeface="SegoeUI" pitchFamily="0" charset="1"/>
              </a:rPr>
              <a:t>kg</a:t>
            </a:r>
          </a:p>
        </p:txBody>
      </p:sp>
      <p:sp>
        <p:nvSpPr>
          <p:cNvPr id="326" name="Rectangle 326"/>
          <p:cNvSpPr/>
          <p:nvPr/>
        </p:nvSpPr>
        <p:spPr>
          <a:xfrm rot="0" flipH="0" flipV="0">
            <a:off x="1387728" y="4734713"/>
            <a:ext cx="1635088" cy="309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81" algn="l"/>
              </a:tabLst>
            </a:pPr>
            <a:r>
              <a:rPr lang="en-GB" sz="1577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7" baseline="0" b="0" i="0" dirty="0" spc="-59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tat</a:t>
            </a:r>
            <a:r>
              <a:rPr lang="en-GB" sz="1577" baseline="0" b="0" i="0" dirty="0" spc="-22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, </a:t>
            </a:r>
            <a:r>
              <a:rPr lang="en-GB" sz="1577" baseline="0" b="0" i="0" dirty="0" spc="-23">
                <a:solidFill>
                  <a:srgbClr val="000000"/>
                </a:solidFill>
                <a:latin typeface="SegoeUI" pitchFamily="0" charset="1"/>
              </a:rPr>
              <a:t>290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l</a:t>
            </a:r>
            <a:r>
              <a:rPr lang="en-GB" sz="1577" baseline="0" b="0" i="0" dirty="0" spc="-13">
                <a:solidFill>
                  <a:srgbClr val="000000"/>
                </a:solidFill>
                <a:latin typeface="SegoeUI" pitchFamily="0" charset="1"/>
              </a:rPr>
              <a:t>/</a:t>
            </a:r>
            <a:r>
              <a:rPr lang="en-GB" sz="1577" baseline="0" b="0" i="0" dirty="0" spc="-32">
                <a:solidFill>
                  <a:srgbClr val="000000"/>
                </a:solidFill>
                <a:latin typeface="SegoeUI" pitchFamily="0" charset="1"/>
              </a:rPr>
              <a:t>kg</a:t>
            </a:r>
          </a:p>
        </p:txBody>
      </p:sp>
      <p:sp>
        <p:nvSpPr>
          <p:cNvPr id="327" name="Rectangle 327"/>
          <p:cNvSpPr/>
          <p:nvPr/>
        </p:nvSpPr>
        <p:spPr>
          <a:xfrm rot="0" flipH="0" flipV="0">
            <a:off x="2890520" y="6247872"/>
            <a:ext cx="8953410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28" name="Freeform 328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9" name="Picture 149"/>
          <p:cNvPicPr>
            <a:picLocks noChangeAspect="0" noChangeArrowheads="1"/>
          </p:cNvPicPr>
          <p:nvPr/>
        </p:nvPicPr>
        <p:blipFill>
          <a:blip r:embed="rId3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330" name="Picture 150"/>
          <p:cNvPicPr>
            <a:picLocks noChangeAspect="0" noChangeArrowheads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331" name="Picture 331"/>
          <p:cNvPicPr>
            <a:picLocks noChangeAspect="0" noChangeArrowheads="1"/>
          </p:cNvPicPr>
          <p:nvPr/>
        </p:nvPicPr>
        <p:blipFill>
          <a:blip r:embed="rId3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85800" y="3695700"/>
            <a:ext cx="4686300" cy="2162175"/>
          </a:xfrm>
          <a:prstGeom prst="rect">
            <a:avLst/>
          </a:prstGeom>
          <a:noFill/>
          <a:extLst/>
        </p:spPr>
      </p:pic>
      <p:pic>
        <p:nvPicPr>
          <p:cNvPr id="332" name="Picture 332"/>
          <p:cNvPicPr>
            <a:picLocks noChangeAspect="0" noChangeArrowheads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124450" y="285750"/>
            <a:ext cx="4276725" cy="2828925"/>
          </a:xfrm>
          <a:prstGeom prst="rect">
            <a:avLst/>
          </a:prstGeom>
          <a:noFill/>
          <a:extLst/>
        </p:spPr>
      </p:pic>
      <p:pic>
        <p:nvPicPr>
          <p:cNvPr id="333" name="Picture 333"/>
          <p:cNvPicPr>
            <a:picLocks noChangeAspect="0" noChangeArrowheads="1"/>
          </p:cNvPicPr>
          <p:nvPr/>
        </p:nvPicPr>
        <p:blipFill>
          <a:blip r:embed="rId3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124450" y="2800350"/>
            <a:ext cx="4591050" cy="3438525"/>
          </a:xfrm>
          <a:prstGeom prst="rect">
            <a:avLst/>
          </a:prstGeom>
          <a:noFill/>
          <a:extLst/>
        </p:spPr>
      </p:pic>
      <p:pic>
        <p:nvPicPr>
          <p:cNvPr id="334" name="Picture 334"/>
          <p:cNvPicPr>
            <a:picLocks noChangeAspect="0" noChangeArrowheads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820150" y="876300"/>
            <a:ext cx="2990850" cy="4000500"/>
          </a:xfrm>
          <a:prstGeom prst="rect">
            <a:avLst/>
          </a:prstGeom>
          <a:noFill/>
          <a:extLst/>
        </p:spPr>
      </p:pic>
      <p:sp>
        <p:nvSpPr>
          <p:cNvPr id="335" name="Rectangle 335"/>
          <p:cNvSpPr/>
          <p:nvPr/>
        </p:nvSpPr>
        <p:spPr>
          <a:xfrm rot="0" flipH="0" flipV="0">
            <a:off x="931862" y="1035073"/>
            <a:ext cx="3801475" cy="97632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929" baseline="0" b="1" i="0" dirty="0" spc="0">
                <a:solidFill>
                  <a:srgbClr val="001E96"/>
                </a:solidFill>
                <a:latin typeface="SegoeUI-Bold" pitchFamily="0" charset="1"/>
              </a:rPr>
              <a:t>Be</a:t>
            </a:r>
            <a:r>
              <a:rPr lang="en-GB" sz="2929" baseline="0" b="1" i="0" dirty="0" spc="-65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2929" baseline="0" b="1" i="0" dirty="0" spc="0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2929" baseline="0" b="1" i="0" dirty="0" spc="-15">
                <a:solidFill>
                  <a:srgbClr val="001E96"/>
                </a:solidFill>
                <a:latin typeface="SegoeUI-Bold" pitchFamily="0" charset="1"/>
              </a:rPr>
              <a:t>b</a:t>
            </a:r>
            <a:r>
              <a:rPr lang="en-GB" sz="2929" baseline="0" b="1" i="0" dirty="0" spc="-12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2929" baseline="0" b="1" i="0" dirty="0" spc="0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2929" baseline="0" b="1" i="0" dirty="0" spc="175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2929" baseline="0" b="1" i="0" dirty="0" spc="-85">
                <a:solidFill>
                  <a:srgbClr val="001E96"/>
                </a:solidFill>
                <a:latin typeface="SegoeUI-Bold" pitchFamily="0" charset="1"/>
              </a:rPr>
              <a:t>v</a:t>
            </a:r>
            <a:r>
              <a:rPr lang="en-GB" sz="2929" baseline="0" b="1" i="0" dirty="0" spc="0">
                <a:solidFill>
                  <a:srgbClr val="001E96"/>
                </a:solidFill>
                <a:latin typeface="SegoeUI-Bold" pitchFamily="0" charset="1"/>
              </a:rPr>
              <a:t>an</a:t>
            </a:r>
            <a:r>
              <a:rPr lang="en-GB" sz="2929" baseline="0" b="1" i="0" dirty="0" spc="-12">
                <a:solidFill>
                  <a:srgbClr val="001E96"/>
                </a:solidFill>
                <a:latin typeface="SegoeUI-Bold" pitchFamily="0" charset="1"/>
              </a:rPr>
              <a:t>t</a:t>
            </a:r>
            <a:r>
              <a:rPr lang="en-GB" sz="2929" baseline="0" b="1" i="0" dirty="0" spc="-135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2929" baseline="0" b="1" i="0" dirty="0" spc="0">
                <a:solidFill>
                  <a:srgbClr val="001E96"/>
                </a:solidFill>
                <a:latin typeface="SegoeUI-Bold" pitchFamily="0" charset="1"/>
              </a:rPr>
              <a:t>aroun</a:t>
            </a:r>
            <a:r>
              <a:rPr lang="en-GB" sz="2929" baseline="0" b="1" i="0" dirty="0" spc="-12">
                <a:solidFill>
                  <a:srgbClr val="001E96"/>
                </a:solidFill>
                <a:latin typeface="SegoeUI-Bold" pitchFamily="0" charset="1"/>
              </a:rPr>
              <a:t>d </a:t>
            </a:r>
          </a:p>
          <a:p>
            <a:pPr marL="0">
              <a:lnSpc>
                <a:spcPts val="3155"/>
              </a:lnSpc>
            </a:pPr>
            <a:r>
              <a:rPr lang="en-GB" sz="2927" baseline="0" b="1" i="0" dirty="0" spc="0">
                <a:solidFill>
                  <a:srgbClr val="001E96"/>
                </a:solidFill>
                <a:latin typeface="SegoeUI-Bold" pitchFamily="0" charset="1"/>
              </a:rPr>
              <a:t>Groundwa</a:t>
            </a:r>
            <a:r>
              <a:rPr lang="en-GB" sz="2927" baseline="0" b="1" i="0" dirty="0" spc="-15">
                <a:solidFill>
                  <a:srgbClr val="001E96"/>
                </a:solidFill>
                <a:latin typeface="SegoeUI-Bold" pitchFamily="0" charset="1"/>
              </a:rPr>
              <a:t>t</a:t>
            </a:r>
            <a:r>
              <a:rPr lang="en-GB" sz="2927" baseline="0" b="1" i="0" dirty="0" spc="0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2927" baseline="0" b="1" i="0" dirty="0" spc="-44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2927" baseline="0" b="1" i="0" dirty="0" spc="-208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2927" baseline="0" b="1" i="0" dirty="0" spc="0">
                <a:solidFill>
                  <a:srgbClr val="001E96"/>
                </a:solidFill>
                <a:latin typeface="SegoeUI-Bold" pitchFamily="0" charset="1"/>
              </a:rPr>
              <a:t>area</a:t>
            </a:r>
            <a:r>
              <a:rPr lang="en-GB" sz="2927" baseline="0" b="1" i="0" dirty="0" spc="-15">
                <a:solidFill>
                  <a:srgbClr val="001E96"/>
                </a:solidFill>
                <a:latin typeface="SegoeUI-Bold" pitchFamily="0" charset="1"/>
              </a:rPr>
              <a:t>s!</a:t>
            </a:r>
          </a:p>
        </p:txBody>
      </p:sp>
      <p:sp>
        <p:nvSpPr>
          <p:cNvPr id="336" name="Rectangle 336"/>
          <p:cNvSpPr/>
          <p:nvPr/>
        </p:nvSpPr>
        <p:spPr>
          <a:xfrm rot="0" flipH="0" flipV="0">
            <a:off x="969644" y="2109623"/>
            <a:ext cx="3539364" cy="5293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86067" algn="l"/>
              </a:tabLst>
            </a:pPr>
            <a:r>
              <a:rPr lang="en-GB" sz="1577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One im</a:t>
            </a:r>
            <a:r>
              <a:rPr lang="en-GB" sz="1577" baseline="0" b="0" i="0" dirty="0" spc="-27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rtan</a:t>
            </a:r>
            <a:r>
              <a:rPr lang="en-GB" sz="1577" baseline="0" b="0" i="0" dirty="0" spc="597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es</a:t>
            </a:r>
            <a:r>
              <a:rPr lang="en-GB" sz="1577" baseline="0" b="0" i="0" dirty="0" spc="-27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nsi</a:t>
            </a:r>
            <a:r>
              <a:rPr lang="en-GB" sz="1577" baseline="0" b="0" i="0" dirty="0" spc="-27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ilit</a:t>
            </a:r>
            <a:r>
              <a:rPr lang="en-GB" sz="1577" baseline="0" b="0" i="0" dirty="0" spc="667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und</a:t>
            </a:r>
          </a:p>
          <a:p>
            <a:pPr marL="286067">
              <a:lnSpc>
                <a:spcPts val="1727"/>
              </a:lnSpc>
            </a:pPr>
            <a:r>
              <a:rPr lang="en-GB" sz="1577" baseline="0" b="0" i="0" dirty="0" spc="-29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un</a:t>
            </a:r>
            <a:r>
              <a:rPr lang="en-GB" sz="1577" baseline="0" b="0" i="0" dirty="0" spc="-29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77" baseline="0" b="0" i="0" dirty="0" spc="-16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ate</a:t>
            </a:r>
            <a:r>
              <a:rPr lang="en-GB" sz="1577" baseline="0" b="0" i="0" dirty="0" spc="659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ea</a:t>
            </a:r>
            <a:r>
              <a:rPr lang="en-GB" sz="1577" baseline="0" b="0" i="0" dirty="0" spc="38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is 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-27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servati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n.</a:t>
            </a:r>
          </a:p>
        </p:txBody>
      </p:sp>
      <p:sp>
        <p:nvSpPr>
          <p:cNvPr id="337" name="Rectangle 337"/>
          <p:cNvSpPr/>
          <p:nvPr/>
        </p:nvSpPr>
        <p:spPr>
          <a:xfrm rot="0" flipH="0" flipV="0">
            <a:off x="969644" y="2682436"/>
            <a:ext cx="3458867" cy="7479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86067" algn="l"/>
              </a:tabLst>
            </a:pPr>
            <a:r>
              <a:rPr lang="en-GB" sz="1575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At </a:t>
            </a:r>
            <a:r>
              <a:rPr lang="en-GB" sz="1575" baseline="0" b="0" i="0" dirty="0" spc="-15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75" baseline="0" b="0" i="0" dirty="0" spc="-24">
                <a:solidFill>
                  <a:srgbClr val="000000"/>
                </a:solidFill>
                <a:latin typeface="SegoeUI" pitchFamily="0" charset="1"/>
              </a:rPr>
              <a:t>or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st, t</a:t>
            </a:r>
            <a:r>
              <a:rPr lang="en-GB" sz="1575" baseline="0" b="0" i="0" dirty="0" spc="-2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as</a:t>
            </a:r>
            <a:r>
              <a:rPr lang="en-GB" sz="1575" baseline="0" b="0" i="0" dirty="0" spc="464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an</a:t>
            </a:r>
            <a:r>
              <a:rPr lang="en-GB" sz="1575" baseline="0" b="0" i="0" dirty="0" spc="-29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75" baseline="0" b="0" i="0" dirty="0" spc="-29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75" baseline="0" b="0" i="0" dirty="0" spc="-2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75" baseline="0" b="0" i="0" dirty="0" spc="-27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75" baseline="0" b="0" i="0" dirty="0" spc="-29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75" baseline="0" b="0" i="0" dirty="0" spc="61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75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1575" baseline="0" b="0" i="0" dirty="0" spc="-24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75" baseline="0" b="0" i="0" dirty="0" spc="-15">
                <a:solidFill>
                  <a:srgbClr val="000000"/>
                </a:solidFill>
                <a:latin typeface="SegoeUI" pitchFamily="0" charset="1"/>
              </a:rPr>
              <a:t>wn</a:t>
            </a:r>
          </a:p>
          <a:p>
            <a:pPr marL="286067">
              <a:lnSpc>
                <a:spcPts val="1726"/>
              </a:lnSpc>
            </a:pP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int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 natu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77" baseline="0" b="0" i="0" dirty="0" spc="53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77" baseline="0" b="0" i="0" dirty="0" spc="-23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ul</a:t>
            </a:r>
            <a:r>
              <a:rPr lang="en-GB" sz="1577" baseline="0" b="0" i="0" dirty="0" spc="49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eve</a:t>
            </a:r>
            <a:r>
              <a:rPr lang="en-GB" sz="1577" baseline="0" b="0" i="0" dirty="0" spc="459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ntaminate</a:t>
            </a:r>
          </a:p>
          <a:p>
            <a:pPr marL="286067">
              <a:lnSpc>
                <a:spcPts val="1726"/>
              </a:lnSpc>
            </a:pPr>
            <a:r>
              <a:rPr lang="en-GB" sz="1577" baseline="0" b="0" i="0" dirty="0" spc="-29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un</a:t>
            </a:r>
            <a:r>
              <a:rPr lang="en-GB" sz="1577" baseline="0" b="0" i="0" dirty="0" spc="-29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77" baseline="0" b="0" i="0" dirty="0" spc="-16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ate</a:t>
            </a:r>
            <a:r>
              <a:rPr lang="en-GB" sz="1577" baseline="0" b="0" i="0" dirty="0" spc="-2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77" baseline="0" b="0" i="0" dirty="0" spc="0">
                <a:solidFill>
                  <a:srgbClr val="000000"/>
                </a:solidFill>
                <a:latin typeface="SegoeUI" pitchFamily="0" charset="1"/>
              </a:rPr>
              <a:t>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09" name="Picture 109"/>
          <p:cNvPicPr>
            <a:picLocks noChangeAspect="0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10" name="Picture 110"/>
          <p:cNvPicPr>
            <a:picLocks noChangeAspect="0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111" name="Picture 111"/>
          <p:cNvPicPr>
            <a:picLocks noChangeAspect="0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sp>
        <p:nvSpPr>
          <p:cNvPr id="112" name="Rectangle 112"/>
          <p:cNvSpPr/>
          <p:nvPr/>
        </p:nvSpPr>
        <p:spPr>
          <a:xfrm rot="0" flipH="0" flipV="0">
            <a:off x="930275" y="663682"/>
            <a:ext cx="4189664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Clea</a:t>
            </a:r>
            <a:r>
              <a:rPr lang="en-GB" sz="3604" baseline="0" b="1" i="0" dirty="0" spc="974">
                <a:solidFill>
                  <a:srgbClr val="001E96"/>
                </a:solidFill>
                <a:latin typeface="SegoeUI-Bold" pitchFamily="0" charset="1"/>
              </a:rPr>
              <a:t>n</a:t>
            </a:r>
            <a:r>
              <a:rPr lang="en-GB" sz="3604" baseline="0" b="1" i="0" dirty="0" spc="-17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2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604" baseline="0" b="1" i="0" dirty="0" spc="-11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-14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Vital</a:t>
            </a:r>
          </a:p>
        </p:txBody>
      </p:sp>
      <p:sp>
        <p:nvSpPr>
          <p:cNvPr id="113" name="Rectangle 113"/>
          <p:cNvSpPr/>
          <p:nvPr/>
        </p:nvSpPr>
        <p:spPr>
          <a:xfrm rot="0" flipH="0" flipV="0">
            <a:off x="930275" y="1669476"/>
            <a:ext cx="8403414" cy="6340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227" baseline="0" b="0" i="0" dirty="0" spc="67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3227" baseline="0" b="0" i="0" dirty="0" spc="-17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3227" baseline="0" b="0" i="0" dirty="0" spc="808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3227" baseline="0" b="0" i="0" dirty="0" spc="-26">
                <a:solidFill>
                  <a:srgbClr val="000000"/>
                </a:solidFill>
                <a:latin typeface="SegoeUI" pitchFamily="0" charset="1"/>
              </a:rPr>
              <a:t>hu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ma</a:t>
            </a:r>
            <a:r>
              <a:rPr lang="en-GB" sz="3227" baseline="0" b="0" i="0" dirty="0" spc="-17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7" baseline="0" b="0" i="0" dirty="0" spc="881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3227" baseline="0" b="0" i="0" dirty="0" spc="-2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7" baseline="0" b="0" i="0" dirty="0" spc="-26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3227" baseline="0" b="0" i="0" dirty="0" spc="-5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3227" baseline="0" b="0" i="0" dirty="0" spc="-2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7" baseline="0" b="0" i="0" dirty="0" spc="-33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ma</a:t>
            </a:r>
            <a:r>
              <a:rPr lang="en-GB" sz="3227" baseline="0" b="0" i="0" dirty="0" spc="-26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3227" baseline="0" b="0" i="0" dirty="0" spc="88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ca</a:t>
            </a:r>
            <a:r>
              <a:rPr lang="en-GB" sz="3227" baseline="0" b="0" i="0" dirty="0" spc="-26">
                <a:solidFill>
                  <a:srgbClr val="000000"/>
                </a:solidFill>
                <a:latin typeface="SegoeUI" pitchFamily="0" charset="1"/>
              </a:rPr>
              <a:t>nn</a:t>
            </a:r>
            <a:r>
              <a:rPr lang="en-GB" sz="3227" baseline="0" b="0" i="0" dirty="0" spc="-13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3227" baseline="0" b="0" i="0" dirty="0" spc="86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3227" baseline="0" b="0" i="0" dirty="0" spc="-33">
                <a:solidFill>
                  <a:srgbClr val="000000"/>
                </a:solidFill>
                <a:latin typeface="SegoeUI" pitchFamily="0" charset="1"/>
              </a:rPr>
              <a:t>li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3227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 w</a:t>
            </a:r>
            <a:r>
              <a:rPr lang="en-GB" sz="3227" baseline="0" b="0" i="0" dirty="0" spc="-36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3227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3227" baseline="0" b="0" i="0" dirty="0" spc="-13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3227" baseline="0" b="0" i="0" dirty="0" spc="-26">
                <a:solidFill>
                  <a:srgbClr val="000000"/>
                </a:solidFill>
                <a:latin typeface="SegoeUI" pitchFamily="0" charset="1"/>
              </a:rPr>
              <a:t>ut</a:t>
            </a:r>
          </a:p>
        </p:txBody>
      </p:sp>
      <p:sp>
        <p:nvSpPr>
          <p:cNvPr id="115" name="Rectangle 115"/>
          <p:cNvSpPr/>
          <p:nvPr/>
        </p:nvSpPr>
        <p:spPr>
          <a:xfrm rot="0" flipH="0" flipV="0">
            <a:off x="1159192" y="2117786"/>
            <a:ext cx="1051670" cy="6340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227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3227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7" baseline="0" b="0" i="0" dirty="0" spc="-292">
                <a:solidFill>
                  <a:srgbClr val="000000"/>
                </a:solidFill>
                <a:latin typeface="SegoeUI" pitchFamily="0" charset="1"/>
              </a:rPr>
              <a:t>r.</a:t>
            </a:r>
          </a:p>
        </p:txBody>
      </p:sp>
      <p:sp>
        <p:nvSpPr>
          <p:cNvPr id="116" name="Rectangle 116"/>
          <p:cNvSpPr/>
          <p:nvPr/>
        </p:nvSpPr>
        <p:spPr>
          <a:xfrm rot="0" flipH="0" flipV="0">
            <a:off x="930275" y="2679972"/>
            <a:ext cx="8466499" cy="6345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229" baseline="0" b="0" i="0" dirty="0" spc="67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3229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3229" baseline="0" b="0" i="0" dirty="0" spc="888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ta</a:t>
            </a:r>
            <a:r>
              <a:rPr lang="en-GB" sz="3229" baseline="0" b="0" i="0" dirty="0" spc="813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3229" baseline="0" b="0" i="0" dirty="0" spc="-3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75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9" baseline="0" b="0" i="0" dirty="0" spc="-2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 a ra</a:t>
            </a:r>
            <a:r>
              <a:rPr lang="en-GB" sz="3229" baseline="0" b="0" i="0" dirty="0" spc="-6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3229" baseline="0" b="0" i="0" dirty="0" spc="791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il</a:t>
            </a:r>
            <a:r>
              <a:rPr lang="en-GB" sz="3229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3229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:</a:t>
            </a:r>
            <a:r>
              <a:rPr lang="en-GB" sz="3229" baseline="0" b="0" i="0" dirty="0" spc="166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3229" baseline="0" b="0" i="0" dirty="0" spc="-2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ta</a:t>
            </a:r>
            <a:r>
              <a:rPr lang="en-GB" sz="3229" baseline="0" b="0" i="0" dirty="0" spc="-2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3229" baseline="0" b="0" i="0" dirty="0" spc="87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tap</a:t>
            </a:r>
          </a:p>
        </p:txBody>
      </p:sp>
      <p:sp>
        <p:nvSpPr>
          <p:cNvPr id="117" name="Rectangle 117"/>
          <p:cNvSpPr/>
          <p:nvPr/>
        </p:nvSpPr>
        <p:spPr>
          <a:xfrm rot="0" flipH="0" flipV="0">
            <a:off x="1159192" y="3118757"/>
            <a:ext cx="7315572" cy="10732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3229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755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9" baseline="0" b="0" i="0" dirty="0" spc="-1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3229" baseline="0" b="0" i="0" dirty="0" spc="-17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un</a:t>
            </a:r>
            <a:r>
              <a:rPr lang="en-GB" sz="3229" baseline="0" b="0" i="0" dirty="0" spc="869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3229" baseline="0" b="0" i="0" dirty="0" spc="-17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3229" baseline="0" b="0" i="0" dirty="0" spc="911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3229" baseline="0" b="0" i="0" dirty="0" spc="-13">
                <a:solidFill>
                  <a:srgbClr val="000000"/>
                </a:solidFill>
                <a:latin typeface="SegoeUI" pitchFamily="0" charset="1"/>
              </a:rPr>
              <a:t>28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 co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un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tr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9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89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 t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he</a:t>
            </a:r>
          </a:p>
          <a:p>
            <a:pPr marL="0">
              <a:lnSpc>
                <a:spcPts val="3455"/>
              </a:lnSpc>
            </a:pP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ld</a:t>
            </a:r>
          </a:p>
        </p:txBody>
      </p:sp>
      <p:sp>
        <p:nvSpPr>
          <p:cNvPr id="118" name="Rectangle 118"/>
          <p:cNvSpPr/>
          <p:nvPr/>
        </p:nvSpPr>
        <p:spPr>
          <a:xfrm rot="0" flipH="0" flipV="0">
            <a:off x="930275" y="4120152"/>
            <a:ext cx="8090596" cy="6345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229" baseline="0" b="0" i="0" dirty="0" spc="67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3229" baseline="0" b="0" i="0" dirty="0" spc="-343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3229" baseline="0" b="0" i="0" dirty="0" spc="812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3229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83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9" baseline="0" b="0" i="0" dirty="0" spc="-1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3229" baseline="0" b="0" i="0" dirty="0" spc="-3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3229" baseline="0" b="0" i="0" dirty="0" spc="-23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3229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3229" baseline="0" b="0" i="0" dirty="0" spc="836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3229" baseline="0" b="0" i="0" dirty="0" spc="-2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3229" baseline="0" b="0" i="0" dirty="0" spc="-2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3229" baseline="0" b="0" i="0" dirty="0" spc="86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3229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14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yw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3229" baseline="0" b="0" i="0" dirty="0" spc="-3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-75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3229" baseline="0" b="0" i="0" dirty="0" spc="87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n </a:t>
            </a:r>
          </a:p>
        </p:txBody>
      </p:sp>
      <p:sp>
        <p:nvSpPr>
          <p:cNvPr id="119" name="Rectangle 119"/>
          <p:cNvSpPr/>
          <p:nvPr/>
        </p:nvSpPr>
        <p:spPr>
          <a:xfrm rot="0" flipH="0" flipV="0">
            <a:off x="1159192" y="4568462"/>
            <a:ext cx="1384048" cy="6345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9" baseline="0" b="0" i="0" dirty="0" spc="-33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322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3229" baseline="0" b="0" i="0" dirty="0" spc="-2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3229" baseline="0" b="0" i="0" dirty="0" spc="-30">
                <a:solidFill>
                  <a:srgbClr val="000000"/>
                </a:solidFill>
                <a:latin typeface="SegoeUI" pitchFamily="0" charset="1"/>
              </a:rPr>
              <a:t>d.</a:t>
            </a:r>
          </a:p>
        </p:txBody>
      </p:sp>
      <p:sp>
        <p:nvSpPr>
          <p:cNvPr id="120" name="Rectangle 120"/>
          <p:cNvSpPr/>
          <p:nvPr/>
        </p:nvSpPr>
        <p:spPr>
          <a:xfrm rot="0" flipH="0" flipV="0">
            <a:off x="2890520" y="6247872"/>
            <a:ext cx="8953475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871331" algn="l"/>
                <a:tab pos="8871331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2	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38" name="Freeform 338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9" name="Picture 149"/>
          <p:cNvPicPr>
            <a:picLocks noChangeAspect="0" noChangeArrowheads="1"/>
          </p:cNvPicPr>
          <p:nvPr/>
        </p:nvPicPr>
        <p:blipFill>
          <a:blip r:embed="rId3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340" name="Picture 150"/>
          <p:cNvPicPr>
            <a:picLocks noChangeAspect="0" noChangeArrowheads="1"/>
          </p:cNvPicPr>
          <p:nvPr/>
        </p:nvPicPr>
        <p:blipFill>
          <a:blip r:embed="rId3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sp>
        <p:nvSpPr>
          <p:cNvPr id="341" name="Rectangle 341"/>
          <p:cNvSpPr/>
          <p:nvPr/>
        </p:nvSpPr>
        <p:spPr>
          <a:xfrm rot="0" flipH="0" flipV="0">
            <a:off x="930275" y="663682"/>
            <a:ext cx="3184015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ha</a:t>
            </a:r>
            <a:r>
              <a:rPr lang="en-GB" sz="3604" baseline="0" b="1" i="0" dirty="0" spc="1001">
                <a:solidFill>
                  <a:srgbClr val="001E96"/>
                </a:solidFill>
                <a:latin typeface="SegoeUI-Bold" pitchFamily="0" charset="1"/>
              </a:rPr>
              <a:t>t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ca</a:t>
            </a:r>
            <a:r>
              <a:rPr lang="en-GB" sz="3604" baseline="0" b="1" i="0" dirty="0" spc="979">
                <a:solidFill>
                  <a:srgbClr val="001E96"/>
                </a:solidFill>
                <a:latin typeface="SegoeUI-Bold" pitchFamily="0" charset="1"/>
              </a:rPr>
              <a:t>n</a:t>
            </a:r>
            <a:r>
              <a:rPr lang="en-GB" sz="3604" baseline="0" b="1" i="0" dirty="0" spc="-16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604" baseline="0" b="1" i="0" dirty="0" spc="-21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d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o?</a:t>
            </a:r>
          </a:p>
        </p:txBody>
      </p:sp>
      <p:sp>
        <p:nvSpPr>
          <p:cNvPr id="342" name="Rectangle 342"/>
          <p:cNvSpPr/>
          <p:nvPr/>
        </p:nvSpPr>
        <p:spPr>
          <a:xfrm rot="0" flipH="0" flipV="0">
            <a:off x="930275" y="1707096"/>
            <a:ext cx="3285733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-37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9" baseline="0" b="0" i="0" dirty="0" spc="801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76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sparingly</a:t>
            </a:r>
          </a:p>
        </p:txBody>
      </p:sp>
      <p:sp>
        <p:nvSpPr>
          <p:cNvPr id="343" name="Rectangle 343"/>
          <p:cNvSpPr/>
          <p:nvPr/>
        </p:nvSpPr>
        <p:spPr>
          <a:xfrm rot="0" flipH="0" flipV="0">
            <a:off x="930275" y="2222759"/>
            <a:ext cx="8292031" cy="5456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7" baseline="0" b="0" i="0" dirty="0" spc="830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7" baseline="0" b="0" i="0" dirty="0" spc="-33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777" baseline="0" b="0" i="0" dirty="0" spc="-106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2777" baseline="0" b="0" i="0" dirty="0" spc="881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car</a:t>
            </a:r>
            <a:r>
              <a:rPr lang="en-GB" sz="2777" baseline="0" b="0" i="0" dirty="0" spc="73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-53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f natur</a:t>
            </a:r>
            <a:r>
              <a:rPr lang="en-GB" sz="2777" baseline="0" b="0" i="0" dirty="0" spc="-1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: do</a:t>
            </a:r>
            <a:r>
              <a:rPr lang="en-GB" sz="2777" baseline="0" b="0" i="0" dirty="0" spc="-145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'</a:t>
            </a:r>
            <a:r>
              <a:rPr lang="en-GB" sz="2777" baseline="0" b="0" i="0" dirty="0" spc="714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thro</a:t>
            </a:r>
            <a:r>
              <a:rPr lang="en-GB" sz="2777" baseline="0" b="0" i="0" dirty="0" spc="779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tras</a:t>
            </a:r>
            <a:r>
              <a:rPr lang="en-GB" sz="2777" baseline="0" b="0" i="0" dirty="0" spc="695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into wat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7" baseline="0" b="0" i="0" dirty="0" spc="791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or</a:t>
            </a:r>
          </a:p>
        </p:txBody>
      </p:sp>
      <p:sp>
        <p:nvSpPr>
          <p:cNvPr id="344" name="Rectangle 344"/>
          <p:cNvSpPr/>
          <p:nvPr/>
        </p:nvSpPr>
        <p:spPr>
          <a:xfrm rot="0" flipH="0" flipV="0">
            <a:off x="930275" y="2603589"/>
            <a:ext cx="7830987" cy="10518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28917"/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rs</a:t>
            </a:r>
          </a:p>
          <a:p>
            <a:pPr marL="0">
              <a:lnSpc>
                <a:spcPts val="3982"/>
              </a:lnSpc>
            </a:pPr>
            <a:r>
              <a:rPr lang="en-GB" sz="2777" baseline="0" b="0" i="0" dirty="0" spc="830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Do</a:t>
            </a:r>
            <a:r>
              <a:rPr lang="en-GB" sz="2777" baseline="0" b="0" i="0" dirty="0" spc="-148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'</a:t>
            </a:r>
            <a:r>
              <a:rPr lang="en-GB" sz="2777" baseline="0" b="0" i="0" dirty="0" spc="795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flus</a:t>
            </a:r>
            <a:r>
              <a:rPr lang="en-GB" sz="2777" baseline="0" b="0" i="0" dirty="0" spc="761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anythin</a:t>
            </a:r>
            <a:r>
              <a:rPr lang="en-GB" sz="2777" baseline="0" b="0" i="0" dirty="0" spc="771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dow</a:t>
            </a:r>
            <a:r>
              <a:rPr lang="en-GB" sz="2777" baseline="0" b="0" i="0" dirty="0" spc="76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777" baseline="0" b="0" i="0" dirty="0" spc="80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toil</a:t>
            </a:r>
            <a:r>
              <a:rPr lang="en-GB" sz="2777" baseline="0" b="0" i="0" dirty="0" spc="-23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719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tha</a:t>
            </a:r>
            <a:r>
              <a:rPr lang="en-GB" sz="2777" baseline="0" b="0" i="0" dirty="0" spc="79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do</a:t>
            </a:r>
            <a:r>
              <a:rPr lang="en-GB" sz="2777" baseline="0" b="0" i="0" dirty="0" spc="-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7" baseline="0" b="0" i="0" dirty="0" spc="-145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't</a:t>
            </a:r>
          </a:p>
        </p:txBody>
      </p:sp>
      <p:sp>
        <p:nvSpPr>
          <p:cNvPr id="345" name="Rectangle 345"/>
          <p:cNvSpPr/>
          <p:nvPr/>
        </p:nvSpPr>
        <p:spPr>
          <a:xfrm rot="0" flipH="0" flipV="0">
            <a:off x="930275" y="3500209"/>
            <a:ext cx="7681748" cy="10515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28917"/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lon</a:t>
            </a:r>
            <a:r>
              <a:rPr lang="en-GB" sz="2779" baseline="0" b="0" i="0" dirty="0" spc="85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in th</a:t>
            </a:r>
            <a:r>
              <a:rPr lang="en-GB" sz="2779" baseline="0" b="0" i="0" dirty="0" spc="72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rways</a:t>
            </a:r>
          </a:p>
          <a:p>
            <a:pPr marL="0">
              <a:lnSpc>
                <a:spcPts val="3980"/>
              </a:lnSpc>
            </a:pPr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Admir</a:t>
            </a:r>
            <a:r>
              <a:rPr lang="en-GB" sz="2779" baseline="0" b="0" i="0" dirty="0" spc="733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ou</a:t>
            </a:r>
            <a:r>
              <a:rPr lang="en-GB" sz="2779" baseline="0" b="0" i="0" dirty="0" spc="83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autifu</a:t>
            </a:r>
            <a:r>
              <a:rPr lang="en-GB" sz="2779" baseline="0" b="0" i="0" dirty="0" spc="761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riv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786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and la</a:t>
            </a:r>
            <a:r>
              <a:rPr lang="en-GB" sz="2779" baseline="0" b="0" i="0" dirty="0" spc="-106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s, and 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njoy</a:t>
            </a:r>
          </a:p>
        </p:txBody>
      </p:sp>
      <p:sp>
        <p:nvSpPr>
          <p:cNvPr id="346" name="Rectangle 346"/>
          <p:cNvSpPr/>
          <p:nvPr/>
        </p:nvSpPr>
        <p:spPr>
          <a:xfrm rot="0" flipH="0" flipV="0">
            <a:off x="1159192" y="4396829"/>
            <a:ext cx="7980430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cl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779" baseline="0" b="0" i="0" dirty="0" spc="83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Finnis</a:t>
            </a:r>
            <a:r>
              <a:rPr lang="en-GB" sz="2779" baseline="0" b="0" i="0" dirty="0" spc="83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ta</a:t>
            </a:r>
            <a:r>
              <a:rPr lang="en-GB" sz="2779" baseline="0" b="0" i="0" dirty="0" spc="696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841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wit</a:t>
            </a:r>
            <a:r>
              <a:rPr lang="en-GB" sz="2779" baseline="0" b="0" i="0" dirty="0" spc="761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smil</a:t>
            </a:r>
            <a:r>
              <a:rPr lang="en-GB" sz="2779" baseline="0" b="0" i="0" dirty="0" spc="73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on you</a:t>
            </a:r>
            <a:r>
              <a:rPr lang="en-GB" sz="2779" baseline="0" b="0" i="0" dirty="0" spc="767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fac</a:t>
            </a:r>
            <a:r>
              <a:rPr lang="en-GB" sz="2779" baseline="0" b="0" i="0" dirty="0" spc="7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725">
                <a:solidFill>
                  <a:srgbClr val="000000"/>
                </a:solidFill>
                <a:latin typeface="Wingdings-Regular" pitchFamily="0" charset="1"/>
              </a:rPr>
              <a:t>☺</a:t>
            </a:r>
          </a:p>
        </p:txBody>
      </p:sp>
      <p:sp>
        <p:nvSpPr>
          <p:cNvPr id="348" name="Rectangle 348"/>
          <p:cNvSpPr/>
          <p:nvPr/>
        </p:nvSpPr>
        <p:spPr>
          <a:xfrm rot="0" flipH="0" flipV="0">
            <a:off x="2890520" y="6247872"/>
            <a:ext cx="8953410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785225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49" name="Freeform 349">
            <a:hlinkClick r:id="rId100"/>
          </p:cNvPr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0" name="Picture 350"/>
          <p:cNvPicPr>
            <a:picLocks noChangeAspect="0" noChangeArrowheads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04875" y="1971675"/>
            <a:ext cx="3790950" cy="2419350"/>
          </a:xfrm>
          <a:prstGeom prst="rect">
            <a:avLst/>
          </a:prstGeom>
          <a:noFill/>
          <a:extLst/>
        </p:spPr>
      </p:pic>
      <p:pic>
        <p:nvPicPr>
          <p:cNvPr id="351" name="Picture 351"/>
          <p:cNvPicPr>
            <a:picLocks noChangeAspect="0" noChangeArrowheads="1"/>
          </p:cNvPicPr>
          <p:nvPr/>
        </p:nvPicPr>
        <p:blipFill>
          <a:blip r:embed="rId3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915650" y="600075"/>
            <a:ext cx="657225" cy="628650"/>
          </a:xfrm>
          <a:prstGeom prst="rect">
            <a:avLst/>
          </a:prstGeom>
          <a:noFill/>
          <a:extLst/>
        </p:spPr>
      </p:pic>
      <p:pic>
        <p:nvPicPr>
          <p:cNvPr id="352" name="Picture 352"/>
          <p:cNvPicPr>
            <a:picLocks noChangeAspect="0" noChangeArrowheads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487025" y="5915025"/>
            <a:ext cx="1085850" cy="361950"/>
          </a:xfrm>
          <a:prstGeom prst="rect">
            <a:avLst/>
          </a:prstGeom>
          <a:noFill/>
          <a:extLst/>
        </p:spPr>
      </p:pic>
      <p:sp>
        <p:nvSpPr>
          <p:cNvPr id="353" name="Rectangle 353"/>
          <p:cNvSpPr/>
          <p:nvPr/>
        </p:nvSpPr>
        <p:spPr>
          <a:xfrm rot="0" flipH="0" flipV="0">
            <a:off x="1531874" y="5647797"/>
            <a:ext cx="2468705" cy="4719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2" baseline="0" b="1" i="0" dirty="0" spc="0">
                <a:solidFill>
                  <a:srgbClr val="001E96"/>
                </a:solidFill>
                <a:latin typeface="SegoeUI-Bold" pitchFamily="0" charset="1"/>
                <a:hlinkClick r:id="rId100"/>
              </a:rPr>
              <a:t>ww</a:t>
            </a:r>
            <a:r>
              <a:rPr lang="en-GB" sz="2402" baseline="0" b="1" i="0" dirty="0" spc="-39">
                <a:solidFill>
                  <a:srgbClr val="001E96"/>
                </a:solidFill>
                <a:latin typeface="SegoeUI-Bold" pitchFamily="0" charset="1"/>
                <a:hlinkClick r:id="rId100"/>
              </a:rPr>
              <a:t>w</a:t>
            </a:r>
            <a:r>
              <a:rPr lang="en-GB" sz="2402" baseline="0" b="1" i="0" dirty="0" spc="0">
                <a:solidFill>
                  <a:srgbClr val="001E96"/>
                </a:solidFill>
                <a:latin typeface="SegoeUI-Bold" pitchFamily="0" charset="1"/>
                <a:hlinkClick r:id="rId100"/>
              </a:rPr>
              <a:t>.o</a:t>
            </a:r>
            <a:r>
              <a:rPr lang="en-GB" sz="2402" baseline="0" b="1" i="0" dirty="0" spc="-27">
                <a:solidFill>
                  <a:srgbClr val="001E96"/>
                </a:solidFill>
                <a:latin typeface="SegoeUI-Bold" pitchFamily="0" charset="1"/>
                <a:hlinkClick r:id="rId100"/>
              </a:rPr>
              <a:t>u</a:t>
            </a:r>
            <a:r>
              <a:rPr lang="en-GB" sz="2402" baseline="0" b="1" i="0" dirty="0" spc="0">
                <a:solidFill>
                  <a:srgbClr val="001E96"/>
                </a:solidFill>
                <a:latin typeface="SegoeUI-Bold" pitchFamily="0" charset="1"/>
                <a:hlinkClick r:id="rId100"/>
              </a:rPr>
              <a:t>l</a:t>
            </a:r>
            <a:r>
              <a:rPr lang="en-GB" sz="2402" baseline="0" b="1" i="0" dirty="0" spc="-27">
                <a:solidFill>
                  <a:srgbClr val="001E96"/>
                </a:solidFill>
                <a:latin typeface="SegoeUI-Bold" pitchFamily="0" charset="1"/>
                <a:hlinkClick r:id="rId100"/>
              </a:rPr>
              <a:t>unv</a:t>
            </a:r>
            <a:r>
              <a:rPr lang="en-GB" sz="2402" baseline="0" b="1" i="0" dirty="0" spc="-25">
                <a:solidFill>
                  <a:srgbClr val="001E96"/>
                </a:solidFill>
                <a:latin typeface="SegoeUI-Bold" pitchFamily="0" charset="1"/>
                <a:hlinkClick r:id="rId100"/>
              </a:rPr>
              <a:t>e</a:t>
            </a:r>
            <a:r>
              <a:rPr lang="en-GB" sz="2402" baseline="0" b="1" i="0" dirty="0" spc="0">
                <a:solidFill>
                  <a:srgbClr val="001E96"/>
                </a:solidFill>
                <a:latin typeface="SegoeUI-Bold" pitchFamily="0" charset="1"/>
                <a:hlinkClick r:id="rId100"/>
              </a:rPr>
              <a:t>s</a:t>
            </a:r>
            <a:r>
              <a:rPr lang="en-GB" sz="2402" baseline="0" b="1" i="0" dirty="0" spc="-15">
                <a:solidFill>
                  <a:srgbClr val="001E96"/>
                </a:solidFill>
                <a:latin typeface="SegoeUI-Bold" pitchFamily="0" charset="1"/>
                <a:hlinkClick r:id="rId100"/>
              </a:rPr>
              <a:t>i</a:t>
            </a:r>
            <a:r>
              <a:rPr lang="en-GB" sz="2402" baseline="0" b="1" i="0" dirty="0" spc="0">
                <a:solidFill>
                  <a:srgbClr val="001E96"/>
                </a:solidFill>
                <a:latin typeface="SegoeUI-Bold" pitchFamily="0" charset="1"/>
                <a:hlinkClick r:id="rId100"/>
              </a:rPr>
              <a:t>.</a:t>
            </a:r>
            <a:r>
              <a:rPr lang="en-GB" sz="2402" baseline="0" b="1" i="0" dirty="0" spc="-20">
                <a:solidFill>
                  <a:srgbClr val="001E96"/>
                </a:solidFill>
                <a:latin typeface="SegoeUI-Bold" pitchFamily="0" charset="1"/>
                <a:hlinkClick r:id="rId100"/>
              </a:rPr>
              <a:t>fi</a:t>
            </a:r>
          </a:p>
        </p:txBody>
      </p:sp>
      <p:sp>
        <p:nvSpPr>
          <p:cNvPr id="354" name="Rectangle 354"/>
          <p:cNvSpPr/>
          <p:nvPr/>
        </p:nvSpPr>
        <p:spPr>
          <a:xfrm rot="0" flipH="0" flipV="0">
            <a:off x="5454903" y="2458598"/>
            <a:ext cx="4518572" cy="17334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5182" baseline="0" b="1" i="0" dirty="0" spc="-37">
                <a:solidFill>
                  <a:srgbClr val="001E96"/>
                </a:solidFill>
                <a:latin typeface="SegoeUI-Bold" pitchFamily="0" charset="1"/>
              </a:rPr>
              <a:t>T</a:t>
            </a:r>
            <a:r>
              <a:rPr lang="en-GB" sz="5182" baseline="0" b="1" i="0" dirty="0" spc="0">
                <a:solidFill>
                  <a:srgbClr val="001E96"/>
                </a:solidFill>
                <a:latin typeface="SegoeUI-Bold" pitchFamily="0" charset="1"/>
              </a:rPr>
              <a:t>han</a:t>
            </a:r>
            <a:r>
              <a:rPr lang="en-GB" sz="5182" baseline="0" b="1" i="0" dirty="0" spc="1545">
                <a:solidFill>
                  <a:srgbClr val="001E96"/>
                </a:solidFill>
                <a:latin typeface="SegoeUI-Bold" pitchFamily="0" charset="1"/>
              </a:rPr>
              <a:t>k</a:t>
            </a:r>
            <a:r>
              <a:rPr lang="en-GB" sz="5182" baseline="0" b="1" i="0" dirty="0" spc="-89">
                <a:solidFill>
                  <a:srgbClr val="001E96"/>
                </a:solidFill>
                <a:latin typeface="SegoeUI-Bold" pitchFamily="0" charset="1"/>
              </a:rPr>
              <a:t>y</a:t>
            </a:r>
            <a:r>
              <a:rPr lang="en-GB" sz="5182" baseline="0" b="1" i="0" dirty="0" spc="0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5182" baseline="0" b="1" i="0" dirty="0" spc="1507">
                <a:solidFill>
                  <a:srgbClr val="001E96"/>
                </a:solidFill>
                <a:latin typeface="SegoeUI-Bold" pitchFamily="0" charset="1"/>
              </a:rPr>
              <a:t>u</a:t>
            </a:r>
            <a:r>
              <a:rPr lang="en-GB" sz="5182" baseline="0" b="1" i="0" dirty="0" spc="-37">
                <a:solidFill>
                  <a:srgbClr val="001E96"/>
                </a:solidFill>
                <a:latin typeface="SegoeUI-Bold" pitchFamily="0" charset="1"/>
              </a:rPr>
              <a:t>f</a:t>
            </a:r>
            <a:r>
              <a:rPr lang="en-GB" sz="5182" baseline="0" b="1" i="0" dirty="0" spc="-1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5182" baseline="0" b="1" i="0" dirty="0" spc="-37">
                <a:solidFill>
                  <a:srgbClr val="001E96"/>
                </a:solidFill>
                <a:latin typeface="SegoeUI-Bold" pitchFamily="0" charset="1"/>
              </a:rPr>
              <a:t>r </a:t>
            </a:r>
          </a:p>
          <a:p>
            <a:pPr marL="0">
              <a:lnSpc>
                <a:spcPts val="5633"/>
              </a:lnSpc>
            </a:pPr>
            <a:r>
              <a:rPr lang="en-GB" sz="5182" baseline="0" b="1" i="0" dirty="0" spc="-89">
                <a:solidFill>
                  <a:srgbClr val="001E96"/>
                </a:solidFill>
                <a:latin typeface="SegoeUI-Bold" pitchFamily="0" charset="1"/>
              </a:rPr>
              <a:t>y</a:t>
            </a:r>
            <a:r>
              <a:rPr lang="en-GB" sz="5182" baseline="0" b="1" i="0" dirty="0" spc="0">
                <a:solidFill>
                  <a:srgbClr val="001E96"/>
                </a:solidFill>
                <a:latin typeface="SegoeUI-Bold" pitchFamily="0" charset="1"/>
              </a:rPr>
              <a:t>ou</a:t>
            </a:r>
            <a:r>
              <a:rPr lang="en-GB" sz="5182" baseline="0" b="1" i="0" dirty="0" spc="1546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5182" baseline="0" b="1" i="0" dirty="0" spc="0">
                <a:solidFill>
                  <a:srgbClr val="001E96"/>
                </a:solidFill>
                <a:latin typeface="SegoeUI-Bold" pitchFamily="0" charset="1"/>
              </a:rPr>
              <a:t>inte</a:t>
            </a:r>
            <a:r>
              <a:rPr lang="en-GB" sz="5182" baseline="0" b="1" i="0" dirty="0" spc="-52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5182" baseline="0" b="1" i="0" dirty="0" spc="-26">
                <a:solidFill>
                  <a:srgbClr val="001E96"/>
                </a:solidFill>
                <a:latin typeface="SegoeUI-Bold" pitchFamily="0" charset="1"/>
              </a:rPr>
              <a:t>est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121" name="Freeform 121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2" name="Picture 110"/>
          <p:cNvPicPr>
            <a:picLocks noChangeAspect="0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123" name="Picture 111"/>
          <p:cNvPicPr>
            <a:picLocks noChangeAspect="0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sp>
        <p:nvSpPr>
          <p:cNvPr id="124" name="Rectangle 124"/>
          <p:cNvSpPr/>
          <p:nvPr/>
        </p:nvSpPr>
        <p:spPr>
          <a:xfrm rot="0" flipH="0" flipV="0">
            <a:off x="930275" y="663682"/>
            <a:ext cx="4189664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Clea</a:t>
            </a:r>
            <a:r>
              <a:rPr lang="en-GB" sz="3604" baseline="0" b="1" i="0" dirty="0" spc="974">
                <a:solidFill>
                  <a:srgbClr val="001E96"/>
                </a:solidFill>
                <a:latin typeface="SegoeUI-Bold" pitchFamily="0" charset="1"/>
              </a:rPr>
              <a:t>n</a:t>
            </a:r>
            <a:r>
              <a:rPr lang="en-GB" sz="3604" baseline="0" b="1" i="0" dirty="0" spc="-17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2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604" baseline="0" b="1" i="0" dirty="0" spc="-11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-14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Vital</a:t>
            </a:r>
          </a:p>
        </p:txBody>
      </p:sp>
      <p:sp>
        <p:nvSpPr>
          <p:cNvPr id="125" name="Rectangle 125"/>
          <p:cNvSpPr/>
          <p:nvPr/>
        </p:nvSpPr>
        <p:spPr>
          <a:xfrm rot="0" flipH="0" flipV="0">
            <a:off x="930275" y="1780815"/>
            <a:ext cx="8487981" cy="8634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Acco</a:t>
            </a:r>
            <a:r>
              <a:rPr lang="en-GB" sz="2779" baseline="0" b="0" i="0" dirty="0" spc="-39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din</a:t>
            </a:r>
            <a:r>
              <a:rPr lang="en-GB" sz="2779" baseline="0" b="0" i="0" dirty="0" spc="750">
                <a:solidFill>
                  <a:srgbClr val="1C1C1C"/>
                </a:solidFill>
                <a:latin typeface="Lato-Regular" pitchFamily="0" charset="1"/>
              </a:rPr>
              <a:t>g</a:t>
            </a:r>
            <a:r>
              <a:rPr lang="en-GB" sz="2779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o </a:t>
            </a:r>
            <a:r>
              <a:rPr lang="en-GB" sz="2779" baseline="0" b="0" i="0" dirty="0" spc="-23">
                <a:solidFill>
                  <a:srgbClr val="1C1C1C"/>
                </a:solidFill>
                <a:latin typeface="Lato-Regular" pitchFamily="0" charset="1"/>
              </a:rPr>
              <a:t>U</a:t>
            </a:r>
            <a:r>
              <a:rPr lang="en-GB" sz="2779" baseline="0" b="0" i="0" dirty="0" spc="-26">
                <a:solidFill>
                  <a:srgbClr val="1C1C1C"/>
                </a:solidFill>
                <a:latin typeface="Lato-Regular" pitchFamily="0" charset="1"/>
              </a:rPr>
              <a:t>N</a:t>
            </a:r>
            <a:r>
              <a:rPr lang="en-GB" sz="2779" baseline="0" b="0" i="0" dirty="0" spc="-28">
                <a:solidFill>
                  <a:srgbClr val="1C1C1C"/>
                </a:solidFill>
                <a:latin typeface="Lato-Regular" pitchFamily="0" charset="1"/>
              </a:rPr>
              <a:t>I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C</a:t>
            </a:r>
            <a:r>
              <a:rPr lang="en-GB" sz="2779" baseline="0" b="0" i="0" dirty="0" spc="-31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F</a:t>
            </a:r>
            <a:r>
              <a:rPr lang="en-GB" sz="2779" baseline="0" b="0" i="0" dirty="0" spc="887">
                <a:solidFill>
                  <a:srgbClr val="1C1C1C"/>
                </a:solidFill>
                <a:latin typeface="Lato-Regular" pitchFamily="0" charset="1"/>
              </a:rPr>
              <a:t>,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eve</a:t>
            </a:r>
            <a:r>
              <a:rPr lang="en-GB" sz="2779" baseline="0" b="0" i="0" dirty="0" spc="-34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yon</a:t>
            </a:r>
            <a:r>
              <a:rPr lang="en-GB" sz="2779" baseline="0" b="0" i="0" dirty="0" spc="783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need</a:t>
            </a:r>
            <a:r>
              <a:rPr lang="en-GB" sz="2779" baseline="0" b="0" i="0" dirty="0" spc="685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9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cces</a:t>
            </a:r>
            <a:r>
              <a:rPr lang="en-GB" sz="2779" baseline="0" b="0" i="0" dirty="0" spc="676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9" baseline="0" b="0" i="0" dirty="0" spc="-20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o </a:t>
            </a:r>
            <a:r>
              <a:rPr lang="en-GB" sz="2779" baseline="0" b="0" i="0" dirty="0" spc="-28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-20">
                <a:solidFill>
                  <a:srgbClr val="1C1C1C"/>
                </a:solidFill>
                <a:latin typeface="Lato-Regular" pitchFamily="0" charset="1"/>
              </a:rPr>
              <a:t>t </a:t>
            </a:r>
          </a:p>
          <a:p>
            <a:pPr marL="228917">
              <a:lnSpc>
                <a:spcPts val="3079"/>
              </a:lnSpc>
            </a:pP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le</a:t>
            </a:r>
            <a:r>
              <a:rPr lang="en-GB" sz="2779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9" baseline="0" b="0" i="0" dirty="0" spc="731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-38">
                <a:solidFill>
                  <a:srgbClr val="1C1C1C"/>
                </a:solidFill>
                <a:latin typeface="Lato-Regular" pitchFamily="0" charset="1"/>
              </a:rPr>
              <a:t>1</a:t>
            </a:r>
            <a:r>
              <a:rPr lang="en-GB" sz="2779" baseline="0" b="0" i="0" dirty="0" spc="-36">
                <a:solidFill>
                  <a:srgbClr val="1C1C1C"/>
                </a:solidFill>
                <a:latin typeface="Lato-Regular" pitchFamily="0" charset="1"/>
              </a:rPr>
              <a:t>5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-</a:t>
            </a:r>
            <a:r>
              <a:rPr lang="en-GB" sz="2779" baseline="0" b="0" i="0" dirty="0" spc="-35">
                <a:solidFill>
                  <a:srgbClr val="1C1C1C"/>
                </a:solidFill>
                <a:latin typeface="Lato-Regular" pitchFamily="0" charset="1"/>
              </a:rPr>
              <a:t>20</a:t>
            </a:r>
            <a:r>
              <a:rPr lang="en-GB" sz="2779" baseline="0" b="0" i="0" dirty="0" spc="186">
                <a:solidFill>
                  <a:srgbClr val="1C1C1C"/>
                </a:solidFill>
                <a:latin typeface="Lato-Regular" pitchFamily="0" charset="1"/>
              </a:rPr>
              <a:t> 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li</a:t>
            </a:r>
            <a:r>
              <a:rPr lang="en-GB" sz="2779" baseline="0" b="0" i="0" dirty="0" spc="-20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9" baseline="0" b="0" i="0" dirty="0" spc="-34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743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of cle</a:t>
            </a:r>
            <a:r>
              <a:rPr lang="en-GB" sz="2779" baseline="0" b="0" i="0" dirty="0" spc="-28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702">
                <a:solidFill>
                  <a:srgbClr val="1C1C1C"/>
                </a:solidFill>
                <a:latin typeface="Lato-Regular" pitchFamily="0" charset="1"/>
              </a:rPr>
              <a:t>n</a:t>
            </a:r>
            <a:r>
              <a:rPr lang="en-GB" sz="2779" baseline="0" b="0" i="0" dirty="0" spc="-12">
                <a:solidFill>
                  <a:srgbClr val="1C1C1C"/>
                </a:solidFill>
                <a:latin typeface="Lato-Regular" pitchFamily="0" charset="1"/>
              </a:rPr>
              <a:t>w</a:t>
            </a:r>
            <a:r>
              <a:rPr lang="en-GB" sz="2779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9" baseline="0" b="0" i="0" dirty="0" spc="793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-32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 d</a:t>
            </a:r>
            <a:r>
              <a:rPr lang="en-GB" sz="2779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743">
                <a:solidFill>
                  <a:srgbClr val="1C1C1C"/>
                </a:solidFill>
                <a:latin typeface="Lato-Regular" pitchFamily="0" charset="1"/>
              </a:rPr>
              <a:t>y</a:t>
            </a:r>
            <a:r>
              <a:rPr lang="en-GB" sz="2779" baseline="0" b="0" i="0" dirty="0" spc="-20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o su</a:t>
            </a:r>
            <a:r>
              <a:rPr lang="en-GB" sz="2779" baseline="0" b="0" i="0" dirty="0" spc="-34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viv</a:t>
            </a:r>
            <a:r>
              <a:rPr lang="en-GB" sz="2779" baseline="0" b="0" i="0" dirty="0" spc="847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9" baseline="0" b="0" i="0" dirty="0" spc="-28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nd </a:t>
            </a:r>
          </a:p>
        </p:txBody>
      </p:sp>
      <p:sp>
        <p:nvSpPr>
          <p:cNvPr id="127" name="Rectangle 127"/>
          <p:cNvSpPr/>
          <p:nvPr/>
        </p:nvSpPr>
        <p:spPr>
          <a:xfrm rot="0" flipH="0" flipV="0">
            <a:off x="1159192" y="2642027"/>
            <a:ext cx="1970530" cy="3848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7" baseline="0" b="0" i="0" dirty="0" spc="-25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7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822">
                <a:solidFill>
                  <a:srgbClr val="1C1C1C"/>
                </a:solidFill>
                <a:latin typeface="Lato-Regular" pitchFamily="0" charset="1"/>
              </a:rPr>
              <a:t>y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he</a:t>
            </a:r>
            <a:r>
              <a:rPr lang="en-GB" sz="2777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l</a:t>
            </a:r>
            <a:r>
              <a:rPr lang="en-GB" sz="2777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hy.</a:t>
            </a:r>
          </a:p>
        </p:txBody>
      </p:sp>
      <p:sp>
        <p:nvSpPr>
          <p:cNvPr id="128" name="Rectangle 128"/>
          <p:cNvSpPr/>
          <p:nvPr/>
        </p:nvSpPr>
        <p:spPr>
          <a:xfrm rot="0" flipH="0" flipV="0">
            <a:off x="930275" y="3068595"/>
            <a:ext cx="8201832" cy="4734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-28">
                <a:solidFill>
                  <a:srgbClr val="1C1C1C"/>
                </a:solidFill>
                <a:latin typeface="Lato-Regular" pitchFamily="0" charset="1"/>
              </a:rPr>
              <a:t>I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n Oulu</a:t>
            </a:r>
            <a:r>
              <a:rPr lang="en-GB" sz="2779" baseline="0" b="0" i="0" dirty="0" spc="660">
                <a:solidFill>
                  <a:srgbClr val="1C1C1C"/>
                </a:solidFill>
                <a:latin typeface="Lato-Regular" pitchFamily="0" charset="1"/>
              </a:rPr>
              <a:t>,</a:t>
            </a:r>
            <a:r>
              <a:rPr lang="en-GB" sz="2779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bou</a:t>
            </a:r>
            <a:r>
              <a:rPr lang="en-GB" sz="2779" baseline="0" b="0" i="0" dirty="0" spc="729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-35">
                <a:solidFill>
                  <a:srgbClr val="1C1C1C"/>
                </a:solidFill>
                <a:latin typeface="Lato-Regular" pitchFamily="0" charset="1"/>
              </a:rPr>
              <a:t>130</a:t>
            </a:r>
            <a:r>
              <a:rPr lang="en-GB" sz="2779" baseline="0" b="0" i="0" dirty="0" spc="185">
                <a:solidFill>
                  <a:srgbClr val="1C1C1C"/>
                </a:solidFill>
                <a:latin typeface="Lato-Regular" pitchFamily="0" charset="1"/>
              </a:rPr>
              <a:t> 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li</a:t>
            </a:r>
            <a:r>
              <a:rPr lang="en-GB" sz="2779" baseline="0" b="0" i="0" dirty="0" spc="-14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9" baseline="0" b="0" i="0" dirty="0" spc="-37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752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of w</a:t>
            </a:r>
            <a:r>
              <a:rPr lang="en-GB" sz="2779" baseline="0" b="0" i="0" dirty="0" spc="-37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-20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9" baseline="0" b="0" i="0" dirty="0" spc="787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is</a:t>
            </a:r>
            <a:r>
              <a:rPr lang="en-GB" sz="2779" baseline="0" b="0" i="0" dirty="0" spc="-33">
                <a:solidFill>
                  <a:srgbClr val="1C1C1C"/>
                </a:solidFill>
                <a:latin typeface="Lato-Regular" pitchFamily="0" charset="1"/>
              </a:rPr>
              <a:t> 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use</a:t>
            </a:r>
            <a:r>
              <a:rPr lang="en-GB" sz="2779" baseline="0" b="0" i="0" dirty="0" spc="697">
                <a:solidFill>
                  <a:srgbClr val="1C1C1C"/>
                </a:solidFill>
                <a:latin typeface="Lato-Regular" pitchFamily="0" charset="1"/>
              </a:rPr>
              <a:t>d</a:t>
            </a:r>
            <a:r>
              <a:rPr lang="en-GB" sz="2779" baseline="0" b="0" i="0" dirty="0" spc="-30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 d</a:t>
            </a:r>
            <a:r>
              <a:rPr lang="en-GB" sz="2779" baseline="0" b="0" i="0" dirty="0" spc="-28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743">
                <a:solidFill>
                  <a:srgbClr val="1C1C1C"/>
                </a:solidFill>
                <a:latin typeface="Lato-Regular" pitchFamily="0" charset="1"/>
              </a:rPr>
              <a:t>y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pe</a:t>
            </a:r>
            <a:r>
              <a:rPr lang="en-GB" sz="2779" baseline="0" b="0" i="0" dirty="0" spc="-37">
                <a:solidFill>
                  <a:srgbClr val="1C1C1C"/>
                </a:solidFill>
                <a:latin typeface="Lato-Regular" pitchFamily="0" charset="1"/>
              </a:rPr>
              <a:t>r </a:t>
            </a:r>
          </a:p>
        </p:txBody>
      </p:sp>
      <p:sp>
        <p:nvSpPr>
          <p:cNvPr id="129" name="Rectangle 129"/>
          <p:cNvSpPr/>
          <p:nvPr/>
        </p:nvSpPr>
        <p:spPr>
          <a:xfrm rot="0" flipH="0" flipV="0">
            <a:off x="1159192" y="3538647"/>
            <a:ext cx="1148882" cy="3848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pe</a:t>
            </a:r>
            <a:r>
              <a:rPr lang="en-GB" sz="2777" baseline="0" b="0" i="0" dirty="0" spc="-37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son.</a:t>
            </a:r>
          </a:p>
        </p:txBody>
      </p:sp>
      <p:sp>
        <p:nvSpPr>
          <p:cNvPr id="130" name="Rectangle 130"/>
          <p:cNvSpPr/>
          <p:nvPr/>
        </p:nvSpPr>
        <p:spPr>
          <a:xfrm rot="0" flipH="0" flipV="0">
            <a:off x="930275" y="3965088"/>
            <a:ext cx="6648284" cy="4734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-17">
                <a:solidFill>
                  <a:srgbClr val="1C1C1C"/>
                </a:solidFill>
                <a:latin typeface="Lato-Regular" pitchFamily="0" charset="1"/>
              </a:rPr>
              <a:t>D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i</a:t>
            </a:r>
            <a:r>
              <a:rPr lang="en-GB" sz="2779" baseline="0" b="0" i="0" dirty="0" spc="-28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820">
                <a:solidFill>
                  <a:srgbClr val="1C1C1C"/>
                </a:solidFill>
                <a:latin typeface="Lato-Regular" pitchFamily="0" charset="1"/>
              </a:rPr>
              <a:t>y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w</a:t>
            </a:r>
            <a:r>
              <a:rPr lang="en-GB" sz="2779" baseline="0" b="0" i="0" dirty="0" spc="-39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9" baseline="0" b="0" i="0" dirty="0" spc="791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c</a:t>
            </a:r>
            <a:r>
              <a:rPr lang="en-GB" sz="2779" baseline="0" b="0" i="0" dirty="0" spc="-28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use</a:t>
            </a:r>
            <a:r>
              <a:rPr lang="en-GB" sz="2779" baseline="0" b="0" i="0" dirty="0" spc="747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9" baseline="0" b="0" i="0" dirty="0" spc="-30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 </a:t>
            </a:r>
            <a:r>
              <a:rPr lang="en-GB" sz="2779" baseline="0" b="0" i="0" dirty="0" spc="-37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9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n</a:t>
            </a:r>
            <a:r>
              <a:rPr lang="en-GB" sz="2779" baseline="0" b="0" i="0" dirty="0" spc="-20">
                <a:solidFill>
                  <a:srgbClr val="1C1C1C"/>
                </a:solidFill>
                <a:latin typeface="Lato-Regular" pitchFamily="0" charset="1"/>
              </a:rPr>
              <a:t>g</a:t>
            </a:r>
            <a:r>
              <a:rPr lang="en-GB" sz="2779" baseline="0" b="0" i="0" dirty="0" spc="784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of illnesse</a:t>
            </a:r>
            <a:r>
              <a:rPr lang="en-GB" sz="2779" baseline="0" b="0" i="0" dirty="0" spc="685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9" baseline="0" b="0" i="0" dirty="0" spc="0">
                <a:solidFill>
                  <a:srgbClr val="1C1C1C"/>
                </a:solidFill>
                <a:latin typeface="Lato-Regular" pitchFamily="0" charset="1"/>
              </a:rPr>
              <a:t>in </a:t>
            </a:r>
          </a:p>
        </p:txBody>
      </p:sp>
      <p:sp>
        <p:nvSpPr>
          <p:cNvPr id="131" name="Rectangle 131"/>
          <p:cNvSpPr/>
          <p:nvPr/>
        </p:nvSpPr>
        <p:spPr>
          <a:xfrm rot="0" flipH="0" flipV="0">
            <a:off x="930275" y="4435267"/>
            <a:ext cx="7573512" cy="8987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28917"/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coun</a:t>
            </a:r>
            <a:r>
              <a:rPr lang="en-GB" sz="2777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7" baseline="0" b="0" i="0" dirty="0" spc="-37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ie</a:t>
            </a:r>
            <a:r>
              <a:rPr lang="en-GB" sz="2777" baseline="0" b="0" i="0" dirty="0" spc="772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whe</a:t>
            </a:r>
            <a:r>
              <a:rPr lang="en-GB" sz="2777" baseline="0" b="0" i="0" dirty="0" spc="-37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7" baseline="0" b="0" i="0" dirty="0" spc="794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w</a:t>
            </a:r>
            <a:r>
              <a:rPr lang="en-GB" sz="2777" baseline="0" b="0" i="0" dirty="0" spc="-34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7" baseline="0" b="0" i="0" dirty="0" spc="791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suppl</a:t>
            </a:r>
            <a:r>
              <a:rPr lang="en-GB" sz="2777" baseline="0" b="0" i="0" dirty="0" spc="683">
                <a:solidFill>
                  <a:srgbClr val="1C1C1C"/>
                </a:solidFill>
                <a:latin typeface="Lato-Regular" pitchFamily="0" charset="1"/>
              </a:rPr>
              <a:t>y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is defec</a:t>
            </a:r>
            <a:r>
              <a:rPr lang="en-GB" sz="2777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ive.</a:t>
            </a:r>
          </a:p>
          <a:p>
            <a:pPr marL="0">
              <a:lnSpc>
                <a:spcPts val="4055"/>
              </a:lnSpc>
            </a:pPr>
            <a:r>
              <a:rPr lang="en-GB" sz="2777" baseline="0" b="0" i="0" dirty="0" spc="830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Th</a:t>
            </a:r>
            <a:r>
              <a:rPr lang="en-GB" sz="2777" baseline="0" b="0" i="0" dirty="0" spc="716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cle</a:t>
            </a:r>
            <a:r>
              <a:rPr lang="en-GB" sz="2777" baseline="0" b="0" i="0" dirty="0" spc="-28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nlines</a:t>
            </a:r>
            <a:r>
              <a:rPr lang="en-GB" sz="2777" baseline="0" b="0" i="0" dirty="0" spc="679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of </a:t>
            </a:r>
            <a:r>
              <a:rPr lang="en-GB" sz="2777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7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770">
                <a:solidFill>
                  <a:srgbClr val="1C1C1C"/>
                </a:solidFill>
                <a:latin typeface="Lato-Regular" pitchFamily="0" charset="1"/>
              </a:rPr>
              <a:t>p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w</a:t>
            </a:r>
            <a:r>
              <a:rPr lang="en-GB" sz="2777" baseline="0" b="0" i="0" dirty="0" spc="-34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-20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e</a:t>
            </a:r>
            <a:r>
              <a:rPr lang="en-GB" sz="2777" baseline="0" b="0" i="0" dirty="0" spc="788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is bein</a:t>
            </a:r>
            <a:r>
              <a:rPr lang="en-GB" sz="2777" baseline="0" b="0" i="0" dirty="0" spc="664">
                <a:solidFill>
                  <a:srgbClr val="1C1C1C"/>
                </a:solidFill>
                <a:latin typeface="Lato-Regular" pitchFamily="0" charset="1"/>
              </a:rPr>
              <a:t>g</a:t>
            </a:r>
            <a:r>
              <a:rPr lang="en-GB" sz="2777" baseline="0" b="0" i="0" dirty="0" spc="-37">
                <a:solidFill>
                  <a:srgbClr val="1C1C1C"/>
                </a:solidFill>
                <a:latin typeface="Lato-Regular" pitchFamily="0" charset="1"/>
              </a:rPr>
              <a:t>m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oni</a:t>
            </a:r>
            <a:r>
              <a:rPr lang="en-GB" sz="2777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o</a:t>
            </a:r>
            <a:r>
              <a:rPr lang="en-GB" sz="2777" baseline="0" b="0" i="0" dirty="0" spc="-37">
                <a:solidFill>
                  <a:srgbClr val="1C1C1C"/>
                </a:solidFill>
                <a:latin typeface="Lato-Regular" pitchFamily="0" charset="1"/>
              </a:rPr>
              <a:t>r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ed</a:t>
            </a:r>
          </a:p>
        </p:txBody>
      </p:sp>
      <p:sp>
        <p:nvSpPr>
          <p:cNvPr id="132" name="Rectangle 132"/>
          <p:cNvSpPr/>
          <p:nvPr/>
        </p:nvSpPr>
        <p:spPr>
          <a:xfrm rot="0" flipH="0" flipV="0">
            <a:off x="1159192" y="5331950"/>
            <a:ext cx="5274255" cy="3848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d</a:t>
            </a:r>
            <a:r>
              <a:rPr lang="en-GB" sz="2777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il</a:t>
            </a:r>
            <a:r>
              <a:rPr lang="en-GB" sz="2777" baseline="0" b="0" i="0" dirty="0" spc="756">
                <a:solidFill>
                  <a:srgbClr val="1C1C1C"/>
                </a:solidFill>
                <a:latin typeface="Lato-Regular" pitchFamily="0" charset="1"/>
              </a:rPr>
              <a:t>y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b</a:t>
            </a:r>
            <a:r>
              <a:rPr lang="en-GB" sz="2777" baseline="0" b="0" i="0" dirty="0" spc="668">
                <a:solidFill>
                  <a:srgbClr val="1C1C1C"/>
                </a:solidFill>
                <a:latin typeface="Lato-Regular" pitchFamily="0" charset="1"/>
              </a:rPr>
              <a:t>y</a:t>
            </a:r>
            <a:r>
              <a:rPr lang="en-GB" sz="2777" baseline="0" b="0" i="0" dirty="0" spc="-23">
                <a:solidFill>
                  <a:srgbClr val="1C1C1C"/>
                </a:solidFill>
                <a:latin typeface="Lato-Regular" pitchFamily="0" charset="1"/>
              </a:rPr>
              <a:t>t</a:t>
            </a:r>
            <a:r>
              <a:rPr lang="en-GB" sz="2777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kin</a:t>
            </a:r>
            <a:r>
              <a:rPr lang="en-GB" sz="2777" baseline="0" b="0" i="0" dirty="0" spc="819">
                <a:solidFill>
                  <a:srgbClr val="1C1C1C"/>
                </a:solidFill>
                <a:latin typeface="Lato-Regular" pitchFamily="0" charset="1"/>
              </a:rPr>
              <a:t>g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7" baseline="0" b="0" i="0" dirty="0" spc="-28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-34">
                <a:solidFill>
                  <a:srgbClr val="1C1C1C"/>
                </a:solidFill>
                <a:latin typeface="Lato-Regular" pitchFamily="0" charset="1"/>
              </a:rPr>
              <a:t>m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ple</a:t>
            </a:r>
            <a:r>
              <a:rPr lang="en-GB" sz="2777" baseline="0" b="0" i="0" dirty="0" spc="749">
                <a:solidFill>
                  <a:srgbClr val="1C1C1C"/>
                </a:solidFill>
                <a:latin typeface="Lato-Regular" pitchFamily="0" charset="1"/>
              </a:rPr>
              <a:t>s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in Finl</a:t>
            </a:r>
            <a:r>
              <a:rPr lang="en-GB" sz="2777" baseline="0" b="0" i="0" dirty="0" spc="-31">
                <a:solidFill>
                  <a:srgbClr val="1C1C1C"/>
                </a:solidFill>
                <a:latin typeface="Lato-Regular" pitchFamily="0" charset="1"/>
              </a:rPr>
              <a:t>a</a:t>
            </a:r>
            <a:r>
              <a:rPr lang="en-GB" sz="2777" baseline="0" b="0" i="0" dirty="0" spc="0">
                <a:solidFill>
                  <a:srgbClr val="1C1C1C"/>
                </a:solidFill>
                <a:latin typeface="Lato-Regular" pitchFamily="0" charset="1"/>
              </a:rPr>
              <a:t>nd.</a:t>
            </a:r>
          </a:p>
        </p:txBody>
      </p:sp>
      <p:sp>
        <p:nvSpPr>
          <p:cNvPr id="133" name="Rectangle 133"/>
          <p:cNvSpPr/>
          <p:nvPr/>
        </p:nvSpPr>
        <p:spPr>
          <a:xfrm rot="0" flipH="0" flipV="0">
            <a:off x="2890520" y="6247872"/>
            <a:ext cx="8953475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871331" algn="l"/>
                <a:tab pos="8871331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3	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pic>
        <p:nvPicPr>
          <p:cNvPr id="134" name="Picture 134"/>
          <p:cNvPicPr>
            <a:picLocks noChangeAspect="0" noChangeArrowheads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0"/>
            <a:ext cx="12192000" cy="6858000"/>
          </a:xfrm>
          <a:prstGeom prst="rect">
            <a:avLst/>
          </a:prstGeom>
          <a:noFill/>
          <a:extLst/>
        </p:spPr>
      </p:pic>
      <p:pic>
        <p:nvPicPr>
          <p:cNvPr id="135" name="Picture 110"/>
          <p:cNvPicPr>
            <a:picLocks noChangeAspect="0" noChangeArrowheads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136" name="Picture 111"/>
          <p:cNvPicPr>
            <a:picLocks noChangeAspect="0" noChangeArrowheads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sp>
        <p:nvSpPr>
          <p:cNvPr id="137" name="Freeform 137"/>
          <p:cNvSpPr/>
          <p:nvPr/>
        </p:nvSpPr>
        <p:spPr>
          <a:xfrm rot="0" flipH="0" flipV="0">
            <a:off x="647700" y="571500"/>
            <a:ext cx="10410825" cy="5095875"/>
          </a:xfrm>
          <a:custGeom>
            <a:pathLst>
              <a:path w="10410825" h="5095875">
                <a:moveTo>
                  <a:pt x="0" y="5095875"/>
                </a:moveTo>
                <a:lnTo>
                  <a:pt x="10410825" y="5095875"/>
                </a:lnTo>
                <a:lnTo>
                  <a:pt x="10410825" y="0"/>
                </a:lnTo>
                <a:lnTo>
                  <a:pt x="0" y="0"/>
                </a:lnTo>
                <a:lnTo>
                  <a:pt x="0" y="509587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Freeform 138"/>
          <p:cNvSpPr/>
          <p:nvPr/>
        </p:nvSpPr>
        <p:spPr>
          <a:xfrm rot="0" flipH="0" flipV="0">
            <a:off x="647700" y="571500"/>
            <a:ext cx="10410825" cy="5095875"/>
          </a:xfrm>
          <a:custGeom>
            <a:pathLst>
              <a:path w="10410825" h="5095875">
                <a:moveTo>
                  <a:pt x="0" y="5095875"/>
                </a:moveTo>
                <a:lnTo>
                  <a:pt x="10410825" y="5095875"/>
                </a:lnTo>
                <a:lnTo>
                  <a:pt x="10410825" y="0"/>
                </a:lnTo>
                <a:lnTo>
                  <a:pt x="0" y="0"/>
                </a:lnTo>
                <a:lnTo>
                  <a:pt x="0" y="5095875"/>
                </a:lnTo>
                <a:close/>
              </a:path>
            </a:pathLst>
          </a:custGeom>
          <a:noFill/>
          <a:ln w="19050" cap="flat" cmpd="sng">
            <a:solidFill>
              <a:srgbClr val="0065BC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Rectangle 139"/>
          <p:cNvSpPr/>
          <p:nvPr/>
        </p:nvSpPr>
        <p:spPr>
          <a:xfrm rot="0" flipH="0" flipV="0">
            <a:off x="930275" y="663682"/>
            <a:ext cx="7388097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her</a:t>
            </a:r>
            <a:r>
              <a:rPr lang="en-GB" sz="3604" baseline="0" b="1" i="0" dirty="0" spc="977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d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968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ta</a:t>
            </a:r>
            <a:r>
              <a:rPr lang="en-GB" sz="3604" baseline="0" b="1" i="0" dirty="0" spc="1011">
                <a:solidFill>
                  <a:srgbClr val="001E96"/>
                </a:solidFill>
                <a:latin typeface="SegoeUI-Bold" pitchFamily="0" charset="1"/>
              </a:rPr>
              <a:t>p</a:t>
            </a:r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4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c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m</a:t>
            </a:r>
            <a:r>
              <a:rPr lang="en-GB" sz="3604" baseline="0" b="1" i="0" dirty="0" spc="976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f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-33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m?</a:t>
            </a:r>
          </a:p>
        </p:txBody>
      </p:sp>
      <p:sp>
        <p:nvSpPr>
          <p:cNvPr id="140" name="Rectangle 140"/>
          <p:cNvSpPr/>
          <p:nvPr/>
        </p:nvSpPr>
        <p:spPr>
          <a:xfrm rot="0" flipH="0" flipV="0">
            <a:off x="930275" y="1713512"/>
            <a:ext cx="8065641" cy="12223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629" baseline="0" b="0" i="0" dirty="0" spc="88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629" baseline="0" b="0" i="0" dirty="0" spc="-56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59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629" baseline="0" b="0" i="0" dirty="0" spc="69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2629" baseline="0" b="0" i="0" dirty="0" spc="651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pa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494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fo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11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hu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an</a:t>
            </a:r>
            <a:r>
              <a:rPr lang="en-GB" sz="2629" baseline="0" b="0" i="0" dirty="0" spc="62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fro</a:t>
            </a:r>
            <a:r>
              <a:rPr lang="en-GB" sz="2629" baseline="0" b="0" i="0" dirty="0" spc="584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629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s,</a:t>
            </a:r>
            <a:r>
              <a:rPr lang="en-GB" sz="2629" baseline="0" b="0" i="0" dirty="0" spc="-46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9" baseline="0" b="0" i="0" dirty="0" spc="-35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629" baseline="0" b="0" i="0" dirty="0" spc="-106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2629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s, </a:t>
            </a:r>
          </a:p>
          <a:p>
            <a:pPr marL="228917">
              <a:lnSpc>
                <a:spcPts val="2778"/>
              </a:lnSpc>
            </a:pP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7" baseline="0" b="0" i="0" dirty="0" spc="66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2627" baseline="0" b="0" i="0" dirty="0" spc="-11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7" baseline="0" b="0" i="0" dirty="0" spc="595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ound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7" baseline="0" b="0" i="0" dirty="0" spc="-6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-215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2627" baseline="0" b="0" i="0" dirty="0" spc="-26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627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2627" baseline="0" b="0" i="0" dirty="0" spc="693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627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s foun</a:t>
            </a:r>
            <a:r>
              <a:rPr lang="en-GB" sz="2627" baseline="0" b="0" i="0" dirty="0" spc="565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und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ou</a:t>
            </a:r>
            <a:r>
              <a:rPr lang="en-GB" sz="2627" baseline="0" b="0" i="0" dirty="0" spc="-64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627" baseline="0" b="0" i="0" dirty="0" spc="-45">
                <a:solidFill>
                  <a:srgbClr val="000000"/>
                </a:solidFill>
                <a:latin typeface="SegoeUI" pitchFamily="0" charset="1"/>
              </a:rPr>
              <a:t>.</a:t>
            </a:r>
            <a:r>
              <a:rPr lang="en-GB" sz="2627" baseline="0" b="0" i="0" dirty="0" spc="-195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n </a:t>
            </a:r>
          </a:p>
          <a:p>
            <a:pPr marL="228917">
              <a:lnSpc>
                <a:spcPts val="2778"/>
              </a:lnSpc>
            </a:pPr>
            <a:r>
              <a:rPr lang="en-GB" sz="2629" baseline="0" b="0" i="0" dirty="0" spc="-35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629" baseline="0" b="0" i="0" dirty="0" spc="718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671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629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614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9" baseline="0" b="0" i="0" dirty="0" spc="58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629" baseline="0" b="0" i="0" dirty="0" spc="65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-35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j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9" baseline="0" b="0" i="0" dirty="0" spc="-32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 o</a:t>
            </a:r>
            <a:r>
              <a:rPr lang="en-GB" sz="2629" baseline="0" b="0" i="0" dirty="0" spc="585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om</a:t>
            </a:r>
          </a:p>
        </p:txBody>
      </p:sp>
      <p:sp>
        <p:nvSpPr>
          <p:cNvPr id="141" name="Rectangle 141"/>
          <p:cNvSpPr/>
          <p:nvPr/>
        </p:nvSpPr>
        <p:spPr>
          <a:xfrm rot="0" flipH="0" flipV="0">
            <a:off x="1159192" y="2782261"/>
            <a:ext cx="1940644" cy="5161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ound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627" baseline="0" b="0" i="0" dirty="0" spc="-66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-214">
                <a:solidFill>
                  <a:srgbClr val="000000"/>
                </a:solidFill>
                <a:latin typeface="SegoeUI" pitchFamily="0" charset="1"/>
              </a:rPr>
              <a:t>r.</a:t>
            </a:r>
          </a:p>
        </p:txBody>
      </p:sp>
      <p:sp>
        <p:nvSpPr>
          <p:cNvPr id="142" name="Rectangle 142"/>
          <p:cNvSpPr/>
          <p:nvPr/>
        </p:nvSpPr>
        <p:spPr>
          <a:xfrm rot="0" flipH="0" flipV="0">
            <a:off x="930275" y="3268246"/>
            <a:ext cx="7831925" cy="5166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629" baseline="0" b="0" i="0" dirty="0" spc="88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35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671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629" baseline="0" b="0" i="0" dirty="0" spc="-4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pu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2629" baseline="0" b="0" i="0" dirty="0" spc="-35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714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629" baseline="0" b="0" i="0" dirty="0" spc="-4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9" baseline="0" b="0" i="0" dirty="0" spc="-24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9" baseline="0" b="0" i="0" dirty="0" spc="711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9" baseline="0" b="0" i="0" dirty="0" spc="-24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59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629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629" baseline="0" b="0" i="0" dirty="0" spc="62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ants.</a:t>
            </a:r>
          </a:p>
        </p:txBody>
      </p:sp>
      <p:sp>
        <p:nvSpPr>
          <p:cNvPr id="143" name="Rectangle 143"/>
          <p:cNvSpPr/>
          <p:nvPr/>
        </p:nvSpPr>
        <p:spPr>
          <a:xfrm rot="0" flipH="0" flipV="0">
            <a:off x="930275" y="3745131"/>
            <a:ext cx="8466935" cy="5166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629" baseline="0" b="0" i="0" dirty="0" spc="88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629" baseline="0" b="0" i="0" dirty="0" spc="-29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66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629" baseline="0" b="0" i="0" dirty="0" spc="-4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741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629" baseline="0" b="0" i="0" dirty="0" spc="554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2629" baseline="0" b="0" i="0" dirty="0" spc="-35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ant</a:t>
            </a:r>
            <a:r>
              <a:rPr lang="en-GB" sz="2629" baseline="0" b="0" i="0" dirty="0" spc="61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fo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4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oun</a:t>
            </a:r>
            <a:r>
              <a:rPr lang="en-GB" sz="2629" baseline="0" b="0" i="0" dirty="0" spc="-5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629" baseline="0" b="0" i="0" dirty="0" spc="-24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46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n the</a:t>
            </a:r>
          </a:p>
        </p:txBody>
      </p:sp>
      <p:sp>
        <p:nvSpPr>
          <p:cNvPr id="144" name="Rectangle 144"/>
          <p:cNvSpPr/>
          <p:nvPr/>
        </p:nvSpPr>
        <p:spPr>
          <a:xfrm rot="0" flipH="0" flipV="0">
            <a:off x="1159192" y="4108140"/>
            <a:ext cx="1816819" cy="5161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627" baseline="0" b="0" i="0" dirty="0" spc="-32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627" baseline="0" b="0" i="0" dirty="0" spc="-3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627" baseline="0" b="0" i="0" dirty="0" spc="-3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627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on.</a:t>
            </a:r>
          </a:p>
        </p:txBody>
      </p:sp>
      <p:sp>
        <p:nvSpPr>
          <p:cNvPr id="145" name="Rectangle 145"/>
          <p:cNvSpPr/>
          <p:nvPr/>
        </p:nvSpPr>
        <p:spPr>
          <a:xfrm rot="0" flipH="0" flipV="0">
            <a:off x="930275" y="4594550"/>
            <a:ext cx="8500577" cy="5161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627" baseline="0" b="0" i="0" dirty="0" spc="88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627" baseline="0" b="0" i="0" dirty="0" spc="-5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592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627" baseline="0" b="0" i="0" dirty="0" spc="-4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pu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2627" baseline="0" b="0" i="0" dirty="0" spc="-35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716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oun</a:t>
            </a:r>
            <a:r>
              <a:rPr lang="en-GB" sz="2627" baseline="0" b="0" i="0" dirty="0" spc="493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627" baseline="0" b="0" i="0" dirty="0" spc="65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2627" baseline="0" b="0" i="0" dirty="0" spc="-3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627" baseline="0" b="0" i="0" dirty="0" spc="-14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k, and</a:t>
            </a:r>
            <a:r>
              <a:rPr lang="en-GB" sz="2627" baseline="0" b="0" i="0" dirty="0" spc="-99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627" baseline="0" b="0" i="0" dirty="0" spc="-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ryda</a:t>
            </a:r>
            <a:r>
              <a:rPr lang="en-GB" sz="2627" baseline="0" b="0" i="0" dirty="0" spc="619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627" baseline="0" b="0" i="0" dirty="0" spc="-2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7" baseline="0" b="0" i="0" dirty="0" spc="0">
                <a:solidFill>
                  <a:srgbClr val="000000"/>
                </a:solidFill>
                <a:latin typeface="SegoeUI" pitchFamily="0" charset="1"/>
              </a:rPr>
              <a:t>nough</a:t>
            </a:r>
          </a:p>
        </p:txBody>
      </p:sp>
      <p:sp>
        <p:nvSpPr>
          <p:cNvPr id="146" name="Rectangle 146"/>
          <p:cNvSpPr/>
          <p:nvPr/>
        </p:nvSpPr>
        <p:spPr>
          <a:xfrm rot="0" flipH="0" flipV="0">
            <a:off x="1159192" y="4946805"/>
            <a:ext cx="8279791" cy="5166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672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629" baseline="0" b="0" i="0" dirty="0" spc="-4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pa</a:t>
            </a:r>
            <a:r>
              <a:rPr lang="en-GB" sz="2629" baseline="0" b="0" i="0" dirty="0" spc="-1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493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tha</a:t>
            </a:r>
            <a:r>
              <a:rPr lang="en-GB" sz="2629" baseline="0" b="0" i="0" dirty="0" spc="694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629" baseline="0" b="0" i="0" dirty="0" spc="-43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ou</a:t>
            </a:r>
            <a:r>
              <a:rPr lang="en-GB" sz="2629" baseline="0" b="0" i="0" dirty="0" spc="-35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629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2629" baseline="0" b="0" i="0" dirty="0" spc="-35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79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629" baseline="0" b="0" i="0" dirty="0" spc="62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629" baseline="0" b="0" i="0" dirty="0" spc="-2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-14">
                <a:solidFill>
                  <a:srgbClr val="000000"/>
                </a:solidFill>
                <a:latin typeface="SegoeUI" pitchFamily="0" charset="1"/>
              </a:rPr>
              <a:t>mm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629" baseline="0" b="0" i="0" dirty="0" spc="714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poo</a:t>
            </a:r>
            <a:r>
              <a:rPr lang="en-GB" sz="2629" baseline="0" b="0" i="0" dirty="0" spc="-37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629" baseline="0" b="0" i="0" dirty="0" spc="0">
                <a:solidFill>
                  <a:srgbClr val="000000"/>
                </a:solidFill>
                <a:latin typeface="SegoeUI" pitchFamily="0" charset="1"/>
              </a:rPr>
              <a:t>s.</a:t>
            </a:r>
          </a:p>
        </p:txBody>
      </p:sp>
      <p:sp>
        <p:nvSpPr>
          <p:cNvPr id="147" name="Rectangle 147"/>
          <p:cNvSpPr/>
          <p:nvPr/>
        </p:nvSpPr>
        <p:spPr>
          <a:xfrm rot="0" flipH="0" flipV="0">
            <a:off x="2890520" y="6247872"/>
            <a:ext cx="8953475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871331" algn="l"/>
                <a:tab pos="8871331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4	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148" name="Freeform 148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9" name="Picture 149"/>
          <p:cNvPicPr>
            <a:picLocks noChangeAspect="0" noChangeArrowheads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150" name="Picture 150"/>
          <p:cNvPicPr>
            <a:picLocks noChangeAspect="0" noChangeArrowheads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151" name="Picture 151"/>
          <p:cNvPicPr>
            <a:picLocks noChangeAspect="0" noChangeArrowheads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000750" y="1828800"/>
            <a:ext cx="2886075" cy="4352925"/>
          </a:xfrm>
          <a:prstGeom prst="rect">
            <a:avLst/>
          </a:prstGeom>
          <a:noFill/>
          <a:extLst/>
        </p:spPr>
      </p:pic>
      <p:sp>
        <p:nvSpPr>
          <p:cNvPr id="152" name="Rectangle 152"/>
          <p:cNvSpPr/>
          <p:nvPr/>
        </p:nvSpPr>
        <p:spPr>
          <a:xfrm rot="0" flipH="0" flipV="0">
            <a:off x="930275" y="663682"/>
            <a:ext cx="7996710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-17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2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-40">
                <a:solidFill>
                  <a:srgbClr val="001E96"/>
                </a:solidFill>
                <a:latin typeface="SegoeUI-Bold" pitchFamily="0" charset="1"/>
              </a:rPr>
              <a:t>P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reparati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925">
                <a:solidFill>
                  <a:srgbClr val="001E96"/>
                </a:solidFill>
                <a:latin typeface="SegoeUI-Bold" pitchFamily="0" charset="1"/>
              </a:rPr>
              <a:t>n</a:t>
            </a:r>
            <a:r>
              <a:rPr lang="en-GB" sz="3604" baseline="0" b="1" i="0" dirty="0" spc="-101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equire</a:t>
            </a:r>
            <a:r>
              <a:rPr lang="en-GB" sz="3604" baseline="0" b="1" i="0" dirty="0" spc="965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-37">
                <a:solidFill>
                  <a:srgbClr val="001E96"/>
                </a:solidFill>
                <a:latin typeface="SegoeUI-Bold" pitchFamily="0" charset="1"/>
              </a:rPr>
              <a:t>P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re</a:t>
            </a:r>
            <a:r>
              <a:rPr lang="en-GB" sz="3604" baseline="0" b="1" i="0" dirty="0" spc="-15">
                <a:solidFill>
                  <a:srgbClr val="001E96"/>
                </a:solidFill>
                <a:latin typeface="SegoeUI-Bold" pitchFamily="0" charset="1"/>
              </a:rPr>
              <a:t>c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604" baseline="0" b="1" i="0" dirty="0" spc="-11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i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on</a:t>
            </a:r>
          </a:p>
        </p:txBody>
      </p:sp>
      <p:sp>
        <p:nvSpPr>
          <p:cNvPr id="153" name="Rectangle 153"/>
          <p:cNvSpPr/>
          <p:nvPr/>
        </p:nvSpPr>
        <p:spPr>
          <a:xfrm rot="0" flipH="0" flipV="0">
            <a:off x="930275" y="1781106"/>
            <a:ext cx="3915802" cy="6287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5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02" baseline="0" b="0" i="0" dirty="0" spc="-5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45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ri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tio</a:t>
            </a:r>
            <a:r>
              <a:rPr lang="en-GB" sz="1502" baseline="0" b="0" i="0" dirty="0" spc="365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lti-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02" baseline="0" b="0" i="0" dirty="0" spc="42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pro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-30">
                <a:solidFill>
                  <a:srgbClr val="000000"/>
                </a:solidFill>
                <a:latin typeface="SegoeUI" pitchFamily="0" charset="1"/>
              </a:rPr>
              <a:t>s.</a:t>
            </a:r>
          </a:p>
          <a:p>
            <a:pPr marL="0">
              <a:lnSpc>
                <a:spcPts val="2627"/>
              </a:lnSpc>
              <a:tabLst>
                <a:tab pos="228917" algn="l"/>
              </a:tabLst>
            </a:pPr>
            <a:r>
              <a:rPr lang="en-GB" sz="15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02" baseline="0" b="0" i="0" dirty="0" spc="-25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 t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41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02" baseline="0" b="0" i="0" dirty="0" spc="-23">
                <a:solidFill>
                  <a:srgbClr val="000000"/>
                </a:solidFill>
                <a:latin typeface="SegoeUI" pitchFamily="0" charset="1"/>
              </a:rPr>
              <a:t>un</a:t>
            </a:r>
            <a:r>
              <a:rPr lang="en-GB" sz="1502" baseline="0" b="0" i="0" dirty="0" spc="384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iv</a:t>
            </a:r>
            <a:r>
              <a:rPr lang="en-GB" sz="1502" baseline="0" b="0" i="0" dirty="0" spc="41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41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or 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45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to</a:t>
            </a:r>
            <a:r>
              <a:rPr lang="en-GB" sz="1502" baseline="0" b="0" i="0" dirty="0" spc="-3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tr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el</a:t>
            </a:r>
          </a:p>
        </p:txBody>
      </p:sp>
      <p:sp>
        <p:nvSpPr>
          <p:cNvPr id="154" name="Rectangle 154"/>
          <p:cNvSpPr/>
          <p:nvPr/>
        </p:nvSpPr>
        <p:spPr>
          <a:xfrm rot="0" flipH="0" flipV="0">
            <a:off x="1159192" y="2324540"/>
            <a:ext cx="2043244" cy="2951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02" baseline="0" b="0" i="0" dirty="0" spc="43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41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35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449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pl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t.</a:t>
            </a:r>
          </a:p>
        </p:txBody>
      </p:sp>
      <p:sp>
        <p:nvSpPr>
          <p:cNvPr id="155" name="Rectangle 155"/>
          <p:cNvSpPr/>
          <p:nvPr/>
        </p:nvSpPr>
        <p:spPr>
          <a:xfrm rot="0" flipH="0" flipV="0">
            <a:off x="930275" y="2658550"/>
            <a:ext cx="4163574" cy="2951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5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02" baseline="0" b="0" i="0" dirty="0" spc="-188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p 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 pr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tio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ri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11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tr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 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 </a:t>
            </a:r>
          </a:p>
        </p:txBody>
      </p:sp>
      <p:sp>
        <p:nvSpPr>
          <p:cNvPr id="156" name="Rectangle 156"/>
          <p:cNvSpPr/>
          <p:nvPr/>
        </p:nvSpPr>
        <p:spPr>
          <a:xfrm rot="0" flipH="0" flipV="0">
            <a:off x="1159192" y="2859380"/>
            <a:ext cx="3986229" cy="5042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500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00" baseline="0" b="0" i="0" dirty="0" spc="-17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ll 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0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l 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0" baseline="0" b="0" i="0" dirty="0" spc="-18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0" baseline="0" b="0" i="0" dirty="0" spc="26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0" baseline="0" b="0" i="0" dirty="0" spc="-17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0" baseline="0" b="0" i="0" dirty="0" spc="-18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rob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0" baseline="0" b="0" i="0" dirty="0" spc="-26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500" baseline="0" b="0" i="0" dirty="0" spc="1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o </a:t>
            </a:r>
          </a:p>
          <a:p>
            <a:pPr marL="0">
              <a:lnSpc>
                <a:spcPts val="1650"/>
              </a:lnSpc>
            </a:pP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 t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 i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-101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't d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t</a:t>
            </a:r>
            <a:r>
              <a:rPr lang="en-GB" sz="1502" baseline="0" b="0" i="0" dirty="0" spc="439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hu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11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lt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h.</a:t>
            </a:r>
          </a:p>
        </p:txBody>
      </p:sp>
      <p:sp>
        <p:nvSpPr>
          <p:cNvPr id="157" name="Rectangle 157"/>
          <p:cNvSpPr/>
          <p:nvPr/>
        </p:nvSpPr>
        <p:spPr>
          <a:xfrm rot="0" flipH="0" flipV="0">
            <a:off x="930275" y="3402516"/>
            <a:ext cx="4192196" cy="49543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5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Dirty</a:t>
            </a:r>
            <a:r>
              <a:rPr lang="en-GB" sz="1502" baseline="0" b="0" i="0" dirty="0" spc="-1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b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26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-17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502" baseline="0" b="0" i="0" dirty="0" spc="11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rob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 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p </a:t>
            </a:r>
          </a:p>
          <a:p>
            <a:pPr marL="228917">
              <a:lnSpc>
                <a:spcPts val="1577"/>
              </a:lnSpc>
            </a:pP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186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-3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111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viro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 d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 </a:t>
            </a:r>
          </a:p>
        </p:txBody>
      </p:sp>
      <p:sp>
        <p:nvSpPr>
          <p:cNvPr id="158" name="Rectangle 158"/>
          <p:cNvSpPr/>
          <p:nvPr/>
        </p:nvSpPr>
        <p:spPr>
          <a:xfrm rot="0" flipH="0" flipV="0">
            <a:off x="1159192" y="3812726"/>
            <a:ext cx="3833460" cy="7049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393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2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-35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502" baseline="0" b="0" i="0" dirty="0" spc="11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dr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2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14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,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2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 </a:t>
            </a:r>
            <a:r>
              <a:rPr lang="en-GB" sz="1502" baseline="0" b="0" i="0" dirty="0" spc="-23">
                <a:solidFill>
                  <a:srgbClr val="000000"/>
                </a:solidFill>
                <a:latin typeface="SegoeUI" pitchFamily="0" charset="1"/>
              </a:rPr>
              <a:t>hu</a:t>
            </a:r>
            <a:r>
              <a:rPr lang="en-GB" sz="1502" baseline="0" b="0" i="0" dirty="0" spc="-17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2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11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17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tivit</a:t>
            </a:r>
            <a:r>
              <a:rPr lang="en-GB" sz="1502" baseline="0" b="0" i="0" dirty="0" spc="-50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.</a:t>
            </a:r>
            <a:r>
              <a:rPr lang="en-GB" sz="1502" baseline="0" b="0" i="0" dirty="0" spc="-1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So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, </a:t>
            </a:r>
          </a:p>
          <a:p>
            <a:pPr marL="0">
              <a:lnSpc>
                <a:spcPts val="1577"/>
              </a:lnSpc>
            </a:pP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0" baseline="0" b="0" i="0" dirty="0" spc="-17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-18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18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r 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0" baseline="0" b="0" i="0" dirty="0" spc="1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0" baseline="0" b="0" i="0" dirty="0" spc="-3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q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ir</a:t>
            </a:r>
            <a:r>
              <a:rPr lang="en-GB" sz="1500" baseline="0" b="0" i="0" dirty="0" spc="-3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 t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oro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h </a:t>
            </a:r>
          </a:p>
          <a:p>
            <a:pPr marL="0">
              <a:lnSpc>
                <a:spcPts val="1649"/>
              </a:lnSpc>
            </a:pP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tr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t.</a:t>
            </a:r>
          </a:p>
        </p:txBody>
      </p:sp>
      <p:sp>
        <p:nvSpPr>
          <p:cNvPr id="159" name="Rectangle 159"/>
          <p:cNvSpPr/>
          <p:nvPr/>
        </p:nvSpPr>
        <p:spPr>
          <a:xfrm rot="0" flipH="0" flipV="0">
            <a:off x="930275" y="4556565"/>
            <a:ext cx="3933914" cy="2951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28917" algn="l"/>
              </a:tabLst>
            </a:pPr>
            <a:r>
              <a:rPr lang="en-GB" sz="1502" baseline="0" b="0" i="0" dirty="0" spc="0">
                <a:solidFill>
                  <a:srgbClr val="001E96"/>
                </a:solidFill>
                <a:latin typeface="ArialMT" pitchFamily="0" charset="1"/>
              </a:rPr>
              <a:t>•	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Gro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467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43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q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ir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41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11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tr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nt</a:t>
            </a:r>
          </a:p>
        </p:txBody>
      </p:sp>
      <p:sp>
        <p:nvSpPr>
          <p:cNvPr id="160" name="Rectangle 160"/>
          <p:cNvSpPr/>
          <p:nvPr/>
        </p:nvSpPr>
        <p:spPr>
          <a:xfrm rot="0" flipH="0" flipV="0">
            <a:off x="1159192" y="4766496"/>
            <a:ext cx="3838702" cy="9053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.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-25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u,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gro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un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504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41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tr</a:t>
            </a:r>
            <a:r>
              <a:rPr lang="en-GB" sz="1502" baseline="0" b="0" i="0" dirty="0" spc="-3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467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by</a:t>
            </a:r>
          </a:p>
          <a:p>
            <a:pPr marL="0">
              <a:lnSpc>
                <a:spcPts val="1577"/>
              </a:lnSpc>
            </a:pP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lk</a:t>
            </a:r>
            <a:r>
              <a:rPr lang="en-GB" sz="1502" baseline="0" b="0" i="0" dirty="0" spc="-1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li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yi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475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 di</a:t>
            </a:r>
            <a:r>
              <a:rPr lang="en-GB" sz="1502" baseline="0" b="0" i="0" dirty="0" spc="-3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tio</a:t>
            </a:r>
            <a:r>
              <a:rPr lang="en-GB" sz="1502" baseline="0" b="0" i="0" dirty="0" spc="511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502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-2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. </a:t>
            </a:r>
          </a:p>
          <a:p>
            <a:pPr marL="0">
              <a:lnSpc>
                <a:spcPts val="1652"/>
              </a:lnSpc>
            </a:pP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43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-18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ss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0" baseline="0" b="0" i="0" dirty="0" spc="630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iro</a:t>
            </a:r>
            <a:r>
              <a:rPr lang="en-GB" sz="1500" baseline="0" b="0" i="0" dirty="0" spc="35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d </a:t>
            </a:r>
            <a:r>
              <a:rPr lang="en-GB" sz="1500" baseline="0" b="0" i="0" dirty="0" spc="-17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-24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1500" baseline="0" b="0" i="0" dirty="0" spc="-3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1500" baseline="0" b="0" i="0" dirty="0" spc="57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-14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0" baseline="0" b="0" i="0" dirty="0" spc="41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0" baseline="0" b="0" i="0" dirty="0" spc="-11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0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1500" baseline="0" b="0" i="0" dirty="0" spc="-37">
                <a:solidFill>
                  <a:srgbClr val="000000"/>
                </a:solidFill>
                <a:latin typeface="SegoeUI" pitchFamily="0" charset="1"/>
              </a:rPr>
              <a:t>so</a:t>
            </a:r>
          </a:p>
          <a:p>
            <a:pPr marL="0">
              <a:lnSpc>
                <a:spcPts val="1575"/>
              </a:lnSpc>
            </a:pP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-3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19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ov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397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1502" baseline="0" b="0" i="0" dirty="0" spc="-20">
                <a:solidFill>
                  <a:srgbClr val="000000"/>
                </a:solidFill>
                <a:latin typeface="SegoeUI" pitchFamily="0" charset="1"/>
              </a:rPr>
              <a:t>f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ro</a:t>
            </a:r>
            <a:r>
              <a:rPr lang="en-GB" sz="1502" baseline="0" b="0" i="0" dirty="0" spc="434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26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1502" baseline="0" b="0" i="0" dirty="0" spc="419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1502" baseline="0" b="0" i="0" dirty="0" spc="-16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1502" baseline="0" b="0" i="0" dirty="0" spc="-3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1502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1502" baseline="0" b="0" i="0" dirty="0" spc="-31">
                <a:solidFill>
                  <a:srgbClr val="000000"/>
                </a:solidFill>
                <a:latin typeface="SegoeUI" pitchFamily="0" charset="1"/>
              </a:rPr>
              <a:t>s.</a:t>
            </a:r>
          </a:p>
        </p:txBody>
      </p:sp>
      <p:sp>
        <p:nvSpPr>
          <p:cNvPr id="161" name="Rectangle 161"/>
          <p:cNvSpPr/>
          <p:nvPr/>
        </p:nvSpPr>
        <p:spPr>
          <a:xfrm rot="0" flipH="0" flipV="0">
            <a:off x="2890520" y="6247872"/>
            <a:ext cx="8953475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871331" algn="l"/>
                <a:tab pos="8871331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5	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162" name="Freeform 162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3" name="Picture 163"/>
          <p:cNvPicPr>
            <a:picLocks noChangeAspect="0" noChangeArrowheads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67050" y="76199"/>
            <a:ext cx="6057900" cy="6705600"/>
          </a:xfrm>
          <a:prstGeom prst="rect">
            <a:avLst/>
          </a:prstGeom>
          <a:noFill/>
          <a:extLst/>
        </p:spPr>
      </p:pic>
      <p:sp>
        <p:nvSpPr>
          <p:cNvPr id="164" name="Rectangle 164"/>
          <p:cNvSpPr/>
          <p:nvPr/>
        </p:nvSpPr>
        <p:spPr>
          <a:xfrm rot="0" flipH="0" flipV="0">
            <a:off x="2890520" y="6247872"/>
            <a:ext cx="8953475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871331" algn="l"/>
                <a:tab pos="8871331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6	</a:t>
            </a:r>
          </a:p>
        </p:txBody>
      </p:sp>
      <p:sp>
        <p:nvSpPr>
          <p:cNvPr id="165" name="Rectangle 165"/>
          <p:cNvSpPr/>
          <p:nvPr/>
        </p:nvSpPr>
        <p:spPr>
          <a:xfrm rot="0" flipH="0" flipV="0">
            <a:off x="345757" y="357030"/>
            <a:ext cx="1810967" cy="10163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 UI Black" pitchFamily="0" charset="1"/>
              </a:rPr>
              <a:t>D</a:t>
            </a: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 UI Black" pitchFamily="0" charset="1"/>
              </a:rPr>
              <a:t>ome</a:t>
            </a: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 UI Black" pitchFamily="0" charset="1"/>
              </a:rPr>
              <a:t>s</a:t>
            </a: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 UI Black" pitchFamily="0" charset="1"/>
              </a:rPr>
              <a:t>tic</a:t>
            </a: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 UI Black" pitchFamily="0" charset="1"/>
              </a:rPr>
              <a:t> W</a:t>
            </a: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 UI Black" pitchFamily="0" charset="1"/>
              </a:rPr>
              <a:t>ater</a:t>
            </a:r>
          </a:p>
          <a:p>
            <a:pPr marL="1">
              <a:lnSpc>
                <a:spcPts val="2496"/>
              </a:lnSpc>
            </a:pP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Pu</a:t>
            </a:r>
            <a:r>
              <a:rPr lang="en-GB" sz="1802" baseline="0" b="1" i="0" dirty="0" spc="-4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r</a:t>
            </a:r>
            <a:r>
              <a:rPr lang="en-GB" sz="1802" baseline="0" b="1" i="0" dirty="0" spc="-31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i</a:t>
            </a:r>
            <a:r>
              <a:rPr lang="en-GB" sz="1802" baseline="0" b="1" i="0" dirty="0" spc="-27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f</a:t>
            </a:r>
            <a:r>
              <a:rPr lang="en-GB" sz="1802" baseline="0" b="1" i="0" dirty="0" spc="-31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i</a:t>
            </a: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c</a:t>
            </a:r>
            <a:r>
              <a:rPr lang="en-GB" sz="1802" baseline="0" b="1" i="0" dirty="0" spc="-37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a</a:t>
            </a: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t</a:t>
            </a:r>
            <a:r>
              <a:rPr lang="en-GB" sz="1802" baseline="0" b="1" i="0" dirty="0" spc="-33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i</a:t>
            </a:r>
            <a:r>
              <a:rPr lang="en-GB" sz="1802" baseline="0" b="1" i="0" dirty="0" spc="-18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on</a:t>
            </a:r>
          </a:p>
          <a:p>
            <a:pPr marL="1">
              <a:lnSpc>
                <a:spcPts val="2586"/>
              </a:lnSpc>
            </a:pPr>
            <a:r>
              <a:rPr lang="en-GB" sz="1802" baseline="0" b="1" i="0" dirty="0" spc="-23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T</a:t>
            </a:r>
            <a:r>
              <a:rPr lang="en-GB" sz="1802" baseline="0" b="1" i="0" dirty="0" spc="-36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rea</a:t>
            </a: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tm</a:t>
            </a:r>
            <a:r>
              <a:rPr lang="en-GB" sz="1802" baseline="0" b="1" i="0" dirty="0" spc="-34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e</a:t>
            </a:r>
            <a:r>
              <a:rPr lang="en-GB" sz="1802" baseline="0" b="1" i="0" dirty="0" spc="0">
                <a:ln w="654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latin typeface="SegoeUIBlack" pitchFamily="0" charset="1"/>
              </a:rPr>
              <a:t>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167" name="Freeform 167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8" name="Picture 149"/>
          <p:cNvPicPr>
            <a:picLocks noChangeAspect="0" noChangeArrowheads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169" name="Picture 150"/>
          <p:cNvPicPr>
            <a:picLocks noChangeAspect="0" noChangeArrowheads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sp>
        <p:nvSpPr>
          <p:cNvPr id="170" name="Rectangle 170"/>
          <p:cNvSpPr/>
          <p:nvPr/>
        </p:nvSpPr>
        <p:spPr>
          <a:xfrm rot="0" flipH="0" flipV="0">
            <a:off x="930275" y="663682"/>
            <a:ext cx="6652372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-17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2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Fl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1051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Unde</a:t>
            </a:r>
            <a:r>
              <a:rPr lang="en-GB" sz="3604" baseline="0" b="1" i="0" dirty="0" spc="895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th</a:t>
            </a:r>
            <a:r>
              <a:rPr lang="en-GB" sz="3604" baseline="0" b="1" i="0" dirty="0" spc="985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G</a:t>
            </a:r>
            <a:r>
              <a:rPr lang="en-GB" sz="3604" baseline="0" b="1" i="0" dirty="0" spc="-19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und</a:t>
            </a:r>
          </a:p>
        </p:txBody>
      </p:sp>
      <p:sp>
        <p:nvSpPr>
          <p:cNvPr id="171" name="Rectangle 171"/>
          <p:cNvSpPr/>
          <p:nvPr/>
        </p:nvSpPr>
        <p:spPr>
          <a:xfrm rot="0" flipH="0" flipV="0">
            <a:off x="930275" y="1572519"/>
            <a:ext cx="8569987" cy="5456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7" baseline="0" b="0" i="0" dirty="0" spc="830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7" baseline="0" b="0" i="0" dirty="0" spc="-3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7" baseline="0" b="0" i="0" dirty="0" spc="-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7" baseline="0" b="0" i="0" dirty="0" spc="80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ar</a:t>
            </a:r>
            <a:r>
              <a:rPr lang="en-GB" sz="2777" baseline="0" b="0" i="0" dirty="0" spc="80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pip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782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und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rground carryin</a:t>
            </a:r>
            <a:r>
              <a:rPr lang="en-GB" sz="2777" baseline="0" b="0" i="0" dirty="0" spc="853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cl</a:t>
            </a:r>
            <a:r>
              <a:rPr lang="en-GB" sz="2777" baseline="0" b="0" i="0" dirty="0" spc="-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777" baseline="0" b="0" i="0" dirty="0" spc="827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772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as </a:t>
            </a:r>
          </a:p>
        </p:txBody>
      </p:sp>
      <p:sp>
        <p:nvSpPr>
          <p:cNvPr id="172" name="Rectangle 172"/>
          <p:cNvSpPr/>
          <p:nvPr/>
        </p:nvSpPr>
        <p:spPr>
          <a:xfrm rot="0" flipH="0" flipV="0">
            <a:off x="930275" y="1954154"/>
            <a:ext cx="3546565" cy="10606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28917"/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777" baseline="0" b="0" i="0" dirty="0" spc="764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as s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wag</a:t>
            </a:r>
            <a:r>
              <a:rPr lang="en-GB" sz="2777" baseline="0" b="0" i="0" dirty="0" spc="81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-202">
                <a:solidFill>
                  <a:srgbClr val="000000"/>
                </a:solidFill>
                <a:latin typeface="SegoeUI" pitchFamily="0" charset="1"/>
              </a:rPr>
              <a:t>r.</a:t>
            </a:r>
          </a:p>
          <a:p>
            <a:pPr marL="0">
              <a:lnSpc>
                <a:spcPts val="4054"/>
              </a:lnSpc>
            </a:pPr>
            <a:r>
              <a:rPr lang="en-GB" sz="2777" baseline="0" b="0" i="0" dirty="0" spc="830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Oulu has</a:t>
            </a:r>
          </a:p>
        </p:txBody>
      </p:sp>
      <p:sp>
        <p:nvSpPr>
          <p:cNvPr id="173" name="Rectangle 173"/>
          <p:cNvSpPr/>
          <p:nvPr/>
        </p:nvSpPr>
        <p:spPr>
          <a:xfrm rot="0" flipH="0" flipV="0">
            <a:off x="1387728" y="2933490"/>
            <a:ext cx="4712940" cy="12634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2" baseline="0" b="0" i="0" dirty="0" spc="96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1980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 kilomete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581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2" baseline="0" b="0" i="0" dirty="0" spc="-56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f w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te</a:t>
            </a:r>
            <a:r>
              <a:rPr lang="en-GB" sz="2402" baseline="0" b="0" i="0" dirty="0" spc="59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pipes</a:t>
            </a:r>
          </a:p>
          <a:p>
            <a:pPr marL="0">
              <a:lnSpc>
                <a:spcPts val="3152"/>
              </a:lnSpc>
            </a:pPr>
            <a:r>
              <a:rPr lang="en-GB" sz="2404" baseline="0" b="0" i="0" dirty="0" spc="961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404" baseline="0" b="0" i="0" dirty="0" spc="-22">
                <a:solidFill>
                  <a:srgbClr val="000000"/>
                </a:solidFill>
                <a:latin typeface="SegoeUI" pitchFamily="0" charset="1"/>
              </a:rPr>
              <a:t>1330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 kilomete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4" baseline="0" b="0" i="0" dirty="0" spc="581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4" baseline="0" b="0" i="0" dirty="0" spc="-58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f se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4" baseline="0" b="0" i="0" dirty="0" spc="-22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404" baseline="0" b="0" i="0" dirty="0" spc="62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pipes</a:t>
            </a:r>
          </a:p>
          <a:p>
            <a:pPr marL="0">
              <a:lnSpc>
                <a:spcPts val="3079"/>
              </a:lnSpc>
            </a:pPr>
            <a:r>
              <a:rPr lang="en-GB" sz="2402" baseline="0" b="0" i="0" dirty="0" spc="96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680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 kilometer</a:t>
            </a:r>
            <a:r>
              <a:rPr lang="en-GB" sz="2402" baseline="0" b="0" i="0" dirty="0" spc="486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2" baseline="0" b="0" i="0" dirty="0" spc="-58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f 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te</a:t>
            </a:r>
            <a:r>
              <a:rPr lang="en-GB" sz="2402" baseline="0" b="0" i="0" dirty="0" spc="755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pipes</a:t>
            </a:r>
          </a:p>
        </p:txBody>
      </p:sp>
      <p:sp>
        <p:nvSpPr>
          <p:cNvPr id="174" name="Rectangle 174"/>
          <p:cNvSpPr/>
          <p:nvPr/>
        </p:nvSpPr>
        <p:spPr>
          <a:xfrm rot="0" flipH="0" flipV="0">
            <a:off x="930275" y="4156926"/>
            <a:ext cx="7883557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-3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9" baseline="0" b="0" i="0" dirty="0" spc="79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pip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852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9" baseline="0" b="0" i="0" dirty="0" spc="-56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ar</a:t>
            </a:r>
            <a:r>
              <a:rPr lang="en-GB" sz="2779" baseline="0" b="0" i="0" dirty="0" spc="837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in</a:t>
            </a:r>
            <a:r>
              <a:rPr lang="en-GB" sz="2779" baseline="0" b="0" i="0" dirty="0" spc="-1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siz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s,</a:t>
            </a:r>
            <a:r>
              <a:rPr lang="en-GB" sz="2779" baseline="0" b="0" i="0" dirty="0" spc="-12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up to</a:t>
            </a:r>
            <a:r>
              <a:rPr lang="en-GB" sz="2779" baseline="0" b="0" i="0" dirty="0" spc="-8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160 cm in diam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-205">
                <a:solidFill>
                  <a:srgbClr val="000000"/>
                </a:solidFill>
                <a:latin typeface="SegoeUI" pitchFamily="0" charset="1"/>
              </a:rPr>
              <a:t>r.</a:t>
            </a:r>
          </a:p>
        </p:txBody>
      </p:sp>
      <p:sp>
        <p:nvSpPr>
          <p:cNvPr id="175" name="Rectangle 175"/>
          <p:cNvSpPr/>
          <p:nvPr/>
        </p:nvSpPr>
        <p:spPr>
          <a:xfrm rot="0" flipH="0" flipV="0">
            <a:off x="930275" y="4671784"/>
            <a:ext cx="8349472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If w</a:t>
            </a:r>
            <a:r>
              <a:rPr lang="en-GB" sz="2779" baseline="0" b="0" i="0" dirty="0" spc="724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straight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863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al</a:t>
            </a:r>
            <a:r>
              <a:rPr lang="en-GB" sz="2779" baseline="0" b="0" i="0" dirty="0" spc="759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779" baseline="0" b="0" i="0" dirty="0" spc="72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pip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s, th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836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woul</a:t>
            </a:r>
            <a:r>
              <a:rPr lang="en-GB" sz="2779" baseline="0" b="0" i="0" dirty="0" spc="775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ac</a:t>
            </a:r>
            <a:r>
              <a:rPr lang="en-GB" sz="2779" baseline="0" b="0" i="0" dirty="0" spc="749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all</a:t>
            </a:r>
          </a:p>
        </p:txBody>
      </p:sp>
      <p:sp>
        <p:nvSpPr>
          <p:cNvPr id="176" name="Rectangle 176"/>
          <p:cNvSpPr/>
          <p:nvPr/>
        </p:nvSpPr>
        <p:spPr>
          <a:xfrm rot="0" flipH="0" flipV="0">
            <a:off x="1159192" y="5053546"/>
            <a:ext cx="2714579" cy="546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779" baseline="0" b="0" i="0" dirty="0" spc="72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wa</a:t>
            </a:r>
            <a:r>
              <a:rPr lang="en-GB" sz="2779" baseline="0" b="0" i="0" dirty="0" spc="837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to</a:t>
            </a:r>
            <a:r>
              <a:rPr lang="en-GB" sz="2779" baseline="0" b="0" i="0" dirty="0" spc="-87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-34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atvia.</a:t>
            </a:r>
          </a:p>
        </p:txBody>
      </p:sp>
      <p:sp>
        <p:nvSpPr>
          <p:cNvPr id="177" name="Rectangle 177"/>
          <p:cNvSpPr/>
          <p:nvPr/>
        </p:nvSpPr>
        <p:spPr>
          <a:xfrm rot="0" flipH="0" flipV="0">
            <a:off x="2890520" y="6247872"/>
            <a:ext cx="8953475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871331" algn="l"/>
                <a:tab pos="8871331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7	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178" name="Freeform 178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9" name="Picture 149"/>
          <p:cNvPicPr>
            <a:picLocks noChangeAspect="0"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180" name="Picture 150"/>
          <p:cNvPicPr>
            <a:picLocks noChangeAspect="0" noChangeArrowheads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181" name="Picture 181"/>
          <p:cNvPicPr>
            <a:picLocks noChangeAspect="0" noChangeArrowheads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397750" y="520699"/>
            <a:ext cx="4187825" cy="6337301"/>
          </a:xfrm>
          <a:prstGeom prst="rect">
            <a:avLst/>
          </a:prstGeom>
          <a:noFill/>
          <a:extLst/>
        </p:spPr>
      </p:pic>
      <p:sp>
        <p:nvSpPr>
          <p:cNvPr id="182" name="Rectangle 182"/>
          <p:cNvSpPr/>
          <p:nvPr/>
        </p:nvSpPr>
        <p:spPr>
          <a:xfrm rot="0" flipH="0" flipV="0">
            <a:off x="649287" y="998708"/>
            <a:ext cx="2919129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-170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ate</a:t>
            </a:r>
            <a:r>
              <a:rPr lang="en-GB" sz="3604" baseline="0" b="1" i="0" dirty="0" spc="973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-311">
                <a:solidFill>
                  <a:srgbClr val="001E96"/>
                </a:solidFill>
                <a:latin typeface="SegoeUI-Bold" pitchFamily="0" charset="1"/>
              </a:rPr>
              <a:t>T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ers</a:t>
            </a:r>
          </a:p>
        </p:txBody>
      </p:sp>
      <p:sp>
        <p:nvSpPr>
          <p:cNvPr id="183" name="Rectangle 183"/>
          <p:cNvSpPr/>
          <p:nvPr/>
        </p:nvSpPr>
        <p:spPr>
          <a:xfrm rot="0" flipH="0" flipV="0">
            <a:off x="568007" y="2364364"/>
            <a:ext cx="6555000" cy="10606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7" baseline="0" b="0" i="0" dirty="0" spc="830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7" baseline="0" b="0" i="0" dirty="0" spc="-42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at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691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tow</a:t>
            </a:r>
            <a:r>
              <a:rPr lang="en-GB" sz="2777" baseline="0" b="0" i="0" dirty="0" spc="-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7" baseline="0" b="0" i="0" dirty="0" spc="77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stor</a:t>
            </a:r>
            <a:r>
              <a:rPr lang="en-GB" sz="2777" baseline="0" b="0" i="0" dirty="0" spc="65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cl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777" baseline="0" b="0" i="0" dirty="0" spc="827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7" baseline="0" b="0" i="0" dirty="0" spc="-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-212">
                <a:solidFill>
                  <a:srgbClr val="000000"/>
                </a:solidFill>
                <a:latin typeface="SegoeUI" pitchFamily="0" charset="1"/>
              </a:rPr>
              <a:t>r.</a:t>
            </a:r>
          </a:p>
          <a:p>
            <a:pPr marL="0">
              <a:lnSpc>
                <a:spcPts val="4055"/>
              </a:lnSpc>
            </a:pPr>
            <a:r>
              <a:rPr lang="en-GB" sz="2779" baseline="0" b="0" i="0" dirty="0" spc="829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9" baseline="0" b="0" i="0" dirty="0" spc="-3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9" baseline="0" b="0" i="0" dirty="0" spc="801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tow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79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fil</a:t>
            </a:r>
            <a:r>
              <a:rPr lang="en-GB" sz="2779" baseline="0" b="0" i="0" dirty="0" spc="758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779" baseline="0" b="0" i="0" dirty="0" spc="767">
                <a:solidFill>
                  <a:srgbClr val="000000"/>
                </a:solidFill>
                <a:latin typeface="SegoeUI" pitchFamily="0" charset="1"/>
              </a:rPr>
              <a:t>p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ac</a:t>
            </a:r>
            <a:r>
              <a:rPr lang="en-GB" sz="2779" baseline="0" b="0" i="0" dirty="0" spc="831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night, and during</a:t>
            </a:r>
          </a:p>
        </p:txBody>
      </p:sp>
      <p:sp>
        <p:nvSpPr>
          <p:cNvPr id="184" name="Rectangle 184"/>
          <p:cNvSpPr/>
          <p:nvPr/>
        </p:nvSpPr>
        <p:spPr>
          <a:xfrm rot="0" flipH="0" flipV="0">
            <a:off x="796925" y="3260984"/>
            <a:ext cx="5759935" cy="92694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777" baseline="0" b="0" i="0" dirty="0" spc="73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da</a:t>
            </a:r>
            <a:r>
              <a:rPr lang="en-GB" sz="2777" baseline="0" b="0" i="0" dirty="0" spc="836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th</a:t>
            </a:r>
            <a:r>
              <a:rPr lang="en-GB" sz="2777" baseline="0" b="0" i="0" dirty="0" spc="73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7" baseline="0" b="0" i="0" dirty="0" spc="-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76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is dir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ct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780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into the</a:t>
            </a:r>
          </a:p>
          <a:p>
            <a:pPr marL="0">
              <a:lnSpc>
                <a:spcPts val="3002"/>
              </a:lnSpc>
            </a:pP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766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pip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s.</a:t>
            </a:r>
          </a:p>
        </p:txBody>
      </p:sp>
      <p:sp>
        <p:nvSpPr>
          <p:cNvPr id="185" name="Rectangle 185"/>
          <p:cNvSpPr/>
          <p:nvPr/>
        </p:nvSpPr>
        <p:spPr>
          <a:xfrm rot="0" flipH="0" flipV="0">
            <a:off x="568007" y="4157604"/>
            <a:ext cx="5920797" cy="5456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7" baseline="0" b="0" i="0" dirty="0" spc="830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777" baseline="0" b="0" i="0" dirty="0" spc="-31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7" baseline="0" b="0" i="0" dirty="0" spc="-2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7" baseline="0" b="0" i="0" dirty="0" spc="80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ar</a:t>
            </a:r>
            <a:r>
              <a:rPr lang="en-GB" sz="2777" baseline="0" b="0" i="0" dirty="0" spc="80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fiv</a:t>
            </a:r>
            <a:r>
              <a:rPr lang="en-GB" sz="2777" baseline="0" b="0" i="0" dirty="0" spc="656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activ</a:t>
            </a:r>
            <a:r>
              <a:rPr lang="en-GB" sz="2777" baseline="0" b="0" i="0" dirty="0" spc="802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wat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772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tow</a:t>
            </a:r>
            <a:r>
              <a:rPr lang="en-GB" sz="2777" baseline="0" b="0" i="0" dirty="0" spc="-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777" baseline="0" b="0" i="0" dirty="0" spc="71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777" baseline="0" b="0" i="0" dirty="0" spc="0">
                <a:solidFill>
                  <a:srgbClr val="000000"/>
                </a:solidFill>
                <a:latin typeface="SegoeUI" pitchFamily="0" charset="1"/>
              </a:rPr>
              <a:t>in </a:t>
            </a:r>
          </a:p>
        </p:txBody>
      </p:sp>
      <p:sp>
        <p:nvSpPr>
          <p:cNvPr id="186" name="Rectangle 186"/>
          <p:cNvSpPr/>
          <p:nvPr/>
        </p:nvSpPr>
        <p:spPr>
          <a:xfrm rot="0" flipH="0" flipV="0">
            <a:off x="796925" y="4538561"/>
            <a:ext cx="5769353" cy="9276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Oulu: Puoli</a:t>
            </a:r>
            <a:r>
              <a:rPr lang="en-GB" sz="2779" baseline="0" b="0" i="0" dirty="0" spc="-53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älin</a:t>
            </a:r>
            <a:r>
              <a:rPr lang="en-GB" sz="2779" baseline="0" b="0" i="0" dirty="0" spc="-26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angas, </a:t>
            </a:r>
            <a:r>
              <a:rPr lang="en-GB" sz="2779" baseline="0" b="0" i="0" dirty="0" spc="-20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ai</a:t>
            </a:r>
            <a:r>
              <a:rPr lang="en-GB" sz="2779" baseline="0" b="0" i="0" dirty="0" spc="-31">
                <a:solidFill>
                  <a:srgbClr val="000000"/>
                </a:solidFill>
                <a:latin typeface="SegoeUI" pitchFamily="0" charset="1"/>
              </a:rPr>
              <a:t>kk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ula, </a:t>
            </a:r>
          </a:p>
          <a:p>
            <a:pPr marL="0">
              <a:lnSpc>
                <a:spcPts val="3004"/>
              </a:lnSpc>
            </a:pPr>
            <a:r>
              <a:rPr lang="en-GB" sz="2779" baseline="0" b="0" i="0" dirty="0" spc="-37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iimin</a:t>
            </a:r>
            <a:r>
              <a:rPr lang="en-GB" sz="2779" baseline="0" b="0" i="0" dirty="0" spc="-28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i,</a:t>
            </a:r>
            <a:r>
              <a:rPr lang="en-GB" sz="2779" baseline="0" b="0" i="0" dirty="0" spc="133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Oulunsalo,</a:t>
            </a:r>
            <a:r>
              <a:rPr lang="en-GB" sz="2779" baseline="0" b="0" i="0" dirty="0" spc="-14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and </a:t>
            </a:r>
            <a:r>
              <a:rPr lang="en-GB" sz="2779" baseline="0" b="0" i="0" dirty="0" spc="-23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au</a:t>
            </a:r>
            <a:r>
              <a:rPr lang="en-GB" sz="2779" baseline="0" b="0" i="0" dirty="0" spc="-31">
                <a:solidFill>
                  <a:srgbClr val="000000"/>
                </a:solidFill>
                <a:latin typeface="SegoeUI" pitchFamily="0" charset="1"/>
              </a:rPr>
              <a:t>k</a:t>
            </a:r>
            <a:r>
              <a:rPr lang="en-GB" sz="2779" baseline="0" b="0" i="0" dirty="0" spc="0">
                <a:solidFill>
                  <a:srgbClr val="000000"/>
                </a:solidFill>
                <a:latin typeface="SegoeUI" pitchFamily="0" charset="1"/>
              </a:rPr>
              <a:t>ipudas.</a:t>
            </a:r>
          </a:p>
        </p:txBody>
      </p:sp>
      <p:sp>
        <p:nvSpPr>
          <p:cNvPr id="187" name="Rectangle 187"/>
          <p:cNvSpPr/>
          <p:nvPr/>
        </p:nvSpPr>
        <p:spPr>
          <a:xfrm rot="0" flipH="0" flipV="0">
            <a:off x="2890520" y="6247872"/>
            <a:ext cx="8953475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871331" algn="l"/>
                <a:tab pos="8871331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8	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188" name="Freeform 188"/>
          <p:cNvSpPr/>
          <p:nvPr/>
        </p:nvSpPr>
        <p:spPr>
          <a:xfrm rot="0" flipH="0" flipV="0">
            <a:off x="0" y="0"/>
            <a:ext cx="12192000" cy="6858000"/>
          </a:xfrm>
          <a:custGeom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686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9" name="Picture 149"/>
          <p:cNvPicPr>
            <a:picLocks noChangeAspect="0" noChangeArrowheads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667875" y="0"/>
            <a:ext cx="2524125" cy="6858000"/>
          </a:xfrm>
          <a:prstGeom prst="rect">
            <a:avLst/>
          </a:prstGeom>
          <a:noFill/>
          <a:extLst/>
        </p:spPr>
      </p:pic>
      <p:pic>
        <p:nvPicPr>
          <p:cNvPr id="190" name="Picture 150"/>
          <p:cNvPicPr>
            <a:picLocks noChangeAspect="0" noChangeArrowheads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6153150"/>
            <a:ext cx="1390650" cy="342900"/>
          </a:xfrm>
          <a:prstGeom prst="rect">
            <a:avLst/>
          </a:prstGeom>
          <a:noFill/>
          <a:extLst/>
        </p:spPr>
      </p:pic>
      <p:pic>
        <p:nvPicPr>
          <p:cNvPr id="191" name="Picture 191"/>
          <p:cNvPicPr>
            <a:picLocks noChangeAspect="0" noChangeArrowheads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8200" y="1828801"/>
            <a:ext cx="4409947" cy="4352797"/>
          </a:xfrm>
          <a:prstGeom prst="rect">
            <a:avLst/>
          </a:prstGeom>
          <a:noFill/>
          <a:extLst/>
        </p:spPr>
      </p:pic>
      <p:sp>
        <p:nvSpPr>
          <p:cNvPr id="192" name="Rectangle 192"/>
          <p:cNvSpPr/>
          <p:nvPr/>
        </p:nvSpPr>
        <p:spPr>
          <a:xfrm rot="0" flipH="0" flipV="0">
            <a:off x="930275" y="663682"/>
            <a:ext cx="8576805" cy="7081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Net</a:t>
            </a:r>
            <a:r>
              <a:rPr lang="en-GB" sz="3604" baseline="0" b="1" i="0" dirty="0" spc="-22">
                <a:solidFill>
                  <a:srgbClr val="001E96"/>
                </a:solidFill>
                <a:latin typeface="SegoeUI-Bold" pitchFamily="0" charset="1"/>
              </a:rPr>
              <a:t>w</a:t>
            </a:r>
            <a:r>
              <a:rPr lang="en-GB" sz="3604" baseline="0" b="1" i="0" dirty="0" spc="-26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rks</a:t>
            </a:r>
            <a:r>
              <a:rPr lang="en-GB" sz="3604" baseline="0" b="1" i="0" dirty="0" spc="-25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ar</a:t>
            </a:r>
            <a:r>
              <a:rPr lang="en-GB" sz="3604" baseline="0" b="1" i="0" dirty="0" spc="980">
                <a:solidFill>
                  <a:srgbClr val="001E96"/>
                </a:solidFill>
                <a:latin typeface="SegoeUI-Bold" pitchFamily="0" charset="1"/>
              </a:rPr>
              <a:t>e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C</a:t>
            </a:r>
            <a:r>
              <a:rPr lang="en-GB" sz="3604" baseline="0" b="1" i="0" dirty="0" spc="-29">
                <a:solidFill>
                  <a:srgbClr val="001E96"/>
                </a:solidFill>
                <a:latin typeface="SegoeUI-Bold" pitchFamily="0" charset="1"/>
              </a:rPr>
              <a:t>o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n</a:t>
            </a:r>
            <a:r>
              <a:rPr lang="en-GB" sz="3604" baseline="0" b="1" i="0" dirty="0" spc="-19">
                <a:solidFill>
                  <a:srgbClr val="001E96"/>
                </a:solidFill>
                <a:latin typeface="SegoeUI-Bold" pitchFamily="0" charset="1"/>
              </a:rPr>
              <a:t>s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tr</a:t>
            </a:r>
            <a:r>
              <a:rPr lang="en-GB" sz="3604" baseline="0" b="1" i="0" dirty="0" spc="-15">
                <a:solidFill>
                  <a:srgbClr val="001E96"/>
                </a:solidFill>
                <a:latin typeface="SegoeUI-Bold" pitchFamily="0" charset="1"/>
              </a:rPr>
              <a:t>u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cte</a:t>
            </a:r>
            <a:r>
              <a:rPr lang="en-GB" sz="3604" baseline="0" b="1" i="0" dirty="0" spc="1016">
                <a:solidFill>
                  <a:srgbClr val="001E96"/>
                </a:solidFill>
                <a:latin typeface="SegoeUI-Bold" pitchFamily="0" charset="1"/>
              </a:rPr>
              <a:t>d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and</a:t>
            </a:r>
            <a:r>
              <a:rPr lang="en-GB" sz="3604" baseline="0" b="1" i="0" dirty="0" spc="-18">
                <a:solidFill>
                  <a:srgbClr val="001E96"/>
                </a:solidFill>
                <a:latin typeface="SegoeUI-Bold" pitchFamily="0" charset="1"/>
              </a:rPr>
              <a:t> </a:t>
            </a:r>
            <a:r>
              <a:rPr lang="en-GB" sz="3604" baseline="0" b="1" i="0" dirty="0" spc="-101">
                <a:solidFill>
                  <a:srgbClr val="001E96"/>
                </a:solidFill>
                <a:latin typeface="SegoeUI-Bold" pitchFamily="0" charset="1"/>
              </a:rPr>
              <a:t>R</a:t>
            </a:r>
            <a:r>
              <a:rPr lang="en-GB" sz="3604" baseline="0" b="1" i="0" dirty="0" spc="0">
                <a:solidFill>
                  <a:srgbClr val="001E96"/>
                </a:solidFill>
                <a:latin typeface="SegoeUI-Bold" pitchFamily="0" charset="1"/>
              </a:rPr>
              <a:t>epaired</a:t>
            </a:r>
          </a:p>
        </p:txBody>
      </p:sp>
      <p:sp>
        <p:nvSpPr>
          <p:cNvPr id="193" name="Rectangle 193"/>
          <p:cNvSpPr/>
          <p:nvPr/>
        </p:nvSpPr>
        <p:spPr>
          <a:xfrm rot="0" flipH="0" flipV="0">
            <a:off x="5486653" y="1723136"/>
            <a:ext cx="3915092" cy="8062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4" baseline="0" b="0" i="0" dirty="0" spc="961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404" baseline="0" b="0" i="0" dirty="0" spc="-15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404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708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4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 l</a:t>
            </a:r>
            <a:r>
              <a:rPr lang="en-GB" sz="2404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g</a:t>
            </a:r>
            <a:r>
              <a:rPr lang="en-GB" sz="2404" baseline="0" b="0" i="0" dirty="0" spc="623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surf</a:t>
            </a:r>
            <a:r>
              <a:rPr lang="en-GB" sz="2404" baseline="0" b="0" i="0" dirty="0" spc="-22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ce</a:t>
            </a:r>
          </a:p>
          <a:p>
            <a:pPr marL="228980">
              <a:lnSpc>
                <a:spcPts val="2628"/>
              </a:lnSpc>
            </a:pP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2" baseline="0" b="0" i="0" dirty="0" spc="658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nd it h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634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2" baseline="0" b="0" i="0" dirty="0" spc="-23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 lo</a:t>
            </a:r>
            <a:r>
              <a:rPr lang="en-GB" sz="2402" baseline="0" b="0" i="0" dirty="0" spc="613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402" baseline="0" b="0" i="0" dirty="0" spc="-56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f pipe</a:t>
            </a:r>
          </a:p>
        </p:txBody>
      </p:sp>
      <p:sp>
        <p:nvSpPr>
          <p:cNvPr id="194" name="Rectangle 194"/>
          <p:cNvSpPr/>
          <p:nvPr/>
        </p:nvSpPr>
        <p:spPr>
          <a:xfrm rot="0" flipH="0" flipV="0">
            <a:off x="5715634" y="2381674"/>
            <a:ext cx="1295951" cy="4719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net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ks.</a:t>
            </a:r>
          </a:p>
        </p:txBody>
      </p:sp>
      <p:sp>
        <p:nvSpPr>
          <p:cNvPr id="195" name="Rectangle 195"/>
          <p:cNvSpPr/>
          <p:nvPr/>
        </p:nvSpPr>
        <p:spPr>
          <a:xfrm rot="0" flipH="0" flipV="0">
            <a:off x="5486653" y="2839510"/>
            <a:ext cx="3920243" cy="4719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2" baseline="0" b="0" i="0" dirty="0" spc="962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402" baseline="0" b="0" i="0" dirty="0" spc="-17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2402" baseline="0" b="0" i="0" dirty="0" spc="675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402" baseline="0" b="0" i="0" dirty="0" spc="-39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745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Oulu </a:t>
            </a:r>
            <a:r>
              <a:rPr lang="en-GB" sz="2402" baseline="0" b="0" i="0" dirty="0" spc="-68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ter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ks</a:t>
            </a:r>
          </a:p>
        </p:txBody>
      </p:sp>
      <p:sp>
        <p:nvSpPr>
          <p:cNvPr id="196" name="Rectangle 196"/>
          <p:cNvSpPr/>
          <p:nvPr/>
        </p:nvSpPr>
        <p:spPr>
          <a:xfrm rot="0" flipH="0" flipV="0">
            <a:off x="5715634" y="3173519"/>
            <a:ext cx="3542870" cy="11298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const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uct</a:t>
            </a:r>
            <a:r>
              <a:rPr lang="en-GB" sz="2402" baseline="0" b="0" i="0" dirty="0" spc="582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2" baseline="0" b="0" i="0" dirty="0" spc="66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reno</a:t>
            </a:r>
            <a:r>
              <a:rPr lang="en-GB" sz="2402" baseline="0" b="0" i="0" dirty="0" spc="-99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te</a:t>
            </a:r>
            <a:r>
              <a:rPr lang="en-GB" sz="2402" baseline="0" b="0" i="0" dirty="0" spc="631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2" baseline="0" b="0" i="0" dirty="0" spc="-23">
                <a:solidFill>
                  <a:srgbClr val="000000"/>
                </a:solidFill>
                <a:latin typeface="SegoeUI" pitchFamily="0" charset="1"/>
              </a:rPr>
              <a:t>a </a:t>
            </a:r>
          </a:p>
          <a:p>
            <a:pPr marL="0">
              <a:lnSpc>
                <a:spcPts val="2551"/>
              </a:lnSpc>
            </a:pP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tot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634">
                <a:solidFill>
                  <a:srgbClr val="000000"/>
                </a:solidFill>
                <a:latin typeface="SegoeUI" pitchFamily="0" charset="1"/>
              </a:rPr>
              <a:t>l</a:t>
            </a:r>
            <a:r>
              <a:rPr lang="en-GB" sz="2402" baseline="0" b="0" i="0" dirty="0" spc="-58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f 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40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 km</a:t>
            </a:r>
            <a:r>
              <a:rPr lang="en-GB" sz="2402" baseline="0" b="0" i="0" dirty="0" spc="-58">
                <a:solidFill>
                  <a:srgbClr val="000000"/>
                </a:solidFill>
                <a:latin typeface="SegoeUI" pitchFamily="0" charset="1"/>
              </a:rPr>
              <a:t> o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f ne</a:t>
            </a:r>
            <a:r>
              <a:rPr lang="en-GB" sz="2402" baseline="0" b="0" i="0" dirty="0" spc="66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nd </a:t>
            </a:r>
          </a:p>
          <a:p>
            <a:pPr marL="0">
              <a:lnSpc>
                <a:spcPts val="2628"/>
              </a:lnSpc>
            </a:pP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ol</a:t>
            </a:r>
            <a:r>
              <a:rPr lang="en-GB" sz="2404" baseline="0" b="0" i="0" dirty="0" spc="616">
                <a:solidFill>
                  <a:srgbClr val="000000"/>
                </a:solidFill>
                <a:latin typeface="SegoeUI" pitchFamily="0" charset="1"/>
              </a:rPr>
              <a:t>d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net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ks.</a:t>
            </a:r>
          </a:p>
        </p:txBody>
      </p:sp>
      <p:sp>
        <p:nvSpPr>
          <p:cNvPr id="197" name="Rectangle 197"/>
          <p:cNvSpPr/>
          <p:nvPr/>
        </p:nvSpPr>
        <p:spPr>
          <a:xfrm rot="0" flipH="0" flipV="0">
            <a:off x="5486653" y="4288790"/>
            <a:ext cx="3791702" cy="11306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4" baseline="0" b="0" i="0" dirty="0" spc="961">
                <a:solidFill>
                  <a:srgbClr val="001E96"/>
                </a:solidFill>
                <a:latin typeface="ArialMT" pitchFamily="0" charset="1"/>
              </a:rPr>
              <a:t>•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4" baseline="0" b="0" i="0" dirty="0" spc="628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h</a:t>
            </a:r>
            <a:r>
              <a:rPr lang="en-GB" sz="2404" baseline="0" b="0" i="0" dirty="0" spc="623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moun</a:t>
            </a:r>
            <a:r>
              <a:rPr lang="en-GB" sz="2404" baseline="0" b="0" i="0" dirty="0" spc="687">
                <a:solidFill>
                  <a:srgbClr val="000000"/>
                </a:solidFill>
                <a:latin typeface="SegoeUI" pitchFamily="0" charset="1"/>
              </a:rPr>
              <a:t>t</a:t>
            </a:r>
            <a:r>
              <a:rPr lang="en-GB" sz="2404" baseline="0" b="0" i="0" dirty="0" spc="-61">
                <a:solidFill>
                  <a:srgbClr val="000000"/>
                </a:solidFill>
                <a:latin typeface="SegoeUI" pitchFamily="0" charset="1"/>
              </a:rPr>
              <a:t>o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f </a:t>
            </a:r>
          </a:p>
          <a:p>
            <a:pPr marL="228980">
              <a:lnSpc>
                <a:spcPts val="2554"/>
              </a:lnSpc>
            </a:pP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eno</a:t>
            </a:r>
            <a:r>
              <a:rPr lang="en-GB" sz="2402" baseline="0" b="0" i="0" dirty="0" spc="-101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tio</a:t>
            </a:r>
            <a:r>
              <a:rPr lang="en-GB" sz="2402" baseline="0" b="0" i="0" dirty="0" spc="689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need</a:t>
            </a:r>
            <a:r>
              <a:rPr lang="en-GB" sz="2402" baseline="0" b="0" i="0" dirty="0" spc="642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to </a:t>
            </a:r>
          </a:p>
          <a:p>
            <a:pPr marL="228980">
              <a:lnSpc>
                <a:spcPts val="2628"/>
              </a:lnSpc>
            </a:pP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c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s</a:t>
            </a:r>
            <a:r>
              <a:rPr lang="en-GB" sz="2404" baseline="0" b="0" i="0" dirty="0" spc="635">
                <a:solidFill>
                  <a:srgbClr val="000000"/>
                </a:solidFill>
                <a:latin typeface="SegoeUI" pitchFamily="0" charset="1"/>
              </a:rPr>
              <a:t>e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i</a:t>
            </a:r>
            <a:r>
              <a:rPr lang="en-GB" sz="2404" baseline="0" b="0" i="0" dirty="0" spc="-13">
                <a:solidFill>
                  <a:srgbClr val="000000"/>
                </a:solidFill>
                <a:latin typeface="SegoeUI" pitchFamily="0" charset="1"/>
              </a:rPr>
              <a:t>n</a:t>
            </a:r>
            <a:r>
              <a:rPr lang="en-GB" sz="2404" baseline="0" b="0" i="0" dirty="0" spc="-55">
                <a:solidFill>
                  <a:srgbClr val="000000"/>
                </a:solidFill>
                <a:latin typeface="SegoeUI" pitchFamily="0" charset="1"/>
              </a:rPr>
              <a:t> 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orde</a:t>
            </a:r>
            <a:r>
              <a:rPr lang="en-GB" sz="2404" baseline="0" b="0" i="0" dirty="0" spc="588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4" baseline="0" b="0" i="0" dirty="0" spc="0">
                <a:solidFill>
                  <a:srgbClr val="000000"/>
                </a:solidFill>
                <a:latin typeface="SegoeUI" pitchFamily="0" charset="1"/>
              </a:rPr>
              <a:t>to secure</a:t>
            </a:r>
          </a:p>
        </p:txBody>
      </p:sp>
      <p:sp>
        <p:nvSpPr>
          <p:cNvPr id="198" name="Rectangle 198"/>
          <p:cNvSpPr/>
          <p:nvPr/>
        </p:nvSpPr>
        <p:spPr>
          <a:xfrm rot="0" flipH="0" flipV="0">
            <a:off x="5715634" y="5281402"/>
            <a:ext cx="3143096" cy="7961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w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te</a:t>
            </a:r>
            <a:r>
              <a:rPr lang="en-GB" sz="2402" baseline="0" b="0" i="0" dirty="0" spc="675">
                <a:solidFill>
                  <a:srgbClr val="000000"/>
                </a:solidFill>
                <a:latin typeface="SegoeUI" pitchFamily="0" charset="1"/>
              </a:rPr>
              <a:t>r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qu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lit</a:t>
            </a:r>
            <a:r>
              <a:rPr lang="en-GB" sz="2402" baseline="0" b="0" i="0" dirty="0" spc="652">
                <a:solidFill>
                  <a:srgbClr val="000000"/>
                </a:solidFill>
                <a:latin typeface="SegoeUI" pitchFamily="0" charset="1"/>
              </a:rPr>
              <a:t>y</a:t>
            </a:r>
            <a:r>
              <a:rPr lang="en-GB" sz="2402" baseline="0" b="0" i="0" dirty="0" spc="-20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nd 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-27">
                <a:solidFill>
                  <a:srgbClr val="000000"/>
                </a:solidFill>
                <a:latin typeface="SegoeUI" pitchFamily="0" charset="1"/>
              </a:rPr>
              <a:t>v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oid</a:t>
            </a:r>
          </a:p>
          <a:p>
            <a:pPr marL="0">
              <a:lnSpc>
                <a:spcPts val="2552"/>
              </a:lnSpc>
            </a:pP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m</a:t>
            </a:r>
            <a:r>
              <a:rPr lang="en-GB" sz="2402" baseline="0" b="0" i="0" dirty="0" spc="-25">
                <a:solidFill>
                  <a:srgbClr val="000000"/>
                </a:solidFill>
                <a:latin typeface="SegoeUI" pitchFamily="0" charset="1"/>
              </a:rPr>
              <a:t>a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lf</a:t>
            </a:r>
            <a:r>
              <a:rPr lang="en-GB" sz="2402" baseline="0" b="0" i="0" dirty="0" spc="-13">
                <a:solidFill>
                  <a:srgbClr val="000000"/>
                </a:solidFill>
                <a:latin typeface="SegoeUI" pitchFamily="0" charset="1"/>
              </a:rPr>
              <a:t>u</a:t>
            </a:r>
            <a:r>
              <a:rPr lang="en-GB" sz="2402" baseline="0" b="0" i="0" dirty="0" spc="0">
                <a:solidFill>
                  <a:srgbClr val="000000"/>
                </a:solidFill>
                <a:latin typeface="SegoeUI" pitchFamily="0" charset="1"/>
              </a:rPr>
              <a:t>nctions.</a:t>
            </a:r>
          </a:p>
        </p:txBody>
      </p:sp>
      <p:sp>
        <p:nvSpPr>
          <p:cNvPr id="199" name="Rectangle 199"/>
          <p:cNvSpPr/>
          <p:nvPr/>
        </p:nvSpPr>
        <p:spPr>
          <a:xfrm rot="0" flipH="0" flipV="0">
            <a:off x="2890520" y="6247872"/>
            <a:ext cx="8953475" cy="229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8871331" algn="l"/>
                <a:tab pos="8871331" algn="l"/>
              </a:tabLst>
            </a:pPr>
            <a:r>
              <a:rPr lang="en-GB" sz="975" baseline="0" b="0" i="0" dirty="0" spc="0">
                <a:solidFill>
                  <a:srgbClr val="001E96"/>
                </a:solidFill>
                <a:latin typeface="SegoeUI" pitchFamily="0" charset="1"/>
              </a:rPr>
              <a:t>8.9.2023	</a:t>
            </a:r>
            <a:r>
              <a:rPr lang="en-GB" sz="1818" baseline="37083" b="0" i="0" dirty="0" spc="0">
                <a:solidFill>
                  <a:srgbClr val="001E96"/>
                </a:solidFill>
                <a:latin typeface="SegoeUI" pitchFamily="0" charset="1"/>
              </a:rPr>
              <a:t>9	</a:t>
            </a:r>
          </a:p>
        </p:txBody>
      </p:sp>
    </p:spTree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Custom</PresentationFormat>
  <Slides>21</Slides>
  <Notes>0</Notes>
  <HiddenSlides>0</HiddenSlides>
  <ScaleCrop>false</ScaleCrop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</cp:coreProperties>
</file>