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sldIdLst>
    <p:sldId id="285" r:id="rId5"/>
    <p:sldId id="282" r:id="rId6"/>
    <p:sldId id="257" r:id="rId7"/>
    <p:sldId id="283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6" r:id="rId29"/>
    <p:sldId id="280" r:id="rId30"/>
    <p:sldId id="281" r:id="rId31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44436-B012-4DAA-A380-7A4766376108}" v="2" dt="2024-02-13T08:30:59.370"/>
    <p1510:client id="{89D2563B-C3EA-470F-9487-C2DF5624D28B}" v="5" dt="2024-02-13T12:17:08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kka Kati" userId="e8c44b79-ee62-48e2-8dda-e652753a4f3f" providerId="ADAL" clId="{89D2563B-C3EA-470F-9487-C2DF5624D28B}"/>
    <pc:docChg chg="undo custSel addSld modSld sldOrd">
      <pc:chgData name="Ilkka Kati" userId="e8c44b79-ee62-48e2-8dda-e652753a4f3f" providerId="ADAL" clId="{89D2563B-C3EA-470F-9487-C2DF5624D28B}" dt="2024-02-13T12:18:52.736" v="1631" actId="14100"/>
      <pc:docMkLst>
        <pc:docMk/>
      </pc:docMkLst>
      <pc:sldChg chg="modSp mod">
        <pc:chgData name="Ilkka Kati" userId="e8c44b79-ee62-48e2-8dda-e652753a4f3f" providerId="ADAL" clId="{89D2563B-C3EA-470F-9487-C2DF5624D28B}" dt="2024-02-13T11:53:06.352" v="1152" actId="20577"/>
        <pc:sldMkLst>
          <pc:docMk/>
          <pc:sldMk cId="2362385686" sldId="257"/>
        </pc:sldMkLst>
        <pc:spChg chg="mod">
          <ac:chgData name="Ilkka Kati" userId="e8c44b79-ee62-48e2-8dda-e652753a4f3f" providerId="ADAL" clId="{89D2563B-C3EA-470F-9487-C2DF5624D28B}" dt="2024-02-13T11:07:14.670" v="43" actId="14100"/>
          <ac:spMkLst>
            <pc:docMk/>
            <pc:sldMk cId="2362385686" sldId="257"/>
            <ac:spMk id="2" creationId="{3F9C1337-BCA6-5E42-89DB-FE6E7FD49A34}"/>
          </ac:spMkLst>
        </pc:spChg>
        <pc:spChg chg="mod">
          <ac:chgData name="Ilkka Kati" userId="e8c44b79-ee62-48e2-8dda-e652753a4f3f" providerId="ADAL" clId="{89D2563B-C3EA-470F-9487-C2DF5624D28B}" dt="2024-02-13T11:53:06.352" v="1152" actId="20577"/>
          <ac:spMkLst>
            <pc:docMk/>
            <pc:sldMk cId="2362385686" sldId="257"/>
            <ac:spMk id="3" creationId="{DCC67273-AE12-7E4D-BC21-86F650E91A4D}"/>
          </ac:spMkLst>
        </pc:spChg>
      </pc:sldChg>
      <pc:sldChg chg="modSp mod">
        <pc:chgData name="Ilkka Kati" userId="e8c44b79-ee62-48e2-8dda-e652753a4f3f" providerId="ADAL" clId="{89D2563B-C3EA-470F-9487-C2DF5624D28B}" dt="2024-02-13T11:08:55.964" v="77" actId="27636"/>
        <pc:sldMkLst>
          <pc:docMk/>
          <pc:sldMk cId="1477525893" sldId="258"/>
        </pc:sldMkLst>
        <pc:spChg chg="mod">
          <ac:chgData name="Ilkka Kati" userId="e8c44b79-ee62-48e2-8dda-e652753a4f3f" providerId="ADAL" clId="{89D2563B-C3EA-470F-9487-C2DF5624D28B}" dt="2024-02-13T11:08:55.964" v="77" actId="27636"/>
          <ac:spMkLst>
            <pc:docMk/>
            <pc:sldMk cId="1477525893" sldId="258"/>
            <ac:spMk id="8" creationId="{9A72FE14-F371-BB4C-86A6-9B44C8CA2467}"/>
          </ac:spMkLst>
        </pc:spChg>
      </pc:sldChg>
      <pc:sldChg chg="modSp mod">
        <pc:chgData name="Ilkka Kati" userId="e8c44b79-ee62-48e2-8dda-e652753a4f3f" providerId="ADAL" clId="{89D2563B-C3EA-470F-9487-C2DF5624D28B}" dt="2024-02-13T11:09:37.557" v="121" actId="20577"/>
        <pc:sldMkLst>
          <pc:docMk/>
          <pc:sldMk cId="3829558789" sldId="259"/>
        </pc:sldMkLst>
        <pc:spChg chg="mod">
          <ac:chgData name="Ilkka Kati" userId="e8c44b79-ee62-48e2-8dda-e652753a4f3f" providerId="ADAL" clId="{89D2563B-C3EA-470F-9487-C2DF5624D28B}" dt="2024-02-13T11:09:37.557" v="121" actId="20577"/>
          <ac:spMkLst>
            <pc:docMk/>
            <pc:sldMk cId="3829558789" sldId="259"/>
            <ac:spMk id="3" creationId="{87FE66B2-5E38-0D4E-9D57-8F67AA8EEFE7}"/>
          </ac:spMkLst>
        </pc:spChg>
      </pc:sldChg>
      <pc:sldChg chg="addSp delSp modSp mod">
        <pc:chgData name="Ilkka Kati" userId="e8c44b79-ee62-48e2-8dda-e652753a4f3f" providerId="ADAL" clId="{89D2563B-C3EA-470F-9487-C2DF5624D28B}" dt="2024-02-13T11:13:56.733" v="251" actId="5793"/>
        <pc:sldMkLst>
          <pc:docMk/>
          <pc:sldMk cId="2136871574" sldId="260"/>
        </pc:sldMkLst>
        <pc:spChg chg="add del mod">
          <ac:chgData name="Ilkka Kati" userId="e8c44b79-ee62-48e2-8dda-e652753a4f3f" providerId="ADAL" clId="{89D2563B-C3EA-470F-9487-C2DF5624D28B}" dt="2024-02-13T11:11:10.449" v="133" actId="478"/>
          <ac:spMkLst>
            <pc:docMk/>
            <pc:sldMk cId="2136871574" sldId="260"/>
            <ac:spMk id="3" creationId="{81480AAA-1C43-D1A9-9682-AE755DE6631A}"/>
          </ac:spMkLst>
        </pc:spChg>
        <pc:spChg chg="mod">
          <ac:chgData name="Ilkka Kati" userId="e8c44b79-ee62-48e2-8dda-e652753a4f3f" providerId="ADAL" clId="{89D2563B-C3EA-470F-9487-C2DF5624D28B}" dt="2024-02-13T11:13:43.498" v="245" actId="14100"/>
          <ac:spMkLst>
            <pc:docMk/>
            <pc:sldMk cId="2136871574" sldId="260"/>
            <ac:spMk id="6" creationId="{476F9416-1258-C34B-BCBD-04C2FBA0CEE7}"/>
          </ac:spMkLst>
        </pc:spChg>
        <pc:spChg chg="add del mod">
          <ac:chgData name="Ilkka Kati" userId="e8c44b79-ee62-48e2-8dda-e652753a4f3f" providerId="ADAL" clId="{89D2563B-C3EA-470F-9487-C2DF5624D28B}" dt="2024-02-13T11:13:56.733" v="251" actId="5793"/>
          <ac:spMkLst>
            <pc:docMk/>
            <pc:sldMk cId="2136871574" sldId="260"/>
            <ac:spMk id="8" creationId="{7C10E7FB-B65D-DD4C-ADAB-B512C2A08F52}"/>
          </ac:spMkLst>
        </pc:spChg>
      </pc:sldChg>
      <pc:sldChg chg="modSp mod">
        <pc:chgData name="Ilkka Kati" userId="e8c44b79-ee62-48e2-8dda-e652753a4f3f" providerId="ADAL" clId="{89D2563B-C3EA-470F-9487-C2DF5624D28B}" dt="2024-02-13T11:19:18.262" v="363" actId="20577"/>
        <pc:sldMkLst>
          <pc:docMk/>
          <pc:sldMk cId="2494190140" sldId="261"/>
        </pc:sldMkLst>
        <pc:spChg chg="mod">
          <ac:chgData name="Ilkka Kati" userId="e8c44b79-ee62-48e2-8dda-e652753a4f3f" providerId="ADAL" clId="{89D2563B-C3EA-470F-9487-C2DF5624D28B}" dt="2024-02-13T11:16:45.993" v="313" actId="14100"/>
          <ac:spMkLst>
            <pc:docMk/>
            <pc:sldMk cId="2494190140" sldId="261"/>
            <ac:spMk id="6" creationId="{CC8A9ADA-C779-C94B-9C9B-432C956A62A2}"/>
          </ac:spMkLst>
        </pc:spChg>
        <pc:spChg chg="mod">
          <ac:chgData name="Ilkka Kati" userId="e8c44b79-ee62-48e2-8dda-e652753a4f3f" providerId="ADAL" clId="{89D2563B-C3EA-470F-9487-C2DF5624D28B}" dt="2024-02-13T11:15:52.402" v="286" actId="14100"/>
          <ac:spMkLst>
            <pc:docMk/>
            <pc:sldMk cId="2494190140" sldId="261"/>
            <ac:spMk id="7" creationId="{C64B9CCA-8990-4B4B-BEE0-9623DB41A7B1}"/>
          </ac:spMkLst>
        </pc:spChg>
        <pc:spChg chg="mod">
          <ac:chgData name="Ilkka Kati" userId="e8c44b79-ee62-48e2-8dda-e652753a4f3f" providerId="ADAL" clId="{89D2563B-C3EA-470F-9487-C2DF5624D28B}" dt="2024-02-13T11:19:18.262" v="363" actId="20577"/>
          <ac:spMkLst>
            <pc:docMk/>
            <pc:sldMk cId="2494190140" sldId="261"/>
            <ac:spMk id="8" creationId="{B3C989FE-EDA2-A841-8533-D3C019EA8C15}"/>
          </ac:spMkLst>
        </pc:spChg>
      </pc:sldChg>
      <pc:sldChg chg="modSp mod">
        <pc:chgData name="Ilkka Kati" userId="e8c44b79-ee62-48e2-8dda-e652753a4f3f" providerId="ADAL" clId="{89D2563B-C3EA-470F-9487-C2DF5624D28B}" dt="2024-02-13T11:25:54.608" v="597" actId="6549"/>
        <pc:sldMkLst>
          <pc:docMk/>
          <pc:sldMk cId="2666771062" sldId="263"/>
        </pc:sldMkLst>
        <pc:spChg chg="mod">
          <ac:chgData name="Ilkka Kati" userId="e8c44b79-ee62-48e2-8dda-e652753a4f3f" providerId="ADAL" clId="{89D2563B-C3EA-470F-9487-C2DF5624D28B}" dt="2024-02-13T11:24:16.317" v="461" actId="20577"/>
          <ac:spMkLst>
            <pc:docMk/>
            <pc:sldMk cId="2666771062" sldId="263"/>
            <ac:spMk id="5" creationId="{E4054C00-4A0B-9541-A204-D69AEC02F4A8}"/>
          </ac:spMkLst>
        </pc:spChg>
        <pc:spChg chg="mod">
          <ac:chgData name="Ilkka Kati" userId="e8c44b79-ee62-48e2-8dda-e652753a4f3f" providerId="ADAL" clId="{89D2563B-C3EA-470F-9487-C2DF5624D28B}" dt="2024-02-13T11:25:54.608" v="597" actId="6549"/>
          <ac:spMkLst>
            <pc:docMk/>
            <pc:sldMk cId="2666771062" sldId="263"/>
            <ac:spMk id="7" creationId="{20309F70-3E5B-DA4F-A1DD-A0677E8C0E03}"/>
          </ac:spMkLst>
        </pc:spChg>
        <pc:picChg chg="mod">
          <ac:chgData name="Ilkka Kati" userId="e8c44b79-ee62-48e2-8dda-e652753a4f3f" providerId="ADAL" clId="{89D2563B-C3EA-470F-9487-C2DF5624D28B}" dt="2024-02-13T11:22:06.243" v="379" actId="1076"/>
          <ac:picMkLst>
            <pc:docMk/>
            <pc:sldMk cId="2666771062" sldId="263"/>
            <ac:picMk id="6" creationId="{B7D4F587-EEE8-FC4D-B8C0-CC424E910ED9}"/>
          </ac:picMkLst>
        </pc:picChg>
      </pc:sldChg>
      <pc:sldChg chg="modSp mod">
        <pc:chgData name="Ilkka Kati" userId="e8c44b79-ee62-48e2-8dda-e652753a4f3f" providerId="ADAL" clId="{89D2563B-C3EA-470F-9487-C2DF5624D28B}" dt="2024-02-13T11:26:51.458" v="651" actId="1076"/>
        <pc:sldMkLst>
          <pc:docMk/>
          <pc:sldMk cId="32765582" sldId="264"/>
        </pc:sldMkLst>
        <pc:spChg chg="mod">
          <ac:chgData name="Ilkka Kati" userId="e8c44b79-ee62-48e2-8dda-e652753a4f3f" providerId="ADAL" clId="{89D2563B-C3EA-470F-9487-C2DF5624D28B}" dt="2024-02-13T11:26:51.458" v="651" actId="1076"/>
          <ac:spMkLst>
            <pc:docMk/>
            <pc:sldMk cId="32765582" sldId="264"/>
            <ac:spMk id="6" creationId="{773E3444-0AF3-9048-B5C1-35713365C376}"/>
          </ac:spMkLst>
        </pc:spChg>
      </pc:sldChg>
      <pc:sldChg chg="modSp mod">
        <pc:chgData name="Ilkka Kati" userId="e8c44b79-ee62-48e2-8dda-e652753a4f3f" providerId="ADAL" clId="{89D2563B-C3EA-470F-9487-C2DF5624D28B}" dt="2024-02-13T11:31:01.734" v="850" actId="20577"/>
        <pc:sldMkLst>
          <pc:docMk/>
          <pc:sldMk cId="1611458095" sldId="265"/>
        </pc:sldMkLst>
        <pc:spChg chg="mod">
          <ac:chgData name="Ilkka Kati" userId="e8c44b79-ee62-48e2-8dda-e652753a4f3f" providerId="ADAL" clId="{89D2563B-C3EA-470F-9487-C2DF5624D28B}" dt="2024-02-13T11:31:01.734" v="850" actId="20577"/>
          <ac:spMkLst>
            <pc:docMk/>
            <pc:sldMk cId="1611458095" sldId="265"/>
            <ac:spMk id="5" creationId="{0C12EBC3-1C8A-BD4F-B1A1-6D21FA972F57}"/>
          </ac:spMkLst>
        </pc:spChg>
      </pc:sldChg>
      <pc:sldChg chg="modSp mod">
        <pc:chgData name="Ilkka Kati" userId="e8c44b79-ee62-48e2-8dda-e652753a4f3f" providerId="ADAL" clId="{89D2563B-C3EA-470F-9487-C2DF5624D28B}" dt="2024-02-13T11:36:01.464" v="906" actId="108"/>
        <pc:sldMkLst>
          <pc:docMk/>
          <pc:sldMk cId="2038782341" sldId="269"/>
        </pc:sldMkLst>
        <pc:spChg chg="mod">
          <ac:chgData name="Ilkka Kati" userId="e8c44b79-ee62-48e2-8dda-e652753a4f3f" providerId="ADAL" clId="{89D2563B-C3EA-470F-9487-C2DF5624D28B}" dt="2024-02-13T11:33:43.592" v="866" actId="14100"/>
          <ac:spMkLst>
            <pc:docMk/>
            <pc:sldMk cId="2038782341" sldId="269"/>
            <ac:spMk id="5" creationId="{CC987595-165A-AC41-903A-9D051F7530CE}"/>
          </ac:spMkLst>
        </pc:spChg>
        <pc:spChg chg="mod">
          <ac:chgData name="Ilkka Kati" userId="e8c44b79-ee62-48e2-8dda-e652753a4f3f" providerId="ADAL" clId="{89D2563B-C3EA-470F-9487-C2DF5624D28B}" dt="2024-02-13T11:36:01.464" v="906" actId="108"/>
          <ac:spMkLst>
            <pc:docMk/>
            <pc:sldMk cId="2038782341" sldId="269"/>
            <ac:spMk id="6" creationId="{109FAE1B-0F0D-594F-8FAA-5026413D6968}"/>
          </ac:spMkLst>
        </pc:spChg>
        <pc:spChg chg="mod">
          <ac:chgData name="Ilkka Kati" userId="e8c44b79-ee62-48e2-8dda-e652753a4f3f" providerId="ADAL" clId="{89D2563B-C3EA-470F-9487-C2DF5624D28B}" dt="2024-02-13T11:34:29.147" v="870" actId="313"/>
          <ac:spMkLst>
            <pc:docMk/>
            <pc:sldMk cId="2038782341" sldId="269"/>
            <ac:spMk id="7" creationId="{100D4C04-C5F4-114D-BB35-31660AF08B1E}"/>
          </ac:spMkLst>
        </pc:spChg>
      </pc:sldChg>
      <pc:sldChg chg="modSp mod">
        <pc:chgData name="Ilkka Kati" userId="e8c44b79-ee62-48e2-8dda-e652753a4f3f" providerId="ADAL" clId="{89D2563B-C3EA-470F-9487-C2DF5624D28B}" dt="2024-02-13T11:38:02.307" v="912" actId="1076"/>
        <pc:sldMkLst>
          <pc:docMk/>
          <pc:sldMk cId="4179353246" sldId="271"/>
        </pc:sldMkLst>
        <pc:spChg chg="mod">
          <ac:chgData name="Ilkka Kati" userId="e8c44b79-ee62-48e2-8dda-e652753a4f3f" providerId="ADAL" clId="{89D2563B-C3EA-470F-9487-C2DF5624D28B}" dt="2024-02-13T11:38:02.307" v="912" actId="1076"/>
          <ac:spMkLst>
            <pc:docMk/>
            <pc:sldMk cId="4179353246" sldId="271"/>
            <ac:spMk id="4" creationId="{F8A6B8B5-D252-2A42-AEF2-F6597E2E9930}"/>
          </ac:spMkLst>
        </pc:spChg>
        <pc:spChg chg="mod">
          <ac:chgData name="Ilkka Kati" userId="e8c44b79-ee62-48e2-8dda-e652753a4f3f" providerId="ADAL" clId="{89D2563B-C3EA-470F-9487-C2DF5624D28B}" dt="2024-02-13T11:37:39.805" v="908" actId="1076"/>
          <ac:spMkLst>
            <pc:docMk/>
            <pc:sldMk cId="4179353246" sldId="271"/>
            <ac:spMk id="5" creationId="{EABA374D-109E-D94C-A846-72AC883A5F1A}"/>
          </ac:spMkLst>
        </pc:spChg>
        <pc:spChg chg="mod">
          <ac:chgData name="Ilkka Kati" userId="e8c44b79-ee62-48e2-8dda-e652753a4f3f" providerId="ADAL" clId="{89D2563B-C3EA-470F-9487-C2DF5624D28B}" dt="2024-02-13T11:37:49.509" v="909" actId="1076"/>
          <ac:spMkLst>
            <pc:docMk/>
            <pc:sldMk cId="4179353246" sldId="271"/>
            <ac:spMk id="6" creationId="{E9BC791B-C638-134F-8272-9B3C2E125425}"/>
          </ac:spMkLst>
        </pc:spChg>
      </pc:sldChg>
      <pc:sldChg chg="modSp mod">
        <pc:chgData name="Ilkka Kati" userId="e8c44b79-ee62-48e2-8dda-e652753a4f3f" providerId="ADAL" clId="{89D2563B-C3EA-470F-9487-C2DF5624D28B}" dt="2024-02-13T11:38:41.870" v="913" actId="255"/>
        <pc:sldMkLst>
          <pc:docMk/>
          <pc:sldMk cId="868975455" sldId="272"/>
        </pc:sldMkLst>
        <pc:spChg chg="mod">
          <ac:chgData name="Ilkka Kati" userId="e8c44b79-ee62-48e2-8dda-e652753a4f3f" providerId="ADAL" clId="{89D2563B-C3EA-470F-9487-C2DF5624D28B}" dt="2024-02-13T11:38:41.870" v="913" actId="255"/>
          <ac:spMkLst>
            <pc:docMk/>
            <pc:sldMk cId="868975455" sldId="272"/>
            <ac:spMk id="8" creationId="{8C0E4691-73D4-FD47-8821-21A36317F66E}"/>
          </ac:spMkLst>
        </pc:spChg>
      </pc:sldChg>
      <pc:sldChg chg="modSp mod">
        <pc:chgData name="Ilkka Kati" userId="e8c44b79-ee62-48e2-8dda-e652753a4f3f" providerId="ADAL" clId="{89D2563B-C3EA-470F-9487-C2DF5624D28B}" dt="2024-02-13T11:40:08.362" v="916" actId="108"/>
        <pc:sldMkLst>
          <pc:docMk/>
          <pc:sldMk cId="1496655491" sldId="273"/>
        </pc:sldMkLst>
        <pc:spChg chg="mod">
          <ac:chgData name="Ilkka Kati" userId="e8c44b79-ee62-48e2-8dda-e652753a4f3f" providerId="ADAL" clId="{89D2563B-C3EA-470F-9487-C2DF5624D28B}" dt="2024-02-13T11:40:08.362" v="916" actId="108"/>
          <ac:spMkLst>
            <pc:docMk/>
            <pc:sldMk cId="1496655491" sldId="273"/>
            <ac:spMk id="5" creationId="{2F047884-BC59-1A49-824B-DAE20BEDD059}"/>
          </ac:spMkLst>
        </pc:spChg>
      </pc:sldChg>
      <pc:sldChg chg="addSp delSp modSp mod">
        <pc:chgData name="Ilkka Kati" userId="e8c44b79-ee62-48e2-8dda-e652753a4f3f" providerId="ADAL" clId="{89D2563B-C3EA-470F-9487-C2DF5624D28B}" dt="2024-02-13T11:41:53.126" v="927" actId="20577"/>
        <pc:sldMkLst>
          <pc:docMk/>
          <pc:sldMk cId="2786893519" sldId="275"/>
        </pc:sldMkLst>
        <pc:spChg chg="add del mod">
          <ac:chgData name="Ilkka Kati" userId="e8c44b79-ee62-48e2-8dda-e652753a4f3f" providerId="ADAL" clId="{89D2563B-C3EA-470F-9487-C2DF5624D28B}" dt="2024-02-13T11:41:11.813" v="918"/>
          <ac:spMkLst>
            <pc:docMk/>
            <pc:sldMk cId="2786893519" sldId="275"/>
            <ac:spMk id="3" creationId="{665DC64F-D8E2-910B-4442-7737595E39B3}"/>
          </ac:spMkLst>
        </pc:spChg>
        <pc:spChg chg="mod">
          <ac:chgData name="Ilkka Kati" userId="e8c44b79-ee62-48e2-8dda-e652753a4f3f" providerId="ADAL" clId="{89D2563B-C3EA-470F-9487-C2DF5624D28B}" dt="2024-02-13T11:41:53.126" v="927" actId="20577"/>
          <ac:spMkLst>
            <pc:docMk/>
            <pc:sldMk cId="2786893519" sldId="275"/>
            <ac:spMk id="7" creationId="{65DA8443-B48B-384D-A00D-D8305E1731B9}"/>
          </ac:spMkLst>
        </pc:spChg>
        <pc:picChg chg="add mod">
          <ac:chgData name="Ilkka Kati" userId="e8c44b79-ee62-48e2-8dda-e652753a4f3f" providerId="ADAL" clId="{89D2563B-C3EA-470F-9487-C2DF5624D28B}" dt="2024-02-13T11:41:11.813" v="918"/>
          <ac:picMkLst>
            <pc:docMk/>
            <pc:sldMk cId="2786893519" sldId="275"/>
            <ac:picMk id="5" creationId="{5EAB151B-B970-C05D-D13A-F407776C7691}"/>
          </ac:picMkLst>
        </pc:picChg>
        <pc:picChg chg="del">
          <ac:chgData name="Ilkka Kati" userId="e8c44b79-ee62-48e2-8dda-e652753a4f3f" providerId="ADAL" clId="{89D2563B-C3EA-470F-9487-C2DF5624D28B}" dt="2024-02-13T11:41:08.531" v="917" actId="478"/>
          <ac:picMkLst>
            <pc:docMk/>
            <pc:sldMk cId="2786893519" sldId="275"/>
            <ac:picMk id="13" creationId="{C73B981F-3F35-6C82-E145-F73FA9A021EC}"/>
          </ac:picMkLst>
        </pc:picChg>
      </pc:sldChg>
      <pc:sldChg chg="modSp mod">
        <pc:chgData name="Ilkka Kati" userId="e8c44b79-ee62-48e2-8dda-e652753a4f3f" providerId="ADAL" clId="{89D2563B-C3EA-470F-9487-C2DF5624D28B}" dt="2024-02-13T11:43:32.287" v="936" actId="108"/>
        <pc:sldMkLst>
          <pc:docMk/>
          <pc:sldMk cId="796146563" sldId="276"/>
        </pc:sldMkLst>
        <pc:spChg chg="mod">
          <ac:chgData name="Ilkka Kati" userId="e8c44b79-ee62-48e2-8dda-e652753a4f3f" providerId="ADAL" clId="{89D2563B-C3EA-470F-9487-C2DF5624D28B}" dt="2024-02-13T11:43:32.287" v="936" actId="108"/>
          <ac:spMkLst>
            <pc:docMk/>
            <pc:sldMk cId="796146563" sldId="276"/>
            <ac:spMk id="3" creationId="{C59D33FA-522D-0440-B88A-A6C74C243CCC}"/>
          </ac:spMkLst>
        </pc:spChg>
      </pc:sldChg>
      <pc:sldChg chg="modSp mod">
        <pc:chgData name="Ilkka Kati" userId="e8c44b79-ee62-48e2-8dda-e652753a4f3f" providerId="ADAL" clId="{89D2563B-C3EA-470F-9487-C2DF5624D28B}" dt="2024-02-13T11:45:16.401" v="972" actId="14100"/>
        <pc:sldMkLst>
          <pc:docMk/>
          <pc:sldMk cId="3078832304" sldId="277"/>
        </pc:sldMkLst>
        <pc:spChg chg="mod">
          <ac:chgData name="Ilkka Kati" userId="e8c44b79-ee62-48e2-8dda-e652753a4f3f" providerId="ADAL" clId="{89D2563B-C3EA-470F-9487-C2DF5624D28B}" dt="2024-02-13T11:45:16.401" v="972" actId="14100"/>
          <ac:spMkLst>
            <pc:docMk/>
            <pc:sldMk cId="3078832304" sldId="277"/>
            <ac:spMk id="5" creationId="{DC77AC9E-63A7-134F-A200-F49F1449973A}"/>
          </ac:spMkLst>
        </pc:spChg>
      </pc:sldChg>
      <pc:sldChg chg="modSp mod">
        <pc:chgData name="Ilkka Kati" userId="e8c44b79-ee62-48e2-8dda-e652753a4f3f" providerId="ADAL" clId="{89D2563B-C3EA-470F-9487-C2DF5624D28B}" dt="2024-02-13T11:46:35.108" v="979" actId="108"/>
        <pc:sldMkLst>
          <pc:docMk/>
          <pc:sldMk cId="1768566276" sldId="278"/>
        </pc:sldMkLst>
        <pc:spChg chg="mod">
          <ac:chgData name="Ilkka Kati" userId="e8c44b79-ee62-48e2-8dda-e652753a4f3f" providerId="ADAL" clId="{89D2563B-C3EA-470F-9487-C2DF5624D28B}" dt="2024-02-13T11:46:35.108" v="979" actId="108"/>
          <ac:spMkLst>
            <pc:docMk/>
            <pc:sldMk cId="1768566276" sldId="278"/>
            <ac:spMk id="6" creationId="{358BB9B5-09C2-F742-AD46-B20DB83153D0}"/>
          </ac:spMkLst>
        </pc:spChg>
      </pc:sldChg>
      <pc:sldChg chg="modSp mod">
        <pc:chgData name="Ilkka Kati" userId="e8c44b79-ee62-48e2-8dda-e652753a4f3f" providerId="ADAL" clId="{89D2563B-C3EA-470F-9487-C2DF5624D28B}" dt="2024-02-13T11:51:49.107" v="1070" actId="20577"/>
        <pc:sldMkLst>
          <pc:docMk/>
          <pc:sldMk cId="3652220736" sldId="279"/>
        </pc:sldMkLst>
        <pc:spChg chg="mod">
          <ac:chgData name="Ilkka Kati" userId="e8c44b79-ee62-48e2-8dda-e652753a4f3f" providerId="ADAL" clId="{89D2563B-C3EA-470F-9487-C2DF5624D28B}" dt="2024-02-13T11:51:49.107" v="1070" actId="20577"/>
          <ac:spMkLst>
            <pc:docMk/>
            <pc:sldMk cId="3652220736" sldId="279"/>
            <ac:spMk id="3" creationId="{19D3F917-76F5-D94C-A75B-1FBA4353344E}"/>
          </ac:spMkLst>
        </pc:spChg>
      </pc:sldChg>
      <pc:sldChg chg="modSp mod">
        <pc:chgData name="Ilkka Kati" userId="e8c44b79-ee62-48e2-8dda-e652753a4f3f" providerId="ADAL" clId="{89D2563B-C3EA-470F-9487-C2DF5624D28B}" dt="2024-02-13T12:12:05.184" v="1581" actId="14100"/>
        <pc:sldMkLst>
          <pc:docMk/>
          <pc:sldMk cId="4106574468" sldId="280"/>
        </pc:sldMkLst>
        <pc:spChg chg="mod">
          <ac:chgData name="Ilkka Kati" userId="e8c44b79-ee62-48e2-8dda-e652753a4f3f" providerId="ADAL" clId="{89D2563B-C3EA-470F-9487-C2DF5624D28B}" dt="2024-02-13T12:12:05.184" v="1581" actId="14100"/>
          <ac:spMkLst>
            <pc:docMk/>
            <pc:sldMk cId="4106574468" sldId="280"/>
            <ac:spMk id="5" creationId="{0F5EC0C6-0311-7940-A44A-FEA309D9B3C1}"/>
          </ac:spMkLst>
        </pc:spChg>
        <pc:picChg chg="mod">
          <ac:chgData name="Ilkka Kati" userId="e8c44b79-ee62-48e2-8dda-e652753a4f3f" providerId="ADAL" clId="{89D2563B-C3EA-470F-9487-C2DF5624D28B}" dt="2024-02-13T12:12:00.966" v="1580" actId="1076"/>
          <ac:picMkLst>
            <pc:docMk/>
            <pc:sldMk cId="4106574468" sldId="280"/>
            <ac:picMk id="12" creationId="{92045D10-7EBA-92B2-013A-E5E61EC51503}"/>
          </ac:picMkLst>
        </pc:picChg>
      </pc:sldChg>
      <pc:sldChg chg="modSp mod">
        <pc:chgData name="Ilkka Kati" userId="e8c44b79-ee62-48e2-8dda-e652753a4f3f" providerId="ADAL" clId="{89D2563B-C3EA-470F-9487-C2DF5624D28B}" dt="2024-02-13T12:04:05.855" v="1556" actId="20577"/>
        <pc:sldMkLst>
          <pc:docMk/>
          <pc:sldMk cId="3670691383" sldId="281"/>
        </pc:sldMkLst>
        <pc:spChg chg="mod">
          <ac:chgData name="Ilkka Kati" userId="e8c44b79-ee62-48e2-8dda-e652753a4f3f" providerId="ADAL" clId="{89D2563B-C3EA-470F-9487-C2DF5624D28B}" dt="2024-02-13T12:04:05.855" v="1556" actId="20577"/>
          <ac:spMkLst>
            <pc:docMk/>
            <pc:sldMk cId="3670691383" sldId="281"/>
            <ac:spMk id="5" creationId="{0F5EC0C6-0311-7940-A44A-FEA309D9B3C1}"/>
          </ac:spMkLst>
        </pc:spChg>
        <pc:picChg chg="mod">
          <ac:chgData name="Ilkka Kati" userId="e8c44b79-ee62-48e2-8dda-e652753a4f3f" providerId="ADAL" clId="{89D2563B-C3EA-470F-9487-C2DF5624D28B}" dt="2024-02-13T11:55:57.034" v="1320" actId="14100"/>
          <ac:picMkLst>
            <pc:docMk/>
            <pc:sldMk cId="3670691383" sldId="281"/>
            <ac:picMk id="8" creationId="{F138B708-87ED-8F4A-98DB-FA2E70CB0742}"/>
          </ac:picMkLst>
        </pc:picChg>
      </pc:sldChg>
      <pc:sldChg chg="addSp delSp modSp mod delAnim modAnim">
        <pc:chgData name="Ilkka Kati" userId="e8c44b79-ee62-48e2-8dda-e652753a4f3f" providerId="ADAL" clId="{89D2563B-C3EA-470F-9487-C2DF5624D28B}" dt="2024-02-13T12:18:52.736" v="1631" actId="14100"/>
        <pc:sldMkLst>
          <pc:docMk/>
          <pc:sldMk cId="1476079651" sldId="282"/>
        </pc:sldMkLst>
        <pc:spChg chg="add del mod">
          <ac:chgData name="Ilkka Kati" userId="e8c44b79-ee62-48e2-8dda-e652753a4f3f" providerId="ADAL" clId="{89D2563B-C3EA-470F-9487-C2DF5624D28B}" dt="2024-02-13T12:17:01.405" v="1593"/>
          <ac:spMkLst>
            <pc:docMk/>
            <pc:sldMk cId="1476079651" sldId="282"/>
            <ac:spMk id="3" creationId="{CA520093-F90A-F1ED-7778-9B6F2B8A5A4B}"/>
          </ac:spMkLst>
        </pc:spChg>
        <pc:spChg chg="add mod">
          <ac:chgData name="Ilkka Kati" userId="e8c44b79-ee62-48e2-8dda-e652753a4f3f" providerId="ADAL" clId="{89D2563B-C3EA-470F-9487-C2DF5624D28B}" dt="2024-02-13T12:18:52.736" v="1631" actId="14100"/>
          <ac:spMkLst>
            <pc:docMk/>
            <pc:sldMk cId="1476079651" sldId="282"/>
            <ac:spMk id="7" creationId="{60509F60-82DD-55CF-03F5-4C03D13DEF89}"/>
          </ac:spMkLst>
        </pc:spChg>
        <pc:picChg chg="del">
          <ac:chgData name="Ilkka Kati" userId="e8c44b79-ee62-48e2-8dda-e652753a4f3f" providerId="ADAL" clId="{89D2563B-C3EA-470F-9487-C2DF5624D28B}" dt="2024-02-13T10:56:46.838" v="0" actId="478"/>
          <ac:picMkLst>
            <pc:docMk/>
            <pc:sldMk cId="1476079651" sldId="282"/>
            <ac:picMk id="5" creationId="{93E37726-C50C-8944-95B8-65731B328952}"/>
          </ac:picMkLst>
        </pc:picChg>
        <pc:picChg chg="add mod">
          <ac:chgData name="Ilkka Kati" userId="e8c44b79-ee62-48e2-8dda-e652753a4f3f" providerId="ADAL" clId="{89D2563B-C3EA-470F-9487-C2DF5624D28B}" dt="2024-02-13T12:16:59.228" v="1591" actId="14100"/>
          <ac:picMkLst>
            <pc:docMk/>
            <pc:sldMk cId="1476079651" sldId="282"/>
            <ac:picMk id="6" creationId="{773BF8EE-50BD-238A-45FD-108679202490}"/>
          </ac:picMkLst>
        </pc:picChg>
      </pc:sldChg>
      <pc:sldChg chg="modSp mod">
        <pc:chgData name="Ilkka Kati" userId="e8c44b79-ee62-48e2-8dda-e652753a4f3f" providerId="ADAL" clId="{89D2563B-C3EA-470F-9487-C2DF5624D28B}" dt="2024-02-13T11:08:31.228" v="73" actId="1076"/>
        <pc:sldMkLst>
          <pc:docMk/>
          <pc:sldMk cId="18308584" sldId="283"/>
        </pc:sldMkLst>
        <pc:spChg chg="mod">
          <ac:chgData name="Ilkka Kati" userId="e8c44b79-ee62-48e2-8dda-e652753a4f3f" providerId="ADAL" clId="{89D2563B-C3EA-470F-9487-C2DF5624D28B}" dt="2024-02-13T11:08:31.228" v="73" actId="1076"/>
          <ac:spMkLst>
            <pc:docMk/>
            <pc:sldMk cId="18308584" sldId="283"/>
            <ac:spMk id="2" creationId="{8DFEF6AF-D15B-D646-AF92-85664DCFB486}"/>
          </ac:spMkLst>
        </pc:spChg>
      </pc:sldChg>
      <pc:sldChg chg="modSp add mod ord">
        <pc:chgData name="Ilkka Kati" userId="e8c44b79-ee62-48e2-8dda-e652753a4f3f" providerId="ADAL" clId="{89D2563B-C3EA-470F-9487-C2DF5624D28B}" dt="2024-02-13T11:52:51.027" v="1111" actId="20577"/>
        <pc:sldMkLst>
          <pc:docMk/>
          <pc:sldMk cId="3410266136" sldId="286"/>
        </pc:sldMkLst>
        <pc:spChg chg="mod">
          <ac:chgData name="Ilkka Kati" userId="e8c44b79-ee62-48e2-8dda-e652753a4f3f" providerId="ADAL" clId="{89D2563B-C3EA-470F-9487-C2DF5624D28B}" dt="2024-02-13T11:52:51.027" v="1111" actId="20577"/>
          <ac:spMkLst>
            <pc:docMk/>
            <pc:sldMk cId="3410266136" sldId="286"/>
            <ac:spMk id="5" creationId="{6D7AD94E-9D45-B542-8918-8EDC50298A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6F7131-4B9A-CD46-99A3-B9C56DA8C7B8}" type="datetimeFigureOut">
              <a:t>13.2.2024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8927CE-8C45-E94B-B51A-90EEDE1FBC0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698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E8927CE-8C45-E94B-B51A-90EEDE1FBC0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462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4358C0E3-07E5-D948-AF95-ECECDDEFF1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98" y="0"/>
            <a:ext cx="10567358" cy="59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0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6184" y="629728"/>
            <a:ext cx="5073619" cy="545189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256" y="1253331"/>
            <a:ext cx="4576314" cy="435133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53049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9215B-D9AE-2040-B8A8-E79E0AC7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619E1-25BB-0C40-92DA-31298C5B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8"/>
            <a:ext cx="5181600" cy="3448380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8A505F1-B4C6-C94C-A108-3140C9D0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1538"/>
            <a:ext cx="5181600" cy="3448380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36DD4D9-263E-774C-88C5-224D80093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t>6/13/2022</a:t>
            </a: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D28B810-910D-B548-9DF5-8AC352F49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6787085-11E3-E243-B13A-79ADF09E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81443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D2632E-1E37-1A4B-9463-6205412D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D221EA-FAD0-3C40-B8CE-F6EEF877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t>6/13/2022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F2E7C4-9BB8-0541-91E5-27DAC946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t>‹#›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8D2DAEE-4EA3-744C-B0C4-266AE3B1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7296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25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FFC66B-FE07-6A48-B6B7-88265576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9F25FB1-0BFB-444E-ACB9-C0C5C847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51777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CE21EAA-A126-714C-AFBC-AB218F2CAB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608" y="2392152"/>
            <a:ext cx="3759200" cy="44831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7464584-3ED8-824F-BA0F-E379459402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335" y="2930140"/>
            <a:ext cx="4005749" cy="39278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BD0425-3B0D-074A-AB4B-5747C46FF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9552" y="4718649"/>
            <a:ext cx="8642448" cy="21479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069"/>
            <a:ext cx="9144000" cy="1586331"/>
          </a:xfrm>
        </p:spPr>
        <p:txBody>
          <a:bodyPr rtlCol="0" anchor="t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Muokkaa alaotsikon perustyyliä napsautt.</a:t>
            </a:r>
          </a:p>
        </p:txBody>
      </p:sp>
      <p:pic>
        <p:nvPicPr>
          <p:cNvPr id="12" name="Kuva 11" descr="Oulun kaupungin tunnus">
            <a:extLst>
              <a:ext uri="{FF2B5EF4-FFF2-40B4-BE49-F238E27FC236}">
                <a16:creationId xmlns:a16="http://schemas.microsoft.com/office/drawing/2014/main" id="{994DCA6A-5360-614E-BED1-C6692D4F6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546AF94-0D85-8C49-AD3D-A077FF0603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776" y="3555400"/>
            <a:ext cx="3918301" cy="323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456D14-95DF-5546-9179-F8DE2CC5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F844BFF-8ACA-1B4B-9ED7-1C3AC18C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i-FI"/>
              <a:t>13.6.2022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0FF5F9-22AB-4142-B7DB-60A594F1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steaminoulu.fi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A4708F7-6013-944E-9539-60776918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60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Pr>
        <a:gradFill>
          <a:gsLst>
            <a:gs pos="100000">
              <a:schemeClr val="accent1"/>
            </a:gs>
            <a:gs pos="0">
              <a:schemeClr val="accent2"/>
            </a:gs>
            <a:gs pos="47000">
              <a:schemeClr val="accent3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AB68-33BC-2741-88C9-29F6479EE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97" y="1200046"/>
            <a:ext cx="9144000" cy="2175010"/>
          </a:xfrm>
        </p:spPr>
        <p:txBody>
          <a:bodyPr rtlCol="0" anchor="b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7D94A2B-33DE-8044-BF10-AE133B917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919" y="3482944"/>
            <a:ext cx="7098319" cy="1655762"/>
          </a:xfrm>
        </p:spPr>
        <p:txBody>
          <a:bodyPr rtlCol="0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Muokkaa alaotsikon perustyyliä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2B611-46E8-FB49-AFE6-B62F0034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637" y="6243098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5C73B62-8FF2-C543-A235-9AE570525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658" y="5348377"/>
            <a:ext cx="582853" cy="8947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807951E-19D6-DF4E-84E2-E660C5672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2956433"/>
            <a:ext cx="4478429" cy="3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5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>
            <a:lvl1pPr>
              <a:defRPr sz="4800"/>
            </a:lvl1pPr>
          </a:lstStyle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39"/>
            <a:ext cx="10515600" cy="3686654"/>
          </a:xfrm>
        </p:spPr>
        <p:txBody>
          <a:bodyPr rtlCol="0"/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8AE4BDF-AEA9-5443-8664-2D76A7AC7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0168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+ 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23E43F-188C-6049-8131-0F1CD95A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>
            <a:noAutofit/>
          </a:bodyPr>
          <a:lstStyle>
            <a:lvl1pPr>
              <a:defRPr sz="4800"/>
            </a:lvl1pPr>
          </a:lstStyle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566"/>
            <a:ext cx="4812102" cy="3686654"/>
          </a:xfrm>
        </p:spPr>
        <p:txBody>
          <a:bodyPr rtlCol="0"/>
          <a:lstStyle>
            <a:lvl1pPr marL="0" indent="0">
              <a:buNone/>
              <a:defRPr/>
            </a:lvl1pPr>
            <a:lvl2pPr marL="403225" indent="-223838">
              <a:tabLst/>
              <a:defRPr/>
            </a:lvl2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A10E6996-C8E9-F940-A887-9F48F4EBBE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691E9F3-5758-9547-A768-60F2EE26BA7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89452" y="2064439"/>
            <a:ext cx="4576314" cy="3686654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73050" indent="-222250">
              <a:tabLst/>
              <a:defRPr b="1"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A9ABDFC1-CA2C-8E41-AF13-2212ADC6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21899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CDE1C8-5C8D-EC4A-925D-1BA105941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84" y="1253331"/>
            <a:ext cx="4576314" cy="4351338"/>
          </a:xfr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46088" indent="-266700">
              <a:tabLst/>
              <a:defRPr/>
            </a:lvl2pPr>
            <a:lvl3pPr marL="711200" indent="-222250">
              <a:tabLst/>
              <a:defRPr/>
            </a:lvl3pPr>
            <a:lvl4pPr marL="1028700" indent="-265113">
              <a:tabLst/>
              <a:defRPr/>
            </a:lvl4pPr>
            <a:lvl5pPr marL="1252538" indent="-223838">
              <a:tabLst/>
              <a:defRPr/>
            </a:lvl5pPr>
          </a:lstStyle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0584E8-DD1A-2948-A1E4-C252D3C5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844B46F-97B3-6E42-9667-3B77743E18B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393813" y="629728"/>
            <a:ext cx="5073619" cy="545189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fi-FI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9E5379E9-A0EF-D14D-A21E-520A60A9FB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4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4DCD462-3CE8-D644-BCA8-ACB9FBEA1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2A0D5EA-0528-FB42-8BE5-EDBE70A34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Muokkaa tekstin perustyylejä napsauttamalla</a:t>
            </a:r>
          </a:p>
          <a:p>
            <a:pPr lvl="1" rtl="0"/>
            <a:r>
              <a:rPr lang="en-gb"/>
              <a:t>toinen taso</a:t>
            </a:r>
          </a:p>
          <a:p>
            <a:pPr lvl="2" rtl="0"/>
            <a:r>
              <a:rPr lang="en-gb"/>
              <a:t>kolmas taso</a:t>
            </a:r>
          </a:p>
          <a:p>
            <a:pPr lvl="3" rtl="0"/>
            <a:r>
              <a:rPr lang="en-gb"/>
              <a:t>neljäs taso</a:t>
            </a:r>
          </a:p>
          <a:p>
            <a:pPr lvl="4" rtl="0"/>
            <a:r>
              <a:rPr lang="en-gb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314603-D520-574E-B638-953C35008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907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fi-FI"/>
              <a:t>13.6.2022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2C661C-41BF-EF45-A912-4063EE8B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06642" y="6356350"/>
            <a:ext cx="1347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en-gb"/>
              <a:t>steaminoulu.fi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146EAE-DBBB-8A40-AC81-8A11DE4D8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212" y="6356350"/>
            <a:ext cx="783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fld id="{15F6CC75-A029-4D4E-8087-B3546233A905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BCA431D-C8B8-D84B-8896-67BA5FBC287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4445" y="365125"/>
            <a:ext cx="1442766" cy="38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66" r:id="rId3"/>
    <p:sldLayoutId id="2147483668" r:id="rId4"/>
    <p:sldLayoutId id="2147483667" r:id="rId5"/>
    <p:sldLayoutId id="2147483665" r:id="rId6"/>
    <p:sldLayoutId id="2147483662" r:id="rId7"/>
    <p:sldLayoutId id="2147483650" r:id="rId8"/>
    <p:sldLayoutId id="2147483660" r:id="rId9"/>
    <p:sldLayoutId id="2147483661" r:id="rId10"/>
    <p:sldLayoutId id="2147483652" r:id="rId11"/>
    <p:sldLayoutId id="2147483654" r:id="rId12"/>
    <p:sldLayoutId id="2147483655" r:id="rId13"/>
    <p:sldLayoutId id="2147483663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sUhiz5-uoq8?start=16&amp;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lelu, vektorigrafiikka&#10;&#10;Kuvaus luotu automaattisesti">
            <a:extLst>
              <a:ext uri="{FF2B5EF4-FFF2-40B4-BE49-F238E27FC236}">
                <a16:creationId xmlns:a16="http://schemas.microsoft.com/office/drawing/2014/main" id="{F3942D10-B17D-4409-BD97-1A698D60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48097"/>
            <a:ext cx="10905066" cy="49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2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3E3444-0AF3-9048-B5C1-35713365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290" y="1377317"/>
            <a:ext cx="5183964" cy="4351338"/>
          </a:xfrm>
        </p:spPr>
        <p:txBody>
          <a:bodyPr rtlCol="0">
            <a:normAutofit/>
          </a:bodyPr>
          <a:lstStyle/>
          <a:p>
            <a:pPr indent="-266700" rtl="0"/>
            <a:r>
              <a:rPr lang="en-gb" dirty="0"/>
              <a:t>Focus areas</a:t>
            </a:r>
          </a:p>
          <a:p>
            <a:pPr indent="-266700" rtl="0"/>
            <a:endParaRPr lang="fi-FI" dirty="0"/>
          </a:p>
          <a:p>
            <a:pPr lvl="1" rtl="0"/>
            <a:r>
              <a:rPr lang="en-gb" dirty="0"/>
              <a:t>Meaningful co-creation</a:t>
            </a:r>
            <a:endParaRPr lang="en-FI" dirty="0"/>
          </a:p>
          <a:p>
            <a:pPr lvl="1" rtl="0"/>
            <a:r>
              <a:rPr lang="fi-FI" dirty="0" err="1"/>
              <a:t>Permission</a:t>
            </a:r>
            <a:r>
              <a:rPr lang="fi-FI" dirty="0"/>
              <a:t> to </a:t>
            </a:r>
            <a:r>
              <a:rPr lang="fi-FI" dirty="0" err="1"/>
              <a:t>experiment</a:t>
            </a:r>
            <a:r>
              <a:rPr lang="fi-FI" dirty="0"/>
              <a:t> and </a:t>
            </a:r>
            <a:r>
              <a:rPr lang="fi-FI" dirty="0" err="1"/>
              <a:t>fail</a:t>
            </a:r>
            <a:endParaRPr lang="en-FI" dirty="0"/>
          </a:p>
          <a:p>
            <a:pPr lvl="1" rtl="0"/>
            <a:r>
              <a:rPr lang="en-gb" dirty="0"/>
              <a:t>Emphasis on art and the design process</a:t>
            </a:r>
            <a:endParaRPr lang="en-FI" dirty="0"/>
          </a:p>
          <a:p>
            <a:pPr lvl="1" rtl="0"/>
            <a:r>
              <a:rPr lang="fi-FI" dirty="0" err="1"/>
              <a:t>Learner-centered</a:t>
            </a:r>
            <a:r>
              <a:rPr lang="fi-FI" dirty="0"/>
              <a:t> </a:t>
            </a:r>
            <a:r>
              <a:rPr lang="fi-FI" dirty="0" err="1"/>
              <a:t>approach</a:t>
            </a:r>
            <a:endParaRPr lang="en-FI" dirty="0"/>
          </a:p>
          <a:p>
            <a:pPr lvl="1" rtl="0"/>
            <a:r>
              <a:rPr lang="en-gb" dirty="0"/>
              <a:t>Culture of sharing and </a:t>
            </a:r>
            <a:r>
              <a:rPr lang="fi-FI" dirty="0" err="1"/>
              <a:t>collaboration</a:t>
            </a:r>
            <a:endParaRPr lang="en-FI" dirty="0"/>
          </a:p>
          <a:p>
            <a:pPr lvl="1" rtl="0"/>
            <a:r>
              <a:rPr lang="en-gb" dirty="0"/>
              <a:t>Strong connection to pedagogy and daily life</a:t>
            </a:r>
            <a:endParaRPr lang="en-FI" dirty="0"/>
          </a:p>
          <a:p>
            <a:pPr lvl="1" rtl="0"/>
            <a:r>
              <a:rPr lang="en-gb" dirty="0"/>
              <a:t>Active mentoring</a:t>
            </a:r>
            <a:endParaRPr lang="en-FI" dirty="0"/>
          </a:p>
          <a:p>
            <a:pPr lvl="1" rtl="0"/>
            <a:r>
              <a:rPr lang="en-gb" dirty="0"/>
              <a:t>The role and commitment of management </a:t>
            </a:r>
            <a:endParaRPr lang="en-FI" dirty="0"/>
          </a:p>
          <a:p>
            <a:pPr lvl="1"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862639-90D5-FA42-A09E-B2314E390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571A26E4-68E3-2A46-B4C8-DDC88544E7FC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0" r="5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6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C12EBC3-1C8A-BD4F-B1A1-6D21FA972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50" y="1049224"/>
            <a:ext cx="3779448" cy="4351338"/>
          </a:xfrm>
        </p:spPr>
        <p:txBody>
          <a:bodyPr rtlCol="0"/>
          <a:lstStyle/>
          <a:p>
            <a:pPr rtl="0"/>
            <a:endParaRPr lang="fi-FI" dirty="0"/>
          </a:p>
          <a:p>
            <a:pPr rtl="0"/>
            <a:endParaRPr lang="fi-FI" dirty="0"/>
          </a:p>
          <a:p>
            <a:pPr rtl="0"/>
            <a:r>
              <a:rPr dirty="0"/>
              <a:t>“STEAM has been a turning point </a:t>
            </a:r>
            <a:r>
              <a:rPr lang="fi-FI" dirty="0"/>
              <a:t>and </a:t>
            </a:r>
            <a:r>
              <a:rPr lang="fi-FI" dirty="0" err="1"/>
              <a:t>changing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entire</a:t>
            </a:r>
            <a:r>
              <a:rPr lang="fi-FI" dirty="0"/>
              <a:t> culture of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school</a:t>
            </a:r>
            <a:r>
              <a:rPr dirty="0"/>
              <a:t>.”</a:t>
            </a:r>
            <a:endParaRPr lang="en-FI" i="1" dirty="0"/>
          </a:p>
          <a:p>
            <a:pPr marL="179388" lvl="1" indent="0" rtl="0">
              <a:buNone/>
            </a:pPr>
            <a:endParaRPr lang="fi-FI" dirty="0"/>
          </a:p>
          <a:p>
            <a:pPr marL="7938" lvl="1" indent="0" rtl="0">
              <a:buNone/>
            </a:pPr>
            <a:r>
              <a:rPr lang="en-gb" dirty="0"/>
              <a:t>Pekka </a:t>
            </a:r>
            <a:r>
              <a:rPr lang="en-gb" dirty="0" err="1"/>
              <a:t>Pöyhtäri</a:t>
            </a:r>
            <a:r>
              <a:rPr lang="en-gb" dirty="0"/>
              <a:t>, </a:t>
            </a:r>
            <a:r>
              <a:rPr lang="en-gb" dirty="0" err="1"/>
              <a:t>Hintan</a:t>
            </a:r>
            <a:r>
              <a:rPr lang="en-gb" dirty="0"/>
              <a:t> </a:t>
            </a:r>
            <a:r>
              <a:rPr lang="en-gb" dirty="0" err="1"/>
              <a:t>alakoulu</a:t>
            </a:r>
            <a:r>
              <a:rPr lang="en-gb" dirty="0"/>
              <a:t> (elementary school)</a:t>
            </a:r>
            <a:endParaRPr lang="en-FI" dirty="0"/>
          </a:p>
          <a:p>
            <a:pPr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9D9843-68E0-2B4B-B6E0-18FCE899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7515581B-7CFA-F845-89F5-7B151E1F039A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145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5418EA-C220-8243-A60B-3FB57F7D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2D0CD4D3-E5FB-3C49-B4F4-CA21047E2184}"/>
              </a:ext>
            </a:extLst>
          </p:cNvPr>
          <p:cNvSpPr txBox="1">
            <a:spLocks/>
          </p:cNvSpPr>
          <p:nvPr/>
        </p:nvSpPr>
        <p:spPr>
          <a:xfrm>
            <a:off x="552450" y="830490"/>
            <a:ext cx="3725636" cy="639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rtl="0"/>
            <a:r>
              <a:rPr lang="en-gb" sz="2800"/>
              <a:t>Elements</a:t>
            </a:r>
          </a:p>
        </p:txBody>
      </p:sp>
      <p:pic>
        <p:nvPicPr>
          <p:cNvPr id="4" name="Kuva 3" descr="Kuva, joka sisältää kohteen teksti, animaatio&#10;&#10;Kuvaus luotu automaattisesti">
            <a:extLst>
              <a:ext uri="{FF2B5EF4-FFF2-40B4-BE49-F238E27FC236}">
                <a16:creationId xmlns:a16="http://schemas.microsoft.com/office/drawing/2014/main" id="{7BAF607A-BC02-2B15-A908-768A115CB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1" y="143898"/>
            <a:ext cx="6451600" cy="66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73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699CC24-C5B3-0645-9493-7885918346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gb"/>
              <a:t>2. Growing towards a regional development network</a:t>
            </a:r>
            <a:r>
              <a:rPr lang="en-gb">
                <a:effectLst/>
              </a:rPr>
              <a:t> </a:t>
            </a:r>
            <a:endParaRPr lang="fi-FI"/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935DB98B-FB98-E34E-B09C-DAD6D31A74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C987595-165A-AC41-903A-9D051F75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09"/>
            <a:ext cx="10515600" cy="765120"/>
          </a:xfrm>
        </p:spPr>
        <p:txBody>
          <a:bodyPr rtlCol="0"/>
          <a:lstStyle/>
          <a:p>
            <a:pPr rtl="0"/>
            <a:r>
              <a:rPr lang="en-gb" sz="3400" dirty="0"/>
              <a:t>Growing towards a regional development network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09FAE1B-0F0D-594F-8FAA-5026413D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4" y="1861169"/>
            <a:ext cx="5164349" cy="3686654"/>
          </a:xfrm>
        </p:spPr>
        <p:txBody>
          <a:bodyPr rtlCol="0">
            <a:normAutofit/>
          </a:bodyPr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dirty="0"/>
              <a:t>At the core is the education program of the City of Oulu</a:t>
            </a:r>
            <a:r>
              <a:rPr lang="en-gb" dirty="0"/>
              <a:t>: Education builds Oulu</a:t>
            </a:r>
            <a:endParaRPr lang="en-FI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dirty="0"/>
              <a:t>Strong support from the city leadership</a:t>
            </a:r>
            <a:endParaRPr lang="en-FI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US" dirty="0"/>
              <a:t>An integral part of the Oulu city strategy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dirty="0"/>
              <a:t>A significant factor in the Oulu2026 European Capital of Culture project</a:t>
            </a:r>
            <a:endParaRPr lang="en-FI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en-gb" dirty="0"/>
              <a:t>A way to ensure an adequate and capable workforce for the future</a:t>
            </a:r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fi-FI" dirty="0"/>
              <a:t>A </a:t>
            </a:r>
            <a:r>
              <a:rPr lang="fi-FI" dirty="0" err="1"/>
              <a:t>part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FabCity</a:t>
            </a:r>
            <a:r>
              <a:rPr lang="fi-FI" dirty="0"/>
              <a:t> Network 2023=&gt; </a:t>
            </a:r>
            <a:endParaRPr lang="en-FI" dirty="0"/>
          </a:p>
          <a:p>
            <a:pPr rtl="0"/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00D4C04-C5F4-114D-BB35-31660AF08B1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47441" y="1861169"/>
            <a:ext cx="4576314" cy="3686654"/>
          </a:xfrm>
        </p:spPr>
        <p:txBody>
          <a:bodyPr rtlCol="0"/>
          <a:lstStyle/>
          <a:p>
            <a:pPr rtl="0"/>
            <a:r>
              <a:rPr dirty="0"/>
              <a:t>“</a:t>
            </a:r>
            <a:r>
              <a:rPr lang="en-US" i="1" dirty="0"/>
              <a:t>Oulu nurtures well-being, caring, and active citizens together within strong education and competence networks.”</a:t>
            </a:r>
            <a:endParaRPr i="1" dirty="0"/>
          </a:p>
          <a:p>
            <a:pPr marL="7938" lvl="1" indent="0" rtl="0">
              <a:buNone/>
            </a:pPr>
            <a:endParaRPr lang="fi-FI" dirty="0"/>
          </a:p>
          <a:p>
            <a:pPr marL="7938" lvl="1" indent="0" rtl="0">
              <a:buNone/>
            </a:pPr>
            <a:r>
              <a:rPr lang="en-gb" b="0" dirty="0"/>
              <a:t>City Strategy</a:t>
            </a:r>
            <a:endParaRPr lang="en-FI" b="0" dirty="0"/>
          </a:p>
          <a:p>
            <a:pPr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DBAA43-EFB7-7942-B5CB-59C046DE9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572B6EE-AD76-C545-8B17-F0DB85C5D2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564" y="2418272"/>
            <a:ext cx="1612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8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5286E8-620B-954F-8B78-00CEBF26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830490"/>
            <a:ext cx="3725636" cy="639082"/>
          </a:xfrm>
        </p:spPr>
        <p:txBody>
          <a:bodyPr rtlCol="0" anchor="t">
            <a:normAutofit/>
          </a:bodyPr>
          <a:lstStyle/>
          <a:p>
            <a:pPr rtl="0"/>
            <a:r>
              <a:rPr lang="en-gb" sz="2800"/>
              <a:t>Enabled by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857CD54-8DE8-1E40-BF61-F03987B5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06642" y="6356350"/>
            <a:ext cx="1347158" cy="365125"/>
          </a:xfrm>
        </p:spPr>
        <p:txBody>
          <a:bodyPr rtlCol="0"/>
          <a:lstStyle/>
          <a:p>
            <a:pPr rtl="0"/>
            <a:r>
              <a:rPr lang="en-gb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91A973C-637E-4A24-B7FE-3E62AE62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392" y="-59641"/>
            <a:ext cx="6590030" cy="69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8A6B8B5-D252-2A42-AEF2-F6597E2E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8208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/>
              <a:t>Collaboration with the University of Oulu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ABA374D-109E-D94C-A846-72AC883A5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567741"/>
            <a:ext cx="5181600" cy="344838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n-gb" b="1" dirty="0"/>
              <a:t>Educational sciences</a:t>
            </a:r>
            <a:endParaRPr lang="en-FI" b="1" dirty="0"/>
          </a:p>
          <a:p>
            <a:pPr rtl="0"/>
            <a:r>
              <a:rPr lang="en-gb" dirty="0"/>
              <a:t>Minor in STEAM teaching</a:t>
            </a:r>
            <a:endParaRPr lang="en-FI" dirty="0"/>
          </a:p>
          <a:p>
            <a:pPr rtl="0"/>
            <a:r>
              <a:rPr lang="en-gb" dirty="0"/>
              <a:t>Supplementary training</a:t>
            </a:r>
            <a:endParaRPr lang="en-FI" dirty="0"/>
          </a:p>
          <a:p>
            <a:pPr rtl="0"/>
            <a:r>
              <a:rPr lang="en-gb" dirty="0"/>
              <a:t>Research and development</a:t>
            </a:r>
            <a:endParaRPr lang="en-FI" dirty="0"/>
          </a:p>
          <a:p>
            <a:pPr rtl="0"/>
            <a:r>
              <a:rPr lang="en-gb" dirty="0"/>
              <a:t>Teacher internships in STEAM units</a:t>
            </a:r>
            <a:endParaRPr lang="en-FI" dirty="0"/>
          </a:p>
          <a:p>
            <a:pPr rtl="0"/>
            <a:r>
              <a:rPr lang="en-gb" dirty="0"/>
              <a:t>Students participating in projects in STEAM units</a:t>
            </a:r>
            <a:endParaRPr lang="en-FI" dirty="0"/>
          </a:p>
          <a:p>
            <a:pPr rtl="0"/>
            <a:r>
              <a:rPr lang="en-gb" dirty="0"/>
              <a:t>Developing STEAM activities in lower secondary schools</a:t>
            </a:r>
            <a:endParaRPr lang="en-FI" dirty="0"/>
          </a:p>
          <a:p>
            <a:pPr marL="0" indent="0" rtl="0">
              <a:buNone/>
            </a:pPr>
            <a:r>
              <a:rPr lang="en-gb" dirty="0"/>
              <a:t> </a:t>
            </a:r>
            <a:endParaRPr lang="en-FI" dirty="0"/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BC791B-C638-134F-8272-9B3C2E125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1259" y="2567741"/>
            <a:ext cx="3688773" cy="344838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en-gb" b="1" dirty="0"/>
              <a:t>Natural sciences</a:t>
            </a:r>
            <a:endParaRPr lang="en-FI" b="1" dirty="0"/>
          </a:p>
          <a:p>
            <a:pPr rtl="0"/>
            <a:r>
              <a:rPr lang="en-gb" dirty="0"/>
              <a:t>LUMA Centre</a:t>
            </a:r>
            <a:endParaRPr lang="en-FI" dirty="0"/>
          </a:p>
          <a:p>
            <a:pPr rtl="0"/>
            <a:r>
              <a:rPr lang="en-gb" dirty="0"/>
              <a:t>Science Education Working Group</a:t>
            </a:r>
            <a:endParaRPr lang="en-FI" dirty="0"/>
          </a:p>
          <a:p>
            <a:pPr marL="0" indent="0" rtl="0">
              <a:buNone/>
            </a:pPr>
            <a:r>
              <a:rPr lang="en-gb" dirty="0"/>
              <a:t> </a:t>
            </a:r>
            <a:endParaRPr lang="en-FI" dirty="0"/>
          </a:p>
          <a:p>
            <a:pPr marL="0" indent="0" rtl="0">
              <a:buNone/>
            </a:pPr>
            <a:r>
              <a:rPr lang="en-gb" b="1" dirty="0"/>
              <a:t>Information technology and electronics</a:t>
            </a:r>
            <a:endParaRPr lang="en-FI" b="1" dirty="0"/>
          </a:p>
          <a:p>
            <a:pPr marL="0" indent="0" rtl="0">
              <a:buNone/>
            </a:pPr>
            <a:r>
              <a:rPr lang="en-gb" dirty="0"/>
              <a:t> </a:t>
            </a:r>
            <a:endParaRPr lang="en-FI" dirty="0"/>
          </a:p>
          <a:p>
            <a:pPr marL="0" indent="0" rtl="0">
              <a:buNone/>
            </a:pPr>
            <a:r>
              <a:rPr lang="en-gb" b="1" dirty="0"/>
              <a:t>FabLab</a:t>
            </a:r>
            <a:endParaRPr lang="en-FI" b="1" dirty="0"/>
          </a:p>
          <a:p>
            <a:pPr rtl="0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B9E827C-A805-DE46-8B44-8DA7611E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6C616D5-F3FC-7C4B-95BD-7A81F41436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362" y="1933771"/>
            <a:ext cx="2300423" cy="386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5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0344FD-C802-C448-9927-2CFD5F48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Joint development with businesses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8C0E4691-73D4-FD47-8821-21A36317F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sz="3000" dirty="0" err="1">
                <a:latin typeface="Segoe UI"/>
                <a:cs typeface="Segoe UI"/>
              </a:rPr>
              <a:t>MeKiwi</a:t>
            </a:r>
            <a:endParaRPr lang="en-gb" sz="3000" dirty="0">
              <a:latin typeface="Segoe UI"/>
              <a:cs typeface="Segoe UI"/>
            </a:endParaRPr>
          </a:p>
          <a:p>
            <a:pPr rtl="0"/>
            <a:r>
              <a:rPr lang="en-gb" sz="3000" dirty="0" err="1">
                <a:latin typeface="Segoe UI"/>
                <a:cs typeface="Segoe UI"/>
              </a:rPr>
              <a:t>Lekolar</a:t>
            </a:r>
            <a:endParaRPr lang="en-gb" sz="3000" dirty="0">
              <a:latin typeface="Segoe UI"/>
              <a:cs typeface="Segoe UI"/>
            </a:endParaRPr>
          </a:p>
          <a:p>
            <a:pPr rtl="0"/>
            <a:r>
              <a:rPr lang="en-gb" sz="3000" dirty="0" err="1">
                <a:latin typeface="Segoe UI"/>
                <a:cs typeface="Segoe UI"/>
              </a:rPr>
              <a:t>Holomonsters</a:t>
            </a:r>
            <a:endParaRPr lang="en-gb" sz="3000" dirty="0">
              <a:latin typeface="Segoe UI"/>
              <a:cs typeface="Segoe UI"/>
            </a:endParaRPr>
          </a:p>
          <a:p>
            <a:pPr rtl="0"/>
            <a:r>
              <a:rPr lang="en-gb" sz="3000" dirty="0" err="1">
                <a:latin typeface="Segoe UI"/>
                <a:cs typeface="Segoe UI"/>
              </a:rPr>
              <a:t>Playsign</a:t>
            </a:r>
            <a:endParaRPr lang="en-gb" sz="3000" dirty="0">
              <a:latin typeface="Segoe UI"/>
              <a:cs typeface="Segoe UI"/>
            </a:endParaRPr>
          </a:p>
          <a:p>
            <a:pPr rtl="0"/>
            <a:r>
              <a:rPr lang="en-gb" sz="3000" dirty="0" err="1">
                <a:latin typeface="Segoe UI"/>
                <a:cs typeface="Segoe UI"/>
              </a:rPr>
              <a:t>Happia</a:t>
            </a:r>
            <a:endParaRPr lang="en-gb" sz="3000" dirty="0">
              <a:latin typeface="Segoe UI"/>
              <a:cs typeface="Segoe UI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EB3EA9-6B86-3349-B3AE-5D8B9F52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86897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F047884-BC59-1A49-824B-DAE20BEDD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dirty="0"/>
              <a:t>International cooperation</a:t>
            </a:r>
            <a:endParaRPr lang="en-FI" dirty="0"/>
          </a:p>
          <a:p>
            <a:pPr rtl="0"/>
            <a:r>
              <a:rPr lang="en-gb" dirty="0"/>
              <a:t> </a:t>
            </a:r>
            <a:endParaRPr lang="en-FI" dirty="0"/>
          </a:p>
          <a:p>
            <a:pPr lvl="1" rtl="0"/>
            <a:r>
              <a:rPr lang="en-gb" dirty="0"/>
              <a:t>information exchange</a:t>
            </a:r>
            <a:endParaRPr lang="en-FI" dirty="0"/>
          </a:p>
          <a:p>
            <a:pPr lvl="1" rtl="0"/>
            <a:r>
              <a:rPr lang="en-gb" dirty="0"/>
              <a:t>expert exchange</a:t>
            </a:r>
            <a:endParaRPr lang="en-FI" dirty="0"/>
          </a:p>
          <a:p>
            <a:pPr lvl="1" rtl="0"/>
            <a:r>
              <a:rPr lang="en-gb" dirty="0"/>
              <a:t>joint seminars</a:t>
            </a:r>
            <a:endParaRPr lang="en-FI" dirty="0"/>
          </a:p>
          <a:p>
            <a:pPr lvl="1" rtl="0"/>
            <a:r>
              <a:rPr lang="en-gb" dirty="0"/>
              <a:t>university and educational cooperation</a:t>
            </a:r>
            <a:endParaRPr lang="en-FI" dirty="0"/>
          </a:p>
          <a:p>
            <a:pPr marL="179388" lvl="1" indent="0" rtl="0">
              <a:buNone/>
            </a:pPr>
            <a:endParaRPr lang="en-FI" dirty="0"/>
          </a:p>
          <a:p>
            <a:pPr marL="179388" lvl="1" indent="0" rtl="0">
              <a:buNone/>
            </a:pPr>
            <a:r>
              <a:rPr lang="en-gb" dirty="0"/>
              <a:t>In addition, </a:t>
            </a:r>
            <a:r>
              <a:rPr lang="en-US" dirty="0"/>
              <a:t>STEAM Residency projects involving collaboration among teachers, students, and artists.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8927BD6-CA65-764F-BB96-8C844C75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1D380D59-5DC9-8E4C-A34F-FE2639648F17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665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D7AD94E-9D45-B542-8918-8EDC50298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2529"/>
            <a:ext cx="12192000" cy="1610708"/>
          </a:xfrm>
        </p:spPr>
        <p:txBody>
          <a:bodyPr rtlCol="0"/>
          <a:lstStyle/>
          <a:p>
            <a:pPr rtl="0"/>
            <a:r>
              <a:rPr lang="en-gb"/>
              <a:t>3. On the path to learning</a:t>
            </a:r>
          </a:p>
        </p:txBody>
      </p:sp>
    </p:spTree>
    <p:extLst>
      <p:ext uri="{BB962C8B-B14F-4D97-AF65-F5344CB8AC3E}">
        <p14:creationId xmlns:p14="http://schemas.microsoft.com/office/powerpoint/2010/main" val="182298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A745DA4-3F63-3342-8E42-4BEBAE2790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006642" y="6356350"/>
            <a:ext cx="1347158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steaminoulu.fi</a:t>
            </a:r>
          </a:p>
        </p:txBody>
      </p:sp>
      <p:pic>
        <p:nvPicPr>
          <p:cNvPr id="6" name="Online-media 5" title="STEAM in Oulu">
            <a:hlinkClick r:id="" action="ppaction://media"/>
            <a:extLst>
              <a:ext uri="{FF2B5EF4-FFF2-40B4-BE49-F238E27FC236}">
                <a16:creationId xmlns:a16="http://schemas.microsoft.com/office/drawing/2014/main" id="{773BF8EE-50BD-238A-45FD-1086792024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414" y="733831"/>
            <a:ext cx="10040890" cy="567310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60509F60-82DD-55CF-03F5-4C03D13DEF89}"/>
              </a:ext>
            </a:extLst>
          </p:cNvPr>
          <p:cNvSpPr txBox="1"/>
          <p:nvPr/>
        </p:nvSpPr>
        <p:spPr>
          <a:xfrm>
            <a:off x="550188" y="1185621"/>
            <a:ext cx="3890075" cy="133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bg1"/>
                </a:solidFill>
              </a:rPr>
              <a:t>WHAT IS STEAM IN PRACTICE?</a:t>
            </a:r>
          </a:p>
        </p:txBody>
      </p:sp>
    </p:spTree>
    <p:extLst>
      <p:ext uri="{BB962C8B-B14F-4D97-AF65-F5344CB8AC3E}">
        <p14:creationId xmlns:p14="http://schemas.microsoft.com/office/powerpoint/2010/main" val="14760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5DA8443-B48B-384D-A00D-D8305E173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dirty="0"/>
              <a:t>The STEAM process</a:t>
            </a:r>
          </a:p>
          <a:p>
            <a:pPr rtl="0"/>
            <a:endParaRPr lang="en-FI" dirty="0"/>
          </a:p>
          <a:p>
            <a:pPr lvl="1" rtl="0"/>
            <a:r>
              <a:rPr lang="en-gb" dirty="0"/>
              <a:t>Repeated in every STEAM implementation</a:t>
            </a:r>
            <a:endParaRPr lang="en-FI" dirty="0"/>
          </a:p>
          <a:p>
            <a:pPr lvl="1" rtl="0"/>
            <a:r>
              <a:rPr lang="en-gb" dirty="0"/>
              <a:t>Applicable for various theme from product design all the way to knowledge-based education</a:t>
            </a:r>
            <a:endParaRPr lang="en-FI" dirty="0"/>
          </a:p>
          <a:p>
            <a:pPr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DBCE2FD-B45C-314C-95FC-A1299530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5EAB151B-B970-C05D-D13A-F407776C7691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t="123" b="1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9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9D33FA-522D-0440-B88A-A6C74C243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dirty="0"/>
              <a:t>The processes emphasize</a:t>
            </a:r>
            <a:endParaRPr lang="en-FI" dirty="0"/>
          </a:p>
          <a:p>
            <a:pPr rtl="0"/>
            <a:r>
              <a:rPr lang="en-gb" dirty="0"/>
              <a:t> </a:t>
            </a:r>
            <a:endParaRPr lang="en-FI" dirty="0"/>
          </a:p>
          <a:p>
            <a:pPr lvl="1" rtl="0"/>
            <a:r>
              <a:rPr lang="en-gb" dirty="0"/>
              <a:t>Joint development</a:t>
            </a:r>
            <a:endParaRPr lang="en-FI" dirty="0"/>
          </a:p>
          <a:p>
            <a:pPr lvl="1" rtl="0"/>
            <a:r>
              <a:rPr lang="en-US" dirty="0"/>
              <a:t>Exploring and understanding the theme</a:t>
            </a:r>
          </a:p>
          <a:p>
            <a:pPr lvl="1" rtl="0"/>
            <a:r>
              <a:rPr lang="en-US" dirty="0"/>
              <a:t>Combining creative and rational thinking</a:t>
            </a:r>
          </a:p>
          <a:p>
            <a:pPr lvl="1" rtl="0"/>
            <a:r>
              <a:rPr lang="fi-FI" dirty="0" err="1"/>
              <a:t>Concretization</a:t>
            </a:r>
            <a:r>
              <a:rPr lang="fi-FI" dirty="0"/>
              <a:t> of </a:t>
            </a:r>
            <a:r>
              <a:rPr lang="fi-FI" dirty="0" err="1"/>
              <a:t>ideas</a:t>
            </a:r>
            <a:endParaRPr lang="fi-FI" dirty="0"/>
          </a:p>
          <a:p>
            <a:pPr lvl="1" rtl="0"/>
            <a:r>
              <a:rPr lang="en-gb" dirty="0"/>
              <a:t>Failure – learning at its best</a:t>
            </a:r>
            <a:endParaRPr lang="en-FI" dirty="0"/>
          </a:p>
          <a:p>
            <a:pPr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CCC7A2-D4DE-4948-B0FE-BC9E3B27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BCB8DB60-C6F8-4349-A9DB-5964E0F6448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813" y="629728"/>
            <a:ext cx="5073619" cy="5451895"/>
          </a:xfrm>
        </p:spPr>
      </p:pic>
    </p:spTree>
    <p:extLst>
      <p:ext uri="{BB962C8B-B14F-4D97-AF65-F5344CB8AC3E}">
        <p14:creationId xmlns:p14="http://schemas.microsoft.com/office/powerpoint/2010/main" val="79614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817ECCC1-6746-9840-A570-1F689255153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C77AC9E-63A7-134F-A200-F49F14499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256" y="1253331"/>
            <a:ext cx="5385442" cy="4351338"/>
          </a:xfrm>
        </p:spPr>
        <p:txBody>
          <a:bodyPr rtlCol="0">
            <a:normAutofit/>
          </a:bodyPr>
          <a:lstStyle/>
          <a:p>
            <a:pPr rtl="0"/>
            <a:endParaRPr lang="fi-FI" dirty="0"/>
          </a:p>
          <a:p>
            <a:pPr rtl="0"/>
            <a:r>
              <a:rPr lang="en-gb" i="1" dirty="0"/>
              <a:t>”</a:t>
            </a:r>
            <a:r>
              <a:rPr lang="en-US" i="1" dirty="0"/>
              <a:t>In STEAM, comprehensive concepts are addressed, and learning occurs by combining different elements. When the work is enjoyable and brings joy, learning happens almost effortlessly.”</a:t>
            </a:r>
          </a:p>
          <a:p>
            <a:pPr rtl="0"/>
            <a:br>
              <a:rPr lang="fi-FI" dirty="0"/>
            </a:br>
            <a:r>
              <a:rPr lang="en-gb" sz="1800" b="0" dirty="0"/>
              <a:t>Pekka </a:t>
            </a:r>
            <a:r>
              <a:rPr lang="en-gb" sz="1800" b="0" dirty="0" err="1"/>
              <a:t>Pöyhtäri</a:t>
            </a:r>
            <a:r>
              <a:rPr lang="en-gb" sz="1800" b="0" dirty="0"/>
              <a:t>, </a:t>
            </a:r>
            <a:r>
              <a:rPr lang="en-gb" sz="1800" b="0" dirty="0" err="1"/>
              <a:t>Hintán</a:t>
            </a:r>
            <a:r>
              <a:rPr lang="en-gb" sz="1800" b="0" dirty="0"/>
              <a:t> </a:t>
            </a:r>
            <a:r>
              <a:rPr lang="en-gb" sz="1800" b="0" dirty="0" err="1"/>
              <a:t>alakoulu</a:t>
            </a:r>
            <a:r>
              <a:rPr lang="en-gb" sz="1800" b="0" dirty="0"/>
              <a:t>  (elementary school)</a:t>
            </a:r>
            <a:endParaRPr lang="en-FI" sz="1800" b="0" dirty="0"/>
          </a:p>
          <a:p>
            <a:pPr rtl="0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D1BD4F7-1BEE-9A4C-9C9D-ECF7BAA6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07883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BAF0349-2F7A-5F4E-AC86-CF357378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sz="2400"/>
              <a:t>Tips for the STEAM process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8BB9B5-09C2-F742-AD46-B20DB8315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dirty="0"/>
              <a:t>Take into account the participants' skills and diversity. </a:t>
            </a:r>
          </a:p>
          <a:p>
            <a:pPr lvl="0" rtl="0"/>
            <a:r>
              <a:rPr lang="en-US" dirty="0"/>
              <a:t>Tolerating uncertainty is part of the process.</a:t>
            </a:r>
          </a:p>
          <a:p>
            <a:pPr lvl="0" rtl="0"/>
            <a:r>
              <a:rPr lang="en-US" dirty="0"/>
              <a:t>Progress happens at the learners' pace.</a:t>
            </a:r>
          </a:p>
          <a:p>
            <a:pPr lvl="0" rtl="0"/>
            <a:r>
              <a:rPr lang="en-gb" dirty="0"/>
              <a:t>STEAM brings freedom – make use of it</a:t>
            </a:r>
            <a:endParaRPr lang="en-FI" dirty="0"/>
          </a:p>
          <a:p>
            <a:pPr lvl="0" rtl="0"/>
            <a:r>
              <a:rPr lang="en-gb" dirty="0"/>
              <a:t>Make things tangible to the learners</a:t>
            </a:r>
            <a:endParaRPr lang="en-FI" dirty="0"/>
          </a:p>
          <a:p>
            <a:pPr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C77FE68-E53E-8B44-BCB1-AA9477E4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356495-5217-1943-8EF1-791E467A86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560" y="1949869"/>
            <a:ext cx="3784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66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6DB9E3-09F2-E34C-99D1-74C1AF3A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sz="2400"/>
              <a:t>Learning entities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3F917-76F5-D94C-A75B-1FBA43533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39"/>
            <a:ext cx="7776882" cy="3686654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b="1" dirty="0"/>
              <a:t>Novice</a:t>
            </a:r>
          </a:p>
          <a:p>
            <a:pPr lvl="1" rtl="0"/>
            <a:r>
              <a:rPr lang="en-gb" dirty="0"/>
              <a:t>A good place to start</a:t>
            </a:r>
          </a:p>
          <a:p>
            <a:pPr lvl="1" rtl="0"/>
            <a:r>
              <a:rPr lang="en-gb" dirty="0"/>
              <a:t>Tasks suitable for everybody</a:t>
            </a:r>
          </a:p>
          <a:p>
            <a:pPr marL="0" indent="0" rtl="0">
              <a:buNone/>
            </a:pPr>
            <a:r>
              <a:rPr lang="en-gb" b="1" dirty="0"/>
              <a:t>Expert</a:t>
            </a:r>
          </a:p>
          <a:p>
            <a:pPr lvl="1" rtl="0"/>
            <a:r>
              <a:rPr lang="en-gb" dirty="0"/>
              <a:t>Able to combine STEAM sub-di</a:t>
            </a:r>
            <a:r>
              <a:rPr lang="en-GB" dirty="0"/>
              <a:t>s</a:t>
            </a:r>
            <a:r>
              <a:rPr lang="en-gb" dirty="0"/>
              <a:t>ciplines and subject knowledge</a:t>
            </a:r>
          </a:p>
          <a:p>
            <a:pPr lvl="1" rtl="0"/>
            <a:r>
              <a:rPr lang="en-gb" dirty="0"/>
              <a:t>Tasks suitable for more advanced learners</a:t>
            </a:r>
          </a:p>
          <a:p>
            <a:pPr marL="0" indent="0" rtl="0">
              <a:buNone/>
            </a:pPr>
            <a:r>
              <a:rPr lang="en-gb" b="1" dirty="0"/>
              <a:t>Master</a:t>
            </a:r>
          </a:p>
          <a:p>
            <a:pPr lvl="1" rtl="0"/>
            <a:r>
              <a:rPr lang="en-gb" dirty="0"/>
              <a:t>Can choose the most appropriate approach</a:t>
            </a:r>
          </a:p>
          <a:p>
            <a:pPr lvl="1" rtl="0"/>
            <a:r>
              <a:rPr lang="fi-FI" dirty="0" err="1"/>
              <a:t>Utilizes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  <a:r>
              <a:rPr lang="fi-FI" dirty="0" err="1"/>
              <a:t>appropriately</a:t>
            </a:r>
            <a:r>
              <a:rPr lang="fi-FI" dirty="0"/>
              <a:t>.</a:t>
            </a:r>
          </a:p>
          <a:p>
            <a:pPr lvl="1" rtl="0"/>
            <a:r>
              <a:rPr lang="en-gb" dirty="0"/>
              <a:t>Gathers information and combines knowledge from different subjects with each other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DC5D8D8-6B3A-BC48-BCF4-6F05FABB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6DEE2B7-2CEE-974A-9ACA-404F09DAC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818" y="767833"/>
            <a:ext cx="2301817" cy="57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0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6D7AD94E-9D45-B542-8918-8EDC50298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62529"/>
            <a:ext cx="12192000" cy="1610708"/>
          </a:xfrm>
        </p:spPr>
        <p:txBody>
          <a:bodyPr rtlCol="0"/>
          <a:lstStyle/>
          <a:p>
            <a:pPr rtl="0"/>
            <a:r>
              <a:rPr lang="en-gb" dirty="0"/>
              <a:t>4. STEAM events and innovation projects</a:t>
            </a:r>
          </a:p>
        </p:txBody>
      </p:sp>
    </p:spTree>
    <p:extLst>
      <p:ext uri="{BB962C8B-B14F-4D97-AF65-F5344CB8AC3E}">
        <p14:creationId xmlns:p14="http://schemas.microsoft.com/office/powerpoint/2010/main" val="341026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F5EC0C6-0311-7940-A44A-FEA309D9B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376" y="1170122"/>
            <a:ext cx="6059838" cy="50581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en-gb" sz="3000" i="1" dirty="0" err="1">
                <a:latin typeface="Segoe UI"/>
                <a:cs typeface="Segoe UI"/>
              </a:rPr>
              <a:t>ToolCamp</a:t>
            </a:r>
            <a:r>
              <a:rPr lang="en-gb" sz="3000" i="1" dirty="0">
                <a:latin typeface="Segoe UI"/>
                <a:cs typeface="Segoe UI"/>
              </a:rPr>
              <a:t> </a:t>
            </a:r>
            <a:br>
              <a:rPr lang="en-gb" sz="3000" dirty="0">
                <a:latin typeface="Segoe UI"/>
                <a:cs typeface="Segoe UI"/>
              </a:rPr>
            </a:br>
            <a:r>
              <a:rPr lang="en-gb" sz="2500" b="0" i="1" dirty="0">
                <a:latin typeface="Segoe UI"/>
                <a:cs typeface="Segoe UI"/>
              </a:rPr>
              <a:t>Innovation challenge and event</a:t>
            </a:r>
            <a:endParaRPr lang="en-FI" sz="2500" b="0" i="1" dirty="0">
              <a:latin typeface="Segoe UI"/>
              <a:cs typeface="Segoe UI"/>
            </a:endParaRPr>
          </a:p>
          <a:p>
            <a:pPr rtl="0"/>
            <a:endParaRPr lang="en-FI" dirty="0"/>
          </a:p>
          <a:p>
            <a:pPr marL="179070" lvl="1" indent="0" rtl="0">
              <a:buNone/>
            </a:pPr>
            <a:r>
              <a:rPr lang="en-gb" b="1" dirty="0">
                <a:latin typeface="Segoe UI"/>
                <a:cs typeface="Segoe UI"/>
              </a:rPr>
              <a:t>Time: M</a:t>
            </a:r>
            <a:r>
              <a:rPr lang="en-GB" b="1" dirty="0">
                <a:latin typeface="Segoe UI"/>
                <a:cs typeface="Segoe UI"/>
              </a:rPr>
              <a:t>a</a:t>
            </a:r>
            <a:r>
              <a:rPr lang="en-gb" b="1" dirty="0">
                <a:latin typeface="Segoe UI"/>
                <a:cs typeface="Segoe UI"/>
              </a:rPr>
              <a:t>y 2024</a:t>
            </a:r>
            <a:endParaRPr lang="en-FI" dirty="0">
              <a:latin typeface="Segoe UI"/>
              <a:cs typeface="Segoe UI"/>
            </a:endParaRPr>
          </a:p>
          <a:p>
            <a:pPr marL="179070" lvl="1" indent="0" rtl="0">
              <a:buNone/>
            </a:pPr>
            <a:r>
              <a:rPr lang="en-gb" b="1" dirty="0">
                <a:latin typeface="Segoe UI"/>
                <a:cs typeface="Segoe UI"/>
              </a:rPr>
              <a:t>Place: </a:t>
            </a:r>
            <a:r>
              <a:rPr lang="fi-FI" b="1" dirty="0" err="1">
                <a:latin typeface="Segoe UI"/>
                <a:cs typeface="Segoe UI"/>
              </a:rPr>
              <a:t>University</a:t>
            </a:r>
            <a:r>
              <a:rPr lang="fi-FI" b="1" dirty="0">
                <a:latin typeface="Segoe UI"/>
                <a:cs typeface="Segoe UI"/>
              </a:rPr>
              <a:t> of Oulu</a:t>
            </a:r>
            <a:endParaRPr lang="en-FI" dirty="0">
              <a:latin typeface="Segoe UI"/>
              <a:cs typeface="Segoe UI"/>
            </a:endParaRPr>
          </a:p>
          <a:p>
            <a:pPr marL="179070" lvl="1" indent="0" rtl="0">
              <a:buNone/>
            </a:pPr>
            <a:r>
              <a:rPr lang="en-gb" b="1" dirty="0">
                <a:latin typeface="Segoe UI"/>
                <a:cs typeface="Segoe UI"/>
              </a:rPr>
              <a:t>Planning team lead: </a:t>
            </a:r>
            <a:r>
              <a:rPr lang="en-gb" dirty="0">
                <a:latin typeface="Segoe UI"/>
                <a:cs typeface="Segoe UI"/>
              </a:rPr>
              <a:t>Educational and Cultural Services at the City of Oulu</a:t>
            </a:r>
            <a:endParaRPr lang="en-FI" dirty="0"/>
          </a:p>
          <a:p>
            <a:pPr marL="179070" lvl="1" indent="0" rtl="0">
              <a:buNone/>
            </a:pPr>
            <a:endParaRPr lang="en-FI" dirty="0"/>
          </a:p>
          <a:p>
            <a:pPr marL="445770" lvl="1" rtl="0"/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The challenges are released at the end of the previous academic year, and the work can be planned according to the school's/class's preferences for the upcoming year. </a:t>
            </a:r>
          </a:p>
          <a:p>
            <a:pPr marL="445770" lvl="1" rtl="0"/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Students present the solutions to the challenges at the 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ToolCamp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event. </a:t>
            </a:r>
          </a:p>
          <a:p>
            <a:pPr marL="445770" lvl="1" rtl="0"/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There are several award categories. </a:t>
            </a:r>
          </a:p>
          <a:p>
            <a:pPr marL="445770" lvl="1" rtl="0"/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Stakeholders have the opportunity to showcase their products and organize workshops during the event.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B0FFD3-1861-984D-A516-4D81BCC1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/>
              <a:t>steaminoulu.fi</a:t>
            </a:r>
          </a:p>
        </p:txBody>
      </p:sp>
      <p:pic>
        <p:nvPicPr>
          <p:cNvPr id="12" name="Kuvan paikkamerkki 11" descr="Kuva, joka sisältää kohteen vaate, Ihmisen kasvot, henkilö, seinä&#10;&#10;Kuvaus luotu automaattisesti">
            <a:extLst>
              <a:ext uri="{FF2B5EF4-FFF2-40B4-BE49-F238E27FC236}">
                <a16:creationId xmlns:a16="http://schemas.microsoft.com/office/drawing/2014/main" id="{92045D10-7EBA-92B2-013A-E5E61EC51503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/>
          <a:srcRect l="15099" r="15099"/>
          <a:stretch>
            <a:fillRect/>
          </a:stretch>
        </p:blipFill>
        <p:spPr>
          <a:xfrm>
            <a:off x="304483" y="590982"/>
            <a:ext cx="5073619" cy="5451895"/>
          </a:xfrm>
        </p:spPr>
      </p:pic>
    </p:spTree>
    <p:extLst>
      <p:ext uri="{BB962C8B-B14F-4D97-AF65-F5344CB8AC3E}">
        <p14:creationId xmlns:p14="http://schemas.microsoft.com/office/powerpoint/2010/main" val="4106574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0F5EC0C6-0311-7940-A44A-FEA309D9B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7" y="629728"/>
            <a:ext cx="5990856" cy="4974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sz="3000" i="1" dirty="0">
                <a:latin typeface="Segoe UI"/>
                <a:cs typeface="Segoe UI"/>
              </a:rPr>
              <a:t>Amazing North</a:t>
            </a:r>
            <a:br>
              <a:rPr lang="en-gb" sz="3000" i="1" dirty="0">
                <a:latin typeface="Segoe UI"/>
                <a:cs typeface="Segoe UI"/>
              </a:rPr>
            </a:br>
            <a:r>
              <a:rPr lang="en-gb" sz="3000" b="0" i="1" dirty="0">
                <a:latin typeface="Segoe UI"/>
                <a:cs typeface="Segoe UI"/>
              </a:rPr>
              <a:t>collaboration event</a:t>
            </a:r>
            <a:endParaRPr lang="en-FI" sz="3000" b="0" i="1" dirty="0">
              <a:latin typeface="Segoe UI"/>
              <a:cs typeface="Segoe UI"/>
            </a:endParaRPr>
          </a:p>
          <a:p>
            <a:pPr rtl="0"/>
            <a:endParaRPr lang="en-FI" dirty="0"/>
          </a:p>
          <a:p>
            <a:pPr marL="179070" lvl="1" indent="0" rtl="0">
              <a:buNone/>
            </a:pPr>
            <a:r>
              <a:rPr lang="en-gb" b="1" dirty="0">
                <a:latin typeface="Segoe UI"/>
                <a:cs typeface="Segoe UI"/>
              </a:rPr>
              <a:t>Time:</a:t>
            </a:r>
            <a:r>
              <a:rPr lang="en-gb" dirty="0">
                <a:latin typeface="Segoe UI"/>
                <a:cs typeface="Segoe UI"/>
              </a:rPr>
              <a:t> In May every second year (2-day event)</a:t>
            </a:r>
          </a:p>
          <a:p>
            <a:pPr marL="179070" lvl="1" indent="0" rtl="0">
              <a:buNone/>
            </a:pPr>
            <a:r>
              <a:rPr lang="en-gb" b="1" dirty="0">
                <a:latin typeface="Segoe UI"/>
                <a:cs typeface="Segoe UI"/>
              </a:rPr>
              <a:t>Place:</a:t>
            </a:r>
            <a:r>
              <a:rPr lang="en-gb" dirty="0">
                <a:latin typeface="Segoe UI"/>
                <a:cs typeface="Segoe UI"/>
              </a:rPr>
              <a:t> varies </a:t>
            </a:r>
            <a:endParaRPr lang="en-FI" sz="800" dirty="0">
              <a:latin typeface="Segoe UI"/>
              <a:cs typeface="Segoe UI"/>
            </a:endParaRPr>
          </a:p>
          <a:p>
            <a:pPr marL="179070" lvl="1" indent="0" rtl="0">
              <a:buNone/>
            </a:pPr>
            <a:r>
              <a:rPr lang="en-gb" b="1" dirty="0">
                <a:latin typeface="Segoe UI"/>
                <a:cs typeface="Segoe UI"/>
              </a:rPr>
              <a:t>Planning team lead: </a:t>
            </a:r>
            <a:r>
              <a:rPr lang="en-gb" dirty="0">
                <a:latin typeface="Segoe UI"/>
                <a:cs typeface="Segoe UI"/>
              </a:rPr>
              <a:t>Educational and Cultural Services of the City of Oulu</a:t>
            </a:r>
            <a:endParaRPr lang="en-FI" sz="800" dirty="0"/>
          </a:p>
          <a:p>
            <a:pPr marL="179070" lvl="1" indent="0" rtl="0">
              <a:buNone/>
            </a:pPr>
            <a:endParaRPr lang="fi-FI" dirty="0"/>
          </a:p>
          <a:p>
            <a:pPr marL="179070" lvl="1" indent="0" rtl="0">
              <a:buNone/>
            </a:pPr>
            <a:r>
              <a:rPr lang="fi-FI" b="1" dirty="0" err="1"/>
              <a:t>Goal</a:t>
            </a:r>
            <a:r>
              <a:rPr lang="fi-FI" b="1" dirty="0"/>
              <a:t>:</a:t>
            </a:r>
            <a:endParaRPr lang="en-FI" b="1" dirty="0"/>
          </a:p>
          <a:p>
            <a:pPr marL="445770" lvl="1" rtl="0"/>
            <a:r>
              <a:rPr lang="en-gb" dirty="0">
                <a:latin typeface="Segoe UI"/>
                <a:cs typeface="Segoe UI"/>
              </a:rPr>
              <a:t>Increasing awareness of the STEAM in Oulu network</a:t>
            </a:r>
            <a:endParaRPr lang="en-FI" sz="800" dirty="0">
              <a:latin typeface="Segoe UI"/>
              <a:cs typeface="Segoe UI"/>
            </a:endParaRPr>
          </a:p>
          <a:p>
            <a:pPr marL="445770" lvl="1" rtl="0"/>
            <a:r>
              <a:rPr lang="en-gb" dirty="0">
                <a:latin typeface="Segoe UI"/>
                <a:cs typeface="Segoe UI"/>
              </a:rPr>
              <a:t>Each actor can present their activities from their own point of view</a:t>
            </a:r>
            <a:endParaRPr lang="en-FI" sz="800" dirty="0">
              <a:latin typeface="Segoe UI"/>
              <a:cs typeface="Segoe UI"/>
            </a:endParaRPr>
          </a:p>
          <a:p>
            <a:pPr marL="445770" lvl="1" rtl="0"/>
            <a:r>
              <a:rPr lang="en-gb" dirty="0">
                <a:latin typeface="Segoe UI"/>
                <a:cs typeface="Segoe UI"/>
              </a:rPr>
              <a:t>Stakeholders may present their products and organize workshops</a:t>
            </a:r>
          </a:p>
          <a:p>
            <a:pPr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B0FFD3-1861-984D-A516-4D81BCC1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/>
              <a:t>steaminoulu.fi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F138B708-87ED-8F4A-98DB-FA2E70CB0742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" r="324"/>
          <a:stretch/>
        </p:blipFill>
        <p:spPr>
          <a:xfrm>
            <a:off x="6796007" y="629729"/>
            <a:ext cx="4671425" cy="5019714"/>
          </a:xfrm>
        </p:spPr>
      </p:pic>
    </p:spTree>
    <p:extLst>
      <p:ext uri="{BB962C8B-B14F-4D97-AF65-F5344CB8AC3E}">
        <p14:creationId xmlns:p14="http://schemas.microsoft.com/office/powerpoint/2010/main" val="367069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9C1337-BCA6-5E42-89DB-FE6E7FD49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97" y="1200046"/>
            <a:ext cx="9144000" cy="1357174"/>
          </a:xfrm>
        </p:spPr>
        <p:txBody>
          <a:bodyPr rtlCol="0" anchor="b">
            <a:normAutofit/>
          </a:bodyPr>
          <a:lstStyle/>
          <a:p>
            <a:pPr algn="l" rtl="0"/>
            <a:r>
              <a:rPr lang="en-gb" sz="7200" dirty="0"/>
              <a:t>STEAM in Oulu </a:t>
            </a:r>
            <a:endParaRPr lang="en-FI" sz="72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CC67273-AE12-7E4D-BC21-86F650E91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919" y="2921431"/>
            <a:ext cx="7098319" cy="2217275"/>
          </a:xfrm>
        </p:spPr>
        <p:txBody>
          <a:bodyPr rtlCol="0">
            <a:normAutofit fontScale="92500" lnSpcReduction="20000"/>
          </a:bodyPr>
          <a:lstStyle/>
          <a:p>
            <a:pPr lvl="0" algn="l" rtl="0"/>
            <a:r>
              <a:rPr lang="en-gb" dirty="0"/>
              <a:t>CONTENT</a:t>
            </a:r>
          </a:p>
          <a:p>
            <a:pPr lvl="0" algn="l" rtl="0"/>
            <a:endParaRPr lang="en-gb" b="1" dirty="0"/>
          </a:p>
          <a:p>
            <a:pPr lvl="0" algn="l" rtl="0"/>
            <a:r>
              <a:rPr lang="en-gb" b="1" dirty="0"/>
              <a:t>1. The ABCs of STEAM in Oulu</a:t>
            </a:r>
            <a:endParaRPr lang="en-FI" b="1" dirty="0"/>
          </a:p>
          <a:p>
            <a:pPr lvl="0" algn="l" rtl="0"/>
            <a:r>
              <a:rPr lang="en-gb" b="1" dirty="0"/>
              <a:t>2. Growing into a regional development network</a:t>
            </a:r>
            <a:endParaRPr lang="en-FI" b="1" dirty="0"/>
          </a:p>
          <a:p>
            <a:pPr lvl="0" algn="l" rtl="0"/>
            <a:r>
              <a:rPr lang="en-gb" b="1" dirty="0"/>
              <a:t>3. On the path to learning</a:t>
            </a:r>
          </a:p>
          <a:p>
            <a:pPr lvl="0" algn="l" rtl="0"/>
            <a:r>
              <a:rPr lang="en-GB" dirty="0"/>
              <a:t>4. STEAM events and innovation projects</a:t>
            </a:r>
            <a:endParaRPr lang="en-FI" b="1" dirty="0"/>
          </a:p>
          <a:p>
            <a:pPr algn="l" rtl="0"/>
            <a:endParaRPr lang="fi-FI" b="1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6233B6-C52B-AA49-BF12-732C5DAB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2362385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EF6AF-D15B-D646-AF92-85664DCFB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2375" y="2364276"/>
            <a:ext cx="8795288" cy="1122843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en-gb" dirty="0"/>
              <a:t>1. The ABC of STEAM in Oulu</a:t>
            </a:r>
            <a:endParaRPr lang="en-FI" dirty="0"/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5D30392F-2EF4-F34F-94E3-CBD7425909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08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0A951CD-92C5-D141-A6D1-D20FB3B212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960" y="787917"/>
            <a:ext cx="6594112" cy="6465893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2DFDA0E4-DFAC-D343-BED9-D9A81DD0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en-gb"/>
              <a:t>STEAM in Oulu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A72FE14-F371-BB4C-86A6-9B44C8CA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793"/>
            <a:ext cx="9033164" cy="34948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rtl="0">
              <a:buNone/>
            </a:pPr>
            <a:endParaRPr lang="fi-FI" b="1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marL="0" indent="0" rtl="0">
              <a:buNone/>
            </a:pPr>
            <a:endParaRPr lang="fi-FI" b="1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marL="0" indent="0" rtl="0">
              <a:buNone/>
            </a:pPr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Which</a:t>
            </a:r>
            <a:r>
              <a:rPr lang="en-gb" b="1" dirty="0">
                <a:latin typeface="Segoe UI"/>
                <a:cs typeface="Segoe UI"/>
              </a:rPr>
              <a:t>	</a:t>
            </a:r>
            <a:r>
              <a:rPr lang="en-gb" dirty="0">
                <a:latin typeface="Segoe UI"/>
                <a:cs typeface="Segoe UI"/>
              </a:rPr>
              <a:t>Innovative community in Oulu</a:t>
            </a:r>
            <a:endParaRPr lang="en-FI" dirty="0">
              <a:latin typeface="Segoe UI"/>
              <a:cs typeface="Segoe UI"/>
            </a:endParaRPr>
          </a:p>
          <a:p>
            <a:pPr marL="0" indent="0" rtl="0">
              <a:buNone/>
            </a:pPr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What</a:t>
            </a:r>
            <a:r>
              <a:rPr lang="en-gb" b="1" dirty="0">
                <a:latin typeface="Segoe UI"/>
                <a:cs typeface="Segoe UI"/>
              </a:rPr>
              <a:t>	</a:t>
            </a:r>
            <a:r>
              <a:rPr lang="en-gb" dirty="0">
                <a:latin typeface="Segoe UI"/>
                <a:cs typeface="Segoe UI"/>
              </a:rPr>
              <a:t>Promoting creativity and curiosity </a:t>
            </a:r>
            <a:endParaRPr lang="en-FI" dirty="0"/>
          </a:p>
          <a:p>
            <a:pPr marL="0" indent="0" rtl="0">
              <a:buNone/>
            </a:pPr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Why</a:t>
            </a:r>
            <a:r>
              <a:rPr lang="en-gb" b="1" dirty="0">
                <a:latin typeface="Segoe UI"/>
                <a:cs typeface="Segoe UI"/>
              </a:rPr>
              <a:t>	</a:t>
            </a:r>
            <a:r>
              <a:rPr lang="en-gb" dirty="0">
                <a:latin typeface="Segoe UI"/>
                <a:cs typeface="Segoe UI"/>
              </a:rPr>
              <a:t>Looking for solutions to the challenges of the future </a:t>
            </a:r>
            <a:endParaRPr lang="en-FI" dirty="0"/>
          </a:p>
          <a:p>
            <a:pPr marL="0" indent="0" rtl="0">
              <a:buNone/>
            </a:pPr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Where</a:t>
            </a:r>
            <a:r>
              <a:rPr lang="en-gb" b="1" dirty="0">
                <a:latin typeface="Segoe UI"/>
                <a:cs typeface="Segoe UI"/>
              </a:rPr>
              <a:t>	</a:t>
            </a:r>
            <a:r>
              <a:rPr lang="en-gb" dirty="0">
                <a:latin typeface="Segoe UI"/>
                <a:cs typeface="Segoe UI"/>
              </a:rPr>
              <a:t>At the intersection of arts, media, science, and technology</a:t>
            </a:r>
            <a:endParaRPr lang="en-FI" dirty="0">
              <a:latin typeface="Segoe UI"/>
              <a:cs typeface="Segoe UI"/>
            </a:endParaRPr>
          </a:p>
          <a:p>
            <a:pPr marL="0" indent="0" rtl="0">
              <a:buNone/>
            </a:pPr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How</a:t>
            </a:r>
            <a:r>
              <a:rPr lang="en-gb" b="1" dirty="0">
                <a:latin typeface="Segoe UI"/>
                <a:cs typeface="Segoe UI"/>
              </a:rPr>
              <a:t>	</a:t>
            </a:r>
            <a:r>
              <a:rPr lang="en-gb" dirty="0">
                <a:latin typeface="Segoe UI"/>
                <a:cs typeface="Segoe UI"/>
              </a:rPr>
              <a:t>Joining fields of learning and subjects into larger wholes</a:t>
            </a:r>
            <a:endParaRPr lang="en-FI" dirty="0">
              <a:latin typeface="Segoe UI"/>
              <a:cs typeface="Segoe UI"/>
            </a:endParaRPr>
          </a:p>
          <a:p>
            <a:pPr marL="0" indent="0" rtl="0">
              <a:buNone/>
            </a:pPr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Who</a:t>
            </a:r>
            <a:r>
              <a:rPr lang="en-gb" b="1" dirty="0">
                <a:latin typeface="Segoe UI"/>
                <a:cs typeface="Segoe UI"/>
              </a:rPr>
              <a:t>	</a:t>
            </a:r>
            <a:r>
              <a:rPr lang="en-gb" dirty="0">
                <a:latin typeface="Segoe UI"/>
                <a:cs typeface="Segoe UI"/>
              </a:rPr>
              <a:t>Teaching and early childhood education professionals in collaboration with children and youth</a:t>
            </a:r>
            <a:endParaRPr lang="en-FI" dirty="0">
              <a:latin typeface="Segoe UI"/>
              <a:cs typeface="Segoe UI"/>
            </a:endParaRPr>
          </a:p>
          <a:p>
            <a:pPr marL="0" indent="0" rtl="0">
              <a:buNone/>
            </a:pPr>
            <a:endParaRPr lang="en-FI" dirty="0"/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E9EDA67-B143-4F47-AD42-24D4BCEC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52632" y="6228272"/>
            <a:ext cx="4399280" cy="365125"/>
          </a:xfrm>
        </p:spPr>
        <p:txBody>
          <a:bodyPr rtlCol="0"/>
          <a:lstStyle/>
          <a:p>
            <a:pPr rtl="0"/>
            <a:r>
              <a:rPr lang="en-gb" sz="1600">
                <a:solidFill>
                  <a:schemeClr val="bg1"/>
                </a:solidFill>
                <a:latin typeface="Segoe UI"/>
                <a:cs typeface="Segoe UI"/>
              </a:rPr>
              <a:t>  steaminoulu.fi</a:t>
            </a:r>
          </a:p>
        </p:txBody>
      </p:sp>
    </p:spTree>
    <p:extLst>
      <p:ext uri="{BB962C8B-B14F-4D97-AF65-F5344CB8AC3E}">
        <p14:creationId xmlns:p14="http://schemas.microsoft.com/office/powerpoint/2010/main" val="147752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91BDADE1-5536-2B4D-AC5B-A71DAAF8149B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84" y="629728"/>
            <a:ext cx="5073619" cy="5451895"/>
          </a:xfr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FE66B2-5E38-0D4E-9D57-8F67AA8E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rtl="0">
              <a:buNone/>
            </a:pPr>
            <a:endParaRPr lang="fi-FI" dirty="0"/>
          </a:p>
          <a:p>
            <a:pPr marL="0" indent="0" rtl="0">
              <a:buNone/>
            </a:pPr>
            <a:r>
              <a:rPr lang="en-gb" dirty="0"/>
              <a:t>”</a:t>
            </a:r>
            <a:r>
              <a:rPr lang="en-gb" i="1" dirty="0"/>
              <a:t>STEAM can be employed to teach more integrated learning entities made up a composite of various subjects. Teaching such planned-out entities rather than individual disconnected lessons is much more rewarding for pupils and teachers alike.”</a:t>
            </a:r>
            <a:endParaRPr lang="en-FI" i="1" dirty="0"/>
          </a:p>
          <a:p>
            <a:pPr marL="0" indent="0" rtl="0">
              <a:buNone/>
            </a:pPr>
            <a:r>
              <a:rPr lang="en-gb" dirty="0"/>
              <a:t> </a:t>
            </a:r>
            <a:endParaRPr lang="en-FI" dirty="0"/>
          </a:p>
          <a:p>
            <a:pPr lvl="1" indent="-438150" rtl="0">
              <a:buNone/>
            </a:pPr>
            <a:r>
              <a:rPr lang="en-gb" dirty="0"/>
              <a:t>Sanna Mäkelä, </a:t>
            </a:r>
            <a:r>
              <a:rPr lang="en-gb" dirty="0" err="1"/>
              <a:t>Ylikiimingin</a:t>
            </a:r>
            <a:r>
              <a:rPr lang="en-gb" dirty="0"/>
              <a:t> </a:t>
            </a:r>
            <a:r>
              <a:rPr lang="en-gb" dirty="0" err="1"/>
              <a:t>koulu</a:t>
            </a:r>
            <a:endParaRPr lang="en-gb" dirty="0"/>
          </a:p>
          <a:p>
            <a:pPr lvl="1" indent="-438150" rtl="0">
              <a:buNone/>
            </a:pPr>
            <a:r>
              <a:rPr lang="en-gb" dirty="0"/>
              <a:t>(Comprehensive school)</a:t>
            </a:r>
            <a:endParaRPr lang="en-FI" dirty="0"/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D0B5D3-56E8-7141-B3AF-64FB4FFD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</p:spTree>
    <p:extLst>
      <p:ext uri="{BB962C8B-B14F-4D97-AF65-F5344CB8AC3E}">
        <p14:creationId xmlns:p14="http://schemas.microsoft.com/office/powerpoint/2010/main" val="382955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BD5037C-9ABF-0C41-A82C-98315F5C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en-gb"/>
              <a:t>STEAM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76F9416-1258-C34B-BCBD-04C2FBA0C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4614"/>
            <a:ext cx="5181600" cy="3575304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b="1" dirty="0"/>
              <a:t>Letter by letter</a:t>
            </a:r>
          </a:p>
          <a:p>
            <a:pPr marL="0" lvl="0" indent="0" rtl="0">
              <a:buNone/>
            </a:pPr>
            <a:endParaRPr lang="fi-FI" b="1" dirty="0"/>
          </a:p>
          <a:p>
            <a:pPr marL="0" lvl="0" indent="0" rtl="0">
              <a:buNone/>
            </a:pPr>
            <a:r>
              <a:rPr lang="en-gb" b="1" dirty="0">
                <a:solidFill>
                  <a:schemeClr val="accent1"/>
                </a:solidFill>
              </a:rPr>
              <a:t>S</a:t>
            </a:r>
            <a:r>
              <a:rPr lang="en-gb" dirty="0"/>
              <a:t>cience</a:t>
            </a:r>
            <a:endParaRPr lang="en-FI" dirty="0"/>
          </a:p>
          <a:p>
            <a:pPr marL="0" lvl="0" indent="0" rtl="0">
              <a:buNone/>
            </a:pPr>
            <a:r>
              <a:rPr lang="en-gb" b="1" dirty="0">
                <a:solidFill>
                  <a:schemeClr val="accent4"/>
                </a:solidFill>
              </a:rPr>
              <a:t>T</a:t>
            </a:r>
            <a:r>
              <a:rPr lang="en-gb" dirty="0"/>
              <a:t>echnology</a:t>
            </a:r>
            <a:endParaRPr lang="en-FI" dirty="0"/>
          </a:p>
          <a:p>
            <a:pPr marL="0" lvl="0" indent="0" rtl="0">
              <a:buNone/>
            </a:pPr>
            <a:r>
              <a:rPr lang="en-gb" b="1" dirty="0">
                <a:solidFill>
                  <a:schemeClr val="accent2"/>
                </a:solidFill>
              </a:rPr>
              <a:t>E</a:t>
            </a:r>
            <a:r>
              <a:rPr lang="en-gb" dirty="0"/>
              <a:t>ngineering</a:t>
            </a:r>
            <a:endParaRPr lang="en-FI" dirty="0"/>
          </a:p>
          <a:p>
            <a:pPr marL="0" lvl="0" indent="0" rtl="0">
              <a:buNone/>
            </a:pPr>
            <a:r>
              <a:rPr lang="en-gb" b="1" dirty="0">
                <a:solidFill>
                  <a:schemeClr val="accent6"/>
                </a:solidFill>
              </a:rPr>
              <a:t>A</a:t>
            </a:r>
            <a:r>
              <a:rPr lang="en-gb" dirty="0"/>
              <a:t>rts</a:t>
            </a:r>
            <a:endParaRPr lang="en-FI" dirty="0"/>
          </a:p>
          <a:p>
            <a:pPr marL="0" lvl="0" indent="0" rtl="0">
              <a:buNone/>
            </a:pPr>
            <a:r>
              <a:rPr lang="en-gb" b="1" dirty="0">
                <a:solidFill>
                  <a:srgbClr val="C00000"/>
                </a:solidFill>
              </a:rPr>
              <a:t>M</a:t>
            </a:r>
            <a:r>
              <a:rPr lang="en-gb" dirty="0"/>
              <a:t>athematics</a:t>
            </a:r>
            <a:endParaRPr lang="en-FI" dirty="0"/>
          </a:p>
          <a:p>
            <a:pPr marL="0" indent="0" rtl="0">
              <a:buNone/>
            </a:pPr>
            <a:r>
              <a:rPr lang="en-gb" dirty="0"/>
              <a:t> </a:t>
            </a:r>
            <a:endParaRPr lang="en-FI" dirty="0"/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C10E7FB-B65D-DD4C-ADAB-B512C2A08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5174" y="2014614"/>
            <a:ext cx="5181600" cy="3575304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b="1" dirty="0"/>
              <a:t>I</a:t>
            </a:r>
            <a:r>
              <a:rPr lang="en-gb" b="1" dirty="0"/>
              <a:t>n Finnish - Swedish</a:t>
            </a:r>
            <a:endParaRPr lang="en-FI" b="1" dirty="0"/>
          </a:p>
          <a:p>
            <a:pPr marL="0" lvl="0" indent="0" rtl="0">
              <a:buNone/>
            </a:pPr>
            <a:endParaRPr lang="fi-FI" dirty="0"/>
          </a:p>
          <a:p>
            <a:pPr marL="0" lvl="0" indent="0" rtl="0">
              <a:buNone/>
            </a:pPr>
            <a:r>
              <a:rPr lang="en-gb" dirty="0" err="1"/>
              <a:t>Tiede</a:t>
            </a:r>
            <a:r>
              <a:rPr lang="en-gb" dirty="0"/>
              <a:t> - </a:t>
            </a:r>
            <a:r>
              <a:rPr lang="en-gb" dirty="0" err="1"/>
              <a:t>Vetenskap</a:t>
            </a:r>
            <a:endParaRPr lang="en-FI" dirty="0"/>
          </a:p>
          <a:p>
            <a:pPr marL="0" lvl="0" indent="0" rtl="0">
              <a:buNone/>
            </a:pPr>
            <a:r>
              <a:rPr lang="en-gb" dirty="0" err="1"/>
              <a:t>Teknologia</a:t>
            </a:r>
            <a:r>
              <a:rPr lang="en-gb" dirty="0"/>
              <a:t> - </a:t>
            </a:r>
            <a:r>
              <a:rPr lang="en-gb" dirty="0" err="1"/>
              <a:t>Teknologi</a:t>
            </a:r>
            <a:endParaRPr lang="en-FI" dirty="0"/>
          </a:p>
          <a:p>
            <a:pPr marL="0" lvl="0" indent="0" rtl="0">
              <a:buNone/>
            </a:pPr>
            <a:r>
              <a:rPr lang="en-gb" dirty="0" err="1"/>
              <a:t>Insinööritaidot</a:t>
            </a:r>
            <a:r>
              <a:rPr lang="en-gb" dirty="0"/>
              <a:t> - </a:t>
            </a:r>
            <a:r>
              <a:rPr lang="fi-FI" dirty="0" err="1"/>
              <a:t>Ingenjörskonster</a:t>
            </a:r>
            <a:endParaRPr lang="en-FI" dirty="0"/>
          </a:p>
          <a:p>
            <a:pPr marL="0" lvl="0" indent="0" rtl="0">
              <a:buNone/>
            </a:pPr>
            <a:r>
              <a:rPr lang="en-gb" dirty="0" err="1"/>
              <a:t>Taide</a:t>
            </a:r>
            <a:r>
              <a:rPr lang="en-gb" dirty="0"/>
              <a:t> - </a:t>
            </a:r>
            <a:r>
              <a:rPr lang="en-gb" dirty="0" err="1"/>
              <a:t>Konst</a:t>
            </a:r>
            <a:endParaRPr lang="en-FI" dirty="0"/>
          </a:p>
          <a:p>
            <a:pPr marL="0" lvl="0" indent="0" rtl="0">
              <a:buNone/>
            </a:pPr>
            <a:r>
              <a:rPr lang="en-gb" dirty="0" err="1"/>
              <a:t>Matematiikka</a:t>
            </a:r>
            <a:r>
              <a:rPr lang="en-gb" dirty="0"/>
              <a:t> - </a:t>
            </a:r>
            <a:r>
              <a:rPr lang="en-gb" dirty="0" err="1"/>
              <a:t>Matematik</a:t>
            </a:r>
            <a:endParaRPr lang="en-FI" dirty="0"/>
          </a:p>
          <a:p>
            <a:pPr rtl="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A053D0-496D-DB44-A3A5-3D50AAC0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sz="1600">
                <a:latin typeface="Segoe UI"/>
                <a:cs typeface="Segoe UI"/>
              </a:rPr>
              <a:t>steaminoulu.fi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6434FDB-FE4F-3C4F-A983-BB559E27E2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240" y="3282696"/>
            <a:ext cx="3646202" cy="357530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B5BA0A5-0A96-E649-AD16-E3A6B9AB79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860" y="2802268"/>
            <a:ext cx="42418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7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C8A9ADA-C779-C94B-9C9B-432C956A6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601"/>
            <a:ext cx="10515600" cy="1330701"/>
          </a:xfrm>
        </p:spPr>
        <p:txBody>
          <a:bodyPr rtlCol="0"/>
          <a:lstStyle/>
          <a:p>
            <a:pPr rtl="0"/>
            <a:r>
              <a:rPr lang="en-gb" sz="4600" dirty="0"/>
              <a:t>The fundamental principle: </a:t>
            </a:r>
            <a:br>
              <a:rPr lang="en-gb" sz="4600" dirty="0"/>
            </a:br>
            <a:r>
              <a:rPr lang="en-gb" sz="4600" dirty="0"/>
              <a:t>Doing more together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64B9CCA-8990-4B4B-BEE0-9623DB41A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48566"/>
            <a:ext cx="5423115" cy="368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working together</a:t>
            </a:r>
          </a:p>
          <a:p>
            <a:pPr lvl="0" rtl="0"/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a </a:t>
            </a:r>
            <a:r>
              <a:rPr lang="en-gb" b="1" dirty="0">
                <a:solidFill>
                  <a:schemeClr val="accent1"/>
                </a:solidFill>
                <a:latin typeface="Segoe UI"/>
                <a:cs typeface="Segoe UI"/>
              </a:rPr>
              <a:t>communal, experimental way of learning</a:t>
            </a:r>
            <a:endParaRPr lang="en-FI" b="1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1E0DA6-4676-2F4F-820C-A5DEF169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9992" y="6010274"/>
            <a:ext cx="1493808" cy="365125"/>
          </a:xfrm>
        </p:spPr>
        <p:txBody>
          <a:bodyPr rtlCol="0"/>
          <a:lstStyle/>
          <a:p>
            <a:pPr rtl="0"/>
            <a:r>
              <a:rPr lang="en-gb" sz="1400">
                <a:latin typeface="Segoe UI"/>
                <a:cs typeface="Segoe UI"/>
              </a:rPr>
              <a:t>steaminoulu.fi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3C989FE-EDA2-A841-8533-D3C019EA8C15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759513" y="2180676"/>
            <a:ext cx="4576314" cy="3686654"/>
          </a:xfrm>
        </p:spPr>
        <p:txBody>
          <a:bodyPr rtlCol="0"/>
          <a:lstStyle/>
          <a:p>
            <a:pPr marL="0" indent="0" rtl="0">
              <a:buNone/>
            </a:pPr>
            <a:r>
              <a:rPr lang="en-gb" dirty="0"/>
              <a:t>”</a:t>
            </a:r>
            <a:r>
              <a:rPr lang="en-gb" i="1" dirty="0"/>
              <a:t>STEAM means that both the teacher and the pupil are encouraged and strengthened by doing things themselves. Those are inspiring experiences.”</a:t>
            </a:r>
            <a:endParaRPr lang="en-FI" i="1" dirty="0"/>
          </a:p>
          <a:p>
            <a:pPr lvl="1" indent="0" rtl="0">
              <a:buNone/>
            </a:pPr>
            <a:endParaRPr lang="fi-FI" dirty="0"/>
          </a:p>
          <a:p>
            <a:pPr marL="7938" lvl="1" indent="0" rtl="0">
              <a:buNone/>
            </a:pPr>
            <a:r>
              <a:rPr lang="en-gb" dirty="0"/>
              <a:t>Jaakko Määttä, </a:t>
            </a:r>
            <a:r>
              <a:rPr lang="en-gb" dirty="0" err="1"/>
              <a:t>Oulujoen</a:t>
            </a:r>
            <a:r>
              <a:rPr lang="en-gb" dirty="0"/>
              <a:t> </a:t>
            </a:r>
            <a:r>
              <a:rPr lang="en-gb" dirty="0" err="1"/>
              <a:t>alakoulu</a:t>
            </a:r>
            <a:r>
              <a:rPr lang="en-gb" dirty="0"/>
              <a:t>  (elementary school)</a:t>
            </a:r>
            <a:endParaRPr lang="en-FI" dirty="0"/>
          </a:p>
          <a:p>
            <a:pPr marL="0" indent="0" rtl="0">
              <a:buNone/>
            </a:pP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16A9D97-AFF4-4245-9C52-314B5D04F1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53" y="3175907"/>
            <a:ext cx="3577136" cy="31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79B4A42-A007-E248-B3A0-E5ED8069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Vision 2026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4054C00-4A0B-9541-A204-D69AEC02F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gb" dirty="0"/>
              <a:t>Boldly on the edge – STEAM in Oulu. Towards a creative method through doing together.</a:t>
            </a:r>
          </a:p>
          <a:p>
            <a:pPr marL="0" indent="0" rtl="0">
              <a:buNone/>
            </a:pPr>
            <a:endParaRPr lang="en-FI" dirty="0"/>
          </a:p>
          <a:p>
            <a:pPr lvl="1" rtl="0"/>
            <a:r>
              <a:rPr lang="en-gb" dirty="0"/>
              <a:t>Boldly on the edge – innovative, daring to try and to fail</a:t>
            </a:r>
            <a:endParaRPr lang="en-FI" dirty="0"/>
          </a:p>
          <a:p>
            <a:pPr lvl="1" rtl="0"/>
            <a:r>
              <a:rPr lang="en-gb" dirty="0"/>
              <a:t>A creative culture – experimental and constantly developing</a:t>
            </a:r>
            <a:endParaRPr lang="en-FI" dirty="0"/>
          </a:p>
          <a:p>
            <a:pPr marL="0" indent="0" rtl="0">
              <a:buNone/>
            </a:pPr>
            <a:r>
              <a:rPr lang="en-gb" dirty="0"/>
              <a:t> </a:t>
            </a:r>
            <a:endParaRPr lang="en-FI" dirty="0"/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0309F70-3E5B-DA4F-A1DD-A0677E8C0E0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>
                <a:latin typeface="Segoe UI"/>
                <a:cs typeface="Segoe UI"/>
              </a:rPr>
              <a:t>Values</a:t>
            </a:r>
            <a:endParaRPr lang="en-FI" dirty="0">
              <a:latin typeface="Segoe UI"/>
              <a:cs typeface="Segoe UI"/>
            </a:endParaRPr>
          </a:p>
          <a:p>
            <a:pPr lvl="1" rtl="0"/>
            <a:r>
              <a:rPr lang="en-gb" dirty="0">
                <a:solidFill>
                  <a:schemeClr val="accent1"/>
                </a:solidFill>
                <a:latin typeface="Segoe UI"/>
                <a:cs typeface="Segoe UI"/>
              </a:rPr>
              <a:t>Doing more together</a:t>
            </a:r>
            <a:endParaRPr lang="en-FI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lvl="1" rtl="0"/>
            <a:r>
              <a:rPr lang="en-gb" dirty="0">
                <a:solidFill>
                  <a:schemeClr val="accent1"/>
                </a:solidFill>
                <a:latin typeface="Segoe UI"/>
                <a:cs typeface="Segoe UI"/>
              </a:rPr>
              <a:t>Be inspired and to inspire others</a:t>
            </a:r>
            <a:endParaRPr lang="en-FI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lvl="1" rtl="0"/>
            <a:r>
              <a:rPr lang="en-gb" dirty="0">
                <a:solidFill>
                  <a:schemeClr val="accent1"/>
                </a:solidFill>
                <a:latin typeface="Segoe UI"/>
                <a:cs typeface="Segoe UI"/>
              </a:rPr>
              <a:t>Learner-</a:t>
            </a:r>
            <a:r>
              <a:rPr lang="en-gb" dirty="0" err="1">
                <a:solidFill>
                  <a:schemeClr val="accent1"/>
                </a:solidFill>
                <a:latin typeface="Segoe UI"/>
                <a:cs typeface="Segoe UI"/>
              </a:rPr>
              <a:t>centered</a:t>
            </a:r>
            <a:r>
              <a:rPr lang="en-gb" dirty="0">
                <a:solidFill>
                  <a:schemeClr val="accent1"/>
                </a:solidFill>
                <a:latin typeface="Segoe UI"/>
                <a:cs typeface="Segoe UI"/>
              </a:rPr>
              <a:t> approach</a:t>
            </a:r>
            <a:endParaRPr lang="en-FI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lvl="1" rtl="0"/>
            <a:r>
              <a:rPr lang="en-gb" dirty="0">
                <a:solidFill>
                  <a:schemeClr val="accent1"/>
                </a:solidFill>
                <a:latin typeface="Segoe UI"/>
                <a:cs typeface="Segoe UI"/>
              </a:rPr>
              <a:t>Open to everybody</a:t>
            </a:r>
            <a:endParaRPr lang="en-FI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lvl="1" rtl="0"/>
            <a:r>
              <a:rPr lang="fi-FI" dirty="0" err="1">
                <a:solidFill>
                  <a:schemeClr val="accent1"/>
                </a:solidFill>
                <a:latin typeface="Segoe UI"/>
                <a:cs typeface="Segoe UI"/>
              </a:rPr>
              <a:t>Boldly</a:t>
            </a:r>
            <a:r>
              <a:rPr lang="fi-FI" dirty="0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r>
              <a:rPr lang="fi-FI" dirty="0" err="1">
                <a:solidFill>
                  <a:schemeClr val="accent1"/>
                </a:solidFill>
                <a:latin typeface="Segoe UI"/>
                <a:cs typeface="Segoe UI"/>
              </a:rPr>
              <a:t>experimenting</a:t>
            </a:r>
            <a:endParaRPr lang="en-FI" dirty="0">
              <a:solidFill>
                <a:schemeClr val="accent1"/>
              </a:solidFill>
              <a:latin typeface="Segoe UI"/>
              <a:cs typeface="Segoe UI"/>
            </a:endParaRPr>
          </a:p>
          <a:p>
            <a:pPr rtl="0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4F0E209-2897-4142-8772-AB2712BA8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steaminoulu.fi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7D4F587-EEE8-FC4D-B8C0-CC424E910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32" y="2613816"/>
            <a:ext cx="4635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7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TEA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69"/>
      </a:accent1>
      <a:accent2>
        <a:srgbClr val="00DBFF"/>
      </a:accent2>
      <a:accent3>
        <a:srgbClr val="001E96"/>
      </a:accent3>
      <a:accent4>
        <a:srgbClr val="FAAF3C"/>
      </a:accent4>
      <a:accent5>
        <a:srgbClr val="55C8FF"/>
      </a:accent5>
      <a:accent6>
        <a:srgbClr val="28D74B"/>
      </a:accent6>
      <a:hlink>
        <a:srgbClr val="001E96"/>
      </a:hlink>
      <a:folHlink>
        <a:srgbClr val="E100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e81bbc-c698-47e1-ab14-9df20b5d4442" xsi:nil="true"/>
    <lcf76f155ced4ddcb4097134ff3c332f xmlns="286a0fba-a6d0-42c6-aeff-f5bc8a2690c3">
      <Terms xmlns="http://schemas.microsoft.com/office/infopath/2007/PartnerControls"/>
    </lcf76f155ced4ddcb4097134ff3c332f>
    <SharedWithUsers xmlns="98e81bbc-c698-47e1-ab14-9df20b5d4442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C4A1BBDDD226348A85C312E82760F5C" ma:contentTypeVersion="15" ma:contentTypeDescription="Luo uusi asiakirja." ma:contentTypeScope="" ma:versionID="6948c5f0f9899fb7a375ce19bdfdd523">
  <xsd:schema xmlns:xsd="http://www.w3.org/2001/XMLSchema" xmlns:xs="http://www.w3.org/2001/XMLSchema" xmlns:p="http://schemas.microsoft.com/office/2006/metadata/properties" xmlns:ns2="98e81bbc-c698-47e1-ab14-9df20b5d4442" xmlns:ns3="286a0fba-a6d0-42c6-aeff-f5bc8a2690c3" targetNamespace="http://schemas.microsoft.com/office/2006/metadata/properties" ma:root="true" ma:fieldsID="aae2f4eb3076e746cb57efc06b4313aa" ns2:_="" ns3:_="">
    <xsd:import namespace="98e81bbc-c698-47e1-ab14-9df20b5d4442"/>
    <xsd:import namespace="286a0fba-a6d0-42c6-aeff-f5bc8a2690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81bbc-c698-47e1-ab14-9df20b5d44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8ab9524-ba95-439d-8aaa-0a02389ceb04}" ma:internalName="TaxCatchAll" ma:showField="CatchAllData" ma:web="98e81bbc-c698-47e1-ab14-9df20b5d44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a0fba-a6d0-42c6-aeff-f5bc8a2690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8134C2-B6CE-405D-A31D-F03A6413BB18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286a0fba-a6d0-42c6-aeff-f5bc8a2690c3"/>
    <ds:schemaRef ds:uri="http://schemas.microsoft.com/office/infopath/2007/PartnerControls"/>
    <ds:schemaRef ds:uri="http://schemas.openxmlformats.org/package/2006/metadata/core-properties"/>
    <ds:schemaRef ds:uri="98e81bbc-c698-47e1-ab14-9df20b5d4442"/>
  </ds:schemaRefs>
</ds:datastoreItem>
</file>

<file path=customXml/itemProps2.xml><?xml version="1.0" encoding="utf-8"?>
<ds:datastoreItem xmlns:ds="http://schemas.openxmlformats.org/officeDocument/2006/customXml" ds:itemID="{9B9C2040-E968-45C9-A6F4-8A9E77841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81bbc-c698-47e1-ab14-9df20b5d4442"/>
    <ds:schemaRef ds:uri="286a0fba-a6d0-42c6-aeff-f5bc8a269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9ED99-CBC9-4946-823C-D5C23CA9FC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2738</TotalTime>
  <Words>966</Words>
  <Application>Microsoft Office PowerPoint</Application>
  <PresentationFormat>Laajakuva</PresentationFormat>
  <Paragraphs>191</Paragraphs>
  <Slides>27</Slides>
  <Notes>1</Notes>
  <HiddenSlides>0</HiddenSlides>
  <MMClips>1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Arial</vt:lpstr>
      <vt:lpstr>Calibri</vt:lpstr>
      <vt:lpstr>Segoe UI</vt:lpstr>
      <vt:lpstr>Söhne</vt:lpstr>
      <vt:lpstr>Office-teema</vt:lpstr>
      <vt:lpstr>PowerPoint-esitys</vt:lpstr>
      <vt:lpstr>PowerPoint-esitys</vt:lpstr>
      <vt:lpstr>STEAM in Oulu </vt:lpstr>
      <vt:lpstr>1. The ABC of STEAM in Oulu</vt:lpstr>
      <vt:lpstr>STEAM in Oulu</vt:lpstr>
      <vt:lpstr>PowerPoint-esitys</vt:lpstr>
      <vt:lpstr>STEAM</vt:lpstr>
      <vt:lpstr>The fundamental principle:  Doing more together</vt:lpstr>
      <vt:lpstr>Vision 2026</vt:lpstr>
      <vt:lpstr>PowerPoint-esitys</vt:lpstr>
      <vt:lpstr>PowerPoint-esitys</vt:lpstr>
      <vt:lpstr>PowerPoint-esitys</vt:lpstr>
      <vt:lpstr>2. Growing towards a regional development network </vt:lpstr>
      <vt:lpstr>Growing towards a regional development network</vt:lpstr>
      <vt:lpstr>Enabled by</vt:lpstr>
      <vt:lpstr>Collaboration with the University of Oulu</vt:lpstr>
      <vt:lpstr>Joint development with businesses</vt:lpstr>
      <vt:lpstr>PowerPoint-esitys</vt:lpstr>
      <vt:lpstr>3. On the path to learning</vt:lpstr>
      <vt:lpstr>PowerPoint-esitys</vt:lpstr>
      <vt:lpstr>PowerPoint-esitys</vt:lpstr>
      <vt:lpstr>PowerPoint-esitys</vt:lpstr>
      <vt:lpstr>Tips for the STEAM process</vt:lpstr>
      <vt:lpstr>Learning entities</vt:lpstr>
      <vt:lpstr>4. STEAM events and innovation projects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Jani Kaarlela</dc:creator>
  <cp:lastModifiedBy>Ilkka Kati</cp:lastModifiedBy>
  <cp:revision>4</cp:revision>
  <dcterms:created xsi:type="dcterms:W3CDTF">2022-04-01T07:08:02Z</dcterms:created>
  <dcterms:modified xsi:type="dcterms:W3CDTF">2024-02-13T12:18:56Z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2022-04-20T13:14:47Z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e43dd854-a940-4b1a-99a7-29ee11075d0d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0x0101001C4A1BBDDD226348A85C312E82760F5C</vt:lpwstr>
  </property>
  <property fmtid="{D5CDD505-2E9C-101B-9397-08002B2CF9AE}" pid="10" name="MediaServiceImageTags">
    <vt:lpwstr/>
  </property>
</Properties>
</file>