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9EC9107-D457-B593-5B49-BBCE9D71FE1E}"/>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D9973BB5-E6EE-DD7E-9D82-3DE3427FF3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E4EE1AC5-D639-E17A-4B7E-4EF0430EEB87}"/>
              </a:ext>
            </a:extLst>
          </p:cNvPr>
          <p:cNvSpPr>
            <a:spLocks noGrp="1"/>
          </p:cNvSpPr>
          <p:nvPr>
            <p:ph type="dt" sz="half" idx="10"/>
          </p:nvPr>
        </p:nvSpPr>
        <p:spPr/>
        <p:txBody>
          <a:bodyPr/>
          <a:lstStyle/>
          <a:p>
            <a:fld id="{EA9E6DFE-2EF7-4649-A724-F4ED78BB3DA6}" type="datetimeFigureOut">
              <a:rPr lang="fi-FI" smtClean="0"/>
              <a:t>26.8.2024</a:t>
            </a:fld>
            <a:endParaRPr lang="fi-FI"/>
          </a:p>
        </p:txBody>
      </p:sp>
      <p:sp>
        <p:nvSpPr>
          <p:cNvPr id="5" name="Alatunnisteen paikkamerkki 4">
            <a:extLst>
              <a:ext uri="{FF2B5EF4-FFF2-40B4-BE49-F238E27FC236}">
                <a16:creationId xmlns:a16="http://schemas.microsoft.com/office/drawing/2014/main" id="{77B8B641-8C88-EB86-DDB9-BB122F572C6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E4732A-C056-E16B-74BF-EDA6A0372871}"/>
              </a:ext>
            </a:extLst>
          </p:cNvPr>
          <p:cNvSpPr>
            <a:spLocks noGrp="1"/>
          </p:cNvSpPr>
          <p:nvPr>
            <p:ph type="sldNum" sz="quarter" idx="12"/>
          </p:nvPr>
        </p:nvSpPr>
        <p:spPr/>
        <p:txBody>
          <a:bodyPr/>
          <a:lstStyle/>
          <a:p>
            <a:fld id="{1D710602-8935-4C45-96B0-8ABB091F7C1A}" type="slidenum">
              <a:rPr lang="fi-FI" smtClean="0"/>
              <a:t>‹#›</a:t>
            </a:fld>
            <a:endParaRPr lang="fi-FI"/>
          </a:p>
        </p:txBody>
      </p:sp>
    </p:spTree>
    <p:extLst>
      <p:ext uri="{BB962C8B-B14F-4D97-AF65-F5344CB8AC3E}">
        <p14:creationId xmlns:p14="http://schemas.microsoft.com/office/powerpoint/2010/main" val="392910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BA1BCDB-CB5D-DBDF-F486-F038AA5B544F}"/>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DC38AAAE-BD9F-227D-5028-18A4FBF873CE}"/>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016FBF8-927D-A072-8638-9A830F492B67}"/>
              </a:ext>
            </a:extLst>
          </p:cNvPr>
          <p:cNvSpPr>
            <a:spLocks noGrp="1"/>
          </p:cNvSpPr>
          <p:nvPr>
            <p:ph type="dt" sz="half" idx="10"/>
          </p:nvPr>
        </p:nvSpPr>
        <p:spPr/>
        <p:txBody>
          <a:bodyPr/>
          <a:lstStyle/>
          <a:p>
            <a:fld id="{EA9E6DFE-2EF7-4649-A724-F4ED78BB3DA6}" type="datetimeFigureOut">
              <a:rPr lang="fi-FI" smtClean="0"/>
              <a:t>26.8.2024</a:t>
            </a:fld>
            <a:endParaRPr lang="fi-FI"/>
          </a:p>
        </p:txBody>
      </p:sp>
      <p:sp>
        <p:nvSpPr>
          <p:cNvPr id="5" name="Alatunnisteen paikkamerkki 4">
            <a:extLst>
              <a:ext uri="{FF2B5EF4-FFF2-40B4-BE49-F238E27FC236}">
                <a16:creationId xmlns:a16="http://schemas.microsoft.com/office/drawing/2014/main" id="{7BC2B545-93E8-6155-E82F-A2CFD5D71A9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4B0FBDE-20CE-1A44-A623-DABAC8865854}"/>
              </a:ext>
            </a:extLst>
          </p:cNvPr>
          <p:cNvSpPr>
            <a:spLocks noGrp="1"/>
          </p:cNvSpPr>
          <p:nvPr>
            <p:ph type="sldNum" sz="quarter" idx="12"/>
          </p:nvPr>
        </p:nvSpPr>
        <p:spPr/>
        <p:txBody>
          <a:bodyPr/>
          <a:lstStyle/>
          <a:p>
            <a:fld id="{1D710602-8935-4C45-96B0-8ABB091F7C1A}" type="slidenum">
              <a:rPr lang="fi-FI" smtClean="0"/>
              <a:t>‹#›</a:t>
            </a:fld>
            <a:endParaRPr lang="fi-FI"/>
          </a:p>
        </p:txBody>
      </p:sp>
    </p:spTree>
    <p:extLst>
      <p:ext uri="{BB962C8B-B14F-4D97-AF65-F5344CB8AC3E}">
        <p14:creationId xmlns:p14="http://schemas.microsoft.com/office/powerpoint/2010/main" val="3807979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A4B87F6F-F560-751F-6819-444324E45C46}"/>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C1E473E4-A6BD-0A22-5C1D-44249FB6C1F8}"/>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7E2A389-5699-4B81-A911-471A6328BAFE}"/>
              </a:ext>
            </a:extLst>
          </p:cNvPr>
          <p:cNvSpPr>
            <a:spLocks noGrp="1"/>
          </p:cNvSpPr>
          <p:nvPr>
            <p:ph type="dt" sz="half" idx="10"/>
          </p:nvPr>
        </p:nvSpPr>
        <p:spPr/>
        <p:txBody>
          <a:bodyPr/>
          <a:lstStyle/>
          <a:p>
            <a:fld id="{EA9E6DFE-2EF7-4649-A724-F4ED78BB3DA6}" type="datetimeFigureOut">
              <a:rPr lang="fi-FI" smtClean="0"/>
              <a:t>26.8.2024</a:t>
            </a:fld>
            <a:endParaRPr lang="fi-FI"/>
          </a:p>
        </p:txBody>
      </p:sp>
      <p:sp>
        <p:nvSpPr>
          <p:cNvPr id="5" name="Alatunnisteen paikkamerkki 4">
            <a:extLst>
              <a:ext uri="{FF2B5EF4-FFF2-40B4-BE49-F238E27FC236}">
                <a16:creationId xmlns:a16="http://schemas.microsoft.com/office/drawing/2014/main" id="{729E04F1-3812-DB88-F36A-5C7AF422DA7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02A68321-A480-C39B-8735-E8ED93C4615B}"/>
              </a:ext>
            </a:extLst>
          </p:cNvPr>
          <p:cNvSpPr>
            <a:spLocks noGrp="1"/>
          </p:cNvSpPr>
          <p:nvPr>
            <p:ph type="sldNum" sz="quarter" idx="12"/>
          </p:nvPr>
        </p:nvSpPr>
        <p:spPr/>
        <p:txBody>
          <a:bodyPr/>
          <a:lstStyle/>
          <a:p>
            <a:fld id="{1D710602-8935-4C45-96B0-8ABB091F7C1A}" type="slidenum">
              <a:rPr lang="fi-FI" smtClean="0"/>
              <a:t>‹#›</a:t>
            </a:fld>
            <a:endParaRPr lang="fi-FI"/>
          </a:p>
        </p:txBody>
      </p:sp>
    </p:spTree>
    <p:extLst>
      <p:ext uri="{BB962C8B-B14F-4D97-AF65-F5344CB8AC3E}">
        <p14:creationId xmlns:p14="http://schemas.microsoft.com/office/powerpoint/2010/main" val="2143559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EED680-EFBA-9F45-2191-2C1E5C69F7F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FCA068F-7813-2CAA-E7F0-ECE1FFA0D2C9}"/>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2B7EB085-38A6-FD45-9288-DB9FD00A4855}"/>
              </a:ext>
            </a:extLst>
          </p:cNvPr>
          <p:cNvSpPr>
            <a:spLocks noGrp="1"/>
          </p:cNvSpPr>
          <p:nvPr>
            <p:ph type="dt" sz="half" idx="10"/>
          </p:nvPr>
        </p:nvSpPr>
        <p:spPr/>
        <p:txBody>
          <a:bodyPr/>
          <a:lstStyle/>
          <a:p>
            <a:fld id="{EA9E6DFE-2EF7-4649-A724-F4ED78BB3DA6}" type="datetimeFigureOut">
              <a:rPr lang="fi-FI" smtClean="0"/>
              <a:t>26.8.2024</a:t>
            </a:fld>
            <a:endParaRPr lang="fi-FI"/>
          </a:p>
        </p:txBody>
      </p:sp>
      <p:sp>
        <p:nvSpPr>
          <p:cNvPr id="5" name="Alatunnisteen paikkamerkki 4">
            <a:extLst>
              <a:ext uri="{FF2B5EF4-FFF2-40B4-BE49-F238E27FC236}">
                <a16:creationId xmlns:a16="http://schemas.microsoft.com/office/drawing/2014/main" id="{591BFDFC-69B8-E135-8EE0-00522C5CCE4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DD40D1F-E48F-4FB0-83C2-67E3AF6935CA}"/>
              </a:ext>
            </a:extLst>
          </p:cNvPr>
          <p:cNvSpPr>
            <a:spLocks noGrp="1"/>
          </p:cNvSpPr>
          <p:nvPr>
            <p:ph type="sldNum" sz="quarter" idx="12"/>
          </p:nvPr>
        </p:nvSpPr>
        <p:spPr/>
        <p:txBody>
          <a:bodyPr/>
          <a:lstStyle/>
          <a:p>
            <a:fld id="{1D710602-8935-4C45-96B0-8ABB091F7C1A}" type="slidenum">
              <a:rPr lang="fi-FI" smtClean="0"/>
              <a:t>‹#›</a:t>
            </a:fld>
            <a:endParaRPr lang="fi-FI"/>
          </a:p>
        </p:txBody>
      </p:sp>
    </p:spTree>
    <p:extLst>
      <p:ext uri="{BB962C8B-B14F-4D97-AF65-F5344CB8AC3E}">
        <p14:creationId xmlns:p14="http://schemas.microsoft.com/office/powerpoint/2010/main" val="317944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BCD4A89-56FF-64B6-E6F5-EF73A81A5255}"/>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D67ACF31-63C9-E5A3-EB4E-45060BCAEE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C1DDF2D-387A-8B21-094E-0D7171243499}"/>
              </a:ext>
            </a:extLst>
          </p:cNvPr>
          <p:cNvSpPr>
            <a:spLocks noGrp="1"/>
          </p:cNvSpPr>
          <p:nvPr>
            <p:ph type="dt" sz="half" idx="10"/>
          </p:nvPr>
        </p:nvSpPr>
        <p:spPr/>
        <p:txBody>
          <a:bodyPr/>
          <a:lstStyle/>
          <a:p>
            <a:fld id="{EA9E6DFE-2EF7-4649-A724-F4ED78BB3DA6}" type="datetimeFigureOut">
              <a:rPr lang="fi-FI" smtClean="0"/>
              <a:t>26.8.2024</a:t>
            </a:fld>
            <a:endParaRPr lang="fi-FI"/>
          </a:p>
        </p:txBody>
      </p:sp>
      <p:sp>
        <p:nvSpPr>
          <p:cNvPr id="5" name="Alatunnisteen paikkamerkki 4">
            <a:extLst>
              <a:ext uri="{FF2B5EF4-FFF2-40B4-BE49-F238E27FC236}">
                <a16:creationId xmlns:a16="http://schemas.microsoft.com/office/drawing/2014/main" id="{F750D433-BCA0-747A-117A-EE9E9BE27DE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45B8D841-337E-89FC-E14C-589D452BECCA}"/>
              </a:ext>
            </a:extLst>
          </p:cNvPr>
          <p:cNvSpPr>
            <a:spLocks noGrp="1"/>
          </p:cNvSpPr>
          <p:nvPr>
            <p:ph type="sldNum" sz="quarter" idx="12"/>
          </p:nvPr>
        </p:nvSpPr>
        <p:spPr/>
        <p:txBody>
          <a:bodyPr/>
          <a:lstStyle/>
          <a:p>
            <a:fld id="{1D710602-8935-4C45-96B0-8ABB091F7C1A}" type="slidenum">
              <a:rPr lang="fi-FI" smtClean="0"/>
              <a:t>‹#›</a:t>
            </a:fld>
            <a:endParaRPr lang="fi-FI"/>
          </a:p>
        </p:txBody>
      </p:sp>
    </p:spTree>
    <p:extLst>
      <p:ext uri="{BB962C8B-B14F-4D97-AF65-F5344CB8AC3E}">
        <p14:creationId xmlns:p14="http://schemas.microsoft.com/office/powerpoint/2010/main" val="407860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D4909EE-36FD-D742-B133-8D0ACFCFC49D}"/>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16FFDB02-838C-BC27-1CCD-701BBC395C97}"/>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A07108F5-B43B-90A4-C812-7AA70F90E2E8}"/>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983C92B3-2E63-0048-F613-16F63ADF5DDB}"/>
              </a:ext>
            </a:extLst>
          </p:cNvPr>
          <p:cNvSpPr>
            <a:spLocks noGrp="1"/>
          </p:cNvSpPr>
          <p:nvPr>
            <p:ph type="dt" sz="half" idx="10"/>
          </p:nvPr>
        </p:nvSpPr>
        <p:spPr/>
        <p:txBody>
          <a:bodyPr/>
          <a:lstStyle/>
          <a:p>
            <a:fld id="{EA9E6DFE-2EF7-4649-A724-F4ED78BB3DA6}" type="datetimeFigureOut">
              <a:rPr lang="fi-FI" smtClean="0"/>
              <a:t>26.8.2024</a:t>
            </a:fld>
            <a:endParaRPr lang="fi-FI"/>
          </a:p>
        </p:txBody>
      </p:sp>
      <p:sp>
        <p:nvSpPr>
          <p:cNvPr id="6" name="Alatunnisteen paikkamerkki 5">
            <a:extLst>
              <a:ext uri="{FF2B5EF4-FFF2-40B4-BE49-F238E27FC236}">
                <a16:creationId xmlns:a16="http://schemas.microsoft.com/office/drawing/2014/main" id="{16071F01-5D43-0BD4-E50A-E92EC920CD1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1C317CBA-9756-6D3E-A400-5C0F1E7FCEE1}"/>
              </a:ext>
            </a:extLst>
          </p:cNvPr>
          <p:cNvSpPr>
            <a:spLocks noGrp="1"/>
          </p:cNvSpPr>
          <p:nvPr>
            <p:ph type="sldNum" sz="quarter" idx="12"/>
          </p:nvPr>
        </p:nvSpPr>
        <p:spPr/>
        <p:txBody>
          <a:bodyPr/>
          <a:lstStyle/>
          <a:p>
            <a:fld id="{1D710602-8935-4C45-96B0-8ABB091F7C1A}" type="slidenum">
              <a:rPr lang="fi-FI" smtClean="0"/>
              <a:t>‹#›</a:t>
            </a:fld>
            <a:endParaRPr lang="fi-FI"/>
          </a:p>
        </p:txBody>
      </p:sp>
    </p:spTree>
    <p:extLst>
      <p:ext uri="{BB962C8B-B14F-4D97-AF65-F5344CB8AC3E}">
        <p14:creationId xmlns:p14="http://schemas.microsoft.com/office/powerpoint/2010/main" val="2640285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90C73D-7863-E6C3-BC7E-8B027BA3EA36}"/>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247415C6-BFA0-EDCB-BA4F-C63ED68ACB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D18A2452-6CFF-57DD-E615-F63BB0C0ACE2}"/>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D450761F-A8EB-0B65-0F18-01EDA6FF1A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29DB2664-9D1C-1F5A-0748-77DC9E2CE47D}"/>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F49AB9A9-B1EA-A8A5-4287-637AECB262FA}"/>
              </a:ext>
            </a:extLst>
          </p:cNvPr>
          <p:cNvSpPr>
            <a:spLocks noGrp="1"/>
          </p:cNvSpPr>
          <p:nvPr>
            <p:ph type="dt" sz="half" idx="10"/>
          </p:nvPr>
        </p:nvSpPr>
        <p:spPr/>
        <p:txBody>
          <a:bodyPr/>
          <a:lstStyle/>
          <a:p>
            <a:fld id="{EA9E6DFE-2EF7-4649-A724-F4ED78BB3DA6}" type="datetimeFigureOut">
              <a:rPr lang="fi-FI" smtClean="0"/>
              <a:t>26.8.2024</a:t>
            </a:fld>
            <a:endParaRPr lang="fi-FI"/>
          </a:p>
        </p:txBody>
      </p:sp>
      <p:sp>
        <p:nvSpPr>
          <p:cNvPr id="8" name="Alatunnisteen paikkamerkki 7">
            <a:extLst>
              <a:ext uri="{FF2B5EF4-FFF2-40B4-BE49-F238E27FC236}">
                <a16:creationId xmlns:a16="http://schemas.microsoft.com/office/drawing/2014/main" id="{34E750CC-A396-8734-9416-74FEE43B7057}"/>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64837AA8-693F-3DCF-75DC-657FE0F455C1}"/>
              </a:ext>
            </a:extLst>
          </p:cNvPr>
          <p:cNvSpPr>
            <a:spLocks noGrp="1"/>
          </p:cNvSpPr>
          <p:nvPr>
            <p:ph type="sldNum" sz="quarter" idx="12"/>
          </p:nvPr>
        </p:nvSpPr>
        <p:spPr/>
        <p:txBody>
          <a:bodyPr/>
          <a:lstStyle/>
          <a:p>
            <a:fld id="{1D710602-8935-4C45-96B0-8ABB091F7C1A}" type="slidenum">
              <a:rPr lang="fi-FI" smtClean="0"/>
              <a:t>‹#›</a:t>
            </a:fld>
            <a:endParaRPr lang="fi-FI"/>
          </a:p>
        </p:txBody>
      </p:sp>
    </p:spTree>
    <p:extLst>
      <p:ext uri="{BB962C8B-B14F-4D97-AF65-F5344CB8AC3E}">
        <p14:creationId xmlns:p14="http://schemas.microsoft.com/office/powerpoint/2010/main" val="3948938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85D189-3EFD-643A-96C1-B548AE0D507A}"/>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9E0FD8B1-B1A9-4902-030B-70088A83FD6F}"/>
              </a:ext>
            </a:extLst>
          </p:cNvPr>
          <p:cNvSpPr>
            <a:spLocks noGrp="1"/>
          </p:cNvSpPr>
          <p:nvPr>
            <p:ph type="dt" sz="half" idx="10"/>
          </p:nvPr>
        </p:nvSpPr>
        <p:spPr/>
        <p:txBody>
          <a:bodyPr/>
          <a:lstStyle/>
          <a:p>
            <a:fld id="{EA9E6DFE-2EF7-4649-A724-F4ED78BB3DA6}" type="datetimeFigureOut">
              <a:rPr lang="fi-FI" smtClean="0"/>
              <a:t>26.8.2024</a:t>
            </a:fld>
            <a:endParaRPr lang="fi-FI"/>
          </a:p>
        </p:txBody>
      </p:sp>
      <p:sp>
        <p:nvSpPr>
          <p:cNvPr id="4" name="Alatunnisteen paikkamerkki 3">
            <a:extLst>
              <a:ext uri="{FF2B5EF4-FFF2-40B4-BE49-F238E27FC236}">
                <a16:creationId xmlns:a16="http://schemas.microsoft.com/office/drawing/2014/main" id="{0C2B1ACA-B4BC-BC4B-A87B-6B9FDC68C433}"/>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2AEED731-2A04-D834-1D03-DA56B2E97B17}"/>
              </a:ext>
            </a:extLst>
          </p:cNvPr>
          <p:cNvSpPr>
            <a:spLocks noGrp="1"/>
          </p:cNvSpPr>
          <p:nvPr>
            <p:ph type="sldNum" sz="quarter" idx="12"/>
          </p:nvPr>
        </p:nvSpPr>
        <p:spPr/>
        <p:txBody>
          <a:bodyPr/>
          <a:lstStyle/>
          <a:p>
            <a:fld id="{1D710602-8935-4C45-96B0-8ABB091F7C1A}" type="slidenum">
              <a:rPr lang="fi-FI" smtClean="0"/>
              <a:t>‹#›</a:t>
            </a:fld>
            <a:endParaRPr lang="fi-FI"/>
          </a:p>
        </p:txBody>
      </p:sp>
    </p:spTree>
    <p:extLst>
      <p:ext uri="{BB962C8B-B14F-4D97-AF65-F5344CB8AC3E}">
        <p14:creationId xmlns:p14="http://schemas.microsoft.com/office/powerpoint/2010/main" val="3908644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682FB62E-FAFA-0198-A8EB-BC68C968A6E1}"/>
              </a:ext>
            </a:extLst>
          </p:cNvPr>
          <p:cNvSpPr>
            <a:spLocks noGrp="1"/>
          </p:cNvSpPr>
          <p:nvPr>
            <p:ph type="dt" sz="half" idx="10"/>
          </p:nvPr>
        </p:nvSpPr>
        <p:spPr/>
        <p:txBody>
          <a:bodyPr/>
          <a:lstStyle/>
          <a:p>
            <a:fld id="{EA9E6DFE-2EF7-4649-A724-F4ED78BB3DA6}" type="datetimeFigureOut">
              <a:rPr lang="fi-FI" smtClean="0"/>
              <a:t>26.8.2024</a:t>
            </a:fld>
            <a:endParaRPr lang="fi-FI"/>
          </a:p>
        </p:txBody>
      </p:sp>
      <p:sp>
        <p:nvSpPr>
          <p:cNvPr id="3" name="Alatunnisteen paikkamerkki 2">
            <a:extLst>
              <a:ext uri="{FF2B5EF4-FFF2-40B4-BE49-F238E27FC236}">
                <a16:creationId xmlns:a16="http://schemas.microsoft.com/office/drawing/2014/main" id="{1668D179-FFC9-CCAF-B598-9DB290D1ECEE}"/>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AE3EFA66-D0EA-7A03-BE80-2EDD5F2F3C23}"/>
              </a:ext>
            </a:extLst>
          </p:cNvPr>
          <p:cNvSpPr>
            <a:spLocks noGrp="1"/>
          </p:cNvSpPr>
          <p:nvPr>
            <p:ph type="sldNum" sz="quarter" idx="12"/>
          </p:nvPr>
        </p:nvSpPr>
        <p:spPr/>
        <p:txBody>
          <a:bodyPr/>
          <a:lstStyle/>
          <a:p>
            <a:fld id="{1D710602-8935-4C45-96B0-8ABB091F7C1A}" type="slidenum">
              <a:rPr lang="fi-FI" smtClean="0"/>
              <a:t>‹#›</a:t>
            </a:fld>
            <a:endParaRPr lang="fi-FI"/>
          </a:p>
        </p:txBody>
      </p:sp>
    </p:spTree>
    <p:extLst>
      <p:ext uri="{BB962C8B-B14F-4D97-AF65-F5344CB8AC3E}">
        <p14:creationId xmlns:p14="http://schemas.microsoft.com/office/powerpoint/2010/main" val="1622742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835682C-2CBE-F619-A155-31CB45E39693}"/>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FD6697F7-BDCE-9A0D-FDEF-90A3EAEEB4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DEE2FF94-FDD1-CCE3-5099-7B818AA992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46CC19BD-2367-3E73-0262-9C5396E7B6B3}"/>
              </a:ext>
            </a:extLst>
          </p:cNvPr>
          <p:cNvSpPr>
            <a:spLocks noGrp="1"/>
          </p:cNvSpPr>
          <p:nvPr>
            <p:ph type="dt" sz="half" idx="10"/>
          </p:nvPr>
        </p:nvSpPr>
        <p:spPr/>
        <p:txBody>
          <a:bodyPr/>
          <a:lstStyle/>
          <a:p>
            <a:fld id="{EA9E6DFE-2EF7-4649-A724-F4ED78BB3DA6}" type="datetimeFigureOut">
              <a:rPr lang="fi-FI" smtClean="0"/>
              <a:t>26.8.2024</a:t>
            </a:fld>
            <a:endParaRPr lang="fi-FI"/>
          </a:p>
        </p:txBody>
      </p:sp>
      <p:sp>
        <p:nvSpPr>
          <p:cNvPr id="6" name="Alatunnisteen paikkamerkki 5">
            <a:extLst>
              <a:ext uri="{FF2B5EF4-FFF2-40B4-BE49-F238E27FC236}">
                <a16:creationId xmlns:a16="http://schemas.microsoft.com/office/drawing/2014/main" id="{C5D5DFF3-4C06-C740-D721-A525FCE03BE2}"/>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D77392C1-AF83-495E-0F70-F8F65A2BE4A0}"/>
              </a:ext>
            </a:extLst>
          </p:cNvPr>
          <p:cNvSpPr>
            <a:spLocks noGrp="1"/>
          </p:cNvSpPr>
          <p:nvPr>
            <p:ph type="sldNum" sz="quarter" idx="12"/>
          </p:nvPr>
        </p:nvSpPr>
        <p:spPr/>
        <p:txBody>
          <a:bodyPr/>
          <a:lstStyle/>
          <a:p>
            <a:fld id="{1D710602-8935-4C45-96B0-8ABB091F7C1A}" type="slidenum">
              <a:rPr lang="fi-FI" smtClean="0"/>
              <a:t>‹#›</a:t>
            </a:fld>
            <a:endParaRPr lang="fi-FI"/>
          </a:p>
        </p:txBody>
      </p:sp>
    </p:spTree>
    <p:extLst>
      <p:ext uri="{BB962C8B-B14F-4D97-AF65-F5344CB8AC3E}">
        <p14:creationId xmlns:p14="http://schemas.microsoft.com/office/powerpoint/2010/main" val="3440861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F6DC44-A871-413C-94E1-2F666D37057D}"/>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2E17CF94-3925-5498-7797-A0094F15C1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82912390-3B4F-72C5-7970-3025B3B112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5B7E488D-4B7D-6DFF-CBE4-E9DC9A78775A}"/>
              </a:ext>
            </a:extLst>
          </p:cNvPr>
          <p:cNvSpPr>
            <a:spLocks noGrp="1"/>
          </p:cNvSpPr>
          <p:nvPr>
            <p:ph type="dt" sz="half" idx="10"/>
          </p:nvPr>
        </p:nvSpPr>
        <p:spPr/>
        <p:txBody>
          <a:bodyPr/>
          <a:lstStyle/>
          <a:p>
            <a:fld id="{EA9E6DFE-2EF7-4649-A724-F4ED78BB3DA6}" type="datetimeFigureOut">
              <a:rPr lang="fi-FI" smtClean="0"/>
              <a:t>26.8.2024</a:t>
            </a:fld>
            <a:endParaRPr lang="fi-FI"/>
          </a:p>
        </p:txBody>
      </p:sp>
      <p:sp>
        <p:nvSpPr>
          <p:cNvPr id="6" name="Alatunnisteen paikkamerkki 5">
            <a:extLst>
              <a:ext uri="{FF2B5EF4-FFF2-40B4-BE49-F238E27FC236}">
                <a16:creationId xmlns:a16="http://schemas.microsoft.com/office/drawing/2014/main" id="{C16DDC1E-0341-BC47-52A2-4ABE461E3C2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440CF229-6118-693D-7BF3-A3019ACAD042}"/>
              </a:ext>
            </a:extLst>
          </p:cNvPr>
          <p:cNvSpPr>
            <a:spLocks noGrp="1"/>
          </p:cNvSpPr>
          <p:nvPr>
            <p:ph type="sldNum" sz="quarter" idx="12"/>
          </p:nvPr>
        </p:nvSpPr>
        <p:spPr/>
        <p:txBody>
          <a:bodyPr/>
          <a:lstStyle/>
          <a:p>
            <a:fld id="{1D710602-8935-4C45-96B0-8ABB091F7C1A}" type="slidenum">
              <a:rPr lang="fi-FI" smtClean="0"/>
              <a:t>‹#›</a:t>
            </a:fld>
            <a:endParaRPr lang="fi-FI"/>
          </a:p>
        </p:txBody>
      </p:sp>
    </p:spTree>
    <p:extLst>
      <p:ext uri="{BB962C8B-B14F-4D97-AF65-F5344CB8AC3E}">
        <p14:creationId xmlns:p14="http://schemas.microsoft.com/office/powerpoint/2010/main" val="2686026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8B3DD149-5014-6528-5E81-EB914F4AA2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7F93768C-7C03-E39F-308F-3AE9CB57F7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E54E23D-3AA5-A0F0-79CF-EAD3670296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9E6DFE-2EF7-4649-A724-F4ED78BB3DA6}" type="datetimeFigureOut">
              <a:rPr lang="fi-FI" smtClean="0"/>
              <a:t>26.8.2024</a:t>
            </a:fld>
            <a:endParaRPr lang="fi-FI"/>
          </a:p>
        </p:txBody>
      </p:sp>
      <p:sp>
        <p:nvSpPr>
          <p:cNvPr id="5" name="Alatunnisteen paikkamerkki 4">
            <a:extLst>
              <a:ext uri="{FF2B5EF4-FFF2-40B4-BE49-F238E27FC236}">
                <a16:creationId xmlns:a16="http://schemas.microsoft.com/office/drawing/2014/main" id="{0FA1C1A4-D5CC-C381-81D9-88E2F5EB0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F165C73F-08FB-67B6-FCDE-9C7CBD3134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710602-8935-4C45-96B0-8ABB091F7C1A}" type="slidenum">
              <a:rPr lang="fi-FI" smtClean="0"/>
              <a:t>‹#›</a:t>
            </a:fld>
            <a:endParaRPr lang="fi-FI"/>
          </a:p>
        </p:txBody>
      </p:sp>
    </p:spTree>
    <p:extLst>
      <p:ext uri="{BB962C8B-B14F-4D97-AF65-F5344CB8AC3E}">
        <p14:creationId xmlns:p14="http://schemas.microsoft.com/office/powerpoint/2010/main" val="1043229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5">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7">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Otsikko 1">
            <a:extLst>
              <a:ext uri="{FF2B5EF4-FFF2-40B4-BE49-F238E27FC236}">
                <a16:creationId xmlns:a16="http://schemas.microsoft.com/office/drawing/2014/main" id="{7DC291FE-C32F-B67B-755F-D3DA3290383A}"/>
              </a:ext>
            </a:extLst>
          </p:cNvPr>
          <p:cNvSpPr>
            <a:spLocks noGrp="1"/>
          </p:cNvSpPr>
          <p:nvPr>
            <p:ph type="ctrTitle"/>
          </p:nvPr>
        </p:nvSpPr>
        <p:spPr>
          <a:xfrm>
            <a:off x="1314824" y="735106"/>
            <a:ext cx="10053763" cy="2928470"/>
          </a:xfrm>
        </p:spPr>
        <p:txBody>
          <a:bodyPr anchor="b">
            <a:normAutofit/>
          </a:bodyPr>
          <a:lstStyle/>
          <a:p>
            <a:pPr algn="l"/>
            <a:r>
              <a:rPr lang="fi-FI" sz="4800">
                <a:solidFill>
                  <a:srgbClr val="FFFFFF"/>
                </a:solidFill>
              </a:rPr>
              <a:t>Knuutilankankaan koulun valinnaisaineet  2024-2025</a:t>
            </a:r>
          </a:p>
        </p:txBody>
      </p:sp>
      <p:sp>
        <p:nvSpPr>
          <p:cNvPr id="3" name="Alaotsikko 2">
            <a:extLst>
              <a:ext uri="{FF2B5EF4-FFF2-40B4-BE49-F238E27FC236}">
                <a16:creationId xmlns:a16="http://schemas.microsoft.com/office/drawing/2014/main" id="{5BAD53E9-2825-16E3-E654-EEA63019F5D1}"/>
              </a:ext>
            </a:extLst>
          </p:cNvPr>
          <p:cNvSpPr>
            <a:spLocks noGrp="1"/>
          </p:cNvSpPr>
          <p:nvPr>
            <p:ph type="subTitle" idx="1"/>
          </p:nvPr>
        </p:nvSpPr>
        <p:spPr>
          <a:xfrm>
            <a:off x="1350682" y="4870824"/>
            <a:ext cx="10005951" cy="1458258"/>
          </a:xfrm>
        </p:spPr>
        <p:txBody>
          <a:bodyPr anchor="ctr">
            <a:normAutofit/>
          </a:bodyPr>
          <a:lstStyle/>
          <a:p>
            <a:pPr algn="l"/>
            <a:endParaRPr lang="fi-FI" dirty="0"/>
          </a:p>
        </p:txBody>
      </p:sp>
    </p:spTree>
    <p:extLst>
      <p:ext uri="{BB962C8B-B14F-4D97-AF65-F5344CB8AC3E}">
        <p14:creationId xmlns:p14="http://schemas.microsoft.com/office/powerpoint/2010/main" val="2049502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D083BDAC-3637-DDD1-4871-197CD4C9C8BA}"/>
              </a:ext>
            </a:extLst>
          </p:cNvPr>
          <p:cNvSpPr>
            <a:spLocks noGrp="1"/>
          </p:cNvSpPr>
          <p:nvPr>
            <p:ph type="title"/>
          </p:nvPr>
        </p:nvSpPr>
        <p:spPr>
          <a:xfrm>
            <a:off x="466722" y="586855"/>
            <a:ext cx="3201366" cy="4010782"/>
          </a:xfrm>
        </p:spPr>
        <p:txBody>
          <a:bodyPr anchor="b">
            <a:normAutofit/>
          </a:bodyPr>
          <a:lstStyle/>
          <a:p>
            <a:pPr algn="r"/>
            <a:r>
              <a:rPr lang="fi-FI" sz="3100" dirty="0">
                <a:solidFill>
                  <a:srgbClr val="FFFFFF"/>
                </a:solidFill>
              </a:rPr>
              <a:t>Knuutilankankaan koulun valinnaisaineet Syksy 2024</a:t>
            </a:r>
            <a:br>
              <a:rPr lang="fi-FI" sz="3100" dirty="0">
                <a:solidFill>
                  <a:srgbClr val="FFFFFF"/>
                </a:solidFill>
              </a:rPr>
            </a:br>
            <a:br>
              <a:rPr lang="fi-FI" sz="3100" dirty="0">
                <a:solidFill>
                  <a:srgbClr val="FFFFFF"/>
                </a:solidFill>
              </a:rPr>
            </a:br>
            <a:br>
              <a:rPr lang="fi-FI" sz="3200" b="0" i="0" dirty="0">
                <a:effectLst/>
                <a:latin typeface="Calibri" panose="020F0502020204030204" pitchFamily="34" charset="0"/>
              </a:rPr>
            </a:br>
            <a:endParaRPr lang="fi-FI" sz="3100" dirty="0">
              <a:solidFill>
                <a:srgbClr val="FFFFFF"/>
              </a:solidFill>
            </a:endParaRPr>
          </a:p>
        </p:txBody>
      </p:sp>
      <p:sp>
        <p:nvSpPr>
          <p:cNvPr id="7" name="Sisällön paikkamerkki 6">
            <a:extLst>
              <a:ext uri="{FF2B5EF4-FFF2-40B4-BE49-F238E27FC236}">
                <a16:creationId xmlns:a16="http://schemas.microsoft.com/office/drawing/2014/main" id="{CFF93A4B-0D37-BEA8-B380-0D490353C095}"/>
              </a:ext>
            </a:extLst>
          </p:cNvPr>
          <p:cNvSpPr>
            <a:spLocks noGrp="1"/>
          </p:cNvSpPr>
          <p:nvPr>
            <p:ph idx="1"/>
          </p:nvPr>
        </p:nvSpPr>
        <p:spPr>
          <a:xfrm>
            <a:off x="4810259" y="401216"/>
            <a:ext cx="6555347" cy="6119225"/>
          </a:xfrm>
        </p:spPr>
        <p:txBody>
          <a:bodyPr anchor="ctr">
            <a:normAutofit fontScale="92500" lnSpcReduction="20000"/>
          </a:bodyPr>
          <a:lstStyle/>
          <a:p>
            <a:pPr marL="0" indent="0" rtl="0" fontAlgn="base">
              <a:buNone/>
            </a:pPr>
            <a:endParaRPr lang="fi-FI" sz="1000" b="0" i="0" dirty="0">
              <a:effectLst/>
              <a:latin typeface="Calibri" panose="020F0502020204030204" pitchFamily="34" charset="0"/>
            </a:endParaRPr>
          </a:p>
          <a:p>
            <a:pPr marL="0" indent="0" rtl="0" fontAlgn="base">
              <a:buNone/>
            </a:pPr>
            <a:endParaRPr lang="fi-FI" sz="1000" b="0" i="0" dirty="0">
              <a:effectLst/>
              <a:latin typeface="Calibri" panose="020F0502020204030204" pitchFamily="34" charset="0"/>
            </a:endParaRPr>
          </a:p>
          <a:p>
            <a:pPr marL="0" indent="0" rtl="0" fontAlgn="base">
              <a:buNone/>
            </a:pPr>
            <a:endParaRPr lang="fi-FI" sz="1000" b="0" i="0" dirty="0">
              <a:effectLst/>
              <a:latin typeface="Calibri" panose="020F0502020204030204" pitchFamily="34" charset="0"/>
            </a:endParaRPr>
          </a:p>
          <a:p>
            <a:pPr marL="0" indent="0" rtl="0" fontAlgn="base">
              <a:buNone/>
            </a:pPr>
            <a:r>
              <a:rPr lang="fi-FI" sz="1400" b="1" i="0" u="sng" dirty="0" err="1">
                <a:solidFill>
                  <a:schemeClr val="accent1">
                    <a:lumMod val="50000"/>
                  </a:schemeClr>
                </a:solidFill>
                <a:effectLst/>
                <a:latin typeface="Calibri" panose="020F0502020204030204" pitchFamily="34" charset="0"/>
              </a:rPr>
              <a:t>Dokkarikurssi</a:t>
            </a:r>
            <a:endParaRPr lang="fi-FI" sz="1400" b="1" i="0" u="sng" dirty="0">
              <a:solidFill>
                <a:schemeClr val="accent1">
                  <a:lumMod val="50000"/>
                </a:schemeClr>
              </a:solidFill>
              <a:effectLst/>
              <a:latin typeface="Calibri" panose="020F0502020204030204" pitchFamily="34" charset="0"/>
            </a:endParaRPr>
          </a:p>
          <a:p>
            <a:pPr marL="0" indent="0" rtl="0" fontAlgn="base">
              <a:buNone/>
            </a:pPr>
            <a:r>
              <a:rPr lang="fi-FI" sz="1400" b="0" i="0" dirty="0">
                <a:effectLst/>
                <a:latin typeface="Calibri" panose="020F0502020204030204" pitchFamily="34" charset="0"/>
              </a:rPr>
              <a:t>Onko sinulla mielessäsi jokin tärkeä asia, josta haluaisit kertoa koko maailmalle? Tai haluaisitko ehkä tutustua syvällisemmin johonkin aiheeseen, vaikkapa historian tapahtumaan? Kiinnostaisiko sinua tehdä yhtä aikaa salapoliisin ja videokuvaajan hommia? Jos vastasit “kyllä” yhteen tai useampaan kysymykseen, </a:t>
            </a:r>
            <a:r>
              <a:rPr lang="fi-FI" sz="1400" b="0" i="0" dirty="0" err="1">
                <a:effectLst/>
                <a:latin typeface="Calibri" panose="020F0502020204030204" pitchFamily="34" charset="0"/>
              </a:rPr>
              <a:t>tuuppa</a:t>
            </a:r>
            <a:r>
              <a:rPr lang="fi-FI" sz="1400" b="0" i="0" dirty="0">
                <a:effectLst/>
                <a:latin typeface="Calibri" panose="020F0502020204030204" pitchFamily="34" charset="0"/>
              </a:rPr>
              <a:t> </a:t>
            </a:r>
            <a:r>
              <a:rPr lang="fi-FI" sz="1400" b="0" i="0" dirty="0" err="1">
                <a:effectLst/>
                <a:latin typeface="Calibri" panose="020F0502020204030204" pitchFamily="34" charset="0"/>
              </a:rPr>
              <a:t>mukkaan</a:t>
            </a:r>
            <a:r>
              <a:rPr lang="fi-FI" sz="1400" b="0" i="0" dirty="0">
                <a:effectLst/>
                <a:latin typeface="Calibri" panose="020F0502020204030204" pitchFamily="34" charset="0"/>
              </a:rPr>
              <a:t> </a:t>
            </a:r>
            <a:r>
              <a:rPr lang="fi-FI" sz="1400" b="0" i="0" dirty="0" err="1">
                <a:effectLst/>
                <a:latin typeface="Calibri" panose="020F0502020204030204" pitchFamily="34" charset="0"/>
              </a:rPr>
              <a:t>Dokkarikurssille</a:t>
            </a:r>
            <a:r>
              <a:rPr lang="fi-FI" sz="1400" b="0" i="0" dirty="0">
                <a:effectLst/>
                <a:latin typeface="Calibri" panose="020F0502020204030204" pitchFamily="34" charset="0"/>
              </a:rPr>
              <a:t>! </a:t>
            </a:r>
            <a:r>
              <a:rPr lang="fi-FI" sz="1400" b="0" i="0" dirty="0" err="1">
                <a:effectLst/>
                <a:latin typeface="Calibri" panose="020F0502020204030204" pitchFamily="34" charset="0"/>
              </a:rPr>
              <a:t>Dokkari</a:t>
            </a:r>
            <a:r>
              <a:rPr lang="fi-FI" sz="1400" b="0" i="0" dirty="0">
                <a:effectLst/>
                <a:latin typeface="Calibri" panose="020F0502020204030204" pitchFamily="34" charset="0"/>
              </a:rPr>
              <a:t>- eli dokumenttielokuvakurssilla tutustutaan </a:t>
            </a:r>
            <a:r>
              <a:rPr lang="fi-FI" sz="1400" b="0" i="0" dirty="0" err="1">
                <a:effectLst/>
                <a:latin typeface="Calibri" panose="020F0502020204030204" pitchFamily="34" charset="0"/>
              </a:rPr>
              <a:t>dokkarien</a:t>
            </a:r>
            <a:r>
              <a:rPr lang="fi-FI" sz="1400" b="0" i="0" dirty="0">
                <a:effectLst/>
                <a:latin typeface="Calibri" panose="020F0502020204030204" pitchFamily="34" charset="0"/>
              </a:rPr>
              <a:t> tekoon katsomalla ja erityisesti itse tekemällä. Aihe omaan </a:t>
            </a:r>
            <a:r>
              <a:rPr lang="fi-FI" sz="1400" b="0" i="0" dirty="0" err="1">
                <a:effectLst/>
                <a:latin typeface="Calibri" panose="020F0502020204030204" pitchFamily="34" charset="0"/>
              </a:rPr>
              <a:t>dokkariin</a:t>
            </a:r>
            <a:r>
              <a:rPr lang="fi-FI" sz="1400" b="0" i="0" dirty="0">
                <a:effectLst/>
                <a:latin typeface="Calibri" panose="020F0502020204030204" pitchFamily="34" charset="0"/>
              </a:rPr>
              <a:t> voi löytyä omasta elämästäsi, tai esimerkiksi toisen oppiaineen sisällöistä. Kurssin käytyäsi sinulla on vankka tietämys dokumentin aiheesta, osaat toimia tehokkaasti kuvauspaikalla ja medialukutaitosi on vahvistunut - kaikki, mitä ruudulla sanotaan, ei välttämättä ole totta edes dokumentissa! </a:t>
            </a:r>
          </a:p>
          <a:p>
            <a:pPr marL="0" indent="0" rtl="0" fontAlgn="base">
              <a:buNone/>
            </a:pPr>
            <a:r>
              <a:rPr lang="fi-FI" sz="1400" b="1" u="sng" dirty="0">
                <a:solidFill>
                  <a:schemeClr val="accent1">
                    <a:lumMod val="50000"/>
                  </a:schemeClr>
                </a:solidFill>
                <a:effectLst/>
                <a:latin typeface="Calibri" panose="020F0502020204030204" pitchFamily="34" charset="0"/>
              </a:rPr>
              <a:t>Yrityssankarit</a:t>
            </a:r>
            <a:endParaRPr lang="fi-FI" sz="1400" b="1" u="sng" dirty="0">
              <a:solidFill>
                <a:schemeClr val="accent1">
                  <a:lumMod val="50000"/>
                </a:schemeClr>
              </a:solidFill>
              <a:effectLst/>
              <a:latin typeface="Segoe UI" panose="020B0502040204020203" pitchFamily="34" charset="0"/>
            </a:endParaRPr>
          </a:p>
          <a:p>
            <a:pPr marL="0" indent="0" rtl="0" fontAlgn="base">
              <a:buNone/>
            </a:pPr>
            <a:r>
              <a:rPr lang="fi-FI" sz="1400" b="0" i="0" dirty="0">
                <a:effectLst/>
                <a:latin typeface="Calibri" panose="020F0502020204030204" pitchFamily="34" charset="0"/>
              </a:rPr>
              <a:t>Pikkuyrittäjissä opitaan työelämä-, yrittäjyys- ja taloustaitoja. Oppitunneilla harjoitellaan tekemällä oppien erilaisia työelämässä tarvittavia taitoja: vastuun ottamista, luovuutta, ongelmanratkaisua ja ryhmätyötaitoja. Lukukauden aikana ideoidaan oma yritys oppien samalla mm. brändäystä, hinnoittelua, markkinointia ja asiakaspalvelutaitoja. Loppuhuipennuksena järjestetään tapahtuma, jossa yritykset esittelevät suunnittelemiaan tuotteita ja palveluita.  </a:t>
            </a:r>
            <a:endParaRPr lang="fi-FI" sz="1400" b="0" i="0" dirty="0">
              <a:effectLst/>
              <a:latin typeface="Segoe UI" panose="020B0502040204020203" pitchFamily="34" charset="0"/>
            </a:endParaRPr>
          </a:p>
          <a:p>
            <a:pPr marL="0" indent="0" rtl="0" fontAlgn="base">
              <a:buNone/>
            </a:pPr>
            <a:r>
              <a:rPr lang="fi-FI" sz="1400" b="1" i="0" u="sng" dirty="0">
                <a:solidFill>
                  <a:schemeClr val="accent1">
                    <a:lumMod val="50000"/>
                  </a:schemeClr>
                </a:solidFill>
                <a:effectLst/>
                <a:latin typeface="Calibri" panose="020F0502020204030204" pitchFamily="34" charset="0"/>
              </a:rPr>
              <a:t>Liikunta</a:t>
            </a:r>
          </a:p>
          <a:p>
            <a:pPr marL="0" indent="0" fontAlgn="base">
              <a:buNone/>
            </a:pPr>
            <a:r>
              <a:rPr lang="fi-FI" sz="1400" b="0" i="0" dirty="0">
                <a:effectLst/>
                <a:latin typeface="Calibri" panose="020F0502020204030204" pitchFamily="34" charset="0"/>
              </a:rPr>
              <a:t>Liikunnan tarkoitus on tuottaa iloa, virkistystä ja hyvinvointia. Tavoitteena on motoristen perustaitojen vahvistaminen ja monipuolistaminen sekä liikunnallisten valmiuksien kehittäminen ja taitojen syventäminen. Oppilaat osallistuvat toiminnan suunnitteluun valiten sisältöjä ja liikuntamuotoja yhdessä ryhmän ja opettajan kanssa. Liikunnassa hyödynnetään eri liikuntaympäristöjä ja liikuntamuotoja tutustuen myös uusiin ja erilaisiin liikuntamuotoihin.  </a:t>
            </a:r>
          </a:p>
          <a:p>
            <a:pPr marL="0" indent="0" rtl="0" fontAlgn="base">
              <a:buNone/>
            </a:pPr>
            <a:r>
              <a:rPr lang="fi-FI" sz="1400" b="1" i="0" u="sng" strike="noStrike" dirty="0">
                <a:solidFill>
                  <a:schemeClr val="accent1">
                    <a:lumMod val="50000"/>
                  </a:schemeClr>
                </a:solidFill>
                <a:effectLst/>
                <a:latin typeface="Calibri" panose="020F0502020204030204" pitchFamily="34" charset="0"/>
              </a:rPr>
              <a:t>Kuvataide</a:t>
            </a:r>
          </a:p>
          <a:p>
            <a:pPr marL="0" indent="0" fontAlgn="base">
              <a:buNone/>
            </a:pPr>
            <a:r>
              <a:rPr lang="fi-FI" sz="1400" b="0" i="0" u="none" strike="noStrike" dirty="0">
                <a:effectLst/>
                <a:latin typeface="Calibri" panose="020F0502020204030204" pitchFamily="34" charset="0"/>
              </a:rPr>
              <a:t>Valinnaisen kuvataiteen tehtävänä on syventää ja laajentaa oppilaan osaamista kuvataiteessa. Oppilaiden omat kokemukset, mielikuvitus ja kokeileminen luovat perustan valinnaisen kuvataiteen opetukselle. Uusien taitojen ja tekniikkakokeilujen lisäksi tavoitteena on saada oppimisen iloa, onnistumisen hetkiä ja nautintoa. Sisällöissä huomioidaan oppilaan omia ja ympäristön kuvakulttuureja, taiteen maailmaa sekä koulun omia painotuksia.</a:t>
            </a:r>
            <a:r>
              <a:rPr lang="fi-FI" sz="1400" b="0" i="0" dirty="0">
                <a:effectLst/>
                <a:latin typeface="Calibri" panose="020F0502020204030204" pitchFamily="34" charset="0"/>
              </a:rPr>
              <a:t> </a:t>
            </a:r>
          </a:p>
          <a:p>
            <a:pPr rtl="0" fontAlgn="base"/>
            <a:endParaRPr lang="fi-FI" sz="1000" b="0" i="0" dirty="0">
              <a:effectLst/>
              <a:latin typeface="Calibri" panose="020F0502020204030204" pitchFamily="34" charset="0"/>
            </a:endParaRPr>
          </a:p>
          <a:p>
            <a:pPr rtl="0" fontAlgn="base"/>
            <a:endParaRPr lang="fi-FI" sz="1000" b="0" i="0" dirty="0">
              <a:effectLst/>
              <a:latin typeface="Calibri" panose="020F0502020204030204" pitchFamily="34" charset="0"/>
            </a:endParaRPr>
          </a:p>
          <a:p>
            <a:pPr rtl="0" fontAlgn="base"/>
            <a:endParaRPr lang="fi-FI" sz="1000" b="0" i="0" dirty="0">
              <a:effectLst/>
              <a:latin typeface="Segoe UI" panose="020B0502040204020203" pitchFamily="34" charset="0"/>
            </a:endParaRPr>
          </a:p>
          <a:p>
            <a:pPr rtl="0" fontAlgn="base"/>
            <a:endParaRPr lang="fi-FI" sz="1000" b="0" i="0" dirty="0">
              <a:effectLst/>
              <a:latin typeface="Segoe UI" panose="020B0502040204020203" pitchFamily="34" charset="0"/>
            </a:endParaRPr>
          </a:p>
          <a:p>
            <a:endParaRPr lang="fi-FI" sz="1000" dirty="0"/>
          </a:p>
        </p:txBody>
      </p:sp>
      <p:sp>
        <p:nvSpPr>
          <p:cNvPr id="5" name="Rectangle 1">
            <a:extLst>
              <a:ext uri="{FF2B5EF4-FFF2-40B4-BE49-F238E27FC236}">
                <a16:creationId xmlns:a16="http://schemas.microsoft.com/office/drawing/2014/main" id="{FEE97468-2723-AF74-E913-2C22E32CA395}"/>
              </a:ext>
            </a:extLst>
          </p:cNvPr>
          <p:cNvSpPr>
            <a:spLocks noChangeArrowheads="1"/>
          </p:cNvSpPr>
          <p:nvPr/>
        </p:nvSpPr>
        <p:spPr bwMode="auto">
          <a:xfrm>
            <a:off x="0" y="-1623703"/>
            <a:ext cx="2650918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ts val="600"/>
              </a:spcAft>
              <a:buClrTx/>
              <a:buSzTx/>
              <a:buFontTx/>
              <a:buNone/>
              <a:tabLst/>
            </a:pPr>
            <a:r>
              <a:rPr kumimoji="0" lang="fi-FI" altLang="fi-FI" sz="1100" b="0" i="0" u="none" strike="noStrike" cap="none" normalizeH="0" baseline="0">
                <a:ln>
                  <a:noFill/>
                </a:ln>
                <a:solidFill>
                  <a:srgbClr val="000000"/>
                </a:solidFill>
                <a:effectLst/>
                <a:latin typeface="Arial" panose="020B0604020202020204" pitchFamily="34" charset="0"/>
                <a:ea typeface="Calibri" panose="020F0502020204030204" pitchFamily="34" charset="0"/>
              </a:rPr>
              <a:t>Dokkari- eli dokumenttielokuvakurssilla tutustutaan dokkarien tekoon katsomalla ja erityisesti itse tekemällä. Aihe omaan dokkariin voi löytyä omasta elämästäsi, tai esimerkiksi toisen oppiaineen sisällöistä. Kurssin käytyäsi sinulla on vankka tietämys dokumentin aiheesta, osaat toimia tehokkaasti kuvauspaikalla ja medialukutaitosi on vahvistunut - kaikki, mitä ruudulla sanotaan, ei välttämättä ole totta edes dokumentissa! </a:t>
            </a:r>
            <a:r>
              <a:rPr kumimoji="0" lang="fi-FI" altLang="fi-FI" sz="800" b="0" i="0" u="none" strike="noStrike" cap="none" normalizeH="0" baseline="0">
                <a:ln>
                  <a:noFill/>
                </a:ln>
                <a:solidFill>
                  <a:schemeClr val="tx1"/>
                </a:solidFill>
                <a:effectLst/>
                <a:latin typeface="Arial" panose="020B0604020202020204" pitchFamily="34" charset="0"/>
              </a:rPr>
              <a:t> </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73554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B2D4DCB0-121F-E84B-3FBF-C76DF652286F}"/>
              </a:ext>
            </a:extLst>
          </p:cNvPr>
          <p:cNvSpPr>
            <a:spLocks noGrp="1"/>
          </p:cNvSpPr>
          <p:nvPr>
            <p:ph type="title"/>
          </p:nvPr>
        </p:nvSpPr>
        <p:spPr>
          <a:xfrm>
            <a:off x="699608" y="739954"/>
            <a:ext cx="3201366" cy="3387497"/>
          </a:xfrm>
        </p:spPr>
        <p:txBody>
          <a:bodyPr anchor="b">
            <a:normAutofit/>
          </a:bodyPr>
          <a:lstStyle/>
          <a:p>
            <a:pPr algn="r"/>
            <a:r>
              <a:rPr lang="fi-FI" sz="3100" dirty="0">
                <a:solidFill>
                  <a:srgbClr val="FFFFFF"/>
                </a:solidFill>
              </a:rPr>
              <a:t>Knuutilankankaan koulun valinnaisaineet Kevät 2025</a:t>
            </a:r>
            <a:br>
              <a:rPr lang="fi-FI" sz="3100" dirty="0">
                <a:solidFill>
                  <a:srgbClr val="FFFFFF"/>
                </a:solidFill>
              </a:rPr>
            </a:br>
            <a:br>
              <a:rPr lang="fi-FI" sz="3100" dirty="0">
                <a:solidFill>
                  <a:srgbClr val="FFFFFF"/>
                </a:solidFill>
              </a:rPr>
            </a:br>
            <a:br>
              <a:rPr lang="fi-FI" sz="3200" b="0" i="0" dirty="0">
                <a:effectLst/>
                <a:latin typeface="Calibri" panose="020F0502020204030204" pitchFamily="34" charset="0"/>
              </a:rPr>
            </a:br>
            <a:endParaRPr lang="fi-FI" sz="3100" dirty="0">
              <a:solidFill>
                <a:srgbClr val="FFFFFF"/>
              </a:solidFill>
            </a:endParaRPr>
          </a:p>
        </p:txBody>
      </p:sp>
      <p:sp>
        <p:nvSpPr>
          <p:cNvPr id="3" name="Sisällön paikkamerkki 2">
            <a:extLst>
              <a:ext uri="{FF2B5EF4-FFF2-40B4-BE49-F238E27FC236}">
                <a16:creationId xmlns:a16="http://schemas.microsoft.com/office/drawing/2014/main" id="{A659B6BE-35F8-626B-FDBD-A616C8679258}"/>
              </a:ext>
            </a:extLst>
          </p:cNvPr>
          <p:cNvSpPr>
            <a:spLocks noGrp="1"/>
          </p:cNvSpPr>
          <p:nvPr>
            <p:ph idx="1"/>
          </p:nvPr>
        </p:nvSpPr>
        <p:spPr>
          <a:xfrm>
            <a:off x="4810259" y="649480"/>
            <a:ext cx="6555347" cy="5546047"/>
          </a:xfrm>
        </p:spPr>
        <p:txBody>
          <a:bodyPr anchor="ctr">
            <a:normAutofit/>
          </a:bodyPr>
          <a:lstStyle/>
          <a:p>
            <a:pPr marL="0" indent="0">
              <a:buNone/>
            </a:pPr>
            <a:endParaRPr lang="fi-FI" sz="1100" b="0" i="0" dirty="0">
              <a:effectLst/>
              <a:latin typeface="Calibri" panose="020F0502020204030204" pitchFamily="34" charset="0"/>
            </a:endParaRPr>
          </a:p>
          <a:p>
            <a:pPr marL="0" indent="0">
              <a:buNone/>
            </a:pPr>
            <a:endParaRPr lang="fi-FI" sz="1100" b="1" i="0" u="sng" dirty="0">
              <a:solidFill>
                <a:schemeClr val="accent1">
                  <a:lumMod val="50000"/>
                </a:schemeClr>
              </a:solidFill>
              <a:effectLst/>
              <a:latin typeface="Calibri" panose="020F0502020204030204" pitchFamily="34" charset="0"/>
            </a:endParaRPr>
          </a:p>
          <a:p>
            <a:pPr marL="0" indent="0">
              <a:buNone/>
            </a:pPr>
            <a:r>
              <a:rPr lang="fi-FI" sz="1100" b="1" i="0" u="sng" dirty="0">
                <a:solidFill>
                  <a:schemeClr val="accent1">
                    <a:lumMod val="50000"/>
                  </a:schemeClr>
                </a:solidFill>
                <a:effectLst/>
                <a:latin typeface="Calibri" panose="020F0502020204030204" pitchFamily="34" charset="0"/>
              </a:rPr>
              <a:t>Sarjiskurssi</a:t>
            </a:r>
          </a:p>
          <a:p>
            <a:pPr marL="0" indent="0">
              <a:buNone/>
            </a:pPr>
            <a:r>
              <a:rPr lang="fi-FI" sz="1100" b="0" i="0" dirty="0">
                <a:effectLst/>
                <a:latin typeface="Calibri" panose="020F0502020204030204" pitchFamily="34" charset="0"/>
              </a:rPr>
              <a:t>Hyppää Aku Ankan, Karvisen ja Batmanin matkaan Sarjiskurssilla! Kurssin aikana uppoudutaan yhdessä sarjakuvien maailmaan ja tekemiseen, harjoitellaan tarinan kirjoittamista ja tutustutaan erilaisiin piirtämisen välineisiin, ja tehdään lyhyiden harjoitusten lisäksi yhteinen, pidempi sarjakuvajulkaisu. Sarjakuvaa tehdessä kehität yhdessä paketissa piirtotaitoasi, tarinankerrontaasi sekä kykyä katsoa sinua ympäröivää maailmaa eri näkökulmista.  Opit ajattelemaan luovasti, piirtämään itsevarmasti, ja tietenkin tekemään omia sarjakuvia! </a:t>
            </a:r>
          </a:p>
          <a:p>
            <a:pPr marL="0" indent="0">
              <a:buNone/>
            </a:pPr>
            <a:r>
              <a:rPr lang="fi-FI" sz="1100" b="1" u="sng" dirty="0">
                <a:solidFill>
                  <a:schemeClr val="accent1">
                    <a:lumMod val="50000"/>
                  </a:schemeClr>
                </a:solidFill>
                <a:effectLst/>
                <a:latin typeface="Calibri" panose="020F0502020204030204" pitchFamily="34" charset="0"/>
              </a:rPr>
              <a:t>STEAM</a:t>
            </a:r>
            <a:r>
              <a:rPr lang="fi-FI" sz="1100" b="1" u="sng" dirty="0">
                <a:solidFill>
                  <a:schemeClr val="accent1">
                    <a:lumMod val="50000"/>
                  </a:schemeClr>
                </a:solidFill>
                <a:effectLst/>
                <a:latin typeface="WordVisiCarriageReturn_MSFontService"/>
              </a:rPr>
              <a:t> </a:t>
            </a:r>
          </a:p>
          <a:p>
            <a:pPr marL="0" indent="0">
              <a:buNone/>
            </a:pPr>
            <a:r>
              <a:rPr lang="fi-FI" sz="1100" b="0" i="0" dirty="0">
                <a:effectLst/>
                <a:latin typeface="Calibri" panose="020F0502020204030204" pitchFamily="34" charset="0"/>
              </a:rPr>
              <a:t>Kurssi sisältää tutkimista, oivaltamista, kokeilemista ja rakentelua luovuutta unohtamatta. Kurssilla tutustutaan mekaniikan rakenteluun, robotiikkaan ja ohjelmointiin. Geometriaan, mittayksiköihin, koordinaatistoon, laskutoimituksiin ja ongelmanratkaisutaitojen kehittymiseen liittyvät tehtävät tukevat muun muassa matematiikan opetusta ja laaja-alaista oppimista. Kurssilla tärkeintä ovat yhdessä toimiminen, ilo, innostus, luovuus ja ahkeruus.  </a:t>
            </a:r>
            <a:endParaRPr lang="fi-FI" sz="1100" dirty="0">
              <a:latin typeface="Calibri" panose="020F0502020204030204" pitchFamily="34" charset="0"/>
            </a:endParaRPr>
          </a:p>
          <a:p>
            <a:pPr marL="0" indent="0" rtl="0" fontAlgn="base">
              <a:buNone/>
            </a:pPr>
            <a:r>
              <a:rPr lang="fi-FI" sz="1100" b="1" i="0" u="sng" dirty="0">
                <a:solidFill>
                  <a:schemeClr val="accent1">
                    <a:lumMod val="50000"/>
                  </a:schemeClr>
                </a:solidFill>
                <a:effectLst/>
                <a:latin typeface="Calibri" panose="020F0502020204030204" pitchFamily="34" charset="0"/>
              </a:rPr>
              <a:t>Liikunta</a:t>
            </a:r>
          </a:p>
          <a:p>
            <a:pPr marL="0" indent="0" fontAlgn="base">
              <a:buNone/>
            </a:pPr>
            <a:r>
              <a:rPr lang="fi-FI" sz="1100" b="0" i="0" dirty="0">
                <a:effectLst/>
                <a:latin typeface="Calibri" panose="020F0502020204030204" pitchFamily="34" charset="0"/>
              </a:rPr>
              <a:t>Liikunnan tarkoitus on tuottaa iloa, virkistystä ja hyvinvointia. Tavoitteena on motoristen perustaitojen vahvistaminen ja monipuolistaminen sekä liikunnallisten valmiuksien kehittäminen ja taitojen syventäminen. Oppilaat osallistuvat toiminnan suunnitteluun valiten sisältöjä ja liikuntamuotoja yhdessä ryhmän ja opettajan kanssa. Liikunnassa hyödynnetään eri liikuntaympäristöjä ja liikuntamuotoja tutustuen myös uusiin ja erilaisiin liikuntamuotoihin.  </a:t>
            </a:r>
          </a:p>
          <a:p>
            <a:pPr marL="0" indent="0" rtl="0" fontAlgn="base">
              <a:buNone/>
            </a:pPr>
            <a:r>
              <a:rPr lang="fi-FI" sz="1100" b="1" i="0" u="sng" strike="noStrike" dirty="0">
                <a:solidFill>
                  <a:schemeClr val="accent1">
                    <a:lumMod val="50000"/>
                  </a:schemeClr>
                </a:solidFill>
                <a:effectLst/>
                <a:latin typeface="Calibri" panose="020F0502020204030204" pitchFamily="34" charset="0"/>
              </a:rPr>
              <a:t>Kuvataide</a:t>
            </a:r>
          </a:p>
          <a:p>
            <a:pPr marL="0" indent="0" fontAlgn="base">
              <a:buNone/>
            </a:pPr>
            <a:r>
              <a:rPr lang="fi-FI" sz="1100" b="0" i="0" u="none" strike="noStrike" dirty="0">
                <a:effectLst/>
                <a:latin typeface="Calibri" panose="020F0502020204030204" pitchFamily="34" charset="0"/>
              </a:rPr>
              <a:t>Valinnaisen kuvataiteen tehtävänä on syventää ja laajentaa oppilaan osaamista kuvataiteessa. Oppilaiden omat kokemukset, mielikuvitus ja kokeileminen luovat perustan valinnaisen kuvataiteen opetukselle. Uusien taitojen ja tekniikkakokeilujen lisäksi tavoitteena on saada oppimisen iloa, onnistumisen hetkiä ja nautintoa. Sisällöissä huomioidaan oppilaan omia ja ympäristön kuvakulttuureja, taiteen maailmaa sekä koulun omia painotuksia.</a:t>
            </a:r>
            <a:r>
              <a:rPr lang="fi-FI" sz="1100" b="0" i="0" dirty="0">
                <a:effectLst/>
                <a:latin typeface="Calibri" panose="020F0502020204030204" pitchFamily="34" charset="0"/>
              </a:rPr>
              <a:t> </a:t>
            </a:r>
          </a:p>
          <a:p>
            <a:pPr marL="0" indent="0" rtl="0" fontAlgn="base">
              <a:buNone/>
            </a:pPr>
            <a:endParaRPr lang="fi-FI" sz="1100" b="0" i="0" dirty="0">
              <a:effectLst/>
              <a:latin typeface="Calibri" panose="020F0502020204030204" pitchFamily="34" charset="0"/>
            </a:endParaRPr>
          </a:p>
          <a:p>
            <a:pPr marL="0" indent="0">
              <a:buNone/>
            </a:pPr>
            <a:endParaRPr lang="fi-FI" sz="1100" dirty="0"/>
          </a:p>
        </p:txBody>
      </p:sp>
    </p:spTree>
    <p:extLst>
      <p:ext uri="{BB962C8B-B14F-4D97-AF65-F5344CB8AC3E}">
        <p14:creationId xmlns:p14="http://schemas.microsoft.com/office/powerpoint/2010/main" val="259674021"/>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76</TotalTime>
  <Words>584</Words>
  <Application>Microsoft Office PowerPoint</Application>
  <PresentationFormat>Laajakuva</PresentationFormat>
  <Paragraphs>28</Paragraphs>
  <Slides>3</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3</vt:i4>
      </vt:variant>
    </vt:vector>
  </HeadingPairs>
  <TitlesOfParts>
    <vt:vector size="9" baseType="lpstr">
      <vt:lpstr>Arial</vt:lpstr>
      <vt:lpstr>Calibri</vt:lpstr>
      <vt:lpstr>Calibri Light</vt:lpstr>
      <vt:lpstr>Segoe UI</vt:lpstr>
      <vt:lpstr>WordVisiCarriageReturn_MSFontService</vt:lpstr>
      <vt:lpstr>Office-teema</vt:lpstr>
      <vt:lpstr>Knuutilankankaan koulun valinnaisaineet  2024-2025</vt:lpstr>
      <vt:lpstr>Knuutilankankaan koulun valinnaisaineet Syksy 2024   </vt:lpstr>
      <vt:lpstr>Knuutilankankaan koulun valinnaisaineet Kevät 2025   </vt:lpstr>
    </vt:vector>
  </TitlesOfParts>
  <Company>Oulun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Katriina Niinimäki</dc:creator>
  <cp:lastModifiedBy>Hietala Heli</cp:lastModifiedBy>
  <cp:revision>2</cp:revision>
  <cp:lastPrinted>2024-03-22T10:03:47Z</cp:lastPrinted>
  <dcterms:created xsi:type="dcterms:W3CDTF">2024-03-19T11:31:02Z</dcterms:created>
  <dcterms:modified xsi:type="dcterms:W3CDTF">2024-08-26T12:23:10Z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7f2b28d-54cf-44b6-aad9-6a2b7fb652a6_Enabled">
    <vt:lpwstr>true</vt:lpwstr>
  </property>
  <property fmtid="{D5CDD505-2E9C-101B-9397-08002B2CF9AE}" pid="3" name="MSIP_Label_e7f2b28d-54cf-44b6-aad9-6a2b7fb652a6_SetDate">
    <vt:lpwstr>2024-03-19T11:53:34Z</vt:lpwstr>
  </property>
  <property fmtid="{D5CDD505-2E9C-101B-9397-08002B2CF9AE}" pid="4" name="MSIP_Label_e7f2b28d-54cf-44b6-aad9-6a2b7fb652a6_Method">
    <vt:lpwstr>Standard</vt:lpwstr>
  </property>
  <property fmtid="{D5CDD505-2E9C-101B-9397-08002B2CF9AE}" pid="5" name="MSIP_Label_e7f2b28d-54cf-44b6-aad9-6a2b7fb652a6_Name">
    <vt:lpwstr>e7f2b28d-54cf-44b6-aad9-6a2b7fb652a6</vt:lpwstr>
  </property>
  <property fmtid="{D5CDD505-2E9C-101B-9397-08002B2CF9AE}" pid="6" name="MSIP_Label_e7f2b28d-54cf-44b6-aad9-6a2b7fb652a6_SiteId">
    <vt:lpwstr>5cc89a67-fa29-4356-af5d-f436abc7c21b</vt:lpwstr>
  </property>
  <property fmtid="{D5CDD505-2E9C-101B-9397-08002B2CF9AE}" pid="7" name="MSIP_Label_e7f2b28d-54cf-44b6-aad9-6a2b7fb652a6_ActionId">
    <vt:lpwstr>ac0e15a2-e3bd-4734-addb-0c1e875d7777</vt:lpwstr>
  </property>
  <property fmtid="{D5CDD505-2E9C-101B-9397-08002B2CF9AE}" pid="8" name="MSIP_Label_e7f2b28d-54cf-44b6-aad9-6a2b7fb652a6_ContentBits">
    <vt:lpwstr>0</vt:lpwstr>
  </property>
</Properties>
</file>