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9" r:id="rId4"/>
    <p:sldId id="282" r:id="rId5"/>
    <p:sldId id="258" r:id="rId6"/>
    <p:sldId id="276" r:id="rId7"/>
    <p:sldId id="272" r:id="rId8"/>
    <p:sldId id="274" r:id="rId9"/>
    <p:sldId id="277" r:id="rId10"/>
    <p:sldId id="278" r:id="rId11"/>
    <p:sldId id="265" r:id="rId12"/>
    <p:sldId id="280" r:id="rId13"/>
    <p:sldId id="283" r:id="rId14"/>
    <p:sldId id="281" r:id="rId15"/>
    <p:sldId id="267" r:id="rId16"/>
    <p:sldId id="284" r:id="rId17"/>
  </p:sldIdLst>
  <p:sldSz cx="12192000" cy="6858000"/>
  <p:notesSz cx="6858000" cy="9144000"/>
  <p:defaultTextStyle>
    <a:defPPr rtl="0"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0F5D39-3B68-5D88-98CC-E97554C366F0}" v="3" dt="2024-08-21T14:33:14.456"/>
    <p1510:client id="{5162FE53-5614-4555-AA26-76656CD9EFE3}" v="322" dt="2024-08-22T14:08:37.431"/>
    <p1510:client id="{E193366F-45A7-67DB-1215-02B8932CCF56}" v="18" dt="2024-08-22T16:29:27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o Tanja" userId="S::tanja.salo@ouka.fi::c12ce943-e429-4b97-a8ed-8820beb76b53" providerId="AD" clId="Web-{E193366F-45A7-67DB-1215-02B8932CCF56}"/>
    <pc:docChg chg="modSld">
      <pc:chgData name="Salo Tanja" userId="S::tanja.salo@ouka.fi::c12ce943-e429-4b97-a8ed-8820beb76b53" providerId="AD" clId="Web-{E193366F-45A7-67DB-1215-02B8932CCF56}" dt="2024-08-22T16:29:27.233" v="17" actId="20577"/>
      <pc:docMkLst>
        <pc:docMk/>
      </pc:docMkLst>
      <pc:sldChg chg="modSp">
        <pc:chgData name="Salo Tanja" userId="S::tanja.salo@ouka.fi::c12ce943-e429-4b97-a8ed-8820beb76b53" providerId="AD" clId="Web-{E193366F-45A7-67DB-1215-02B8932CCF56}" dt="2024-08-22T16:29:27.233" v="17" actId="20577"/>
        <pc:sldMkLst>
          <pc:docMk/>
          <pc:sldMk cId="1992621612" sldId="258"/>
        </pc:sldMkLst>
        <pc:spChg chg="mod">
          <ac:chgData name="Salo Tanja" userId="S::tanja.salo@ouka.fi::c12ce943-e429-4b97-a8ed-8820beb76b53" providerId="AD" clId="Web-{E193366F-45A7-67DB-1215-02B8932CCF56}" dt="2024-08-22T16:29:27.233" v="17" actId="20577"/>
          <ac:spMkLst>
            <pc:docMk/>
            <pc:sldMk cId="1992621612" sldId="258"/>
            <ac:spMk id="2" creationId="{A8EBFE99-5B3A-42D7-5B4B-23B996E474AA}"/>
          </ac:spMkLst>
        </pc:spChg>
      </pc:sldChg>
    </pc:docChg>
  </pc:docChgLst>
  <pc:docChgLst>
    <pc:chgData name="Salo Tanja" userId="S::tanja.salo@ouka.fi::c12ce943-e429-4b97-a8ed-8820beb76b53" providerId="AD" clId="Web-{9958F54E-044B-6475-59F1-1BCF61BC1E63}"/>
    <pc:docChg chg="modSld">
      <pc:chgData name="Salo Tanja" userId="S::tanja.salo@ouka.fi::c12ce943-e429-4b97-a8ed-8820beb76b53" providerId="AD" clId="Web-{9958F54E-044B-6475-59F1-1BCF61BC1E63}" dt="2024-08-08T08:02:56.617" v="100"/>
      <pc:docMkLst>
        <pc:docMk/>
      </pc:docMkLst>
      <pc:sldChg chg="addSp delSp modSp">
        <pc:chgData name="Salo Tanja" userId="S::tanja.salo@ouka.fi::c12ce943-e429-4b97-a8ed-8820beb76b53" providerId="AD" clId="Web-{9958F54E-044B-6475-59F1-1BCF61BC1E63}" dt="2024-08-08T08:02:56.617" v="100"/>
        <pc:sldMkLst>
          <pc:docMk/>
          <pc:sldMk cId="3892562213" sldId="257"/>
        </pc:sldMkLst>
        <pc:spChg chg="mod">
          <ac:chgData name="Salo Tanja" userId="S::tanja.salo@ouka.fi::c12ce943-e429-4b97-a8ed-8820beb76b53" providerId="AD" clId="Web-{9958F54E-044B-6475-59F1-1BCF61BC1E63}" dt="2024-08-08T08:00:03.174" v="49" actId="20577"/>
          <ac:spMkLst>
            <pc:docMk/>
            <pc:sldMk cId="3892562213" sldId="257"/>
            <ac:spMk id="2" creationId="{37499C6F-CCB8-C6C4-57F0-2F1F9BF7812E}"/>
          </ac:spMkLst>
        </pc:spChg>
        <pc:spChg chg="add del mod">
          <ac:chgData name="Salo Tanja" userId="S::tanja.salo@ouka.fi::c12ce943-e429-4b97-a8ed-8820beb76b53" providerId="AD" clId="Web-{9958F54E-044B-6475-59F1-1BCF61BC1E63}" dt="2024-08-08T08:02:56.617" v="100"/>
          <ac:spMkLst>
            <pc:docMk/>
            <pc:sldMk cId="3892562213" sldId="257"/>
            <ac:spMk id="9" creationId="{7B92D043-5AC4-F4AE-335E-2855FCC5035F}"/>
          </ac:spMkLst>
        </pc:spChg>
        <pc:picChg chg="add del mod">
          <ac:chgData name="Salo Tanja" userId="S::tanja.salo@ouka.fi::c12ce943-e429-4b97-a8ed-8820beb76b53" providerId="AD" clId="Web-{9958F54E-044B-6475-59F1-1BCF61BC1E63}" dt="2024-08-08T07:59:52.893" v="47"/>
          <ac:picMkLst>
            <pc:docMk/>
            <pc:sldMk cId="3892562213" sldId="257"/>
            <ac:picMk id="4" creationId="{77E0D30A-A786-B51B-EE5A-2EDB1F63F11A}"/>
          </ac:picMkLst>
        </pc:picChg>
        <pc:picChg chg="add mod modCrop">
          <ac:chgData name="Salo Tanja" userId="S::tanja.salo@ouka.fi::c12ce943-e429-4b97-a8ed-8820beb76b53" providerId="AD" clId="Web-{9958F54E-044B-6475-59F1-1BCF61BC1E63}" dt="2024-08-08T08:01:10.614" v="53" actId="1076"/>
          <ac:picMkLst>
            <pc:docMk/>
            <pc:sldMk cId="3892562213" sldId="257"/>
            <ac:picMk id="5" creationId="{C469EEC4-1841-F5F7-A142-5F24C7FAFFEF}"/>
          </ac:picMkLst>
        </pc:picChg>
        <pc:picChg chg="add mod modCrop">
          <ac:chgData name="Salo Tanja" userId="S::tanja.salo@ouka.fi::c12ce943-e429-4b97-a8ed-8820beb76b53" providerId="AD" clId="Web-{9958F54E-044B-6475-59F1-1BCF61BC1E63}" dt="2024-08-08T07:56:20.324" v="46" actId="1076"/>
          <ac:picMkLst>
            <pc:docMk/>
            <pc:sldMk cId="3892562213" sldId="257"/>
            <ac:picMk id="6" creationId="{4B1F624D-F3EE-0BAC-392A-CA5BC4799588}"/>
          </ac:picMkLst>
        </pc:picChg>
        <pc:picChg chg="add mod modCrop">
          <ac:chgData name="Salo Tanja" userId="S::tanja.salo@ouka.fi::c12ce943-e429-4b97-a8ed-8820beb76b53" providerId="AD" clId="Web-{9958F54E-044B-6475-59F1-1BCF61BC1E63}" dt="2024-08-08T07:55:22.806" v="37" actId="1076"/>
          <ac:picMkLst>
            <pc:docMk/>
            <pc:sldMk cId="3892562213" sldId="257"/>
            <ac:picMk id="7" creationId="{45D5AD8B-8FBA-3366-5154-C0D4C3E3D46C}"/>
          </ac:picMkLst>
        </pc:picChg>
        <pc:picChg chg="add mod">
          <ac:chgData name="Salo Tanja" userId="S::tanja.salo@ouka.fi::c12ce943-e429-4b97-a8ed-8820beb76b53" providerId="AD" clId="Web-{9958F54E-044B-6475-59F1-1BCF61BC1E63}" dt="2024-08-08T08:02:10.694" v="73" actId="1076"/>
          <ac:picMkLst>
            <pc:docMk/>
            <pc:sldMk cId="3892562213" sldId="257"/>
            <ac:picMk id="8" creationId="{D4E41C7A-5B6E-21F5-5C0C-CB199932BA3E}"/>
          </ac:picMkLst>
        </pc:picChg>
      </pc:sldChg>
    </pc:docChg>
  </pc:docChgLst>
  <pc:docChgLst>
    <pc:chgData name="Salo Tanja" userId="S::tanja.salo@ouka.fi::c12ce943-e429-4b97-a8ed-8820beb76b53" providerId="AD" clId="Web-{2BF6E892-60A6-5912-6128-50A8D6FB99E6}"/>
    <pc:docChg chg="modSld">
      <pc:chgData name="Salo Tanja" userId="S::tanja.salo@ouka.fi::c12ce943-e429-4b97-a8ed-8820beb76b53" providerId="AD" clId="Web-{2BF6E892-60A6-5912-6128-50A8D6FB99E6}" dt="2024-08-12T14:53:12.761" v="23"/>
      <pc:docMkLst>
        <pc:docMk/>
      </pc:docMkLst>
      <pc:sldChg chg="addSp delSp modSp addAnim delAnim">
        <pc:chgData name="Salo Tanja" userId="S::tanja.salo@ouka.fi::c12ce943-e429-4b97-a8ed-8820beb76b53" providerId="AD" clId="Web-{2BF6E892-60A6-5912-6128-50A8D6FB99E6}" dt="2024-08-12T14:53:12.761" v="23"/>
        <pc:sldMkLst>
          <pc:docMk/>
          <pc:sldMk cId="3892562213" sldId="257"/>
        </pc:sldMkLst>
        <pc:picChg chg="add mod">
          <ac:chgData name="Salo Tanja" userId="S::tanja.salo@ouka.fi::c12ce943-e429-4b97-a8ed-8820beb76b53" providerId="AD" clId="Web-{2BF6E892-60A6-5912-6128-50A8D6FB99E6}" dt="2024-08-12T14:52:19.680" v="18" actId="1076"/>
          <ac:picMkLst>
            <pc:docMk/>
            <pc:sldMk cId="3892562213" sldId="257"/>
            <ac:picMk id="3" creationId="{E0CAC58B-D8CA-2E40-3815-0031519B9104}"/>
          </ac:picMkLst>
        </pc:picChg>
        <pc:picChg chg="del">
          <ac:chgData name="Salo Tanja" userId="S::tanja.salo@ouka.fi::c12ce943-e429-4b97-a8ed-8820beb76b53" providerId="AD" clId="Web-{2BF6E892-60A6-5912-6128-50A8D6FB99E6}" dt="2024-08-12T14:50:28.676" v="0"/>
          <ac:picMkLst>
            <pc:docMk/>
            <pc:sldMk cId="3892562213" sldId="257"/>
            <ac:picMk id="7" creationId="{45D5AD8B-8FBA-3366-5154-C0D4C3E3D46C}"/>
          </ac:picMkLst>
        </pc:picChg>
        <pc:picChg chg="mod">
          <ac:chgData name="Salo Tanja" userId="S::tanja.salo@ouka.fi::c12ce943-e429-4b97-a8ed-8820beb76b53" providerId="AD" clId="Web-{2BF6E892-60A6-5912-6128-50A8D6FB99E6}" dt="2024-08-12T14:51:14.897" v="6" actId="1076"/>
          <ac:picMkLst>
            <pc:docMk/>
            <pc:sldMk cId="3892562213" sldId="257"/>
            <ac:picMk id="8" creationId="{D4E41C7A-5B6E-21F5-5C0C-CB199932BA3E}"/>
          </ac:picMkLst>
        </pc:picChg>
      </pc:sldChg>
    </pc:docChg>
  </pc:docChgLst>
  <pc:docChgLst>
    <pc:chgData name="Salo Tanja" userId="S::tanja.salo@ouka.fi::c12ce943-e429-4b97-a8ed-8820beb76b53" providerId="AD" clId="Web-{67371E71-E827-3909-51D8-BE87F095C30E}"/>
    <pc:docChg chg="modSld">
      <pc:chgData name="Salo Tanja" userId="S::tanja.salo@ouka.fi::c12ce943-e429-4b97-a8ed-8820beb76b53" providerId="AD" clId="Web-{67371E71-E827-3909-51D8-BE87F095C30E}" dt="2024-08-14T08:42:21.412" v="9" actId="20577"/>
      <pc:docMkLst>
        <pc:docMk/>
      </pc:docMkLst>
      <pc:sldChg chg="modSp">
        <pc:chgData name="Salo Tanja" userId="S::tanja.salo@ouka.fi::c12ce943-e429-4b97-a8ed-8820beb76b53" providerId="AD" clId="Web-{67371E71-E827-3909-51D8-BE87F095C30E}" dt="2024-08-14T08:42:21.412" v="9" actId="20577"/>
        <pc:sldMkLst>
          <pc:docMk/>
          <pc:sldMk cId="3898848840" sldId="267"/>
        </pc:sldMkLst>
        <pc:spChg chg="mod">
          <ac:chgData name="Salo Tanja" userId="S::tanja.salo@ouka.fi::c12ce943-e429-4b97-a8ed-8820beb76b53" providerId="AD" clId="Web-{67371E71-E827-3909-51D8-BE87F095C30E}" dt="2024-08-14T08:42:21.412" v="9" actId="20577"/>
          <ac:spMkLst>
            <pc:docMk/>
            <pc:sldMk cId="3898848840" sldId="267"/>
            <ac:spMk id="3" creationId="{EB4E0AAE-FE7D-D5FE-01F9-D6671F9B8368}"/>
          </ac:spMkLst>
        </pc:spChg>
      </pc:sldChg>
      <pc:sldChg chg="modSp">
        <pc:chgData name="Salo Tanja" userId="S::tanja.salo@ouka.fi::c12ce943-e429-4b97-a8ed-8820beb76b53" providerId="AD" clId="Web-{67371E71-E827-3909-51D8-BE87F095C30E}" dt="2024-08-14T08:41:38.754" v="6" actId="20577"/>
        <pc:sldMkLst>
          <pc:docMk/>
          <pc:sldMk cId="1551321250" sldId="284"/>
        </pc:sldMkLst>
        <pc:spChg chg="mod">
          <ac:chgData name="Salo Tanja" userId="S::tanja.salo@ouka.fi::c12ce943-e429-4b97-a8ed-8820beb76b53" providerId="AD" clId="Web-{67371E71-E827-3909-51D8-BE87F095C30E}" dt="2024-08-14T08:41:38.754" v="6" actId="20577"/>
          <ac:spMkLst>
            <pc:docMk/>
            <pc:sldMk cId="1551321250" sldId="284"/>
            <ac:spMk id="3" creationId="{30459643-0E8B-A3E2-31BB-B9B1D0F8FA86}"/>
          </ac:spMkLst>
        </pc:spChg>
      </pc:sldChg>
    </pc:docChg>
  </pc:docChgLst>
  <pc:docChgLst>
    <pc:chgData name="Salo Tanja" userId="S::tanja.salo@ouka.fi::c12ce943-e429-4b97-a8ed-8820beb76b53" providerId="AD" clId="Web-{08C4C1D5-BAD7-0742-4412-B98078127D9A}"/>
    <pc:docChg chg="modSld">
      <pc:chgData name="Salo Tanja" userId="S::tanja.salo@ouka.fi::c12ce943-e429-4b97-a8ed-8820beb76b53" providerId="AD" clId="Web-{08C4C1D5-BAD7-0742-4412-B98078127D9A}" dt="2024-08-21T13:20:03.438" v="76" actId="20577"/>
      <pc:docMkLst>
        <pc:docMk/>
      </pc:docMkLst>
      <pc:sldChg chg="modSp">
        <pc:chgData name="Salo Tanja" userId="S::tanja.salo@ouka.fi::c12ce943-e429-4b97-a8ed-8820beb76b53" providerId="AD" clId="Web-{08C4C1D5-BAD7-0742-4412-B98078127D9A}" dt="2024-08-21T13:20:03.438" v="76" actId="20577"/>
        <pc:sldMkLst>
          <pc:docMk/>
          <pc:sldMk cId="3898848840" sldId="267"/>
        </pc:sldMkLst>
        <pc:spChg chg="mod">
          <ac:chgData name="Salo Tanja" userId="S::tanja.salo@ouka.fi::c12ce943-e429-4b97-a8ed-8820beb76b53" providerId="AD" clId="Web-{08C4C1D5-BAD7-0742-4412-B98078127D9A}" dt="2024-08-21T13:20:03.438" v="76" actId="20577"/>
          <ac:spMkLst>
            <pc:docMk/>
            <pc:sldMk cId="3898848840" sldId="267"/>
            <ac:spMk id="3" creationId="{EB4E0AAE-FE7D-D5FE-01F9-D6671F9B8368}"/>
          </ac:spMkLst>
        </pc:spChg>
      </pc:sldChg>
    </pc:docChg>
  </pc:docChgLst>
  <pc:docChgLst>
    <pc:chgData name="Salo Tanja" userId="S::tanja.salo@ouka.fi::c12ce943-e429-4b97-a8ed-8820beb76b53" providerId="AD" clId="Web-{EF0D4424-1185-5A03-4D95-E2F1653BCB16}"/>
    <pc:docChg chg="modSld">
      <pc:chgData name="Salo Tanja" userId="S::tanja.salo@ouka.fi::c12ce943-e429-4b97-a8ed-8820beb76b53" providerId="AD" clId="Web-{EF0D4424-1185-5A03-4D95-E2F1653BCB16}" dt="2024-08-08T11:06:35.681" v="50" actId="20577"/>
      <pc:docMkLst>
        <pc:docMk/>
      </pc:docMkLst>
      <pc:sldChg chg="modSp">
        <pc:chgData name="Salo Tanja" userId="S::tanja.salo@ouka.fi::c12ce943-e429-4b97-a8ed-8820beb76b53" providerId="AD" clId="Web-{EF0D4424-1185-5A03-4D95-E2F1653BCB16}" dt="2024-08-08T11:06:35.681" v="50" actId="20577"/>
        <pc:sldMkLst>
          <pc:docMk/>
          <pc:sldMk cId="1992621612" sldId="258"/>
        </pc:sldMkLst>
        <pc:spChg chg="mod">
          <ac:chgData name="Salo Tanja" userId="S::tanja.salo@ouka.fi::c12ce943-e429-4b97-a8ed-8820beb76b53" providerId="AD" clId="Web-{EF0D4424-1185-5A03-4D95-E2F1653BCB16}" dt="2024-08-08T11:06:35.681" v="50" actId="20577"/>
          <ac:spMkLst>
            <pc:docMk/>
            <pc:sldMk cId="1992621612" sldId="258"/>
            <ac:spMk id="3" creationId="{6A97A13C-2AA0-11EB-355A-1D4A60788E0C}"/>
          </ac:spMkLst>
        </pc:spChg>
      </pc:sldChg>
    </pc:docChg>
  </pc:docChgLst>
  <pc:docChgLst>
    <pc:chgData name="Salo Tanja" userId="c12ce943-e429-4b97-a8ed-8820beb76b53" providerId="ADAL" clId="{5162FE53-5614-4555-AA26-76656CD9EFE3}"/>
    <pc:docChg chg="undo custSel addSld delSld modSld sldOrd">
      <pc:chgData name="Salo Tanja" userId="c12ce943-e429-4b97-a8ed-8820beb76b53" providerId="ADAL" clId="{5162FE53-5614-4555-AA26-76656CD9EFE3}" dt="2024-08-22T14:10:09.331" v="18415" actId="1076"/>
      <pc:docMkLst>
        <pc:docMk/>
      </pc:docMkLst>
      <pc:sldChg chg="addSp delSp modSp mod setBg addAnim setClrOvrMap">
        <pc:chgData name="Salo Tanja" userId="c12ce943-e429-4b97-a8ed-8820beb76b53" providerId="ADAL" clId="{5162FE53-5614-4555-AA26-76656CD9EFE3}" dt="2024-08-09T12:32:51.534" v="17011" actId="20577"/>
        <pc:sldMkLst>
          <pc:docMk/>
          <pc:sldMk cId="356326839" sldId="256"/>
        </pc:sldMkLst>
        <pc:spChg chg="mod">
          <ac:chgData name="Salo Tanja" userId="c12ce943-e429-4b97-a8ed-8820beb76b53" providerId="ADAL" clId="{5162FE53-5614-4555-AA26-76656CD9EFE3}" dt="2024-08-09T07:36:47.111" v="11526" actId="26606"/>
          <ac:spMkLst>
            <pc:docMk/>
            <pc:sldMk cId="356326839" sldId="256"/>
            <ac:spMk id="2" creationId="{00000000-0000-0000-0000-000000000000}"/>
          </ac:spMkLst>
        </pc:spChg>
        <pc:spChg chg="mod">
          <ac:chgData name="Salo Tanja" userId="c12ce943-e429-4b97-a8ed-8820beb76b53" providerId="ADAL" clId="{5162FE53-5614-4555-AA26-76656CD9EFE3}" dt="2024-08-09T12:32:51.534" v="17011" actId="20577"/>
          <ac:spMkLst>
            <pc:docMk/>
            <pc:sldMk cId="356326839" sldId="256"/>
            <ac:spMk id="3" creationId="{00000000-0000-0000-0000-000000000000}"/>
          </ac:spMkLst>
        </pc:spChg>
        <pc:spChg chg="add del">
          <ac:chgData name="Salo Tanja" userId="c12ce943-e429-4b97-a8ed-8820beb76b53" providerId="ADAL" clId="{5162FE53-5614-4555-AA26-76656CD9EFE3}" dt="2024-08-09T07:36:47.111" v="11526" actId="26606"/>
          <ac:spMkLst>
            <pc:docMk/>
            <pc:sldMk cId="356326839" sldId="256"/>
            <ac:spMk id="8" creationId="{D22D1B95-2B54-43E9-85D9-B489F6C5DD0F}"/>
          </ac:spMkLst>
        </pc:spChg>
        <pc:spChg chg="add del">
          <ac:chgData name="Salo Tanja" userId="c12ce943-e429-4b97-a8ed-8820beb76b53" providerId="ADAL" clId="{5162FE53-5614-4555-AA26-76656CD9EFE3}" dt="2024-08-09T07:36:47.111" v="11526" actId="26606"/>
          <ac:spMkLst>
            <pc:docMk/>
            <pc:sldMk cId="356326839" sldId="256"/>
            <ac:spMk id="10" creationId="{7D0F3F6D-A49D-4406-8D61-1C4F8D792F04}"/>
          </ac:spMkLst>
        </pc:spChg>
        <pc:spChg chg="add del">
          <ac:chgData name="Salo Tanja" userId="c12ce943-e429-4b97-a8ed-8820beb76b53" providerId="ADAL" clId="{5162FE53-5614-4555-AA26-76656CD9EFE3}" dt="2024-08-09T07:36:47.111" v="11526" actId="26606"/>
          <ac:spMkLst>
            <pc:docMk/>
            <pc:sldMk cId="356326839" sldId="256"/>
            <ac:spMk id="12" creationId="{D953A318-DA8D-4405-9536-D889E45C5E3E}"/>
          </ac:spMkLst>
        </pc:spChg>
        <pc:spChg chg="add del">
          <ac:chgData name="Salo Tanja" userId="c12ce943-e429-4b97-a8ed-8820beb76b53" providerId="ADAL" clId="{5162FE53-5614-4555-AA26-76656CD9EFE3}" dt="2024-08-09T07:36:47.111" v="11526" actId="26606"/>
          <ac:spMkLst>
            <pc:docMk/>
            <pc:sldMk cId="356326839" sldId="256"/>
            <ac:spMk id="14" creationId="{9E382A3D-2F90-475C-8DF2-F666FEA3425B}"/>
          </ac:spMkLst>
        </pc:spChg>
        <pc:grpChg chg="add del">
          <ac:chgData name="Salo Tanja" userId="c12ce943-e429-4b97-a8ed-8820beb76b53" providerId="ADAL" clId="{5162FE53-5614-4555-AA26-76656CD9EFE3}" dt="2024-08-09T07:36:47.111" v="11526" actId="26606"/>
          <ac:grpSpMkLst>
            <pc:docMk/>
            <pc:sldMk cId="356326839" sldId="256"/>
            <ac:grpSpMk id="19" creationId="{F1ECA4FE-7D2F-4576-B767-3A5F5ABFE90F}"/>
          </ac:grpSpMkLst>
        </pc:grpChg>
        <pc:cxnChg chg="add del">
          <ac:chgData name="Salo Tanja" userId="c12ce943-e429-4b97-a8ed-8820beb76b53" providerId="ADAL" clId="{5162FE53-5614-4555-AA26-76656CD9EFE3}" dt="2024-08-09T07:36:47.111" v="11526" actId="26606"/>
          <ac:cxnSpMkLst>
            <pc:docMk/>
            <pc:sldMk cId="356326839" sldId="256"/>
            <ac:cxnSpMk id="23" creationId="{E81F53E2-F556-42FA-8D24-113839EE19F8}"/>
          </ac:cxnSpMkLst>
        </pc:cxnChg>
      </pc:sldChg>
      <pc:sldChg chg="addSp delSp modSp mod modAnim">
        <pc:chgData name="Salo Tanja" userId="c12ce943-e429-4b97-a8ed-8820beb76b53" providerId="ADAL" clId="{5162FE53-5614-4555-AA26-76656CD9EFE3}" dt="2024-08-12T15:10:07.952" v="17735" actId="1076"/>
        <pc:sldMkLst>
          <pc:docMk/>
          <pc:sldMk cId="3892562213" sldId="257"/>
        </pc:sldMkLst>
        <pc:spChg chg="mod">
          <ac:chgData name="Salo Tanja" userId="c12ce943-e429-4b97-a8ed-8820beb76b53" providerId="ADAL" clId="{5162FE53-5614-4555-AA26-76656CD9EFE3}" dt="2024-08-08T08:27:04.316" v="380" actId="404"/>
          <ac:spMkLst>
            <pc:docMk/>
            <pc:sldMk cId="3892562213" sldId="257"/>
            <ac:spMk id="2" creationId="{37499C6F-CCB8-C6C4-57F0-2F1F9BF7812E}"/>
          </ac:spMkLst>
        </pc:spChg>
        <pc:spChg chg="del mod">
          <ac:chgData name="Salo Tanja" userId="c12ce943-e429-4b97-a8ed-8820beb76b53" providerId="ADAL" clId="{5162FE53-5614-4555-AA26-76656CD9EFE3}" dt="2024-08-08T08:23:35.543" v="331" actId="931"/>
          <ac:spMkLst>
            <pc:docMk/>
            <pc:sldMk cId="3892562213" sldId="257"/>
            <ac:spMk id="3" creationId="{B07A2D53-F9FD-ABDD-04D5-AF5F4C1686E4}"/>
          </ac:spMkLst>
        </pc:spChg>
        <pc:spChg chg="add del mod">
          <ac:chgData name="Salo Tanja" userId="c12ce943-e429-4b97-a8ed-8820beb76b53" providerId="ADAL" clId="{5162FE53-5614-4555-AA26-76656CD9EFE3}" dt="2024-08-08T08:19:33.251" v="254" actId="478"/>
          <ac:spMkLst>
            <pc:docMk/>
            <pc:sldMk cId="3892562213" sldId="257"/>
            <ac:spMk id="4" creationId="{3CDDA499-4803-BE3E-51B9-1ACB8BFD1964}"/>
          </ac:spMkLst>
        </pc:spChg>
        <pc:spChg chg="add del mod">
          <ac:chgData name="Salo Tanja" userId="c12ce943-e429-4b97-a8ed-8820beb76b53" providerId="ADAL" clId="{5162FE53-5614-4555-AA26-76656CD9EFE3}" dt="2024-08-08T08:05:20.298" v="42" actId="767"/>
          <ac:spMkLst>
            <pc:docMk/>
            <pc:sldMk cId="3892562213" sldId="257"/>
            <ac:spMk id="9" creationId="{85549491-EC5A-B298-E71C-C9883452FA7D}"/>
          </ac:spMkLst>
        </pc:spChg>
        <pc:spChg chg="add del mod">
          <ac:chgData name="Salo Tanja" userId="c12ce943-e429-4b97-a8ed-8820beb76b53" providerId="ADAL" clId="{5162FE53-5614-4555-AA26-76656CD9EFE3}" dt="2024-08-08T08:20:02.057" v="320"/>
          <ac:spMkLst>
            <pc:docMk/>
            <pc:sldMk cId="3892562213" sldId="257"/>
            <ac:spMk id="10" creationId="{24595E0C-AA16-B826-A607-F374BAA41449}"/>
          </ac:spMkLst>
        </pc:spChg>
        <pc:spChg chg="add del mod">
          <ac:chgData name="Salo Tanja" userId="c12ce943-e429-4b97-a8ed-8820beb76b53" providerId="ADAL" clId="{5162FE53-5614-4555-AA26-76656CD9EFE3}" dt="2024-08-08T08:20:02.073" v="322"/>
          <ac:spMkLst>
            <pc:docMk/>
            <pc:sldMk cId="3892562213" sldId="257"/>
            <ac:spMk id="11" creationId="{3F0F3E53-A130-AA5E-4D70-FEB7D6D2687D}"/>
          </ac:spMkLst>
        </pc:spChg>
        <pc:spChg chg="add del mod">
          <ac:chgData name="Salo Tanja" userId="c12ce943-e429-4b97-a8ed-8820beb76b53" providerId="ADAL" clId="{5162FE53-5614-4555-AA26-76656CD9EFE3}" dt="2024-08-08T08:20:02.073" v="324"/>
          <ac:spMkLst>
            <pc:docMk/>
            <pc:sldMk cId="3892562213" sldId="257"/>
            <ac:spMk id="12" creationId="{9D5109F9-4843-62DA-A81A-7BA5C2F2B7B4}"/>
          </ac:spMkLst>
        </pc:spChg>
        <pc:picChg chg="mod">
          <ac:chgData name="Salo Tanja" userId="c12ce943-e429-4b97-a8ed-8820beb76b53" providerId="ADAL" clId="{5162FE53-5614-4555-AA26-76656CD9EFE3}" dt="2024-08-12T14:54:12.036" v="17437" actId="1076"/>
          <ac:picMkLst>
            <pc:docMk/>
            <pc:sldMk cId="3892562213" sldId="257"/>
            <ac:picMk id="3" creationId="{E0CAC58B-D8CA-2E40-3815-0031519B9104}"/>
          </ac:picMkLst>
        </pc:picChg>
        <pc:picChg chg="mod">
          <ac:chgData name="Salo Tanja" userId="c12ce943-e429-4b97-a8ed-8820beb76b53" providerId="ADAL" clId="{5162FE53-5614-4555-AA26-76656CD9EFE3}" dt="2024-08-08T08:36:57.361" v="438" actId="1076"/>
          <ac:picMkLst>
            <pc:docMk/>
            <pc:sldMk cId="3892562213" sldId="257"/>
            <ac:picMk id="5" creationId="{C469EEC4-1841-F5F7-A142-5F24C7FAFFEF}"/>
          </ac:picMkLst>
        </pc:picChg>
        <pc:picChg chg="mod">
          <ac:chgData name="Salo Tanja" userId="c12ce943-e429-4b97-a8ed-8820beb76b53" providerId="ADAL" clId="{5162FE53-5614-4555-AA26-76656CD9EFE3}" dt="2024-08-08T08:36:19.032" v="435" actId="688"/>
          <ac:picMkLst>
            <pc:docMk/>
            <pc:sldMk cId="3892562213" sldId="257"/>
            <ac:picMk id="6" creationId="{4B1F624D-F3EE-0BAC-392A-CA5BC4799588}"/>
          </ac:picMkLst>
        </pc:picChg>
        <pc:picChg chg="mod">
          <ac:chgData name="Salo Tanja" userId="c12ce943-e429-4b97-a8ed-8820beb76b53" providerId="ADAL" clId="{5162FE53-5614-4555-AA26-76656CD9EFE3}" dt="2024-08-08T08:35:26.505" v="427" actId="1076"/>
          <ac:picMkLst>
            <pc:docMk/>
            <pc:sldMk cId="3892562213" sldId="257"/>
            <ac:picMk id="7" creationId="{45D5AD8B-8FBA-3366-5154-C0D4C3E3D46C}"/>
          </ac:picMkLst>
        </pc:picChg>
        <pc:picChg chg="add del mod">
          <ac:chgData name="Salo Tanja" userId="c12ce943-e429-4b97-a8ed-8820beb76b53" providerId="ADAL" clId="{5162FE53-5614-4555-AA26-76656CD9EFE3}" dt="2024-08-12T14:54:19.238" v="17440" actId="1076"/>
          <ac:picMkLst>
            <pc:docMk/>
            <pc:sldMk cId="3892562213" sldId="257"/>
            <ac:picMk id="8" creationId="{D4E41C7A-5B6E-21F5-5C0C-CB199932BA3E}"/>
          </ac:picMkLst>
        </pc:picChg>
        <pc:picChg chg="add mod">
          <ac:chgData name="Salo Tanja" userId="c12ce943-e429-4b97-a8ed-8820beb76b53" providerId="ADAL" clId="{5162FE53-5614-4555-AA26-76656CD9EFE3}" dt="2024-08-12T15:10:07.952" v="17735" actId="1076"/>
          <ac:picMkLst>
            <pc:docMk/>
            <pc:sldMk cId="3892562213" sldId="257"/>
            <ac:picMk id="14" creationId="{1297C5D3-A50D-7F2D-7406-6D4262718BDB}"/>
          </ac:picMkLst>
        </pc:picChg>
      </pc:sldChg>
      <pc:sldChg chg="addSp modSp mod modAnim">
        <pc:chgData name="Salo Tanja" userId="c12ce943-e429-4b97-a8ed-8820beb76b53" providerId="ADAL" clId="{5162FE53-5614-4555-AA26-76656CD9EFE3}" dt="2024-08-09T10:37:16.590" v="16318" actId="14100"/>
        <pc:sldMkLst>
          <pc:docMk/>
          <pc:sldMk cId="1992621612" sldId="258"/>
        </pc:sldMkLst>
        <pc:spChg chg="mod">
          <ac:chgData name="Salo Tanja" userId="c12ce943-e429-4b97-a8ed-8820beb76b53" providerId="ADAL" clId="{5162FE53-5614-4555-AA26-76656CD9EFE3}" dt="2024-08-09T09:11:52.051" v="14140" actId="20577"/>
          <ac:spMkLst>
            <pc:docMk/>
            <pc:sldMk cId="1992621612" sldId="258"/>
            <ac:spMk id="2" creationId="{A8EBFE99-5B3A-42D7-5B4B-23B996E474AA}"/>
          </ac:spMkLst>
        </pc:spChg>
        <pc:spChg chg="mod">
          <ac:chgData name="Salo Tanja" userId="c12ce943-e429-4b97-a8ed-8820beb76b53" providerId="ADAL" clId="{5162FE53-5614-4555-AA26-76656CD9EFE3}" dt="2024-08-09T10:37:16.590" v="16318" actId="14100"/>
          <ac:spMkLst>
            <pc:docMk/>
            <pc:sldMk cId="1992621612" sldId="258"/>
            <ac:spMk id="3" creationId="{6A97A13C-2AA0-11EB-355A-1D4A60788E0C}"/>
          </ac:spMkLst>
        </pc:spChg>
        <pc:picChg chg="add mod">
          <ac:chgData name="Salo Tanja" userId="c12ce943-e429-4b97-a8ed-8820beb76b53" providerId="ADAL" clId="{5162FE53-5614-4555-AA26-76656CD9EFE3}" dt="2024-08-08T11:26:27.212" v="3276" actId="1076"/>
          <ac:picMkLst>
            <pc:docMk/>
            <pc:sldMk cId="1992621612" sldId="258"/>
            <ac:picMk id="4" creationId="{0C42609A-87A0-B9CD-EB1E-4E619C796861}"/>
          </ac:picMkLst>
        </pc:picChg>
      </pc:sldChg>
      <pc:sldChg chg="modSp del mod ord">
        <pc:chgData name="Salo Tanja" userId="c12ce943-e429-4b97-a8ed-8820beb76b53" providerId="ADAL" clId="{5162FE53-5614-4555-AA26-76656CD9EFE3}" dt="2024-08-08T12:19:22.039" v="4377" actId="2696"/>
        <pc:sldMkLst>
          <pc:docMk/>
          <pc:sldMk cId="3894887055" sldId="259"/>
        </pc:sldMkLst>
        <pc:spChg chg="mod">
          <ac:chgData name="Salo Tanja" userId="c12ce943-e429-4b97-a8ed-8820beb76b53" providerId="ADAL" clId="{5162FE53-5614-4555-AA26-76656CD9EFE3}" dt="2024-08-08T12:19:18.498" v="4376" actId="21"/>
          <ac:spMkLst>
            <pc:docMk/>
            <pc:sldMk cId="3894887055" sldId="259"/>
            <ac:spMk id="2" creationId="{B897781B-47A1-F948-EB8B-BF3B24BC7C51}"/>
          </ac:spMkLst>
        </pc:spChg>
        <pc:spChg chg="mod">
          <ac:chgData name="Salo Tanja" userId="c12ce943-e429-4b97-a8ed-8820beb76b53" providerId="ADAL" clId="{5162FE53-5614-4555-AA26-76656CD9EFE3}" dt="2024-08-08T12:19:02.572" v="4374" actId="21"/>
          <ac:spMkLst>
            <pc:docMk/>
            <pc:sldMk cId="3894887055" sldId="259"/>
            <ac:spMk id="3" creationId="{1A8CE7FF-2900-9995-E65E-BB313DFDC25A}"/>
          </ac:spMkLst>
        </pc:spChg>
      </pc:sldChg>
      <pc:sldChg chg="del">
        <pc:chgData name="Salo Tanja" userId="c12ce943-e429-4b97-a8ed-8820beb76b53" providerId="ADAL" clId="{5162FE53-5614-4555-AA26-76656CD9EFE3}" dt="2024-08-08T13:14:25.726" v="7932" actId="47"/>
        <pc:sldMkLst>
          <pc:docMk/>
          <pc:sldMk cId="1020690184" sldId="260"/>
        </pc:sldMkLst>
      </pc:sldChg>
      <pc:sldChg chg="modSp del mod ord">
        <pc:chgData name="Salo Tanja" userId="c12ce943-e429-4b97-a8ed-8820beb76b53" providerId="ADAL" clId="{5162FE53-5614-4555-AA26-76656CD9EFE3}" dt="2024-08-09T07:00:18.784" v="10609" actId="47"/>
        <pc:sldMkLst>
          <pc:docMk/>
          <pc:sldMk cId="4146076174" sldId="261"/>
        </pc:sldMkLst>
        <pc:spChg chg="mod">
          <ac:chgData name="Salo Tanja" userId="c12ce943-e429-4b97-a8ed-8820beb76b53" providerId="ADAL" clId="{5162FE53-5614-4555-AA26-76656CD9EFE3}" dt="2024-08-08T13:29:42.360" v="8214" actId="20577"/>
          <ac:spMkLst>
            <pc:docMk/>
            <pc:sldMk cId="4146076174" sldId="261"/>
            <ac:spMk id="2" creationId="{6C986976-53E4-66B3-89B6-EFC1554B6FE0}"/>
          </ac:spMkLst>
        </pc:spChg>
        <pc:spChg chg="mod">
          <ac:chgData name="Salo Tanja" userId="c12ce943-e429-4b97-a8ed-8820beb76b53" providerId="ADAL" clId="{5162FE53-5614-4555-AA26-76656CD9EFE3}" dt="2024-08-08T13:30:00.582" v="8265" actId="20577"/>
          <ac:spMkLst>
            <pc:docMk/>
            <pc:sldMk cId="4146076174" sldId="261"/>
            <ac:spMk id="3" creationId="{959B7CE5-5B03-0E57-C282-F1DA8E69F1D2}"/>
          </ac:spMkLst>
        </pc:spChg>
      </pc:sldChg>
      <pc:sldChg chg="modSp del mod ord">
        <pc:chgData name="Salo Tanja" userId="c12ce943-e429-4b97-a8ed-8820beb76b53" providerId="ADAL" clId="{5162FE53-5614-4555-AA26-76656CD9EFE3}" dt="2024-08-09T07:33:39.076" v="11274" actId="47"/>
        <pc:sldMkLst>
          <pc:docMk/>
          <pc:sldMk cId="3014179479" sldId="262"/>
        </pc:sldMkLst>
        <pc:spChg chg="mod">
          <ac:chgData name="Salo Tanja" userId="c12ce943-e429-4b97-a8ed-8820beb76b53" providerId="ADAL" clId="{5162FE53-5614-4555-AA26-76656CD9EFE3}" dt="2024-08-09T07:32:43.392" v="11271" actId="20577"/>
          <ac:spMkLst>
            <pc:docMk/>
            <pc:sldMk cId="3014179479" sldId="262"/>
            <ac:spMk id="2" creationId="{3D6C5431-74E0-61E4-1730-2D1BF5510932}"/>
          </ac:spMkLst>
        </pc:spChg>
      </pc:sldChg>
      <pc:sldChg chg="addSp delSp modSp del mod ord setBg setClrOvrMap">
        <pc:chgData name="Salo Tanja" userId="c12ce943-e429-4b97-a8ed-8820beb76b53" providerId="ADAL" clId="{5162FE53-5614-4555-AA26-76656CD9EFE3}" dt="2024-08-21T13:47:10.446" v="18346" actId="47"/>
        <pc:sldMkLst>
          <pc:docMk/>
          <pc:sldMk cId="1373780954" sldId="263"/>
        </pc:sldMkLst>
        <pc:spChg chg="del">
          <ac:chgData name="Salo Tanja" userId="c12ce943-e429-4b97-a8ed-8820beb76b53" providerId="ADAL" clId="{5162FE53-5614-4555-AA26-76656CD9EFE3}" dt="2024-08-08T08:39:02.385" v="439" actId="931"/>
          <ac:spMkLst>
            <pc:docMk/>
            <pc:sldMk cId="1373780954" sldId="263"/>
            <ac:spMk id="3" creationId="{1E505D8B-6B13-3385-F214-47A7D1AD89A7}"/>
          </ac:spMkLst>
        </pc:spChg>
        <pc:spChg chg="mod">
          <ac:chgData name="Salo Tanja" userId="c12ce943-e429-4b97-a8ed-8820beb76b53" providerId="ADAL" clId="{5162FE53-5614-4555-AA26-76656CD9EFE3}" dt="2024-08-09T08:40:55.191" v="13851" actId="20577"/>
          <ac:spMkLst>
            <pc:docMk/>
            <pc:sldMk cId="1373780954" sldId="263"/>
            <ac:spMk id="5" creationId="{2F92DB0B-2BB4-F087-ECF2-3897B6E7AE98}"/>
          </ac:spMkLst>
        </pc:spChg>
        <pc:spChg chg="add mod">
          <ac:chgData name="Salo Tanja" userId="c12ce943-e429-4b97-a8ed-8820beb76b53" providerId="ADAL" clId="{5162FE53-5614-4555-AA26-76656CD9EFE3}" dt="2024-08-08T08:50:36.481" v="1189" actId="1076"/>
          <ac:spMkLst>
            <pc:docMk/>
            <pc:sldMk cId="1373780954" sldId="263"/>
            <ac:spMk id="6" creationId="{EB7500FF-C349-489D-5823-C215E5976B1E}"/>
          </ac:spMkLst>
        </pc:spChg>
        <pc:spChg chg="add">
          <ac:chgData name="Salo Tanja" userId="c12ce943-e429-4b97-a8ed-8820beb76b53" providerId="ADAL" clId="{5162FE53-5614-4555-AA26-76656CD9EFE3}" dt="2024-08-08T08:39:26.519" v="440" actId="26606"/>
          <ac:spMkLst>
            <pc:docMk/>
            <pc:sldMk cId="1373780954" sldId="263"/>
            <ac:spMk id="14" creationId="{B8144315-1C5A-4185-A952-25D98D303D46}"/>
          </ac:spMkLst>
        </pc:spChg>
        <pc:spChg chg="add">
          <ac:chgData name="Salo Tanja" userId="c12ce943-e429-4b97-a8ed-8820beb76b53" providerId="ADAL" clId="{5162FE53-5614-4555-AA26-76656CD9EFE3}" dt="2024-08-08T08:39:26.519" v="440" actId="26606"/>
          <ac:spMkLst>
            <pc:docMk/>
            <pc:sldMk cId="1373780954" sldId="263"/>
            <ac:spMk id="16" creationId="{11CAC6F2-0806-417B-BF5D-5AEF6195FA49}"/>
          </ac:spMkLst>
        </pc:spChg>
        <pc:spChg chg="add">
          <ac:chgData name="Salo Tanja" userId="c12ce943-e429-4b97-a8ed-8820beb76b53" providerId="ADAL" clId="{5162FE53-5614-4555-AA26-76656CD9EFE3}" dt="2024-08-08T08:39:26.519" v="440" actId="26606"/>
          <ac:spMkLst>
            <pc:docMk/>
            <pc:sldMk cId="1373780954" sldId="263"/>
            <ac:spMk id="18" creationId="{D4723B02-0AAB-4F6E-BA41-8ED99D559D93}"/>
          </ac:spMkLst>
        </pc:spChg>
        <pc:grpChg chg="add">
          <ac:chgData name="Salo Tanja" userId="c12ce943-e429-4b97-a8ed-8820beb76b53" providerId="ADAL" clId="{5162FE53-5614-4555-AA26-76656CD9EFE3}" dt="2024-08-08T08:39:26.519" v="440" actId="26606"/>
          <ac:grpSpMkLst>
            <pc:docMk/>
            <pc:sldMk cId="1373780954" sldId="263"/>
            <ac:grpSpMk id="10" creationId="{4091D54B-59AB-4A5E-8E9E-0421BD66D4FB}"/>
          </ac:grpSpMkLst>
        </pc:grpChg>
        <pc:picChg chg="add mod ord modCrop">
          <ac:chgData name="Salo Tanja" userId="c12ce943-e429-4b97-a8ed-8820beb76b53" providerId="ADAL" clId="{5162FE53-5614-4555-AA26-76656CD9EFE3}" dt="2024-08-08T08:49:57.063" v="1180" actId="1076"/>
          <ac:picMkLst>
            <pc:docMk/>
            <pc:sldMk cId="1373780954" sldId="263"/>
            <ac:picMk id="4" creationId="{F4A40515-93C6-494E-2662-201C754B86AD}"/>
          </ac:picMkLst>
        </pc:picChg>
      </pc:sldChg>
      <pc:sldChg chg="modSp del mod ord">
        <pc:chgData name="Salo Tanja" userId="c12ce943-e429-4b97-a8ed-8820beb76b53" providerId="ADAL" clId="{5162FE53-5614-4555-AA26-76656CD9EFE3}" dt="2024-08-09T07:00:14.164" v="10608" actId="47"/>
        <pc:sldMkLst>
          <pc:docMk/>
          <pc:sldMk cId="247339247" sldId="264"/>
        </pc:sldMkLst>
        <pc:spChg chg="mod">
          <ac:chgData name="Salo Tanja" userId="c12ce943-e429-4b97-a8ed-8820beb76b53" providerId="ADAL" clId="{5162FE53-5614-4555-AA26-76656CD9EFE3}" dt="2024-08-08T09:03:10.938" v="1223" actId="20577"/>
          <ac:spMkLst>
            <pc:docMk/>
            <pc:sldMk cId="247339247" sldId="264"/>
            <ac:spMk id="2" creationId="{20280E94-B754-8AF4-A83B-6AF1EA531BB7}"/>
          </ac:spMkLst>
        </pc:spChg>
        <pc:spChg chg="mod">
          <ac:chgData name="Salo Tanja" userId="c12ce943-e429-4b97-a8ed-8820beb76b53" providerId="ADAL" clId="{5162FE53-5614-4555-AA26-76656CD9EFE3}" dt="2024-08-08T12:17:31.229" v="4287" actId="20577"/>
          <ac:spMkLst>
            <pc:docMk/>
            <pc:sldMk cId="247339247" sldId="264"/>
            <ac:spMk id="3" creationId="{1CCF19ED-1139-A540-4799-1BA6D031EF3E}"/>
          </ac:spMkLst>
        </pc:spChg>
      </pc:sldChg>
      <pc:sldChg chg="addSp delSp modSp mod ord">
        <pc:chgData name="Salo Tanja" userId="c12ce943-e429-4b97-a8ed-8820beb76b53" providerId="ADAL" clId="{5162FE53-5614-4555-AA26-76656CD9EFE3}" dt="2024-08-22T14:10:09.331" v="18415" actId="1076"/>
        <pc:sldMkLst>
          <pc:docMk/>
          <pc:sldMk cId="949221681" sldId="265"/>
        </pc:sldMkLst>
        <pc:spChg chg="mod">
          <ac:chgData name="Salo Tanja" userId="c12ce943-e429-4b97-a8ed-8820beb76b53" providerId="ADAL" clId="{5162FE53-5614-4555-AA26-76656CD9EFE3}" dt="2024-08-09T08:20:04.365" v="13591" actId="403"/>
          <ac:spMkLst>
            <pc:docMk/>
            <pc:sldMk cId="949221681" sldId="265"/>
            <ac:spMk id="2" creationId="{DD686DA4-0E3C-FFBA-55F1-6C10784F1156}"/>
          </ac:spMkLst>
        </pc:spChg>
        <pc:spChg chg="mod">
          <ac:chgData name="Salo Tanja" userId="c12ce943-e429-4b97-a8ed-8820beb76b53" providerId="ADAL" clId="{5162FE53-5614-4555-AA26-76656CD9EFE3}" dt="2024-08-09T12:52:25.023" v="17434" actId="20577"/>
          <ac:spMkLst>
            <pc:docMk/>
            <pc:sldMk cId="949221681" sldId="265"/>
            <ac:spMk id="3" creationId="{C1E0B7CA-B5D9-E688-DBAB-177FB37C3B3B}"/>
          </ac:spMkLst>
        </pc:spChg>
        <pc:spChg chg="add mod">
          <ac:chgData name="Salo Tanja" userId="c12ce943-e429-4b97-a8ed-8820beb76b53" providerId="ADAL" clId="{5162FE53-5614-4555-AA26-76656CD9EFE3}" dt="2024-08-22T14:09:52.086" v="18410" actId="1076"/>
          <ac:spMkLst>
            <pc:docMk/>
            <pc:sldMk cId="949221681" sldId="265"/>
            <ac:spMk id="5" creationId="{4ABAB52E-EE80-87F6-5207-E0108D0947BF}"/>
          </ac:spMkLst>
        </pc:spChg>
        <pc:spChg chg="add del mod">
          <ac:chgData name="Salo Tanja" userId="c12ce943-e429-4b97-a8ed-8820beb76b53" providerId="ADAL" clId="{5162FE53-5614-4555-AA26-76656CD9EFE3}" dt="2024-08-09T08:18:56.281" v="13583" actId="478"/>
          <ac:spMkLst>
            <pc:docMk/>
            <pc:sldMk cId="949221681" sldId="265"/>
            <ac:spMk id="6" creationId="{FE8E8E66-0765-EC62-7DAD-33B24AA59207}"/>
          </ac:spMkLst>
        </pc:spChg>
        <pc:picChg chg="add mod">
          <ac:chgData name="Salo Tanja" userId="c12ce943-e429-4b97-a8ed-8820beb76b53" providerId="ADAL" clId="{5162FE53-5614-4555-AA26-76656CD9EFE3}" dt="2024-08-22T14:10:09.331" v="18415" actId="1076"/>
          <ac:picMkLst>
            <pc:docMk/>
            <pc:sldMk cId="949221681" sldId="265"/>
            <ac:picMk id="4" creationId="{6267F36E-B285-2FCF-EB1F-3FD0594F2C37}"/>
          </ac:picMkLst>
        </pc:picChg>
        <pc:picChg chg="add del mod">
          <ac:chgData name="Salo Tanja" userId="c12ce943-e429-4b97-a8ed-8820beb76b53" providerId="ADAL" clId="{5162FE53-5614-4555-AA26-76656CD9EFE3}" dt="2024-08-09T08:01:28.363" v="13062" actId="21"/>
          <ac:picMkLst>
            <pc:docMk/>
            <pc:sldMk cId="949221681" sldId="265"/>
            <ac:picMk id="5" creationId="{76273040-A82C-6C17-5D8B-448811C9E839}"/>
          </ac:picMkLst>
        </pc:picChg>
      </pc:sldChg>
      <pc:sldChg chg="modSp new del mod">
        <pc:chgData name="Salo Tanja" userId="c12ce943-e429-4b97-a8ed-8820beb76b53" providerId="ADAL" clId="{5162FE53-5614-4555-AA26-76656CD9EFE3}" dt="2024-08-09T06:13:16.530" v="9644" actId="47"/>
        <pc:sldMkLst>
          <pc:docMk/>
          <pc:sldMk cId="3027124812" sldId="266"/>
        </pc:sldMkLst>
        <pc:spChg chg="mod">
          <ac:chgData name="Salo Tanja" userId="c12ce943-e429-4b97-a8ed-8820beb76b53" providerId="ADAL" clId="{5162FE53-5614-4555-AA26-76656CD9EFE3}" dt="2024-08-08T09:12:06.273" v="1706" actId="20577"/>
          <ac:spMkLst>
            <pc:docMk/>
            <pc:sldMk cId="3027124812" sldId="266"/>
            <ac:spMk id="2" creationId="{61D6B9AD-EE07-628F-9445-E0A45A8552C1}"/>
          </ac:spMkLst>
        </pc:spChg>
        <pc:spChg chg="mod">
          <ac:chgData name="Salo Tanja" userId="c12ce943-e429-4b97-a8ed-8820beb76b53" providerId="ADAL" clId="{5162FE53-5614-4555-AA26-76656CD9EFE3}" dt="2024-08-09T05:39:12.761" v="8378" actId="21"/>
          <ac:spMkLst>
            <pc:docMk/>
            <pc:sldMk cId="3027124812" sldId="266"/>
            <ac:spMk id="3" creationId="{0E4DF3B3-0A28-6D54-497D-4D0B853AC12B}"/>
          </ac:spMkLst>
        </pc:spChg>
      </pc:sldChg>
      <pc:sldChg chg="modSp new mod ord">
        <pc:chgData name="Salo Tanja" userId="c12ce943-e429-4b97-a8ed-8820beb76b53" providerId="ADAL" clId="{5162FE53-5614-4555-AA26-76656CD9EFE3}" dt="2024-08-21T13:45:04.144" v="18345" actId="20577"/>
        <pc:sldMkLst>
          <pc:docMk/>
          <pc:sldMk cId="3898848840" sldId="267"/>
        </pc:sldMkLst>
        <pc:spChg chg="mod">
          <ac:chgData name="Salo Tanja" userId="c12ce943-e429-4b97-a8ed-8820beb76b53" providerId="ADAL" clId="{5162FE53-5614-4555-AA26-76656CD9EFE3}" dt="2024-08-08T09:15:57.094" v="1873" actId="20577"/>
          <ac:spMkLst>
            <pc:docMk/>
            <pc:sldMk cId="3898848840" sldId="267"/>
            <ac:spMk id="2" creationId="{94CAA455-705C-EFC6-B77F-75B9AD55A2B0}"/>
          </ac:spMkLst>
        </pc:spChg>
        <pc:spChg chg="mod">
          <ac:chgData name="Salo Tanja" userId="c12ce943-e429-4b97-a8ed-8820beb76b53" providerId="ADAL" clId="{5162FE53-5614-4555-AA26-76656CD9EFE3}" dt="2024-08-21T13:45:04.144" v="18345" actId="20577"/>
          <ac:spMkLst>
            <pc:docMk/>
            <pc:sldMk cId="3898848840" sldId="267"/>
            <ac:spMk id="3" creationId="{EB4E0AAE-FE7D-D5FE-01F9-D6671F9B8368}"/>
          </ac:spMkLst>
        </pc:spChg>
      </pc:sldChg>
      <pc:sldChg chg="addSp delSp modSp new del mod ord setBg">
        <pc:chgData name="Salo Tanja" userId="c12ce943-e429-4b97-a8ed-8820beb76b53" providerId="ADAL" clId="{5162FE53-5614-4555-AA26-76656CD9EFE3}" dt="2024-08-09T09:38:56.722" v="14503" actId="47"/>
        <pc:sldMkLst>
          <pc:docMk/>
          <pc:sldMk cId="2345421866" sldId="268"/>
        </pc:sldMkLst>
        <pc:spChg chg="mod">
          <ac:chgData name="Salo Tanja" userId="c12ce943-e429-4b97-a8ed-8820beb76b53" providerId="ADAL" clId="{5162FE53-5614-4555-AA26-76656CD9EFE3}" dt="2024-08-09T09:08:59.495" v="14118" actId="21"/>
          <ac:spMkLst>
            <pc:docMk/>
            <pc:sldMk cId="2345421866" sldId="268"/>
            <ac:spMk id="2" creationId="{D817FCB5-ADEB-4DB4-20D7-6AEB9BDF90DD}"/>
          </ac:spMkLst>
        </pc:spChg>
        <pc:spChg chg="mod">
          <ac:chgData name="Salo Tanja" userId="c12ce943-e429-4b97-a8ed-8820beb76b53" providerId="ADAL" clId="{5162FE53-5614-4555-AA26-76656CD9EFE3}" dt="2024-08-09T09:10:09.568" v="14122" actId="1076"/>
          <ac:spMkLst>
            <pc:docMk/>
            <pc:sldMk cId="2345421866" sldId="268"/>
            <ac:spMk id="3" creationId="{E8F492C7-D9E1-EBB9-B891-A17B4D1BD60D}"/>
          </ac:spMkLst>
        </pc:spChg>
        <pc:spChg chg="add del mod">
          <ac:chgData name="Salo Tanja" userId="c12ce943-e429-4b97-a8ed-8820beb76b53" providerId="ADAL" clId="{5162FE53-5614-4555-AA26-76656CD9EFE3}" dt="2024-08-09T09:38:47.134" v="14502"/>
          <ac:spMkLst>
            <pc:docMk/>
            <pc:sldMk cId="2345421866" sldId="268"/>
            <ac:spMk id="5" creationId="{D498676E-47ED-D7B7-685E-3D89157A3B6C}"/>
          </ac:spMkLst>
        </pc:spChg>
        <pc:spChg chg="add">
          <ac:chgData name="Salo Tanja" userId="c12ce943-e429-4b97-a8ed-8820beb76b53" providerId="ADAL" clId="{5162FE53-5614-4555-AA26-76656CD9EFE3}" dt="2024-08-09T08:33:10.911" v="13782" actId="26606"/>
          <ac:spMkLst>
            <pc:docMk/>
            <pc:sldMk cId="2345421866" sldId="268"/>
            <ac:spMk id="8" creationId="{324E43EB-867C-4B35-9A5C-E435157C7297}"/>
          </ac:spMkLst>
        </pc:spChg>
        <pc:spChg chg="add">
          <ac:chgData name="Salo Tanja" userId="c12ce943-e429-4b97-a8ed-8820beb76b53" providerId="ADAL" clId="{5162FE53-5614-4555-AA26-76656CD9EFE3}" dt="2024-08-09T08:33:10.911" v="13782" actId="26606"/>
          <ac:spMkLst>
            <pc:docMk/>
            <pc:sldMk cId="2345421866" sldId="268"/>
            <ac:spMk id="10" creationId="{A7C0F5DA-B59F-4F13-8BB8-FFD8F2C572BC}"/>
          </ac:spMkLst>
        </pc:spChg>
        <pc:spChg chg="add">
          <ac:chgData name="Salo Tanja" userId="c12ce943-e429-4b97-a8ed-8820beb76b53" providerId="ADAL" clId="{5162FE53-5614-4555-AA26-76656CD9EFE3}" dt="2024-08-09T08:33:10.911" v="13782" actId="26606"/>
          <ac:spMkLst>
            <pc:docMk/>
            <pc:sldMk cId="2345421866" sldId="268"/>
            <ac:spMk id="12" creationId="{9CEA1DEC-CC9E-4776-9E08-048A15BFA6CA}"/>
          </ac:spMkLst>
        </pc:spChg>
        <pc:spChg chg="add">
          <ac:chgData name="Salo Tanja" userId="c12ce943-e429-4b97-a8ed-8820beb76b53" providerId="ADAL" clId="{5162FE53-5614-4555-AA26-76656CD9EFE3}" dt="2024-08-09T08:33:10.911" v="13782" actId="26606"/>
          <ac:spMkLst>
            <pc:docMk/>
            <pc:sldMk cId="2345421866" sldId="268"/>
            <ac:spMk id="14" creationId="{9CE399CF-F4B8-4832-A8CB-B93F6B1EF44B}"/>
          </ac:spMkLst>
        </pc:spChg>
        <pc:spChg chg="add">
          <ac:chgData name="Salo Tanja" userId="c12ce943-e429-4b97-a8ed-8820beb76b53" providerId="ADAL" clId="{5162FE53-5614-4555-AA26-76656CD9EFE3}" dt="2024-08-09T08:33:10.911" v="13782" actId="26606"/>
          <ac:spMkLst>
            <pc:docMk/>
            <pc:sldMk cId="2345421866" sldId="268"/>
            <ac:spMk id="16" creationId="{1F23E73A-FDC8-462C-83C1-3AA8961449CF}"/>
          </ac:spMkLst>
        </pc:spChg>
      </pc:sldChg>
      <pc:sldChg chg="modSp new del mod">
        <pc:chgData name="Salo Tanja" userId="c12ce943-e429-4b97-a8ed-8820beb76b53" providerId="ADAL" clId="{5162FE53-5614-4555-AA26-76656CD9EFE3}" dt="2024-08-08T11:21:18.947" v="3050" actId="47"/>
        <pc:sldMkLst>
          <pc:docMk/>
          <pc:sldMk cId="4071283624" sldId="268"/>
        </pc:sldMkLst>
        <pc:spChg chg="mod">
          <ac:chgData name="Salo Tanja" userId="c12ce943-e429-4b97-a8ed-8820beb76b53" providerId="ADAL" clId="{5162FE53-5614-4555-AA26-76656CD9EFE3}" dt="2024-08-08T11:19:52.280" v="2967" actId="20577"/>
          <ac:spMkLst>
            <pc:docMk/>
            <pc:sldMk cId="4071283624" sldId="268"/>
            <ac:spMk id="2" creationId="{2555AA11-5387-7D36-C07C-11B65A4986C5}"/>
          </ac:spMkLst>
        </pc:spChg>
        <pc:spChg chg="mod">
          <ac:chgData name="Salo Tanja" userId="c12ce943-e429-4b97-a8ed-8820beb76b53" providerId="ADAL" clId="{5162FE53-5614-4555-AA26-76656CD9EFE3}" dt="2024-08-08T11:21:09.826" v="3049" actId="20577"/>
          <ac:spMkLst>
            <pc:docMk/>
            <pc:sldMk cId="4071283624" sldId="268"/>
            <ac:spMk id="3" creationId="{811B9E66-B8E8-954D-1C68-695AE383D195}"/>
          </ac:spMkLst>
        </pc:spChg>
      </pc:sldChg>
      <pc:sldChg chg="modSp new mod modAnim">
        <pc:chgData name="Salo Tanja" userId="c12ce943-e429-4b97-a8ed-8820beb76b53" providerId="ADAL" clId="{5162FE53-5614-4555-AA26-76656CD9EFE3}" dt="2024-08-08T13:05:37.334" v="7619" actId="20577"/>
        <pc:sldMkLst>
          <pc:docMk/>
          <pc:sldMk cId="832980193" sldId="269"/>
        </pc:sldMkLst>
        <pc:spChg chg="mod">
          <ac:chgData name="Salo Tanja" userId="c12ce943-e429-4b97-a8ed-8820beb76b53" providerId="ADAL" clId="{5162FE53-5614-4555-AA26-76656CD9EFE3}" dt="2024-08-08T11:35:19.745" v="3537" actId="20577"/>
          <ac:spMkLst>
            <pc:docMk/>
            <pc:sldMk cId="832980193" sldId="269"/>
            <ac:spMk id="2" creationId="{E168E4A1-21AA-E036-2506-5A5426FAF824}"/>
          </ac:spMkLst>
        </pc:spChg>
        <pc:spChg chg="mod">
          <ac:chgData name="Salo Tanja" userId="c12ce943-e429-4b97-a8ed-8820beb76b53" providerId="ADAL" clId="{5162FE53-5614-4555-AA26-76656CD9EFE3}" dt="2024-08-08T13:05:37.334" v="7619" actId="20577"/>
          <ac:spMkLst>
            <pc:docMk/>
            <pc:sldMk cId="832980193" sldId="269"/>
            <ac:spMk id="3" creationId="{15971762-2448-5CDB-4CAA-03F51061C7F3}"/>
          </ac:spMkLst>
        </pc:spChg>
      </pc:sldChg>
      <pc:sldChg chg="addSp delSp modSp new del mod ord">
        <pc:chgData name="Salo Tanja" userId="c12ce943-e429-4b97-a8ed-8820beb76b53" providerId="ADAL" clId="{5162FE53-5614-4555-AA26-76656CD9EFE3}" dt="2024-08-09T09:39:22.988" v="14520" actId="47"/>
        <pc:sldMkLst>
          <pc:docMk/>
          <pc:sldMk cId="413388296" sldId="270"/>
        </pc:sldMkLst>
        <pc:spChg chg="mod">
          <ac:chgData name="Salo Tanja" userId="c12ce943-e429-4b97-a8ed-8820beb76b53" providerId="ADAL" clId="{5162FE53-5614-4555-AA26-76656CD9EFE3}" dt="2024-08-08T12:11:24.528" v="4148" actId="20577"/>
          <ac:spMkLst>
            <pc:docMk/>
            <pc:sldMk cId="413388296" sldId="270"/>
            <ac:spMk id="2" creationId="{34B0E41D-D29F-F942-1E7C-CCC84D9EF973}"/>
          </ac:spMkLst>
        </pc:spChg>
        <pc:spChg chg="mod">
          <ac:chgData name="Salo Tanja" userId="c12ce943-e429-4b97-a8ed-8820beb76b53" providerId="ADAL" clId="{5162FE53-5614-4555-AA26-76656CD9EFE3}" dt="2024-08-09T06:14:52.574" v="9697" actId="20577"/>
          <ac:spMkLst>
            <pc:docMk/>
            <pc:sldMk cId="413388296" sldId="270"/>
            <ac:spMk id="3" creationId="{B9218378-F565-F136-CA42-D11D290D2C51}"/>
          </ac:spMkLst>
        </pc:spChg>
        <pc:picChg chg="add del mod">
          <ac:chgData name="Salo Tanja" userId="c12ce943-e429-4b97-a8ed-8820beb76b53" providerId="ADAL" clId="{5162FE53-5614-4555-AA26-76656CD9EFE3}" dt="2024-08-08T12:13:10.074" v="4211" actId="34307"/>
          <ac:picMkLst>
            <pc:docMk/>
            <pc:sldMk cId="413388296" sldId="270"/>
            <ac:picMk id="4" creationId="{654C2417-D810-5C32-1577-6F1D495D8C67}"/>
          </ac:picMkLst>
        </pc:picChg>
      </pc:sldChg>
      <pc:sldChg chg="modSp new del mod ord">
        <pc:chgData name="Salo Tanja" userId="c12ce943-e429-4b97-a8ed-8820beb76b53" providerId="ADAL" clId="{5162FE53-5614-4555-AA26-76656CD9EFE3}" dt="2024-08-09T06:14:10.086" v="9670" actId="47"/>
        <pc:sldMkLst>
          <pc:docMk/>
          <pc:sldMk cId="1861202315" sldId="271"/>
        </pc:sldMkLst>
        <pc:spChg chg="mod">
          <ac:chgData name="Salo Tanja" userId="c12ce943-e429-4b97-a8ed-8820beb76b53" providerId="ADAL" clId="{5162FE53-5614-4555-AA26-76656CD9EFE3}" dt="2024-08-08T12:18:57.296" v="4373" actId="20577"/>
          <ac:spMkLst>
            <pc:docMk/>
            <pc:sldMk cId="1861202315" sldId="271"/>
            <ac:spMk id="2" creationId="{34F4EC2D-6B73-B1A5-8ABE-A151CB7765C8}"/>
          </ac:spMkLst>
        </pc:spChg>
        <pc:spChg chg="mod">
          <ac:chgData name="Salo Tanja" userId="c12ce943-e429-4b97-a8ed-8820beb76b53" providerId="ADAL" clId="{5162FE53-5614-4555-AA26-76656CD9EFE3}" dt="2024-08-08T12:19:07.121" v="4375"/>
          <ac:spMkLst>
            <pc:docMk/>
            <pc:sldMk cId="1861202315" sldId="271"/>
            <ac:spMk id="3" creationId="{296A1A03-C3D9-820F-DDBB-E75773E66211}"/>
          </ac:spMkLst>
        </pc:spChg>
      </pc:sldChg>
      <pc:sldChg chg="modSp new mod modAnim">
        <pc:chgData name="Salo Tanja" userId="c12ce943-e429-4b97-a8ed-8820beb76b53" providerId="ADAL" clId="{5162FE53-5614-4555-AA26-76656CD9EFE3}" dt="2024-08-09T12:50:47.129" v="17368" actId="20577"/>
        <pc:sldMkLst>
          <pc:docMk/>
          <pc:sldMk cId="2567110542" sldId="272"/>
        </pc:sldMkLst>
        <pc:spChg chg="mod">
          <ac:chgData name="Salo Tanja" userId="c12ce943-e429-4b97-a8ed-8820beb76b53" providerId="ADAL" clId="{5162FE53-5614-4555-AA26-76656CD9EFE3}" dt="2024-08-08T12:43:32.036" v="6063" actId="20577"/>
          <ac:spMkLst>
            <pc:docMk/>
            <pc:sldMk cId="2567110542" sldId="272"/>
            <ac:spMk id="2" creationId="{3BB716CC-6D94-8394-0D9C-F83A7ECA57EB}"/>
          </ac:spMkLst>
        </pc:spChg>
        <pc:spChg chg="mod">
          <ac:chgData name="Salo Tanja" userId="c12ce943-e429-4b97-a8ed-8820beb76b53" providerId="ADAL" clId="{5162FE53-5614-4555-AA26-76656CD9EFE3}" dt="2024-08-09T12:50:47.129" v="17368" actId="20577"/>
          <ac:spMkLst>
            <pc:docMk/>
            <pc:sldMk cId="2567110542" sldId="272"/>
            <ac:spMk id="3" creationId="{6DBA0734-94FD-00E4-B5B9-795EFBB2828A}"/>
          </ac:spMkLst>
        </pc:spChg>
      </pc:sldChg>
      <pc:sldChg chg="addSp delSp modSp new del mod setBg modAnim setClrOvrMap">
        <pc:chgData name="Salo Tanja" userId="c12ce943-e429-4b97-a8ed-8820beb76b53" providerId="ADAL" clId="{5162FE53-5614-4555-AA26-76656CD9EFE3}" dt="2024-08-09T06:07:59.338" v="9506" actId="2696"/>
        <pc:sldMkLst>
          <pc:docMk/>
          <pc:sldMk cId="677711639" sldId="273"/>
        </pc:sldMkLst>
        <pc:spChg chg="mod">
          <ac:chgData name="Salo Tanja" userId="c12ce943-e429-4b97-a8ed-8820beb76b53" providerId="ADAL" clId="{5162FE53-5614-4555-AA26-76656CD9EFE3}" dt="2024-08-09T06:06:48.837" v="9498" actId="20577"/>
          <ac:spMkLst>
            <pc:docMk/>
            <pc:sldMk cId="677711639" sldId="273"/>
            <ac:spMk id="2" creationId="{8E79D475-53E5-FA68-EF39-D965C87B95EC}"/>
          </ac:spMkLst>
        </pc:spChg>
        <pc:spChg chg="mod ord">
          <ac:chgData name="Salo Tanja" userId="c12ce943-e429-4b97-a8ed-8820beb76b53" providerId="ADAL" clId="{5162FE53-5614-4555-AA26-76656CD9EFE3}" dt="2024-08-09T06:07:53.230" v="9505" actId="21"/>
          <ac:spMkLst>
            <pc:docMk/>
            <pc:sldMk cId="677711639" sldId="273"/>
            <ac:spMk id="3" creationId="{111A0002-75A1-4778-44BD-04A8DEA03953}"/>
          </ac:spMkLst>
        </pc:spChg>
        <pc:spChg chg="add del">
          <ac:chgData name="Salo Tanja" userId="c12ce943-e429-4b97-a8ed-8820beb76b53" providerId="ADAL" clId="{5162FE53-5614-4555-AA26-76656CD9EFE3}" dt="2024-08-08T13:23:55.530" v="8107" actId="26606"/>
          <ac:spMkLst>
            <pc:docMk/>
            <pc:sldMk cId="677711639" sldId="273"/>
            <ac:spMk id="6" creationId="{6E0488BA-180E-40D8-8350-4B179179556B}"/>
          </ac:spMkLst>
        </pc:spChg>
        <pc:spChg chg="add del">
          <ac:chgData name="Salo Tanja" userId="c12ce943-e429-4b97-a8ed-8820beb76b53" providerId="ADAL" clId="{5162FE53-5614-4555-AA26-76656CD9EFE3}" dt="2024-08-09T06:06:35.169" v="9467" actId="26606"/>
          <ac:spMkLst>
            <pc:docMk/>
            <pc:sldMk cId="677711639" sldId="273"/>
            <ac:spMk id="7" creationId="{510C9632-BB6F-48EE-AB65-501878BA5DB6}"/>
          </ac:spMkLst>
        </pc:spChg>
        <pc:spChg chg="add del">
          <ac:chgData name="Salo Tanja" userId="c12ce943-e429-4b97-a8ed-8820beb76b53" providerId="ADAL" clId="{5162FE53-5614-4555-AA26-76656CD9EFE3}" dt="2024-08-09T06:06:35.169" v="9467" actId="26606"/>
          <ac:spMkLst>
            <pc:docMk/>
            <pc:sldMk cId="677711639" sldId="273"/>
            <ac:spMk id="8" creationId="{4EC8AAB6-953B-4D29-9967-3C44D06BB4E8}"/>
          </ac:spMkLst>
        </pc:spChg>
        <pc:spChg chg="add del">
          <ac:chgData name="Salo Tanja" userId="c12ce943-e429-4b97-a8ed-8820beb76b53" providerId="ADAL" clId="{5162FE53-5614-4555-AA26-76656CD9EFE3}" dt="2024-08-08T13:23:42.645" v="8102" actId="26606"/>
          <ac:spMkLst>
            <pc:docMk/>
            <pc:sldMk cId="677711639" sldId="273"/>
            <ac:spMk id="9" creationId="{89EA2611-DCBA-4E97-A2B2-9A466E76BDA4}"/>
          </ac:spMkLst>
        </pc:spChg>
        <pc:spChg chg="add del">
          <ac:chgData name="Salo Tanja" userId="c12ce943-e429-4b97-a8ed-8820beb76b53" providerId="ADAL" clId="{5162FE53-5614-4555-AA26-76656CD9EFE3}" dt="2024-08-09T06:06:35.169" v="9467" actId="26606"/>
          <ac:spMkLst>
            <pc:docMk/>
            <pc:sldMk cId="677711639" sldId="273"/>
            <ac:spMk id="10" creationId="{C89ED458-2326-40DC-9C7B-1A717B6551AD}"/>
          </ac:spMkLst>
        </pc:spChg>
        <pc:spChg chg="add del">
          <ac:chgData name="Salo Tanja" userId="c12ce943-e429-4b97-a8ed-8820beb76b53" providerId="ADAL" clId="{5162FE53-5614-4555-AA26-76656CD9EFE3}" dt="2024-08-08T13:23:42.645" v="8102" actId="26606"/>
          <ac:spMkLst>
            <pc:docMk/>
            <pc:sldMk cId="677711639" sldId="273"/>
            <ac:spMk id="11" creationId="{BBC615D1-6E12-40EF-915B-316CFDB550D5}"/>
          </ac:spMkLst>
        </pc:spChg>
        <pc:spChg chg="add del">
          <ac:chgData name="Salo Tanja" userId="c12ce943-e429-4b97-a8ed-8820beb76b53" providerId="ADAL" clId="{5162FE53-5614-4555-AA26-76656CD9EFE3}" dt="2024-08-09T06:06:35.169" v="9467" actId="26606"/>
          <ac:spMkLst>
            <pc:docMk/>
            <pc:sldMk cId="677711639" sldId="273"/>
            <ac:spMk id="12" creationId="{6F9D1DE6-E368-4F07-85F9-D5B767477DDF}"/>
          </ac:spMkLst>
        </pc:spChg>
        <pc:spChg chg="add del">
          <ac:chgData name="Salo Tanja" userId="c12ce943-e429-4b97-a8ed-8820beb76b53" providerId="ADAL" clId="{5162FE53-5614-4555-AA26-76656CD9EFE3}" dt="2024-08-08T13:23:42.645" v="8102" actId="26606"/>
          <ac:spMkLst>
            <pc:docMk/>
            <pc:sldMk cId="677711639" sldId="273"/>
            <ac:spMk id="13" creationId="{B9797D36-DE1E-47CD-881A-6C1F5828261B}"/>
          </ac:spMkLst>
        </pc:spChg>
        <pc:spChg chg="add del">
          <ac:chgData name="Salo Tanja" userId="c12ce943-e429-4b97-a8ed-8820beb76b53" providerId="ADAL" clId="{5162FE53-5614-4555-AA26-76656CD9EFE3}" dt="2024-08-09T06:06:35.169" v="9467" actId="26606"/>
          <ac:spMkLst>
            <pc:docMk/>
            <pc:sldMk cId="677711639" sldId="273"/>
            <ac:spMk id="14" creationId="{F63B1F66-4ACE-4A01-8ADF-F175A9C358B2}"/>
          </ac:spMkLst>
        </pc:spChg>
        <pc:spChg chg="add del">
          <ac:chgData name="Salo Tanja" userId="c12ce943-e429-4b97-a8ed-8820beb76b53" providerId="ADAL" clId="{5162FE53-5614-4555-AA26-76656CD9EFE3}" dt="2024-08-08T13:23:42.645" v="8102" actId="26606"/>
          <ac:spMkLst>
            <pc:docMk/>
            <pc:sldMk cId="677711639" sldId="273"/>
            <ac:spMk id="15" creationId="{4A2FAF1F-F462-46AF-A9E6-CC93C4E2C359}"/>
          </ac:spMkLst>
        </pc:spChg>
        <pc:spChg chg="add del">
          <ac:chgData name="Salo Tanja" userId="c12ce943-e429-4b97-a8ed-8820beb76b53" providerId="ADAL" clId="{5162FE53-5614-4555-AA26-76656CD9EFE3}" dt="2024-08-09T06:06:35.169" v="9467" actId="26606"/>
          <ac:spMkLst>
            <pc:docMk/>
            <pc:sldMk cId="677711639" sldId="273"/>
            <ac:spMk id="16" creationId="{CF8448ED-9332-4A9B-8CAB-B1985E596E20}"/>
          </ac:spMkLst>
        </pc:spChg>
        <pc:spChg chg="add del">
          <ac:chgData name="Salo Tanja" userId="c12ce943-e429-4b97-a8ed-8820beb76b53" providerId="ADAL" clId="{5162FE53-5614-4555-AA26-76656CD9EFE3}" dt="2024-08-08T13:23:42.645" v="8102" actId="26606"/>
          <ac:spMkLst>
            <pc:docMk/>
            <pc:sldMk cId="677711639" sldId="273"/>
            <ac:spMk id="17" creationId="{7146BED8-BAE9-42C5-A3DD-7B946445DB8C}"/>
          </ac:spMkLst>
        </pc:spChg>
        <pc:spChg chg="add del">
          <ac:chgData name="Salo Tanja" userId="c12ce943-e429-4b97-a8ed-8820beb76b53" providerId="ADAL" clId="{5162FE53-5614-4555-AA26-76656CD9EFE3}" dt="2024-08-08T13:23:42.645" v="8102" actId="26606"/>
          <ac:spMkLst>
            <pc:docMk/>
            <pc:sldMk cId="677711639" sldId="273"/>
            <ac:spMk id="19" creationId="{15765FE8-B62F-41E4-A73C-74C91A8FD945}"/>
          </ac:spMkLst>
        </pc:spChg>
        <pc:spChg chg="add del">
          <ac:chgData name="Salo Tanja" userId="c12ce943-e429-4b97-a8ed-8820beb76b53" providerId="ADAL" clId="{5162FE53-5614-4555-AA26-76656CD9EFE3}" dt="2024-08-09T06:06:35.169" v="9467" actId="26606"/>
          <ac:spMkLst>
            <pc:docMk/>
            <pc:sldMk cId="677711639" sldId="273"/>
            <ac:spMk id="21" creationId="{ED3A2261-1C75-40FF-8CD6-18C5900C1C8D}"/>
          </ac:spMkLst>
        </pc:spChg>
        <pc:picChg chg="add mod ord">
          <ac:chgData name="Salo Tanja" userId="c12ce943-e429-4b97-a8ed-8820beb76b53" providerId="ADAL" clId="{5162FE53-5614-4555-AA26-76656CD9EFE3}" dt="2024-08-09T06:07:09.847" v="9502" actId="1076"/>
          <ac:picMkLst>
            <pc:docMk/>
            <pc:sldMk cId="677711639" sldId="273"/>
            <ac:picMk id="4" creationId="{F3E1C779-58A3-8136-5AA0-1622012C16D6}"/>
          </ac:picMkLst>
        </pc:picChg>
      </pc:sldChg>
      <pc:sldChg chg="addSp delSp modSp new mod ord setBg">
        <pc:chgData name="Salo Tanja" userId="c12ce943-e429-4b97-a8ed-8820beb76b53" providerId="ADAL" clId="{5162FE53-5614-4555-AA26-76656CD9EFE3}" dt="2024-08-09T07:28:27.524" v="11137" actId="1076"/>
        <pc:sldMkLst>
          <pc:docMk/>
          <pc:sldMk cId="578130717" sldId="274"/>
        </pc:sldMkLst>
        <pc:spChg chg="mod">
          <ac:chgData name="Salo Tanja" userId="c12ce943-e429-4b97-a8ed-8820beb76b53" providerId="ADAL" clId="{5162FE53-5614-4555-AA26-76656CD9EFE3}" dt="2024-08-08T13:08:19.973" v="7703" actId="26606"/>
          <ac:spMkLst>
            <pc:docMk/>
            <pc:sldMk cId="578130717" sldId="274"/>
            <ac:spMk id="2" creationId="{3E6FA41F-8909-3A25-9820-1B82EB4DCAE4}"/>
          </ac:spMkLst>
        </pc:spChg>
        <pc:spChg chg="del mod">
          <ac:chgData name="Salo Tanja" userId="c12ce943-e429-4b97-a8ed-8820beb76b53" providerId="ADAL" clId="{5162FE53-5614-4555-AA26-76656CD9EFE3}" dt="2024-08-08T13:07:45.683" v="7701"/>
          <ac:spMkLst>
            <pc:docMk/>
            <pc:sldMk cId="578130717" sldId="274"/>
            <ac:spMk id="3" creationId="{87114BDC-1136-E49A-E58F-D8C664A3551D}"/>
          </ac:spMkLst>
        </pc:spChg>
        <pc:spChg chg="add mod">
          <ac:chgData name="Salo Tanja" userId="c12ce943-e429-4b97-a8ed-8820beb76b53" providerId="ADAL" clId="{5162FE53-5614-4555-AA26-76656CD9EFE3}" dt="2024-08-09T07:28:27.524" v="11137" actId="1076"/>
          <ac:spMkLst>
            <pc:docMk/>
            <pc:sldMk cId="578130717" sldId="274"/>
            <ac:spMk id="3" creationId="{D04B1CBB-2C28-F0DB-1135-5DA6CDEF43D5}"/>
          </ac:spMkLst>
        </pc:spChg>
        <pc:spChg chg="add">
          <ac:chgData name="Salo Tanja" userId="c12ce943-e429-4b97-a8ed-8820beb76b53" providerId="ADAL" clId="{5162FE53-5614-4555-AA26-76656CD9EFE3}" dt="2024-08-08T13:08:19.973" v="7703" actId="26606"/>
          <ac:spMkLst>
            <pc:docMk/>
            <pc:sldMk cId="578130717" sldId="274"/>
            <ac:spMk id="1035" creationId="{B8144315-1C5A-4185-A952-25D98D303D46}"/>
          </ac:spMkLst>
        </pc:spChg>
        <pc:grpChg chg="add">
          <ac:chgData name="Salo Tanja" userId="c12ce943-e429-4b97-a8ed-8820beb76b53" providerId="ADAL" clId="{5162FE53-5614-4555-AA26-76656CD9EFE3}" dt="2024-08-08T13:08:19.973" v="7703" actId="26606"/>
          <ac:grpSpMkLst>
            <pc:docMk/>
            <pc:sldMk cId="578130717" sldId="274"/>
            <ac:grpSpMk id="1031" creationId="{4091D54B-59AB-4A5E-8E9E-0421BD66D4FB}"/>
          </ac:grpSpMkLst>
        </pc:grpChg>
        <pc:grpChg chg="add">
          <ac:chgData name="Salo Tanja" userId="c12ce943-e429-4b97-a8ed-8820beb76b53" providerId="ADAL" clId="{5162FE53-5614-4555-AA26-76656CD9EFE3}" dt="2024-08-08T13:08:19.973" v="7703" actId="26606"/>
          <ac:grpSpMkLst>
            <pc:docMk/>
            <pc:sldMk cId="578130717" sldId="274"/>
            <ac:grpSpMk id="1037" creationId="{25A657F0-42F3-40D3-BC75-7DA1F5C6A225}"/>
          </ac:grpSpMkLst>
        </pc:grpChg>
        <pc:picChg chg="add mod">
          <ac:chgData name="Salo Tanja" userId="c12ce943-e429-4b97-a8ed-8820beb76b53" providerId="ADAL" clId="{5162FE53-5614-4555-AA26-76656CD9EFE3}" dt="2024-08-09T07:28:22.840" v="11136" actId="1076"/>
          <ac:picMkLst>
            <pc:docMk/>
            <pc:sldMk cId="578130717" sldId="274"/>
            <ac:picMk id="1026" creationId="{0ED8E3F7-6D47-F66C-C441-E8C54E19EF77}"/>
          </ac:picMkLst>
        </pc:picChg>
      </pc:sldChg>
      <pc:sldChg chg="modSp new del mod">
        <pc:chgData name="Salo Tanja" userId="c12ce943-e429-4b97-a8ed-8820beb76b53" providerId="ADAL" clId="{5162FE53-5614-4555-AA26-76656CD9EFE3}" dt="2024-08-09T07:00:22.110" v="10610" actId="47"/>
        <pc:sldMkLst>
          <pc:docMk/>
          <pc:sldMk cId="3793189859" sldId="275"/>
        </pc:sldMkLst>
        <pc:spChg chg="mod">
          <ac:chgData name="Salo Tanja" userId="c12ce943-e429-4b97-a8ed-8820beb76b53" providerId="ADAL" clId="{5162FE53-5614-4555-AA26-76656CD9EFE3}" dt="2024-08-08T13:15:07.369" v="7994" actId="20577"/>
          <ac:spMkLst>
            <pc:docMk/>
            <pc:sldMk cId="3793189859" sldId="275"/>
            <ac:spMk id="2" creationId="{6FA74E31-1FF9-37A6-DD22-7E57196D5402}"/>
          </ac:spMkLst>
        </pc:spChg>
      </pc:sldChg>
      <pc:sldChg chg="modSp new mod modAnim">
        <pc:chgData name="Salo Tanja" userId="c12ce943-e429-4b97-a8ed-8820beb76b53" providerId="ADAL" clId="{5162FE53-5614-4555-AA26-76656CD9EFE3}" dt="2024-08-12T15:16:27.602" v="17946" actId="20577"/>
        <pc:sldMkLst>
          <pc:docMk/>
          <pc:sldMk cId="144954953" sldId="276"/>
        </pc:sldMkLst>
        <pc:spChg chg="mod">
          <ac:chgData name="Salo Tanja" userId="c12ce943-e429-4b97-a8ed-8820beb76b53" providerId="ADAL" clId="{5162FE53-5614-4555-AA26-76656CD9EFE3}" dt="2024-08-09T06:02:17.206" v="9352" actId="403"/>
          <ac:spMkLst>
            <pc:docMk/>
            <pc:sldMk cId="144954953" sldId="276"/>
            <ac:spMk id="2" creationId="{D1C4AC3C-5016-8ED5-7568-ADE959731628}"/>
          </ac:spMkLst>
        </pc:spChg>
        <pc:spChg chg="mod">
          <ac:chgData name="Salo Tanja" userId="c12ce943-e429-4b97-a8ed-8820beb76b53" providerId="ADAL" clId="{5162FE53-5614-4555-AA26-76656CD9EFE3}" dt="2024-08-12T15:16:27.602" v="17946" actId="20577"/>
          <ac:spMkLst>
            <pc:docMk/>
            <pc:sldMk cId="144954953" sldId="276"/>
            <ac:spMk id="3" creationId="{F8FBBD77-C48D-99AE-8376-F02D720ADE3D}"/>
          </ac:spMkLst>
        </pc:spChg>
      </pc:sldChg>
      <pc:sldChg chg="addSp delSp modSp new mod setBg modAnim setClrOvrMap">
        <pc:chgData name="Salo Tanja" userId="c12ce943-e429-4b97-a8ed-8820beb76b53" providerId="ADAL" clId="{5162FE53-5614-4555-AA26-76656CD9EFE3}" dt="2024-08-12T15:18:49.358" v="17991" actId="1076"/>
        <pc:sldMkLst>
          <pc:docMk/>
          <pc:sldMk cId="3903327539" sldId="277"/>
        </pc:sldMkLst>
        <pc:spChg chg="mod">
          <ac:chgData name="Salo Tanja" userId="c12ce943-e429-4b97-a8ed-8820beb76b53" providerId="ADAL" clId="{5162FE53-5614-4555-AA26-76656CD9EFE3}" dt="2024-08-09T09:34:13.986" v="14404" actId="26606"/>
          <ac:spMkLst>
            <pc:docMk/>
            <pc:sldMk cId="3903327539" sldId="277"/>
            <ac:spMk id="2" creationId="{1FC9A6C2-F3D1-CED7-F34B-B9BE3BC57BDE}"/>
          </ac:spMkLst>
        </pc:spChg>
        <pc:spChg chg="mod">
          <ac:chgData name="Salo Tanja" userId="c12ce943-e429-4b97-a8ed-8820beb76b53" providerId="ADAL" clId="{5162FE53-5614-4555-AA26-76656CD9EFE3}" dt="2024-08-12T15:18:44.053" v="17990" actId="20577"/>
          <ac:spMkLst>
            <pc:docMk/>
            <pc:sldMk cId="3903327539" sldId="277"/>
            <ac:spMk id="3" creationId="{17E761C3-C785-D492-162A-5E28EAD687C7}"/>
          </ac:spMkLst>
        </pc:spChg>
        <pc:spChg chg="add del">
          <ac:chgData name="Salo Tanja" userId="c12ce943-e429-4b97-a8ed-8820beb76b53" providerId="ADAL" clId="{5162FE53-5614-4555-AA26-76656CD9EFE3}" dt="2024-08-09T09:34:13.986" v="14404" actId="26606"/>
          <ac:spMkLst>
            <pc:docMk/>
            <pc:sldMk cId="3903327539" sldId="277"/>
            <ac:spMk id="9" creationId="{6E0488BA-180E-40D8-8350-4B179179556B}"/>
          </ac:spMkLst>
        </pc:spChg>
        <pc:picChg chg="add mod ord">
          <ac:chgData name="Salo Tanja" userId="c12ce943-e429-4b97-a8ed-8820beb76b53" providerId="ADAL" clId="{5162FE53-5614-4555-AA26-76656CD9EFE3}" dt="2024-08-12T15:18:49.358" v="17991" actId="1076"/>
          <ac:picMkLst>
            <pc:docMk/>
            <pc:sldMk cId="3903327539" sldId="277"/>
            <ac:picMk id="4" creationId="{5C1B8F5F-BE30-7577-31ED-3C4BA4678D45}"/>
          </ac:picMkLst>
        </pc:picChg>
      </pc:sldChg>
      <pc:sldChg chg="addSp delSp modSp new mod setBg setClrOvrMap">
        <pc:chgData name="Salo Tanja" userId="c12ce943-e429-4b97-a8ed-8820beb76b53" providerId="ADAL" clId="{5162FE53-5614-4555-AA26-76656CD9EFE3}" dt="2024-08-09T08:44:25.895" v="13974" actId="404"/>
        <pc:sldMkLst>
          <pc:docMk/>
          <pc:sldMk cId="233958285" sldId="278"/>
        </pc:sldMkLst>
        <pc:spChg chg="mod">
          <ac:chgData name="Salo Tanja" userId="c12ce943-e429-4b97-a8ed-8820beb76b53" providerId="ADAL" clId="{5162FE53-5614-4555-AA26-76656CD9EFE3}" dt="2024-08-09T07:14:21.497" v="10827" actId="14100"/>
          <ac:spMkLst>
            <pc:docMk/>
            <pc:sldMk cId="233958285" sldId="278"/>
            <ac:spMk id="2" creationId="{FF720A31-A028-E08A-CCC2-4EBE41528B09}"/>
          </ac:spMkLst>
        </pc:spChg>
        <pc:spChg chg="mod ord">
          <ac:chgData name="Salo Tanja" userId="c12ce943-e429-4b97-a8ed-8820beb76b53" providerId="ADAL" clId="{5162FE53-5614-4555-AA26-76656CD9EFE3}" dt="2024-08-09T08:44:25.895" v="13974" actId="404"/>
          <ac:spMkLst>
            <pc:docMk/>
            <pc:sldMk cId="233958285" sldId="278"/>
            <ac:spMk id="3" creationId="{3AC31E9E-4923-60CD-C01B-05F5E54403D4}"/>
          </ac:spMkLst>
        </pc:spChg>
        <pc:spChg chg="add">
          <ac:chgData name="Salo Tanja" userId="c12ce943-e429-4b97-a8ed-8820beb76b53" providerId="ADAL" clId="{5162FE53-5614-4555-AA26-76656CD9EFE3}" dt="2024-08-09T07:06:55.558" v="10786" actId="26606"/>
          <ac:spMkLst>
            <pc:docMk/>
            <pc:sldMk cId="233958285" sldId="278"/>
            <ac:spMk id="1031" creationId="{89EA2611-DCBA-4E97-A2B2-9A466E76BDA4}"/>
          </ac:spMkLst>
        </pc:spChg>
        <pc:spChg chg="add">
          <ac:chgData name="Salo Tanja" userId="c12ce943-e429-4b97-a8ed-8820beb76b53" providerId="ADAL" clId="{5162FE53-5614-4555-AA26-76656CD9EFE3}" dt="2024-08-09T07:06:55.558" v="10786" actId="26606"/>
          <ac:spMkLst>
            <pc:docMk/>
            <pc:sldMk cId="233958285" sldId="278"/>
            <ac:spMk id="1033" creationId="{BBC615D1-6E12-40EF-915B-316CFDB550D5}"/>
          </ac:spMkLst>
        </pc:spChg>
        <pc:spChg chg="add">
          <ac:chgData name="Salo Tanja" userId="c12ce943-e429-4b97-a8ed-8820beb76b53" providerId="ADAL" clId="{5162FE53-5614-4555-AA26-76656CD9EFE3}" dt="2024-08-09T07:06:55.558" v="10786" actId="26606"/>
          <ac:spMkLst>
            <pc:docMk/>
            <pc:sldMk cId="233958285" sldId="278"/>
            <ac:spMk id="1035" creationId="{B9797D36-DE1E-47CD-881A-6C1F5828261B}"/>
          </ac:spMkLst>
        </pc:spChg>
        <pc:spChg chg="add">
          <ac:chgData name="Salo Tanja" userId="c12ce943-e429-4b97-a8ed-8820beb76b53" providerId="ADAL" clId="{5162FE53-5614-4555-AA26-76656CD9EFE3}" dt="2024-08-09T07:06:55.558" v="10786" actId="26606"/>
          <ac:spMkLst>
            <pc:docMk/>
            <pc:sldMk cId="233958285" sldId="278"/>
            <ac:spMk id="1037" creationId="{4A2FAF1F-F462-46AF-A9E6-CC93C4E2C359}"/>
          </ac:spMkLst>
        </pc:spChg>
        <pc:spChg chg="add">
          <ac:chgData name="Salo Tanja" userId="c12ce943-e429-4b97-a8ed-8820beb76b53" providerId="ADAL" clId="{5162FE53-5614-4555-AA26-76656CD9EFE3}" dt="2024-08-09T07:06:55.558" v="10786" actId="26606"/>
          <ac:spMkLst>
            <pc:docMk/>
            <pc:sldMk cId="233958285" sldId="278"/>
            <ac:spMk id="1039" creationId="{7146BED8-BAE9-42C5-A3DD-7B946445DB8C}"/>
          </ac:spMkLst>
        </pc:spChg>
        <pc:spChg chg="add">
          <ac:chgData name="Salo Tanja" userId="c12ce943-e429-4b97-a8ed-8820beb76b53" providerId="ADAL" clId="{5162FE53-5614-4555-AA26-76656CD9EFE3}" dt="2024-08-09T07:06:55.558" v="10786" actId="26606"/>
          <ac:spMkLst>
            <pc:docMk/>
            <pc:sldMk cId="233958285" sldId="278"/>
            <ac:spMk id="1041" creationId="{15765FE8-B62F-41E4-A73C-74C91A8FD945}"/>
          </ac:spMkLst>
        </pc:spChg>
        <pc:picChg chg="add mod">
          <ac:chgData name="Salo Tanja" userId="c12ce943-e429-4b97-a8ed-8820beb76b53" providerId="ADAL" clId="{5162FE53-5614-4555-AA26-76656CD9EFE3}" dt="2024-08-09T07:13:48.420" v="10811" actId="14100"/>
          <ac:picMkLst>
            <pc:docMk/>
            <pc:sldMk cId="233958285" sldId="278"/>
            <ac:picMk id="4" creationId="{1EFBB545-7878-A961-E5ED-5D14E91913AF}"/>
          </ac:picMkLst>
        </pc:picChg>
        <pc:picChg chg="add del mod">
          <ac:chgData name="Salo Tanja" userId="c12ce943-e429-4b97-a8ed-8820beb76b53" providerId="ADAL" clId="{5162FE53-5614-4555-AA26-76656CD9EFE3}" dt="2024-08-09T07:12:44.955" v="10799" actId="478"/>
          <ac:picMkLst>
            <pc:docMk/>
            <pc:sldMk cId="233958285" sldId="278"/>
            <ac:picMk id="1026" creationId="{93A69318-F619-9B06-6C22-609318FCEA40}"/>
          </ac:picMkLst>
        </pc:picChg>
      </pc:sldChg>
      <pc:sldChg chg="modSp new del mod">
        <pc:chgData name="Salo Tanja" userId="c12ce943-e429-4b97-a8ed-8820beb76b53" providerId="ADAL" clId="{5162FE53-5614-4555-AA26-76656CD9EFE3}" dt="2024-08-09T08:01:39.079" v="13063" actId="47"/>
        <pc:sldMkLst>
          <pc:docMk/>
          <pc:sldMk cId="1932374436" sldId="279"/>
        </pc:sldMkLst>
        <pc:spChg chg="mod">
          <ac:chgData name="Salo Tanja" userId="c12ce943-e429-4b97-a8ed-8820beb76b53" providerId="ADAL" clId="{5162FE53-5614-4555-AA26-76656CD9EFE3}" dt="2024-08-09T08:00:58.837" v="13007" actId="20577"/>
          <ac:spMkLst>
            <pc:docMk/>
            <pc:sldMk cId="1932374436" sldId="279"/>
            <ac:spMk id="2" creationId="{29625320-B9E8-5336-F28A-1D1860B30531}"/>
          </ac:spMkLst>
        </pc:spChg>
      </pc:sldChg>
      <pc:sldChg chg="addSp delSp modSp new mod">
        <pc:chgData name="Salo Tanja" userId="c12ce943-e429-4b97-a8ed-8820beb76b53" providerId="ADAL" clId="{5162FE53-5614-4555-AA26-76656CD9EFE3}" dt="2024-08-09T12:44:38.598" v="17195" actId="1076"/>
        <pc:sldMkLst>
          <pc:docMk/>
          <pc:sldMk cId="3506177103" sldId="280"/>
        </pc:sldMkLst>
        <pc:spChg chg="mod">
          <ac:chgData name="Salo Tanja" userId="c12ce943-e429-4b97-a8ed-8820beb76b53" providerId="ADAL" clId="{5162FE53-5614-4555-AA26-76656CD9EFE3}" dt="2024-08-09T08:02:24.050" v="13084" actId="20577"/>
          <ac:spMkLst>
            <pc:docMk/>
            <pc:sldMk cId="3506177103" sldId="280"/>
            <ac:spMk id="2" creationId="{EBF6A10F-1F59-FE62-5206-66F115A359DC}"/>
          </ac:spMkLst>
        </pc:spChg>
        <pc:spChg chg="mod">
          <ac:chgData name="Salo Tanja" userId="c12ce943-e429-4b97-a8ed-8820beb76b53" providerId="ADAL" clId="{5162FE53-5614-4555-AA26-76656CD9EFE3}" dt="2024-08-09T12:38:27.154" v="17154" actId="1076"/>
          <ac:spMkLst>
            <pc:docMk/>
            <pc:sldMk cId="3506177103" sldId="280"/>
            <ac:spMk id="3" creationId="{082C3225-1BED-104B-B2AB-9317F6D62839}"/>
          </ac:spMkLst>
        </pc:spChg>
        <pc:spChg chg="del">
          <ac:chgData name="Salo Tanja" userId="c12ce943-e429-4b97-a8ed-8820beb76b53" providerId="ADAL" clId="{5162FE53-5614-4555-AA26-76656CD9EFE3}" dt="2024-08-09T08:01:42.649" v="13064"/>
          <ac:spMkLst>
            <pc:docMk/>
            <pc:sldMk cId="3506177103" sldId="280"/>
            <ac:spMk id="4" creationId="{CA544781-3B1E-67C3-DF3A-A8AB55F9DCAD}"/>
          </ac:spMkLst>
        </pc:spChg>
        <pc:spChg chg="del mod">
          <ac:chgData name="Salo Tanja" userId="c12ce943-e429-4b97-a8ed-8820beb76b53" providerId="ADAL" clId="{5162FE53-5614-4555-AA26-76656CD9EFE3}" dt="2024-08-09T08:07:02.048" v="13212" actId="478"/>
          <ac:spMkLst>
            <pc:docMk/>
            <pc:sldMk cId="3506177103" sldId="280"/>
            <ac:spMk id="5" creationId="{35E11D43-DB75-8509-E2D4-0212F6A6F77F}"/>
          </ac:spMkLst>
        </pc:spChg>
        <pc:spChg chg="add mod">
          <ac:chgData name="Salo Tanja" userId="c12ce943-e429-4b97-a8ed-8820beb76b53" providerId="ADAL" clId="{5162FE53-5614-4555-AA26-76656CD9EFE3}" dt="2024-08-09T12:43:36.978" v="17190" actId="1076"/>
          <ac:spMkLst>
            <pc:docMk/>
            <pc:sldMk cId="3506177103" sldId="280"/>
            <ac:spMk id="5" creationId="{70C2CCAF-211B-BC45-0053-11E87A78376E}"/>
          </ac:spMkLst>
        </pc:spChg>
        <pc:spChg chg="add mod">
          <ac:chgData name="Salo Tanja" userId="c12ce943-e429-4b97-a8ed-8820beb76b53" providerId="ADAL" clId="{5162FE53-5614-4555-AA26-76656CD9EFE3}" dt="2024-08-09T12:44:38.598" v="17195" actId="1076"/>
          <ac:spMkLst>
            <pc:docMk/>
            <pc:sldMk cId="3506177103" sldId="280"/>
            <ac:spMk id="6" creationId="{859A359E-A3D6-82BC-738A-8298D5E7D4E5}"/>
          </ac:spMkLst>
        </pc:spChg>
        <pc:spChg chg="del mod">
          <ac:chgData name="Salo Tanja" userId="c12ce943-e429-4b97-a8ed-8820beb76b53" providerId="ADAL" clId="{5162FE53-5614-4555-AA26-76656CD9EFE3}" dt="2024-08-09T08:13:19.601" v="13508"/>
          <ac:spMkLst>
            <pc:docMk/>
            <pc:sldMk cId="3506177103" sldId="280"/>
            <ac:spMk id="6" creationId="{DFE7892F-629A-C71C-92DF-631BE6F481FC}"/>
          </ac:spMkLst>
        </pc:spChg>
        <pc:spChg chg="add mod">
          <ac:chgData name="Salo Tanja" userId="c12ce943-e429-4b97-a8ed-8820beb76b53" providerId="ADAL" clId="{5162FE53-5614-4555-AA26-76656CD9EFE3}" dt="2024-08-09T12:36:35.564" v="17136" actId="1076"/>
          <ac:spMkLst>
            <pc:docMk/>
            <pc:sldMk cId="3506177103" sldId="280"/>
            <ac:spMk id="9" creationId="{E597E5D6-9A25-876E-583E-6A21D3CEE8EC}"/>
          </ac:spMkLst>
        </pc:spChg>
        <pc:spChg chg="add mod">
          <ac:chgData name="Salo Tanja" userId="c12ce943-e429-4b97-a8ed-8820beb76b53" providerId="ADAL" clId="{5162FE53-5614-4555-AA26-76656CD9EFE3}" dt="2024-08-09T12:39:25.906" v="17160" actId="20577"/>
          <ac:spMkLst>
            <pc:docMk/>
            <pc:sldMk cId="3506177103" sldId="280"/>
            <ac:spMk id="11" creationId="{9D56D6C1-32AB-29FD-E218-4E7B795725AF}"/>
          </ac:spMkLst>
        </pc:spChg>
        <pc:spChg chg="add del mod">
          <ac:chgData name="Salo Tanja" userId="c12ce943-e429-4b97-a8ed-8820beb76b53" providerId="ADAL" clId="{5162FE53-5614-4555-AA26-76656CD9EFE3}" dt="2024-08-09T08:17:13.859" v="13575" actId="478"/>
          <ac:spMkLst>
            <pc:docMk/>
            <pc:sldMk cId="3506177103" sldId="280"/>
            <ac:spMk id="15" creationId="{59DFF04E-52DB-031D-FB99-81DA474DF834}"/>
          </ac:spMkLst>
        </pc:spChg>
        <pc:spChg chg="add mod">
          <ac:chgData name="Salo Tanja" userId="c12ce943-e429-4b97-a8ed-8820beb76b53" providerId="ADAL" clId="{5162FE53-5614-4555-AA26-76656CD9EFE3}" dt="2024-08-09T12:37:12.917" v="17141" actId="1076"/>
          <ac:spMkLst>
            <pc:docMk/>
            <pc:sldMk cId="3506177103" sldId="280"/>
            <ac:spMk id="16" creationId="{B840F13C-55C3-47F7-E4BD-44D615E837CA}"/>
          </ac:spMkLst>
        </pc:spChg>
        <pc:picChg chg="add mod">
          <ac:chgData name="Salo Tanja" userId="c12ce943-e429-4b97-a8ed-8820beb76b53" providerId="ADAL" clId="{5162FE53-5614-4555-AA26-76656CD9EFE3}" dt="2024-08-09T12:42:07.163" v="17162" actId="1076"/>
          <ac:picMkLst>
            <pc:docMk/>
            <pc:sldMk cId="3506177103" sldId="280"/>
            <ac:picMk id="4" creationId="{5BE44FF4-C201-3CCD-E2CF-447534D08F15}"/>
          </ac:picMkLst>
        </pc:picChg>
        <pc:picChg chg="add mod">
          <ac:chgData name="Salo Tanja" userId="c12ce943-e429-4b97-a8ed-8820beb76b53" providerId="ADAL" clId="{5162FE53-5614-4555-AA26-76656CD9EFE3}" dt="2024-08-09T12:38:16.731" v="17153" actId="1076"/>
          <ac:picMkLst>
            <pc:docMk/>
            <pc:sldMk cId="3506177103" sldId="280"/>
            <ac:picMk id="7" creationId="{8DB9D76E-5D9B-C0E2-D107-B555F2A2C49B}"/>
          </ac:picMkLst>
        </pc:picChg>
        <pc:picChg chg="add mod">
          <ac:chgData name="Salo Tanja" userId="c12ce943-e429-4b97-a8ed-8820beb76b53" providerId="ADAL" clId="{5162FE53-5614-4555-AA26-76656CD9EFE3}" dt="2024-08-09T12:38:36.277" v="17155" actId="1076"/>
          <ac:picMkLst>
            <pc:docMk/>
            <pc:sldMk cId="3506177103" sldId="280"/>
            <ac:picMk id="13" creationId="{57B47628-D973-8DEC-6174-26AED96E5244}"/>
          </ac:picMkLst>
        </pc:picChg>
      </pc:sldChg>
      <pc:sldChg chg="addSp delSp modSp new mod setBg setClrOvrMap">
        <pc:chgData name="Salo Tanja" userId="c12ce943-e429-4b97-a8ed-8820beb76b53" providerId="ADAL" clId="{5162FE53-5614-4555-AA26-76656CD9EFE3}" dt="2024-08-09T10:29:30.845" v="16256" actId="27636"/>
        <pc:sldMkLst>
          <pc:docMk/>
          <pc:sldMk cId="2168562347" sldId="281"/>
        </pc:sldMkLst>
        <pc:spChg chg="mod">
          <ac:chgData name="Salo Tanja" userId="c12ce943-e429-4b97-a8ed-8820beb76b53" providerId="ADAL" clId="{5162FE53-5614-4555-AA26-76656CD9EFE3}" dt="2024-08-09T10:28:51.543" v="16252" actId="27636"/>
          <ac:spMkLst>
            <pc:docMk/>
            <pc:sldMk cId="2168562347" sldId="281"/>
            <ac:spMk id="2" creationId="{283BF14D-FD0F-1D78-C9D8-246A38447DFF}"/>
          </ac:spMkLst>
        </pc:spChg>
        <pc:spChg chg="mod ord">
          <ac:chgData name="Salo Tanja" userId="c12ce943-e429-4b97-a8ed-8820beb76b53" providerId="ADAL" clId="{5162FE53-5614-4555-AA26-76656CD9EFE3}" dt="2024-08-09T10:29:30.845" v="16256" actId="27636"/>
          <ac:spMkLst>
            <pc:docMk/>
            <pc:sldMk cId="2168562347" sldId="281"/>
            <ac:spMk id="3" creationId="{693AEA80-E401-AE05-C939-D4753630FA5D}"/>
          </ac:spMkLst>
        </pc:spChg>
        <pc:spChg chg="add">
          <ac:chgData name="Salo Tanja" userId="c12ce943-e429-4b97-a8ed-8820beb76b53" providerId="ADAL" clId="{5162FE53-5614-4555-AA26-76656CD9EFE3}" dt="2024-08-09T10:28:07.409" v="16231" actId="26606"/>
          <ac:spMkLst>
            <pc:docMk/>
            <pc:sldMk cId="2168562347" sldId="281"/>
            <ac:spMk id="9" creationId="{510C9632-BB6F-48EE-AB65-501878BA5DB6}"/>
          </ac:spMkLst>
        </pc:spChg>
        <pc:spChg chg="add">
          <ac:chgData name="Salo Tanja" userId="c12ce943-e429-4b97-a8ed-8820beb76b53" providerId="ADAL" clId="{5162FE53-5614-4555-AA26-76656CD9EFE3}" dt="2024-08-09T10:28:07.409" v="16231" actId="26606"/>
          <ac:spMkLst>
            <pc:docMk/>
            <pc:sldMk cId="2168562347" sldId="281"/>
            <ac:spMk id="11" creationId="{4EC8AAB6-953B-4D29-9967-3C44D06BB4E8}"/>
          </ac:spMkLst>
        </pc:spChg>
        <pc:spChg chg="add">
          <ac:chgData name="Salo Tanja" userId="c12ce943-e429-4b97-a8ed-8820beb76b53" providerId="ADAL" clId="{5162FE53-5614-4555-AA26-76656CD9EFE3}" dt="2024-08-09T10:28:07.409" v="16231" actId="26606"/>
          <ac:spMkLst>
            <pc:docMk/>
            <pc:sldMk cId="2168562347" sldId="281"/>
            <ac:spMk id="13" creationId="{C89ED458-2326-40DC-9C7B-1A717B6551AD}"/>
          </ac:spMkLst>
        </pc:spChg>
        <pc:spChg chg="add">
          <ac:chgData name="Salo Tanja" userId="c12ce943-e429-4b97-a8ed-8820beb76b53" providerId="ADAL" clId="{5162FE53-5614-4555-AA26-76656CD9EFE3}" dt="2024-08-09T10:28:07.409" v="16231" actId="26606"/>
          <ac:spMkLst>
            <pc:docMk/>
            <pc:sldMk cId="2168562347" sldId="281"/>
            <ac:spMk id="15" creationId="{6F9D1DE6-E368-4F07-85F9-D5B767477DDF}"/>
          </ac:spMkLst>
        </pc:spChg>
        <pc:spChg chg="add">
          <ac:chgData name="Salo Tanja" userId="c12ce943-e429-4b97-a8ed-8820beb76b53" providerId="ADAL" clId="{5162FE53-5614-4555-AA26-76656CD9EFE3}" dt="2024-08-09T10:28:07.409" v="16231" actId="26606"/>
          <ac:spMkLst>
            <pc:docMk/>
            <pc:sldMk cId="2168562347" sldId="281"/>
            <ac:spMk id="17" creationId="{F63B1F66-4ACE-4A01-8ADF-F175A9C358B2}"/>
          </ac:spMkLst>
        </pc:spChg>
        <pc:spChg chg="add">
          <ac:chgData name="Salo Tanja" userId="c12ce943-e429-4b97-a8ed-8820beb76b53" providerId="ADAL" clId="{5162FE53-5614-4555-AA26-76656CD9EFE3}" dt="2024-08-09T10:28:07.409" v="16231" actId="26606"/>
          <ac:spMkLst>
            <pc:docMk/>
            <pc:sldMk cId="2168562347" sldId="281"/>
            <ac:spMk id="19" creationId="{CF8448ED-9332-4A9B-8CAB-B1985E596E20}"/>
          </ac:spMkLst>
        </pc:spChg>
        <pc:spChg chg="add">
          <ac:chgData name="Salo Tanja" userId="c12ce943-e429-4b97-a8ed-8820beb76b53" providerId="ADAL" clId="{5162FE53-5614-4555-AA26-76656CD9EFE3}" dt="2024-08-09T10:28:07.409" v="16231" actId="26606"/>
          <ac:spMkLst>
            <pc:docMk/>
            <pc:sldMk cId="2168562347" sldId="281"/>
            <ac:spMk id="21" creationId="{ED3A2261-1C75-40FF-8CD6-18C5900C1C8D}"/>
          </ac:spMkLst>
        </pc:spChg>
        <pc:picChg chg="add mod">
          <ac:chgData name="Salo Tanja" userId="c12ce943-e429-4b97-a8ed-8820beb76b53" providerId="ADAL" clId="{5162FE53-5614-4555-AA26-76656CD9EFE3}" dt="2024-08-09T10:28:07.409" v="16231" actId="26606"/>
          <ac:picMkLst>
            <pc:docMk/>
            <pc:sldMk cId="2168562347" sldId="281"/>
            <ac:picMk id="4" creationId="{A469D727-677A-D330-2731-E4FE939E8243}"/>
          </ac:picMkLst>
        </pc:picChg>
        <pc:picChg chg="add del mod">
          <ac:chgData name="Salo Tanja" userId="c12ce943-e429-4b97-a8ed-8820beb76b53" providerId="ADAL" clId="{5162FE53-5614-4555-AA26-76656CD9EFE3}" dt="2024-08-09T10:27:15.122" v="16223"/>
          <ac:picMkLst>
            <pc:docMk/>
            <pc:sldMk cId="2168562347" sldId="281"/>
            <ac:picMk id="2050" creationId="{0B83FCB6-2BD6-D449-D677-D93BABEFC0FB}"/>
          </ac:picMkLst>
        </pc:picChg>
        <pc:picChg chg="add del mod">
          <ac:chgData name="Salo Tanja" userId="c12ce943-e429-4b97-a8ed-8820beb76b53" providerId="ADAL" clId="{5162FE53-5614-4555-AA26-76656CD9EFE3}" dt="2024-08-09T10:27:28.224" v="16229" actId="478"/>
          <ac:picMkLst>
            <pc:docMk/>
            <pc:sldMk cId="2168562347" sldId="281"/>
            <ac:picMk id="2052" creationId="{7CBA1F96-DFDE-4B13-ED88-03C8E8AABE9F}"/>
          </ac:picMkLst>
        </pc:picChg>
      </pc:sldChg>
      <pc:sldChg chg="modSp new mod">
        <pc:chgData name="Salo Tanja" userId="c12ce943-e429-4b97-a8ed-8820beb76b53" providerId="ADAL" clId="{5162FE53-5614-4555-AA26-76656CD9EFE3}" dt="2024-08-09T10:20:03.079" v="16121" actId="20577"/>
        <pc:sldMkLst>
          <pc:docMk/>
          <pc:sldMk cId="1250429301" sldId="282"/>
        </pc:sldMkLst>
        <pc:spChg chg="mod">
          <ac:chgData name="Salo Tanja" userId="c12ce943-e429-4b97-a8ed-8820beb76b53" providerId="ADAL" clId="{5162FE53-5614-4555-AA26-76656CD9EFE3}" dt="2024-08-09T09:14:40.082" v="14295" actId="20577"/>
          <ac:spMkLst>
            <pc:docMk/>
            <pc:sldMk cId="1250429301" sldId="282"/>
            <ac:spMk id="2" creationId="{8AC2E29C-3E13-559F-5E95-B84099EEFAAB}"/>
          </ac:spMkLst>
        </pc:spChg>
        <pc:spChg chg="mod">
          <ac:chgData name="Salo Tanja" userId="c12ce943-e429-4b97-a8ed-8820beb76b53" providerId="ADAL" clId="{5162FE53-5614-4555-AA26-76656CD9EFE3}" dt="2024-08-09T10:20:03.079" v="16121" actId="20577"/>
          <ac:spMkLst>
            <pc:docMk/>
            <pc:sldMk cId="1250429301" sldId="282"/>
            <ac:spMk id="3" creationId="{A548D53D-4F52-C0D8-B3AD-117276639D66}"/>
          </ac:spMkLst>
        </pc:spChg>
      </pc:sldChg>
      <pc:sldChg chg="modSp mod">
        <pc:chgData name="Salo Tanja" userId="c12ce943-e429-4b97-a8ed-8820beb76b53" providerId="ADAL" clId="{5162FE53-5614-4555-AA26-76656CD9EFE3}" dt="2024-08-09T12:49:39.244" v="17367" actId="20577"/>
        <pc:sldMkLst>
          <pc:docMk/>
          <pc:sldMk cId="1458955520" sldId="283"/>
        </pc:sldMkLst>
        <pc:spChg chg="mod">
          <ac:chgData name="Salo Tanja" userId="c12ce943-e429-4b97-a8ed-8820beb76b53" providerId="ADAL" clId="{5162FE53-5614-4555-AA26-76656CD9EFE3}" dt="2024-08-09T12:49:17.709" v="17356" actId="20577"/>
          <ac:spMkLst>
            <pc:docMk/>
            <pc:sldMk cId="1458955520" sldId="283"/>
            <ac:spMk id="2" creationId="{06E41F4C-9C71-A66A-A209-1E7F07268086}"/>
          </ac:spMkLst>
        </pc:spChg>
        <pc:spChg chg="mod">
          <ac:chgData name="Salo Tanja" userId="c12ce943-e429-4b97-a8ed-8820beb76b53" providerId="ADAL" clId="{5162FE53-5614-4555-AA26-76656CD9EFE3}" dt="2024-08-09T12:49:39.244" v="17367" actId="20577"/>
          <ac:spMkLst>
            <pc:docMk/>
            <pc:sldMk cId="1458955520" sldId="283"/>
            <ac:spMk id="3" creationId="{68D6C9F6-833F-47F1-BDC3-7ECA36BC1089}"/>
          </ac:spMkLst>
        </pc:spChg>
      </pc:sldChg>
      <pc:sldChg chg="modSp new mod">
        <pc:chgData name="Salo Tanja" userId="c12ce943-e429-4b97-a8ed-8820beb76b53" providerId="ADAL" clId="{5162FE53-5614-4555-AA26-76656CD9EFE3}" dt="2024-08-21T13:56:23.402" v="18356" actId="20577"/>
        <pc:sldMkLst>
          <pc:docMk/>
          <pc:sldMk cId="1551321250" sldId="284"/>
        </pc:sldMkLst>
        <pc:spChg chg="mod">
          <ac:chgData name="Salo Tanja" userId="c12ce943-e429-4b97-a8ed-8820beb76b53" providerId="ADAL" clId="{5162FE53-5614-4555-AA26-76656CD9EFE3}" dt="2024-08-21T13:56:23.402" v="18356" actId="20577"/>
          <ac:spMkLst>
            <pc:docMk/>
            <pc:sldMk cId="1551321250" sldId="284"/>
            <ac:spMk id="2" creationId="{81FE2497-A1F1-3B04-29DF-1528CCAB0C41}"/>
          </ac:spMkLst>
        </pc:spChg>
        <pc:spChg chg="mod">
          <ac:chgData name="Salo Tanja" userId="c12ce943-e429-4b97-a8ed-8820beb76b53" providerId="ADAL" clId="{5162FE53-5614-4555-AA26-76656CD9EFE3}" dt="2024-08-21T13:32:51.923" v="18278" actId="20577"/>
          <ac:spMkLst>
            <pc:docMk/>
            <pc:sldMk cId="1551321250" sldId="284"/>
            <ac:spMk id="3" creationId="{30459643-0E8B-A3E2-31BB-B9B1D0F8FA86}"/>
          </ac:spMkLst>
        </pc:spChg>
      </pc:sldChg>
    </pc:docChg>
  </pc:docChgLst>
  <pc:docChgLst>
    <pc:chgData name="Salo Tanja" userId="S::tanja.salo@ouka.fi::c12ce943-e429-4b97-a8ed-8820beb76b53" providerId="AD" clId="Web-{2F0F5D39-3B68-5D88-98CC-E97554C366F0}"/>
    <pc:docChg chg="modSld">
      <pc:chgData name="Salo Tanja" userId="S::tanja.salo@ouka.fi::c12ce943-e429-4b97-a8ed-8820beb76b53" providerId="AD" clId="Web-{2F0F5D39-3B68-5D88-98CC-E97554C366F0}" dt="2024-08-21T14:33:14.456" v="2" actId="20577"/>
      <pc:docMkLst>
        <pc:docMk/>
      </pc:docMkLst>
      <pc:sldChg chg="modSp">
        <pc:chgData name="Salo Tanja" userId="S::tanja.salo@ouka.fi::c12ce943-e429-4b97-a8ed-8820beb76b53" providerId="AD" clId="Web-{2F0F5D39-3B68-5D88-98CC-E97554C366F0}" dt="2024-08-21T14:33:14.456" v="2" actId="20577"/>
        <pc:sldMkLst>
          <pc:docMk/>
          <pc:sldMk cId="3898848840" sldId="267"/>
        </pc:sldMkLst>
        <pc:spChg chg="mod">
          <ac:chgData name="Salo Tanja" userId="S::tanja.salo@ouka.fi::c12ce943-e429-4b97-a8ed-8820beb76b53" providerId="AD" clId="Web-{2F0F5D39-3B68-5D88-98CC-E97554C366F0}" dt="2024-08-21T14:33:14.456" v="2" actId="20577"/>
          <ac:spMkLst>
            <pc:docMk/>
            <pc:sldMk cId="3898848840" sldId="267"/>
            <ac:spMk id="3" creationId="{EB4E0AAE-FE7D-D5FE-01F9-D6671F9B8368}"/>
          </ac:spMkLst>
        </pc:spChg>
      </pc:sldChg>
    </pc:docChg>
  </pc:docChgLst>
  <pc:docChgLst>
    <pc:chgData name="Salo Tanja" userId="S::tanja.salo@ouka.fi::c12ce943-e429-4b97-a8ed-8820beb76b53" providerId="AD" clId="Web-{14DD06B2-0952-39D7-6288-93AFDD400077}"/>
    <pc:docChg chg="addSld delSld modSld sldOrd">
      <pc:chgData name="Salo Tanja" userId="S::tanja.salo@ouka.fi::c12ce943-e429-4b97-a8ed-8820beb76b53" providerId="AD" clId="Web-{14DD06B2-0952-39D7-6288-93AFDD400077}" dt="2024-08-09T12:05:03.420" v="323" actId="20577"/>
      <pc:docMkLst>
        <pc:docMk/>
      </pc:docMkLst>
      <pc:sldChg chg="modSp new ord">
        <pc:chgData name="Salo Tanja" userId="S::tanja.salo@ouka.fi::c12ce943-e429-4b97-a8ed-8820beb76b53" providerId="AD" clId="Web-{14DD06B2-0952-39D7-6288-93AFDD400077}" dt="2024-08-09T12:05:03.420" v="323" actId="20577"/>
        <pc:sldMkLst>
          <pc:docMk/>
          <pc:sldMk cId="1458955520" sldId="283"/>
        </pc:sldMkLst>
        <pc:spChg chg="mod">
          <ac:chgData name="Salo Tanja" userId="S::tanja.salo@ouka.fi::c12ce943-e429-4b97-a8ed-8820beb76b53" providerId="AD" clId="Web-{14DD06B2-0952-39D7-6288-93AFDD400077}" dt="2024-08-09T12:04:12.605" v="294" actId="20577"/>
          <ac:spMkLst>
            <pc:docMk/>
            <pc:sldMk cId="1458955520" sldId="283"/>
            <ac:spMk id="2" creationId="{06E41F4C-9C71-A66A-A209-1E7F07268086}"/>
          </ac:spMkLst>
        </pc:spChg>
        <pc:spChg chg="mod">
          <ac:chgData name="Salo Tanja" userId="S::tanja.salo@ouka.fi::c12ce943-e429-4b97-a8ed-8820beb76b53" providerId="AD" clId="Web-{14DD06B2-0952-39D7-6288-93AFDD400077}" dt="2024-08-09T12:05:03.420" v="323" actId="20577"/>
          <ac:spMkLst>
            <pc:docMk/>
            <pc:sldMk cId="1458955520" sldId="283"/>
            <ac:spMk id="3" creationId="{68D6C9F6-833F-47F1-BDC3-7ECA36BC1089}"/>
          </ac:spMkLst>
        </pc:spChg>
      </pc:sldChg>
      <pc:sldChg chg="modSp new del">
        <pc:chgData name="Salo Tanja" userId="S::tanja.salo@ouka.fi::c12ce943-e429-4b97-a8ed-8820beb76b53" providerId="AD" clId="Web-{14DD06B2-0952-39D7-6288-93AFDD400077}" dt="2024-08-09T11:58:11.391" v="7"/>
        <pc:sldMkLst>
          <pc:docMk/>
          <pc:sldMk cId="4107289531" sldId="283"/>
        </pc:sldMkLst>
        <pc:spChg chg="mod">
          <ac:chgData name="Salo Tanja" userId="S::tanja.salo@ouka.fi::c12ce943-e429-4b97-a8ed-8820beb76b53" providerId="AD" clId="Web-{14DD06B2-0952-39D7-6288-93AFDD400077}" dt="2024-08-09T11:58:05.109" v="6" actId="20577"/>
          <ac:spMkLst>
            <pc:docMk/>
            <pc:sldMk cId="4107289531" sldId="283"/>
            <ac:spMk id="2" creationId="{6AB27F07-AD4A-A573-32CD-827F2F534562}"/>
          </ac:spMkLst>
        </pc:spChg>
      </pc:sldChg>
    </pc:docChg>
  </pc:docChgLst>
  <pc:docChgLst>
    <pc:chgData name="Salo Tanja" userId="S::tanja.salo@ouka.fi::c12ce943-e429-4b97-a8ed-8820beb76b53" providerId="AD" clId="Web-{AD3DF51C-EFDB-4432-9B7D-F3F3B3B89485}"/>
    <pc:docChg chg="modSld">
      <pc:chgData name="Salo Tanja" userId="S::tanja.salo@ouka.fi::c12ce943-e429-4b97-a8ed-8820beb76b53" providerId="AD" clId="Web-{AD3DF51C-EFDB-4432-9B7D-F3F3B3B89485}" dt="2024-08-12T15:03:05.352" v="48" actId="20577"/>
      <pc:docMkLst>
        <pc:docMk/>
      </pc:docMkLst>
      <pc:sldChg chg="modSp">
        <pc:chgData name="Salo Tanja" userId="S::tanja.salo@ouka.fi::c12ce943-e429-4b97-a8ed-8820beb76b53" providerId="AD" clId="Web-{AD3DF51C-EFDB-4432-9B7D-F3F3B3B89485}" dt="2024-08-12T15:03:05.352" v="48" actId="20577"/>
        <pc:sldMkLst>
          <pc:docMk/>
          <pc:sldMk cId="3898848840" sldId="267"/>
        </pc:sldMkLst>
        <pc:spChg chg="mod">
          <ac:chgData name="Salo Tanja" userId="S::tanja.salo@ouka.fi::c12ce943-e429-4b97-a8ed-8820beb76b53" providerId="AD" clId="Web-{AD3DF51C-EFDB-4432-9B7D-F3F3B3B89485}" dt="2024-08-12T15:03:05.352" v="48" actId="20577"/>
          <ac:spMkLst>
            <pc:docMk/>
            <pc:sldMk cId="3898848840" sldId="267"/>
            <ac:spMk id="3" creationId="{EB4E0AAE-FE7D-D5FE-01F9-D6671F9B8368}"/>
          </ac:spMkLst>
        </pc:spChg>
      </pc:sldChg>
      <pc:sldChg chg="modSp">
        <pc:chgData name="Salo Tanja" userId="S::tanja.salo@ouka.fi::c12ce943-e429-4b97-a8ed-8820beb76b53" providerId="AD" clId="Web-{AD3DF51C-EFDB-4432-9B7D-F3F3B3B89485}" dt="2024-08-12T15:00:05.378" v="13" actId="20577"/>
        <pc:sldMkLst>
          <pc:docMk/>
          <pc:sldMk cId="578130717" sldId="274"/>
        </pc:sldMkLst>
        <pc:spChg chg="mod">
          <ac:chgData name="Salo Tanja" userId="S::tanja.salo@ouka.fi::c12ce943-e429-4b97-a8ed-8820beb76b53" providerId="AD" clId="Web-{AD3DF51C-EFDB-4432-9B7D-F3F3B3B89485}" dt="2024-08-12T15:00:05.378" v="13" actId="20577"/>
          <ac:spMkLst>
            <pc:docMk/>
            <pc:sldMk cId="578130717" sldId="274"/>
            <ac:spMk id="2" creationId="{3E6FA41F-8909-3A25-9820-1B82EB4DCAE4}"/>
          </ac:spMkLst>
        </pc:spChg>
      </pc:sldChg>
    </pc:docChg>
  </pc:docChgLst>
  <pc:docChgLst>
    <pc:chgData name="Salo Tanja" userId="S::tanja.salo@ouka.fi::c12ce943-e429-4b97-a8ed-8820beb76b53" providerId="AD" clId="Web-{8DF05338-7F29-0DDF-D501-18E5215050E1}"/>
    <pc:docChg chg="addSld modSld">
      <pc:chgData name="Salo Tanja" userId="S::tanja.salo@ouka.fi::c12ce943-e429-4b97-a8ed-8820beb76b53" providerId="AD" clId="Web-{8DF05338-7F29-0DDF-D501-18E5215050E1}" dt="2024-08-08T06:39:36.879" v="296" actId="20577"/>
      <pc:docMkLst>
        <pc:docMk/>
      </pc:docMkLst>
      <pc:sldChg chg="modSp">
        <pc:chgData name="Salo Tanja" userId="S::tanja.salo@ouka.fi::c12ce943-e429-4b97-a8ed-8820beb76b53" providerId="AD" clId="Web-{8DF05338-7F29-0DDF-D501-18E5215050E1}" dt="2024-08-08T06:39:08.018" v="273" actId="20577"/>
        <pc:sldMkLst>
          <pc:docMk/>
          <pc:sldMk cId="356326839" sldId="256"/>
        </pc:sldMkLst>
        <pc:spChg chg="mod">
          <ac:chgData name="Salo Tanja" userId="S::tanja.salo@ouka.fi::c12ce943-e429-4b97-a8ed-8820beb76b53" providerId="AD" clId="Web-{8DF05338-7F29-0DDF-D501-18E5215050E1}" dt="2024-08-08T06:39:08.018" v="273" actId="20577"/>
          <ac:spMkLst>
            <pc:docMk/>
            <pc:sldMk cId="356326839" sldId="256"/>
            <ac:spMk id="2" creationId="{00000000-0000-0000-0000-000000000000}"/>
          </ac:spMkLst>
        </pc:spChg>
        <pc:spChg chg="mod">
          <ac:chgData name="Salo Tanja" userId="S::tanja.salo@ouka.fi::c12ce943-e429-4b97-a8ed-8820beb76b53" providerId="AD" clId="Web-{8DF05338-7F29-0DDF-D501-18E5215050E1}" dt="2024-08-08T06:28:04.793" v="74" actId="20577"/>
          <ac:spMkLst>
            <pc:docMk/>
            <pc:sldMk cId="356326839" sldId="256"/>
            <ac:spMk id="3" creationId="{00000000-0000-0000-0000-000000000000}"/>
          </ac:spMkLst>
        </pc:spChg>
      </pc:sldChg>
      <pc:sldChg chg="modSp new">
        <pc:chgData name="Salo Tanja" userId="S::tanja.salo@ouka.fi::c12ce943-e429-4b97-a8ed-8820beb76b53" providerId="AD" clId="Web-{8DF05338-7F29-0DDF-D501-18E5215050E1}" dt="2024-08-08T06:29:03.952" v="134" actId="20577"/>
        <pc:sldMkLst>
          <pc:docMk/>
          <pc:sldMk cId="3892562213" sldId="257"/>
        </pc:sldMkLst>
        <pc:spChg chg="mod">
          <ac:chgData name="Salo Tanja" userId="S::tanja.salo@ouka.fi::c12ce943-e429-4b97-a8ed-8820beb76b53" providerId="AD" clId="Web-{8DF05338-7F29-0DDF-D501-18E5215050E1}" dt="2024-08-08T06:28:52.748" v="118" actId="20577"/>
          <ac:spMkLst>
            <pc:docMk/>
            <pc:sldMk cId="3892562213" sldId="257"/>
            <ac:spMk id="2" creationId="{37499C6F-CCB8-C6C4-57F0-2F1F9BF7812E}"/>
          </ac:spMkLst>
        </pc:spChg>
        <pc:spChg chg="mod">
          <ac:chgData name="Salo Tanja" userId="S::tanja.salo@ouka.fi::c12ce943-e429-4b97-a8ed-8820beb76b53" providerId="AD" clId="Web-{8DF05338-7F29-0DDF-D501-18E5215050E1}" dt="2024-08-08T06:29:03.952" v="134" actId="20577"/>
          <ac:spMkLst>
            <pc:docMk/>
            <pc:sldMk cId="3892562213" sldId="257"/>
            <ac:spMk id="3" creationId="{B07A2D53-F9FD-ABDD-04D5-AF5F4C1686E4}"/>
          </ac:spMkLst>
        </pc:spChg>
      </pc:sldChg>
      <pc:sldChg chg="modSp new">
        <pc:chgData name="Salo Tanja" userId="S::tanja.salo@ouka.fi::c12ce943-e429-4b97-a8ed-8820beb76b53" providerId="AD" clId="Web-{8DF05338-7F29-0DDF-D501-18E5215050E1}" dt="2024-08-08T06:29:46.765" v="167" actId="20577"/>
        <pc:sldMkLst>
          <pc:docMk/>
          <pc:sldMk cId="1992621612" sldId="258"/>
        </pc:sldMkLst>
        <pc:spChg chg="mod">
          <ac:chgData name="Salo Tanja" userId="S::tanja.salo@ouka.fi::c12ce943-e429-4b97-a8ed-8820beb76b53" providerId="AD" clId="Web-{8DF05338-7F29-0DDF-D501-18E5215050E1}" dt="2024-08-08T06:29:46.765" v="167" actId="20577"/>
          <ac:spMkLst>
            <pc:docMk/>
            <pc:sldMk cId="1992621612" sldId="258"/>
            <ac:spMk id="2" creationId="{A8EBFE99-5B3A-42D7-5B4B-23B996E474AA}"/>
          </ac:spMkLst>
        </pc:spChg>
      </pc:sldChg>
      <pc:sldChg chg="modSp new">
        <pc:chgData name="Salo Tanja" userId="S::tanja.salo@ouka.fi::c12ce943-e429-4b97-a8ed-8820beb76b53" providerId="AD" clId="Web-{8DF05338-7F29-0DDF-D501-18E5215050E1}" dt="2024-08-08T06:34:52.666" v="211" actId="20577"/>
        <pc:sldMkLst>
          <pc:docMk/>
          <pc:sldMk cId="3894887055" sldId="259"/>
        </pc:sldMkLst>
        <pc:spChg chg="mod">
          <ac:chgData name="Salo Tanja" userId="S::tanja.salo@ouka.fi::c12ce943-e429-4b97-a8ed-8820beb76b53" providerId="AD" clId="Web-{8DF05338-7F29-0DDF-D501-18E5215050E1}" dt="2024-08-08T06:33:37.742" v="178" actId="20577"/>
          <ac:spMkLst>
            <pc:docMk/>
            <pc:sldMk cId="3894887055" sldId="259"/>
            <ac:spMk id="2" creationId="{B897781B-47A1-F948-EB8B-BF3B24BC7C51}"/>
          </ac:spMkLst>
        </pc:spChg>
        <pc:spChg chg="mod">
          <ac:chgData name="Salo Tanja" userId="S::tanja.salo@ouka.fi::c12ce943-e429-4b97-a8ed-8820beb76b53" providerId="AD" clId="Web-{8DF05338-7F29-0DDF-D501-18E5215050E1}" dt="2024-08-08T06:34:52.666" v="211" actId="20577"/>
          <ac:spMkLst>
            <pc:docMk/>
            <pc:sldMk cId="3894887055" sldId="259"/>
            <ac:spMk id="3" creationId="{1A8CE7FF-2900-9995-E65E-BB313DFDC25A}"/>
          </ac:spMkLst>
        </pc:spChg>
      </pc:sldChg>
      <pc:sldChg chg="modSp new">
        <pc:chgData name="Salo Tanja" userId="S::tanja.salo@ouka.fi::c12ce943-e429-4b97-a8ed-8820beb76b53" providerId="AD" clId="Web-{8DF05338-7F29-0DDF-D501-18E5215050E1}" dt="2024-08-08T06:37:50.047" v="234" actId="20577"/>
        <pc:sldMkLst>
          <pc:docMk/>
          <pc:sldMk cId="1020690184" sldId="260"/>
        </pc:sldMkLst>
        <pc:spChg chg="mod">
          <ac:chgData name="Salo Tanja" userId="S::tanja.salo@ouka.fi::c12ce943-e429-4b97-a8ed-8820beb76b53" providerId="AD" clId="Web-{8DF05338-7F29-0DDF-D501-18E5215050E1}" dt="2024-08-08T06:37:50.047" v="234" actId="20577"/>
          <ac:spMkLst>
            <pc:docMk/>
            <pc:sldMk cId="1020690184" sldId="260"/>
            <ac:spMk id="2" creationId="{CA500ED1-A6EB-CA19-2E06-922AB66031B5}"/>
          </ac:spMkLst>
        </pc:spChg>
      </pc:sldChg>
      <pc:sldChg chg="modSp new">
        <pc:chgData name="Salo Tanja" userId="S::tanja.salo@ouka.fi::c12ce943-e429-4b97-a8ed-8820beb76b53" providerId="AD" clId="Web-{8DF05338-7F29-0DDF-D501-18E5215050E1}" dt="2024-08-08T06:38:41.846" v="254" actId="20577"/>
        <pc:sldMkLst>
          <pc:docMk/>
          <pc:sldMk cId="4146076174" sldId="261"/>
        </pc:sldMkLst>
        <pc:spChg chg="mod">
          <ac:chgData name="Salo Tanja" userId="S::tanja.salo@ouka.fi::c12ce943-e429-4b97-a8ed-8820beb76b53" providerId="AD" clId="Web-{8DF05338-7F29-0DDF-D501-18E5215050E1}" dt="2024-08-08T06:38:41.846" v="254" actId="20577"/>
          <ac:spMkLst>
            <pc:docMk/>
            <pc:sldMk cId="4146076174" sldId="261"/>
            <ac:spMk id="2" creationId="{6C986976-53E4-66B3-89B6-EFC1554B6FE0}"/>
          </ac:spMkLst>
        </pc:spChg>
      </pc:sldChg>
      <pc:sldChg chg="modSp new">
        <pc:chgData name="Salo Tanja" userId="S::tanja.salo@ouka.fi::c12ce943-e429-4b97-a8ed-8820beb76b53" providerId="AD" clId="Web-{8DF05338-7F29-0DDF-D501-18E5215050E1}" dt="2024-08-08T06:38:53.909" v="267" actId="20577"/>
        <pc:sldMkLst>
          <pc:docMk/>
          <pc:sldMk cId="3014179479" sldId="262"/>
        </pc:sldMkLst>
        <pc:spChg chg="mod">
          <ac:chgData name="Salo Tanja" userId="S::tanja.salo@ouka.fi::c12ce943-e429-4b97-a8ed-8820beb76b53" providerId="AD" clId="Web-{8DF05338-7F29-0DDF-D501-18E5215050E1}" dt="2024-08-08T06:38:53.909" v="267" actId="20577"/>
          <ac:spMkLst>
            <pc:docMk/>
            <pc:sldMk cId="3014179479" sldId="262"/>
            <ac:spMk id="2" creationId="{3D6C5431-74E0-61E4-1730-2D1BF5510932}"/>
          </ac:spMkLst>
        </pc:spChg>
      </pc:sldChg>
      <pc:sldChg chg="modSp new">
        <pc:chgData name="Salo Tanja" userId="S::tanja.salo@ouka.fi::c12ce943-e429-4b97-a8ed-8820beb76b53" providerId="AD" clId="Web-{8DF05338-7F29-0DDF-D501-18E5215050E1}" dt="2024-08-08T06:39:36.879" v="296" actId="20577"/>
        <pc:sldMkLst>
          <pc:docMk/>
          <pc:sldMk cId="1373780954" sldId="263"/>
        </pc:sldMkLst>
        <pc:spChg chg="mod">
          <ac:chgData name="Salo Tanja" userId="S::tanja.salo@ouka.fi::c12ce943-e429-4b97-a8ed-8820beb76b53" providerId="AD" clId="Web-{8DF05338-7F29-0DDF-D501-18E5215050E1}" dt="2024-08-08T06:39:36.879" v="296" actId="20577"/>
          <ac:spMkLst>
            <pc:docMk/>
            <pc:sldMk cId="1373780954" sldId="263"/>
            <ac:spMk id="2" creationId="{EDE29C45-0537-9BC2-0DCF-1B9F8D349686}"/>
          </ac:spMkLst>
        </pc:spChg>
      </pc:sldChg>
    </pc:docChg>
  </pc:docChgLst>
  <pc:docChgLst>
    <pc:chgData name="Salo Tanja" userId="S::tanja.salo@ouka.fi::c12ce943-e429-4b97-a8ed-8820beb76b53" providerId="AD" clId="Web-{332996E5-DBBE-91C9-949D-F7461BF438C1}"/>
    <pc:docChg chg="addSld modSld sldOrd">
      <pc:chgData name="Salo Tanja" userId="S::tanja.salo@ouka.fi::c12ce943-e429-4b97-a8ed-8820beb76b53" providerId="AD" clId="Web-{332996E5-DBBE-91C9-949D-F7461BF438C1}" dt="2024-08-08T07:11:33.089" v="602" actId="20577"/>
      <pc:docMkLst>
        <pc:docMk/>
      </pc:docMkLst>
      <pc:sldChg chg="modSp">
        <pc:chgData name="Salo Tanja" userId="S::tanja.salo@ouka.fi::c12ce943-e429-4b97-a8ed-8820beb76b53" providerId="AD" clId="Web-{332996E5-DBBE-91C9-949D-F7461BF438C1}" dt="2024-08-08T07:11:33.089" v="602" actId="20577"/>
        <pc:sldMkLst>
          <pc:docMk/>
          <pc:sldMk cId="3892562213" sldId="257"/>
        </pc:sldMkLst>
        <pc:spChg chg="mod">
          <ac:chgData name="Salo Tanja" userId="S::tanja.salo@ouka.fi::c12ce943-e429-4b97-a8ed-8820beb76b53" providerId="AD" clId="Web-{332996E5-DBBE-91C9-949D-F7461BF438C1}" dt="2024-08-08T07:11:33.089" v="602" actId="20577"/>
          <ac:spMkLst>
            <pc:docMk/>
            <pc:sldMk cId="3892562213" sldId="257"/>
            <ac:spMk id="2" creationId="{37499C6F-CCB8-C6C4-57F0-2F1F9BF7812E}"/>
          </ac:spMkLst>
        </pc:spChg>
      </pc:sldChg>
      <pc:sldChg chg="ord">
        <pc:chgData name="Salo Tanja" userId="S::tanja.salo@ouka.fi::c12ce943-e429-4b97-a8ed-8820beb76b53" providerId="AD" clId="Web-{332996E5-DBBE-91C9-949D-F7461BF438C1}" dt="2024-08-08T07:06:30.098" v="489"/>
        <pc:sldMkLst>
          <pc:docMk/>
          <pc:sldMk cId="1992621612" sldId="258"/>
        </pc:sldMkLst>
      </pc:sldChg>
      <pc:sldChg chg="ord">
        <pc:chgData name="Salo Tanja" userId="S::tanja.salo@ouka.fi::c12ce943-e429-4b97-a8ed-8820beb76b53" providerId="AD" clId="Web-{332996E5-DBBE-91C9-949D-F7461BF438C1}" dt="2024-08-08T06:59:34.349" v="197"/>
        <pc:sldMkLst>
          <pc:docMk/>
          <pc:sldMk cId="4146076174" sldId="261"/>
        </pc:sldMkLst>
      </pc:sldChg>
      <pc:sldChg chg="modSp">
        <pc:chgData name="Salo Tanja" userId="S::tanja.salo@ouka.fi::c12ce943-e429-4b97-a8ed-8820beb76b53" providerId="AD" clId="Web-{332996E5-DBBE-91C9-949D-F7461BF438C1}" dt="2024-08-08T07:02:28.628" v="266" actId="20577"/>
        <pc:sldMkLst>
          <pc:docMk/>
          <pc:sldMk cId="3014179479" sldId="262"/>
        </pc:sldMkLst>
        <pc:spChg chg="mod">
          <ac:chgData name="Salo Tanja" userId="S::tanja.salo@ouka.fi::c12ce943-e429-4b97-a8ed-8820beb76b53" providerId="AD" clId="Web-{332996E5-DBBE-91C9-949D-F7461BF438C1}" dt="2024-08-08T07:02:28.628" v="266" actId="20577"/>
          <ac:spMkLst>
            <pc:docMk/>
            <pc:sldMk cId="3014179479" sldId="262"/>
            <ac:spMk id="3" creationId="{C4D45480-D06F-3CBB-3A40-0D38979D5F20}"/>
          </ac:spMkLst>
        </pc:spChg>
      </pc:sldChg>
      <pc:sldChg chg="addSp delSp modSp ord">
        <pc:chgData name="Salo Tanja" userId="S::tanja.salo@ouka.fi::c12ce943-e429-4b97-a8ed-8820beb76b53" providerId="AD" clId="Web-{332996E5-DBBE-91C9-949D-F7461BF438C1}" dt="2024-08-08T07:11:11.088" v="583" actId="20577"/>
        <pc:sldMkLst>
          <pc:docMk/>
          <pc:sldMk cId="1373780954" sldId="263"/>
        </pc:sldMkLst>
        <pc:spChg chg="del">
          <ac:chgData name="Salo Tanja" userId="S::tanja.salo@ouka.fi::c12ce943-e429-4b97-a8ed-8820beb76b53" providerId="AD" clId="Web-{332996E5-DBBE-91C9-949D-F7461BF438C1}" dt="2024-08-08T07:10:30.085" v="528"/>
          <ac:spMkLst>
            <pc:docMk/>
            <pc:sldMk cId="1373780954" sldId="263"/>
            <ac:spMk id="2" creationId="{EDE29C45-0537-9BC2-0DCF-1B9F8D349686}"/>
          </ac:spMkLst>
        </pc:spChg>
        <pc:spChg chg="add mod">
          <ac:chgData name="Salo Tanja" userId="S::tanja.salo@ouka.fi::c12ce943-e429-4b97-a8ed-8820beb76b53" providerId="AD" clId="Web-{332996E5-DBBE-91C9-949D-F7461BF438C1}" dt="2024-08-08T07:11:11.088" v="583" actId="20577"/>
          <ac:spMkLst>
            <pc:docMk/>
            <pc:sldMk cId="1373780954" sldId="263"/>
            <ac:spMk id="5" creationId="{2F92DB0B-2BB4-F087-ECF2-3897B6E7AE98}"/>
          </ac:spMkLst>
        </pc:spChg>
      </pc:sldChg>
      <pc:sldChg chg="modSp new">
        <pc:chgData name="Salo Tanja" userId="S::tanja.salo@ouka.fi::c12ce943-e429-4b97-a8ed-8820beb76b53" providerId="AD" clId="Web-{332996E5-DBBE-91C9-949D-F7461BF438C1}" dt="2024-08-08T07:06:17.472" v="488" actId="20577"/>
        <pc:sldMkLst>
          <pc:docMk/>
          <pc:sldMk cId="247339247" sldId="264"/>
        </pc:sldMkLst>
        <pc:spChg chg="mod">
          <ac:chgData name="Salo Tanja" userId="S::tanja.salo@ouka.fi::c12ce943-e429-4b97-a8ed-8820beb76b53" providerId="AD" clId="Web-{332996E5-DBBE-91C9-949D-F7461BF438C1}" dt="2024-08-08T07:03:14.928" v="287" actId="20577"/>
          <ac:spMkLst>
            <pc:docMk/>
            <pc:sldMk cId="247339247" sldId="264"/>
            <ac:spMk id="2" creationId="{20280E94-B754-8AF4-A83B-6AF1EA531BB7}"/>
          </ac:spMkLst>
        </pc:spChg>
        <pc:spChg chg="mod">
          <ac:chgData name="Salo Tanja" userId="S::tanja.salo@ouka.fi::c12ce943-e429-4b97-a8ed-8820beb76b53" providerId="AD" clId="Web-{332996E5-DBBE-91C9-949D-F7461BF438C1}" dt="2024-08-08T07:06:17.472" v="488" actId="20577"/>
          <ac:spMkLst>
            <pc:docMk/>
            <pc:sldMk cId="247339247" sldId="264"/>
            <ac:spMk id="3" creationId="{1CCF19ED-1139-A540-4799-1BA6D031EF3E}"/>
          </ac:spMkLst>
        </pc:spChg>
      </pc:sldChg>
      <pc:sldChg chg="modSp new">
        <pc:chgData name="Salo Tanja" userId="S::tanja.salo@ouka.fi::c12ce943-e429-4b97-a8ed-8820beb76b53" providerId="AD" clId="Web-{332996E5-DBBE-91C9-949D-F7461BF438C1}" dt="2024-08-08T07:10:07.192" v="526" actId="20577"/>
        <pc:sldMkLst>
          <pc:docMk/>
          <pc:sldMk cId="949221681" sldId="265"/>
        </pc:sldMkLst>
        <pc:spChg chg="mod">
          <ac:chgData name="Salo Tanja" userId="S::tanja.salo@ouka.fi::c12ce943-e429-4b97-a8ed-8820beb76b53" providerId="AD" clId="Web-{332996E5-DBBE-91C9-949D-F7461BF438C1}" dt="2024-08-08T07:10:07.192" v="526" actId="20577"/>
          <ac:spMkLst>
            <pc:docMk/>
            <pc:sldMk cId="949221681" sldId="265"/>
            <ac:spMk id="2" creationId="{DD686DA4-0E3C-FFBA-55F1-6C10784F1156}"/>
          </ac:spMkLst>
        </pc:spChg>
      </pc:sldChg>
    </pc:docChg>
  </pc:docChgLst>
  <pc:docChgLst>
    <pc:chgData name="Salo Tanja" userId="S::tanja.salo@ouka.fi::c12ce943-e429-4b97-a8ed-8820beb76b53" providerId="AD" clId="Web-{05755714-A211-7957-E2D7-85AF5ED2A766}"/>
    <pc:docChg chg="modSld">
      <pc:chgData name="Salo Tanja" userId="S::tanja.salo@ouka.fi::c12ce943-e429-4b97-a8ed-8820beb76b53" providerId="AD" clId="Web-{05755714-A211-7957-E2D7-85AF5ED2A766}" dt="2024-08-08T06:46:10.647" v="12" actId="20577"/>
      <pc:docMkLst>
        <pc:docMk/>
      </pc:docMkLst>
      <pc:sldChg chg="modSp">
        <pc:chgData name="Salo Tanja" userId="S::tanja.salo@ouka.fi::c12ce943-e429-4b97-a8ed-8820beb76b53" providerId="AD" clId="Web-{05755714-A211-7957-E2D7-85AF5ED2A766}" dt="2024-08-08T06:43:53.442" v="0" actId="20577"/>
        <pc:sldMkLst>
          <pc:docMk/>
          <pc:sldMk cId="3892562213" sldId="257"/>
        </pc:sldMkLst>
        <pc:spChg chg="mod">
          <ac:chgData name="Salo Tanja" userId="S::tanja.salo@ouka.fi::c12ce943-e429-4b97-a8ed-8820beb76b53" providerId="AD" clId="Web-{05755714-A211-7957-E2D7-85AF5ED2A766}" dt="2024-08-08T06:43:53.442" v="0" actId="20577"/>
          <ac:spMkLst>
            <pc:docMk/>
            <pc:sldMk cId="3892562213" sldId="257"/>
            <ac:spMk id="2" creationId="{37499C6F-CCB8-C6C4-57F0-2F1F9BF7812E}"/>
          </ac:spMkLst>
        </pc:spChg>
      </pc:sldChg>
      <pc:sldChg chg="modSp">
        <pc:chgData name="Salo Tanja" userId="S::tanja.salo@ouka.fi::c12ce943-e429-4b97-a8ed-8820beb76b53" providerId="AD" clId="Web-{05755714-A211-7957-E2D7-85AF5ED2A766}" dt="2024-08-08T06:46:10.647" v="12" actId="20577"/>
        <pc:sldMkLst>
          <pc:docMk/>
          <pc:sldMk cId="1373780954" sldId="263"/>
        </pc:sldMkLst>
        <pc:spChg chg="mod">
          <ac:chgData name="Salo Tanja" userId="S::tanja.salo@ouka.fi::c12ce943-e429-4b97-a8ed-8820beb76b53" providerId="AD" clId="Web-{05755714-A211-7957-E2D7-85AF5ED2A766}" dt="2024-08-08T06:46:10.647" v="12" actId="20577"/>
          <ac:spMkLst>
            <pc:docMk/>
            <pc:sldMk cId="1373780954" sldId="263"/>
            <ac:spMk id="2" creationId="{EDE29C45-0537-9BC2-0DCF-1B9F8D3496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EF46C954-FF90-4B68-ABD2-2D6D902BEF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7871608-307F-49EC-8B95-7679D85C7B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E2170-655A-4213-A036-B6205ED353A5}" type="datetime1">
              <a:rPr lang="fi-FI" smtClean="0"/>
              <a:t>22.8.2024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D0B87D6-DE79-4A3C-BBD3-469AE3730D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6357CD5-FE2A-4CD5-A5B8-F8AE9D9602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C87D7-B78B-46F0-8A3A-35887B7C36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2620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0CDE1-215C-4697-8211-E835BF27D060}" type="datetime1">
              <a:rPr lang="fi-FI" smtClean="0"/>
              <a:pPr/>
              <a:t>22.8.2024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D8D46-E986-482E-84A4-BD5BFB1E4CB7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91064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D8D46-E986-482E-84A4-BD5BFB1E4CB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169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Suorakulmio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Puolivapaa piirto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fi-FI" noProof="0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i-FI" noProof="0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rtlCol="0"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fld id="{59F9DED4-488F-4E1B-8658-F7E8DE1BEA3F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 rtlCol="0"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11" name="Suorakulmio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Suorakulmio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Soikio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Soikio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Soikio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Soikio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Soikio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Puolivapaa piirto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Puolivapaa piirto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Puolivapaa piirto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4954" y="4969927"/>
            <a:ext cx="8825659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Kuvan paikkamerkki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5536665"/>
            <a:ext cx="882565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BC7460-B34D-4199-BD5E-45928068A6FF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6" name="Suorakulmio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Suorakulmio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Soikio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Soikio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Soikio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Soikio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Soikio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Puolivapaa piirto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Puolivapaa piirto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Puolivapaa piirto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8798" y="1063417"/>
            <a:ext cx="8831816" cy="1372986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8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543300"/>
            <a:ext cx="8825659" cy="24765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CF31-34E2-45E4-86FA-FE5258466F7F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3" name="Suorakulmio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Suorakulmio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Soikio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Soikio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Soikio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Soikio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Soikio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Puolivapaa piirto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Puolivapaa piirto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Puolivapaa piirto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kstiruutu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fi-FI" sz="9600" b="0" i="0" noProof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13" name="Tekstiruutu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fi-FI" sz="9600" b="0" i="0" noProof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81878" y="982134"/>
            <a:ext cx="8453906" cy="2696632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4" name="Tekstin paikkamerkki 3"/>
          <p:cNvSpPr>
            <a:spLocks noGrp="1"/>
          </p:cNvSpPr>
          <p:nvPr>
            <p:ph type="body" sz="half" idx="13" hasCustomPrompt="1"/>
          </p:nvPr>
        </p:nvSpPr>
        <p:spPr bwMode="gray">
          <a:xfrm>
            <a:off x="1945945" y="3678766"/>
            <a:ext cx="773121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5029199"/>
            <a:ext cx="9244897" cy="9978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D77257-F99A-43E1-9C0C-3587502D05FE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9" name="Suorakulmio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Suorakulmio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Soikio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Soikio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Soikio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Soikio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Soikio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Puolivapaa piirto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Puolivapaa piirto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Puolivapaa piirto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4954" y="2370667"/>
            <a:ext cx="8825660" cy="1822514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1154954" y="5024967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5DAB7C-14F9-4E6D-9C12-1F6844271BBA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4" name="Suorakulmio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1154954" y="2603502"/>
            <a:ext cx="314187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16" name="Tekstin paikkamerkki 3"/>
          <p:cNvSpPr>
            <a:spLocks noGrp="1"/>
          </p:cNvSpPr>
          <p:nvPr>
            <p:ph type="body" sz="half" idx="15" hasCustomPrompt="1"/>
          </p:nvPr>
        </p:nvSpPr>
        <p:spPr>
          <a:xfrm>
            <a:off x="1154953" y="3179764"/>
            <a:ext cx="314187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4512721" y="2603500"/>
            <a:ext cx="314700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19" name="Tekstin paikkamerkki 3"/>
          <p:cNvSpPr>
            <a:spLocks noGrp="1"/>
          </p:cNvSpPr>
          <p:nvPr>
            <p:ph type="body" sz="half" idx="16" hasCustomPrompt="1"/>
          </p:nvPr>
        </p:nvSpPr>
        <p:spPr>
          <a:xfrm>
            <a:off x="4512721" y="3179763"/>
            <a:ext cx="314700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14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7888135" y="2603501"/>
            <a:ext cx="314573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20" name="Tekstin paikkamerkki 3"/>
          <p:cNvSpPr>
            <a:spLocks noGrp="1"/>
          </p:cNvSpPr>
          <p:nvPr>
            <p:ph type="body" sz="half" idx="17" hasCustomPrompt="1"/>
          </p:nvPr>
        </p:nvSpPr>
        <p:spPr>
          <a:xfrm>
            <a:off x="7888329" y="3179762"/>
            <a:ext cx="3145536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cxnSp>
        <p:nvCxnSpPr>
          <p:cNvPr id="17" name="Suora yhdysviiva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5F7739-CD5F-45E3-A461-1F20A0C36716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sarak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1154954" y="4532844"/>
            <a:ext cx="30504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19" name="Kuvan paikkamerkki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2" name="Tekstin paikkamerkki 3"/>
          <p:cNvSpPr>
            <a:spLocks noGrp="1"/>
          </p:cNvSpPr>
          <p:nvPr>
            <p:ph type="body" sz="half" idx="18" hasCustomPrompt="1"/>
          </p:nvPr>
        </p:nvSpPr>
        <p:spPr>
          <a:xfrm>
            <a:off x="1154954" y="5109106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4568865" y="4532844"/>
            <a:ext cx="3050438" cy="576263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41" name="Kuvan paikkamerkki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3" name="Tekstin paikkamerkki 3"/>
          <p:cNvSpPr>
            <a:spLocks noGrp="1"/>
          </p:cNvSpPr>
          <p:nvPr>
            <p:ph type="body" sz="half" idx="19" hasCustomPrompt="1"/>
          </p:nvPr>
        </p:nvSpPr>
        <p:spPr>
          <a:xfrm>
            <a:off x="4570172" y="5109105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14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7982775" y="4532845"/>
            <a:ext cx="305109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42" name="Kuvan paikkamerkki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4" name="Tekstin paikkamerkki 3"/>
          <p:cNvSpPr>
            <a:spLocks noGrp="1"/>
          </p:cNvSpPr>
          <p:nvPr>
            <p:ph type="body" sz="half" idx="20" hasCustomPrompt="1"/>
          </p:nvPr>
        </p:nvSpPr>
        <p:spPr>
          <a:xfrm>
            <a:off x="7982775" y="5109104"/>
            <a:ext cx="3051096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cxnSp>
        <p:nvCxnSpPr>
          <p:cNvPr id="43" name="Suora yhdysviiva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uora yhdysviiva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FC6163-851E-477C-BD62-09E6DC723AF7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untainen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 hasCustomPrompt="1"/>
          </p:nvPr>
        </p:nvSpPr>
        <p:spPr>
          <a:xfrm>
            <a:off x="1154954" y="2603500"/>
            <a:ext cx="8825659" cy="3416300"/>
          </a:xfrm>
        </p:spPr>
        <p:txBody>
          <a:bodyPr vert="eaVert" rtlCol="0" anchor="t" anchorCtr="0"/>
          <a:lstStyle/>
          <a:p>
            <a:pPr lvl="0" rtl="0"/>
            <a:r>
              <a:rPr lang="fi-FI" noProof="0"/>
              <a:t>Muokkaa tekstin perustyyliä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 rtlCol="0"/>
          <a:lstStyle/>
          <a:p>
            <a:pPr rtl="0"/>
            <a:fld id="{24ED16FD-51E3-4256-BE08-85CEFFAE18E6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untainen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Suorakulmio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Soikio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Soikio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Soikio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Soikio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Soikio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Suorakulmio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Puolivapaa piirto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Puolivapaa piirto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Puolivapaa piirto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Pystysuuntainen otsikko 1"/>
          <p:cNvSpPr>
            <a:spLocks noGrp="1"/>
          </p:cNvSpPr>
          <p:nvPr>
            <p:ph type="title" orient="vert" hasCustomPrompt="1"/>
          </p:nvPr>
        </p:nvSpPr>
        <p:spPr>
          <a:xfrm>
            <a:off x="8585235" y="1278467"/>
            <a:ext cx="1409965" cy="4748590"/>
          </a:xfrm>
        </p:spPr>
        <p:txBody>
          <a:bodyPr vert="eaVert" rtlCol="0" anchor="b" anchorCtr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 hasCustomPrompt="1"/>
          </p:nvPr>
        </p:nvSpPr>
        <p:spPr>
          <a:xfrm>
            <a:off x="1154954" y="1278467"/>
            <a:ext cx="6256025" cy="4748590"/>
          </a:xfrm>
        </p:spPr>
        <p:txBody>
          <a:bodyPr vert="eaVert" rtlCol="0"/>
          <a:lstStyle/>
          <a:p>
            <a:pPr lvl="0" rtl="0"/>
            <a:r>
              <a:rPr lang="fi-FI" noProof="0"/>
              <a:t>Muokkaa tekstin perustyyliä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 rtlCol="0"/>
          <a:lstStyle/>
          <a:p>
            <a:pPr rtl="0"/>
            <a:fld id="{F7E507C2-5BDC-4881-9205-3B14E160347B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4" name="Suorakulmio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154954" y="2603500"/>
            <a:ext cx="8825659" cy="3416300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perustyyliä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E4B30D-0938-4933-B105-739D553B6E1B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Suorakulmio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Soikio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Soikio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Soikio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Soikio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Soikio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Suorakulmio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Puolivapaa piirto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Puolivapaa piirto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Puolivapaa piirto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4954" y="2677645"/>
            <a:ext cx="4351025" cy="2283824"/>
          </a:xfrm>
        </p:spPr>
        <p:txBody>
          <a:bodyPr rtlCol="0" anchor="ctr"/>
          <a:lstStyle>
            <a:lvl1pPr algn="l">
              <a:defRPr sz="4000" b="0" cap="none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6895559" y="2677644"/>
            <a:ext cx="3757545" cy="2283824"/>
          </a:xfrm>
        </p:spPr>
        <p:txBody>
          <a:bodyPr rtlCol="0"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26DEDE-C2A5-4BF4-9BF9-2599451EC920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6" name="Suorakulmio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1154954" y="2603500"/>
            <a:ext cx="4825158" cy="3416301"/>
          </a:xfrm>
        </p:spPr>
        <p:txBody>
          <a:bodyPr rtlCol="0">
            <a:normAutofit/>
          </a:bodyPr>
          <a:lstStyle/>
          <a:p>
            <a:pPr lvl="0" rtl="0"/>
            <a:r>
              <a:rPr lang="fi-FI" noProof="0"/>
              <a:t>Muokkaa tekstin perustyyliä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208712" y="2603500"/>
            <a:ext cx="4825159" cy="3416300"/>
          </a:xfrm>
        </p:spPr>
        <p:txBody>
          <a:bodyPr rtlCol="0">
            <a:normAutofit/>
          </a:bodyPr>
          <a:lstStyle/>
          <a:p>
            <a:pPr lvl="0" rtl="0"/>
            <a:r>
              <a:rPr lang="fi-FI" noProof="0"/>
              <a:t>Muokkaa tekstin perustyyliä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DFE0A8-18FB-47EE-83F5-F9A16FD2E9DC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1154954" y="2603500"/>
            <a:ext cx="482515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1154954" y="3179762"/>
            <a:ext cx="4825158" cy="2840039"/>
          </a:xfrm>
        </p:spPr>
        <p:txBody>
          <a:bodyPr rtlCol="0">
            <a:normAutofit/>
          </a:bodyPr>
          <a:lstStyle/>
          <a:p>
            <a:pPr lvl="0" rtl="0"/>
            <a:r>
              <a:rPr lang="fi-FI" noProof="0"/>
              <a:t>Muokkaa tekstin perustyyliä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2" y="2603500"/>
            <a:ext cx="482515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208712" y="3179762"/>
            <a:ext cx="4825159" cy="2840039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i-FI" noProof="0"/>
              <a:t>Muokkaa tekstin perustyyliä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49672F-FE19-44AD-8503-3AE3C8ABFC5F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 hasCustomPrompt="1"/>
          </p:nvPr>
        </p:nvSpPr>
        <p:spPr>
          <a:xfrm>
            <a:off x="1154954" y="973668"/>
            <a:ext cx="8761413" cy="706964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75F5C6-D6B3-4602-815E-07357031E2BF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E431CD-47BE-4C68-9E27-364D3D2417F4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Suorakulmio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Suorakulmio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Soikio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Soikio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Soikio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Soikio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Soikio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Suorakulmio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Puolivapaa piirto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Puolivapaa piirto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Puolivapaa piirto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4955" y="1295400"/>
            <a:ext cx="2793158" cy="16002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781146" y="1447800"/>
            <a:ext cx="5190066" cy="45720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fi-FI" noProof="0"/>
              <a:t>Muokkaa tekstin perustyyliä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1154954" y="3129280"/>
            <a:ext cx="2793158" cy="2895599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2FA912-6E3E-4489-AE70-98C4A1707476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6" name="Suorakulmio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Suorakulmio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Soikio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Soikio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Soikio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Soikio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Soikio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Suorakulmio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Puolivapaa piirto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Puolivapaa piirto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Puolivapaa piirto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4955" y="1693333"/>
            <a:ext cx="3865134" cy="173566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Kuvan paikkamerkki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 rtl="0">
              <a:buNone/>
            </a:pPr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1154954" y="3657600"/>
            <a:ext cx="3859212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perustyyliä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81FA57-10DD-4574-9C52-5C85B295BC33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6" name="Suorakulmio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Suorakulmio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Soikio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Soikio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Soikio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Soikio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Soikio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Puolivapaa piirto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Puolivapaa piirto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Puolivapaa piirto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noProof="0"/>
              <a:t>Muokkaa tekstin perustyyliä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fld id="{C2D3458E-6F3E-4476-9590-115AF5806AFA}" type="datetime1">
              <a:rPr lang="fi-FI" noProof="0" smtClean="0"/>
              <a:t>22.8.2024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21" name="Suorakulmio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kirjastoreitti.fi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nPHXIYXER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ZRohSNCiJw&amp;t=3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D22D1B95-2B54-43E9-85D9-B489F6C5D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41851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0F3F6D-A49D-4406-8D61-1C4F8D792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455612" y="4241801"/>
            <a:ext cx="11277600" cy="233716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953A318-DA8D-4405-9536-D889E45C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382A3D-2F90-475C-8DF2-F666FEA3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83171" y="1143000"/>
            <a:ext cx="8825658" cy="3389217"/>
          </a:xfrm>
        </p:spPr>
        <p:txBody>
          <a:bodyPr rtlCol="0" anchor="ctr">
            <a:normAutofit/>
          </a:bodyPr>
          <a:lstStyle/>
          <a:p>
            <a:pPr algn="ctr"/>
            <a:r>
              <a:rPr lang="fi-FI" sz="6600">
                <a:solidFill>
                  <a:srgbClr val="FFFFFF"/>
                </a:solidFill>
              </a:rPr>
              <a:t>Miten tuen lapseni lukutaitoa?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86188" y="4972594"/>
            <a:ext cx="8825658" cy="1497875"/>
          </a:xfrm>
        </p:spPr>
        <p:txBody>
          <a:bodyPr rtlCol="0">
            <a:normAutofit fontScale="92500" lnSpcReduction="20000"/>
          </a:bodyPr>
          <a:lstStyle/>
          <a:p>
            <a:r>
              <a:rPr lang="fi-FI" sz="1500">
                <a:solidFill>
                  <a:schemeClr val="tx2"/>
                </a:solidFill>
              </a:rPr>
              <a:t>LAATINUT</a:t>
            </a:r>
          </a:p>
          <a:p>
            <a:r>
              <a:rPr lang="fi-FI" sz="1500">
                <a:solidFill>
                  <a:schemeClr val="tx2"/>
                </a:solidFill>
              </a:rPr>
              <a:t>Tanja Salo</a:t>
            </a:r>
          </a:p>
          <a:p>
            <a:r>
              <a:rPr lang="fi-FI" sz="1400">
                <a:solidFill>
                  <a:schemeClr val="tx2"/>
                </a:solidFill>
              </a:rPr>
              <a:t>Lukutaidon edistämisen kehittäjäopettaja</a:t>
            </a:r>
          </a:p>
          <a:p>
            <a:r>
              <a:rPr lang="fi-FI" sz="1400">
                <a:solidFill>
                  <a:schemeClr val="tx2"/>
                </a:solidFill>
              </a:rPr>
              <a:t>Oulun kaupungin sivistys- ja kulttuuripalvelut</a:t>
            </a:r>
          </a:p>
          <a:p>
            <a:r>
              <a:rPr lang="fi-FI" sz="1400">
                <a:solidFill>
                  <a:schemeClr val="tx2"/>
                </a:solidFill>
              </a:rPr>
              <a:t>YHTEYS: TANJA.SALO@OUKA.FI</a:t>
            </a:r>
          </a:p>
        </p:txBody>
      </p:sp>
    </p:spTree>
    <p:extLst>
      <p:ext uri="{BB962C8B-B14F-4D97-AF65-F5344CB8AC3E}">
        <p14:creationId xmlns:p14="http://schemas.microsoft.com/office/powerpoint/2010/main" val="35632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1033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1035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720A31-A028-E08A-CCC2-4EBE4152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8830022" cy="1622322"/>
          </a:xfrm>
        </p:spPr>
        <p:txBody>
          <a:bodyPr>
            <a:normAutofit/>
          </a:bodyPr>
          <a:lstStyle/>
          <a:p>
            <a:r>
              <a:rPr lang="fi-FI" sz="4000">
                <a:solidFill>
                  <a:srgbClr val="FFFFFF"/>
                </a:solidFill>
              </a:rPr>
              <a:t>Mukavia yhdessä lukemisen tapoja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C31E9E-4923-60CD-C01B-05F5E544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51587"/>
            <a:ext cx="7641302" cy="3978888"/>
          </a:xfrm>
        </p:spPr>
        <p:txBody>
          <a:bodyPr anchor="ctr">
            <a:normAutofit/>
          </a:bodyPr>
          <a:lstStyle/>
          <a:p>
            <a:pPr marL="457200" lvl="1" indent="0" fontAlgn="base">
              <a:buNone/>
            </a:pPr>
            <a:r>
              <a:rPr lang="fi-FI" sz="2400" i="0">
                <a:solidFill>
                  <a:srgbClr val="FFFFFF"/>
                </a:solidFill>
                <a:effectLst/>
                <a:latin typeface="Aptos" panose="020F0502020204030204" pitchFamily="34" charset="0"/>
              </a:rPr>
              <a:t>1. iltasadut</a:t>
            </a:r>
            <a:r>
              <a:rPr lang="fi-FI" sz="2400">
                <a:solidFill>
                  <a:srgbClr val="FFFFFF"/>
                </a:solidFill>
                <a:latin typeface="Aptos" panose="020F0502020204030204" pitchFamily="34" charset="0"/>
              </a:rPr>
              <a:t>: </a:t>
            </a:r>
            <a:r>
              <a:rPr lang="fi-FI" sz="2400" b="0" i="0">
                <a:solidFill>
                  <a:srgbClr val="FFFFFF"/>
                </a:solidFill>
                <a:effectLst/>
                <a:latin typeface="Aptos" panose="020F0502020204030204" pitchFamily="34" charset="0"/>
              </a:rPr>
              <a:t>lapsi aikuiselle, aikuinen lapselle </a:t>
            </a:r>
          </a:p>
          <a:p>
            <a:pPr marL="457200" lvl="1" indent="0" fontAlgn="base">
              <a:buNone/>
            </a:pPr>
            <a:r>
              <a:rPr lang="fi-FI" sz="2400" b="0" i="0">
                <a:solidFill>
                  <a:srgbClr val="FFFFFF"/>
                </a:solidFill>
                <a:effectLst/>
                <a:latin typeface="Aptos" panose="020F0502020204030204" pitchFamily="34" charset="0"/>
              </a:rPr>
              <a:t>2. </a:t>
            </a:r>
            <a:r>
              <a:rPr lang="fi-FI" sz="2400" b="0" i="0" err="1">
                <a:solidFill>
                  <a:srgbClr val="FFFFFF"/>
                </a:solidFill>
                <a:effectLst/>
                <a:latin typeface="Aptos" panose="020F0502020204030204" pitchFamily="34" charset="0"/>
              </a:rPr>
              <a:t>sadutushetket</a:t>
            </a:r>
            <a:r>
              <a:rPr lang="fi-FI" sz="2400">
                <a:solidFill>
                  <a:srgbClr val="FFFFFF"/>
                </a:solidFill>
                <a:latin typeface="Aptos" panose="020F0502020204030204" pitchFamily="34" charset="0"/>
              </a:rPr>
              <a:t>: </a:t>
            </a:r>
            <a:r>
              <a:rPr lang="fi-FI" sz="2400" b="0" i="0">
                <a:solidFill>
                  <a:srgbClr val="FFFFFF"/>
                </a:solidFill>
                <a:effectLst/>
                <a:latin typeface="Aptos" panose="020F0502020204030204" pitchFamily="34" charset="0"/>
              </a:rPr>
              <a:t>lapsi kertoo oman sadun, aikuinen kirjoittaa ylös ja yhdessä luetaan </a:t>
            </a:r>
          </a:p>
          <a:p>
            <a:pPr marL="457200" lvl="1" indent="0" fontAlgn="base">
              <a:buNone/>
            </a:pPr>
            <a:r>
              <a:rPr lang="fi-FI" sz="2400" b="0" i="0">
                <a:solidFill>
                  <a:srgbClr val="FFFFFF"/>
                </a:solidFill>
                <a:effectLst/>
                <a:latin typeface="Aptos" panose="020F0502020204030204" pitchFamily="34" charset="0"/>
              </a:rPr>
              <a:t>3. kaikki lukevat omia kirjojaan </a:t>
            </a:r>
            <a:r>
              <a:rPr lang="fi-FI" sz="2400">
                <a:solidFill>
                  <a:srgbClr val="FFFFFF"/>
                </a:solidFill>
                <a:latin typeface="Aptos" panose="020F0502020204030204" pitchFamily="34" charset="0"/>
              </a:rPr>
              <a:t>–</a:t>
            </a:r>
            <a:r>
              <a:rPr lang="fi-FI" sz="2400" b="0" i="0">
                <a:solidFill>
                  <a:srgbClr val="FFFFFF"/>
                </a:solidFill>
                <a:effectLst/>
                <a:latin typeface="Aptos" panose="020F0502020204030204" pitchFamily="34" charset="0"/>
              </a:rPr>
              <a:t> yhdessä </a:t>
            </a:r>
            <a:endParaRPr lang="fi-FI" sz="2400">
              <a:solidFill>
                <a:srgbClr val="FFFFFF"/>
              </a:solidFill>
              <a:latin typeface="Aptos" panose="020F0502020204030204" pitchFamily="34" charset="0"/>
            </a:endParaRP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fi-FI" sz="2000">
                <a:solidFill>
                  <a:srgbClr val="FFFFFF"/>
                </a:solidFill>
                <a:latin typeface="Aptos" panose="020F0502020204030204" pitchFamily="34" charset="0"/>
              </a:rPr>
              <a:t>a</a:t>
            </a:r>
            <a:r>
              <a:rPr lang="fi-FI" sz="2000" b="0" i="0">
                <a:solidFill>
                  <a:srgbClr val="FFFFFF"/>
                </a:solidFill>
                <a:effectLst/>
                <a:latin typeface="Aptos" panose="020F0502020204030204" pitchFamily="34" charset="0"/>
              </a:rPr>
              <a:t>lkuun oman kirjan esittely muille ja perustelut valinnalle</a:t>
            </a: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fi-FI" sz="2000" b="0" i="0">
                <a:solidFill>
                  <a:srgbClr val="FFFFFF"/>
                </a:solidFill>
                <a:effectLst/>
                <a:latin typeface="Aptos" panose="020F0502020204030204" pitchFamily="34" charset="0"/>
              </a:rPr>
              <a:t>lopuksi kerrotaan, mitä omassa kirjassa tapahtui </a:t>
            </a:r>
          </a:p>
          <a:p>
            <a:pPr marL="457200" lvl="1" indent="0" fontAlgn="base">
              <a:buNone/>
            </a:pPr>
            <a:r>
              <a:rPr lang="fi-FI" sz="2400">
                <a:solidFill>
                  <a:srgbClr val="FFFFFF"/>
                </a:solidFill>
                <a:latin typeface="Aptos" panose="020F0502020204030204" pitchFamily="34" charset="0"/>
              </a:rPr>
              <a:t>4. erikoishetkiin l</a:t>
            </a:r>
            <a:r>
              <a:rPr lang="fi-FI" sz="2400" b="0" i="0">
                <a:solidFill>
                  <a:srgbClr val="FFFFFF"/>
                </a:solidFill>
                <a:effectLst/>
                <a:latin typeface="Aptos" panose="020F0502020204030204" pitchFamily="34" charset="0"/>
              </a:rPr>
              <a:t>ukuherkut (vrt. leffaherkut</a:t>
            </a:r>
            <a:r>
              <a:rPr lang="fi-FI" sz="2400">
                <a:solidFill>
                  <a:srgbClr val="FFFFFF"/>
                </a:solidFill>
                <a:latin typeface="Aptos" panose="020F0502020204030204" pitchFamily="34" charset="0"/>
              </a:rPr>
              <a:t>)	</a:t>
            </a:r>
            <a:r>
              <a:rPr lang="fi-FI" sz="1800">
                <a:solidFill>
                  <a:srgbClr val="FFFFFF"/>
                </a:solidFill>
                <a:latin typeface="Aptos" panose="020F0502020204030204" pitchFamily="34" charset="0"/>
              </a:rPr>
              <a:t>										</a:t>
            </a:r>
          </a:p>
          <a:p>
            <a:pPr marL="457200" lvl="1" indent="0" fontAlgn="base">
              <a:buNone/>
            </a:pPr>
            <a:r>
              <a:rPr lang="fi-FI" sz="1800">
                <a:solidFill>
                  <a:srgbClr val="FFFFFF"/>
                </a:solidFill>
                <a:latin typeface="Aptos" panose="020F0502020204030204" pitchFamily="34" charset="0"/>
              </a:rPr>
              <a:t>									(</a:t>
            </a:r>
            <a:r>
              <a:rPr lang="fi-FI" sz="1800" err="1">
                <a:solidFill>
                  <a:srgbClr val="FFFFFF"/>
                </a:solidFill>
                <a:latin typeface="Aptos" panose="020F0502020204030204" pitchFamily="34" charset="0"/>
              </a:rPr>
              <a:t>Aerila</a:t>
            </a:r>
            <a:r>
              <a:rPr lang="fi-FI" sz="1800">
                <a:solidFill>
                  <a:srgbClr val="FFFFFF"/>
                </a:solidFill>
                <a:latin typeface="Aptos" panose="020F0502020204030204" pitchFamily="34" charset="0"/>
              </a:rPr>
              <a:t> &amp; Kauppinen, 2019)</a:t>
            </a:r>
            <a:endParaRPr lang="fi-FI" sz="1800" b="0" i="0">
              <a:solidFill>
                <a:srgbClr val="FFFFFF"/>
              </a:solidFill>
              <a:effectLst/>
              <a:latin typeface="Aptos" panose="020F050202020403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EFBB545-7878-A961-E5ED-5D14E919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589" y="2489200"/>
            <a:ext cx="3663927" cy="36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8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686DA4-0E3C-FFBA-55F1-6C10784F1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/>
              <a:t>Oulun kaupunginkirjasto mukana lukutaitotyössä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E0B7CA-B5D9-E688-DBAB-177FB37C3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81943"/>
            <a:ext cx="7031103" cy="4071257"/>
          </a:xfrm>
        </p:spPr>
        <p:txBody>
          <a:bodyPr>
            <a:normAutofit fontScale="85000" lnSpcReduction="20000"/>
          </a:bodyPr>
          <a:lstStyle/>
          <a:p>
            <a:r>
              <a:rPr lang="fi-FI" sz="3000"/>
              <a:t>Koulu ja kirjasto tiiviissä yhteistyössä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600"/>
              <a:t>Kirjastoreitti: kirjallisuusdiplomi, kirjastonkäytön opastus, kirjavinkkaukset, tiedonhaku, lukuhaasteet, verkkomateriaalit…</a:t>
            </a:r>
          </a:p>
          <a:p>
            <a:r>
              <a:rPr lang="fi-FI" sz="3000"/>
              <a:t>Kirjastoreitin sivuilla runsaasti hyödyllistä tietoa myös huoltajille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600">
                <a:hlinkClick r:id="rId2"/>
              </a:rPr>
              <a:t>www.kirjastoreitti.fi</a:t>
            </a:r>
            <a:endParaRPr lang="fi-FI" sz="2600"/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600"/>
              <a:t>Materiaaleja myös </a:t>
            </a:r>
            <a:r>
              <a:rPr lang="fi-FI" sz="2600" err="1"/>
              <a:t>Qridissä</a:t>
            </a:r>
            <a:r>
              <a:rPr lang="fi-FI" sz="2600"/>
              <a:t> (jos luokalla käytössä)</a:t>
            </a:r>
          </a:p>
          <a:p>
            <a:r>
              <a:rPr lang="fi-FI" sz="3000"/>
              <a:t>Kirjaston henkilökunta antaa mielellään lukuvinkkejä!</a:t>
            </a:r>
          </a:p>
          <a:p>
            <a:pPr marL="0" indent="0">
              <a:buNone/>
            </a:pPr>
            <a:endParaRPr lang="fi-FI" sz="3200"/>
          </a:p>
          <a:p>
            <a:pPr marL="457200" lvl="1" indent="0">
              <a:buNone/>
            </a:pPr>
            <a:endParaRPr lang="fi-FI"/>
          </a:p>
          <a:p>
            <a:pPr marL="457200" lvl="1" indent="0">
              <a:buNone/>
            </a:pPr>
            <a:endParaRPr lang="fi-FI"/>
          </a:p>
          <a:p>
            <a:pPr lvl="1"/>
            <a:endParaRPr lang="fi-FI"/>
          </a:p>
          <a:p>
            <a:pPr marL="457200" lvl="1" indent="0">
              <a:buNone/>
            </a:pPr>
            <a:endParaRPr lang="fi-FI"/>
          </a:p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267F36E-B285-2FCF-EB1F-3FD0594F2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488" y="2481943"/>
            <a:ext cx="2922483" cy="3896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ABAB52E-EE80-87F6-5207-E0108D0947BF}"/>
              </a:ext>
            </a:extLst>
          </p:cNvPr>
          <p:cNvSpPr txBox="1"/>
          <p:nvPr/>
        </p:nvSpPr>
        <p:spPr>
          <a:xfrm>
            <a:off x="8579488" y="6505554"/>
            <a:ext cx="2861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/>
              <a:t>kuva: Tuija Polo-</a:t>
            </a:r>
            <a:r>
              <a:rPr lang="fi-FI" sz="1400" err="1"/>
              <a:t>Koret</a:t>
            </a:r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949221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F6A10F-1F59-FE62-5206-66F115A3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Linkkejä kaupunginkirjaston materiaaleihin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82C3225-1BED-104B-B2AB-9317F6D62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006" y="2730677"/>
            <a:ext cx="3301156" cy="576262"/>
          </a:xfrm>
        </p:spPr>
        <p:txBody>
          <a:bodyPr/>
          <a:lstStyle/>
          <a:p>
            <a:r>
              <a:rPr lang="fi-FI" b="1"/>
              <a:t>Tukea lukemiseen!</a:t>
            </a:r>
          </a:p>
        </p:txBody>
      </p:sp>
      <p:pic>
        <p:nvPicPr>
          <p:cNvPr id="13" name="Sisällön paikkamerkki 12" descr="Kuva, joka sisältää kohteen kuvio, Grafiikka, pikseli, muotoilu&#10;&#10;Kuvaus luotu automaattisesti">
            <a:extLst>
              <a:ext uri="{FF2B5EF4-FFF2-40B4-BE49-F238E27FC236}">
                <a16:creationId xmlns:a16="http://schemas.microsoft.com/office/drawing/2014/main" id="{57B47628-D973-8DEC-6174-26AED96E52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403634" y="3189886"/>
            <a:ext cx="2872444" cy="2872444"/>
          </a:xfrm>
        </p:spPr>
      </p:pic>
      <p:pic>
        <p:nvPicPr>
          <p:cNvPr id="7" name="Sisällön paikkamerkki 6" descr="Kuva, joka sisältää kohteen kuvio, neliö, pikseli, muotoilu&#10;&#10;Kuvaus luotu automaattisesti">
            <a:extLst>
              <a:ext uri="{FF2B5EF4-FFF2-40B4-BE49-F238E27FC236}">
                <a16:creationId xmlns:a16="http://schemas.microsoft.com/office/drawing/2014/main" id="{8DB9D76E-5D9B-C0E2-D107-B555F2A2C4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4766" y="3222293"/>
            <a:ext cx="2840037" cy="2840037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597E5D6-9A25-876E-583E-6A21D3CEE8EC}"/>
              </a:ext>
            </a:extLst>
          </p:cNvPr>
          <p:cNvSpPr txBox="1"/>
          <p:nvPr/>
        </p:nvSpPr>
        <p:spPr>
          <a:xfrm>
            <a:off x="264078" y="6035825"/>
            <a:ext cx="4139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b="1"/>
              <a:t>www.ouka.fi/tukea-lukemiseen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9D56D6C1-32AB-29FD-E218-4E7B79572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3634" y="2852739"/>
            <a:ext cx="2872444" cy="576261"/>
          </a:xfrm>
        </p:spPr>
        <p:txBody>
          <a:bodyPr/>
          <a:lstStyle/>
          <a:p>
            <a:endParaRPr lang="fi-FI" sz="2200" b="1"/>
          </a:p>
          <a:p>
            <a:pPr algn="ctr"/>
            <a:r>
              <a:rPr lang="fi-FI" b="1"/>
              <a:t>Kirjallisuusdiplomi: lukuvinkkejä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B840F13C-55C3-47F7-E4BD-44D615E837CA}"/>
              </a:ext>
            </a:extLst>
          </p:cNvPr>
          <p:cNvSpPr txBox="1"/>
          <p:nvPr/>
        </p:nvSpPr>
        <p:spPr>
          <a:xfrm>
            <a:off x="4485681" y="6035825"/>
            <a:ext cx="3220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/>
              <a:t>www.ouka.fi/kirjastoreitti/kirjallisuusdiplomi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BE44FF4-C201-3CCD-E2CF-447534D08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617" y="3189886"/>
            <a:ext cx="2857500" cy="28575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0C2CCAF-211B-BC45-0053-11E87A78376E}"/>
              </a:ext>
            </a:extLst>
          </p:cNvPr>
          <p:cNvSpPr txBox="1"/>
          <p:nvPr/>
        </p:nvSpPr>
        <p:spPr>
          <a:xfrm>
            <a:off x="8766835" y="2598003"/>
            <a:ext cx="22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>
                <a:solidFill>
                  <a:schemeClr val="accent1"/>
                </a:solidFill>
              </a:rPr>
              <a:t>Eväitä opiskeluun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59A359E-A3D6-82BC-738A-8298D5E7D4E5}"/>
              </a:ext>
            </a:extLst>
          </p:cNvPr>
          <p:cNvSpPr txBox="1"/>
          <p:nvPr/>
        </p:nvSpPr>
        <p:spPr>
          <a:xfrm>
            <a:off x="8766835" y="6066602"/>
            <a:ext cx="248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/>
              <a:t>https://www.ouka.fi/evaita-opiskeluun</a:t>
            </a:r>
          </a:p>
        </p:txBody>
      </p:sp>
    </p:spTree>
    <p:extLst>
      <p:ext uri="{BB962C8B-B14F-4D97-AF65-F5344CB8AC3E}">
        <p14:creationId xmlns:p14="http://schemas.microsoft.com/office/powerpoint/2010/main" val="3506177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E41F4C-9C71-A66A-A209-1E7F0726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809038" cy="992714"/>
          </a:xfrm>
        </p:spPr>
        <p:txBody>
          <a:bodyPr/>
          <a:lstStyle/>
          <a:p>
            <a:r>
              <a:rPr lang="fi-FI"/>
              <a:t>Iloisia uutisia: Oulussa tehtävä lukutaitotyö vaikuttaa!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D6C9F6-833F-47F1-BDC3-7ECA36BC1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37798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/>
              <a:t>Uusimmat PISA-tulokset (2022): lukutaito Oulussa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/>
              <a:t>Oulun kouluista mukaan valikoitui 8 peruskoulua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/>
              <a:t>Keskimääräiset tulokset kansallisen ja kansainvälisen keskiarvon yläpuolella</a:t>
            </a:r>
          </a:p>
          <a:p>
            <a:r>
              <a:rPr lang="fi-FI" sz="2800"/>
              <a:t>Kaupunkikohtaisen opetussuunnitelman tarkennukset (syksy 2024)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/>
              <a:t>Huomio perustaitoihin: lukeminen, kirjoittaminen ja matemaattiset perustaidot</a:t>
            </a:r>
          </a:p>
          <a:p>
            <a:pPr>
              <a:buFont typeface="Courier New" charset="2"/>
              <a:buChar char="o"/>
            </a:pPr>
            <a:endParaRPr lang="fi-FI"/>
          </a:p>
          <a:p>
            <a:pPr marL="457200" lvl="1" indent="0">
              <a:buNone/>
            </a:pPr>
            <a:endParaRPr lang="fi-FI"/>
          </a:p>
          <a:p>
            <a:pPr marL="457200" lvl="1" indent="0">
              <a:buNone/>
            </a:pPr>
            <a:endParaRPr lang="fi-FI"/>
          </a:p>
          <a:p>
            <a:pPr marL="457200" lvl="1" indent="0">
              <a:buNone/>
            </a:pPr>
            <a:endParaRPr lang="fi-FI"/>
          </a:p>
          <a:p>
            <a:pPr lvl="1">
              <a:buFont typeface="Courier New" charset="2"/>
              <a:buChar char="o"/>
            </a:pPr>
            <a:endParaRPr lang="fi-FI"/>
          </a:p>
          <a:p>
            <a:pPr lvl="1">
              <a:buFont typeface="Courier New" charset="2"/>
              <a:buChar char="o"/>
            </a:pPr>
            <a:endParaRPr lang="fi-FI"/>
          </a:p>
          <a:p>
            <a:pPr lvl="1">
              <a:buFont typeface="Courier New" charset="2"/>
              <a:buChar char="o"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955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3BF14D-FD0F-1D78-C9D8-246A38447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8" y="973667"/>
            <a:ext cx="3857126" cy="16917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200">
                <a:solidFill>
                  <a:schemeClr val="tx1"/>
                </a:solidFill>
              </a:rPr>
              <a:t>Lopuksi: Lukemisen hyödyt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469D727-677A-D330-2731-E4FE939E82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6" r="16293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3AEA80-E401-AE05-C939-D4753630F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28" y="2120900"/>
            <a:ext cx="3936505" cy="38989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fi-FI" sz="130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130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130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2800">
                <a:solidFill>
                  <a:schemeClr val="tx1"/>
                </a:solidFill>
                <a:hlinkClick r:id="rId3"/>
              </a:rPr>
              <a:t>Lukemisen hyödyt -video</a:t>
            </a:r>
            <a:endParaRPr lang="fi-FI" sz="280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2200">
                <a:solidFill>
                  <a:schemeClr val="tx1"/>
                </a:solidFill>
              </a:rPr>
              <a:t>(kesto 0:55)</a:t>
            </a:r>
          </a:p>
          <a:p>
            <a:pPr marL="0" indent="0">
              <a:lnSpc>
                <a:spcPct val="90000"/>
              </a:lnSpc>
              <a:buNone/>
            </a:pPr>
            <a:endParaRPr lang="fi-FI" sz="130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130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160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>
                <a:solidFill>
                  <a:schemeClr val="tx1"/>
                </a:solidFill>
              </a:rPr>
              <a:t>Lähde: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1600">
                <a:solidFill>
                  <a:schemeClr val="tx1"/>
                </a:solidFill>
              </a:rPr>
              <a:t>Lukukeskus: </a:t>
            </a:r>
            <a:r>
              <a:rPr lang="fi-FI" sz="1600" i="1">
                <a:solidFill>
                  <a:schemeClr val="tx1"/>
                </a:solidFill>
              </a:rPr>
              <a:t>Miksi lukeminen kannattaa? – 10 faktaa lukemisesta. </a:t>
            </a:r>
            <a:r>
              <a:rPr lang="fi-FI" sz="1600">
                <a:solidFill>
                  <a:schemeClr val="tx1"/>
                </a:solidFill>
              </a:rPr>
              <a:t>Lukukeskus – </a:t>
            </a:r>
            <a:r>
              <a:rPr lang="fi-FI" sz="1600" err="1">
                <a:solidFill>
                  <a:schemeClr val="tx1"/>
                </a:solidFill>
              </a:rPr>
              <a:t>Läscentrum</a:t>
            </a:r>
            <a:r>
              <a:rPr lang="fi-FI" sz="1600">
                <a:solidFill>
                  <a:schemeClr val="tx1"/>
                </a:solidFill>
              </a:rPr>
              <a:t>. Youtube.com,13.5.2017.</a:t>
            </a:r>
          </a:p>
          <a:p>
            <a:pPr>
              <a:lnSpc>
                <a:spcPct val="90000"/>
              </a:lnSpc>
            </a:pPr>
            <a:endParaRPr lang="fi-FI" sz="1300">
              <a:solidFill>
                <a:schemeClr val="tx1"/>
              </a:solidFill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8562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CAA455-705C-EFC6-B77F-75B9AD55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4E0AAE-FE7D-D5FE-01F9-D6671F9B8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9608840" cy="415435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/>
              <a:t>Aho &amp; Laaksonen (2023): Lukeminen on lapsille nyt tärkeämpää kuin koskaan</a:t>
            </a:r>
            <a:r>
              <a:rPr lang="fi-FI" i="1"/>
              <a:t>. – Helsingin Sanomat. </a:t>
            </a:r>
            <a:r>
              <a:rPr lang="fi-FI"/>
              <a:t>9.12.</a:t>
            </a:r>
          </a:p>
          <a:p>
            <a:r>
              <a:rPr lang="fi-FI"/>
              <a:t>Aivot &amp; Muisti – HS Teema -liite (2020). </a:t>
            </a:r>
            <a:r>
              <a:rPr lang="fi-FI" i="1"/>
              <a:t>Helsingin Sanomat</a:t>
            </a:r>
            <a:r>
              <a:rPr lang="fi-FI"/>
              <a:t>. Julkaisunumero 3.</a:t>
            </a:r>
            <a:endParaRPr lang="fi-FI" sz="1800" b="0" i="0">
              <a:solidFill>
                <a:srgbClr val="000000"/>
              </a:solidFill>
              <a:effectLst/>
            </a:endParaRPr>
          </a:p>
          <a:p>
            <a:r>
              <a:rPr lang="fi-FI" sz="1800" b="0" i="0" err="1">
                <a:solidFill>
                  <a:srgbClr val="000000"/>
                </a:solidFill>
                <a:effectLst/>
              </a:rPr>
              <a:t>Aerila</a:t>
            </a:r>
            <a:r>
              <a:rPr lang="fi-FI" sz="1800" b="0" i="0">
                <a:solidFill>
                  <a:srgbClr val="000000"/>
                </a:solidFill>
                <a:effectLst/>
              </a:rPr>
              <a:t>, </a:t>
            </a:r>
            <a:r>
              <a:rPr lang="fi-FI" sz="1800" b="0" i="0" err="1">
                <a:solidFill>
                  <a:srgbClr val="000000"/>
                </a:solidFill>
                <a:effectLst/>
              </a:rPr>
              <a:t>Juli</a:t>
            </a:r>
            <a:r>
              <a:rPr lang="fi-FI" sz="1800" b="0" i="0">
                <a:solidFill>
                  <a:srgbClr val="000000"/>
                </a:solidFill>
                <a:effectLst/>
              </a:rPr>
              <a:t>-Anna &amp; Kauppinen, Merja</a:t>
            </a:r>
            <a:r>
              <a:rPr lang="fi-FI">
                <a:solidFill>
                  <a:srgbClr val="000000"/>
                </a:solidFill>
              </a:rPr>
              <a:t> (2019):</a:t>
            </a:r>
            <a:r>
              <a:rPr lang="fi-FI" sz="1800" b="0" i="0">
                <a:solidFill>
                  <a:srgbClr val="000000"/>
                </a:solidFill>
                <a:effectLst/>
              </a:rPr>
              <a:t> </a:t>
            </a:r>
            <a:r>
              <a:rPr lang="fi-FI" sz="1800" b="0" i="1">
                <a:solidFill>
                  <a:srgbClr val="000000"/>
                </a:solidFill>
                <a:effectLst/>
              </a:rPr>
              <a:t>Sytytä lukukipinä - Pedagogisia keinoja lukuinnon herättelyyn.</a:t>
            </a:r>
            <a:r>
              <a:rPr lang="fi-FI" sz="1800" b="0" i="0">
                <a:solidFill>
                  <a:srgbClr val="000000"/>
                </a:solidFill>
                <a:effectLst/>
              </a:rPr>
              <a:t> </a:t>
            </a:r>
            <a:r>
              <a:rPr lang="fi-FI">
                <a:solidFill>
                  <a:srgbClr val="000000"/>
                </a:solidFill>
              </a:rPr>
              <a:t>Jyväskylä: PS-kustannus.</a:t>
            </a:r>
            <a:endParaRPr lang="fi-FI"/>
          </a:p>
          <a:p>
            <a:r>
              <a:rPr lang="fi-FI"/>
              <a:t>Heikkinen, Mikko-Pekka (2023): Tutkimus: Lukeminen paperilta parantaa lukutaitoa selvästi enemmän kuin digilaitteelta lukeminen. – </a:t>
            </a:r>
            <a:r>
              <a:rPr lang="fi-FI" i="1"/>
              <a:t>Helsingin Sanomat</a:t>
            </a:r>
            <a:r>
              <a:rPr lang="fi-FI"/>
              <a:t>. 18.12.</a:t>
            </a:r>
          </a:p>
          <a:p>
            <a:r>
              <a:rPr lang="fi-FI"/>
              <a:t>How </a:t>
            </a:r>
            <a:r>
              <a:rPr lang="fi-FI" err="1"/>
              <a:t>Do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Get</a:t>
            </a:r>
            <a:r>
              <a:rPr lang="fi-FI"/>
              <a:t> </a:t>
            </a:r>
            <a:r>
              <a:rPr lang="fi-FI" err="1"/>
              <a:t>Your</a:t>
            </a:r>
            <a:r>
              <a:rPr lang="fi-FI"/>
              <a:t> Child to Read </a:t>
            </a:r>
            <a:r>
              <a:rPr lang="fi-FI" err="1"/>
              <a:t>Books</a:t>
            </a:r>
            <a:r>
              <a:rPr lang="fi-FI"/>
              <a:t>? (2022). </a:t>
            </a:r>
            <a:r>
              <a:rPr lang="fi-FI" i="1" err="1"/>
              <a:t>Better</a:t>
            </a:r>
            <a:r>
              <a:rPr lang="fi-FI" i="1"/>
              <a:t> Reading</a:t>
            </a:r>
            <a:r>
              <a:rPr lang="fi-FI"/>
              <a:t>. Tilapäivitys </a:t>
            </a:r>
            <a:r>
              <a:rPr lang="fi-FI" err="1"/>
              <a:t>Better</a:t>
            </a:r>
            <a:r>
              <a:rPr lang="fi-FI"/>
              <a:t> Reading -yhteisön sivulla 28.8.2022. Facebook.com/</a:t>
            </a:r>
            <a:r>
              <a:rPr lang="fi-FI" err="1"/>
              <a:t>BetterReading</a:t>
            </a:r>
            <a:r>
              <a:rPr lang="fi-FI"/>
              <a:t>. Luettu 9.8.2024.</a:t>
            </a:r>
          </a:p>
          <a:p>
            <a:r>
              <a:rPr lang="fi-FI" err="1"/>
              <a:t>Loula</a:t>
            </a:r>
            <a:r>
              <a:rPr lang="fi-FI"/>
              <a:t>, Pihla (2023): Yhä useamman 4.-luokkalaisen lukutaito on heikko, parhaimmat ja heikoimmat oppilaat asuvat samalla alueella</a:t>
            </a:r>
            <a:r>
              <a:rPr lang="fi-FI" i="1"/>
              <a:t>. – Helsingin Sanomat.</a:t>
            </a:r>
            <a:r>
              <a:rPr lang="fi-FI"/>
              <a:t> 16.5.</a:t>
            </a:r>
          </a:p>
          <a:p>
            <a:r>
              <a:rPr lang="fi-FI"/>
              <a:t>Lukukeskus: FAKTA 1: 60 % suomalaisista kokee lukevansa liian vähän</a:t>
            </a:r>
            <a:r>
              <a:rPr lang="fi-FI" i="1"/>
              <a:t>. 10 faktaa lukemisesta</a:t>
            </a:r>
            <a:r>
              <a:rPr lang="fi-FI"/>
              <a:t>, 2020. Lukukeskus, lukukeskus.fi. 2020. Luettu 25.1.2021.</a:t>
            </a:r>
          </a:p>
          <a:p>
            <a:endParaRPr lang="fi-FI"/>
          </a:p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8848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FE2497-A1F1-3B04-29DF-1528CCAB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459643-0E8B-A3E2-31BB-B9B1D0F8F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9652383" cy="405855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/>
              <a:t>Lukukeskus: FAKTA 10: Joka neljäs suomalainen luki enemmän poikkeuskevään aikana. </a:t>
            </a:r>
            <a:r>
              <a:rPr lang="fi-FI" i="1"/>
              <a:t>10 faktaa lukemisesta 2020</a:t>
            </a:r>
            <a:r>
              <a:rPr lang="fi-FI"/>
              <a:t>, Lukukeskus, lukukeskus.fi. 2020. Luettu 25.1.2021.</a:t>
            </a:r>
          </a:p>
          <a:p>
            <a:r>
              <a:rPr lang="fi-FI"/>
              <a:t>Puttonen, Mikko (2024): Netti tappoi lukuinnon. – </a:t>
            </a:r>
            <a:r>
              <a:rPr lang="fi-FI" i="1"/>
              <a:t>Helsingin Sanomat</a:t>
            </a:r>
            <a:r>
              <a:rPr lang="fi-FI"/>
              <a:t>. 28.5.</a:t>
            </a:r>
          </a:p>
          <a:p>
            <a:r>
              <a:rPr lang="fi-FI"/>
              <a:t>Sandell &amp; Härkönen: </a:t>
            </a:r>
            <a:r>
              <a:rPr lang="fi-FI" i="1"/>
              <a:t>Pisa-tulokset julki: Suomalaislasten lukutaito maailman kärkeä, mutta erot kasvavat – pojista lähes kaksi kolmasosaa lukee vain, jos on pakko. </a:t>
            </a:r>
            <a:r>
              <a:rPr lang="fi-FI"/>
              <a:t>YLE, yle.fi. 3.12.2019. Luettu 9.8.2024.</a:t>
            </a:r>
          </a:p>
          <a:p>
            <a:r>
              <a:rPr lang="fi-FI" b="0" i="0" u="none" strike="noStrike">
                <a:solidFill>
                  <a:srgbClr val="404040"/>
                </a:solidFill>
                <a:effectLst/>
                <a:latin typeface="Century Gothic"/>
              </a:rPr>
              <a:t>Lukukeskus: </a:t>
            </a:r>
            <a:r>
              <a:rPr lang="fi-FI" b="0" i="1" u="none" strike="noStrike">
                <a:solidFill>
                  <a:srgbClr val="404040"/>
                </a:solidFill>
                <a:effectLst/>
                <a:latin typeface="Century Gothic"/>
              </a:rPr>
              <a:t>10 Faktaa lukemisesta 2024</a:t>
            </a:r>
            <a:r>
              <a:rPr lang="fi-FI" b="0" i="0" u="none" strike="noStrike">
                <a:solidFill>
                  <a:srgbClr val="404040"/>
                </a:solidFill>
                <a:effectLst/>
                <a:latin typeface="Century Gothic"/>
              </a:rPr>
              <a:t>, Lukukeskus, lukukeskus.fi. 2024. Luettu 9.8.2024.</a:t>
            </a:r>
            <a:r>
              <a:rPr lang="en-US" b="0" i="0">
                <a:solidFill>
                  <a:srgbClr val="000000"/>
                </a:solidFill>
                <a:effectLst/>
                <a:latin typeface="Century Gothic"/>
              </a:rPr>
              <a:t>​</a:t>
            </a:r>
          </a:p>
          <a:p>
            <a:r>
              <a:rPr lang="fi-FI" b="0" i="0" u="none" strike="noStrike">
                <a:solidFill>
                  <a:srgbClr val="404040"/>
                </a:solidFill>
                <a:effectLst/>
                <a:latin typeface="Century Gothic"/>
              </a:rPr>
              <a:t>Lukukeskus: </a:t>
            </a:r>
            <a:r>
              <a:rPr lang="fi-FI" b="0" i="1" u="none" strike="noStrike">
                <a:solidFill>
                  <a:srgbClr val="404040"/>
                </a:solidFill>
                <a:effectLst/>
                <a:latin typeface="Century Gothic"/>
              </a:rPr>
              <a:t>5 faktaa lasten ja nuorten lukemisesta</a:t>
            </a:r>
            <a:r>
              <a:rPr lang="fi-FI" b="0" i="0" u="none" strike="noStrike">
                <a:solidFill>
                  <a:srgbClr val="404040"/>
                </a:solidFill>
                <a:effectLst/>
                <a:latin typeface="Century Gothic"/>
              </a:rPr>
              <a:t>, Lukukeskus, lukukeskus.fi. 2024. Luettu 9.8.2024. </a:t>
            </a:r>
            <a:r>
              <a:rPr lang="en-US" b="0" i="0">
                <a:solidFill>
                  <a:srgbClr val="000000"/>
                </a:solidFill>
                <a:effectLst/>
                <a:latin typeface="Century Gothic"/>
              </a:rPr>
              <a:t>​</a:t>
            </a:r>
          </a:p>
          <a:p>
            <a:r>
              <a:rPr lang="fi-FI" b="0" i="0" u="none" strike="noStrike">
                <a:solidFill>
                  <a:srgbClr val="404040"/>
                </a:solidFill>
                <a:effectLst/>
                <a:latin typeface="Century Gothic"/>
              </a:rPr>
              <a:t>Jyväskylän yliopisto: </a:t>
            </a:r>
            <a:r>
              <a:rPr lang="fi-FI" b="0" i="1" u="none" strike="noStrike">
                <a:solidFill>
                  <a:srgbClr val="404040"/>
                </a:solidFill>
                <a:effectLst/>
                <a:latin typeface="Century Gothic"/>
              </a:rPr>
              <a:t>Kirjan lukeminen on parasta luetun ymmärtämisen treeniä. Harry Potter päihittää sarjakuvat runsaalla sanastollaan. </a:t>
            </a:r>
            <a:r>
              <a:rPr lang="fi-FI">
                <a:solidFill>
                  <a:srgbClr val="404040"/>
                </a:solidFill>
                <a:latin typeface="Century Gothic"/>
              </a:rPr>
              <a:t>STT info</a:t>
            </a:r>
            <a:r>
              <a:rPr lang="fi-FI" b="0" i="0" u="none" strike="noStrike">
                <a:solidFill>
                  <a:srgbClr val="404040"/>
                </a:solidFill>
                <a:effectLst/>
                <a:latin typeface="Century Gothic"/>
              </a:rPr>
              <a:t>, 23.10.2019. Luettu 9.8.2024.</a:t>
            </a:r>
          </a:p>
          <a:p>
            <a:r>
              <a:rPr lang="fi-FI"/>
              <a:t>Valtanen, Tero: </a:t>
            </a:r>
            <a:r>
              <a:rPr lang="fi-FI" i="1"/>
              <a:t>Nuorten lukemiseen käyttämä aika on romahtanut. </a:t>
            </a:r>
            <a:r>
              <a:rPr lang="fi-FI"/>
              <a:t>YLE, yle.fi, 18.3.2024. Luettu 9.8.2024.</a:t>
            </a:r>
            <a:endParaRPr lang="fi-FI" i="1"/>
          </a:p>
        </p:txBody>
      </p:sp>
    </p:spTree>
    <p:extLst>
      <p:ext uri="{BB962C8B-B14F-4D97-AF65-F5344CB8AC3E}">
        <p14:creationId xmlns:p14="http://schemas.microsoft.com/office/powerpoint/2010/main" val="155132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499C6F-CCB8-C6C4-57F0-2F1F9BF78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1284"/>
            <a:ext cx="8761413" cy="706964"/>
          </a:xfrm>
        </p:spPr>
        <p:txBody>
          <a:bodyPr/>
          <a:lstStyle/>
          <a:p>
            <a:r>
              <a:rPr lang="fi-FI" sz="4400"/>
              <a:t>Lukutaito puhuttaa</a:t>
            </a:r>
            <a:br>
              <a:rPr lang="fi-FI"/>
            </a:br>
            <a:r>
              <a:rPr lang="fi-FI" sz="2400" err="1"/>
              <a:t>YLE:n</a:t>
            </a:r>
            <a:r>
              <a:rPr lang="fi-FI" sz="2400"/>
              <a:t> ja HS:n otsikoita 2023–2024</a:t>
            </a:r>
            <a:endParaRPr lang="fi-FI"/>
          </a:p>
        </p:txBody>
      </p:sp>
      <p:pic>
        <p:nvPicPr>
          <p:cNvPr id="14" name="Sisällön paikkamerkki 13" descr="Kuva, joka sisältää kohteen teksti, Fontti, kuvakaappaus&#10;&#10;Kuvaus luotu automaattisesti">
            <a:extLst>
              <a:ext uri="{FF2B5EF4-FFF2-40B4-BE49-F238E27FC236}">
                <a16:creationId xmlns:a16="http://schemas.microsoft.com/office/drawing/2014/main" id="{1297C5D3-A50D-7F2D-7406-6D4262718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277170">
            <a:off x="311041" y="2769704"/>
            <a:ext cx="6464632" cy="2019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C469EEC4-1841-F5F7-A142-5F24C7FAFF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000" r="178" b="41033"/>
          <a:stretch/>
        </p:blipFill>
        <p:spPr>
          <a:xfrm rot="322246">
            <a:off x="4815209" y="2708171"/>
            <a:ext cx="7065596" cy="2053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4B1F624D-F3EE-0BAC-392A-CA5BC47995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78" b="15705"/>
          <a:stretch/>
        </p:blipFill>
        <p:spPr>
          <a:xfrm>
            <a:off x="891366" y="4327804"/>
            <a:ext cx="6545924" cy="2053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uva 7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D4E41C7A-5B6E-21F5-5C0C-CB199932B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79">
            <a:off x="1826002" y="3384495"/>
            <a:ext cx="8539996" cy="2184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E0CAC58B-D8CA-2E40-3815-0031519B9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5300008" y="4026369"/>
            <a:ext cx="6096000" cy="2122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56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68E4A1-21AA-E036-2506-5A5426FAF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Tilastot kertovat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971762-2448-5CDB-4CAA-03F51061C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209732" cy="4041140"/>
          </a:xfrm>
        </p:spPr>
        <p:txBody>
          <a:bodyPr>
            <a:normAutofit lnSpcReduction="10000"/>
          </a:bodyPr>
          <a:lstStyle/>
          <a:p>
            <a:r>
              <a:rPr lang="fi-FI" sz="2600"/>
              <a:t>Neljäsluokkalaisista vain 14 % saavuttaa erinomaisen lukutaidon (PIRLS-tutkimus 2021)</a:t>
            </a:r>
          </a:p>
          <a:p>
            <a:r>
              <a:rPr lang="fi-FI" sz="2600"/>
              <a:t>Pojista lähes 67 % lukee vain pakosta (YLE)</a:t>
            </a:r>
          </a:p>
          <a:p>
            <a:r>
              <a:rPr lang="fi-FI" sz="2600"/>
              <a:t>Suomessa tyydyttävän lukutaidon tason saavuttaa 57 % nuorista (Lukukeskus)</a:t>
            </a:r>
          </a:p>
          <a:p>
            <a:r>
              <a:rPr lang="fi-FI" sz="2600"/>
              <a:t>OAJ: Yli 8 000 lasta ikäluokasta jää ilman jatko-opintoihin riittävää lukutaitoa (YLE)</a:t>
            </a:r>
          </a:p>
          <a:p>
            <a:r>
              <a:rPr lang="fi-FI" sz="2600"/>
              <a:t>60 % aikuisista kokee lukevansa tai kuuntelevansa liian vähän (Lukukeskus)</a:t>
            </a: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298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C2E29C-3E13-559F-5E95-B84099EEF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Miten lukutaidon muutokset näkyvät koulussa?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48D53D-4F52-C0D8-B3AD-117276639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9408543" cy="3936637"/>
          </a:xfrm>
        </p:spPr>
        <p:txBody>
          <a:bodyPr>
            <a:normAutofit/>
          </a:bodyPr>
          <a:lstStyle/>
          <a:p>
            <a:endParaRPr lang="fi-FI"/>
          </a:p>
          <a:p>
            <a:pPr marL="0" indent="0" algn="ctr">
              <a:buNone/>
            </a:pPr>
            <a:r>
              <a:rPr lang="fi-FI" sz="3200">
                <a:hlinkClick r:id="rId2"/>
              </a:rPr>
              <a:t>Tietoa lukutaidosta peruskouluikäisten huoltajille</a:t>
            </a:r>
            <a:endParaRPr lang="fi-FI" sz="3200"/>
          </a:p>
          <a:p>
            <a:pPr marL="0" indent="0" algn="ctr">
              <a:buNone/>
            </a:pPr>
            <a:r>
              <a:rPr lang="fi-FI" sz="2400"/>
              <a:t>(kesto 3:11)</a:t>
            </a:r>
            <a:endParaRPr lang="fi-FI" sz="2000"/>
          </a:p>
          <a:p>
            <a:pPr marL="0" indent="0">
              <a:buNone/>
            </a:pPr>
            <a:endParaRPr lang="fi-FI" sz="2000"/>
          </a:p>
          <a:p>
            <a:pPr marL="0" indent="0">
              <a:buNone/>
            </a:pPr>
            <a:r>
              <a:rPr lang="fi-FI" sz="2000"/>
              <a:t>Lähde: </a:t>
            </a:r>
          </a:p>
          <a:p>
            <a:pPr marL="0" indent="0">
              <a:buNone/>
            </a:pPr>
            <a:r>
              <a:rPr lang="fi-FI" sz="2000"/>
              <a:t>Lukuagentti Etelä-Pohjanmaa: </a:t>
            </a:r>
            <a:r>
              <a:rPr lang="fi-FI" sz="2000" i="1"/>
              <a:t>Infovideo lukemisen tärkeydestä peruskouluikäisten lasten ja nuorten vanhemmille.</a:t>
            </a:r>
            <a:r>
              <a:rPr lang="fi-FI" sz="2000"/>
              <a:t> Verkostosta voimaa lukutaitoon -hanke.Youtube.com, 31.10.2022.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0429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EBFE99-5B3A-42D7-5B4B-23B996E4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Tutkimustietoa: Lukemaan oppii siis vain lukemalla!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97A13C-2AA0-11EB-355A-1D4A60788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82240"/>
            <a:ext cx="8825659" cy="37533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sz="2400" b="1"/>
              <a:t>1. ”Keskittymiskyky ei ole pysyvä ominaisuus, vaan siitä pitää huolehtia joka päivä.” </a:t>
            </a:r>
            <a:r>
              <a:rPr lang="fi-FI" sz="2000"/>
              <a:t>(aivotutkija Mona Moisala)</a:t>
            </a:r>
          </a:p>
          <a:p>
            <a:pPr marL="0" indent="0">
              <a:buNone/>
            </a:pPr>
            <a:r>
              <a:rPr lang="fi-FI" sz="2400" b="1"/>
              <a:t>2. "Aivot oppivat sitä, mitä niillä treenataan, siinä missä kehotkin.” </a:t>
            </a:r>
            <a:r>
              <a:rPr lang="fi-FI" sz="2000"/>
              <a:t>(lasten ja nuorten neuropsykologi Nina Uusitalo)</a:t>
            </a:r>
          </a:p>
          <a:p>
            <a:pPr marL="0" indent="0">
              <a:buNone/>
            </a:pPr>
            <a:r>
              <a:rPr lang="fi-FI" sz="2400" b="1"/>
              <a:t>3. ”Erityisesti pitkien tekstien lukeminen kohentaa		 pitkäkestoista muistia.” </a:t>
            </a:r>
            <a:r>
              <a:rPr lang="fi-FI" sz="2000"/>
              <a:t>(Lukukeskus)</a:t>
            </a:r>
          </a:p>
          <a:p>
            <a:pPr marL="0" indent="0">
              <a:buNone/>
            </a:pPr>
            <a:r>
              <a:rPr lang="fi-FI" sz="2400" b="1"/>
              <a:t>4. ”Vaikka lapsi innostuisi lukemaan vasta yläkoulussa, se näkyy seuraavana vuonna ymmärtämisen taidon parantumisena.” </a:t>
            </a:r>
            <a:r>
              <a:rPr lang="fi-FI" sz="2000"/>
              <a:t>(apulaisprofessori Minna Torppa, Jyväskylän yliopisto)</a:t>
            </a:r>
            <a:endParaRPr lang="fi-FI" sz="24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C42609A-87A0-B9CD-EB1E-4E619C796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614988" y="2952204"/>
            <a:ext cx="2411547" cy="241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2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C4AC3C-5016-8ED5-7568-ADE95973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/>
              <a:t>Painettu kirja vai digiteksti?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FBBD77-C48D-99AE-8376-F02D720AD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50" y="2603499"/>
            <a:ext cx="9866813" cy="3875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800"/>
              <a:t>1. Paperille painetun tekstin lukeminen kehittää lukutaitoa selvästi enemmän (Valencian yliopisto, 2023)</a:t>
            </a:r>
          </a:p>
          <a:p>
            <a:pPr lvl="1"/>
            <a:r>
              <a:rPr lang="fi-FI" sz="2400"/>
              <a:t>Digitekstit = usein silmäilevä lukeminen, keskeytykset</a:t>
            </a:r>
          </a:p>
          <a:p>
            <a:pPr lvl="1"/>
            <a:r>
              <a:rPr lang="fi-FI" sz="2400"/>
              <a:t>Printtitekstit = säännöllinen lukeminen voi parantaa tekstinymmärtämistä </a:t>
            </a:r>
            <a:r>
              <a:rPr lang="fi-FI" sz="2400" b="1"/>
              <a:t>6–8 kertaa </a:t>
            </a:r>
            <a:r>
              <a:rPr lang="fi-FI" sz="2400"/>
              <a:t>enemmän</a:t>
            </a:r>
            <a:endParaRPr lang="fi-FI" sz="2800"/>
          </a:p>
          <a:p>
            <a:pPr marL="0" indent="0">
              <a:buNone/>
            </a:pPr>
            <a:r>
              <a:rPr lang="fi-FI" sz="2800"/>
              <a:t>2. Digitekstit rinnalle </a:t>
            </a:r>
          </a:p>
          <a:p>
            <a:pPr lvl="1"/>
            <a:r>
              <a:rPr lang="fi-FI" sz="2400"/>
              <a:t>esim. e-kirja voi motivoida lasta lukemaan</a:t>
            </a:r>
          </a:p>
          <a:p>
            <a:pPr lvl="1"/>
            <a:r>
              <a:rPr lang="fi-FI" sz="2400"/>
              <a:t>vaatii toisaalta harjaantumista ja tottumista</a:t>
            </a:r>
          </a:p>
        </p:txBody>
      </p:sp>
    </p:spTree>
    <p:extLst>
      <p:ext uri="{BB962C8B-B14F-4D97-AF65-F5344CB8AC3E}">
        <p14:creationId xmlns:p14="http://schemas.microsoft.com/office/powerpoint/2010/main" val="1449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B716CC-6D94-8394-0D9C-F83A7ECA5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Lukutaidon tukeminen kotona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DBA0734-94FD-00E4-B5B9-795EFBB28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069" y="2499361"/>
            <a:ext cx="10685417" cy="41365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2400" b="1"/>
              <a:t>1. Säännöllisyys ratkaisee</a:t>
            </a:r>
          </a:p>
          <a:p>
            <a:pPr lvl="1"/>
            <a:r>
              <a:rPr lang="fi-FI" sz="2400"/>
              <a:t>30 min. vapaa-ajan lukemista päivittäin tukee </a:t>
            </a:r>
            <a:r>
              <a:rPr lang="fi-FI" sz="2400" b="1"/>
              <a:t>merkittävästi</a:t>
            </a:r>
            <a:r>
              <a:rPr lang="fi-FI" sz="2400"/>
              <a:t> lapsen lukutaitoa ja esim. matematiikan oppimista (Lukukeskus)</a:t>
            </a:r>
          </a:p>
          <a:p>
            <a:pPr lvl="1"/>
            <a:r>
              <a:rPr lang="fi-FI" sz="2400"/>
              <a:t>Myös lyhyempi säännöllinen lukuhetki kannattaa!</a:t>
            </a:r>
          </a:p>
          <a:p>
            <a:pPr marL="0" indent="0">
              <a:buNone/>
            </a:pPr>
            <a:r>
              <a:rPr lang="fi-FI" sz="2400" b="1"/>
              <a:t>2. Kirjoja kotiin esim. kirjastosta</a:t>
            </a:r>
          </a:p>
          <a:p>
            <a:pPr lvl="1"/>
            <a:r>
              <a:rPr lang="fi-FI" sz="2400"/>
              <a:t>kirjojen lukumäärä kotona yhteydessä lapsen lukutaitoon ja osaamiseen (PISA 2012 -tutkimuksia)</a:t>
            </a:r>
          </a:p>
          <a:p>
            <a:pPr lvl="1"/>
            <a:r>
              <a:rPr lang="fi-FI" sz="2400"/>
              <a:t>helppo aloittaa: sarjakuvat, selkokirjat, helppolukuiset teokset… </a:t>
            </a:r>
          </a:p>
          <a:p>
            <a:pPr marL="0" indent="0">
              <a:buNone/>
            </a:pPr>
            <a:r>
              <a:rPr lang="fi-FI" sz="2400" b="1"/>
              <a:t>3. Vaikka lukeminen takkuaisi, ei kannata luovuttaa!</a:t>
            </a:r>
          </a:p>
          <a:p>
            <a:pPr lvl="1"/>
            <a:r>
              <a:rPr lang="fi-FI" sz="2400"/>
              <a:t>säännöllinen harjoittelu -&gt; lukeminen </a:t>
            </a:r>
            <a:r>
              <a:rPr lang="fi-FI" sz="2400" err="1"/>
              <a:t>sujuvoituu</a:t>
            </a:r>
            <a:r>
              <a:rPr lang="fi-FI" sz="2400"/>
              <a:t> -&gt; muuttuu koko ajan mukavammaksi</a:t>
            </a:r>
          </a:p>
          <a:p>
            <a:pPr marL="0" indent="0">
              <a:buNone/>
            </a:pP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711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103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E6FA41F-8909-3A25-9820-1B82EB4D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err="1">
                <a:solidFill>
                  <a:srgbClr val="EBEBEB"/>
                </a:solidFill>
              </a:rPr>
              <a:t>Meidän</a:t>
            </a:r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err="1">
                <a:solidFill>
                  <a:srgbClr val="EBEBEB"/>
                </a:solidFill>
              </a:rPr>
              <a:t>aikuisten</a:t>
            </a:r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0" i="0" kern="120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malli</a:t>
            </a:r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on </a:t>
            </a:r>
            <a:r>
              <a:rPr lang="en-US" sz="5400" b="0" i="0" kern="120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tärkeä</a:t>
            </a:r>
            <a:endParaRPr lang="en-US" sz="5400" b="0" i="0" kern="1200">
              <a:solidFill>
                <a:srgbClr val="EBEBEB"/>
              </a:solidFill>
              <a:latin typeface="+mj-lt"/>
            </a:endParaRP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1039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040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i-FI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D8E3F7-6D47-F66C-C441-E8C54E19EF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0450" y="938680"/>
            <a:ext cx="5370896" cy="543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04B1CBB-2C28-F0DB-1135-5DA6CDEF43D5}"/>
              </a:ext>
            </a:extLst>
          </p:cNvPr>
          <p:cNvSpPr txBox="1"/>
          <p:nvPr/>
        </p:nvSpPr>
        <p:spPr>
          <a:xfrm flipH="1">
            <a:off x="1011730" y="6481638"/>
            <a:ext cx="4398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/>
              <a:t>(”How </a:t>
            </a:r>
            <a:r>
              <a:rPr lang="fi-FI" sz="1200" err="1"/>
              <a:t>Do</a:t>
            </a:r>
            <a:r>
              <a:rPr lang="fi-FI" sz="1200"/>
              <a:t> </a:t>
            </a:r>
            <a:r>
              <a:rPr lang="fi-FI" sz="1200" err="1"/>
              <a:t>You</a:t>
            </a:r>
            <a:r>
              <a:rPr lang="fi-FI" sz="1200"/>
              <a:t> </a:t>
            </a:r>
            <a:r>
              <a:rPr lang="fi-FI" sz="1200" err="1"/>
              <a:t>Get</a:t>
            </a:r>
            <a:r>
              <a:rPr lang="fi-FI" sz="1200"/>
              <a:t> </a:t>
            </a:r>
            <a:r>
              <a:rPr lang="fi-FI" sz="1200" err="1"/>
              <a:t>Your</a:t>
            </a:r>
            <a:r>
              <a:rPr lang="fi-FI" sz="1200"/>
              <a:t> Child to Read </a:t>
            </a:r>
            <a:r>
              <a:rPr lang="fi-FI" sz="1200" err="1"/>
              <a:t>Books</a:t>
            </a:r>
            <a:r>
              <a:rPr lang="fi-FI" sz="1200"/>
              <a:t>?” 2022)</a:t>
            </a:r>
          </a:p>
        </p:txBody>
      </p:sp>
    </p:spTree>
    <p:extLst>
      <p:ext uri="{BB962C8B-B14F-4D97-AF65-F5344CB8AC3E}">
        <p14:creationId xmlns:p14="http://schemas.microsoft.com/office/powerpoint/2010/main" val="578130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C9A6C2-F3D1-CED7-F34B-B9BE3BC57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Luetaan yhdessä!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E761C3-C785-D492-162A-5E28EAD68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71420"/>
            <a:ext cx="9965892" cy="4128226"/>
          </a:xfrm>
        </p:spPr>
        <p:txBody>
          <a:bodyPr>
            <a:normAutofit fontScale="92500" lnSpcReduction="10000"/>
          </a:bodyPr>
          <a:lstStyle/>
          <a:p>
            <a:pPr fontAlgn="base">
              <a:lnSpc>
                <a:spcPct val="90000"/>
              </a:lnSpc>
            </a:pPr>
            <a:r>
              <a:rPr lang="fi-FI" sz="2800">
                <a:latin typeface="Aptos" panose="020B0004020202020204" pitchFamily="34" charset="0"/>
                <a:ea typeface="+mn-lt"/>
                <a:cs typeface="+mn-lt"/>
              </a:rPr>
              <a:t>Positiivinen vaikutus lapsen ja aikuisen välisen tunne- ja vuorovaikutussuhteen rakentumiselle</a:t>
            </a:r>
          </a:p>
          <a:p>
            <a:pPr fontAlgn="base">
              <a:lnSpc>
                <a:spcPct val="90000"/>
              </a:lnSpc>
            </a:pPr>
            <a:r>
              <a:rPr lang="fi-FI" sz="2800" b="0" i="0">
                <a:effectLst/>
                <a:latin typeface="Aptos" panose="020B0004020202020204" pitchFamily="34" charset="0"/>
                <a:ea typeface="+mn-lt"/>
                <a:cs typeface="+mn-lt"/>
              </a:rPr>
              <a:t>Tutkimustuloksia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400">
                <a:latin typeface="Aptos" panose="020F0502020204030204" pitchFamily="34" charset="0"/>
              </a:rPr>
              <a:t>2. lk. oppilaiden lukemiseen liittyvät muistot: 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fi-FI" sz="2400">
                <a:latin typeface="Aptos" panose="020F0502020204030204" pitchFamily="34" charset="0"/>
              </a:rPr>
              <a:t>	erit. iltasatuhetket ja läheisyys tärkeitä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fi-FI" sz="2400">
                <a:latin typeface="Aptos" panose="020F0502020204030204" pitchFamily="34" charset="0"/>
              </a:rPr>
              <a:t>	(TARU-hanke)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400">
                <a:latin typeface="Aptos" panose="020F0502020204030204" pitchFamily="34" charset="0"/>
              </a:rPr>
              <a:t>PISA-arviointi: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fi-FI" sz="2400">
                <a:latin typeface="Aptos" panose="020F0502020204030204" pitchFamily="34" charset="0"/>
              </a:rPr>
              <a:t>	taitavimmille lukijoille luettu ääneen 13-v. asti</a:t>
            </a:r>
          </a:p>
          <a:p>
            <a:pPr marL="0" indent="0" fontAlgn="base">
              <a:lnSpc>
                <a:spcPct val="90000"/>
              </a:lnSpc>
              <a:buNone/>
            </a:pPr>
            <a:endParaRPr lang="fi-FI" sz="2400">
              <a:latin typeface="Aptos" panose="020F0502020204030204" pitchFamily="34" charset="0"/>
            </a:endParaRPr>
          </a:p>
          <a:p>
            <a:pPr marL="0" indent="0" fontAlgn="base">
              <a:lnSpc>
                <a:spcPct val="90000"/>
              </a:lnSpc>
              <a:buNone/>
            </a:pPr>
            <a:r>
              <a:rPr lang="fi-FI" sz="2000">
                <a:latin typeface="Aptos" panose="020F0502020204030204" pitchFamily="34" charset="0"/>
              </a:rPr>
              <a:t>(</a:t>
            </a:r>
            <a:r>
              <a:rPr lang="fi-FI" sz="2000" err="1">
                <a:latin typeface="Aptos" panose="020F0502020204030204" pitchFamily="34" charset="0"/>
              </a:rPr>
              <a:t>Aerila</a:t>
            </a:r>
            <a:r>
              <a:rPr lang="fi-FI" sz="2000">
                <a:latin typeface="Aptos" panose="020F0502020204030204" pitchFamily="34" charset="0"/>
              </a:rPr>
              <a:t> &amp; Kauppinen, 2019)</a:t>
            </a:r>
            <a:endParaRPr lang="fi-FI" sz="2400">
              <a:latin typeface="Aptos" panose="020F050202020403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C1B8F5F-BE30-7577-31ED-3C4BA4678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525" y="3977640"/>
            <a:ext cx="3357573" cy="237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3275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i (johtoryhmä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TF00001243</Template>
  <Application>Microsoft Office PowerPoint</Application>
  <PresentationFormat>Widescreen</PresentationFormat>
  <Slides>16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Ioni (johtoryhmä)</vt:lpstr>
      <vt:lpstr>Miten tuen lapseni lukutaitoa?</vt:lpstr>
      <vt:lpstr>Lukutaito puhuttaa YLE:n ja HS:n otsikoita 2023–2024</vt:lpstr>
      <vt:lpstr>Tilastot kertovat</vt:lpstr>
      <vt:lpstr>Miten lukutaidon muutokset näkyvät koulussa?</vt:lpstr>
      <vt:lpstr>Tutkimustietoa: Lukemaan oppii siis vain lukemalla!</vt:lpstr>
      <vt:lpstr>Painettu kirja vai digiteksti?</vt:lpstr>
      <vt:lpstr>Lukutaidon tukeminen kotona</vt:lpstr>
      <vt:lpstr>Meidän aikuisten malli on tärkeä</vt:lpstr>
      <vt:lpstr>Luetaan yhdessä! </vt:lpstr>
      <vt:lpstr>Mukavia yhdessä lukemisen tapoja</vt:lpstr>
      <vt:lpstr>Oulun kaupunginkirjasto mukana lukutaitotyössä</vt:lpstr>
      <vt:lpstr>Linkkejä kaupunginkirjaston materiaaleihin</vt:lpstr>
      <vt:lpstr>Iloisia uutisia: Oulussa tehtävä lukutaitotyö vaikuttaa!</vt:lpstr>
      <vt:lpstr>Lopuksi: Lukemisen hyödyt</vt:lpstr>
      <vt:lpstr>Lähteet</vt:lpstr>
      <vt:lpstr>Lähteet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1</cp:revision>
  <dcterms:created xsi:type="dcterms:W3CDTF">2024-08-08T06:27:04Z</dcterms:created>
  <dcterms:modified xsi:type="dcterms:W3CDTF">2024-08-22T16:29:52Z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2024-08-08T08:03:27Z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539b891c-84ea-4b68-84dc-f2a54c300f68</vt:lpwstr>
  </property>
  <property fmtid="{D5CDD505-2E9C-101B-9397-08002B2CF9AE}" pid="8" name="MSIP_Label_e7f2b28d-54cf-44b6-aad9-6a2b7fb652a6_ContentBits">
    <vt:lpwstr>0</vt:lpwstr>
  </property>
</Properties>
</file>