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8" r:id="rId4"/>
    <p:sldId id="261" r:id="rId5"/>
    <p:sldId id="262" r:id="rId6"/>
    <p:sldId id="263" r:id="rId7"/>
    <p:sldId id="268" r:id="rId8"/>
    <p:sldId id="267" r:id="rId9"/>
    <p:sldId id="269" r:id="rId10"/>
    <p:sldId id="272" r:id="rId11"/>
    <p:sldId id="271" r:id="rId12"/>
    <p:sldId id="270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F9E540-2901-451F-B38C-BB3E436C5434}" v="70" dt="2024-09-04T07:41:39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832" autoAdjust="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änninen Paula" userId="09e82a7b-2ef3-4a53-b844-0b5632e8d76c" providerId="ADAL" clId="{D6F9E540-2901-451F-B38C-BB3E436C5434}"/>
    <pc:docChg chg="undo custSel addSld delSld modSld">
      <pc:chgData name="Hänninen Paula" userId="09e82a7b-2ef3-4a53-b844-0b5632e8d76c" providerId="ADAL" clId="{D6F9E540-2901-451F-B38C-BB3E436C5434}" dt="2024-09-06T07:10:20.736" v="4465" actId="20577"/>
      <pc:docMkLst>
        <pc:docMk/>
      </pc:docMkLst>
      <pc:sldChg chg="modSp mod">
        <pc:chgData name="Hänninen Paula" userId="09e82a7b-2ef3-4a53-b844-0b5632e8d76c" providerId="ADAL" clId="{D6F9E540-2901-451F-B38C-BB3E436C5434}" dt="2024-09-03T12:14:53.529" v="4146" actId="5793"/>
        <pc:sldMkLst>
          <pc:docMk/>
          <pc:sldMk cId="2258996801" sldId="257"/>
        </pc:sldMkLst>
        <pc:spChg chg="mod">
          <ac:chgData name="Hänninen Paula" userId="09e82a7b-2ef3-4a53-b844-0b5632e8d76c" providerId="ADAL" clId="{D6F9E540-2901-451F-B38C-BB3E436C5434}" dt="2024-09-03T12:14:53.529" v="4146" actId="5793"/>
          <ac:spMkLst>
            <pc:docMk/>
            <pc:sldMk cId="2258996801" sldId="257"/>
            <ac:spMk id="3" creationId="{45DA0A12-307B-717D-F480-9FB7B25C5892}"/>
          </ac:spMkLst>
        </pc:spChg>
      </pc:sldChg>
      <pc:sldChg chg="addSp delSp modSp new mod setBg">
        <pc:chgData name="Hänninen Paula" userId="09e82a7b-2ef3-4a53-b844-0b5632e8d76c" providerId="ADAL" clId="{D6F9E540-2901-451F-B38C-BB3E436C5434}" dt="2024-09-03T09:33:11.627" v="3279" actId="20577"/>
        <pc:sldMkLst>
          <pc:docMk/>
          <pc:sldMk cId="3292745327" sldId="258"/>
        </pc:sldMkLst>
        <pc:spChg chg="mod">
          <ac:chgData name="Hänninen Paula" userId="09e82a7b-2ef3-4a53-b844-0b5632e8d76c" providerId="ADAL" clId="{D6F9E540-2901-451F-B38C-BB3E436C5434}" dt="2024-09-03T08:09:09.367" v="885" actId="14100"/>
          <ac:spMkLst>
            <pc:docMk/>
            <pc:sldMk cId="3292745327" sldId="258"/>
            <ac:spMk id="2" creationId="{71F739CD-9EB9-193D-0D30-D8F11723A954}"/>
          </ac:spMkLst>
        </pc:spChg>
        <pc:spChg chg="add del mod">
          <ac:chgData name="Hänninen Paula" userId="09e82a7b-2ef3-4a53-b844-0b5632e8d76c" providerId="ADAL" clId="{D6F9E540-2901-451F-B38C-BB3E436C5434}" dt="2024-09-03T07:46:05.611" v="5"/>
          <ac:spMkLst>
            <pc:docMk/>
            <pc:sldMk cId="3292745327" sldId="258"/>
            <ac:spMk id="3" creationId="{B07734CB-FA2B-8DAC-6AEE-05E88129DCAA}"/>
          </ac:spMkLst>
        </pc:spChg>
        <pc:spChg chg="add mod">
          <ac:chgData name="Hänninen Paula" userId="09e82a7b-2ef3-4a53-b844-0b5632e8d76c" providerId="ADAL" clId="{D6F9E540-2901-451F-B38C-BB3E436C5434}" dt="2024-09-03T09:33:11.627" v="3279" actId="20577"/>
          <ac:spMkLst>
            <pc:docMk/>
            <pc:sldMk cId="3292745327" sldId="258"/>
            <ac:spMk id="5" creationId="{648F5C4F-F707-5914-B5BE-6422BB4FC686}"/>
          </ac:spMkLst>
        </pc:spChg>
        <pc:grpChg chg="add">
          <ac:chgData name="Hänninen Paula" userId="09e82a7b-2ef3-4a53-b844-0b5632e8d76c" providerId="ADAL" clId="{D6F9E540-2901-451F-B38C-BB3E436C5434}" dt="2024-09-03T07:48:42.513" v="142" actId="26606"/>
          <ac:grpSpMkLst>
            <pc:docMk/>
            <pc:sldMk cId="3292745327" sldId="258"/>
            <ac:grpSpMk id="10" creationId="{1FD67D68-9B83-C338-8342-3348D8F22347}"/>
          </ac:grpSpMkLst>
        </pc:grpChg>
        <pc:picChg chg="add mod ord">
          <ac:chgData name="Hänninen Paula" userId="09e82a7b-2ef3-4a53-b844-0b5632e8d76c" providerId="ADAL" clId="{D6F9E540-2901-451F-B38C-BB3E436C5434}" dt="2024-09-03T08:10:54.748" v="931" actId="1076"/>
          <ac:picMkLst>
            <pc:docMk/>
            <pc:sldMk cId="3292745327" sldId="258"/>
            <ac:picMk id="4" creationId="{71C28C57-573D-A07C-2948-F7B0E61C7295}"/>
          </ac:picMkLst>
        </pc:picChg>
      </pc:sldChg>
      <pc:sldChg chg="addSp delSp modSp new del mod">
        <pc:chgData name="Hänninen Paula" userId="09e82a7b-2ef3-4a53-b844-0b5632e8d76c" providerId="ADAL" clId="{D6F9E540-2901-451F-B38C-BB3E436C5434}" dt="2024-09-03T08:18:43.814" v="1573" actId="2696"/>
        <pc:sldMkLst>
          <pc:docMk/>
          <pc:sldMk cId="1471873397" sldId="259"/>
        </pc:sldMkLst>
        <pc:spChg chg="mod">
          <ac:chgData name="Hänninen Paula" userId="09e82a7b-2ef3-4a53-b844-0b5632e8d76c" providerId="ADAL" clId="{D6F9E540-2901-451F-B38C-BB3E436C5434}" dt="2024-09-03T08:12:46.357" v="1043" actId="20577"/>
          <ac:spMkLst>
            <pc:docMk/>
            <pc:sldMk cId="1471873397" sldId="259"/>
            <ac:spMk id="2" creationId="{3CADE96F-3FCD-B849-BA9D-427A835DAA95}"/>
          </ac:spMkLst>
        </pc:spChg>
        <pc:spChg chg="add del mod">
          <ac:chgData name="Hänninen Paula" userId="09e82a7b-2ef3-4a53-b844-0b5632e8d76c" providerId="ADAL" clId="{D6F9E540-2901-451F-B38C-BB3E436C5434}" dt="2024-09-03T08:18:11.375" v="1531"/>
          <ac:spMkLst>
            <pc:docMk/>
            <pc:sldMk cId="1471873397" sldId="259"/>
            <ac:spMk id="3" creationId="{866E05D7-A145-1ADD-A719-BB6FA6B261C6}"/>
          </ac:spMkLst>
        </pc:spChg>
      </pc:sldChg>
      <pc:sldChg chg="del delDesignElem">
        <pc:chgData name="Hänninen Paula" userId="09e82a7b-2ef3-4a53-b844-0b5632e8d76c" providerId="ADAL" clId="{D6F9E540-2901-451F-B38C-BB3E436C5434}" dt="2024-09-03T08:17:59.008" v="1527" actId="2696"/>
        <pc:sldMkLst>
          <pc:docMk/>
          <pc:sldMk cId="2541198682" sldId="260"/>
        </pc:sldMkLst>
      </pc:sldChg>
      <pc:sldChg chg="addSp delSp modSp mod">
        <pc:chgData name="Hänninen Paula" userId="09e82a7b-2ef3-4a53-b844-0b5632e8d76c" providerId="ADAL" clId="{D6F9E540-2901-451F-B38C-BB3E436C5434}" dt="2024-09-03T08:52:11.699" v="2146" actId="14100"/>
        <pc:sldMkLst>
          <pc:docMk/>
          <pc:sldMk cId="45810894" sldId="261"/>
        </pc:sldMkLst>
        <pc:spChg chg="mod">
          <ac:chgData name="Hänninen Paula" userId="09e82a7b-2ef3-4a53-b844-0b5632e8d76c" providerId="ADAL" clId="{D6F9E540-2901-451F-B38C-BB3E436C5434}" dt="2024-09-03T08:18:37.163" v="1572" actId="20577"/>
          <ac:spMkLst>
            <pc:docMk/>
            <pc:sldMk cId="45810894" sldId="261"/>
            <ac:spMk id="2" creationId="{71F739CD-9EB9-193D-0D30-D8F11723A954}"/>
          </ac:spMkLst>
        </pc:spChg>
        <pc:spChg chg="add mod">
          <ac:chgData name="Hänninen Paula" userId="09e82a7b-2ef3-4a53-b844-0b5632e8d76c" providerId="ADAL" clId="{D6F9E540-2901-451F-B38C-BB3E436C5434}" dt="2024-09-03T08:52:11.699" v="2146" actId="14100"/>
          <ac:spMkLst>
            <pc:docMk/>
            <pc:sldMk cId="45810894" sldId="261"/>
            <ac:spMk id="3" creationId="{C10E86C0-91D2-CB01-6BC2-7D0777572C56}"/>
          </ac:spMkLst>
        </pc:spChg>
        <pc:spChg chg="mod">
          <ac:chgData name="Hänninen Paula" userId="09e82a7b-2ef3-4a53-b844-0b5632e8d76c" providerId="ADAL" clId="{D6F9E540-2901-451F-B38C-BB3E436C5434}" dt="2024-09-03T08:18:05.010" v="1528" actId="20577"/>
          <ac:spMkLst>
            <pc:docMk/>
            <pc:sldMk cId="45810894" sldId="261"/>
            <ac:spMk id="5" creationId="{648F5C4F-F707-5914-B5BE-6422BB4FC686}"/>
          </ac:spMkLst>
        </pc:spChg>
        <pc:spChg chg="add del">
          <ac:chgData name="Hänninen Paula" userId="09e82a7b-2ef3-4a53-b844-0b5632e8d76c" providerId="ADAL" clId="{D6F9E540-2901-451F-B38C-BB3E436C5434}" dt="2024-09-03T08:19:15.814" v="1575" actId="22"/>
          <ac:spMkLst>
            <pc:docMk/>
            <pc:sldMk cId="45810894" sldId="261"/>
            <ac:spMk id="7" creationId="{7E277926-D05E-2333-9611-8C60D57C2B1D}"/>
          </ac:spMkLst>
        </pc:spChg>
      </pc:sldChg>
      <pc:sldChg chg="addSp delSp modSp mod">
        <pc:chgData name="Hänninen Paula" userId="09e82a7b-2ef3-4a53-b844-0b5632e8d76c" providerId="ADAL" clId="{D6F9E540-2901-451F-B38C-BB3E436C5434}" dt="2024-09-04T07:56:37.956" v="4456" actId="255"/>
        <pc:sldMkLst>
          <pc:docMk/>
          <pc:sldMk cId="1543398400" sldId="262"/>
        </pc:sldMkLst>
        <pc:spChg chg="mod">
          <ac:chgData name="Hänninen Paula" userId="09e82a7b-2ef3-4a53-b844-0b5632e8d76c" providerId="ADAL" clId="{D6F9E540-2901-451F-B38C-BB3E436C5434}" dt="2024-09-04T07:56:37.956" v="4456" actId="255"/>
          <ac:spMkLst>
            <pc:docMk/>
            <pc:sldMk cId="1543398400" sldId="262"/>
            <ac:spMk id="3" creationId="{C10E86C0-91D2-CB01-6BC2-7D0777572C56}"/>
          </ac:spMkLst>
        </pc:spChg>
        <pc:spChg chg="add del">
          <ac:chgData name="Hänninen Paula" userId="09e82a7b-2ef3-4a53-b844-0b5632e8d76c" providerId="ADAL" clId="{D6F9E540-2901-451F-B38C-BB3E436C5434}" dt="2024-09-03T08:20:48.522" v="1619" actId="22"/>
          <ac:spMkLst>
            <pc:docMk/>
            <pc:sldMk cId="1543398400" sldId="262"/>
            <ac:spMk id="7" creationId="{2E6CF5A3-3025-B038-5ADF-9C5B6FEEA4A7}"/>
          </ac:spMkLst>
        </pc:spChg>
      </pc:sldChg>
      <pc:sldChg chg="modSp mod">
        <pc:chgData name="Hänninen Paula" userId="09e82a7b-2ef3-4a53-b844-0b5632e8d76c" providerId="ADAL" clId="{D6F9E540-2901-451F-B38C-BB3E436C5434}" dt="2024-09-03T08:56:03.547" v="2222" actId="20577"/>
        <pc:sldMkLst>
          <pc:docMk/>
          <pc:sldMk cId="907209436" sldId="263"/>
        </pc:sldMkLst>
        <pc:spChg chg="mod">
          <ac:chgData name="Hänninen Paula" userId="09e82a7b-2ef3-4a53-b844-0b5632e8d76c" providerId="ADAL" clId="{D6F9E540-2901-451F-B38C-BB3E436C5434}" dt="2024-09-03T08:56:03.547" v="2222" actId="20577"/>
          <ac:spMkLst>
            <pc:docMk/>
            <pc:sldMk cId="907209436" sldId="263"/>
            <ac:spMk id="3" creationId="{C10E86C0-91D2-CB01-6BC2-7D0777572C56}"/>
          </ac:spMkLst>
        </pc:spChg>
      </pc:sldChg>
      <pc:sldChg chg="modSp del mod delDesignElem">
        <pc:chgData name="Hänninen Paula" userId="09e82a7b-2ef3-4a53-b844-0b5632e8d76c" providerId="ADAL" clId="{D6F9E540-2901-451F-B38C-BB3E436C5434}" dt="2024-09-03T12:16:28.932" v="4162" actId="2696"/>
        <pc:sldMkLst>
          <pc:docMk/>
          <pc:sldMk cId="2610402994" sldId="264"/>
        </pc:sldMkLst>
        <pc:spChg chg="mod">
          <ac:chgData name="Hänninen Paula" userId="09e82a7b-2ef3-4a53-b844-0b5632e8d76c" providerId="ADAL" clId="{D6F9E540-2901-451F-B38C-BB3E436C5434}" dt="2024-09-03T08:46:15.697" v="1678" actId="20577"/>
          <ac:spMkLst>
            <pc:docMk/>
            <pc:sldMk cId="2610402994" sldId="264"/>
            <ac:spMk id="2" creationId="{71F739CD-9EB9-193D-0D30-D8F11723A954}"/>
          </ac:spMkLst>
        </pc:spChg>
        <pc:spChg chg="mod">
          <ac:chgData name="Hänninen Paula" userId="09e82a7b-2ef3-4a53-b844-0b5632e8d76c" providerId="ADAL" clId="{D6F9E540-2901-451F-B38C-BB3E436C5434}" dt="2024-09-03T08:51:31.601" v="2144" actId="20577"/>
          <ac:spMkLst>
            <pc:docMk/>
            <pc:sldMk cId="2610402994" sldId="264"/>
            <ac:spMk id="5" creationId="{648F5C4F-F707-5914-B5BE-6422BB4FC686}"/>
          </ac:spMkLst>
        </pc:spChg>
      </pc:sldChg>
      <pc:sldChg chg="addSp delSp modSp new del mod">
        <pc:chgData name="Hänninen Paula" userId="09e82a7b-2ef3-4a53-b844-0b5632e8d76c" providerId="ADAL" clId="{D6F9E540-2901-451F-B38C-BB3E436C5434}" dt="2024-09-03T08:56:26.700" v="2223" actId="2696"/>
        <pc:sldMkLst>
          <pc:docMk/>
          <pc:sldMk cId="569225729" sldId="265"/>
        </pc:sldMkLst>
        <pc:spChg chg="add del mod">
          <ac:chgData name="Hänninen Paula" userId="09e82a7b-2ef3-4a53-b844-0b5632e8d76c" providerId="ADAL" clId="{D6F9E540-2901-451F-B38C-BB3E436C5434}" dt="2024-09-03T08:55:50.128" v="2218"/>
          <ac:spMkLst>
            <pc:docMk/>
            <pc:sldMk cId="569225729" sldId="265"/>
            <ac:spMk id="4" creationId="{69537403-B438-D4AB-C798-2F1C451A4A09}"/>
          </ac:spMkLst>
        </pc:spChg>
      </pc:sldChg>
      <pc:sldChg chg="modSp del mod delDesignElem">
        <pc:chgData name="Hänninen Paula" userId="09e82a7b-2ef3-4a53-b844-0b5632e8d76c" providerId="ADAL" clId="{D6F9E540-2901-451F-B38C-BB3E436C5434}" dt="2024-09-03T08:59:01.636" v="2229" actId="2696"/>
        <pc:sldMkLst>
          <pc:docMk/>
          <pc:sldMk cId="3140675963" sldId="266"/>
        </pc:sldMkLst>
        <pc:spChg chg="mod">
          <ac:chgData name="Hänninen Paula" userId="09e82a7b-2ef3-4a53-b844-0b5632e8d76c" providerId="ADAL" clId="{D6F9E540-2901-451F-B38C-BB3E436C5434}" dt="2024-09-03T08:55:59.779" v="2221" actId="20577"/>
          <ac:spMkLst>
            <pc:docMk/>
            <pc:sldMk cId="3140675963" sldId="266"/>
            <ac:spMk id="3" creationId="{C10E86C0-91D2-CB01-6BC2-7D0777572C56}"/>
          </ac:spMkLst>
        </pc:spChg>
      </pc:sldChg>
      <pc:sldChg chg="addSp delSp modSp mod">
        <pc:chgData name="Hänninen Paula" userId="09e82a7b-2ef3-4a53-b844-0b5632e8d76c" providerId="ADAL" clId="{D6F9E540-2901-451F-B38C-BB3E436C5434}" dt="2024-09-03T09:13:29.926" v="2364" actId="1076"/>
        <pc:sldMkLst>
          <pc:docMk/>
          <pc:sldMk cId="94175221" sldId="267"/>
        </pc:sldMkLst>
        <pc:spChg chg="mod">
          <ac:chgData name="Hänninen Paula" userId="09e82a7b-2ef3-4a53-b844-0b5632e8d76c" providerId="ADAL" clId="{D6F9E540-2901-451F-B38C-BB3E436C5434}" dt="2024-09-03T09:07:50.604" v="2312" actId="20577"/>
          <ac:spMkLst>
            <pc:docMk/>
            <pc:sldMk cId="94175221" sldId="267"/>
            <ac:spMk id="2" creationId="{71F739CD-9EB9-193D-0D30-D8F11723A954}"/>
          </ac:spMkLst>
        </pc:spChg>
        <pc:spChg chg="del mod">
          <ac:chgData name="Hänninen Paula" userId="09e82a7b-2ef3-4a53-b844-0b5632e8d76c" providerId="ADAL" clId="{D6F9E540-2901-451F-B38C-BB3E436C5434}" dt="2024-09-03T09:11:28.318" v="2354" actId="478"/>
          <ac:spMkLst>
            <pc:docMk/>
            <pc:sldMk cId="94175221" sldId="267"/>
            <ac:spMk id="3" creationId="{C10E86C0-91D2-CB01-6BC2-7D0777572C56}"/>
          </ac:spMkLst>
        </pc:spChg>
        <pc:spChg chg="add mod">
          <ac:chgData name="Hänninen Paula" userId="09e82a7b-2ef3-4a53-b844-0b5632e8d76c" providerId="ADAL" clId="{D6F9E540-2901-451F-B38C-BB3E436C5434}" dt="2024-09-03T09:13:29.926" v="2364" actId="1076"/>
          <ac:spMkLst>
            <pc:docMk/>
            <pc:sldMk cId="94175221" sldId="267"/>
            <ac:spMk id="8" creationId="{CA1F5A4C-F15F-061E-4A90-8C6A4CA4ED57}"/>
          </ac:spMkLst>
        </pc:spChg>
        <pc:picChg chg="add mod">
          <ac:chgData name="Hänninen Paula" userId="09e82a7b-2ef3-4a53-b844-0b5632e8d76c" providerId="ADAL" clId="{D6F9E540-2901-451F-B38C-BB3E436C5434}" dt="2024-09-03T09:11:45.544" v="2360" actId="1076"/>
          <ac:picMkLst>
            <pc:docMk/>
            <pc:sldMk cId="94175221" sldId="267"/>
            <ac:picMk id="7" creationId="{9E3929B4-A4F7-6873-8328-925476BCA00A}"/>
          </ac:picMkLst>
        </pc:picChg>
      </pc:sldChg>
      <pc:sldChg chg="del">
        <pc:chgData name="Hänninen Paula" userId="09e82a7b-2ef3-4a53-b844-0b5632e8d76c" providerId="ADAL" clId="{D6F9E540-2901-451F-B38C-BB3E436C5434}" dt="2024-09-03T08:57:59.976" v="2224" actId="47"/>
        <pc:sldMkLst>
          <pc:docMk/>
          <pc:sldMk cId="3909160785" sldId="267"/>
        </pc:sldMkLst>
      </pc:sldChg>
      <pc:sldChg chg="modSp mod">
        <pc:chgData name="Hänninen Paula" userId="09e82a7b-2ef3-4a53-b844-0b5632e8d76c" providerId="ADAL" clId="{D6F9E540-2901-451F-B38C-BB3E436C5434}" dt="2024-09-03T08:58:42.474" v="2227"/>
        <pc:sldMkLst>
          <pc:docMk/>
          <pc:sldMk cId="283168497" sldId="268"/>
        </pc:sldMkLst>
        <pc:spChg chg="mod">
          <ac:chgData name="Hänninen Paula" userId="09e82a7b-2ef3-4a53-b844-0b5632e8d76c" providerId="ADAL" clId="{D6F9E540-2901-451F-B38C-BB3E436C5434}" dt="2024-09-03T08:58:42.474" v="2227"/>
          <ac:spMkLst>
            <pc:docMk/>
            <pc:sldMk cId="283168497" sldId="268"/>
            <ac:spMk id="3" creationId="{C10E86C0-91D2-CB01-6BC2-7D0777572C56}"/>
          </ac:spMkLst>
        </pc:spChg>
      </pc:sldChg>
      <pc:sldChg chg="add del">
        <pc:chgData name="Hänninen Paula" userId="09e82a7b-2ef3-4a53-b844-0b5632e8d76c" providerId="ADAL" clId="{D6F9E540-2901-451F-B38C-BB3E436C5434}" dt="2024-09-03T08:58:52.161" v="2228" actId="2696"/>
        <pc:sldMkLst>
          <pc:docMk/>
          <pc:sldMk cId="1293608387" sldId="269"/>
        </pc:sldMkLst>
      </pc:sldChg>
      <pc:sldChg chg="addSp modSp mod">
        <pc:chgData name="Hänninen Paula" userId="09e82a7b-2ef3-4a53-b844-0b5632e8d76c" providerId="ADAL" clId="{D6F9E540-2901-451F-B38C-BB3E436C5434}" dt="2024-09-06T07:10:20.736" v="4465" actId="20577"/>
        <pc:sldMkLst>
          <pc:docMk/>
          <pc:sldMk cId="2463134732" sldId="269"/>
        </pc:sldMkLst>
        <pc:spChg chg="mod">
          <ac:chgData name="Hänninen Paula" userId="09e82a7b-2ef3-4a53-b844-0b5632e8d76c" providerId="ADAL" clId="{D6F9E540-2901-451F-B38C-BB3E436C5434}" dt="2024-09-03T09:14:32.403" v="2420" actId="20577"/>
          <ac:spMkLst>
            <pc:docMk/>
            <pc:sldMk cId="2463134732" sldId="269"/>
            <ac:spMk id="2" creationId="{71F739CD-9EB9-193D-0D30-D8F11723A954}"/>
          </ac:spMkLst>
        </pc:spChg>
        <pc:spChg chg="mod">
          <ac:chgData name="Hänninen Paula" userId="09e82a7b-2ef3-4a53-b844-0b5632e8d76c" providerId="ADAL" clId="{D6F9E540-2901-451F-B38C-BB3E436C5434}" dt="2024-09-06T07:10:20.736" v="4465" actId="20577"/>
          <ac:spMkLst>
            <pc:docMk/>
            <pc:sldMk cId="2463134732" sldId="269"/>
            <ac:spMk id="3" creationId="{C10E86C0-91D2-CB01-6BC2-7D0777572C56}"/>
          </ac:spMkLst>
        </pc:spChg>
        <pc:picChg chg="add mod">
          <ac:chgData name="Hänninen Paula" userId="09e82a7b-2ef3-4a53-b844-0b5632e8d76c" providerId="ADAL" clId="{D6F9E540-2901-451F-B38C-BB3E436C5434}" dt="2024-09-04T07:41:55.858" v="4454" actId="14100"/>
          <ac:picMkLst>
            <pc:docMk/>
            <pc:sldMk cId="2463134732" sldId="269"/>
            <ac:picMk id="7" creationId="{7F4773A5-093A-11D1-2B5B-8958AAF5DC01}"/>
          </ac:picMkLst>
        </pc:picChg>
      </pc:sldChg>
      <pc:sldChg chg="addSp delSp modSp mod">
        <pc:chgData name="Hänninen Paula" userId="09e82a7b-2ef3-4a53-b844-0b5632e8d76c" providerId="ADAL" clId="{D6F9E540-2901-451F-B38C-BB3E436C5434}" dt="2024-09-03T09:55:41.719" v="3584" actId="1076"/>
        <pc:sldMkLst>
          <pc:docMk/>
          <pc:sldMk cId="2401273347" sldId="270"/>
        </pc:sldMkLst>
        <pc:spChg chg="mod ord">
          <ac:chgData name="Hänninen Paula" userId="09e82a7b-2ef3-4a53-b844-0b5632e8d76c" providerId="ADAL" clId="{D6F9E540-2901-451F-B38C-BB3E436C5434}" dt="2024-09-03T09:48:29.526" v="3536" actId="26606"/>
          <ac:spMkLst>
            <pc:docMk/>
            <pc:sldMk cId="2401273347" sldId="270"/>
            <ac:spMk id="2" creationId="{71F739CD-9EB9-193D-0D30-D8F11723A954}"/>
          </ac:spMkLst>
        </pc:spChg>
        <pc:spChg chg="add del mod">
          <ac:chgData name="Hänninen Paula" userId="09e82a7b-2ef3-4a53-b844-0b5632e8d76c" providerId="ADAL" clId="{D6F9E540-2901-451F-B38C-BB3E436C5434}" dt="2024-09-03T09:55:37.092" v="3583" actId="1076"/>
          <ac:spMkLst>
            <pc:docMk/>
            <pc:sldMk cId="2401273347" sldId="270"/>
            <ac:spMk id="3" creationId="{C10E86C0-91D2-CB01-6BC2-7D0777572C56}"/>
          </ac:spMkLst>
        </pc:spChg>
        <pc:spChg chg="ord">
          <ac:chgData name="Hänninen Paula" userId="09e82a7b-2ef3-4a53-b844-0b5632e8d76c" providerId="ADAL" clId="{D6F9E540-2901-451F-B38C-BB3E436C5434}" dt="2024-09-03T09:28:59.564" v="3065" actId="26606"/>
          <ac:spMkLst>
            <pc:docMk/>
            <pc:sldMk cId="2401273347" sldId="270"/>
            <ac:spMk id="5" creationId="{648F5C4F-F707-5914-B5BE-6422BB4FC686}"/>
          </ac:spMkLst>
        </pc:spChg>
        <pc:spChg chg="add del">
          <ac:chgData name="Hänninen Paula" userId="09e82a7b-2ef3-4a53-b844-0b5632e8d76c" providerId="ADAL" clId="{D6F9E540-2901-451F-B38C-BB3E436C5434}" dt="2024-09-03T09:48:29.526" v="3536" actId="26606"/>
          <ac:spMkLst>
            <pc:docMk/>
            <pc:sldMk cId="2401273347" sldId="270"/>
            <ac:spMk id="17" creationId="{C3420C89-0B09-4632-A4AF-3971D08BF7A8}"/>
          </ac:spMkLst>
        </pc:spChg>
        <pc:spChg chg="add del">
          <ac:chgData name="Hänninen Paula" userId="09e82a7b-2ef3-4a53-b844-0b5632e8d76c" providerId="ADAL" clId="{D6F9E540-2901-451F-B38C-BB3E436C5434}" dt="2024-09-03T09:48:29.526" v="3536" actId="26606"/>
          <ac:spMkLst>
            <pc:docMk/>
            <pc:sldMk cId="2401273347" sldId="270"/>
            <ac:spMk id="19" creationId="{4E5CBA61-BF74-40B4-A3A8-366BBA626CCF}"/>
          </ac:spMkLst>
        </pc:spChg>
        <pc:spChg chg="add del">
          <ac:chgData name="Hänninen Paula" userId="09e82a7b-2ef3-4a53-b844-0b5632e8d76c" providerId="ADAL" clId="{D6F9E540-2901-451F-B38C-BB3E436C5434}" dt="2024-09-03T09:48:29.526" v="3536" actId="26606"/>
          <ac:spMkLst>
            <pc:docMk/>
            <pc:sldMk cId="2401273347" sldId="270"/>
            <ac:spMk id="37" creationId="{A51A0227-072A-4F5F-928C-E2C3E5CCD10C}"/>
          </ac:spMkLst>
        </pc:spChg>
        <pc:spChg chg="add del">
          <ac:chgData name="Hänninen Paula" userId="09e82a7b-2ef3-4a53-b844-0b5632e8d76c" providerId="ADAL" clId="{D6F9E540-2901-451F-B38C-BB3E436C5434}" dt="2024-09-03T09:48:29.526" v="3536" actId="26606"/>
          <ac:spMkLst>
            <pc:docMk/>
            <pc:sldMk cId="2401273347" sldId="270"/>
            <ac:spMk id="39" creationId="{35D99776-4B38-47DF-A302-11AD9AF87ACA}"/>
          </ac:spMkLst>
        </pc:spChg>
        <pc:grpChg chg="del">
          <ac:chgData name="Hänninen Paula" userId="09e82a7b-2ef3-4a53-b844-0b5632e8d76c" providerId="ADAL" clId="{D6F9E540-2901-451F-B38C-BB3E436C5434}" dt="2024-09-03T09:28:59.564" v="3065" actId="26606"/>
          <ac:grpSpMkLst>
            <pc:docMk/>
            <pc:sldMk cId="2401273347" sldId="270"/>
            <ac:grpSpMk id="10" creationId="{1FD67D68-9B83-C338-8342-3348D8F22347}"/>
          </ac:grpSpMkLst>
        </pc:grpChg>
        <pc:grpChg chg="add del">
          <ac:chgData name="Hänninen Paula" userId="09e82a7b-2ef3-4a53-b844-0b5632e8d76c" providerId="ADAL" clId="{D6F9E540-2901-451F-B38C-BB3E436C5434}" dt="2024-09-03T09:48:29.526" v="3536" actId="26606"/>
          <ac:grpSpMkLst>
            <pc:docMk/>
            <pc:sldMk cId="2401273347" sldId="270"/>
            <ac:grpSpMk id="21" creationId="{AC27E70C-5470-4262-B9CE-AE52C51CF4C1}"/>
          </ac:grpSpMkLst>
        </pc:grpChg>
        <pc:grpChg chg="add del">
          <ac:chgData name="Hänninen Paula" userId="09e82a7b-2ef3-4a53-b844-0b5632e8d76c" providerId="ADAL" clId="{D6F9E540-2901-451F-B38C-BB3E436C5434}" dt="2024-09-03T09:48:29.526" v="3536" actId="26606"/>
          <ac:grpSpMkLst>
            <pc:docMk/>
            <pc:sldMk cId="2401273347" sldId="270"/>
            <ac:grpSpMk id="25" creationId="{E27AF472-EAE3-4572-AB69-B92BD10DBC6D}"/>
          </ac:grpSpMkLst>
        </pc:grpChg>
        <pc:picChg chg="mod ord">
          <ac:chgData name="Hänninen Paula" userId="09e82a7b-2ef3-4a53-b844-0b5632e8d76c" providerId="ADAL" clId="{D6F9E540-2901-451F-B38C-BB3E436C5434}" dt="2024-09-03T09:55:25.027" v="3581" actId="1076"/>
          <ac:picMkLst>
            <pc:docMk/>
            <pc:sldMk cId="2401273347" sldId="270"/>
            <ac:picMk id="4" creationId="{71C28C57-573D-A07C-2948-F7B0E61C7295}"/>
          </ac:picMkLst>
        </pc:picChg>
        <pc:picChg chg="add del mod modCrop">
          <ac:chgData name="Hänninen Paula" userId="09e82a7b-2ef3-4a53-b844-0b5632e8d76c" providerId="ADAL" clId="{D6F9E540-2901-451F-B38C-BB3E436C5434}" dt="2024-09-03T09:47:17.077" v="3533" actId="478"/>
          <ac:picMkLst>
            <pc:docMk/>
            <pc:sldMk cId="2401273347" sldId="270"/>
            <ac:picMk id="6" creationId="{29559508-8C65-CC62-AC5F-6AE61F328F67}"/>
          </ac:picMkLst>
        </pc:picChg>
        <pc:picChg chg="add mod ord">
          <ac:chgData name="Hänninen Paula" userId="09e82a7b-2ef3-4a53-b844-0b5632e8d76c" providerId="ADAL" clId="{D6F9E540-2901-451F-B38C-BB3E436C5434}" dt="2024-09-03T09:48:29.526" v="3536" actId="26606"/>
          <ac:picMkLst>
            <pc:docMk/>
            <pc:sldMk cId="2401273347" sldId="270"/>
            <ac:picMk id="7" creationId="{60C8DBB2-23DF-7E1A-F17D-3D737278700A}"/>
          </ac:picMkLst>
        </pc:picChg>
        <pc:picChg chg="add del mod modCrop">
          <ac:chgData name="Hänninen Paula" userId="09e82a7b-2ef3-4a53-b844-0b5632e8d76c" providerId="ADAL" clId="{D6F9E540-2901-451F-B38C-BB3E436C5434}" dt="2024-09-03T09:49:34.826" v="3543" actId="478"/>
          <ac:picMkLst>
            <pc:docMk/>
            <pc:sldMk cId="2401273347" sldId="270"/>
            <ac:picMk id="8" creationId="{C6960A07-FECA-DD79-9189-738CEF2A6CC0}"/>
          </ac:picMkLst>
        </pc:picChg>
        <pc:picChg chg="add del mod">
          <ac:chgData name="Hänninen Paula" userId="09e82a7b-2ef3-4a53-b844-0b5632e8d76c" providerId="ADAL" clId="{D6F9E540-2901-451F-B38C-BB3E436C5434}" dt="2024-09-03T09:51:44.058" v="3563" actId="478"/>
          <ac:picMkLst>
            <pc:docMk/>
            <pc:sldMk cId="2401273347" sldId="270"/>
            <ac:picMk id="9" creationId="{40D36498-E8E8-93D3-3489-8CC6B60B2815}"/>
          </ac:picMkLst>
        </pc:picChg>
        <pc:picChg chg="add mod">
          <ac:chgData name="Hänninen Paula" userId="09e82a7b-2ef3-4a53-b844-0b5632e8d76c" providerId="ADAL" clId="{D6F9E540-2901-451F-B38C-BB3E436C5434}" dt="2024-09-03T09:55:41.719" v="3584" actId="1076"/>
          <ac:picMkLst>
            <pc:docMk/>
            <pc:sldMk cId="2401273347" sldId="270"/>
            <ac:picMk id="13" creationId="{6C21FD48-824D-C631-DB38-EEDD55119D6A}"/>
          </ac:picMkLst>
        </pc:picChg>
      </pc:sldChg>
      <pc:sldChg chg="modSp del mod delDesignElem">
        <pc:chgData name="Hänninen Paula" userId="09e82a7b-2ef3-4a53-b844-0b5632e8d76c" providerId="ADAL" clId="{D6F9E540-2901-451F-B38C-BB3E436C5434}" dt="2024-09-03T09:28:01.887" v="2978" actId="2696"/>
        <pc:sldMkLst>
          <pc:docMk/>
          <pc:sldMk cId="3835314216" sldId="270"/>
        </pc:sldMkLst>
        <pc:spChg chg="mod">
          <ac:chgData name="Hänninen Paula" userId="09e82a7b-2ef3-4a53-b844-0b5632e8d76c" providerId="ADAL" clId="{D6F9E540-2901-451F-B38C-BB3E436C5434}" dt="2024-09-03T09:27:07.210" v="2895" actId="20577"/>
          <ac:spMkLst>
            <pc:docMk/>
            <pc:sldMk cId="3835314216" sldId="270"/>
            <ac:spMk id="2" creationId="{71F739CD-9EB9-193D-0D30-D8F11723A954}"/>
          </ac:spMkLst>
        </pc:spChg>
        <pc:spChg chg="mod">
          <ac:chgData name="Hänninen Paula" userId="09e82a7b-2ef3-4a53-b844-0b5632e8d76c" providerId="ADAL" clId="{D6F9E540-2901-451F-B38C-BB3E436C5434}" dt="2024-09-03T09:27:45.048" v="2977" actId="20577"/>
          <ac:spMkLst>
            <pc:docMk/>
            <pc:sldMk cId="3835314216" sldId="270"/>
            <ac:spMk id="3" creationId="{C10E86C0-91D2-CB01-6BC2-7D0777572C56}"/>
          </ac:spMkLst>
        </pc:spChg>
      </pc:sldChg>
      <pc:sldChg chg="addSp delSp modSp mod">
        <pc:chgData name="Hänninen Paula" userId="09e82a7b-2ef3-4a53-b844-0b5632e8d76c" providerId="ADAL" clId="{D6F9E540-2901-451F-B38C-BB3E436C5434}" dt="2024-09-04T06:27:23.233" v="4338" actId="1076"/>
        <pc:sldMkLst>
          <pc:docMk/>
          <pc:sldMk cId="3623336076" sldId="271"/>
        </pc:sldMkLst>
        <pc:spChg chg="mod">
          <ac:chgData name="Hänninen Paula" userId="09e82a7b-2ef3-4a53-b844-0b5632e8d76c" providerId="ADAL" clId="{D6F9E540-2901-451F-B38C-BB3E436C5434}" dt="2024-09-04T06:13:55.501" v="4216" actId="20577"/>
          <ac:spMkLst>
            <pc:docMk/>
            <pc:sldMk cId="3623336076" sldId="271"/>
            <ac:spMk id="2" creationId="{71F739CD-9EB9-193D-0D30-D8F11723A954}"/>
          </ac:spMkLst>
        </pc:spChg>
        <pc:spChg chg="del mod">
          <ac:chgData name="Hänninen Paula" userId="09e82a7b-2ef3-4a53-b844-0b5632e8d76c" providerId="ADAL" clId="{D6F9E540-2901-451F-B38C-BB3E436C5434}" dt="2024-09-03T09:38:13.527" v="3422" actId="478"/>
          <ac:spMkLst>
            <pc:docMk/>
            <pc:sldMk cId="3623336076" sldId="271"/>
            <ac:spMk id="3" creationId="{C10E86C0-91D2-CB01-6BC2-7D0777572C56}"/>
          </ac:spMkLst>
        </pc:spChg>
        <pc:spChg chg="add mod">
          <ac:chgData name="Hänninen Paula" userId="09e82a7b-2ef3-4a53-b844-0b5632e8d76c" providerId="ADAL" clId="{D6F9E540-2901-451F-B38C-BB3E436C5434}" dt="2024-09-04T06:27:23.233" v="4338" actId="1076"/>
          <ac:spMkLst>
            <pc:docMk/>
            <pc:sldMk cId="3623336076" sldId="271"/>
            <ac:spMk id="3" creationId="{E9D43CAA-256B-1889-DE34-5B4AF562AB7C}"/>
          </ac:spMkLst>
        </pc:spChg>
        <pc:spChg chg="add mod">
          <ac:chgData name="Hänninen Paula" userId="09e82a7b-2ef3-4a53-b844-0b5632e8d76c" providerId="ADAL" clId="{D6F9E540-2901-451F-B38C-BB3E436C5434}" dt="2024-09-04T06:27:16.722" v="4337" actId="20577"/>
          <ac:spMkLst>
            <pc:docMk/>
            <pc:sldMk cId="3623336076" sldId="271"/>
            <ac:spMk id="6" creationId="{8B3CDD8F-F43C-C4E4-1F37-F5B10A6C93FE}"/>
          </ac:spMkLst>
        </pc:spChg>
        <pc:spChg chg="add mod">
          <ac:chgData name="Hänninen Paula" userId="09e82a7b-2ef3-4a53-b844-0b5632e8d76c" providerId="ADAL" clId="{D6F9E540-2901-451F-B38C-BB3E436C5434}" dt="2024-09-04T06:20:07.890" v="4333" actId="1076"/>
          <ac:spMkLst>
            <pc:docMk/>
            <pc:sldMk cId="3623336076" sldId="271"/>
            <ac:spMk id="9" creationId="{02C2344C-CEAD-8BD0-3516-9570BDB30B85}"/>
          </ac:spMkLst>
        </pc:spChg>
        <pc:picChg chg="add mod">
          <ac:chgData name="Hänninen Paula" userId="09e82a7b-2ef3-4a53-b844-0b5632e8d76c" providerId="ADAL" clId="{D6F9E540-2901-451F-B38C-BB3E436C5434}" dt="2024-09-04T06:20:03.436" v="4332" actId="1076"/>
          <ac:picMkLst>
            <pc:docMk/>
            <pc:sldMk cId="3623336076" sldId="271"/>
            <ac:picMk id="7" creationId="{3E58BA1B-B929-D7A0-A482-A638D0BEBEBF}"/>
          </ac:picMkLst>
        </pc:picChg>
        <pc:picChg chg="del">
          <ac:chgData name="Hänninen Paula" userId="09e82a7b-2ef3-4a53-b844-0b5632e8d76c" providerId="ADAL" clId="{D6F9E540-2901-451F-B38C-BB3E436C5434}" dt="2024-09-03T09:37:49.088" v="3314" actId="478"/>
          <ac:picMkLst>
            <pc:docMk/>
            <pc:sldMk cId="3623336076" sldId="271"/>
            <ac:picMk id="7" creationId="{7F4773A5-093A-11D1-2B5B-8958AAF5DC01}"/>
          </ac:picMkLst>
        </pc:picChg>
        <pc:picChg chg="add mod">
          <ac:chgData name="Hänninen Paula" userId="09e82a7b-2ef3-4a53-b844-0b5632e8d76c" providerId="ADAL" clId="{D6F9E540-2901-451F-B38C-BB3E436C5434}" dt="2024-09-04T06:19:59.844" v="4331" actId="1076"/>
          <ac:picMkLst>
            <pc:docMk/>
            <pc:sldMk cId="3623336076" sldId="271"/>
            <ac:picMk id="8" creationId="{7F1BE7FF-F66F-0484-F156-F52BFF861047}"/>
          </ac:picMkLst>
        </pc:picChg>
      </pc:sldChg>
      <pc:sldChg chg="addSp modSp mod">
        <pc:chgData name="Hänninen Paula" userId="09e82a7b-2ef3-4a53-b844-0b5632e8d76c" providerId="ADAL" clId="{D6F9E540-2901-451F-B38C-BB3E436C5434}" dt="2024-09-03T12:18:09.943" v="4187" actId="20577"/>
        <pc:sldMkLst>
          <pc:docMk/>
          <pc:sldMk cId="1664626068" sldId="272"/>
        </pc:sldMkLst>
        <pc:spChg chg="mod">
          <ac:chgData name="Hänninen Paula" userId="09e82a7b-2ef3-4a53-b844-0b5632e8d76c" providerId="ADAL" clId="{D6F9E540-2901-451F-B38C-BB3E436C5434}" dt="2024-09-03T11:58:54.948" v="3600" actId="20577"/>
          <ac:spMkLst>
            <pc:docMk/>
            <pc:sldMk cId="1664626068" sldId="272"/>
            <ac:spMk id="2" creationId="{71F739CD-9EB9-193D-0D30-D8F11723A954}"/>
          </ac:spMkLst>
        </pc:spChg>
        <pc:spChg chg="mod">
          <ac:chgData name="Hänninen Paula" userId="09e82a7b-2ef3-4a53-b844-0b5632e8d76c" providerId="ADAL" clId="{D6F9E540-2901-451F-B38C-BB3E436C5434}" dt="2024-09-03T12:18:09.943" v="4187" actId="20577"/>
          <ac:spMkLst>
            <pc:docMk/>
            <pc:sldMk cId="1664626068" sldId="272"/>
            <ac:spMk id="3" creationId="{C10E86C0-91D2-CB01-6BC2-7D0777572C56}"/>
          </ac:spMkLst>
        </pc:spChg>
        <pc:picChg chg="add mod">
          <ac:chgData name="Hänninen Paula" userId="09e82a7b-2ef3-4a53-b844-0b5632e8d76c" providerId="ADAL" clId="{D6F9E540-2901-451F-B38C-BB3E436C5434}" dt="2024-09-03T12:17:25.677" v="4178" actId="1076"/>
          <ac:picMkLst>
            <pc:docMk/>
            <pc:sldMk cId="1664626068" sldId="272"/>
            <ac:picMk id="6" creationId="{39C897C7-54FB-007F-1C10-6427230FC9C9}"/>
          </ac:picMkLst>
        </pc:picChg>
        <pc:picChg chg="add mod">
          <ac:chgData name="Hänninen Paula" userId="09e82a7b-2ef3-4a53-b844-0b5632e8d76c" providerId="ADAL" clId="{D6F9E540-2901-451F-B38C-BB3E436C5434}" dt="2024-09-03T12:17:30.685" v="4179" actId="1076"/>
          <ac:picMkLst>
            <pc:docMk/>
            <pc:sldMk cId="1664626068" sldId="272"/>
            <ac:picMk id="7" creationId="{E2C99B6A-4772-C52F-AC63-C03A77C75EA7}"/>
          </ac:picMkLst>
        </pc:picChg>
      </pc:sldChg>
      <pc:sldChg chg="addSp delSp modSp mod">
        <pc:chgData name="Hänninen Paula" userId="09e82a7b-2ef3-4a53-b844-0b5632e8d76c" providerId="ADAL" clId="{D6F9E540-2901-451F-B38C-BB3E436C5434}" dt="2024-09-03T12:16:20.568" v="4161" actId="14100"/>
        <pc:sldMkLst>
          <pc:docMk/>
          <pc:sldMk cId="582679524" sldId="273"/>
        </pc:sldMkLst>
        <pc:spChg chg="mod">
          <ac:chgData name="Hänninen Paula" userId="09e82a7b-2ef3-4a53-b844-0b5632e8d76c" providerId="ADAL" clId="{D6F9E540-2901-451F-B38C-BB3E436C5434}" dt="2024-09-03T12:15:32.970" v="4148" actId="14100"/>
          <ac:spMkLst>
            <pc:docMk/>
            <pc:sldMk cId="582679524" sldId="273"/>
            <ac:spMk id="2" creationId="{71F739CD-9EB9-193D-0D30-D8F11723A954}"/>
          </ac:spMkLst>
        </pc:spChg>
        <pc:spChg chg="del mod">
          <ac:chgData name="Hänninen Paula" userId="09e82a7b-2ef3-4a53-b844-0b5632e8d76c" providerId="ADAL" clId="{D6F9E540-2901-451F-B38C-BB3E436C5434}" dt="2024-09-03T12:16:05.368" v="4155" actId="478"/>
          <ac:spMkLst>
            <pc:docMk/>
            <pc:sldMk cId="582679524" sldId="273"/>
            <ac:spMk id="5" creationId="{648F5C4F-F707-5914-B5BE-6422BB4FC686}"/>
          </ac:spMkLst>
        </pc:spChg>
        <pc:spChg chg="add mod">
          <ac:chgData name="Hänninen Paula" userId="09e82a7b-2ef3-4a53-b844-0b5632e8d76c" providerId="ADAL" clId="{D6F9E540-2901-451F-B38C-BB3E436C5434}" dt="2024-09-03T12:16:20.568" v="4161" actId="14100"/>
          <ac:spMkLst>
            <pc:docMk/>
            <pc:sldMk cId="582679524" sldId="273"/>
            <ac:spMk id="6" creationId="{1C035501-8818-C0E1-BBB4-CD6B9F05A92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A66CC0-FF6E-7A57-5DC6-86F4BB5A5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9BE07D6-389D-04A5-D65A-9568C682C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B7AACE-9FED-820A-01C9-F879CC36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3D81-4C56-4005-98DB-F4E20000846E}" type="datetimeFigureOut">
              <a:rPr lang="fi-FI" smtClean="0"/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64D03D-24CA-9315-54DC-EA5714C24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FEFE9E7-746C-4C55-6811-C07DAEC7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381C-F37E-4310-8F02-977DF7FDE1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946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48E7B5-507B-989B-E741-226B7A38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A0B1205-A25A-3D16-C4BC-C99C37BD6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3D503A8-F227-8C02-D4F7-5AEBAA74E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3D81-4C56-4005-98DB-F4E20000846E}" type="datetimeFigureOut">
              <a:rPr lang="fi-FI" smtClean="0"/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F3A3FD-1F83-BB73-4779-6DC36C760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E532ED-B676-E7C1-FEFF-30FFFAC41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381C-F37E-4310-8F02-977DF7FDE1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06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8768A3A-8777-E8F8-2C96-4E70ECB7E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9377ACE-E28A-4494-5387-4AC7E132C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662C63-94CB-9D8F-6458-FF2ACC4D1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3D81-4C56-4005-98DB-F4E20000846E}" type="datetimeFigureOut">
              <a:rPr lang="fi-FI" smtClean="0"/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6FC0B6-37A6-C933-266B-4195F282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67D726-20C1-4941-FEF3-0A1E2AF85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381C-F37E-4310-8F02-977DF7FDE1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424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7BB548-454C-F8DB-C239-7AA5332D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9B0E72-1DEB-AAFF-3B93-F7AE4451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13B677-B809-7990-F9BD-6A055FB77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3D81-4C56-4005-98DB-F4E20000846E}" type="datetimeFigureOut">
              <a:rPr lang="fi-FI" smtClean="0"/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081F3D-43E1-87BB-A8A9-CE08EFA25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3F0A84-40D5-BC99-673A-DD147A402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381C-F37E-4310-8F02-977DF7FDE1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97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6FDF5B-59BC-BD91-5D5C-069425D79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8AF7508-20D7-323B-35C9-10D884534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862A9F-868C-927F-BE66-91F8FE04F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3D81-4C56-4005-98DB-F4E20000846E}" type="datetimeFigureOut">
              <a:rPr lang="fi-FI" smtClean="0"/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A5B667-938A-6E58-0B81-8131C5C53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9B2C1DB-CEF9-A94D-3FAF-D4DF3724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381C-F37E-4310-8F02-977DF7FDE1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547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6A8319-76D8-8F7D-A3B3-C752C5A6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71AD86-5423-C882-BC24-3697488CC8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A96DB3C-607A-7716-69B0-5F9238454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2BBA86E-9E78-0DFB-C10C-1FA433E9C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3D81-4C56-4005-98DB-F4E20000846E}" type="datetimeFigureOut">
              <a:rPr lang="fi-FI" smtClean="0"/>
              <a:t>6.9.2024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09A0BD7-4338-91DA-B29C-ABC6D4BFB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F188459-B6C4-656F-3E55-EC00A9253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381C-F37E-4310-8F02-977DF7FDE1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250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3E9D5D-3D71-C008-EC21-BF04BE48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B90E4D-4751-25F9-EAA5-7305A8AE5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45985E-67BF-F691-DBB5-D08F42E59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1F48066-92AE-D8B8-49FF-A6A79E126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0F708CE-C435-2C25-9784-77C137F7F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291F9BB-6718-3385-F28F-C0985EA00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3D81-4C56-4005-98DB-F4E20000846E}" type="datetimeFigureOut">
              <a:rPr lang="fi-FI" smtClean="0"/>
              <a:t>6.9.2024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7D4D9AB-6E2C-C794-EEFD-43544C08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6E7F499-3F83-FDAC-BF8D-59DADFF56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381C-F37E-4310-8F02-977DF7FDE1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798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98A2F7-5443-4204-5EF3-24AD8EC2D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8930C7B-CA82-A83A-A4B5-39D51162C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3D81-4C56-4005-98DB-F4E20000846E}" type="datetimeFigureOut">
              <a:rPr lang="fi-FI" smtClean="0"/>
              <a:t>6.9.2024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648F43-9B1C-E5C1-995C-75FEAC4FE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BEE2210-B3D9-0C35-C0AD-FA59728D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381C-F37E-4310-8F02-977DF7FDE1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141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673E0D5-86CC-7944-ACF5-BA42E5BF9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3D81-4C56-4005-98DB-F4E20000846E}" type="datetimeFigureOut">
              <a:rPr lang="fi-FI" smtClean="0"/>
              <a:t>6.9.2024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FD8785C-B484-5E28-7DAA-A37E27096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6FE8A3C-6925-9A75-6A86-706AEEE0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381C-F37E-4310-8F02-977DF7FDE1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026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04B44E-428B-C290-A07A-322CF278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10E019-C423-6588-D502-C33327ECE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B598D57-2B92-F981-6231-2E6F182A9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BFD5AF1-E994-D771-57A2-30E49FBB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3D81-4C56-4005-98DB-F4E20000846E}" type="datetimeFigureOut">
              <a:rPr lang="fi-FI" smtClean="0"/>
              <a:t>6.9.2024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753BB4B-67E2-4155-A876-1AC5857B8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C6D9CDF-4BB7-2B98-5955-DC102E52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381C-F37E-4310-8F02-977DF7FDE1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680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09156-56EA-B758-6804-F83E8BC9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944D354-6E9C-BFAA-11A7-5D2D7265B4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6A819B5-F165-2435-5091-1F2100B2F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0EE61E-7BE4-E10C-8AA9-9D2A8D62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3D81-4C56-4005-98DB-F4E20000846E}" type="datetimeFigureOut">
              <a:rPr lang="fi-FI" smtClean="0"/>
              <a:t>6.9.2024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1E882D8-6913-A1AD-F784-E4E617E3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8BB4644-7A06-9EAF-6B64-727F5B8F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381C-F37E-4310-8F02-977DF7FDE1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25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B5770C2-071F-0276-DE18-E492AD07D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7C46AD-7536-88DA-EE1D-CEA7525EE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2BEFC7-5A4D-57F5-86A6-22F997D4A6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033D81-4C56-4005-98DB-F4E20000846E}" type="datetimeFigureOut">
              <a:rPr lang="fi-FI" smtClean="0"/>
              <a:t>6.9.2024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E1349B-87DA-FCBD-D119-BF11B2F77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253D4C-298A-1D67-72C3-08CBFFE2A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E4381C-F37E-4310-8F02-977DF7FDE1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220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irkkiksenvy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ouka.fi/media/8057/downloa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ka.f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0FD0888-79C9-D746-CAF7-6A22AA5F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Oulunsalon Kirkonkylän koulu</a:t>
            </a:r>
            <a:b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vanhempainilta 4.9.2024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45DA0A12-307B-717D-F480-9FB7B25C5892}"/>
              </a:ext>
            </a:extLst>
          </p:cNvPr>
          <p:cNvSpPr txBox="1"/>
          <p:nvPr/>
        </p:nvSpPr>
        <p:spPr>
          <a:xfrm>
            <a:off x="6464409" y="841247"/>
            <a:ext cx="5534757" cy="5340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>
              <a:spcAft>
                <a:spcPts val="600"/>
              </a:spcAft>
            </a:pPr>
            <a:r>
              <a:rPr lang="en-US" sz="2600" dirty="0">
                <a:solidFill>
                  <a:schemeClr val="tx2"/>
                </a:solidFill>
              </a:rPr>
              <a:t>Aiheemme </a:t>
            </a:r>
            <a:r>
              <a:rPr lang="en-US" sz="2600" dirty="0" err="1">
                <a:solidFill>
                  <a:schemeClr val="tx2"/>
                </a:solidFill>
              </a:rPr>
              <a:t>tänään</a:t>
            </a:r>
            <a:r>
              <a:rPr lang="en-US" sz="2600" dirty="0">
                <a:solidFill>
                  <a:schemeClr val="tx2"/>
                </a:solidFill>
              </a:rPr>
              <a:t>:</a:t>
            </a:r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</a:rPr>
              <a:t>Koulun </a:t>
            </a:r>
            <a:r>
              <a:rPr lang="en-US" sz="2600" dirty="0" err="1">
                <a:solidFill>
                  <a:schemeClr val="tx2"/>
                </a:solidFill>
              </a:rPr>
              <a:t>painopistealueet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lukuvuonna</a:t>
            </a:r>
            <a:r>
              <a:rPr lang="en-US" sz="2600" dirty="0">
                <a:solidFill>
                  <a:schemeClr val="tx2"/>
                </a:solidFill>
              </a:rPr>
              <a:t> 2024-2025</a:t>
            </a:r>
          </a:p>
          <a:p>
            <a:pPr marL="228600" lvl="1">
              <a:spcAft>
                <a:spcPts val="600"/>
              </a:spcAft>
            </a:pPr>
            <a:endParaRPr lang="en-US" sz="2600" dirty="0">
              <a:solidFill>
                <a:schemeClr val="tx2"/>
              </a:solidFill>
            </a:endParaRPr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</a:rPr>
              <a:t>Koulun </a:t>
            </a:r>
            <a:r>
              <a:rPr lang="en-US" sz="2600" dirty="0" err="1">
                <a:solidFill>
                  <a:schemeClr val="tx2"/>
                </a:solidFill>
              </a:rPr>
              <a:t>päivitetyt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järjestyssäännöt</a:t>
            </a:r>
            <a:endParaRPr lang="en-US" sz="2600" dirty="0">
              <a:solidFill>
                <a:schemeClr val="tx2"/>
              </a:solidFill>
            </a:endParaRPr>
          </a:p>
          <a:p>
            <a:pPr marL="228600" lvl="1">
              <a:spcAft>
                <a:spcPts val="600"/>
              </a:spcAft>
            </a:pPr>
            <a:endParaRPr lang="en-US" sz="2600" dirty="0">
              <a:solidFill>
                <a:schemeClr val="tx2"/>
              </a:solidFill>
            </a:endParaRPr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2"/>
                </a:solidFill>
              </a:rPr>
              <a:t>Läsnäolon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tukemisen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malli</a:t>
            </a:r>
            <a:r>
              <a:rPr lang="en-US" sz="2600" dirty="0">
                <a:solidFill>
                  <a:schemeClr val="tx2"/>
                </a:solidFill>
              </a:rPr>
              <a:t> (sky –</a:t>
            </a:r>
            <a:r>
              <a:rPr lang="en-US" sz="2600" dirty="0" err="1">
                <a:solidFill>
                  <a:schemeClr val="tx2"/>
                </a:solidFill>
              </a:rPr>
              <a:t>malli</a:t>
            </a:r>
            <a:r>
              <a:rPr lang="en-US" sz="2600" dirty="0">
                <a:solidFill>
                  <a:schemeClr val="tx2"/>
                </a:solidFill>
              </a:rPr>
              <a:t>)</a:t>
            </a:r>
          </a:p>
          <a:p>
            <a:pPr marL="228600" lvl="1">
              <a:spcAft>
                <a:spcPts val="600"/>
              </a:spcAft>
            </a:pPr>
            <a:endParaRPr lang="en-US" sz="2600" dirty="0">
              <a:solidFill>
                <a:schemeClr val="tx2"/>
              </a:solidFill>
            </a:endParaRPr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2"/>
                </a:solidFill>
              </a:rPr>
              <a:t>Tulevat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tapahtumat</a:t>
            </a:r>
            <a:endParaRPr lang="en-US" sz="2600" dirty="0">
              <a:solidFill>
                <a:schemeClr val="tx2"/>
              </a:solidFill>
            </a:endParaRPr>
          </a:p>
          <a:p>
            <a:pPr marL="228600" lvl="1">
              <a:spcAft>
                <a:spcPts val="600"/>
              </a:spcAft>
            </a:pPr>
            <a:endParaRPr lang="en-US" sz="2600" dirty="0">
              <a:solidFill>
                <a:schemeClr val="tx2"/>
              </a:solidFill>
            </a:endParaRPr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2"/>
                </a:solidFill>
              </a:rPr>
              <a:t>Hyvinvointipassi</a:t>
            </a:r>
            <a:endParaRPr lang="en-US" sz="2600" dirty="0">
              <a:solidFill>
                <a:schemeClr val="tx2"/>
              </a:solidFill>
            </a:endParaRPr>
          </a:p>
          <a:p>
            <a:pPr marL="228600" lvl="1">
              <a:spcAft>
                <a:spcPts val="600"/>
              </a:spcAft>
            </a:pPr>
            <a:endParaRPr lang="en-US" sz="2600" dirty="0">
              <a:solidFill>
                <a:schemeClr val="tx2"/>
              </a:solidFill>
            </a:endParaRPr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2"/>
                </a:solidFill>
              </a:rPr>
              <a:t>Vanhempainyhdistyksen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puheenvuoro</a:t>
            </a:r>
            <a:endParaRPr lang="en-US" sz="2600" dirty="0">
              <a:solidFill>
                <a:schemeClr val="tx2"/>
              </a:solidFill>
            </a:endParaRPr>
          </a:p>
          <a:p>
            <a:pPr marL="228600" lvl="1">
              <a:spcAft>
                <a:spcPts val="600"/>
              </a:spcAft>
            </a:pPr>
            <a:endParaRPr lang="en-US" sz="2600" dirty="0">
              <a:solidFill>
                <a:schemeClr val="tx2"/>
              </a:solidFill>
            </a:endParaRPr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tx2"/>
                </a:solidFill>
              </a:rPr>
              <a:t>Mahdollisuus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kokoontua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luokkiin</a:t>
            </a:r>
            <a:endParaRPr lang="en-US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96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F739CD-9EB9-193D-0D30-D8F11723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114942"/>
            <a:ext cx="7077701" cy="9105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Hyvinvointipassi</a:t>
            </a:r>
            <a:b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48F5C4F-F707-5914-B5BE-6422BB4FC686}"/>
              </a:ext>
            </a:extLst>
          </p:cNvPr>
          <p:cNvSpPr txBox="1"/>
          <p:nvPr/>
        </p:nvSpPr>
        <p:spPr>
          <a:xfrm>
            <a:off x="876691" y="814365"/>
            <a:ext cx="11134796" cy="5794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1C28C57-573D-A07C-2948-F7B0E61C7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491" y="43018"/>
            <a:ext cx="2039378" cy="186603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C10E86C0-91D2-CB01-6BC2-7D0777572C56}"/>
              </a:ext>
            </a:extLst>
          </p:cNvPr>
          <p:cNvSpPr txBox="1"/>
          <p:nvPr/>
        </p:nvSpPr>
        <p:spPr>
          <a:xfrm>
            <a:off x="876691" y="965272"/>
            <a:ext cx="870943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Hyvinvointipassi on toteutettu kahtena keväänä peräkkäin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Aikaisempina</a:t>
            </a:r>
            <a:r>
              <a:rPr lang="fi-FI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vuosina aiheina on ollut ruutuaika, kaverisuhteet, aamupala ja liikunta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Nyt sinulla on mahdollisuus vaikuttaa tulevan kevään hyvinvointipassin teemoihin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Avaa puhelimellasi alla oleva QR-koodi ja pääset vastaamaan lyhyeen </a:t>
            </a:r>
            <a:r>
              <a:rPr lang="fi-FI" sz="1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Forms</a:t>
            </a:r>
            <a:r>
              <a:rPr lang="fi-FI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-kyselyyn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Kyselyyn vastaaminen vie aikaa vain noin 1 minuutin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400" dirty="0">
              <a:solidFill>
                <a:prstClr val="black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9C897C7-54FB-007F-1C10-6427230FC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381" y="2037737"/>
            <a:ext cx="2633095" cy="292470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2C99B6A-4772-C52F-AC63-C03A77C75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875" y="3157833"/>
            <a:ext cx="3268377" cy="326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26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F739CD-9EB9-193D-0D30-D8F11723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114942"/>
            <a:ext cx="7077701" cy="9105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dirty="0" err="1"/>
              <a:t>Kirkkiksen</a:t>
            </a:r>
            <a:r>
              <a:rPr lang="en-US" sz="2200" dirty="0"/>
              <a:t> </a:t>
            </a:r>
            <a:r>
              <a:rPr lang="en-US" sz="2200" dirty="0" err="1"/>
              <a:t>vanhempainyhdistys</a:t>
            </a:r>
            <a:endParaRPr lang="en-US" sz="2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48F5C4F-F707-5914-B5BE-6422BB4FC686}"/>
              </a:ext>
            </a:extLst>
          </p:cNvPr>
          <p:cNvSpPr txBox="1"/>
          <p:nvPr/>
        </p:nvSpPr>
        <p:spPr>
          <a:xfrm>
            <a:off x="876691" y="814365"/>
            <a:ext cx="11134796" cy="5794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1C28C57-573D-A07C-2948-F7B0E61C7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491" y="43018"/>
            <a:ext cx="2039378" cy="186603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Tekstiruutu 5">
            <a:extLst>
              <a:ext uri="{FF2B5EF4-FFF2-40B4-BE49-F238E27FC236}">
                <a16:creationId xmlns:a16="http://schemas.microsoft.com/office/drawing/2014/main" id="{8B3CDD8F-F43C-C4E4-1F37-F5B10A6C93FE}"/>
              </a:ext>
            </a:extLst>
          </p:cNvPr>
          <p:cNvSpPr txBox="1"/>
          <p:nvPr/>
        </p:nvSpPr>
        <p:spPr>
          <a:xfrm>
            <a:off x="876691" y="1041063"/>
            <a:ext cx="76607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242424"/>
                </a:solidFill>
                <a:highlight>
                  <a:srgbClr val="FFFFFF"/>
                </a:highlight>
                <a:latin typeface="Segoe UI" panose="020B0502040204020203" pitchFamily="34" charset="0"/>
              </a:rPr>
              <a:t>Varainkeruu myyjäisillä ja koulukuvauksen kilpailutuksella</a:t>
            </a:r>
          </a:p>
          <a:p>
            <a:endParaRPr lang="fi-FI" sz="2000" dirty="0">
              <a:solidFill>
                <a:srgbClr val="242424"/>
              </a:solidFill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242424"/>
                </a:solidFill>
                <a:highlight>
                  <a:srgbClr val="FFFFFF"/>
                </a:highlight>
                <a:latin typeface="Segoe UI" panose="020B0502040204020203" pitchFamily="34" charset="0"/>
              </a:rPr>
              <a:t>Vuosittain tuetaan oppilaiden viihtyvyyden parantamista, mm. luokkajalkapallot, muut välituntivälineet, tapahtumien välipalakeksitarjoilut, stipendit</a:t>
            </a:r>
          </a:p>
          <a:p>
            <a:endParaRPr lang="fi-FI" sz="2000" dirty="0">
              <a:solidFill>
                <a:srgbClr val="242424"/>
              </a:solidFill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242424"/>
                </a:solidFill>
                <a:highlight>
                  <a:srgbClr val="FFFFFF"/>
                </a:highlight>
                <a:latin typeface="Segoe UI" panose="020B0502040204020203" pitchFamily="34" charset="0"/>
              </a:rPr>
              <a:t>Keväällä 2023 pidetyn Merirosvomusikaalin tuottojen jako kulttuuriretkien bussikuljetuksiin</a:t>
            </a:r>
          </a:p>
          <a:p>
            <a:endParaRPr lang="fi-FI" sz="2000" dirty="0">
              <a:solidFill>
                <a:srgbClr val="242424"/>
              </a:solidFill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242424"/>
                </a:solidFill>
                <a:highlight>
                  <a:srgbClr val="FFFFFF"/>
                </a:highlight>
                <a:latin typeface="Segoe UI" panose="020B0502040204020203" pitchFamily="34" charset="0"/>
              </a:rPr>
              <a:t>Kokouksia noin kuukausittain, kokoukset yhteistyössä koulun kanssa.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>
              <a:solidFill>
                <a:srgbClr val="242424"/>
              </a:solidFill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242424"/>
                </a:solidFill>
                <a:highlight>
                  <a:srgbClr val="FFFFFF"/>
                </a:highlight>
                <a:latin typeface="Segoe UI" panose="020B0502040204020203" pitchFamily="34" charset="0"/>
              </a:rPr>
              <a:t>Toimintaan kaivataan mukaan uusia toimijoita</a:t>
            </a:r>
          </a:p>
          <a:p>
            <a:endParaRPr lang="fi-FI" sz="2000" dirty="0">
              <a:solidFill>
                <a:srgbClr val="242424"/>
              </a:solidFill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Seuraava kokous ma 9.9.2024 klo 17.30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Puheenjohtaja Anne-Mari Hautamäki</a:t>
            </a:r>
          </a:p>
          <a:p>
            <a:endParaRPr lang="fi-FI" sz="2000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9D43CAA-256B-1889-DE34-5B4AF562AB7C}"/>
              </a:ext>
            </a:extLst>
          </p:cNvPr>
          <p:cNvSpPr txBox="1"/>
          <p:nvPr/>
        </p:nvSpPr>
        <p:spPr>
          <a:xfrm>
            <a:off x="5835161" y="6211709"/>
            <a:ext cx="374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kirkkiksenvy@gmail.com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E58BA1B-B929-D7A0-A482-A638D0BEB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659" y="2749922"/>
            <a:ext cx="1759580" cy="175958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F1BE7FF-F66F-0484-F156-F52BFF8610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660" y="4638190"/>
            <a:ext cx="1759579" cy="1759579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02C2344C-CEAD-8BD0-3516-9570BDB30B85}"/>
              </a:ext>
            </a:extLst>
          </p:cNvPr>
          <p:cNvSpPr txBox="1"/>
          <p:nvPr/>
        </p:nvSpPr>
        <p:spPr>
          <a:xfrm>
            <a:off x="8349333" y="2367117"/>
            <a:ext cx="3576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Vanhempainyhdistyksen Facebook-sivut</a:t>
            </a:r>
          </a:p>
        </p:txBody>
      </p:sp>
    </p:spTree>
    <p:extLst>
      <p:ext uri="{BB962C8B-B14F-4D97-AF65-F5344CB8AC3E}">
        <p14:creationId xmlns:p14="http://schemas.microsoft.com/office/powerpoint/2010/main" val="3623336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Kuva 3" descr="Kuva, joka sisältää kohteen Grafiikka, graafinen suunnittelu, logo, ympyrä&#10;&#10;Kuvaus luotu automaattisesti">
            <a:extLst>
              <a:ext uri="{FF2B5EF4-FFF2-40B4-BE49-F238E27FC236}">
                <a16:creationId xmlns:a16="http://schemas.microsoft.com/office/drawing/2014/main" id="{71C28C57-573D-A07C-2948-F7B0E61C7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45" y="2420059"/>
            <a:ext cx="4730214" cy="432814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71F739CD-9EB9-193D-0D30-D8F11723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058" y="657415"/>
            <a:ext cx="5692953" cy="34154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Mukavaa alkanutta lukuvuotta ja hyvää syksyä koko Kirkkiksen väelle!</a:t>
            </a:r>
            <a:br>
              <a:rPr lang="en-US" sz="4000">
                <a:solidFill>
                  <a:schemeClr val="bg1"/>
                </a:solidFill>
              </a:rPr>
            </a:br>
            <a:br>
              <a:rPr lang="en-US" sz="4000">
                <a:solidFill>
                  <a:schemeClr val="bg1"/>
                </a:solidFill>
              </a:rPr>
            </a:br>
            <a:r>
              <a:rPr lang="en-US" sz="4000">
                <a:solidFill>
                  <a:schemeClr val="bg1"/>
                </a:solidFill>
              </a:rPr>
              <a:t>Kiitos!</a:t>
            </a:r>
            <a:b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10E86C0-91D2-CB01-6BC2-7D0777572C56}"/>
              </a:ext>
            </a:extLst>
          </p:cNvPr>
          <p:cNvSpPr txBox="1"/>
          <p:nvPr/>
        </p:nvSpPr>
        <p:spPr>
          <a:xfrm>
            <a:off x="871932" y="3836902"/>
            <a:ext cx="5692953" cy="2288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Mahdollisuus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kokoontua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luokkiin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opettajien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johdolla</a:t>
            </a:r>
            <a:endParaRPr kumimoji="0" lang="en-US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48F5C4F-F707-5914-B5BE-6422BB4FC686}"/>
              </a:ext>
            </a:extLst>
          </p:cNvPr>
          <p:cNvSpPr txBox="1"/>
          <p:nvPr/>
        </p:nvSpPr>
        <p:spPr>
          <a:xfrm>
            <a:off x="876691" y="814365"/>
            <a:ext cx="11134796" cy="5794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6C21FD48-824D-C631-DB38-EEDD55119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039506">
            <a:off x="5540305" y="10167"/>
            <a:ext cx="3750226" cy="375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7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F739CD-9EB9-193D-0D30-D8F11723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114942"/>
            <a:ext cx="7077701" cy="5707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Tällä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porukalla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työskentelemme</a:t>
            </a:r>
            <a:endParaRPr lang="en-US" sz="2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1C28C57-573D-A07C-2948-F7B0E61C7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491" y="43018"/>
            <a:ext cx="2039378" cy="186603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Tekstiruutu 5">
            <a:extLst>
              <a:ext uri="{FF2B5EF4-FFF2-40B4-BE49-F238E27FC236}">
                <a16:creationId xmlns:a16="http://schemas.microsoft.com/office/drawing/2014/main" id="{1C035501-8818-C0E1-BBB4-CD6B9F05A925}"/>
              </a:ext>
            </a:extLst>
          </p:cNvPr>
          <p:cNvSpPr txBox="1"/>
          <p:nvPr/>
        </p:nvSpPr>
        <p:spPr>
          <a:xfrm>
            <a:off x="876690" y="1240209"/>
            <a:ext cx="9353725" cy="3223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Oppilaita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Kirkkiksellä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 on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noin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 280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Henkilökuntaa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koulun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puolella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18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opettajaa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6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koulunkäynninohjaajaa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koulusihteeri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rehtori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Koulukuraattori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Enni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Haatanen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kouluterveydenhoitaja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Marja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Kurkela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Henkilökunnan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yhteystiedot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löytyvät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koulun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nettisivuilta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Wilma on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kodin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koulun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välisen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yhteistyön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virallinen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viestintä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 ja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tiedotuskanava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Koulun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tiloissa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toimii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Mäntypellon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päiväkodin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eskariryhmä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679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F739CD-9EB9-193D-0D30-D8F11723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114942"/>
            <a:ext cx="7077701" cy="9105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Koulun </a:t>
            </a:r>
            <a:r>
              <a:rPr lang="en-US" sz="2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painopistealueet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lukuvuonna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2024-2025</a:t>
            </a:r>
            <a:b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48F5C4F-F707-5914-B5BE-6422BB4FC686}"/>
              </a:ext>
            </a:extLst>
          </p:cNvPr>
          <p:cNvSpPr txBox="1"/>
          <p:nvPr/>
        </p:nvSpPr>
        <p:spPr>
          <a:xfrm>
            <a:off x="876691" y="814365"/>
            <a:ext cx="11134796" cy="5794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Nämä</a:t>
            </a:r>
            <a:r>
              <a:rPr lang="en-US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teemat</a:t>
            </a:r>
            <a:r>
              <a:rPr lang="en-US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näkyvät</a:t>
            </a:r>
            <a:r>
              <a:rPr lang="en-US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koulussamme</a:t>
            </a:r>
            <a:br>
              <a:rPr lang="en-US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Lukuvuonna</a:t>
            </a:r>
            <a:r>
              <a:rPr lang="en-US" sz="1600" dirty="0"/>
              <a:t> 2024-2025 </a:t>
            </a:r>
            <a:r>
              <a:rPr lang="en-US" sz="1600" dirty="0" err="1"/>
              <a:t>vietetään</a:t>
            </a:r>
            <a:r>
              <a:rPr lang="en-US" sz="1600" dirty="0"/>
              <a:t> </a:t>
            </a:r>
            <a:r>
              <a:rPr lang="en-US" sz="1600" dirty="0" err="1"/>
              <a:t>perusopetuksen</a:t>
            </a:r>
            <a:r>
              <a:rPr lang="en-US" sz="1600" dirty="0"/>
              <a:t> </a:t>
            </a:r>
            <a:r>
              <a:rPr lang="en-US" sz="1600" dirty="0" err="1"/>
              <a:t>juhlavuotta</a:t>
            </a:r>
            <a:r>
              <a:rPr lang="en-US" sz="1600" dirty="0"/>
              <a:t> –</a:t>
            </a:r>
            <a:r>
              <a:rPr lang="en-US" sz="1600" dirty="0" err="1"/>
              <a:t>perusopetusta</a:t>
            </a:r>
            <a:r>
              <a:rPr lang="en-US" sz="1600" dirty="0"/>
              <a:t> </a:t>
            </a:r>
            <a:r>
              <a:rPr lang="en-US" sz="1600" dirty="0" err="1"/>
              <a:t>Oulussa</a:t>
            </a:r>
            <a:r>
              <a:rPr lang="en-US" sz="1600" dirty="0"/>
              <a:t> 50 </a:t>
            </a:r>
            <a:r>
              <a:rPr lang="en-US" sz="1600" dirty="0" err="1"/>
              <a:t>vuotta</a:t>
            </a:r>
            <a:endParaRPr lang="en-US" sz="1600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Luku</a:t>
            </a:r>
            <a:r>
              <a:rPr lang="en-US" sz="1600" dirty="0"/>
              <a:t>- ja </a:t>
            </a:r>
            <a:r>
              <a:rPr lang="en-US" sz="1600" dirty="0" err="1"/>
              <a:t>kirjoitustaito</a:t>
            </a:r>
            <a:r>
              <a:rPr lang="en-US" sz="1600" dirty="0"/>
              <a:t> </a:t>
            </a:r>
            <a:r>
              <a:rPr lang="en-US" sz="1600" dirty="0" err="1"/>
              <a:t>keskiössä</a:t>
            </a:r>
            <a:r>
              <a:rPr lang="en-US" sz="1600" dirty="0"/>
              <a:t>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lukunurkkaukset</a:t>
            </a:r>
            <a:r>
              <a:rPr lang="en-US" sz="1600" dirty="0"/>
              <a:t>, </a:t>
            </a:r>
            <a:r>
              <a:rPr lang="en-US" sz="1600" dirty="0" err="1"/>
              <a:t>koulukirjasto</a:t>
            </a:r>
            <a:r>
              <a:rPr lang="en-US" sz="1600" dirty="0"/>
              <a:t>, </a:t>
            </a:r>
            <a:r>
              <a:rPr lang="en-US" sz="1600" dirty="0" err="1"/>
              <a:t>lokakuu</a:t>
            </a:r>
            <a:r>
              <a:rPr lang="en-US" sz="1600" dirty="0"/>
              <a:t> on </a:t>
            </a:r>
            <a:r>
              <a:rPr lang="en-US" sz="1600" dirty="0" err="1"/>
              <a:t>lukemisen</a:t>
            </a:r>
            <a:r>
              <a:rPr lang="en-US" sz="1600" dirty="0"/>
              <a:t> </a:t>
            </a:r>
            <a:r>
              <a:rPr lang="en-US" sz="1600" dirty="0" err="1"/>
              <a:t>superkuukausi</a:t>
            </a:r>
            <a:r>
              <a:rPr lang="en-US" sz="1600" dirty="0"/>
              <a:t>, </a:t>
            </a:r>
            <a:r>
              <a:rPr lang="en-US" sz="1600" dirty="0" err="1"/>
              <a:t>näkyvästi</a:t>
            </a:r>
            <a:r>
              <a:rPr lang="en-US" sz="1600" dirty="0"/>
              <a:t> </a:t>
            </a:r>
            <a:r>
              <a:rPr lang="en-US" sz="1600" dirty="0" err="1"/>
              <a:t>esillä</a:t>
            </a:r>
            <a:r>
              <a:rPr lang="en-US" sz="1600" dirty="0"/>
              <a:t> </a:t>
            </a:r>
            <a:r>
              <a:rPr lang="en-US" sz="1600" dirty="0" err="1"/>
              <a:t>koulun</a:t>
            </a:r>
            <a:r>
              <a:rPr lang="en-US" sz="1600" dirty="0"/>
              <a:t> </a:t>
            </a:r>
            <a:r>
              <a:rPr lang="en-US" sz="1600" dirty="0" err="1"/>
              <a:t>arjessa</a:t>
            </a:r>
            <a:r>
              <a:rPr lang="en-US" sz="1600" dirty="0"/>
              <a:t> </a:t>
            </a:r>
            <a:r>
              <a:rPr lang="en-US" sz="1600" dirty="0" err="1"/>
              <a:t>koko</a:t>
            </a:r>
            <a:r>
              <a:rPr lang="en-US" sz="1600" dirty="0"/>
              <a:t> </a:t>
            </a:r>
            <a:r>
              <a:rPr lang="en-US" sz="1600" dirty="0" err="1"/>
              <a:t>lukuvuoden</a:t>
            </a:r>
            <a:r>
              <a:rPr lang="en-US" sz="1600" dirty="0"/>
              <a:t> </a:t>
            </a:r>
            <a:r>
              <a:rPr lang="en-US" sz="1600" dirty="0" err="1"/>
              <a:t>ajan</a:t>
            </a:r>
            <a:endParaRPr lang="en-US" sz="16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Kirsi </a:t>
            </a:r>
            <a:r>
              <a:rPr lang="en-US" sz="1600" dirty="0" err="1"/>
              <a:t>Kunnaksen</a:t>
            </a:r>
            <a:r>
              <a:rPr lang="en-US" sz="1600" dirty="0"/>
              <a:t> </a:t>
            </a:r>
            <a:r>
              <a:rPr lang="en-US" sz="1600" dirty="0" err="1"/>
              <a:t>juhlavuosi</a:t>
            </a:r>
            <a:endParaRPr lang="en-US" sz="16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STEAM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STEAM-</a:t>
            </a:r>
            <a:r>
              <a:rPr lang="en-US" sz="1600" dirty="0" err="1"/>
              <a:t>oppimispolun</a:t>
            </a:r>
            <a:r>
              <a:rPr lang="en-US" sz="1600" dirty="0"/>
              <a:t> </a:t>
            </a:r>
            <a:r>
              <a:rPr lang="en-US" sz="1600" dirty="0" err="1"/>
              <a:t>kehittäminen</a:t>
            </a:r>
            <a:r>
              <a:rPr lang="en-US" sz="1600" dirty="0"/>
              <a:t>, STEAM-</a:t>
            </a:r>
            <a:r>
              <a:rPr lang="en-US" sz="1600" dirty="0" err="1"/>
              <a:t>tilan</a:t>
            </a:r>
            <a:r>
              <a:rPr lang="en-US" sz="1600" dirty="0"/>
              <a:t> </a:t>
            </a:r>
            <a:r>
              <a:rPr lang="en-US" sz="1600" dirty="0" err="1"/>
              <a:t>kehittäminen</a:t>
            </a:r>
            <a:r>
              <a:rPr lang="en-US" sz="1600" dirty="0"/>
              <a:t> </a:t>
            </a:r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Koulukiusaamisen</a:t>
            </a:r>
            <a:r>
              <a:rPr lang="en-US" sz="1600" dirty="0"/>
              <a:t> </a:t>
            </a:r>
            <a:r>
              <a:rPr lang="en-US" sz="1600" dirty="0" err="1"/>
              <a:t>ehkäisy</a:t>
            </a:r>
            <a:r>
              <a:rPr lang="en-US" sz="1600" dirty="0"/>
              <a:t> ja </a:t>
            </a:r>
            <a:r>
              <a:rPr lang="en-US" sz="1600" dirty="0" err="1"/>
              <a:t>siihen</a:t>
            </a:r>
            <a:r>
              <a:rPr lang="en-US" sz="1600" dirty="0"/>
              <a:t> </a:t>
            </a:r>
            <a:r>
              <a:rPr lang="en-US" sz="1600" dirty="0" err="1"/>
              <a:t>puuttuminen</a:t>
            </a:r>
            <a:endParaRPr lang="en-US" sz="16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Koulumme</a:t>
            </a:r>
            <a:r>
              <a:rPr lang="en-US" sz="1600" dirty="0"/>
              <a:t> on </a:t>
            </a:r>
            <a:r>
              <a:rPr lang="en-US" sz="1600" dirty="0" err="1"/>
              <a:t>osa</a:t>
            </a:r>
            <a:r>
              <a:rPr lang="en-US" sz="1600" dirty="0"/>
              <a:t> Kiva-</a:t>
            </a:r>
            <a:r>
              <a:rPr lang="en-US" sz="1600" dirty="0" err="1"/>
              <a:t>koulu</a:t>
            </a:r>
            <a:r>
              <a:rPr lang="en-US" sz="1600" dirty="0"/>
              <a:t> </a:t>
            </a:r>
            <a:r>
              <a:rPr lang="en-US" sz="1600" dirty="0" err="1"/>
              <a:t>verkostoa</a:t>
            </a:r>
            <a:r>
              <a:rPr lang="en-US" sz="1600" dirty="0"/>
              <a:t> -&gt; </a:t>
            </a:r>
            <a:r>
              <a:rPr lang="en-US" sz="1600" dirty="0" err="1"/>
              <a:t>Vastuuopettajat</a:t>
            </a:r>
            <a:r>
              <a:rPr lang="en-US" sz="1600" dirty="0"/>
              <a:t>: Sari Joensuu ja </a:t>
            </a:r>
            <a:r>
              <a:rPr lang="en-US" sz="1600" dirty="0" err="1"/>
              <a:t>Anniina</a:t>
            </a:r>
            <a:r>
              <a:rPr lang="en-US" sz="1600" dirty="0"/>
              <a:t> </a:t>
            </a:r>
            <a:r>
              <a:rPr lang="en-US" sz="1600" dirty="0" err="1"/>
              <a:t>Tuoriniemi-Koppström</a:t>
            </a:r>
            <a:endParaRPr lang="en-US" sz="16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Kehitämme</a:t>
            </a:r>
            <a:r>
              <a:rPr lang="en-US" sz="1600" dirty="0"/>
              <a:t> </a:t>
            </a:r>
            <a:r>
              <a:rPr lang="en-US" sz="1600" dirty="0" err="1"/>
              <a:t>toimintaa</a:t>
            </a:r>
            <a:r>
              <a:rPr lang="en-US" sz="1600" dirty="0"/>
              <a:t> </a:t>
            </a:r>
            <a:r>
              <a:rPr lang="en-US" sz="1600" dirty="0" err="1"/>
              <a:t>edelleen</a:t>
            </a:r>
            <a:r>
              <a:rPr lang="en-US" sz="1600" dirty="0"/>
              <a:t> -&gt; </a:t>
            </a:r>
            <a:r>
              <a:rPr lang="en-US" sz="1600" dirty="0" err="1"/>
              <a:t>osa</a:t>
            </a:r>
            <a:r>
              <a:rPr lang="en-US" sz="1600" dirty="0"/>
              <a:t> </a:t>
            </a:r>
            <a:r>
              <a:rPr lang="en-US" sz="1600" dirty="0" err="1"/>
              <a:t>henkilöstöstä</a:t>
            </a:r>
            <a:r>
              <a:rPr lang="en-US" sz="1600" dirty="0"/>
              <a:t> ja </a:t>
            </a:r>
            <a:r>
              <a:rPr lang="en-US" sz="1600" dirty="0" err="1"/>
              <a:t>oppilaista</a:t>
            </a:r>
            <a:r>
              <a:rPr lang="en-US" sz="1600" dirty="0"/>
              <a:t> </a:t>
            </a:r>
            <a:r>
              <a:rPr lang="en-US" sz="1600" dirty="0" err="1"/>
              <a:t>pääsevät</a:t>
            </a:r>
            <a:r>
              <a:rPr lang="en-US" sz="1600" dirty="0"/>
              <a:t> </a:t>
            </a:r>
            <a:r>
              <a:rPr lang="en-US" sz="1600" dirty="0" err="1"/>
              <a:t>tutustumaan</a:t>
            </a:r>
            <a:r>
              <a:rPr lang="en-US" sz="1600" dirty="0"/>
              <a:t> verso- ja </a:t>
            </a:r>
            <a:r>
              <a:rPr lang="en-US" sz="1600" dirty="0" err="1"/>
              <a:t>restotoimintaan</a:t>
            </a:r>
            <a:endParaRPr lang="en-US" sz="1600" dirty="0"/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Kansainvälisyys</a:t>
            </a:r>
            <a:endParaRPr lang="en-US" sz="16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Erasmusvierailut</a:t>
            </a:r>
            <a:r>
              <a:rPr lang="en-US" sz="1600" dirty="0"/>
              <a:t> </a:t>
            </a:r>
            <a:r>
              <a:rPr lang="en-US" sz="1600" dirty="0" err="1"/>
              <a:t>näkyvät</a:t>
            </a:r>
            <a:r>
              <a:rPr lang="en-US" sz="1600" dirty="0"/>
              <a:t> </a:t>
            </a:r>
            <a:r>
              <a:rPr lang="en-US" sz="1600" dirty="0" err="1"/>
              <a:t>koulussamme</a:t>
            </a:r>
            <a:r>
              <a:rPr lang="en-US" sz="1600" dirty="0"/>
              <a:t> </a:t>
            </a:r>
            <a:r>
              <a:rPr lang="en-US" sz="1600" dirty="0" err="1"/>
              <a:t>viikoilla</a:t>
            </a:r>
            <a:r>
              <a:rPr lang="en-US" sz="1600" dirty="0"/>
              <a:t> 38 ja 12</a:t>
            </a:r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Hyvät</a:t>
            </a:r>
            <a:r>
              <a:rPr lang="en-US" sz="1600" dirty="0"/>
              <a:t> </a:t>
            </a:r>
            <a:r>
              <a:rPr lang="en-US" sz="1600" dirty="0" err="1"/>
              <a:t>tavat</a:t>
            </a:r>
            <a:r>
              <a:rPr lang="en-US" sz="1600" dirty="0"/>
              <a:t> ja </a:t>
            </a:r>
            <a:r>
              <a:rPr lang="en-US" sz="1600" dirty="0" err="1"/>
              <a:t>oppilaiden</a:t>
            </a:r>
            <a:r>
              <a:rPr lang="en-US" sz="1600" dirty="0"/>
              <a:t> </a:t>
            </a:r>
            <a:r>
              <a:rPr lang="en-US" sz="1600" dirty="0" err="1"/>
              <a:t>osallisuus</a:t>
            </a:r>
            <a:endParaRPr lang="en-US" sz="16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1C28C57-573D-A07C-2948-F7B0E61C7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491" y="43018"/>
            <a:ext cx="2039378" cy="186603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274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F739CD-9EB9-193D-0D30-D8F11723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114942"/>
            <a:ext cx="7077701" cy="9105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Kirkkiksen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päivitetyt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järjestyssäännöt</a:t>
            </a:r>
            <a:b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48F5C4F-F707-5914-B5BE-6422BB4FC686}"/>
              </a:ext>
            </a:extLst>
          </p:cNvPr>
          <p:cNvSpPr txBox="1"/>
          <p:nvPr/>
        </p:nvSpPr>
        <p:spPr>
          <a:xfrm>
            <a:off x="876691" y="814365"/>
            <a:ext cx="11134796" cy="5794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1C28C57-573D-A07C-2948-F7B0E61C7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491" y="43018"/>
            <a:ext cx="2039378" cy="186603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C10E86C0-91D2-CB01-6BC2-7D0777572C56}"/>
              </a:ext>
            </a:extLst>
          </p:cNvPr>
          <p:cNvSpPr txBox="1"/>
          <p:nvPr/>
        </p:nvSpPr>
        <p:spPr>
          <a:xfrm>
            <a:off x="941560" y="1267485"/>
            <a:ext cx="8827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Kaikki Oulun perusopetuksen koulut ovat päivittäneet järjestyssäännöt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Ohjeistus järjestyssääntöihin ja niiden tekemiseen on tullut yhteisesti kaupungilta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Päivitetyt järjestyssäännöt on käyty oppilaiden kanssa läpi ensimmäisten koulupäivien aikana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Järjestyssäännöt löytyvät jatkossa koulun nettisivuilta</a:t>
            </a:r>
          </a:p>
        </p:txBody>
      </p:sp>
    </p:spTree>
    <p:extLst>
      <p:ext uri="{BB962C8B-B14F-4D97-AF65-F5344CB8AC3E}">
        <p14:creationId xmlns:p14="http://schemas.microsoft.com/office/powerpoint/2010/main" val="45810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F739CD-9EB9-193D-0D30-D8F11723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114942"/>
            <a:ext cx="7077701" cy="9105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Kirkkiksen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päivitetyt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järjestyssäännöt</a:t>
            </a:r>
            <a:b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48F5C4F-F707-5914-B5BE-6422BB4FC686}"/>
              </a:ext>
            </a:extLst>
          </p:cNvPr>
          <p:cNvSpPr txBox="1"/>
          <p:nvPr/>
        </p:nvSpPr>
        <p:spPr>
          <a:xfrm>
            <a:off x="876691" y="814365"/>
            <a:ext cx="11134796" cy="5794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1C28C57-573D-A07C-2948-F7B0E61C7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491" y="43018"/>
            <a:ext cx="2039378" cy="186603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C10E86C0-91D2-CB01-6BC2-7D0777572C56}"/>
              </a:ext>
            </a:extLst>
          </p:cNvPr>
          <p:cNvSpPr txBox="1"/>
          <p:nvPr/>
        </p:nvSpPr>
        <p:spPr>
          <a:xfrm>
            <a:off x="941560" y="1267485"/>
            <a:ext cx="8709434" cy="498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Muutamia huomioita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fi-FI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Oppilaan oikeudet ja velvollisuudet </a:t>
            </a: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(Perusopetuslaki </a:t>
            </a:r>
            <a:r>
              <a:rPr lang="fi-FI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§ 29, 30, 35, 36)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>
              <a:lnSpc>
                <a:spcPct val="150000"/>
              </a:lnSpc>
              <a:spcAft>
                <a:spcPts val="800"/>
              </a:spcAft>
            </a:pPr>
            <a:r>
              <a:rPr lang="fi-FI" sz="1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Oppilaalla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oikeus saada opetussuunnitelman mukaista opetusta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oikeus turvalliseen opiskeluympäristöön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velvollisuus käydä koulua säännöllisesti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velvollisuus suorittaa annetut tehtävät tunnollisesti</a:t>
            </a:r>
          </a:p>
          <a:p>
            <a:pPr marL="800100" lvl="1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velvollisuus käyttäytyä asiallisesti, muita kiusaamatta ja syrjimättä sekä toimittava siten, ettei vaaranna muiden turvallisuutta tai terveyttä</a:t>
            </a: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Oppilaan oikeudet ja velvollisuudet ovat voimassa ajan, jolloin oppilas osallistuu opetussuunnitelman tai opetuksen järjestäjän hyväksymän muun suunnitelman mukaiseen opetukseen tai toimintaan. Myös järjestyssäännöt ovat voimassa vastaavan ajan.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398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F739CD-9EB9-193D-0D30-D8F11723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114942"/>
            <a:ext cx="7077701" cy="9105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Kirkkiksen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päivitetyt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järjestyssäännöt</a:t>
            </a:r>
            <a:b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48F5C4F-F707-5914-B5BE-6422BB4FC686}"/>
              </a:ext>
            </a:extLst>
          </p:cNvPr>
          <p:cNvSpPr txBox="1"/>
          <p:nvPr/>
        </p:nvSpPr>
        <p:spPr>
          <a:xfrm>
            <a:off x="876691" y="814365"/>
            <a:ext cx="11134796" cy="5794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1C28C57-573D-A07C-2948-F7B0E61C7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491" y="43018"/>
            <a:ext cx="2039378" cy="186603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C10E86C0-91D2-CB01-6BC2-7D0777572C56}"/>
              </a:ext>
            </a:extLst>
          </p:cNvPr>
          <p:cNvSpPr txBox="1"/>
          <p:nvPr/>
        </p:nvSpPr>
        <p:spPr>
          <a:xfrm>
            <a:off x="941560" y="1267485"/>
            <a:ext cx="870943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Muutamia huomioita</a:t>
            </a:r>
          </a:p>
          <a:p>
            <a:pPr>
              <a:defRPr/>
            </a:pPr>
            <a:r>
              <a:rPr lang="fi-FI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Turvallisuus, viihtyisyys ja opiskelun esteetön sujuminen</a:t>
            </a:r>
          </a:p>
          <a:p>
            <a:pPr>
              <a:defRPr/>
            </a:pP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fi-FI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Hyvän käytöksen tunnusmerkit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Käyttäydy kohteliaasti ja hyvien tapojen mukaisesti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Älä pidä ulkovaatteita, päähinettä tai huppua oppitunnilla, ruokalassa tai sisävälituntien aikana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Käytä asiallista kieltä, epäasiallinen kielenkäyttö on koulussa kielletty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Käyttäydy kunnioittavasti muita kohtaan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Noudata koulun kaikkien aikuisten antamia ohjeita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Noudata hyviä ruokailutapoja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Pidä huolta omista ja koulun tavaroista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Pidä asianmukaiset opiskeluvälineet mukana koulussa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 rehellinen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Älä ota luvatta toisen omaa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Älä kopioi töihisi tekstiä tai kuvia luvatta, merkitse töiden lähteet näkyviin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Älä kiusaa, kiusaaminen tai sen hyväksyminen ei ole sallittua missään muodossa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209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F739CD-9EB9-193D-0D30-D8F11723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114942"/>
            <a:ext cx="7077701" cy="9105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Kirkkiksen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päivitetyt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järjestyssäännöt</a:t>
            </a:r>
            <a:b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48F5C4F-F707-5914-B5BE-6422BB4FC686}"/>
              </a:ext>
            </a:extLst>
          </p:cNvPr>
          <p:cNvSpPr txBox="1"/>
          <p:nvPr/>
        </p:nvSpPr>
        <p:spPr>
          <a:xfrm>
            <a:off x="876691" y="814365"/>
            <a:ext cx="11134796" cy="5794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1C28C57-573D-A07C-2948-F7B0E61C7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491" y="43018"/>
            <a:ext cx="2039378" cy="186603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C10E86C0-91D2-CB01-6BC2-7D0777572C56}"/>
              </a:ext>
            </a:extLst>
          </p:cNvPr>
          <p:cNvSpPr txBox="1"/>
          <p:nvPr/>
        </p:nvSpPr>
        <p:spPr>
          <a:xfrm>
            <a:off x="941560" y="1267485"/>
            <a:ext cx="8709434" cy="439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Muutamia huomioita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Turvallisuus, viihtyisyys ja opiskelun esteetön sujuminen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Tietokoneen, matkapuhelinten ja muiden mobiililaitteiden käyttö</a:t>
            </a:r>
            <a:endParaRPr kumimoji="0" lang="fi-FI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i-FI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Mobiililaitteen ja kuulokkeiden käyttö oppituntien tai muun opetussuunnitelman mukaisen opetuksen aikana on kielletty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i-FI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Mobiililaitteet säilytetään repussa suljettuna tai äänettömällä koulupäivän ajan ja niitä voi käyttää vain opettajan luvalla</a:t>
            </a:r>
          </a:p>
          <a:p>
            <a:pPr marL="11430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Päihteet ja vaaralliset esineet</a:t>
            </a:r>
            <a:endParaRPr kumimoji="0" lang="fi-FI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i-FI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Päihteet, tupakkatuotteet (mukaan lukien sähkötupakka) ja energiajuomat ovat kiellettyjä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fi-FI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Kouluun ei saa tuoda vaarallisia esineitä tai aineita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68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F739CD-9EB9-193D-0D30-D8F11723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114942"/>
            <a:ext cx="7077701" cy="9105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Hyvä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olla </a:t>
            </a:r>
            <a:r>
              <a:rPr lang="en-US" sz="2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koulussa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</a:t>
            </a:r>
            <a:r>
              <a:rPr lang="en-US" sz="2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läsnäolon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tukemisen</a:t>
            </a: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malli</a:t>
            </a:r>
            <a:b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48F5C4F-F707-5914-B5BE-6422BB4FC686}"/>
              </a:ext>
            </a:extLst>
          </p:cNvPr>
          <p:cNvSpPr txBox="1"/>
          <p:nvPr/>
        </p:nvSpPr>
        <p:spPr>
          <a:xfrm>
            <a:off x="876691" y="814365"/>
            <a:ext cx="11134796" cy="5794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1C28C57-573D-A07C-2948-F7B0E61C7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491" y="43018"/>
            <a:ext cx="2039378" cy="186603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7" name="Kuva 6">
            <a:extLst>
              <a:ext uri="{FF2B5EF4-FFF2-40B4-BE49-F238E27FC236}">
                <a16:creationId xmlns:a16="http://schemas.microsoft.com/office/drawing/2014/main" id="{9E3929B4-A4F7-6873-8328-925476BCA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959" y="677344"/>
            <a:ext cx="4360041" cy="6068706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CA1F5A4C-F15F-061E-4A90-8C6A4CA4ED57}"/>
              </a:ext>
            </a:extLst>
          </p:cNvPr>
          <p:cNvSpPr txBox="1"/>
          <p:nvPr/>
        </p:nvSpPr>
        <p:spPr>
          <a:xfrm>
            <a:off x="6669633" y="2912103"/>
            <a:ext cx="476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hlinkClick r:id="rId4"/>
              </a:rPr>
              <a:t>Hyvä olla koulussa, läsnäolon tukeminen Oulussa -malli (ouka.fi)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17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F739CD-9EB9-193D-0D30-D8F11723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114942"/>
            <a:ext cx="7077701" cy="9105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dirty="0" err="1"/>
              <a:t>Tulevia</a:t>
            </a:r>
            <a:r>
              <a:rPr lang="en-US" sz="2200" dirty="0"/>
              <a:t> </a:t>
            </a:r>
            <a:r>
              <a:rPr lang="en-US" sz="2200" dirty="0" err="1"/>
              <a:t>tapahtumia</a:t>
            </a:r>
            <a:b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48F5C4F-F707-5914-B5BE-6422BB4FC686}"/>
              </a:ext>
            </a:extLst>
          </p:cNvPr>
          <p:cNvSpPr txBox="1"/>
          <p:nvPr/>
        </p:nvSpPr>
        <p:spPr>
          <a:xfrm>
            <a:off x="876691" y="814365"/>
            <a:ext cx="11134796" cy="5794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1C28C57-573D-A07C-2948-F7B0E61C7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491" y="43018"/>
            <a:ext cx="2039378" cy="186603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C10E86C0-91D2-CB01-6BC2-7D0777572C56}"/>
              </a:ext>
            </a:extLst>
          </p:cNvPr>
          <p:cNvSpPr txBox="1"/>
          <p:nvPr/>
        </p:nvSpPr>
        <p:spPr>
          <a:xfrm>
            <a:off x="876691" y="814365"/>
            <a:ext cx="55991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Perusopetuksen juhlavuosi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Talot kertovat –Oulunsalon Kirkonkylän koulu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 6.9.2024 klo 18-20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Kirkkiksen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ruokasalissa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Lähekkö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nää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luontoon –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tominnallinen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tapahtuma koko perheelle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18.9. klo 17-20 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Kirkkiksen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piha-alueella</a:t>
            </a: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Yhdessä vahvempana –keskusteluilta Oulunsalon alueen huoltajille ja 5.-luokan oppilaille </a:t>
            </a:r>
            <a:r>
              <a:rPr lang="fi-FI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26.9.2024 klo 18-19.30 Niemenrannan koululla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Teemana digitaalinen hyvinvointi, ruutuaika ja digipelaaminen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Asiantuntijoina Krista Hylkilä (Oulun yliopisto) ja Nina Kullberg (Pelaa fiksusti –hanke)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Viisiosainen webinaarisarja vanhemmuuden tukemiseksi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hlinkClick r:id="rId3"/>
              </a:rPr>
              <a:t>Ouka.fi etusivu | Oulun kaupunki</a:t>
            </a: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F4773A5-093A-11D1-2B5B-8958AAF5D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090" y="3603278"/>
            <a:ext cx="5634321" cy="306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34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710</Words>
  <Application>Microsoft Office PowerPoint</Application>
  <PresentationFormat>Laajakuva</PresentationFormat>
  <Paragraphs>138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Segoe UI</vt:lpstr>
      <vt:lpstr>Symbol</vt:lpstr>
      <vt:lpstr>Office-teema</vt:lpstr>
      <vt:lpstr>Oulunsalon Kirkonkylän koulu vanhempainilta 4.9.2024</vt:lpstr>
      <vt:lpstr>Tällä porukalla työskentelemme</vt:lpstr>
      <vt:lpstr>Koulun painopistealueet lukuvuonna 2024-2025 </vt:lpstr>
      <vt:lpstr>Kirkkiksen päivitetyt järjestyssäännöt </vt:lpstr>
      <vt:lpstr>Kirkkiksen päivitetyt järjestyssäännöt </vt:lpstr>
      <vt:lpstr>Kirkkiksen päivitetyt järjestyssäännöt </vt:lpstr>
      <vt:lpstr>Kirkkiksen päivitetyt järjestyssäännöt </vt:lpstr>
      <vt:lpstr>Hyvä olla koulussa –läsnäolon tukemisen malli </vt:lpstr>
      <vt:lpstr>Tulevia tapahtumia </vt:lpstr>
      <vt:lpstr>Hyvinvointipassi </vt:lpstr>
      <vt:lpstr>Kirkkiksen vanhempainyhdistys</vt:lpstr>
      <vt:lpstr>Mukavaa alkanutta lukuvuotta ja hyvää syksyä koko Kirkkiksen väelle!  Kiitos!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Hänninen Paula</dc:creator>
  <cp:lastModifiedBy>Hänninen Paula</cp:lastModifiedBy>
  <cp:revision>1</cp:revision>
  <dcterms:created xsi:type="dcterms:W3CDTF">2024-09-03T07:32:55Z</dcterms:created>
  <dcterms:modified xsi:type="dcterms:W3CDTF">2024-09-06T07:10:27Z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2024-09-03T07:41:34Z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c811ebeb-0586-4fc8-8c0d-d52293b6219a</vt:lpwstr>
  </property>
  <property fmtid="{D5CDD505-2E9C-101B-9397-08002B2CF9AE}" pid="8" name="MSIP_Label_e7f2b28d-54cf-44b6-aad9-6a2b7fb652a6_ContentBits">
    <vt:lpwstr>0</vt:lpwstr>
  </property>
</Properties>
</file>