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4" r:id="rId3"/>
    <p:sldId id="305" r:id="rId4"/>
    <p:sldId id="307" r:id="rId5"/>
    <p:sldId id="306" r:id="rId6"/>
    <p:sldId id="308"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682BA-0217-4D77-9B7A-31E77BD723F8}" v="3" dt="2024-09-06T12:42:01.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96" y="11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ärkkäinen Timo" userId="b03c7897-2afc-438f-9425-a06f85edbb56" providerId="ADAL" clId="{7A6682BA-0217-4D77-9B7A-31E77BD723F8}"/>
    <pc:docChg chg="custSel addSld delSld modSld sldOrd delMainMaster">
      <pc:chgData name="Kärkkäinen Timo" userId="b03c7897-2afc-438f-9425-a06f85edbb56" providerId="ADAL" clId="{7A6682BA-0217-4D77-9B7A-31E77BD723F8}" dt="2024-09-06T12:42:42.560" v="222" actId="14100"/>
      <pc:docMkLst>
        <pc:docMk/>
      </pc:docMkLst>
      <pc:sldChg chg="del">
        <pc:chgData name="Kärkkäinen Timo" userId="b03c7897-2afc-438f-9425-a06f85edbb56" providerId="ADAL" clId="{7A6682BA-0217-4D77-9B7A-31E77BD723F8}" dt="2024-09-06T12:31:29.388" v="3" actId="47"/>
        <pc:sldMkLst>
          <pc:docMk/>
          <pc:sldMk cId="3761295141" sldId="269"/>
        </pc:sldMkLst>
      </pc:sldChg>
      <pc:sldChg chg="del">
        <pc:chgData name="Kärkkäinen Timo" userId="b03c7897-2afc-438f-9425-a06f85edbb56" providerId="ADAL" clId="{7A6682BA-0217-4D77-9B7A-31E77BD723F8}" dt="2024-09-06T12:31:29.388" v="3" actId="47"/>
        <pc:sldMkLst>
          <pc:docMk/>
          <pc:sldMk cId="255449872" sldId="288"/>
        </pc:sldMkLst>
      </pc:sldChg>
      <pc:sldChg chg="del">
        <pc:chgData name="Kärkkäinen Timo" userId="b03c7897-2afc-438f-9425-a06f85edbb56" providerId="ADAL" clId="{7A6682BA-0217-4D77-9B7A-31E77BD723F8}" dt="2024-09-06T12:31:29.388" v="3" actId="47"/>
        <pc:sldMkLst>
          <pc:docMk/>
          <pc:sldMk cId="3708984104" sldId="289"/>
        </pc:sldMkLst>
      </pc:sldChg>
      <pc:sldChg chg="del">
        <pc:chgData name="Kärkkäinen Timo" userId="b03c7897-2afc-438f-9425-a06f85edbb56" providerId="ADAL" clId="{7A6682BA-0217-4D77-9B7A-31E77BD723F8}" dt="2024-09-06T12:31:29.388" v="3" actId="47"/>
        <pc:sldMkLst>
          <pc:docMk/>
          <pc:sldMk cId="2400531275" sldId="290"/>
        </pc:sldMkLst>
      </pc:sldChg>
      <pc:sldChg chg="del">
        <pc:chgData name="Kärkkäinen Timo" userId="b03c7897-2afc-438f-9425-a06f85edbb56" providerId="ADAL" clId="{7A6682BA-0217-4D77-9B7A-31E77BD723F8}" dt="2024-09-06T12:31:29.388" v="3" actId="47"/>
        <pc:sldMkLst>
          <pc:docMk/>
          <pc:sldMk cId="3394217704" sldId="291"/>
        </pc:sldMkLst>
      </pc:sldChg>
      <pc:sldChg chg="del">
        <pc:chgData name="Kärkkäinen Timo" userId="b03c7897-2afc-438f-9425-a06f85edbb56" providerId="ADAL" clId="{7A6682BA-0217-4D77-9B7A-31E77BD723F8}" dt="2024-09-06T12:31:29.388" v="3" actId="47"/>
        <pc:sldMkLst>
          <pc:docMk/>
          <pc:sldMk cId="1673306503" sldId="292"/>
        </pc:sldMkLst>
      </pc:sldChg>
      <pc:sldChg chg="del">
        <pc:chgData name="Kärkkäinen Timo" userId="b03c7897-2afc-438f-9425-a06f85edbb56" providerId="ADAL" clId="{7A6682BA-0217-4D77-9B7A-31E77BD723F8}" dt="2024-09-06T12:31:29.388" v="3" actId="47"/>
        <pc:sldMkLst>
          <pc:docMk/>
          <pc:sldMk cId="3972448126" sldId="294"/>
        </pc:sldMkLst>
      </pc:sldChg>
      <pc:sldChg chg="del">
        <pc:chgData name="Kärkkäinen Timo" userId="b03c7897-2afc-438f-9425-a06f85edbb56" providerId="ADAL" clId="{7A6682BA-0217-4D77-9B7A-31E77BD723F8}" dt="2024-09-06T12:31:29.388" v="3" actId="47"/>
        <pc:sldMkLst>
          <pc:docMk/>
          <pc:sldMk cId="4079349957" sldId="295"/>
        </pc:sldMkLst>
      </pc:sldChg>
      <pc:sldChg chg="del ord">
        <pc:chgData name="Kärkkäinen Timo" userId="b03c7897-2afc-438f-9425-a06f85edbb56" providerId="ADAL" clId="{7A6682BA-0217-4D77-9B7A-31E77BD723F8}" dt="2024-09-06T12:31:29.388" v="3" actId="47"/>
        <pc:sldMkLst>
          <pc:docMk/>
          <pc:sldMk cId="279170549" sldId="297"/>
        </pc:sldMkLst>
      </pc:sldChg>
      <pc:sldChg chg="del">
        <pc:chgData name="Kärkkäinen Timo" userId="b03c7897-2afc-438f-9425-a06f85edbb56" providerId="ADAL" clId="{7A6682BA-0217-4D77-9B7A-31E77BD723F8}" dt="2024-09-06T12:31:29.388" v="3" actId="47"/>
        <pc:sldMkLst>
          <pc:docMk/>
          <pc:sldMk cId="472838995" sldId="298"/>
        </pc:sldMkLst>
      </pc:sldChg>
      <pc:sldChg chg="del">
        <pc:chgData name="Kärkkäinen Timo" userId="b03c7897-2afc-438f-9425-a06f85edbb56" providerId="ADAL" clId="{7A6682BA-0217-4D77-9B7A-31E77BD723F8}" dt="2024-09-06T12:31:29.388" v="3" actId="47"/>
        <pc:sldMkLst>
          <pc:docMk/>
          <pc:sldMk cId="230744323" sldId="299"/>
        </pc:sldMkLst>
      </pc:sldChg>
      <pc:sldChg chg="del">
        <pc:chgData name="Kärkkäinen Timo" userId="b03c7897-2afc-438f-9425-a06f85edbb56" providerId="ADAL" clId="{7A6682BA-0217-4D77-9B7A-31E77BD723F8}" dt="2024-09-06T12:31:29.388" v="3" actId="47"/>
        <pc:sldMkLst>
          <pc:docMk/>
          <pc:sldMk cId="4000277605" sldId="300"/>
        </pc:sldMkLst>
      </pc:sldChg>
      <pc:sldChg chg="del">
        <pc:chgData name="Kärkkäinen Timo" userId="b03c7897-2afc-438f-9425-a06f85edbb56" providerId="ADAL" clId="{7A6682BA-0217-4D77-9B7A-31E77BD723F8}" dt="2024-09-06T12:31:29.388" v="3" actId="47"/>
        <pc:sldMkLst>
          <pc:docMk/>
          <pc:sldMk cId="3929406213" sldId="301"/>
        </pc:sldMkLst>
      </pc:sldChg>
      <pc:sldChg chg="del">
        <pc:chgData name="Kärkkäinen Timo" userId="b03c7897-2afc-438f-9425-a06f85edbb56" providerId="ADAL" clId="{7A6682BA-0217-4D77-9B7A-31E77BD723F8}" dt="2024-09-06T12:31:29.388" v="3" actId="47"/>
        <pc:sldMkLst>
          <pc:docMk/>
          <pc:sldMk cId="4113662844" sldId="302"/>
        </pc:sldMkLst>
      </pc:sldChg>
      <pc:sldChg chg="modSp new mod">
        <pc:chgData name="Kärkkäinen Timo" userId="b03c7897-2afc-438f-9425-a06f85edbb56" providerId="ADAL" clId="{7A6682BA-0217-4D77-9B7A-31E77BD723F8}" dt="2024-09-06T12:32:36.885" v="82" actId="255"/>
        <pc:sldMkLst>
          <pc:docMk/>
          <pc:sldMk cId="3639110440" sldId="303"/>
        </pc:sldMkLst>
        <pc:spChg chg="mod">
          <ac:chgData name="Kärkkäinen Timo" userId="b03c7897-2afc-438f-9425-a06f85edbb56" providerId="ADAL" clId="{7A6682BA-0217-4D77-9B7A-31E77BD723F8}" dt="2024-09-06T12:32:25.836" v="80" actId="255"/>
          <ac:spMkLst>
            <pc:docMk/>
            <pc:sldMk cId="3639110440" sldId="303"/>
            <ac:spMk id="2" creationId="{404B75C1-2201-5C84-BCBB-810516D5CB69}"/>
          </ac:spMkLst>
        </pc:spChg>
        <pc:spChg chg="mod">
          <ac:chgData name="Kärkkäinen Timo" userId="b03c7897-2afc-438f-9425-a06f85edbb56" providerId="ADAL" clId="{7A6682BA-0217-4D77-9B7A-31E77BD723F8}" dt="2024-09-06T12:32:36.885" v="82" actId="255"/>
          <ac:spMkLst>
            <pc:docMk/>
            <pc:sldMk cId="3639110440" sldId="303"/>
            <ac:spMk id="3" creationId="{FDA28239-0282-9A3D-2BB2-F303CE21A1B2}"/>
          </ac:spMkLst>
        </pc:spChg>
      </pc:sldChg>
      <pc:sldChg chg="modSp new mod">
        <pc:chgData name="Kärkkäinen Timo" userId="b03c7897-2afc-438f-9425-a06f85edbb56" providerId="ADAL" clId="{7A6682BA-0217-4D77-9B7A-31E77BD723F8}" dt="2024-09-06T12:34:50.855" v="95" actId="255"/>
        <pc:sldMkLst>
          <pc:docMk/>
          <pc:sldMk cId="3508434445" sldId="304"/>
        </pc:sldMkLst>
        <pc:spChg chg="mod">
          <ac:chgData name="Kärkkäinen Timo" userId="b03c7897-2afc-438f-9425-a06f85edbb56" providerId="ADAL" clId="{7A6682BA-0217-4D77-9B7A-31E77BD723F8}" dt="2024-09-06T12:33:08.651" v="84"/>
          <ac:spMkLst>
            <pc:docMk/>
            <pc:sldMk cId="3508434445" sldId="304"/>
            <ac:spMk id="2" creationId="{2CAC3306-9595-A528-730A-696DE3377ACA}"/>
          </ac:spMkLst>
        </pc:spChg>
        <pc:spChg chg="mod">
          <ac:chgData name="Kärkkäinen Timo" userId="b03c7897-2afc-438f-9425-a06f85edbb56" providerId="ADAL" clId="{7A6682BA-0217-4D77-9B7A-31E77BD723F8}" dt="2024-09-06T12:34:50.855" v="95" actId="255"/>
          <ac:spMkLst>
            <pc:docMk/>
            <pc:sldMk cId="3508434445" sldId="304"/>
            <ac:spMk id="3" creationId="{9642C060-BF68-9856-5D6C-7304F905DA04}"/>
          </ac:spMkLst>
        </pc:spChg>
      </pc:sldChg>
      <pc:sldChg chg="modSp new mod">
        <pc:chgData name="Kärkkäinen Timo" userId="b03c7897-2afc-438f-9425-a06f85edbb56" providerId="ADAL" clId="{7A6682BA-0217-4D77-9B7A-31E77BD723F8}" dt="2024-09-06T12:35:42.298" v="102" actId="20577"/>
        <pc:sldMkLst>
          <pc:docMk/>
          <pc:sldMk cId="1406392960" sldId="305"/>
        </pc:sldMkLst>
        <pc:spChg chg="mod">
          <ac:chgData name="Kärkkäinen Timo" userId="b03c7897-2afc-438f-9425-a06f85edbb56" providerId="ADAL" clId="{7A6682BA-0217-4D77-9B7A-31E77BD723F8}" dt="2024-09-06T12:35:16.900" v="97"/>
          <ac:spMkLst>
            <pc:docMk/>
            <pc:sldMk cId="1406392960" sldId="305"/>
            <ac:spMk id="2" creationId="{A46F4C1E-18C3-1CF6-CD54-30D66FB8E4A2}"/>
          </ac:spMkLst>
        </pc:spChg>
        <pc:spChg chg="mod">
          <ac:chgData name="Kärkkäinen Timo" userId="b03c7897-2afc-438f-9425-a06f85edbb56" providerId="ADAL" clId="{7A6682BA-0217-4D77-9B7A-31E77BD723F8}" dt="2024-09-06T12:35:42.298" v="102" actId="20577"/>
          <ac:spMkLst>
            <pc:docMk/>
            <pc:sldMk cId="1406392960" sldId="305"/>
            <ac:spMk id="3" creationId="{71D97A00-E55B-40B0-7AF8-C6133EEFE9E4}"/>
          </ac:spMkLst>
        </pc:spChg>
      </pc:sldChg>
      <pc:sldChg chg="modSp new mod">
        <pc:chgData name="Kärkkäinen Timo" userId="b03c7897-2afc-438f-9425-a06f85edbb56" providerId="ADAL" clId="{7A6682BA-0217-4D77-9B7A-31E77BD723F8}" dt="2024-09-06T12:37:32.517" v="118" actId="20577"/>
        <pc:sldMkLst>
          <pc:docMk/>
          <pc:sldMk cId="2318223565" sldId="306"/>
        </pc:sldMkLst>
        <pc:spChg chg="mod">
          <ac:chgData name="Kärkkäinen Timo" userId="b03c7897-2afc-438f-9425-a06f85edbb56" providerId="ADAL" clId="{7A6682BA-0217-4D77-9B7A-31E77BD723F8}" dt="2024-09-06T12:37:05.459" v="113"/>
          <ac:spMkLst>
            <pc:docMk/>
            <pc:sldMk cId="2318223565" sldId="306"/>
            <ac:spMk id="2" creationId="{EE76C392-F530-210A-184F-D110A20F4EB7}"/>
          </ac:spMkLst>
        </pc:spChg>
        <pc:spChg chg="mod">
          <ac:chgData name="Kärkkäinen Timo" userId="b03c7897-2afc-438f-9425-a06f85edbb56" providerId="ADAL" clId="{7A6682BA-0217-4D77-9B7A-31E77BD723F8}" dt="2024-09-06T12:37:32.517" v="118" actId="20577"/>
          <ac:spMkLst>
            <pc:docMk/>
            <pc:sldMk cId="2318223565" sldId="306"/>
            <ac:spMk id="3" creationId="{33514126-12B8-B482-F7C8-86BE732D7FD7}"/>
          </ac:spMkLst>
        </pc:spChg>
      </pc:sldChg>
      <pc:sldChg chg="modSp new mod ord">
        <pc:chgData name="Kärkkäinen Timo" userId="b03c7897-2afc-438f-9425-a06f85edbb56" providerId="ADAL" clId="{7A6682BA-0217-4D77-9B7A-31E77BD723F8}" dt="2024-09-06T12:37:03.706" v="112"/>
        <pc:sldMkLst>
          <pc:docMk/>
          <pc:sldMk cId="2931389588" sldId="307"/>
        </pc:sldMkLst>
        <pc:spChg chg="mod">
          <ac:chgData name="Kärkkäinen Timo" userId="b03c7897-2afc-438f-9425-a06f85edbb56" providerId="ADAL" clId="{7A6682BA-0217-4D77-9B7A-31E77BD723F8}" dt="2024-09-06T12:36:09.491" v="105"/>
          <ac:spMkLst>
            <pc:docMk/>
            <pc:sldMk cId="2931389588" sldId="307"/>
            <ac:spMk id="2" creationId="{67D2D542-1380-4D77-5E4C-8E18DBDE15C4}"/>
          </ac:spMkLst>
        </pc:spChg>
        <pc:spChg chg="mod">
          <ac:chgData name="Kärkkäinen Timo" userId="b03c7897-2afc-438f-9425-a06f85edbb56" providerId="ADAL" clId="{7A6682BA-0217-4D77-9B7A-31E77BD723F8}" dt="2024-09-06T12:36:35.558" v="110" actId="20577"/>
          <ac:spMkLst>
            <pc:docMk/>
            <pc:sldMk cId="2931389588" sldId="307"/>
            <ac:spMk id="3" creationId="{989A06DE-7B60-25BC-E45D-8A11EF54910E}"/>
          </ac:spMkLst>
        </pc:spChg>
      </pc:sldChg>
      <pc:sldChg chg="addSp delSp modSp new mod modClrScheme chgLayout">
        <pc:chgData name="Kärkkäinen Timo" userId="b03c7897-2afc-438f-9425-a06f85edbb56" providerId="ADAL" clId="{7A6682BA-0217-4D77-9B7A-31E77BD723F8}" dt="2024-09-06T12:42:42.560" v="222" actId="14100"/>
        <pc:sldMkLst>
          <pc:docMk/>
          <pc:sldMk cId="60704288" sldId="308"/>
        </pc:sldMkLst>
        <pc:spChg chg="mod">
          <ac:chgData name="Kärkkäinen Timo" userId="b03c7897-2afc-438f-9425-a06f85edbb56" providerId="ADAL" clId="{7A6682BA-0217-4D77-9B7A-31E77BD723F8}" dt="2024-09-06T12:42:37.525" v="221" actId="26606"/>
          <ac:spMkLst>
            <pc:docMk/>
            <pc:sldMk cId="60704288" sldId="308"/>
            <ac:spMk id="2" creationId="{E6DB4623-814C-A3AC-DCBB-E442B12946D8}"/>
          </ac:spMkLst>
        </pc:spChg>
        <pc:spChg chg="mod">
          <ac:chgData name="Kärkkäinen Timo" userId="b03c7897-2afc-438f-9425-a06f85edbb56" providerId="ADAL" clId="{7A6682BA-0217-4D77-9B7A-31E77BD723F8}" dt="2024-09-06T12:42:42.560" v="222" actId="14100"/>
          <ac:spMkLst>
            <pc:docMk/>
            <pc:sldMk cId="60704288" sldId="308"/>
            <ac:spMk id="3" creationId="{0153A320-F85C-678C-B621-2A979714CBAD}"/>
          </ac:spMkLst>
        </pc:spChg>
        <pc:spChg chg="del">
          <ac:chgData name="Kärkkäinen Timo" userId="b03c7897-2afc-438f-9425-a06f85edbb56" providerId="ADAL" clId="{7A6682BA-0217-4D77-9B7A-31E77BD723F8}" dt="2024-09-06T12:42:01.106" v="219"/>
          <ac:spMkLst>
            <pc:docMk/>
            <pc:sldMk cId="60704288" sldId="308"/>
            <ac:spMk id="4" creationId="{5D03F62A-96FE-27B1-20F9-EC8828CDCF77}"/>
          </ac:spMkLst>
        </pc:spChg>
        <pc:spChg chg="del">
          <ac:chgData name="Kärkkäinen Timo" userId="b03c7897-2afc-438f-9425-a06f85edbb56" providerId="ADAL" clId="{7A6682BA-0217-4D77-9B7A-31E77BD723F8}" dt="2024-09-06T12:42:37.525" v="221" actId="26606"/>
          <ac:spMkLst>
            <pc:docMk/>
            <pc:sldMk cId="60704288" sldId="308"/>
            <ac:spMk id="5" creationId="{547D414F-10DE-2731-70DD-1DB3E6AE9236}"/>
          </ac:spMkLst>
        </pc:spChg>
        <pc:spChg chg="mod">
          <ac:chgData name="Kärkkäinen Timo" userId="b03c7897-2afc-438f-9425-a06f85edbb56" providerId="ADAL" clId="{7A6682BA-0217-4D77-9B7A-31E77BD723F8}" dt="2024-09-06T12:42:37.525" v="221" actId="26606"/>
          <ac:spMkLst>
            <pc:docMk/>
            <pc:sldMk cId="60704288" sldId="308"/>
            <ac:spMk id="6" creationId="{0062ABB1-E728-D238-B24D-2D699494D111}"/>
          </ac:spMkLst>
        </pc:spChg>
        <pc:spChg chg="add mod">
          <ac:chgData name="Kärkkäinen Timo" userId="b03c7897-2afc-438f-9425-a06f85edbb56" providerId="ADAL" clId="{7A6682BA-0217-4D77-9B7A-31E77BD723F8}" dt="2024-09-06T12:42:37.525" v="221" actId="26606"/>
          <ac:spMkLst>
            <pc:docMk/>
            <pc:sldMk cId="60704288" sldId="308"/>
            <ac:spMk id="12" creationId="{38879D3C-9EDF-E323-4A0A-C734D05EE019}"/>
          </ac:spMkLst>
        </pc:spChg>
        <pc:picChg chg="add mod">
          <ac:chgData name="Kärkkäinen Timo" userId="b03c7897-2afc-438f-9425-a06f85edbb56" providerId="ADAL" clId="{7A6682BA-0217-4D77-9B7A-31E77BD723F8}" dt="2024-09-06T12:42:37.525" v="221" actId="26606"/>
          <ac:picMkLst>
            <pc:docMk/>
            <pc:sldMk cId="60704288" sldId="308"/>
            <ac:picMk id="7" creationId="{A27FD0E4-9AA2-3790-4F04-BC28590947BC}"/>
          </ac:picMkLst>
        </pc:picChg>
      </pc:sldChg>
      <pc:sldMasterChg chg="del delSldLayout">
        <pc:chgData name="Kärkkäinen Timo" userId="b03c7897-2afc-438f-9425-a06f85edbb56" providerId="ADAL" clId="{7A6682BA-0217-4D77-9B7A-31E77BD723F8}" dt="2024-09-06T12:31:29.388" v="3" actId="47"/>
        <pc:sldMasterMkLst>
          <pc:docMk/>
          <pc:sldMasterMk cId="3186573028" sldId="2147483684"/>
        </pc:sldMasterMkLst>
        <pc:sldLayoutChg chg="del">
          <pc:chgData name="Kärkkäinen Timo" userId="b03c7897-2afc-438f-9425-a06f85edbb56" providerId="ADAL" clId="{7A6682BA-0217-4D77-9B7A-31E77BD723F8}" dt="2024-09-06T12:31:29.388" v="3" actId="47"/>
          <pc:sldLayoutMkLst>
            <pc:docMk/>
            <pc:sldMasterMk cId="3186573028" sldId="2147483684"/>
            <pc:sldLayoutMk cId="2097869939" sldId="2147483685"/>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1046274913" sldId="2147483686"/>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2152881559" sldId="2147483687"/>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724130570" sldId="2147483688"/>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3709282015" sldId="2147483689"/>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1073372485" sldId="2147483690"/>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1813507680" sldId="2147483691"/>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3981146642" sldId="2147483692"/>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3241799501" sldId="2147483693"/>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3400159451" sldId="2147483694"/>
          </pc:sldLayoutMkLst>
        </pc:sldLayoutChg>
        <pc:sldLayoutChg chg="del">
          <pc:chgData name="Kärkkäinen Timo" userId="b03c7897-2afc-438f-9425-a06f85edbb56" providerId="ADAL" clId="{7A6682BA-0217-4D77-9B7A-31E77BD723F8}" dt="2024-09-06T12:31:29.388" v="3" actId="47"/>
          <pc:sldLayoutMkLst>
            <pc:docMk/>
            <pc:sldMasterMk cId="3186573028" sldId="2147483684"/>
            <pc:sldLayoutMk cId="376464812" sldId="2147483695"/>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2060447"/>
            <a:ext cx="7424928" cy="1449515"/>
          </a:xfrm>
        </p:spPr>
        <p:txBody>
          <a:bodyPr anchor="b">
            <a:normAutofit/>
          </a:bodyPr>
          <a:lstStyle>
            <a:lvl1pPr algn="l">
              <a:defRPr sz="40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3852672"/>
            <a:ext cx="7424928" cy="963168"/>
          </a:xfrm>
        </p:spPr>
        <p:txBody>
          <a:bodyPr>
            <a:normAutofit/>
          </a:bodyPr>
          <a:lstStyle>
            <a:lvl1pPr marL="0" indent="0" algn="l">
              <a:buNone/>
              <a:defRPr sz="2000" b="1"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19877" y="669257"/>
            <a:ext cx="685800" cy="647700"/>
          </a:xfrm>
          <a:prstGeom prst="rect">
            <a:avLst/>
          </a:prstGeom>
        </p:spPr>
      </p:pic>
      <p:sp>
        <p:nvSpPr>
          <p:cNvPr id="4" name="Päivämäärän paikkamerkki 3">
            <a:extLst>
              <a:ext uri="{FF2B5EF4-FFF2-40B4-BE49-F238E27FC236}">
                <a16:creationId xmlns:a16="http://schemas.microsoft.com/office/drawing/2014/main" id="{A1A65FCE-704F-AB46-B1CC-26149EDD3B05}"/>
              </a:ext>
            </a:extLst>
          </p:cNvPr>
          <p:cNvSpPr>
            <a:spLocks noGrp="1"/>
          </p:cNvSpPr>
          <p:nvPr>
            <p:ph type="dt" sz="half" idx="10"/>
          </p:nvPr>
        </p:nvSpPr>
        <p:spPr>
          <a:xfrm>
            <a:off x="7908702" y="5171493"/>
            <a:ext cx="2743200" cy="365125"/>
          </a:xfrm>
        </p:spPr>
        <p:txBody>
          <a:bodyPr/>
          <a:lstStyle>
            <a:lvl1pPr algn="r">
              <a:defRPr/>
            </a:lvl1pPr>
          </a:lstStyle>
          <a:p>
            <a:fld id="{830B2F5E-1904-4146-B538-ED58F495EEF8}" type="datetime1">
              <a:rPr lang="fi-FI" smtClean="0"/>
              <a:t>6.9.2024</a:t>
            </a:fld>
            <a:endParaRPr lang="fi-FI"/>
          </a:p>
        </p:txBody>
      </p:sp>
      <p:sp>
        <p:nvSpPr>
          <p:cNvPr id="5" name="Alatunnisteen paikkamerkki 4">
            <a:extLst>
              <a:ext uri="{FF2B5EF4-FFF2-40B4-BE49-F238E27FC236}">
                <a16:creationId xmlns:a16="http://schemas.microsoft.com/office/drawing/2014/main" id="{DC50F1FA-A526-AD47-B913-1582A2FE5EA7}"/>
              </a:ext>
            </a:extLst>
          </p:cNvPr>
          <p:cNvSpPr>
            <a:spLocks noGrp="1"/>
          </p:cNvSpPr>
          <p:nvPr>
            <p:ph type="ftr" sz="quarter" idx="11"/>
          </p:nvPr>
        </p:nvSpPr>
        <p:spPr>
          <a:xfrm>
            <a:off x="4038600" y="6178550"/>
            <a:ext cx="4114800" cy="365125"/>
          </a:xfrm>
        </p:spPr>
        <p:txBody>
          <a:bodyPr/>
          <a:lstStyle/>
          <a:p>
            <a:endParaRPr lang="fi-FI"/>
          </a:p>
        </p:txBody>
      </p:sp>
    </p:spTree>
    <p:extLst>
      <p:ext uri="{BB962C8B-B14F-4D97-AF65-F5344CB8AC3E}">
        <p14:creationId xmlns:p14="http://schemas.microsoft.com/office/powerpoint/2010/main" val="340767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anchor="b">
            <a:normAutofit/>
          </a:bodyPr>
          <a:lstStyle>
            <a:lvl1pPr>
              <a:defRPr sz="1800"/>
            </a:lvl1pPr>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135F6A20-8671-AD40-8457-2CE8C1B8BAF0}"/>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95887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a:lstStyle/>
          <a:p>
            <a:r>
              <a:rPr lang="fi-FI"/>
              <a:t>Lisää kaavio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D6AC51E6-218F-644F-B6CA-3A8B67254A91}"/>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463800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4996891" cy="382853"/>
          </a:xfrm>
        </p:spPr>
        <p:txBody>
          <a:bodyPr anchor="b">
            <a:normAutofit/>
          </a:bodyPr>
          <a:lstStyle>
            <a:lvl1pPr marL="0" indent="0">
              <a:buNone/>
              <a:defRPr sz="1200" spc="50" baseline="0"/>
            </a:lvl1pPr>
          </a:lstStyle>
          <a:p>
            <a:pPr lvl="0"/>
            <a:r>
              <a:rPr lang="fi-FI"/>
              <a:t>MUOKKAA TEKSTIN PERUSTYYLEJÄ NAPSAUTTAMALLA</a:t>
            </a:r>
          </a:p>
        </p:txBody>
      </p:sp>
      <p:sp>
        <p:nvSpPr>
          <p:cNvPr id="7" name="Dian numeron paikkamerkki 5">
            <a:extLst>
              <a:ext uri="{FF2B5EF4-FFF2-40B4-BE49-F238E27FC236}">
                <a16:creationId xmlns:a16="http://schemas.microsoft.com/office/drawing/2014/main" id="{ABC1A696-93A4-3C45-9568-001E94B43F78}"/>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504602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a:t>MUOKKAA TEKSTIN PERUSTYYLEJÄ NAPSAUTTAMALLA</a:t>
            </a:r>
          </a:p>
        </p:txBody>
      </p:sp>
      <p:sp>
        <p:nvSpPr>
          <p:cNvPr id="7" name="Dian numeron paikkamerkki 5">
            <a:extLst>
              <a:ext uri="{FF2B5EF4-FFF2-40B4-BE49-F238E27FC236}">
                <a16:creationId xmlns:a16="http://schemas.microsoft.com/office/drawing/2014/main" id="{A4560530-3C97-3648-B802-FA6ADBDCCDEB}"/>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295864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1727765" cy="382853"/>
          </a:xfrm>
        </p:spPr>
        <p:txBody>
          <a:bodyPr anchor="b">
            <a:normAutofit/>
          </a:bodyPr>
          <a:lstStyle>
            <a:lvl1pPr marL="0" indent="0">
              <a:buNone/>
              <a:defRPr sz="1200" spc="50" baseline="0"/>
            </a:lvl1pPr>
          </a:lstStyle>
          <a:p>
            <a:pPr lvl="0"/>
            <a:r>
              <a:rPr lang="fi-FI"/>
              <a:t>MUOKKAA TEKSTIN PERUSTYYLEJÄ NAPSAUTTAMALLA</a:t>
            </a:r>
          </a:p>
        </p:txBody>
      </p:sp>
      <p:sp>
        <p:nvSpPr>
          <p:cNvPr id="7" name="Dian numeron paikkamerkki 5">
            <a:extLst>
              <a:ext uri="{FF2B5EF4-FFF2-40B4-BE49-F238E27FC236}">
                <a16:creationId xmlns:a16="http://schemas.microsoft.com/office/drawing/2014/main" id="{435CF5E1-EF66-7246-9319-270AEC519C8B}"/>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324825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a:t>MUOKKAA TEKSTIN PERUSTYYLEJÄ NAPSAUTTAMALLA</a:t>
            </a:r>
          </a:p>
        </p:txBody>
      </p:sp>
      <p:sp>
        <p:nvSpPr>
          <p:cNvPr id="7" name="Dian numeron paikkamerkki 5">
            <a:extLst>
              <a:ext uri="{FF2B5EF4-FFF2-40B4-BE49-F238E27FC236}">
                <a16:creationId xmlns:a16="http://schemas.microsoft.com/office/drawing/2014/main" id="{35BE33DF-E468-604B-A3A9-F10DB2CB9A6A}"/>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452455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DBBD776-2310-424F-B591-B6F4AAF9D859}"/>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71868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518A5ED0-761D-244A-8BBE-74685562CE27}"/>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30092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A4D973E-C65F-0145-BECD-6839D369354D}"/>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162768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anchor="t"/>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96030B3-D797-064F-94DF-9C20B759EF60}"/>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0055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bg>
      <p:bgPr>
        <a:blipFill dpi="0" rotWithShape="1">
          <a:blip r:embed="rId2">
            <a:alphaModFix amt="37000"/>
            <a:lum/>
          </a:blip>
          <a:srcRect/>
          <a:stretch>
            <a:fillRect l="-4000" r="-4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4069977"/>
            <a:ext cx="7371140" cy="806823"/>
          </a:xfrm>
        </p:spPr>
        <p:txBody>
          <a:bodyPr anchor="b">
            <a:normAutofit/>
          </a:bodyPr>
          <a:lstStyle>
            <a:lvl1pPr algn="l">
              <a:defRPr sz="28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4894730"/>
            <a:ext cx="5951728" cy="731370"/>
          </a:xfrm>
        </p:spPr>
        <p:txBody>
          <a:bodyPr anchor="b">
            <a:normAutofit/>
          </a:bodyPr>
          <a:lstStyle>
            <a:lvl1pPr marL="0" indent="0" algn="l">
              <a:buNone/>
              <a:defRPr sz="1800" b="1"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pic>
        <p:nvPicPr>
          <p:cNvPr id="9" name="Kuva 8" descr="Oulun kaupungin tunnus">
            <a:extLst>
              <a:ext uri="{FF2B5EF4-FFF2-40B4-BE49-F238E27FC236}">
                <a16:creationId xmlns:a16="http://schemas.microsoft.com/office/drawing/2014/main" id="{847B4E10-1EEF-AA41-B10E-C0677346D06D}"/>
              </a:ext>
            </a:extLst>
          </p:cNvPr>
          <p:cNvPicPr>
            <a:picLocks noChangeAspect="1"/>
          </p:cNvPicPr>
          <p:nvPr userDrawn="1"/>
        </p:nvPicPr>
        <p:blipFill>
          <a:blip r:embed="rId4"/>
          <a:stretch>
            <a:fillRect/>
          </a:stretch>
        </p:blipFill>
        <p:spPr>
          <a:xfrm>
            <a:off x="195475" y="5260415"/>
            <a:ext cx="898798" cy="1379718"/>
          </a:xfrm>
          <a:prstGeom prst="rect">
            <a:avLst/>
          </a:prstGeom>
        </p:spPr>
      </p:pic>
      <p:sp>
        <p:nvSpPr>
          <p:cNvPr id="6" name="Päivämäärän paikkamerkki 5">
            <a:extLst>
              <a:ext uri="{FF2B5EF4-FFF2-40B4-BE49-F238E27FC236}">
                <a16:creationId xmlns:a16="http://schemas.microsoft.com/office/drawing/2014/main" id="{9ABC8B77-9402-DC46-B3AB-FFABE1E9CF80}"/>
              </a:ext>
            </a:extLst>
          </p:cNvPr>
          <p:cNvSpPr>
            <a:spLocks noGrp="1"/>
          </p:cNvSpPr>
          <p:nvPr>
            <p:ph type="dt" sz="half" idx="10"/>
          </p:nvPr>
        </p:nvSpPr>
        <p:spPr>
          <a:xfrm>
            <a:off x="7920315" y="5244727"/>
            <a:ext cx="2743200" cy="365125"/>
          </a:xfrm>
        </p:spPr>
        <p:txBody>
          <a:bodyPr/>
          <a:lstStyle>
            <a:lvl1pPr algn="r">
              <a:defRPr sz="1400" b="1"/>
            </a:lvl1pPr>
          </a:lstStyle>
          <a:p>
            <a:fld id="{602D821E-72F1-4088-B596-7B070DC3958B}" type="datetime1">
              <a:rPr lang="fi-FI" smtClean="0"/>
              <a:t>6.9.2024</a:t>
            </a:fld>
            <a:endParaRPr lang="fi-FI"/>
          </a:p>
        </p:txBody>
      </p:sp>
    </p:spTree>
    <p:extLst>
      <p:ext uri="{BB962C8B-B14F-4D97-AF65-F5344CB8AC3E}">
        <p14:creationId xmlns:p14="http://schemas.microsoft.com/office/powerpoint/2010/main" val="2952666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327F4EAD-9B67-8546-9AE0-38D0552839D1}"/>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681633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1AD1027A-87BF-1747-9F3A-4BE1456C6EC5}"/>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250153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a:lstStyle/>
          <a:p>
            <a:r>
              <a:rPr lang="fi-FI"/>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
        <p:nvSpPr>
          <p:cNvPr id="11" name="Dian numeron paikkamerkki 5">
            <a:extLst>
              <a:ext uri="{FF2B5EF4-FFF2-40B4-BE49-F238E27FC236}">
                <a16:creationId xmlns:a16="http://schemas.microsoft.com/office/drawing/2014/main" id="{084E62F0-D362-F34C-910C-36AADA6D898A}"/>
              </a:ext>
            </a:extLst>
          </p:cNvPr>
          <p:cNvSpPr>
            <a:spLocks noGrp="1"/>
          </p:cNvSpPr>
          <p:nvPr>
            <p:ph type="sldNum" sz="quarter" idx="16"/>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50178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anchor="b">
            <a:normAutofit/>
          </a:bodyPr>
          <a:lstStyle>
            <a:lvl1pPr>
              <a:defRPr sz="2000"/>
            </a:lvl1pPr>
          </a:lstStyle>
          <a:p>
            <a:r>
              <a:rPr lang="fi-FI"/>
              <a:t>Muokkaa ots. perustyyl. napsautt.</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sp>
        <p:nvSpPr>
          <p:cNvPr id="11" name="Dian numeron paikkamerkki 5">
            <a:extLst>
              <a:ext uri="{FF2B5EF4-FFF2-40B4-BE49-F238E27FC236}">
                <a16:creationId xmlns:a16="http://schemas.microsoft.com/office/drawing/2014/main" id="{8AFD1671-4F7D-B844-ACCE-D1DCA8C42EFE}"/>
              </a:ext>
            </a:extLst>
          </p:cNvPr>
          <p:cNvSpPr>
            <a:spLocks noGrp="1"/>
          </p:cNvSpPr>
          <p:nvPr>
            <p:ph type="sldNum" sz="quarter" idx="16"/>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19893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Otsikkodia">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D663794-173F-1945-9939-99D1AB46A831}"/>
              </a:ext>
            </a:extLst>
          </p:cNvPr>
          <p:cNvPicPr>
            <a:picLocks noChangeAspect="1"/>
          </p:cNvPicPr>
          <p:nvPr userDrawn="1"/>
        </p:nvPicPr>
        <p:blipFill>
          <a:blip r:embed="rId3"/>
          <a:stretch>
            <a:fillRect/>
          </a:stretch>
        </p:blipFill>
        <p:spPr>
          <a:xfrm>
            <a:off x="792863" y="699247"/>
            <a:ext cx="4902284" cy="5522259"/>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1611496" y="1290918"/>
            <a:ext cx="3354204" cy="1020482"/>
          </a:xfrm>
        </p:spPr>
        <p:txBody>
          <a:bodyPr anchor="b">
            <a:noAutofit/>
          </a:bodyPr>
          <a:lstStyle>
            <a:lvl1pPr algn="l">
              <a:defRPr sz="28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1629425" y="2563905"/>
            <a:ext cx="3265304" cy="1344707"/>
          </a:xfrm>
        </p:spPr>
        <p:txBody>
          <a:bodyPr>
            <a:normAutofit/>
          </a:bodyPr>
          <a:lstStyle>
            <a:lvl1pPr marL="0" indent="0" algn="l">
              <a:buNone/>
              <a:defRPr sz="1800" b="1"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9" name="Kuva 8" descr="Oulun kaupungin tunnus">
            <a:extLst>
              <a:ext uri="{FF2B5EF4-FFF2-40B4-BE49-F238E27FC236}">
                <a16:creationId xmlns:a16="http://schemas.microsoft.com/office/drawing/2014/main" id="{847B4E10-1EEF-AA41-B10E-C0677346D06D}"/>
              </a:ext>
            </a:extLst>
          </p:cNvPr>
          <p:cNvPicPr>
            <a:picLocks noChangeAspect="1"/>
          </p:cNvPicPr>
          <p:nvPr userDrawn="1"/>
        </p:nvPicPr>
        <p:blipFill>
          <a:blip r:embed="rId4"/>
          <a:stretch>
            <a:fillRect/>
          </a:stretch>
        </p:blipFill>
        <p:spPr>
          <a:xfrm>
            <a:off x="1611320" y="4104813"/>
            <a:ext cx="898798" cy="1379718"/>
          </a:xfrm>
          <a:prstGeom prst="rect">
            <a:avLst/>
          </a:prstGeom>
        </p:spPr>
      </p:pic>
      <p:sp>
        <p:nvSpPr>
          <p:cNvPr id="7" name="Päivämäärän paikkamerkki 6">
            <a:extLst>
              <a:ext uri="{FF2B5EF4-FFF2-40B4-BE49-F238E27FC236}">
                <a16:creationId xmlns:a16="http://schemas.microsoft.com/office/drawing/2014/main" id="{EA9414E8-5AD8-8144-8B54-32B155E0345C}"/>
              </a:ext>
            </a:extLst>
          </p:cNvPr>
          <p:cNvSpPr>
            <a:spLocks noGrp="1"/>
          </p:cNvSpPr>
          <p:nvPr>
            <p:ph type="dt" sz="half" idx="10"/>
          </p:nvPr>
        </p:nvSpPr>
        <p:spPr>
          <a:xfrm>
            <a:off x="2653047" y="5208868"/>
            <a:ext cx="2290987" cy="365125"/>
          </a:xfrm>
        </p:spPr>
        <p:txBody>
          <a:bodyPr/>
          <a:lstStyle>
            <a:lvl1pPr algn="r">
              <a:defRPr sz="1400" b="1"/>
            </a:lvl1pPr>
          </a:lstStyle>
          <a:p>
            <a:fld id="{E201C582-3B7D-4071-92ED-9ACD72A46908}" type="datetime1">
              <a:rPr lang="fi-FI" smtClean="0"/>
              <a:t>6.9.2024</a:t>
            </a:fld>
            <a:endParaRPr lang="fi-FI"/>
          </a:p>
        </p:txBody>
      </p:sp>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0740563" y="669257"/>
            <a:ext cx="644428" cy="647700"/>
          </a:xfrm>
          <a:prstGeom prst="rect">
            <a:avLst/>
          </a:prstGeom>
        </p:spPr>
      </p:pic>
    </p:spTree>
    <p:extLst>
      <p:ext uri="{BB962C8B-B14F-4D97-AF65-F5344CB8AC3E}">
        <p14:creationId xmlns:p14="http://schemas.microsoft.com/office/powerpoint/2010/main" val="425812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tsikkodia">
    <p:bg>
      <p:bgPr>
        <a:solidFill>
          <a:schemeClr val="bg1"/>
        </a:solidFill>
        <a:effectLst/>
      </p:bgPr>
    </p:bg>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a:lstStyle/>
          <a:p>
            <a:r>
              <a:rPr lang="fi-FI"/>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anchor="b">
            <a:noAutofit/>
          </a:bodyPr>
          <a:lstStyle>
            <a:lvl1pPr algn="l">
              <a:defRPr sz="4000">
                <a:solidFill>
                  <a:schemeClr val="bg1"/>
                </a:solidFill>
              </a:defRPr>
            </a:lvl1pPr>
          </a:lstStyle>
          <a:p>
            <a:r>
              <a:rPr lang="fi-FI"/>
              <a:t>Muokkaa ots. perustyyl. napsautt.</a:t>
            </a:r>
          </a:p>
        </p:txBody>
      </p:sp>
      <p:sp>
        <p:nvSpPr>
          <p:cNvPr id="4" name="Dian numeron paikkamerkki 5">
            <a:extLst>
              <a:ext uri="{FF2B5EF4-FFF2-40B4-BE49-F238E27FC236}">
                <a16:creationId xmlns:a16="http://schemas.microsoft.com/office/drawing/2014/main" id="{D95F51E2-F3FE-0342-BE9F-F5E1058A4456}"/>
              </a:ext>
            </a:extLst>
          </p:cNvPr>
          <p:cNvSpPr>
            <a:spLocks noGrp="1"/>
          </p:cNvSpPr>
          <p:nvPr>
            <p:ph type="sldNum" sz="quarter" idx="12"/>
          </p:nvPr>
        </p:nvSpPr>
        <p:spPr>
          <a:xfrm>
            <a:off x="8699500" y="6178550"/>
            <a:ext cx="2743200" cy="365125"/>
          </a:xfrm>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50092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anchor="b">
            <a:normAutofit/>
          </a:bodyPr>
          <a:lstStyle>
            <a:lvl1pPr algn="l">
              <a:defRPr sz="4000">
                <a:solidFill>
                  <a:schemeClr val="tx1"/>
                </a:solidFill>
              </a:defRPr>
            </a:lvl1pPr>
          </a:lstStyle>
          <a:p>
            <a:r>
              <a:rPr lang="fi-FI"/>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1" name="Kuva 10" descr="Oulun kaupungin tunnus">
            <a:extLst>
              <a:ext uri="{FF2B5EF4-FFF2-40B4-BE49-F238E27FC236}">
                <a16:creationId xmlns:a16="http://schemas.microsoft.com/office/drawing/2014/main" id="{A9479630-7DE6-4C4B-9AAB-CA44D496E3C3}"/>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719877" y="669257"/>
            <a:ext cx="685800" cy="647700"/>
          </a:xfrm>
          <a:prstGeom prst="rect">
            <a:avLst/>
          </a:prstGeom>
        </p:spPr>
      </p:pic>
      <p:sp>
        <p:nvSpPr>
          <p:cNvPr id="9" name="Dian numeron paikkamerkki 5">
            <a:extLst>
              <a:ext uri="{FF2B5EF4-FFF2-40B4-BE49-F238E27FC236}">
                <a16:creationId xmlns:a16="http://schemas.microsoft.com/office/drawing/2014/main" id="{98760C89-6817-3A49-8E64-DA29B5A79D97}"/>
              </a:ext>
            </a:extLst>
          </p:cNvPr>
          <p:cNvSpPr>
            <a:spLocks noGrp="1"/>
          </p:cNvSpPr>
          <p:nvPr>
            <p:ph type="sldNum" sz="quarter" idx="12"/>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78939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8B4BE5-33C4-7740-90A5-CB0EE6BC9AA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9B77511-3DF1-B246-9F30-F66AE595E17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050F2C-300C-484D-86D0-75504628B814}"/>
              </a:ext>
            </a:extLst>
          </p:cNvPr>
          <p:cNvSpPr>
            <a:spLocks noGrp="1"/>
          </p:cNvSpPr>
          <p:nvPr>
            <p:ph type="dt" sz="half" idx="10"/>
          </p:nvPr>
        </p:nvSpPr>
        <p:spPr/>
        <p:txBody>
          <a:bodyPr/>
          <a:lstStyle>
            <a:lvl1pPr>
              <a:defRPr>
                <a:solidFill>
                  <a:schemeClr val="tx1"/>
                </a:solidFill>
              </a:defRPr>
            </a:lvl1pPr>
          </a:lstStyle>
          <a:p>
            <a:fld id="{D927CE58-BE91-4331-A26E-FD3292187D25}" type="datetime1">
              <a:rPr lang="fi-FI" smtClean="0"/>
              <a:t>6.9.2024</a:t>
            </a:fld>
            <a:endParaRPr lang="fi-FI"/>
          </a:p>
        </p:txBody>
      </p:sp>
      <p:sp>
        <p:nvSpPr>
          <p:cNvPr id="5" name="Alatunnisteen paikkamerkki 4">
            <a:extLst>
              <a:ext uri="{FF2B5EF4-FFF2-40B4-BE49-F238E27FC236}">
                <a16:creationId xmlns:a16="http://schemas.microsoft.com/office/drawing/2014/main" id="{39BF014A-7030-514A-AD23-EB2DFC613556}"/>
              </a:ext>
            </a:extLst>
          </p:cNvPr>
          <p:cNvSpPr>
            <a:spLocks noGrp="1"/>
          </p:cNvSpPr>
          <p:nvPr>
            <p:ph type="ftr" sz="quarter" idx="11"/>
          </p:nvPr>
        </p:nvSpPr>
        <p:spPr/>
        <p:txBody>
          <a:bodyPr/>
          <a:lstStyle>
            <a:lvl1pPr>
              <a:defRPr>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DD7C5B36-3BF9-4A48-B14B-E5330E0AE979}"/>
              </a:ext>
            </a:extLst>
          </p:cNvPr>
          <p:cNvSpPr>
            <a:spLocks noGrp="1"/>
          </p:cNvSpPr>
          <p:nvPr>
            <p:ph type="sldNum" sz="quarter" idx="12"/>
          </p:nvPr>
        </p:nvSpPr>
        <p:spPr/>
        <p:txBody>
          <a:bodyPr/>
          <a:lstStyle>
            <a:lvl1pPr>
              <a:defRPr>
                <a:solidFill>
                  <a:schemeClr val="tx1"/>
                </a:solidFill>
              </a:defRPr>
            </a:lvl1pPr>
          </a:lstStyle>
          <a:p>
            <a:fld id="{69C2F4FE-713B-884F-B5BF-63AA24B8D1FF}" type="slidenum">
              <a:rPr lang="fi-FI" smtClean="0"/>
              <a:pPr/>
              <a:t>‹#›</a:t>
            </a:fld>
            <a:endParaRPr lang="fi-FI"/>
          </a:p>
        </p:txBody>
      </p:sp>
      <p:pic>
        <p:nvPicPr>
          <p:cNvPr id="7" name="Kuva 6">
            <a:extLst>
              <a:ext uri="{FF2B5EF4-FFF2-40B4-BE49-F238E27FC236}">
                <a16:creationId xmlns:a16="http://schemas.microsoft.com/office/drawing/2014/main" id="{EB7270A1-F7B8-8F47-A43A-0767FDA0F30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spTree>
    <p:extLst>
      <p:ext uri="{BB962C8B-B14F-4D97-AF65-F5344CB8AC3E}">
        <p14:creationId xmlns:p14="http://schemas.microsoft.com/office/powerpoint/2010/main" val="37190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BC2442-37AE-5C40-BCED-03A8BF0F38C1}"/>
              </a:ext>
            </a:extLst>
          </p:cNvPr>
          <p:cNvSpPr>
            <a:spLocks noGrp="1"/>
          </p:cNvSpPr>
          <p:nvPr>
            <p:ph type="title"/>
          </p:nvPr>
        </p:nvSpPr>
        <p:spPr>
          <a:xfrm>
            <a:off x="831850" y="1709739"/>
            <a:ext cx="10515600" cy="1176896"/>
          </a:xfrm>
        </p:spPr>
        <p:txBody>
          <a:bodyPr anchor="b">
            <a:normAutofit/>
          </a:bodyPr>
          <a:lstStyle>
            <a:lvl1pPr>
              <a:defRPr sz="4000"/>
            </a:lvl1pPr>
          </a:lstStyle>
          <a:p>
            <a:r>
              <a:rPr lang="fi-FI"/>
              <a:t>Muokkaa ots. perustyyl. napsautt.</a:t>
            </a:r>
          </a:p>
        </p:txBody>
      </p:sp>
      <p:sp>
        <p:nvSpPr>
          <p:cNvPr id="3" name="Tekstin paikkamerkki 2">
            <a:extLst>
              <a:ext uri="{FF2B5EF4-FFF2-40B4-BE49-F238E27FC236}">
                <a16:creationId xmlns:a16="http://schemas.microsoft.com/office/drawing/2014/main" id="{5D3DAFCB-F2FD-B748-8F31-AA990DAEAEA1}"/>
              </a:ext>
            </a:extLst>
          </p:cNvPr>
          <p:cNvSpPr>
            <a:spLocks noGrp="1"/>
          </p:cNvSpPr>
          <p:nvPr>
            <p:ph type="body" idx="1"/>
          </p:nvPr>
        </p:nvSpPr>
        <p:spPr>
          <a:xfrm>
            <a:off x="831850" y="3155111"/>
            <a:ext cx="10515600" cy="39491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7" name="Kuva 6">
            <a:extLst>
              <a:ext uri="{FF2B5EF4-FFF2-40B4-BE49-F238E27FC236}">
                <a16:creationId xmlns:a16="http://schemas.microsoft.com/office/drawing/2014/main" id="{C788AD55-A39B-3A46-9037-D338B8A10AA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pic>
        <p:nvPicPr>
          <p:cNvPr id="8" name="Kuva 7" descr="Oulun kaupungin tunnus">
            <a:extLst>
              <a:ext uri="{FF2B5EF4-FFF2-40B4-BE49-F238E27FC236}">
                <a16:creationId xmlns:a16="http://schemas.microsoft.com/office/drawing/2014/main" id="{F4FAD0AA-26E5-284B-AB58-73CB27A5FAB8}"/>
              </a:ext>
            </a:extLst>
          </p:cNvPr>
          <p:cNvPicPr>
            <a:picLocks noChangeAspect="1"/>
          </p:cNvPicPr>
          <p:nvPr userDrawn="1"/>
        </p:nvPicPr>
        <p:blipFill>
          <a:blip r:embed="rId3"/>
          <a:stretch>
            <a:fillRect/>
          </a:stretch>
        </p:blipFill>
        <p:spPr>
          <a:xfrm>
            <a:off x="724568" y="5751093"/>
            <a:ext cx="1248611" cy="624306"/>
          </a:xfrm>
          <a:prstGeom prst="rect">
            <a:avLst/>
          </a:prstGeom>
        </p:spPr>
      </p:pic>
      <p:sp>
        <p:nvSpPr>
          <p:cNvPr id="6" name="Dian numeron paikkamerkki 5">
            <a:extLst>
              <a:ext uri="{FF2B5EF4-FFF2-40B4-BE49-F238E27FC236}">
                <a16:creationId xmlns:a16="http://schemas.microsoft.com/office/drawing/2014/main" id="{4F621261-E8DF-144D-B79D-0C92CCD3103E}"/>
              </a:ext>
            </a:extLst>
          </p:cNvPr>
          <p:cNvSpPr>
            <a:spLocks noGrp="1"/>
          </p:cNvSpPr>
          <p:nvPr>
            <p:ph type="sldNum" sz="quarter" idx="12"/>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70720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DB1B380D-DC23-B745-B3E8-6110D503E82D}"/>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70991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70CE01D4-2497-5E46-86C3-6E13587426D7}"/>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4201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DAED1-DD14-BF4A-B88C-E1C96F9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58CEF64-9781-D945-9720-99CE85F3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101579-0DA9-4049-AC13-EF6FA335B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b="1">
                <a:solidFill>
                  <a:schemeClr val="bg1"/>
                </a:solidFill>
                <a:latin typeface="Segoe UI" panose="020B0502040204020203" pitchFamily="34" charset="0"/>
                <a:cs typeface="Segoe UI" panose="020B0502040204020203" pitchFamily="34" charset="0"/>
              </a:defRPr>
            </a:lvl1pPr>
          </a:lstStyle>
          <a:p>
            <a:fld id="{E5307CCB-1C5D-4598-97E0-D526A2165EE0}" type="datetime1">
              <a:rPr lang="fi-FI" smtClean="0"/>
              <a:t>6.9.2024</a:t>
            </a:fld>
            <a:endParaRPr lang="fi-FI"/>
          </a:p>
        </p:txBody>
      </p:sp>
      <p:sp>
        <p:nvSpPr>
          <p:cNvPr id="5" name="Alatunnisteen paikkamerkki 4">
            <a:extLst>
              <a:ext uri="{FF2B5EF4-FFF2-40B4-BE49-F238E27FC236}">
                <a16:creationId xmlns:a16="http://schemas.microsoft.com/office/drawing/2014/main" id="{265F9E72-400B-824D-91AE-6E5C40C7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Segoe UI" panose="020B0502040204020203" pitchFamily="34" charset="0"/>
                <a:cs typeface="Segoe UI" panose="020B0502040204020203" pitchFamily="34" charset="0"/>
              </a:defRPr>
            </a:lvl1pPr>
          </a:lstStyle>
          <a:p>
            <a:endParaRPr lang="fi-FI"/>
          </a:p>
        </p:txBody>
      </p:sp>
      <p:sp>
        <p:nvSpPr>
          <p:cNvPr id="6" name="Dian numeron paikkamerkki 5">
            <a:extLst>
              <a:ext uri="{FF2B5EF4-FFF2-40B4-BE49-F238E27FC236}">
                <a16:creationId xmlns:a16="http://schemas.microsoft.com/office/drawing/2014/main" id="{571DABDF-68E5-1744-9D23-F69A2F2C7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Segoe UI" panose="020B0502040204020203" pitchFamily="34" charset="0"/>
                <a:cs typeface="Segoe UI" panose="020B0502040204020203" pitchFamily="34" charset="0"/>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678232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jarkko.himanka@eduouka.fi" TargetMode="External"/><Relationship Id="rId2" Type="http://schemas.openxmlformats.org/officeDocument/2006/relationships/hyperlink" Target="mailto:timo.karkkainen@ouka.fi" TargetMode="Externa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hyperlink" Target="https://www.instagram.com/reel/C3-HER2sGMR/?igsh=MXRwZW1vYXpvdGdjdg==" TargetMode="External"/><Relationship Id="rId4" Type="http://schemas.openxmlformats.org/officeDocument/2006/relationships/hyperlink" Target="https://www.ouka.fi/laanilan-luk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4B75C1-2201-5C84-BCBB-810516D5CB69}"/>
              </a:ext>
            </a:extLst>
          </p:cNvPr>
          <p:cNvSpPr>
            <a:spLocks noGrp="1"/>
          </p:cNvSpPr>
          <p:nvPr>
            <p:ph type="ctrTitle"/>
          </p:nvPr>
        </p:nvSpPr>
        <p:spPr/>
        <p:txBody>
          <a:bodyPr/>
          <a:lstStyle/>
          <a:p>
            <a:r>
              <a:rPr lang="fi-FI" sz="3200" dirty="0"/>
              <a:t>Toimintaohjeet</a:t>
            </a:r>
          </a:p>
        </p:txBody>
      </p:sp>
      <p:sp>
        <p:nvSpPr>
          <p:cNvPr id="3" name="Alaotsikko 2">
            <a:extLst>
              <a:ext uri="{FF2B5EF4-FFF2-40B4-BE49-F238E27FC236}">
                <a16:creationId xmlns:a16="http://schemas.microsoft.com/office/drawing/2014/main" id="{FDA28239-0282-9A3D-2BB2-F303CE21A1B2}"/>
              </a:ext>
            </a:extLst>
          </p:cNvPr>
          <p:cNvSpPr>
            <a:spLocks noGrp="1"/>
          </p:cNvSpPr>
          <p:nvPr>
            <p:ph type="subTitle" idx="1"/>
          </p:nvPr>
        </p:nvSpPr>
        <p:spPr/>
        <p:txBody>
          <a:bodyPr/>
          <a:lstStyle/>
          <a:p>
            <a:endParaRPr lang="fi-FI" dirty="0"/>
          </a:p>
          <a:p>
            <a:r>
              <a:rPr lang="fi-FI" sz="2000" dirty="0"/>
              <a:t>Ylioppilaskirjoitukset Laanilan lukiossa syksyllä 2024</a:t>
            </a:r>
          </a:p>
        </p:txBody>
      </p:sp>
      <p:sp>
        <p:nvSpPr>
          <p:cNvPr id="4" name="Päivämäärän paikkamerkki 3">
            <a:extLst>
              <a:ext uri="{FF2B5EF4-FFF2-40B4-BE49-F238E27FC236}">
                <a16:creationId xmlns:a16="http://schemas.microsoft.com/office/drawing/2014/main" id="{506D5894-4B24-A001-BA71-37EA28FF3153}"/>
              </a:ext>
            </a:extLst>
          </p:cNvPr>
          <p:cNvSpPr>
            <a:spLocks noGrp="1"/>
          </p:cNvSpPr>
          <p:nvPr>
            <p:ph type="dt" sz="half" idx="10"/>
          </p:nvPr>
        </p:nvSpPr>
        <p:spPr/>
        <p:txBody>
          <a:bodyPr/>
          <a:lstStyle/>
          <a:p>
            <a:fld id="{E201C582-3B7D-4071-92ED-9ACD72A46908}" type="datetime1">
              <a:rPr lang="fi-FI" smtClean="0"/>
              <a:t>6.9.2024</a:t>
            </a:fld>
            <a:endParaRPr lang="fi-FI"/>
          </a:p>
        </p:txBody>
      </p:sp>
    </p:spTree>
    <p:extLst>
      <p:ext uri="{BB962C8B-B14F-4D97-AF65-F5344CB8AC3E}">
        <p14:creationId xmlns:p14="http://schemas.microsoft.com/office/powerpoint/2010/main" val="363911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AC3306-9595-A528-730A-696DE3377ACA}"/>
              </a:ext>
            </a:extLst>
          </p:cNvPr>
          <p:cNvSpPr>
            <a:spLocks noGrp="1"/>
          </p:cNvSpPr>
          <p:nvPr>
            <p:ph type="title"/>
          </p:nvPr>
        </p:nvSpPr>
        <p:spPr/>
        <p:txBody>
          <a:bodyPr/>
          <a:lstStyle/>
          <a:p>
            <a:r>
              <a:rPr lang="fi-FI" dirty="0"/>
              <a:t>YO-kokeeseen saapuminen</a:t>
            </a:r>
          </a:p>
        </p:txBody>
      </p:sp>
      <p:sp>
        <p:nvSpPr>
          <p:cNvPr id="3" name="Sisällön paikkamerkki 2">
            <a:extLst>
              <a:ext uri="{FF2B5EF4-FFF2-40B4-BE49-F238E27FC236}">
                <a16:creationId xmlns:a16="http://schemas.microsoft.com/office/drawing/2014/main" id="{9642C060-BF68-9856-5D6C-7304F905DA04}"/>
              </a:ext>
            </a:extLst>
          </p:cNvPr>
          <p:cNvSpPr>
            <a:spLocks noGrp="1"/>
          </p:cNvSpPr>
          <p:nvPr>
            <p:ph idx="1"/>
          </p:nvPr>
        </p:nvSpPr>
        <p:spPr>
          <a:xfrm>
            <a:off x="838200" y="1524000"/>
            <a:ext cx="10515600" cy="4832349"/>
          </a:xfrm>
        </p:spPr>
        <p:txBody>
          <a:bodyPr/>
          <a:lstStyle/>
          <a:p>
            <a:pPr>
              <a:spcBef>
                <a:spcPts val="0"/>
              </a:spcBef>
            </a:pPr>
            <a:r>
              <a:rPr lang="fi-FI" sz="2000" b="1" dirty="0">
                <a:solidFill>
                  <a:srgbClr val="FF0000"/>
                </a:solidFill>
                <a:ea typeface="+mn-lt"/>
                <a:cs typeface="+mn-lt"/>
              </a:rPr>
              <a:t>Kokeeseen saa tulla vain terveenä.</a:t>
            </a:r>
          </a:p>
          <a:p>
            <a:pPr lvl="1">
              <a:spcBef>
                <a:spcPts val="0"/>
              </a:spcBef>
            </a:pPr>
            <a:r>
              <a:rPr lang="fi-FI" sz="2000" b="1" dirty="0"/>
              <a:t>Sairastumisesta, kokeesta poisjäännistä tai myöhästymisestä </a:t>
            </a:r>
            <a:r>
              <a:rPr lang="fi-FI" sz="2000" dirty="0"/>
              <a:t>täytyy ilmoittaa niin pian kuin mahdollista rehtori Timo Kärkkäiselle (044 703 9294).</a:t>
            </a:r>
            <a:endParaRPr lang="fi-FI" sz="2000" dirty="0">
              <a:solidFill>
                <a:srgbClr val="FF0000"/>
              </a:solidFill>
              <a:ea typeface="+mn-lt"/>
              <a:cs typeface="+mn-lt"/>
            </a:endParaRPr>
          </a:p>
          <a:p>
            <a:pPr>
              <a:lnSpc>
                <a:spcPct val="100000"/>
              </a:lnSpc>
              <a:spcBef>
                <a:spcPts val="0"/>
              </a:spcBef>
            </a:pPr>
            <a:endParaRPr lang="fi-FI" sz="1000" b="1" dirty="0">
              <a:ea typeface="+mn-lt"/>
              <a:cs typeface="+mn-lt"/>
            </a:endParaRPr>
          </a:p>
          <a:p>
            <a:pPr>
              <a:lnSpc>
                <a:spcPct val="100000"/>
              </a:lnSpc>
              <a:spcBef>
                <a:spcPts val="0"/>
              </a:spcBef>
            </a:pPr>
            <a:r>
              <a:rPr lang="fi-FI" sz="2000" b="1" dirty="0">
                <a:ea typeface="+mn-lt"/>
                <a:cs typeface="+mn-lt"/>
              </a:rPr>
              <a:t>Tule koululle hyvissä ajoin.</a:t>
            </a:r>
          </a:p>
          <a:p>
            <a:pPr lvl="1">
              <a:spcBef>
                <a:spcPts val="0"/>
              </a:spcBef>
            </a:pPr>
            <a:r>
              <a:rPr lang="fi-FI" sz="2000" b="1" dirty="0">
                <a:ea typeface="+mn-lt"/>
                <a:cs typeface="+mn-lt"/>
              </a:rPr>
              <a:t>Nykyiset opiskelijat </a:t>
            </a:r>
            <a:r>
              <a:rPr lang="fi-FI" sz="2000" dirty="0">
                <a:ea typeface="+mn-lt"/>
                <a:cs typeface="+mn-lt"/>
              </a:rPr>
              <a:t>voivat mennä suoraan omille säilytyslokeroille.</a:t>
            </a:r>
          </a:p>
          <a:p>
            <a:pPr lvl="2">
              <a:spcBef>
                <a:spcPts val="0"/>
              </a:spcBef>
            </a:pPr>
            <a:r>
              <a:rPr lang="fi-FI" sz="1600" dirty="0">
                <a:effectLst/>
                <a:ea typeface="Calibri" panose="020F0502020204030204" pitchFamily="34" charset="0"/>
              </a:rPr>
              <a:t>Jätä päällysvaatteet, laukku, puhelin... </a:t>
            </a:r>
            <a:r>
              <a:rPr lang="fi-FI" sz="1600" dirty="0">
                <a:ea typeface="Calibri" panose="020F0502020204030204" pitchFamily="34" charset="0"/>
              </a:rPr>
              <a:t>lokeroosi.</a:t>
            </a:r>
          </a:p>
          <a:p>
            <a:pPr lvl="2">
              <a:spcBef>
                <a:spcPts val="0"/>
              </a:spcBef>
            </a:pPr>
            <a:r>
              <a:rPr lang="fi-FI" sz="1600" dirty="0">
                <a:effectLst/>
                <a:ea typeface="Calibri" panose="020F0502020204030204" pitchFamily="34" charset="0"/>
              </a:rPr>
              <a:t>Laita henkilöllisyystodistus, eväät, tietokone ja muut kirjoitustarvikkeet tarjottimelle (löytyy luokasta 404).</a:t>
            </a:r>
          </a:p>
          <a:p>
            <a:pPr lvl="1">
              <a:spcBef>
                <a:spcPts val="0"/>
              </a:spcBef>
            </a:pPr>
            <a:r>
              <a:rPr lang="fi-FI" sz="2000" b="1" dirty="0">
                <a:ea typeface="+mn-lt"/>
                <a:cs typeface="+mn-lt"/>
              </a:rPr>
              <a:t>Uusijat ja korottajat </a:t>
            </a:r>
            <a:r>
              <a:rPr lang="fi-FI" sz="2000" dirty="0">
                <a:ea typeface="+mn-lt"/>
                <a:cs typeface="+mn-lt"/>
              </a:rPr>
              <a:t>tulevat aulaan Hintatien puoleisesta pääovesta. </a:t>
            </a:r>
          </a:p>
          <a:p>
            <a:pPr lvl="2">
              <a:spcBef>
                <a:spcPts val="0"/>
              </a:spcBef>
            </a:pPr>
            <a:r>
              <a:rPr lang="fi-FI" sz="1600" dirty="0">
                <a:ea typeface="+mn-lt"/>
                <a:cs typeface="+mn-lt"/>
              </a:rPr>
              <a:t>Päällysvaatteet ja laukku jätetään aulaan, arvoesineet salin puolelle laatikostoon.</a:t>
            </a:r>
          </a:p>
          <a:p>
            <a:pPr lvl="2">
              <a:spcBef>
                <a:spcPts val="0"/>
              </a:spcBef>
            </a:pPr>
            <a:r>
              <a:rPr lang="fi-FI" sz="1600" dirty="0">
                <a:effectLst/>
                <a:ea typeface="Calibri" panose="020F0502020204030204" pitchFamily="34" charset="0"/>
              </a:rPr>
              <a:t>Laita henkilöllisyystodistus, eväät, tietokone ja muut kirjoitustarvikkeet tarjottimelle (löytyy aulasta).</a:t>
            </a:r>
            <a:endParaRPr lang="fi-FI" sz="1600" dirty="0">
              <a:ea typeface="+mn-lt"/>
              <a:cs typeface="+mn-lt"/>
            </a:endParaRPr>
          </a:p>
          <a:p>
            <a:pPr>
              <a:lnSpc>
                <a:spcPct val="100000"/>
              </a:lnSpc>
              <a:spcBef>
                <a:spcPts val="0"/>
              </a:spcBef>
            </a:pPr>
            <a:endParaRPr lang="fi-FI" sz="1000" b="1" dirty="0">
              <a:ea typeface="+mn-lt"/>
              <a:cs typeface="+mn-lt"/>
            </a:endParaRPr>
          </a:p>
          <a:p>
            <a:pPr>
              <a:lnSpc>
                <a:spcPct val="100000"/>
              </a:lnSpc>
              <a:spcBef>
                <a:spcPts val="0"/>
              </a:spcBef>
            </a:pPr>
            <a:r>
              <a:rPr lang="fi-FI" sz="2000" b="1" dirty="0">
                <a:ea typeface="+mn-lt"/>
                <a:cs typeface="+mn-lt"/>
              </a:rPr>
              <a:t>Kirjoitussaliin voi tulla liukuvasti klo 8.00-8.15.</a:t>
            </a:r>
          </a:p>
          <a:p>
            <a:pPr lvl="1">
              <a:spcBef>
                <a:spcPts val="0"/>
              </a:spcBef>
            </a:pPr>
            <a:r>
              <a:rPr lang="fi-FI" sz="1800" dirty="0">
                <a:effectLst/>
                <a:latin typeface="Calibri" panose="020F0502020204030204" pitchFamily="34" charset="0"/>
                <a:ea typeface="Calibri" panose="020F0502020204030204" pitchFamily="34" charset="0"/>
                <a:cs typeface="Times New Roman" panose="02020603050405020304" pitchFamily="18" charset="0"/>
              </a:rPr>
              <a:t>Katso aulan seinällä olevasta istumajärjestyskartasta oma paikkasi salissa. </a:t>
            </a:r>
          </a:p>
          <a:p>
            <a:pPr lvl="1">
              <a:spcBef>
                <a:spcPts val="0"/>
              </a:spcBef>
            </a:pPr>
            <a:r>
              <a:rPr lang="fi-FI" sz="1800" dirty="0">
                <a:effectLst/>
                <a:latin typeface="Calibri" panose="020F0502020204030204" pitchFamily="34" charset="0"/>
                <a:ea typeface="Calibri" panose="020F0502020204030204" pitchFamily="34" charset="0"/>
                <a:cs typeface="Times New Roman" panose="02020603050405020304" pitchFamily="18" charset="0"/>
              </a:rPr>
              <a:t>Valvojat tarkastavat salin ovella, että tarjottimellasi on vain sallitut apuvälineet ja että evääsi ja vaatetuksesi ovat ohjeiden mukaisia. </a:t>
            </a:r>
          </a:p>
          <a:p>
            <a:pPr lvl="1">
              <a:spcBef>
                <a:spcPts val="0"/>
              </a:spcBef>
            </a:pPr>
            <a:r>
              <a:rPr lang="fi-FI" sz="1800" dirty="0">
                <a:latin typeface="Calibri" panose="020F0502020204030204" pitchFamily="34" charset="0"/>
                <a:ea typeface="+mn-lt"/>
                <a:cs typeface="Times New Roman" panose="02020603050405020304" pitchFamily="18" charset="0"/>
              </a:rPr>
              <a:t>Suunnista ja asetu omalle paikallesi.</a:t>
            </a:r>
            <a:endParaRPr lang="fi-FI" sz="2000" dirty="0">
              <a:ea typeface="+mn-lt"/>
              <a:cs typeface="+mn-lt"/>
            </a:endParaRPr>
          </a:p>
          <a:p>
            <a:pPr marL="0" indent="0">
              <a:buNone/>
            </a:pPr>
            <a:endParaRPr lang="fi-FI" dirty="0"/>
          </a:p>
        </p:txBody>
      </p:sp>
      <p:sp>
        <p:nvSpPr>
          <p:cNvPr id="4" name="Päivämäärän paikkamerkki 3">
            <a:extLst>
              <a:ext uri="{FF2B5EF4-FFF2-40B4-BE49-F238E27FC236}">
                <a16:creationId xmlns:a16="http://schemas.microsoft.com/office/drawing/2014/main" id="{CC7F93F1-BE2F-5CEB-282E-4221A136BAD4}"/>
              </a:ext>
            </a:extLst>
          </p:cNvPr>
          <p:cNvSpPr>
            <a:spLocks noGrp="1"/>
          </p:cNvSpPr>
          <p:nvPr>
            <p:ph type="dt" sz="half" idx="10"/>
          </p:nvPr>
        </p:nvSpPr>
        <p:spPr/>
        <p:txBody>
          <a:bodyPr/>
          <a:lstStyle/>
          <a:p>
            <a:fld id="{D927CE58-BE91-4331-A26E-FD3292187D25}" type="datetime1">
              <a:rPr lang="fi-FI" smtClean="0"/>
              <a:t>6.9.2024</a:t>
            </a:fld>
            <a:endParaRPr lang="fi-FI"/>
          </a:p>
        </p:txBody>
      </p:sp>
      <p:sp>
        <p:nvSpPr>
          <p:cNvPr id="5" name="Dian numeron paikkamerkki 4">
            <a:extLst>
              <a:ext uri="{FF2B5EF4-FFF2-40B4-BE49-F238E27FC236}">
                <a16:creationId xmlns:a16="http://schemas.microsoft.com/office/drawing/2014/main" id="{F4F666D2-1DE8-BEC9-9E01-C33F88BCAE72}"/>
              </a:ext>
            </a:extLst>
          </p:cNvPr>
          <p:cNvSpPr>
            <a:spLocks noGrp="1"/>
          </p:cNvSpPr>
          <p:nvPr>
            <p:ph type="sldNum" sz="quarter" idx="12"/>
          </p:nvPr>
        </p:nvSpPr>
        <p:spPr/>
        <p:txBody>
          <a:bodyPr/>
          <a:lstStyle/>
          <a:p>
            <a:fld id="{69C2F4FE-713B-884F-B5BF-63AA24B8D1FF}" type="slidenum">
              <a:rPr lang="fi-FI" smtClean="0"/>
              <a:pPr/>
              <a:t>2</a:t>
            </a:fld>
            <a:endParaRPr lang="fi-FI"/>
          </a:p>
        </p:txBody>
      </p:sp>
    </p:spTree>
    <p:extLst>
      <p:ext uri="{BB962C8B-B14F-4D97-AF65-F5344CB8AC3E}">
        <p14:creationId xmlns:p14="http://schemas.microsoft.com/office/powerpoint/2010/main" val="350843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6F4C1E-18C3-1CF6-CD54-30D66FB8E4A2}"/>
              </a:ext>
            </a:extLst>
          </p:cNvPr>
          <p:cNvSpPr>
            <a:spLocks noGrp="1"/>
          </p:cNvSpPr>
          <p:nvPr>
            <p:ph type="title"/>
          </p:nvPr>
        </p:nvSpPr>
        <p:spPr/>
        <p:txBody>
          <a:bodyPr/>
          <a:lstStyle/>
          <a:p>
            <a:r>
              <a:rPr lang="fi-FI" dirty="0"/>
              <a:t>Toiminta kirjoitussalissa ennen kokeen alkua</a:t>
            </a:r>
          </a:p>
        </p:txBody>
      </p:sp>
      <p:sp>
        <p:nvSpPr>
          <p:cNvPr id="3" name="Sisällön paikkamerkki 2">
            <a:extLst>
              <a:ext uri="{FF2B5EF4-FFF2-40B4-BE49-F238E27FC236}">
                <a16:creationId xmlns:a16="http://schemas.microsoft.com/office/drawing/2014/main" id="{71D97A00-E55B-40B0-7AF8-C6133EEFE9E4}"/>
              </a:ext>
            </a:extLst>
          </p:cNvPr>
          <p:cNvSpPr>
            <a:spLocks noGrp="1"/>
          </p:cNvSpPr>
          <p:nvPr>
            <p:ph idx="1"/>
          </p:nvPr>
        </p:nvSpPr>
        <p:spPr/>
        <p:txBody>
          <a:bodyPr/>
          <a:lstStyle/>
          <a:p>
            <a:pPr>
              <a:spcBef>
                <a:spcPts val="0"/>
              </a:spcBef>
            </a:pPr>
            <a:r>
              <a:rPr lang="fi-FI" sz="2000" dirty="0"/>
              <a:t>Kirjoituspaikallasi on USB-tikku ja luonnostelupaperi, johon ei saa tehdä ennen kokeen alkua muita merkintöjä kuin oma nimi.</a:t>
            </a:r>
          </a:p>
          <a:p>
            <a:pPr>
              <a:spcBef>
                <a:spcPts val="0"/>
              </a:spcBef>
            </a:pPr>
            <a:endParaRPr lang="fi-FI" sz="2000" dirty="0"/>
          </a:p>
          <a:p>
            <a:pPr>
              <a:spcBef>
                <a:spcPts val="0"/>
              </a:spcBef>
            </a:pPr>
            <a:r>
              <a:rPr lang="fi-FI" sz="2000" dirty="0"/>
              <a:t>Kytke läppärisi sähköverkkoon, liitä se tutkintoverkkoon (</a:t>
            </a:r>
            <a:r>
              <a:rPr lang="fi-FI" sz="2000" dirty="0" err="1"/>
              <a:t>ethernet</a:t>
            </a:r>
            <a:r>
              <a:rPr lang="fi-FI" sz="2000" dirty="0"/>
              <a:t>-kaapeli) ja käynnistä kone USB-tikulta koejärjestelmään. </a:t>
            </a:r>
          </a:p>
          <a:p>
            <a:pPr>
              <a:spcBef>
                <a:spcPts val="0"/>
              </a:spcBef>
            </a:pPr>
            <a:endParaRPr lang="fi-FI" sz="2000" dirty="0"/>
          </a:p>
          <a:p>
            <a:pPr>
              <a:spcBef>
                <a:spcPts val="0"/>
              </a:spcBef>
            </a:pPr>
            <a:r>
              <a:rPr lang="fi-FI" sz="2000" dirty="0"/>
              <a:t>Odota, että valvoja tulee tarkistamaan henkilöllisyytesi ja antaa koejärjestelmän pääsykoodit. Älä valitse koetta ennen kuin siihen annetaan lupa.</a:t>
            </a:r>
          </a:p>
          <a:p>
            <a:pPr>
              <a:spcBef>
                <a:spcPts val="0"/>
              </a:spcBef>
            </a:pPr>
            <a:endParaRPr lang="fi-FI" sz="2000" dirty="0"/>
          </a:p>
          <a:p>
            <a:pPr>
              <a:spcBef>
                <a:spcPts val="0"/>
              </a:spcBef>
            </a:pPr>
            <a:r>
              <a:rPr lang="fi-FI" sz="2000" dirty="0"/>
              <a:t>Odota kokeen alkua omalla paikallasi. Jos haluat käydä wc-tiloissa ennen kokeen alkua, ota yhteys valvojaan. Voit keskustella vieruskavereiden kanssa sallitulla etäisyydellä siihen asti, kun rehtori avaa koetilaisuuden. Tämän jälkeen kaikki keskustelu ja yhteydenpito on ehdottomasti kielletty ja voidaan katsoa vilpin yritykseksi.</a:t>
            </a:r>
          </a:p>
          <a:p>
            <a:endParaRPr lang="fi-FI" dirty="0"/>
          </a:p>
        </p:txBody>
      </p:sp>
      <p:sp>
        <p:nvSpPr>
          <p:cNvPr id="4" name="Päivämäärän paikkamerkki 3">
            <a:extLst>
              <a:ext uri="{FF2B5EF4-FFF2-40B4-BE49-F238E27FC236}">
                <a16:creationId xmlns:a16="http://schemas.microsoft.com/office/drawing/2014/main" id="{D710CB0E-AA2B-9FE5-534E-E3BA701B9C53}"/>
              </a:ext>
            </a:extLst>
          </p:cNvPr>
          <p:cNvSpPr>
            <a:spLocks noGrp="1"/>
          </p:cNvSpPr>
          <p:nvPr>
            <p:ph type="dt" sz="half" idx="10"/>
          </p:nvPr>
        </p:nvSpPr>
        <p:spPr/>
        <p:txBody>
          <a:bodyPr/>
          <a:lstStyle/>
          <a:p>
            <a:fld id="{D927CE58-BE91-4331-A26E-FD3292187D25}" type="datetime1">
              <a:rPr lang="fi-FI" smtClean="0"/>
              <a:t>6.9.2024</a:t>
            </a:fld>
            <a:endParaRPr lang="fi-FI"/>
          </a:p>
        </p:txBody>
      </p:sp>
      <p:sp>
        <p:nvSpPr>
          <p:cNvPr id="5" name="Dian numeron paikkamerkki 4">
            <a:extLst>
              <a:ext uri="{FF2B5EF4-FFF2-40B4-BE49-F238E27FC236}">
                <a16:creationId xmlns:a16="http://schemas.microsoft.com/office/drawing/2014/main" id="{E47A6EB6-D428-B555-693E-BEFC1416B2BB}"/>
              </a:ext>
            </a:extLst>
          </p:cNvPr>
          <p:cNvSpPr>
            <a:spLocks noGrp="1"/>
          </p:cNvSpPr>
          <p:nvPr>
            <p:ph type="sldNum" sz="quarter" idx="12"/>
          </p:nvPr>
        </p:nvSpPr>
        <p:spPr/>
        <p:txBody>
          <a:bodyPr/>
          <a:lstStyle/>
          <a:p>
            <a:fld id="{69C2F4FE-713B-884F-B5BF-63AA24B8D1FF}" type="slidenum">
              <a:rPr lang="fi-FI" smtClean="0"/>
              <a:pPr/>
              <a:t>3</a:t>
            </a:fld>
            <a:endParaRPr lang="fi-FI"/>
          </a:p>
        </p:txBody>
      </p:sp>
    </p:spTree>
    <p:extLst>
      <p:ext uri="{BB962C8B-B14F-4D97-AF65-F5344CB8AC3E}">
        <p14:creationId xmlns:p14="http://schemas.microsoft.com/office/powerpoint/2010/main" val="14063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D2D542-1380-4D77-5E4C-8E18DBDE15C4}"/>
              </a:ext>
            </a:extLst>
          </p:cNvPr>
          <p:cNvSpPr>
            <a:spLocks noGrp="1"/>
          </p:cNvSpPr>
          <p:nvPr>
            <p:ph type="title"/>
          </p:nvPr>
        </p:nvSpPr>
        <p:spPr/>
        <p:txBody>
          <a:bodyPr/>
          <a:lstStyle/>
          <a:p>
            <a:r>
              <a:rPr lang="fi-FI" dirty="0"/>
              <a:t>YO-kokeen aikana</a:t>
            </a:r>
          </a:p>
        </p:txBody>
      </p:sp>
      <p:sp>
        <p:nvSpPr>
          <p:cNvPr id="3" name="Sisällön paikkamerkki 2">
            <a:extLst>
              <a:ext uri="{FF2B5EF4-FFF2-40B4-BE49-F238E27FC236}">
                <a16:creationId xmlns:a16="http://schemas.microsoft.com/office/drawing/2014/main" id="{989A06DE-7B60-25BC-E45D-8A11EF54910E}"/>
              </a:ext>
            </a:extLst>
          </p:cNvPr>
          <p:cNvSpPr>
            <a:spLocks noGrp="1"/>
          </p:cNvSpPr>
          <p:nvPr>
            <p:ph idx="1"/>
          </p:nvPr>
        </p:nvSpPr>
        <p:spPr/>
        <p:txBody>
          <a:bodyPr/>
          <a:lstStyle/>
          <a:p>
            <a:pPr>
              <a:spcBef>
                <a:spcPts val="0"/>
              </a:spcBef>
            </a:pPr>
            <a:r>
              <a:rPr lang="fi-FI" sz="2000" dirty="0"/>
              <a:t>Koe alkaa, kun rehtori tai valvoja ilmoittaa alkamisajan. Koeaika on 6 tuntia ja YTL:n erityisluvalla korkeintaan 8 tuntia.</a:t>
            </a:r>
          </a:p>
          <a:p>
            <a:pPr>
              <a:spcBef>
                <a:spcPts val="0"/>
              </a:spcBef>
            </a:pPr>
            <a:endParaRPr lang="fi-FI" sz="2000" dirty="0"/>
          </a:p>
          <a:p>
            <a:pPr>
              <a:spcBef>
                <a:spcPts val="0"/>
              </a:spcBef>
            </a:pPr>
            <a:r>
              <a:rPr lang="fi-FI" sz="2000" dirty="0"/>
              <a:t>Jos haluat kokeen aikana käydä wc-tiloissa, </a:t>
            </a:r>
            <a:r>
              <a:rPr lang="fi-FI" sz="2000" u="sng" dirty="0"/>
              <a:t>nouse seisomaan </a:t>
            </a:r>
            <a:r>
              <a:rPr lang="fi-FI" sz="2000" dirty="0"/>
              <a:t>tuolisi taakse. Valvoja vie wc-tiloihin pyyntöjärjestyksessä. Poistuessasi paikaltasi laita koneen näytönsäästäjä päälle (lukon kuva näytön oikeassa yläreunassa). </a:t>
            </a:r>
          </a:p>
          <a:p>
            <a:pPr>
              <a:spcBef>
                <a:spcPts val="0"/>
              </a:spcBef>
            </a:pPr>
            <a:endParaRPr lang="fi-FI" sz="2000" u="sng" dirty="0"/>
          </a:p>
          <a:p>
            <a:pPr>
              <a:spcBef>
                <a:spcPts val="0"/>
              </a:spcBef>
            </a:pPr>
            <a:r>
              <a:rPr lang="fi-FI" sz="2000" u="sng" dirty="0"/>
              <a:t>Viittaa</a:t>
            </a:r>
            <a:r>
              <a:rPr lang="fi-FI" sz="2000" dirty="0"/>
              <a:t>, mikäli sinulla on ongelmia koejärjestelmän tai tietokoneen kanssa tai jos sinulla on muuta asiaa valvojalle. Et saa käynnistää järjestelmää uudelleen ilman valvojan lupaa.</a:t>
            </a:r>
          </a:p>
          <a:p>
            <a:pPr>
              <a:spcBef>
                <a:spcPts val="0"/>
              </a:spcBef>
            </a:pPr>
            <a:endParaRPr lang="fi-FI" sz="2000" dirty="0"/>
          </a:p>
          <a:p>
            <a:pPr>
              <a:spcBef>
                <a:spcPts val="0"/>
              </a:spcBef>
            </a:pPr>
            <a:r>
              <a:rPr lang="fi-FI" sz="2000" dirty="0"/>
              <a:t>Kokeesta saa poistua aikaisintaan klo 12.00. </a:t>
            </a:r>
          </a:p>
          <a:p>
            <a:pPr marL="0" indent="0">
              <a:spcBef>
                <a:spcPts val="0"/>
              </a:spcBef>
              <a:buNone/>
            </a:pPr>
            <a:endParaRPr lang="fi-FI" sz="2000" b="1" dirty="0">
              <a:ea typeface="+mn-lt"/>
              <a:cs typeface="+mn-lt"/>
            </a:endParaRPr>
          </a:p>
          <a:p>
            <a:pPr>
              <a:spcBef>
                <a:spcPts val="0"/>
              </a:spcBef>
            </a:pPr>
            <a:r>
              <a:rPr lang="fi-FI" sz="2000" b="1" dirty="0">
                <a:ea typeface="+mn-lt"/>
                <a:cs typeface="+mn-lt"/>
              </a:rPr>
              <a:t>Kirjoitustilassa liikuttaessa toimi niin äänettömästi kuin mahdollista.</a:t>
            </a:r>
            <a:endParaRPr lang="en-US" sz="2000" b="1" dirty="0">
              <a:ea typeface="+mn-lt"/>
              <a:cs typeface="+mn-lt"/>
            </a:endParaRPr>
          </a:p>
          <a:p>
            <a:endParaRPr lang="fi-FI" dirty="0"/>
          </a:p>
        </p:txBody>
      </p:sp>
      <p:sp>
        <p:nvSpPr>
          <p:cNvPr id="4" name="Päivämäärän paikkamerkki 3">
            <a:extLst>
              <a:ext uri="{FF2B5EF4-FFF2-40B4-BE49-F238E27FC236}">
                <a16:creationId xmlns:a16="http://schemas.microsoft.com/office/drawing/2014/main" id="{3ABF61D7-E00A-5BBE-4A3F-17B371DC3DF8}"/>
              </a:ext>
            </a:extLst>
          </p:cNvPr>
          <p:cNvSpPr>
            <a:spLocks noGrp="1"/>
          </p:cNvSpPr>
          <p:nvPr>
            <p:ph type="dt" sz="half" idx="10"/>
          </p:nvPr>
        </p:nvSpPr>
        <p:spPr/>
        <p:txBody>
          <a:bodyPr/>
          <a:lstStyle/>
          <a:p>
            <a:fld id="{D927CE58-BE91-4331-A26E-FD3292187D25}" type="datetime1">
              <a:rPr lang="fi-FI" smtClean="0"/>
              <a:t>6.9.2024</a:t>
            </a:fld>
            <a:endParaRPr lang="fi-FI"/>
          </a:p>
        </p:txBody>
      </p:sp>
      <p:sp>
        <p:nvSpPr>
          <p:cNvPr id="5" name="Dian numeron paikkamerkki 4">
            <a:extLst>
              <a:ext uri="{FF2B5EF4-FFF2-40B4-BE49-F238E27FC236}">
                <a16:creationId xmlns:a16="http://schemas.microsoft.com/office/drawing/2014/main" id="{C5DB2BA9-A6D3-1377-F8BE-16600E062BD5}"/>
              </a:ext>
            </a:extLst>
          </p:cNvPr>
          <p:cNvSpPr>
            <a:spLocks noGrp="1"/>
          </p:cNvSpPr>
          <p:nvPr>
            <p:ph type="sldNum" sz="quarter" idx="12"/>
          </p:nvPr>
        </p:nvSpPr>
        <p:spPr/>
        <p:txBody>
          <a:bodyPr/>
          <a:lstStyle/>
          <a:p>
            <a:fld id="{69C2F4FE-713B-884F-B5BF-63AA24B8D1FF}" type="slidenum">
              <a:rPr lang="fi-FI" smtClean="0"/>
              <a:pPr/>
              <a:t>4</a:t>
            </a:fld>
            <a:endParaRPr lang="fi-FI"/>
          </a:p>
        </p:txBody>
      </p:sp>
    </p:spTree>
    <p:extLst>
      <p:ext uri="{BB962C8B-B14F-4D97-AF65-F5344CB8AC3E}">
        <p14:creationId xmlns:p14="http://schemas.microsoft.com/office/powerpoint/2010/main" val="293138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76C392-F530-210A-184F-D110A20F4EB7}"/>
              </a:ext>
            </a:extLst>
          </p:cNvPr>
          <p:cNvSpPr>
            <a:spLocks noGrp="1"/>
          </p:cNvSpPr>
          <p:nvPr>
            <p:ph type="title"/>
          </p:nvPr>
        </p:nvSpPr>
        <p:spPr/>
        <p:txBody>
          <a:bodyPr/>
          <a:lstStyle/>
          <a:p>
            <a:r>
              <a:rPr lang="fi-FI" dirty="0"/>
              <a:t>YO-kokeesta poistuminen</a:t>
            </a:r>
          </a:p>
        </p:txBody>
      </p:sp>
      <p:sp>
        <p:nvSpPr>
          <p:cNvPr id="3" name="Sisällön paikkamerkki 2">
            <a:extLst>
              <a:ext uri="{FF2B5EF4-FFF2-40B4-BE49-F238E27FC236}">
                <a16:creationId xmlns:a16="http://schemas.microsoft.com/office/drawing/2014/main" id="{33514126-12B8-B482-F7C8-86BE732D7FD7}"/>
              </a:ext>
            </a:extLst>
          </p:cNvPr>
          <p:cNvSpPr>
            <a:spLocks noGrp="1"/>
          </p:cNvSpPr>
          <p:nvPr>
            <p:ph idx="1"/>
          </p:nvPr>
        </p:nvSpPr>
        <p:spPr/>
        <p:txBody>
          <a:bodyPr/>
          <a:lstStyle/>
          <a:p>
            <a:pPr>
              <a:spcBef>
                <a:spcPts val="0"/>
              </a:spcBef>
            </a:pPr>
            <a:r>
              <a:rPr lang="fi-FI" sz="2000" dirty="0"/>
              <a:t>Kun olet valmis, </a:t>
            </a:r>
            <a:r>
              <a:rPr lang="fi-FI" sz="2000" b="1" dirty="0"/>
              <a:t>päätä koe</a:t>
            </a:r>
            <a:r>
              <a:rPr lang="fi-FI" sz="2000" dirty="0"/>
              <a:t>, sammuta tietokone, irrota virta- ja verkkojohdot sekä USB-tikku. </a:t>
            </a:r>
          </a:p>
          <a:p>
            <a:pPr>
              <a:spcBef>
                <a:spcPts val="0"/>
              </a:spcBef>
            </a:pPr>
            <a:endParaRPr lang="fi-FI" sz="2000" dirty="0">
              <a:effectLst/>
              <a:ea typeface="Calibri" panose="020F0502020204030204" pitchFamily="34" charset="0"/>
            </a:endParaRPr>
          </a:p>
          <a:p>
            <a:pPr>
              <a:spcBef>
                <a:spcPts val="0"/>
              </a:spcBef>
            </a:pPr>
            <a:r>
              <a:rPr lang="fi-FI" sz="2000" dirty="0">
                <a:effectLst/>
                <a:ea typeface="Calibri" panose="020F0502020204030204" pitchFamily="34" charset="0"/>
              </a:rPr>
              <a:t>Ota kaikki tarvikkeesi tarjottimelle ja mene kakkosvalvojan luo (aulan puolella salia). </a:t>
            </a:r>
            <a:r>
              <a:rPr lang="fi-FI" sz="2000" dirty="0"/>
              <a:t>Palauta USB-tikku,  luonnostelupaperit ja lainaamasi välineet 2. valvojalle.</a:t>
            </a:r>
          </a:p>
          <a:p>
            <a:pPr>
              <a:spcBef>
                <a:spcPts val="0"/>
              </a:spcBef>
            </a:pPr>
            <a:endParaRPr lang="fi-FI" sz="2000" dirty="0"/>
          </a:p>
          <a:p>
            <a:pPr>
              <a:spcBef>
                <a:spcPts val="0"/>
              </a:spcBef>
            </a:pPr>
            <a:r>
              <a:rPr lang="fi-FI" sz="2000" dirty="0"/>
              <a:t>Poistu salista vähin äänin ja hae laukkusi ja muut tavarasi säilytyslokerostasi. Palauta tarjotin luokkaan 404.</a:t>
            </a:r>
          </a:p>
          <a:p>
            <a:pPr lvl="1">
              <a:spcBef>
                <a:spcPts val="0"/>
              </a:spcBef>
            </a:pPr>
            <a:r>
              <a:rPr lang="fi-FI" sz="2000" dirty="0"/>
              <a:t>Jos sinulla ei ole säilytyslokeroa (uusijat/korottajat), palauta tarjotin aulaan.</a:t>
            </a:r>
          </a:p>
          <a:p>
            <a:pPr>
              <a:spcBef>
                <a:spcPts val="0"/>
              </a:spcBef>
            </a:pPr>
            <a:endParaRPr lang="fi-FI" sz="2000" dirty="0"/>
          </a:p>
          <a:p>
            <a:pPr>
              <a:spcBef>
                <a:spcPts val="0"/>
              </a:spcBef>
            </a:pPr>
            <a:r>
              <a:rPr lang="fi-FI" sz="2000" dirty="0"/>
              <a:t>Koulun aulaan ei saa jäädä hengailemaan.</a:t>
            </a:r>
          </a:p>
          <a:p>
            <a:endParaRPr lang="fi-FI" sz="2000" dirty="0">
              <a:ea typeface="+mn-lt"/>
              <a:cs typeface="+mn-lt"/>
            </a:endParaRPr>
          </a:p>
          <a:p>
            <a:r>
              <a:rPr lang="fi-FI" sz="2000" b="1" dirty="0">
                <a:ea typeface="+mn-lt"/>
                <a:cs typeface="+mn-lt"/>
              </a:rPr>
              <a:t>Muista huolehtia työrauhasta myös kokeesta poistuessasi.</a:t>
            </a:r>
          </a:p>
          <a:p>
            <a:endParaRPr lang="fi-FI" dirty="0"/>
          </a:p>
        </p:txBody>
      </p:sp>
      <p:sp>
        <p:nvSpPr>
          <p:cNvPr id="4" name="Päivämäärän paikkamerkki 3">
            <a:extLst>
              <a:ext uri="{FF2B5EF4-FFF2-40B4-BE49-F238E27FC236}">
                <a16:creationId xmlns:a16="http://schemas.microsoft.com/office/drawing/2014/main" id="{868829D1-549A-62F6-1524-F87DC9381809}"/>
              </a:ext>
            </a:extLst>
          </p:cNvPr>
          <p:cNvSpPr>
            <a:spLocks noGrp="1"/>
          </p:cNvSpPr>
          <p:nvPr>
            <p:ph type="dt" sz="half" idx="10"/>
          </p:nvPr>
        </p:nvSpPr>
        <p:spPr/>
        <p:txBody>
          <a:bodyPr/>
          <a:lstStyle/>
          <a:p>
            <a:fld id="{D927CE58-BE91-4331-A26E-FD3292187D25}" type="datetime1">
              <a:rPr lang="fi-FI" smtClean="0"/>
              <a:t>6.9.2024</a:t>
            </a:fld>
            <a:endParaRPr lang="fi-FI"/>
          </a:p>
        </p:txBody>
      </p:sp>
      <p:sp>
        <p:nvSpPr>
          <p:cNvPr id="5" name="Dian numeron paikkamerkki 4">
            <a:extLst>
              <a:ext uri="{FF2B5EF4-FFF2-40B4-BE49-F238E27FC236}">
                <a16:creationId xmlns:a16="http://schemas.microsoft.com/office/drawing/2014/main" id="{E60A04BB-4D92-4BFB-F04E-4BD5B0C9706E}"/>
              </a:ext>
            </a:extLst>
          </p:cNvPr>
          <p:cNvSpPr>
            <a:spLocks noGrp="1"/>
          </p:cNvSpPr>
          <p:nvPr>
            <p:ph type="sldNum" sz="quarter" idx="12"/>
          </p:nvPr>
        </p:nvSpPr>
        <p:spPr/>
        <p:txBody>
          <a:bodyPr/>
          <a:lstStyle/>
          <a:p>
            <a:fld id="{69C2F4FE-713B-884F-B5BF-63AA24B8D1FF}" type="slidenum">
              <a:rPr lang="fi-FI" smtClean="0"/>
              <a:pPr/>
              <a:t>5</a:t>
            </a:fld>
            <a:endParaRPr lang="fi-FI"/>
          </a:p>
        </p:txBody>
      </p:sp>
    </p:spTree>
    <p:extLst>
      <p:ext uri="{BB962C8B-B14F-4D97-AF65-F5344CB8AC3E}">
        <p14:creationId xmlns:p14="http://schemas.microsoft.com/office/powerpoint/2010/main" val="231822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DB4623-814C-A3AC-DCBB-E442B12946D8}"/>
              </a:ext>
            </a:extLst>
          </p:cNvPr>
          <p:cNvSpPr>
            <a:spLocks noGrp="1"/>
          </p:cNvSpPr>
          <p:nvPr>
            <p:ph type="title"/>
          </p:nvPr>
        </p:nvSpPr>
        <p:spPr>
          <a:xfrm>
            <a:off x="6418858" y="1063256"/>
            <a:ext cx="4120805" cy="999460"/>
          </a:xfrm>
        </p:spPr>
        <p:txBody>
          <a:bodyPr anchor="t">
            <a:normAutofit/>
          </a:bodyPr>
          <a:lstStyle/>
          <a:p>
            <a:r>
              <a:rPr lang="fi-FI" dirty="0"/>
              <a:t>Tervetuloa ylioppilaskirjoittamaan!</a:t>
            </a:r>
          </a:p>
        </p:txBody>
      </p:sp>
      <p:sp>
        <p:nvSpPr>
          <p:cNvPr id="3" name="Tekstin paikkamerkki 2">
            <a:extLst>
              <a:ext uri="{FF2B5EF4-FFF2-40B4-BE49-F238E27FC236}">
                <a16:creationId xmlns:a16="http://schemas.microsoft.com/office/drawing/2014/main" id="{0153A320-F85C-678C-B621-2A979714CBAD}"/>
              </a:ext>
            </a:extLst>
          </p:cNvPr>
          <p:cNvSpPr>
            <a:spLocks noGrp="1"/>
          </p:cNvSpPr>
          <p:nvPr>
            <p:ph type="body" sz="quarter" idx="12"/>
          </p:nvPr>
        </p:nvSpPr>
        <p:spPr>
          <a:xfrm>
            <a:off x="6431797" y="2491740"/>
            <a:ext cx="5321588" cy="2974781"/>
          </a:xfrm>
        </p:spPr>
        <p:txBody>
          <a:bodyPr>
            <a:normAutofit/>
          </a:bodyPr>
          <a:lstStyle/>
          <a:p>
            <a:r>
              <a:rPr lang="fi-FI" b="1" dirty="0"/>
              <a:t>Lisätietoja</a:t>
            </a:r>
            <a:r>
              <a:rPr lang="fi-FI" dirty="0"/>
              <a:t>: </a:t>
            </a:r>
          </a:p>
          <a:p>
            <a:pPr marL="285750" indent="-285750">
              <a:buFontTx/>
              <a:buChar char="-"/>
            </a:pPr>
            <a:r>
              <a:rPr lang="fi-FI" dirty="0"/>
              <a:t>rehtori Timo Kärkkäinen (</a:t>
            </a:r>
            <a:r>
              <a:rPr lang="fi-FI" dirty="0">
                <a:hlinkClick r:id="rId2"/>
              </a:rPr>
              <a:t>timo.karkkainen@ouka.fi</a:t>
            </a:r>
            <a:r>
              <a:rPr lang="fi-FI" dirty="0"/>
              <a:t>, 044 703 9294)</a:t>
            </a:r>
          </a:p>
          <a:p>
            <a:pPr marL="285750" indent="-285750">
              <a:buFontTx/>
              <a:buChar char="-"/>
            </a:pPr>
            <a:r>
              <a:rPr lang="fi-FI" dirty="0"/>
              <a:t>apulaisrehtori Jarkko Himanka (</a:t>
            </a:r>
            <a:r>
              <a:rPr lang="fi-FI" dirty="0">
                <a:hlinkClick r:id="rId3"/>
              </a:rPr>
              <a:t>jarkko.himanka@eduouka.fi</a:t>
            </a:r>
            <a:r>
              <a:rPr lang="fi-FI" dirty="0"/>
              <a:t>, 050 577 9568)</a:t>
            </a:r>
          </a:p>
          <a:p>
            <a:pPr marL="285750" indent="-285750">
              <a:buFontTx/>
              <a:buChar char="-"/>
            </a:pPr>
            <a:r>
              <a:rPr lang="fi-FI" dirty="0">
                <a:hlinkClick r:id="rId4"/>
              </a:rPr>
              <a:t>https://www.ouka.fi/laanilan-lukio</a:t>
            </a:r>
            <a:endParaRPr lang="fi-FI" dirty="0"/>
          </a:p>
          <a:p>
            <a:pPr marL="285750" indent="-285750">
              <a:buFontTx/>
              <a:buChar char="-"/>
            </a:pPr>
            <a:r>
              <a:rPr lang="fi-FI" b="0" i="0" dirty="0">
                <a:effectLst/>
                <a:hlinkClick r:id="rId5"/>
              </a:rPr>
              <a:t>https://www.instagram.com/reel/C3-HER2sGMR/?igsh=MXRwZW1vYXpvdGdjdg==</a:t>
            </a:r>
            <a:endParaRPr lang="fi-FI" b="0" i="0" dirty="0">
              <a:effectLst/>
            </a:endParaRPr>
          </a:p>
          <a:p>
            <a:endParaRPr lang="fi-FI" dirty="0"/>
          </a:p>
        </p:txBody>
      </p:sp>
      <p:pic>
        <p:nvPicPr>
          <p:cNvPr id="7" name="Kaavion paikkamerkki 6">
            <a:extLst>
              <a:ext uri="{FF2B5EF4-FFF2-40B4-BE49-F238E27FC236}">
                <a16:creationId xmlns:a16="http://schemas.microsoft.com/office/drawing/2014/main" id="{A27FD0E4-9AA2-3790-4F04-BC28590947BC}"/>
              </a:ext>
            </a:extLst>
          </p:cNvPr>
          <p:cNvPicPr>
            <a:picLocks noGrp="1" noChangeAspect="1"/>
          </p:cNvPicPr>
          <p:nvPr>
            <p:ph type="pic" sz="quarter" idx="13"/>
          </p:nvPr>
        </p:nvPicPr>
        <p:blipFill>
          <a:blip r:embed="rId6"/>
          <a:srcRect l="19036" r="10569" b="1"/>
          <a:stretch/>
        </p:blipFill>
        <p:spPr>
          <a:xfrm>
            <a:off x="831934" y="690001"/>
            <a:ext cx="4871442" cy="5489125"/>
          </a:xfrm>
          <a:prstGeom prst="rect">
            <a:avLst/>
          </a:prstGeom>
          <a:noFill/>
        </p:spPr>
      </p:pic>
      <p:sp>
        <p:nvSpPr>
          <p:cNvPr id="12" name="Text Placeholder 4">
            <a:extLst>
              <a:ext uri="{FF2B5EF4-FFF2-40B4-BE49-F238E27FC236}">
                <a16:creationId xmlns:a16="http://schemas.microsoft.com/office/drawing/2014/main" id="{38879D3C-9EDF-E323-4A0A-C734D05EE019}"/>
              </a:ext>
            </a:extLst>
          </p:cNvPr>
          <p:cNvSpPr>
            <a:spLocks noGrp="1"/>
          </p:cNvSpPr>
          <p:nvPr>
            <p:ph type="body" sz="quarter" idx="11"/>
          </p:nvPr>
        </p:nvSpPr>
        <p:spPr>
          <a:xfrm>
            <a:off x="6434563" y="5865548"/>
            <a:ext cx="3344868" cy="382853"/>
          </a:xfrm>
        </p:spPr>
        <p:txBody>
          <a:bodyPr/>
          <a:lstStyle/>
          <a:p>
            <a:endParaRPr lang="en-US"/>
          </a:p>
        </p:txBody>
      </p:sp>
      <p:sp>
        <p:nvSpPr>
          <p:cNvPr id="6" name="Dian numeron paikkamerkki 5">
            <a:extLst>
              <a:ext uri="{FF2B5EF4-FFF2-40B4-BE49-F238E27FC236}">
                <a16:creationId xmlns:a16="http://schemas.microsoft.com/office/drawing/2014/main" id="{0062ABB1-E728-D238-B24D-2D699494D111}"/>
              </a:ext>
            </a:extLst>
          </p:cNvPr>
          <p:cNvSpPr>
            <a:spLocks noGrp="1"/>
          </p:cNvSpPr>
          <p:nvPr>
            <p:ph type="sldNum" sz="quarter" idx="14"/>
          </p:nvPr>
        </p:nvSpPr>
        <p:spPr>
          <a:xfrm>
            <a:off x="8699500" y="6178550"/>
            <a:ext cx="2743200" cy="365125"/>
          </a:xfrm>
        </p:spPr>
        <p:txBody>
          <a:bodyPr anchor="ctr">
            <a:normAutofit/>
          </a:bodyPr>
          <a:lstStyle/>
          <a:p>
            <a:pPr>
              <a:spcAft>
                <a:spcPts val="600"/>
              </a:spcAft>
            </a:pPr>
            <a:fld id="{69C2F4FE-713B-884F-B5BF-63AA24B8D1FF}" type="slidenum">
              <a:rPr lang="fi-FI" smtClean="0"/>
              <a:pPr>
                <a:spcAft>
                  <a:spcPts val="600"/>
                </a:spcAft>
              </a:pPr>
              <a:t>6</a:t>
            </a:fld>
            <a:endParaRPr lang="fi-FI"/>
          </a:p>
        </p:txBody>
      </p:sp>
    </p:spTree>
    <p:extLst>
      <p:ext uri="{BB962C8B-B14F-4D97-AF65-F5344CB8AC3E}">
        <p14:creationId xmlns:p14="http://schemas.microsoft.com/office/powerpoint/2010/main" val="60704288"/>
      </p:ext>
    </p:extLst>
  </p:cSld>
  <p:clrMapOvr>
    <a:masterClrMapping/>
  </p:clrMapOvr>
</p:sld>
</file>

<file path=ppt/theme/theme1.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lu-Powerpointpohja-24-11.potx" id="{77E7E1D7-CBB3-4237-8DD0-27185D9D1EF3}" vid="{8C707120-81E9-40A1-9054-6AC73AA9732D}"/>
    </a:ext>
  </a:extLst>
</a:theme>
</file>

<file path=docProps/app.xml><?xml version="1.0" encoding="utf-8"?>
<Properties xmlns="http://schemas.openxmlformats.org/officeDocument/2006/extended-properties" xmlns:vt="http://schemas.openxmlformats.org/officeDocument/2006/docPropsVTypes">
  <TotalTime>158</TotalTime>
  <Words>512</Words>
  <Application>Microsoft Office PowerPoint</Application>
  <PresentationFormat>Laajakuva</PresentationFormat>
  <Paragraphs>64</Paragraphs>
  <Slides>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Arial</vt:lpstr>
      <vt:lpstr>Calibri</vt:lpstr>
      <vt:lpstr>Segoe UI</vt:lpstr>
      <vt:lpstr>1_Office-teema</vt:lpstr>
      <vt:lpstr>Toimintaohjeet</vt:lpstr>
      <vt:lpstr>YO-kokeeseen saapuminen</vt:lpstr>
      <vt:lpstr>Toiminta kirjoitussalissa ennen kokeen alkua</vt:lpstr>
      <vt:lpstr>YO-kokeen aikana</vt:lpstr>
      <vt:lpstr>YO-kokeesta poistuminen</vt:lpstr>
      <vt:lpstr>Tervetuloa ylioppilaskirjoittamaan!</vt:lpstr>
    </vt:vector>
  </TitlesOfParts>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Kärkkäinen Timo</dc:creator>
  <cp:lastModifiedBy>Kärkkäinen Timo</cp:lastModifiedBy>
  <cp:revision>2</cp:revision>
  <dcterms:created xsi:type="dcterms:W3CDTF">2024-09-02T08:29:47Z</dcterms:created>
  <dcterms:modified xsi:type="dcterms:W3CDTF">2024-09-06T12:42:46Z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2024-09-02T09:33:01Z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2a223b48-237e-41ac-a020-b3401756bbb9</vt:lpwstr>
  </property>
  <property fmtid="{D5CDD505-2E9C-101B-9397-08002B2CF9AE}" pid="8" name="MSIP_Label_e7f2b28d-54cf-44b6-aad9-6a2b7fb652a6_ContentBits">
    <vt:lpwstr>0</vt:lpwstr>
  </property>
</Properties>
</file>