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</p:sldMasterIdLst>
  <p:notesMasterIdLst>
    <p:notesMasterId r:id="rId26"/>
  </p:notesMasterIdLst>
  <p:sldIdLst>
    <p:sldId id="277" r:id="rId6"/>
    <p:sldId id="272" r:id="rId7"/>
    <p:sldId id="257" r:id="rId8"/>
    <p:sldId id="258" r:id="rId9"/>
    <p:sldId id="266" r:id="rId10"/>
    <p:sldId id="262" r:id="rId11"/>
    <p:sldId id="279" r:id="rId12"/>
    <p:sldId id="270" r:id="rId13"/>
    <p:sldId id="284" r:id="rId14"/>
    <p:sldId id="282" r:id="rId15"/>
    <p:sldId id="281" r:id="rId16"/>
    <p:sldId id="283" r:id="rId17"/>
    <p:sldId id="260" r:id="rId18"/>
    <p:sldId id="286" r:id="rId19"/>
    <p:sldId id="274" r:id="rId20"/>
    <p:sldId id="289" r:id="rId21"/>
    <p:sldId id="280" r:id="rId22"/>
    <p:sldId id="285" r:id="rId23"/>
    <p:sldId id="287" r:id="rId24"/>
    <p:sldId id="275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4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06D96-BADA-47D5-8968-444F92B076C1}" v="228" dt="2024-11-21T08:24:39.536"/>
    <p1510:client id="{45F41087-CE76-0364-9551-35EF87183159}" v="7" dt="2024-11-21T11:30:38.608"/>
    <p1510:client id="{E1387094-532E-4D3D-AFB8-D1DBC6C6C102}" v="126" dt="2024-11-21T12:08:23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o Tanja" userId="S::tanja.salo@ouka.fi::c12ce943-e429-4b97-a8ed-8820beb76b53" providerId="AD" clId="Web-{73AF2D21-B3F8-D971-D690-E8F22EA92E27}"/>
    <pc:docChg chg="addSld modSld">
      <pc:chgData name="Salo Tanja" userId="S::tanja.salo@ouka.fi::c12ce943-e429-4b97-a8ed-8820beb76b53" providerId="AD" clId="Web-{73AF2D21-B3F8-D971-D690-E8F22EA92E27}" dt="2024-11-14T11:41:31.578" v="242" actId="20577"/>
      <pc:docMkLst>
        <pc:docMk/>
      </pc:docMkLst>
      <pc:sldChg chg="new">
        <pc:chgData name="Salo Tanja" userId="S::tanja.salo@ouka.fi::c12ce943-e429-4b97-a8ed-8820beb76b53" providerId="AD" clId="Web-{73AF2D21-B3F8-D971-D690-E8F22EA92E27}" dt="2024-11-14T10:52:57.426" v="0"/>
        <pc:sldMkLst>
          <pc:docMk/>
          <pc:sldMk cId="350282475" sldId="268"/>
        </pc:sldMkLst>
      </pc:sldChg>
      <pc:sldChg chg="modSp new">
        <pc:chgData name="Salo Tanja" userId="S::tanja.salo@ouka.fi::c12ce943-e429-4b97-a8ed-8820beb76b53" providerId="AD" clId="Web-{73AF2D21-B3F8-D971-D690-E8F22EA92E27}" dt="2024-11-14T11:41:31.578" v="242" actId="20577"/>
        <pc:sldMkLst>
          <pc:docMk/>
          <pc:sldMk cId="691616467" sldId="269"/>
        </pc:sldMkLst>
        <pc:spChg chg="mod">
          <ac:chgData name="Salo Tanja" userId="S::tanja.salo@ouka.fi::c12ce943-e429-4b97-a8ed-8820beb76b53" providerId="AD" clId="Web-{73AF2D21-B3F8-D971-D690-E8F22EA92E27}" dt="2024-11-14T10:59:48.392" v="41" actId="20577"/>
          <ac:spMkLst>
            <pc:docMk/>
            <pc:sldMk cId="691616467" sldId="269"/>
            <ac:spMk id="2" creationId="{C2DEBCA7-6024-DA25-8F72-7157721D050D}"/>
          </ac:spMkLst>
        </pc:spChg>
        <pc:spChg chg="mod">
          <ac:chgData name="Salo Tanja" userId="S::tanja.salo@ouka.fi::c12ce943-e429-4b97-a8ed-8820beb76b53" providerId="AD" clId="Web-{73AF2D21-B3F8-D971-D690-E8F22EA92E27}" dt="2024-11-14T11:41:31.578" v="242" actId="20577"/>
          <ac:spMkLst>
            <pc:docMk/>
            <pc:sldMk cId="691616467" sldId="269"/>
            <ac:spMk id="3" creationId="{DBEE8B4E-9EE5-740E-16F7-E256DD36243A}"/>
          </ac:spMkLst>
        </pc:spChg>
      </pc:sldChg>
    </pc:docChg>
  </pc:docChgLst>
  <pc:docChgLst>
    <pc:chgData name="Salo Tanja" userId="S::tanja.salo@ouka.fi::c12ce943-e429-4b97-a8ed-8820beb76b53" providerId="AD" clId="Web-{E575E04A-B5D2-50B4-BD2B-A68B3D298E6B}"/>
    <pc:docChg chg="modSld">
      <pc:chgData name="Salo Tanja" userId="S::tanja.salo@ouka.fi::c12ce943-e429-4b97-a8ed-8820beb76b53" providerId="AD" clId="Web-{E575E04A-B5D2-50B4-BD2B-A68B3D298E6B}" dt="2024-11-20T11:03:51.465" v="24" actId="20577"/>
      <pc:docMkLst>
        <pc:docMk/>
      </pc:docMkLst>
      <pc:sldChg chg="modSp">
        <pc:chgData name="Salo Tanja" userId="S::tanja.salo@ouka.fi::c12ce943-e429-4b97-a8ed-8820beb76b53" providerId="AD" clId="Web-{E575E04A-B5D2-50B4-BD2B-A68B3D298E6B}" dt="2024-11-20T11:03:51.465" v="24" actId="20577"/>
        <pc:sldMkLst>
          <pc:docMk/>
          <pc:sldMk cId="2247093935" sldId="266"/>
        </pc:sldMkLst>
        <pc:spChg chg="mod">
          <ac:chgData name="Salo Tanja" userId="S::tanja.salo@ouka.fi::c12ce943-e429-4b97-a8ed-8820beb76b53" providerId="AD" clId="Web-{E575E04A-B5D2-50B4-BD2B-A68B3D298E6B}" dt="2024-11-20T11:03:51.465" v="24" actId="20577"/>
          <ac:spMkLst>
            <pc:docMk/>
            <pc:sldMk cId="2247093935" sldId="266"/>
            <ac:spMk id="3" creationId="{1F12D709-A48C-0A77-EE09-5F4D78EF8543}"/>
          </ac:spMkLst>
        </pc:spChg>
      </pc:sldChg>
    </pc:docChg>
  </pc:docChgLst>
  <pc:docChgLst>
    <pc:chgData name="Salo Tanja" userId="S::tanja.salo@ouka.fi::c12ce943-e429-4b97-a8ed-8820beb76b53" providerId="AD" clId="Web-{B6C92B02-850C-E55C-3196-60913CF6AB76}"/>
    <pc:docChg chg="addSld delSld modSld sldOrd">
      <pc:chgData name="Salo Tanja" userId="S::tanja.salo@ouka.fi::c12ce943-e429-4b97-a8ed-8820beb76b53" providerId="AD" clId="Web-{B6C92B02-850C-E55C-3196-60913CF6AB76}" dt="2024-11-20T10:04:47.660" v="676" actId="20577"/>
      <pc:docMkLst>
        <pc:docMk/>
      </pc:docMkLst>
      <pc:sldChg chg="modSp">
        <pc:chgData name="Salo Tanja" userId="S::tanja.salo@ouka.fi::c12ce943-e429-4b97-a8ed-8820beb76b53" providerId="AD" clId="Web-{B6C92B02-850C-E55C-3196-60913CF6AB76}" dt="2024-11-20T10:02:18.421" v="666" actId="20577"/>
        <pc:sldMkLst>
          <pc:docMk/>
          <pc:sldMk cId="1695149024" sldId="260"/>
        </pc:sldMkLst>
        <pc:spChg chg="mod">
          <ac:chgData name="Salo Tanja" userId="S::tanja.salo@ouka.fi::c12ce943-e429-4b97-a8ed-8820beb76b53" providerId="AD" clId="Web-{B6C92B02-850C-E55C-3196-60913CF6AB76}" dt="2024-11-20T09:34:08.393" v="203" actId="14100"/>
          <ac:spMkLst>
            <pc:docMk/>
            <pc:sldMk cId="1695149024" sldId="260"/>
            <ac:spMk id="3" creationId="{67E8A818-CD9B-654A-10DB-816C06BBDFA9}"/>
          </ac:spMkLst>
        </pc:spChg>
        <pc:spChg chg="mod">
          <ac:chgData name="Salo Tanja" userId="S::tanja.salo@ouka.fi::c12ce943-e429-4b97-a8ed-8820beb76b53" providerId="AD" clId="Web-{B6C92B02-850C-E55C-3196-60913CF6AB76}" dt="2024-11-20T10:02:18.421" v="666" actId="20577"/>
          <ac:spMkLst>
            <pc:docMk/>
            <pc:sldMk cId="1695149024" sldId="260"/>
            <ac:spMk id="5" creationId="{296DFACA-801F-4C73-8180-17B9E7EB740A}"/>
          </ac:spMkLst>
        </pc:spChg>
      </pc:sldChg>
      <pc:sldChg chg="modSp">
        <pc:chgData name="Salo Tanja" userId="S::tanja.salo@ouka.fi::c12ce943-e429-4b97-a8ed-8820beb76b53" providerId="AD" clId="Web-{B6C92B02-850C-E55C-3196-60913CF6AB76}" dt="2024-11-20T09:52:30.400" v="550" actId="20577"/>
        <pc:sldMkLst>
          <pc:docMk/>
          <pc:sldMk cId="1935956095" sldId="270"/>
        </pc:sldMkLst>
        <pc:spChg chg="mod">
          <ac:chgData name="Salo Tanja" userId="S::tanja.salo@ouka.fi::c12ce943-e429-4b97-a8ed-8820beb76b53" providerId="AD" clId="Web-{B6C92B02-850C-E55C-3196-60913CF6AB76}" dt="2024-11-20T09:52:30.400" v="550" actId="20577"/>
          <ac:spMkLst>
            <pc:docMk/>
            <pc:sldMk cId="1935956095" sldId="270"/>
            <ac:spMk id="3" creationId="{599DE47E-06BB-D20F-B3E6-B1FFD7186828}"/>
          </ac:spMkLst>
        </pc:spChg>
      </pc:sldChg>
      <pc:sldChg chg="modSp">
        <pc:chgData name="Salo Tanja" userId="S::tanja.salo@ouka.fi::c12ce943-e429-4b97-a8ed-8820beb76b53" providerId="AD" clId="Web-{B6C92B02-850C-E55C-3196-60913CF6AB76}" dt="2024-11-20T09:58:54.117" v="638" actId="20577"/>
        <pc:sldMkLst>
          <pc:docMk/>
          <pc:sldMk cId="2239670592" sldId="272"/>
        </pc:sldMkLst>
        <pc:spChg chg="mod">
          <ac:chgData name="Salo Tanja" userId="S::tanja.salo@ouka.fi::c12ce943-e429-4b97-a8ed-8820beb76b53" providerId="AD" clId="Web-{B6C92B02-850C-E55C-3196-60913CF6AB76}" dt="2024-11-20T09:58:54.117" v="638" actId="20577"/>
          <ac:spMkLst>
            <pc:docMk/>
            <pc:sldMk cId="2239670592" sldId="272"/>
            <ac:spMk id="7" creationId="{53BE3B52-849B-2450-4DAB-AC63993E17FC}"/>
          </ac:spMkLst>
        </pc:spChg>
      </pc:sldChg>
      <pc:sldChg chg="modSp">
        <pc:chgData name="Salo Tanja" userId="S::tanja.salo@ouka.fi::c12ce943-e429-4b97-a8ed-8820beb76b53" providerId="AD" clId="Web-{B6C92B02-850C-E55C-3196-60913CF6AB76}" dt="2024-11-20T09:32:30.124" v="180" actId="14100"/>
        <pc:sldMkLst>
          <pc:docMk/>
          <pc:sldMk cId="2498616093" sldId="274"/>
        </pc:sldMkLst>
        <pc:spChg chg="mod">
          <ac:chgData name="Salo Tanja" userId="S::tanja.salo@ouka.fi::c12ce943-e429-4b97-a8ed-8820beb76b53" providerId="AD" clId="Web-{B6C92B02-850C-E55C-3196-60913CF6AB76}" dt="2024-11-20T09:32:30.124" v="180" actId="14100"/>
          <ac:spMkLst>
            <pc:docMk/>
            <pc:sldMk cId="2498616093" sldId="274"/>
            <ac:spMk id="3" creationId="{67E8A818-CD9B-654A-10DB-816C06BBDFA9}"/>
          </ac:spMkLst>
        </pc:spChg>
        <pc:spChg chg="mod">
          <ac:chgData name="Salo Tanja" userId="S::tanja.salo@ouka.fi::c12ce943-e429-4b97-a8ed-8820beb76b53" providerId="AD" clId="Web-{B6C92B02-850C-E55C-3196-60913CF6AB76}" dt="2024-11-20T09:30:17.666" v="150" actId="14100"/>
          <ac:spMkLst>
            <pc:docMk/>
            <pc:sldMk cId="2498616093" sldId="274"/>
            <ac:spMk id="5" creationId="{296DFACA-801F-4C73-8180-17B9E7EB740A}"/>
          </ac:spMkLst>
        </pc:spChg>
      </pc:sldChg>
      <pc:sldChg chg="modSp">
        <pc:chgData name="Salo Tanja" userId="S::tanja.salo@ouka.fi::c12ce943-e429-4b97-a8ed-8820beb76b53" providerId="AD" clId="Web-{B6C92B02-850C-E55C-3196-60913CF6AB76}" dt="2024-11-20T10:04:47.660" v="676" actId="20577"/>
        <pc:sldMkLst>
          <pc:docMk/>
          <pc:sldMk cId="2668111455" sldId="275"/>
        </pc:sldMkLst>
        <pc:spChg chg="mod">
          <ac:chgData name="Salo Tanja" userId="S::tanja.salo@ouka.fi::c12ce943-e429-4b97-a8ed-8820beb76b53" providerId="AD" clId="Web-{B6C92B02-850C-E55C-3196-60913CF6AB76}" dt="2024-11-20T10:04:47.660" v="676" actId="20577"/>
          <ac:spMkLst>
            <pc:docMk/>
            <pc:sldMk cId="2668111455" sldId="275"/>
            <ac:spMk id="4" creationId="{C9F52F30-D914-E2FF-CEA0-96AD021B6AD4}"/>
          </ac:spMkLst>
        </pc:spChg>
        <pc:spChg chg="mod">
          <ac:chgData name="Salo Tanja" userId="S::tanja.salo@ouka.fi::c12ce943-e429-4b97-a8ed-8820beb76b53" providerId="AD" clId="Web-{B6C92B02-850C-E55C-3196-60913CF6AB76}" dt="2024-11-20T09:31:57.857" v="174" actId="20577"/>
          <ac:spMkLst>
            <pc:docMk/>
            <pc:sldMk cId="2668111455" sldId="275"/>
            <ac:spMk id="5" creationId="{222B1E07-B877-0C7C-EAD4-8B247FA15693}"/>
          </ac:spMkLst>
        </pc:spChg>
      </pc:sldChg>
      <pc:sldChg chg="modSp">
        <pc:chgData name="Salo Tanja" userId="S::tanja.salo@ouka.fi::c12ce943-e429-4b97-a8ed-8820beb76b53" providerId="AD" clId="Web-{B6C92B02-850C-E55C-3196-60913CF6AB76}" dt="2024-11-20T09:34:55.676" v="206" actId="20577"/>
        <pc:sldMkLst>
          <pc:docMk/>
          <pc:sldMk cId="567875872" sldId="277"/>
        </pc:sldMkLst>
        <pc:spChg chg="mod">
          <ac:chgData name="Salo Tanja" userId="S::tanja.salo@ouka.fi::c12ce943-e429-4b97-a8ed-8820beb76b53" providerId="AD" clId="Web-{B6C92B02-850C-E55C-3196-60913CF6AB76}" dt="2024-11-20T09:34:55.676" v="206" actId="20577"/>
          <ac:spMkLst>
            <pc:docMk/>
            <pc:sldMk cId="567875872" sldId="277"/>
            <ac:spMk id="2" creationId="{0E052028-CCF9-0A44-82AB-381B5C0D8FFA}"/>
          </ac:spMkLst>
        </pc:spChg>
      </pc:sldChg>
      <pc:sldChg chg="ord">
        <pc:chgData name="Salo Tanja" userId="S::tanja.salo@ouka.fi::c12ce943-e429-4b97-a8ed-8820beb76b53" providerId="AD" clId="Web-{B6C92B02-850C-E55C-3196-60913CF6AB76}" dt="2024-11-20T09:44:55.353" v="416"/>
        <pc:sldMkLst>
          <pc:docMk/>
          <pc:sldMk cId="3204031518" sldId="280"/>
        </pc:sldMkLst>
      </pc:sldChg>
      <pc:sldChg chg="addSp delSp modSp ord">
        <pc:chgData name="Salo Tanja" userId="S::tanja.salo@ouka.fi::c12ce943-e429-4b97-a8ed-8820beb76b53" providerId="AD" clId="Web-{B6C92B02-850C-E55C-3196-60913CF6AB76}" dt="2024-11-20T09:54:51.343" v="558"/>
        <pc:sldMkLst>
          <pc:docMk/>
          <pc:sldMk cId="2260766160" sldId="281"/>
        </pc:sldMkLst>
        <pc:spChg chg="mod">
          <ac:chgData name="Salo Tanja" userId="S::tanja.salo@ouka.fi::c12ce943-e429-4b97-a8ed-8820beb76b53" providerId="AD" clId="Web-{B6C92B02-850C-E55C-3196-60913CF6AB76}" dt="2024-11-20T09:53:58.575" v="557" actId="20577"/>
          <ac:spMkLst>
            <pc:docMk/>
            <pc:sldMk cId="2260766160" sldId="281"/>
            <ac:spMk id="2" creationId="{1402F717-00DC-6233-3590-97D2300020F1}"/>
          </ac:spMkLst>
        </pc:spChg>
        <pc:spChg chg="del">
          <ac:chgData name="Salo Tanja" userId="S::tanja.salo@ouka.fi::c12ce943-e429-4b97-a8ed-8820beb76b53" providerId="AD" clId="Web-{B6C92B02-850C-E55C-3196-60913CF6AB76}" dt="2024-11-20T09:54:51.343" v="558"/>
          <ac:spMkLst>
            <pc:docMk/>
            <pc:sldMk cId="2260766160" sldId="281"/>
            <ac:spMk id="4" creationId="{653EA80F-193E-CEAD-5356-73C58158FA5C}"/>
          </ac:spMkLst>
        </pc:spChg>
        <pc:picChg chg="add mod ord">
          <ac:chgData name="Salo Tanja" userId="S::tanja.salo@ouka.fi::c12ce943-e429-4b97-a8ed-8820beb76b53" providerId="AD" clId="Web-{B6C92B02-850C-E55C-3196-60913CF6AB76}" dt="2024-11-20T09:54:51.343" v="558"/>
          <ac:picMkLst>
            <pc:docMk/>
            <pc:sldMk cId="2260766160" sldId="281"/>
            <ac:picMk id="6" creationId="{7B9093B1-3B7C-35A9-A0CC-AC661F087140}"/>
          </ac:picMkLst>
        </pc:picChg>
      </pc:sldChg>
      <pc:sldChg chg="modSp">
        <pc:chgData name="Salo Tanja" userId="S::tanja.salo@ouka.fi::c12ce943-e429-4b97-a8ed-8820beb76b53" providerId="AD" clId="Web-{B6C92B02-850C-E55C-3196-60913CF6AB76}" dt="2024-11-20T10:01:28.809" v="642" actId="20577"/>
        <pc:sldMkLst>
          <pc:docMk/>
          <pc:sldMk cId="1324794969" sldId="282"/>
        </pc:sldMkLst>
        <pc:spChg chg="mod">
          <ac:chgData name="Salo Tanja" userId="S::tanja.salo@ouka.fi::c12ce943-e429-4b97-a8ed-8820beb76b53" providerId="AD" clId="Web-{B6C92B02-850C-E55C-3196-60913CF6AB76}" dt="2024-11-20T10:01:28.809" v="642" actId="20577"/>
          <ac:spMkLst>
            <pc:docMk/>
            <pc:sldMk cId="1324794969" sldId="282"/>
            <ac:spMk id="3" creationId="{BFAB3DA1-7F6D-3A9F-DF1F-8AAFA20845F4}"/>
          </ac:spMkLst>
        </pc:spChg>
      </pc:sldChg>
      <pc:sldChg chg="modSp ord">
        <pc:chgData name="Salo Tanja" userId="S::tanja.salo@ouka.fi::c12ce943-e429-4b97-a8ed-8820beb76b53" providerId="AD" clId="Web-{B6C92B02-850C-E55C-3196-60913CF6AB76}" dt="2024-11-20T10:04:10.862" v="674" actId="20577"/>
        <pc:sldMkLst>
          <pc:docMk/>
          <pc:sldMk cId="3394231580" sldId="285"/>
        </pc:sldMkLst>
        <pc:spChg chg="mod">
          <ac:chgData name="Salo Tanja" userId="S::tanja.salo@ouka.fi::c12ce943-e429-4b97-a8ed-8820beb76b53" providerId="AD" clId="Web-{B6C92B02-850C-E55C-3196-60913CF6AB76}" dt="2024-11-20T10:04:10.862" v="674" actId="20577"/>
          <ac:spMkLst>
            <pc:docMk/>
            <pc:sldMk cId="3394231580" sldId="285"/>
            <ac:spMk id="2" creationId="{C5054349-3BEB-2F18-18F7-B13C64C362E4}"/>
          </ac:spMkLst>
        </pc:spChg>
        <pc:spChg chg="mod">
          <ac:chgData name="Salo Tanja" userId="S::tanja.salo@ouka.fi::c12ce943-e429-4b97-a8ed-8820beb76b53" providerId="AD" clId="Web-{B6C92B02-850C-E55C-3196-60913CF6AB76}" dt="2024-11-20T09:58:00.177" v="567" actId="1076"/>
          <ac:spMkLst>
            <pc:docMk/>
            <pc:sldMk cId="3394231580" sldId="285"/>
            <ac:spMk id="8" creationId="{100BBA97-F257-C369-E79E-ABCD1FC543A3}"/>
          </ac:spMkLst>
        </pc:spChg>
        <pc:spChg chg="mod">
          <ac:chgData name="Salo Tanja" userId="S::tanja.salo@ouka.fi::c12ce943-e429-4b97-a8ed-8820beb76b53" providerId="AD" clId="Web-{B6C92B02-850C-E55C-3196-60913CF6AB76}" dt="2024-11-20T09:57:48.708" v="566" actId="1076"/>
          <ac:spMkLst>
            <pc:docMk/>
            <pc:sldMk cId="3394231580" sldId="285"/>
            <ac:spMk id="9" creationId="{203F29AC-40C4-FA50-9570-8F9EE32777F9}"/>
          </ac:spMkLst>
        </pc:spChg>
      </pc:sldChg>
      <pc:sldChg chg="modSp">
        <pc:chgData name="Salo Tanja" userId="S::tanja.salo@ouka.fi::c12ce943-e429-4b97-a8ed-8820beb76b53" providerId="AD" clId="Web-{B6C92B02-850C-E55C-3196-60913CF6AB76}" dt="2024-11-20T10:03:10.688" v="672" actId="20577"/>
        <pc:sldMkLst>
          <pc:docMk/>
          <pc:sldMk cId="3832840522" sldId="286"/>
        </pc:sldMkLst>
        <pc:spChg chg="mod">
          <ac:chgData name="Salo Tanja" userId="S::tanja.salo@ouka.fi::c12ce943-e429-4b97-a8ed-8820beb76b53" providerId="AD" clId="Web-{B6C92B02-850C-E55C-3196-60913CF6AB76}" dt="2024-11-20T09:33:54.924" v="202" actId="1076"/>
          <ac:spMkLst>
            <pc:docMk/>
            <pc:sldMk cId="3832840522" sldId="286"/>
            <ac:spMk id="2" creationId="{78D3368E-2674-B437-6DB2-381ED05F3978}"/>
          </ac:spMkLst>
        </pc:spChg>
        <pc:spChg chg="mod">
          <ac:chgData name="Salo Tanja" userId="S::tanja.salo@ouka.fi::c12ce943-e429-4b97-a8ed-8820beb76b53" providerId="AD" clId="Web-{B6C92B02-850C-E55C-3196-60913CF6AB76}" dt="2024-11-20T10:03:10.688" v="672" actId="20577"/>
          <ac:spMkLst>
            <pc:docMk/>
            <pc:sldMk cId="3832840522" sldId="286"/>
            <ac:spMk id="3" creationId="{54AD721E-0A7B-2D52-E65F-D009859AE5DC}"/>
          </ac:spMkLst>
        </pc:spChg>
        <pc:picChg chg="mod">
          <ac:chgData name="Salo Tanja" userId="S::tanja.salo@ouka.fi::c12ce943-e429-4b97-a8ed-8820beb76b53" providerId="AD" clId="Web-{B6C92B02-850C-E55C-3196-60913CF6AB76}" dt="2024-11-20T09:29:36.759" v="144" actId="1076"/>
          <ac:picMkLst>
            <pc:docMk/>
            <pc:sldMk cId="3832840522" sldId="286"/>
            <ac:picMk id="5" creationId="{04C7C223-AC94-144F-D77D-C015E90615A4}"/>
          </ac:picMkLst>
        </pc:picChg>
      </pc:sldChg>
      <pc:sldChg chg="modSp new del">
        <pc:chgData name="Salo Tanja" userId="S::tanja.salo@ouka.fi::c12ce943-e429-4b97-a8ed-8820beb76b53" providerId="AD" clId="Web-{B6C92B02-850C-E55C-3196-60913CF6AB76}" dt="2024-11-20T09:45:39.964" v="423"/>
        <pc:sldMkLst>
          <pc:docMk/>
          <pc:sldMk cId="4144542473" sldId="288"/>
        </pc:sldMkLst>
        <pc:spChg chg="mod">
          <ac:chgData name="Salo Tanja" userId="S::tanja.salo@ouka.fi::c12ce943-e429-4b97-a8ed-8820beb76b53" providerId="AD" clId="Web-{B6C92B02-850C-E55C-3196-60913CF6AB76}" dt="2024-11-20T09:45:27.839" v="421" actId="20577"/>
          <ac:spMkLst>
            <pc:docMk/>
            <pc:sldMk cId="4144542473" sldId="288"/>
            <ac:spMk id="3" creationId="{BB1F4475-F7DE-A51B-7837-51F1D4CFEFA4}"/>
          </ac:spMkLst>
        </pc:spChg>
      </pc:sldChg>
      <pc:sldChg chg="addSp delSp modSp new">
        <pc:chgData name="Salo Tanja" userId="S::tanja.salo@ouka.fi::c12ce943-e429-4b97-a8ed-8820beb76b53" providerId="AD" clId="Web-{B6C92B02-850C-E55C-3196-60913CF6AB76}" dt="2024-11-20T09:56:44.956" v="565" actId="20577"/>
        <pc:sldMkLst>
          <pc:docMk/>
          <pc:sldMk cId="374798900" sldId="289"/>
        </pc:sldMkLst>
        <pc:spChg chg="mod">
          <ac:chgData name="Salo Tanja" userId="S::tanja.salo@ouka.fi::c12ce943-e429-4b97-a8ed-8820beb76b53" providerId="AD" clId="Web-{B6C92B02-850C-E55C-3196-60913CF6AB76}" dt="2024-11-20T09:49:29.675" v="500" actId="20577"/>
          <ac:spMkLst>
            <pc:docMk/>
            <pc:sldMk cId="374798900" sldId="289"/>
            <ac:spMk id="3" creationId="{5976EF32-0B11-634E-8798-4666FD48BC10}"/>
          </ac:spMkLst>
        </pc:spChg>
        <pc:spChg chg="add del mod">
          <ac:chgData name="Salo Tanja" userId="S::tanja.salo@ouka.fi::c12ce943-e429-4b97-a8ed-8820beb76b53" providerId="AD" clId="Web-{B6C92B02-850C-E55C-3196-60913CF6AB76}" dt="2024-11-20T09:49:37.644" v="502"/>
          <ac:spMkLst>
            <pc:docMk/>
            <pc:sldMk cId="374798900" sldId="289"/>
            <ac:spMk id="5" creationId="{2105F656-AC42-4094-FD36-4BFDFE504FED}"/>
          </ac:spMkLst>
        </pc:spChg>
        <pc:spChg chg="add mod">
          <ac:chgData name="Salo Tanja" userId="S::tanja.salo@ouka.fi::c12ce943-e429-4b97-a8ed-8820beb76b53" providerId="AD" clId="Web-{B6C92B02-850C-E55C-3196-60913CF6AB76}" dt="2024-11-20T09:56:44.956" v="565" actId="20577"/>
          <ac:spMkLst>
            <pc:docMk/>
            <pc:sldMk cId="374798900" sldId="289"/>
            <ac:spMk id="6" creationId="{CA263148-A266-6675-A6C2-E4CB37A3E442}"/>
          </ac:spMkLst>
        </pc:spChg>
      </pc:sldChg>
      <pc:sldChg chg="new del">
        <pc:chgData name="Salo Tanja" userId="S::tanja.salo@ouka.fi::c12ce943-e429-4b97-a8ed-8820beb76b53" providerId="AD" clId="Web-{B6C92B02-850C-E55C-3196-60913CF6AB76}" dt="2024-11-20T09:48:24.970" v="492"/>
        <pc:sldMkLst>
          <pc:docMk/>
          <pc:sldMk cId="137550200" sldId="290"/>
        </pc:sldMkLst>
      </pc:sldChg>
      <pc:sldChg chg="new del">
        <pc:chgData name="Salo Tanja" userId="S::tanja.salo@ouka.fi::c12ce943-e429-4b97-a8ed-8820beb76b53" providerId="AD" clId="Web-{B6C92B02-850C-E55C-3196-60913CF6AB76}" dt="2024-11-20T09:46:52.326" v="474"/>
        <pc:sldMkLst>
          <pc:docMk/>
          <pc:sldMk cId="1940250156" sldId="290"/>
        </pc:sldMkLst>
      </pc:sldChg>
      <pc:sldChg chg="new del">
        <pc:chgData name="Salo Tanja" userId="S::tanja.salo@ouka.fi::c12ce943-e429-4b97-a8ed-8820beb76b53" providerId="AD" clId="Web-{B6C92B02-850C-E55C-3196-60913CF6AB76}" dt="2024-11-20T09:48:39.689" v="494"/>
        <pc:sldMkLst>
          <pc:docMk/>
          <pc:sldMk cId="2645796629" sldId="290"/>
        </pc:sldMkLst>
      </pc:sldChg>
    </pc:docChg>
  </pc:docChgLst>
  <pc:docChgLst>
    <pc:chgData name="Salo Tanja" userId="S::tanja.salo@ouka.fi::c12ce943-e429-4b97-a8ed-8820beb76b53" providerId="AD" clId="Web-{D32F9BE4-5AF0-89D5-E184-3BFB382553CF}"/>
    <pc:docChg chg="modSld">
      <pc:chgData name="Salo Tanja" userId="S::tanja.salo@ouka.fi::c12ce943-e429-4b97-a8ed-8820beb76b53" providerId="AD" clId="Web-{D32F9BE4-5AF0-89D5-E184-3BFB382553CF}" dt="2024-11-13T07:33:12.202" v="18" actId="20577"/>
      <pc:docMkLst>
        <pc:docMk/>
      </pc:docMkLst>
      <pc:sldChg chg="modSp">
        <pc:chgData name="Salo Tanja" userId="S::tanja.salo@ouka.fi::c12ce943-e429-4b97-a8ed-8820beb76b53" providerId="AD" clId="Web-{D32F9BE4-5AF0-89D5-E184-3BFB382553CF}" dt="2024-11-13T07:33:12.202" v="18" actId="20577"/>
        <pc:sldMkLst>
          <pc:docMk/>
          <pc:sldMk cId="1695149024" sldId="260"/>
        </pc:sldMkLst>
        <pc:spChg chg="mod">
          <ac:chgData name="Salo Tanja" userId="S::tanja.salo@ouka.fi::c12ce943-e429-4b97-a8ed-8820beb76b53" providerId="AD" clId="Web-{D32F9BE4-5AF0-89D5-E184-3BFB382553CF}" dt="2024-11-13T07:33:12.202" v="18" actId="20577"/>
          <ac:spMkLst>
            <pc:docMk/>
            <pc:sldMk cId="1695149024" sldId="260"/>
            <ac:spMk id="3" creationId="{67E8A818-CD9B-654A-10DB-816C06BBDFA9}"/>
          </ac:spMkLst>
        </pc:spChg>
      </pc:sldChg>
    </pc:docChg>
  </pc:docChgLst>
  <pc:docChgLst>
    <pc:chgData name="Salo Tanja" userId="S::tanja.salo@ouka.fi::c12ce943-e429-4b97-a8ed-8820beb76b53" providerId="AD" clId="Web-{0E80821D-9C69-DF6B-244E-9D9832CA92D8}"/>
    <pc:docChg chg="modSld">
      <pc:chgData name="Salo Tanja" userId="S::tanja.salo@ouka.fi::c12ce943-e429-4b97-a8ed-8820beb76b53" providerId="AD" clId="Web-{0E80821D-9C69-DF6B-244E-9D9832CA92D8}" dt="2024-11-13T08:14:31.902" v="26" actId="20577"/>
      <pc:docMkLst>
        <pc:docMk/>
      </pc:docMkLst>
      <pc:sldChg chg="modSp">
        <pc:chgData name="Salo Tanja" userId="S::tanja.salo@ouka.fi::c12ce943-e429-4b97-a8ed-8820beb76b53" providerId="AD" clId="Web-{0E80821D-9C69-DF6B-244E-9D9832CA92D8}" dt="2024-11-13T08:14:31.902" v="26" actId="20577"/>
        <pc:sldMkLst>
          <pc:docMk/>
          <pc:sldMk cId="1483420317" sldId="259"/>
        </pc:sldMkLst>
        <pc:spChg chg="mod">
          <ac:chgData name="Salo Tanja" userId="S::tanja.salo@ouka.fi::c12ce943-e429-4b97-a8ed-8820beb76b53" providerId="AD" clId="Web-{0E80821D-9C69-DF6B-244E-9D9832CA92D8}" dt="2024-11-13T08:14:31.902" v="26" actId="20577"/>
          <ac:spMkLst>
            <pc:docMk/>
            <pc:sldMk cId="1483420317" sldId="259"/>
            <ac:spMk id="7" creationId="{2C853644-4F6C-D3C5-BA12-7D120CA72A24}"/>
          </ac:spMkLst>
        </pc:spChg>
      </pc:sldChg>
    </pc:docChg>
  </pc:docChgLst>
  <pc:docChgLst>
    <pc:chgData name="Salo Tanja" userId="c12ce943-e429-4b97-a8ed-8820beb76b53" providerId="ADAL" clId="{42D06D96-BADA-47D5-8968-444F92B076C1}"/>
    <pc:docChg chg="custSel modSld">
      <pc:chgData name="Salo Tanja" userId="c12ce943-e429-4b97-a8ed-8820beb76b53" providerId="ADAL" clId="{42D06D96-BADA-47D5-8968-444F92B076C1}" dt="2024-11-21T08:24:39.536" v="608" actId="27636"/>
      <pc:docMkLst>
        <pc:docMk/>
      </pc:docMkLst>
      <pc:sldChg chg="modNotesTx">
        <pc:chgData name="Salo Tanja" userId="c12ce943-e429-4b97-a8ed-8820beb76b53" providerId="ADAL" clId="{42D06D96-BADA-47D5-8968-444F92B076C1}" dt="2024-11-21T07:13:36.676" v="584" actId="20577"/>
        <pc:sldMkLst>
          <pc:docMk/>
          <pc:sldMk cId="1531660609" sldId="257"/>
        </pc:sldMkLst>
      </pc:sldChg>
      <pc:sldChg chg="modSp mod">
        <pc:chgData name="Salo Tanja" userId="c12ce943-e429-4b97-a8ed-8820beb76b53" providerId="ADAL" clId="{42D06D96-BADA-47D5-8968-444F92B076C1}" dt="2024-11-20T11:26:20.842" v="131" actId="20577"/>
        <pc:sldMkLst>
          <pc:docMk/>
          <pc:sldMk cId="1695149024" sldId="260"/>
        </pc:sldMkLst>
        <pc:spChg chg="mod">
          <ac:chgData name="Salo Tanja" userId="c12ce943-e429-4b97-a8ed-8820beb76b53" providerId="ADAL" clId="{42D06D96-BADA-47D5-8968-444F92B076C1}" dt="2024-11-20T11:26:20.842" v="131" actId="20577"/>
          <ac:spMkLst>
            <pc:docMk/>
            <pc:sldMk cId="1695149024" sldId="260"/>
            <ac:spMk id="3" creationId="{67E8A818-CD9B-654A-10DB-816C06BBDFA9}"/>
          </ac:spMkLst>
        </pc:spChg>
      </pc:sldChg>
      <pc:sldChg chg="addSp delSp modSp mod">
        <pc:chgData name="Salo Tanja" userId="c12ce943-e429-4b97-a8ed-8820beb76b53" providerId="ADAL" clId="{42D06D96-BADA-47D5-8968-444F92B076C1}" dt="2024-11-21T07:23:40.425" v="591" actId="478"/>
        <pc:sldMkLst>
          <pc:docMk/>
          <pc:sldMk cId="2668111455" sldId="275"/>
        </pc:sldMkLst>
        <pc:graphicFrameChg chg="add del modGraphic">
          <ac:chgData name="Salo Tanja" userId="c12ce943-e429-4b97-a8ed-8820beb76b53" providerId="ADAL" clId="{42D06D96-BADA-47D5-8968-444F92B076C1}" dt="2024-11-21T07:23:40.425" v="591" actId="478"/>
          <ac:graphicFrameMkLst>
            <pc:docMk/>
            <pc:sldMk cId="2668111455" sldId="275"/>
            <ac:graphicFrameMk id="6" creationId="{09D63E1A-A80A-56E8-D1C4-BFF994B55C1E}"/>
          </ac:graphicFrameMkLst>
        </pc:graphicFrameChg>
      </pc:sldChg>
      <pc:sldChg chg="modSp mod">
        <pc:chgData name="Salo Tanja" userId="c12ce943-e429-4b97-a8ed-8820beb76b53" providerId="ADAL" clId="{42D06D96-BADA-47D5-8968-444F92B076C1}" dt="2024-11-20T12:34:12.755" v="525" actId="20577"/>
        <pc:sldMkLst>
          <pc:docMk/>
          <pc:sldMk cId="567875872" sldId="277"/>
        </pc:sldMkLst>
        <pc:spChg chg="mod">
          <ac:chgData name="Salo Tanja" userId="c12ce943-e429-4b97-a8ed-8820beb76b53" providerId="ADAL" clId="{42D06D96-BADA-47D5-8968-444F92B076C1}" dt="2024-11-20T12:34:12.755" v="525" actId="20577"/>
          <ac:spMkLst>
            <pc:docMk/>
            <pc:sldMk cId="567875872" sldId="277"/>
            <ac:spMk id="2" creationId="{0E052028-CCF9-0A44-82AB-381B5C0D8FFA}"/>
          </ac:spMkLst>
        </pc:spChg>
      </pc:sldChg>
      <pc:sldChg chg="modSp mod modNotesTx">
        <pc:chgData name="Salo Tanja" userId="c12ce943-e429-4b97-a8ed-8820beb76b53" providerId="ADAL" clId="{42D06D96-BADA-47D5-8968-444F92B076C1}" dt="2024-11-21T07:16:28.042" v="589" actId="20577"/>
        <pc:sldMkLst>
          <pc:docMk/>
          <pc:sldMk cId="439561514" sldId="284"/>
        </pc:sldMkLst>
        <pc:spChg chg="mod">
          <ac:chgData name="Salo Tanja" userId="c12ce943-e429-4b97-a8ed-8820beb76b53" providerId="ADAL" clId="{42D06D96-BADA-47D5-8968-444F92B076C1}" dt="2024-11-20T12:35:38.712" v="574" actId="14100"/>
          <ac:spMkLst>
            <pc:docMk/>
            <pc:sldMk cId="439561514" sldId="284"/>
            <ac:spMk id="3" creationId="{69101826-D74A-5760-E0CC-5CA11A7E21D4}"/>
          </ac:spMkLst>
        </pc:spChg>
      </pc:sldChg>
      <pc:sldChg chg="modSp mod">
        <pc:chgData name="Salo Tanja" userId="c12ce943-e429-4b97-a8ed-8820beb76b53" providerId="ADAL" clId="{42D06D96-BADA-47D5-8968-444F92B076C1}" dt="2024-11-20T12:33:29.228" v="521" actId="20577"/>
        <pc:sldMkLst>
          <pc:docMk/>
          <pc:sldMk cId="3394231580" sldId="285"/>
        </pc:sldMkLst>
        <pc:spChg chg="mod">
          <ac:chgData name="Salo Tanja" userId="c12ce943-e429-4b97-a8ed-8820beb76b53" providerId="ADAL" clId="{42D06D96-BADA-47D5-8968-444F92B076C1}" dt="2024-11-20T12:33:29.228" v="521" actId="20577"/>
          <ac:spMkLst>
            <pc:docMk/>
            <pc:sldMk cId="3394231580" sldId="285"/>
            <ac:spMk id="3" creationId="{79B8EBB2-506C-1FC7-7E2E-C5A17666E235}"/>
          </ac:spMkLst>
        </pc:spChg>
      </pc:sldChg>
      <pc:sldChg chg="modSp mod">
        <pc:chgData name="Salo Tanja" userId="c12ce943-e429-4b97-a8ed-8820beb76b53" providerId="ADAL" clId="{42D06D96-BADA-47D5-8968-444F92B076C1}" dt="2024-11-20T11:27:22.869" v="190" actId="20577"/>
        <pc:sldMkLst>
          <pc:docMk/>
          <pc:sldMk cId="3832840522" sldId="286"/>
        </pc:sldMkLst>
        <pc:spChg chg="mod">
          <ac:chgData name="Salo Tanja" userId="c12ce943-e429-4b97-a8ed-8820beb76b53" providerId="ADAL" clId="{42D06D96-BADA-47D5-8968-444F92B076C1}" dt="2024-11-20T11:26:50.851" v="186" actId="20577"/>
          <ac:spMkLst>
            <pc:docMk/>
            <pc:sldMk cId="3832840522" sldId="286"/>
            <ac:spMk id="2" creationId="{78D3368E-2674-B437-6DB2-381ED05F3978}"/>
          </ac:spMkLst>
        </pc:spChg>
        <pc:spChg chg="mod">
          <ac:chgData name="Salo Tanja" userId="c12ce943-e429-4b97-a8ed-8820beb76b53" providerId="ADAL" clId="{42D06D96-BADA-47D5-8968-444F92B076C1}" dt="2024-11-20T11:27:22.869" v="190" actId="20577"/>
          <ac:spMkLst>
            <pc:docMk/>
            <pc:sldMk cId="3832840522" sldId="286"/>
            <ac:spMk id="3" creationId="{54AD721E-0A7B-2D52-E65F-D009859AE5DC}"/>
          </ac:spMkLst>
        </pc:spChg>
        <pc:picChg chg="mod">
          <ac:chgData name="Salo Tanja" userId="c12ce943-e429-4b97-a8ed-8820beb76b53" providerId="ADAL" clId="{42D06D96-BADA-47D5-8968-444F92B076C1}" dt="2024-11-20T11:27:09.424" v="188" actId="1076"/>
          <ac:picMkLst>
            <pc:docMk/>
            <pc:sldMk cId="3832840522" sldId="286"/>
            <ac:picMk id="5" creationId="{04C7C223-AC94-144F-D77D-C015E90615A4}"/>
          </ac:picMkLst>
        </pc:picChg>
      </pc:sldChg>
      <pc:sldChg chg="addSp delSp modSp mod modClrScheme chgLayout">
        <pc:chgData name="Salo Tanja" userId="c12ce943-e429-4b97-a8ed-8820beb76b53" providerId="ADAL" clId="{42D06D96-BADA-47D5-8968-444F92B076C1}" dt="2024-11-21T08:24:39.536" v="608" actId="27636"/>
        <pc:sldMkLst>
          <pc:docMk/>
          <pc:sldMk cId="2696443632" sldId="287"/>
        </pc:sldMkLst>
        <pc:spChg chg="mod">
          <ac:chgData name="Salo Tanja" userId="c12ce943-e429-4b97-a8ed-8820beb76b53" providerId="ADAL" clId="{42D06D96-BADA-47D5-8968-444F92B076C1}" dt="2024-11-21T08:24:28.387" v="606" actId="14100"/>
          <ac:spMkLst>
            <pc:docMk/>
            <pc:sldMk cId="2696443632" sldId="287"/>
            <ac:spMk id="2" creationId="{8C0E3FD3-460D-72F7-D548-EDD4AB353037}"/>
          </ac:spMkLst>
        </pc:spChg>
        <pc:spChg chg="mod">
          <ac:chgData name="Salo Tanja" userId="c12ce943-e429-4b97-a8ed-8820beb76b53" providerId="ADAL" clId="{42D06D96-BADA-47D5-8968-444F92B076C1}" dt="2024-11-21T08:24:39.536" v="608" actId="27636"/>
          <ac:spMkLst>
            <pc:docMk/>
            <pc:sldMk cId="2696443632" sldId="287"/>
            <ac:spMk id="3" creationId="{9E3C5910-B82F-0B59-31A4-08BF2F55AB0A}"/>
          </ac:spMkLst>
        </pc:spChg>
        <pc:spChg chg="del mod">
          <ac:chgData name="Salo Tanja" userId="c12ce943-e429-4b97-a8ed-8820beb76b53" providerId="ADAL" clId="{42D06D96-BADA-47D5-8968-444F92B076C1}" dt="2024-11-20T12:21:47.860" v="195"/>
          <ac:spMkLst>
            <pc:docMk/>
            <pc:sldMk cId="2696443632" sldId="287"/>
            <ac:spMk id="4" creationId="{FF34140C-A6FF-0BC7-B9A1-D2094D7C56EF}"/>
          </ac:spMkLst>
        </pc:spChg>
        <pc:spChg chg="add del mod">
          <ac:chgData name="Salo Tanja" userId="c12ce943-e429-4b97-a8ed-8820beb76b53" providerId="ADAL" clId="{42D06D96-BADA-47D5-8968-444F92B076C1}" dt="2024-11-21T08:23:04.574" v="593"/>
          <ac:spMkLst>
            <pc:docMk/>
            <pc:sldMk cId="2696443632" sldId="287"/>
            <ac:spMk id="5" creationId="{00514D5E-E58B-DB32-DCBD-C2592DE50804}"/>
          </ac:spMkLst>
        </pc:spChg>
        <pc:spChg chg="del">
          <ac:chgData name="Salo Tanja" userId="c12ce943-e429-4b97-a8ed-8820beb76b53" providerId="ADAL" clId="{42D06D96-BADA-47D5-8968-444F92B076C1}" dt="2024-11-20T12:21:53.263" v="197" actId="26606"/>
          <ac:spMkLst>
            <pc:docMk/>
            <pc:sldMk cId="2696443632" sldId="287"/>
            <ac:spMk id="5" creationId="{93258858-11C8-0D80-1521-D6B30B5EAB06}"/>
          </ac:spMkLst>
        </pc:spChg>
        <pc:spChg chg="add mod">
          <ac:chgData name="Salo Tanja" userId="c12ce943-e429-4b97-a8ed-8820beb76b53" providerId="ADAL" clId="{42D06D96-BADA-47D5-8968-444F92B076C1}" dt="2024-11-21T08:24:11.936" v="604" actId="1076"/>
          <ac:spMkLst>
            <pc:docMk/>
            <pc:sldMk cId="2696443632" sldId="287"/>
            <ac:spMk id="8" creationId="{1738F216-D9FA-1273-3A6B-74DD4675AA29}"/>
          </ac:spMkLst>
        </pc:spChg>
        <pc:picChg chg="add mod">
          <ac:chgData name="Salo Tanja" userId="c12ce943-e429-4b97-a8ed-8820beb76b53" providerId="ADAL" clId="{42D06D96-BADA-47D5-8968-444F92B076C1}" dt="2024-11-21T08:24:15.749" v="605" actId="1076"/>
          <ac:picMkLst>
            <pc:docMk/>
            <pc:sldMk cId="2696443632" sldId="287"/>
            <ac:picMk id="6" creationId="{84E3BBD8-EC5C-05C7-7D01-6D0AE612B851}"/>
          </ac:picMkLst>
        </pc:picChg>
        <pc:picChg chg="add del mod">
          <ac:chgData name="Salo Tanja" userId="c12ce943-e429-4b97-a8ed-8820beb76b53" providerId="ADAL" clId="{42D06D96-BADA-47D5-8968-444F92B076C1}" dt="2024-11-21T08:22:53.691" v="592" actId="478"/>
          <ac:picMkLst>
            <pc:docMk/>
            <pc:sldMk cId="2696443632" sldId="287"/>
            <ac:picMk id="7" creationId="{BB6D299D-48E2-7A5F-44D1-F1EFD00F135A}"/>
          </ac:picMkLst>
        </pc:picChg>
        <pc:picChg chg="add mod">
          <ac:chgData name="Salo Tanja" userId="c12ce943-e429-4b97-a8ed-8820beb76b53" providerId="ADAL" clId="{42D06D96-BADA-47D5-8968-444F92B076C1}" dt="2024-11-20T12:26:11.312" v="411" actId="1076"/>
          <ac:picMkLst>
            <pc:docMk/>
            <pc:sldMk cId="2696443632" sldId="287"/>
            <ac:picMk id="9" creationId="{B9D529C6-6B2B-F370-31D3-6F3E625A561A}"/>
          </ac:picMkLst>
        </pc:picChg>
      </pc:sldChg>
      <pc:sldChg chg="modSp mod">
        <pc:chgData name="Salo Tanja" userId="c12ce943-e429-4b97-a8ed-8820beb76b53" providerId="ADAL" clId="{42D06D96-BADA-47D5-8968-444F92B076C1}" dt="2024-11-20T12:27:52.392" v="424" actId="20577"/>
        <pc:sldMkLst>
          <pc:docMk/>
          <pc:sldMk cId="374798900" sldId="289"/>
        </pc:sldMkLst>
        <pc:spChg chg="mod">
          <ac:chgData name="Salo Tanja" userId="c12ce943-e429-4b97-a8ed-8820beb76b53" providerId="ADAL" clId="{42D06D96-BADA-47D5-8968-444F92B076C1}" dt="2024-11-20T12:27:52.392" v="424" actId="20577"/>
          <ac:spMkLst>
            <pc:docMk/>
            <pc:sldMk cId="374798900" sldId="289"/>
            <ac:spMk id="6" creationId="{CA263148-A266-6675-A6C2-E4CB37A3E442}"/>
          </ac:spMkLst>
        </pc:spChg>
      </pc:sldChg>
    </pc:docChg>
  </pc:docChgLst>
  <pc:docChgLst>
    <pc:chgData name="Salo Tanja" userId="S::tanja.salo@ouka.fi::c12ce943-e429-4b97-a8ed-8820beb76b53" providerId="AD" clId="Web-{2066C4CA-825A-7EC6-963E-79B4AD0B8912}"/>
    <pc:docChg chg="addSld delSld modSld sldOrd">
      <pc:chgData name="Salo Tanja" userId="S::tanja.salo@ouka.fi::c12ce943-e429-4b97-a8ed-8820beb76b53" providerId="AD" clId="Web-{2066C4CA-825A-7EC6-963E-79B4AD0B8912}" dt="2024-11-20T09:24:35.947" v="2957" actId="20577"/>
      <pc:docMkLst>
        <pc:docMk/>
      </pc:docMkLst>
      <pc:sldChg chg="modSp ord">
        <pc:chgData name="Salo Tanja" userId="S::tanja.salo@ouka.fi::c12ce943-e429-4b97-a8ed-8820beb76b53" providerId="AD" clId="Web-{2066C4CA-825A-7EC6-963E-79B4AD0B8912}" dt="2024-11-20T09:10:13.018" v="2435" actId="20577"/>
        <pc:sldMkLst>
          <pc:docMk/>
          <pc:sldMk cId="1695149024" sldId="260"/>
        </pc:sldMkLst>
        <pc:spChg chg="mod">
          <ac:chgData name="Salo Tanja" userId="S::tanja.salo@ouka.fi::c12ce943-e429-4b97-a8ed-8820beb76b53" providerId="AD" clId="Web-{2066C4CA-825A-7EC6-963E-79B4AD0B8912}" dt="2024-11-20T09:10:13.018" v="2435" actId="20577"/>
          <ac:spMkLst>
            <pc:docMk/>
            <pc:sldMk cId="1695149024" sldId="260"/>
            <ac:spMk id="3" creationId="{67E8A818-CD9B-654A-10DB-816C06BBDFA9}"/>
          </ac:spMkLst>
        </pc:spChg>
        <pc:spChg chg="mod">
          <ac:chgData name="Salo Tanja" userId="S::tanja.salo@ouka.fi::c12ce943-e429-4b97-a8ed-8820beb76b53" providerId="AD" clId="Web-{2066C4CA-825A-7EC6-963E-79B4AD0B8912}" dt="2024-11-20T09:05:44.542" v="2367" actId="20577"/>
          <ac:spMkLst>
            <pc:docMk/>
            <pc:sldMk cId="1695149024" sldId="260"/>
            <ac:spMk id="5" creationId="{296DFACA-801F-4C73-8180-17B9E7EB740A}"/>
          </ac:spMkLst>
        </pc:spChg>
      </pc:sldChg>
      <pc:sldChg chg="modSp">
        <pc:chgData name="Salo Tanja" userId="S::tanja.salo@ouka.fi::c12ce943-e429-4b97-a8ed-8820beb76b53" providerId="AD" clId="Web-{2066C4CA-825A-7EC6-963E-79B4AD0B8912}" dt="2024-11-20T08:13:44.742" v="664" actId="20577"/>
        <pc:sldMkLst>
          <pc:docMk/>
          <pc:sldMk cId="2895546992" sldId="262"/>
        </pc:sldMkLst>
        <pc:spChg chg="mod">
          <ac:chgData name="Salo Tanja" userId="S::tanja.salo@ouka.fi::c12ce943-e429-4b97-a8ed-8820beb76b53" providerId="AD" clId="Web-{2066C4CA-825A-7EC6-963E-79B4AD0B8912}" dt="2024-11-20T08:13:44.742" v="664" actId="20577"/>
          <ac:spMkLst>
            <pc:docMk/>
            <pc:sldMk cId="2895546992" sldId="262"/>
            <ac:spMk id="5" creationId="{296DFACA-801F-4C73-8180-17B9E7EB740A}"/>
          </ac:spMkLst>
        </pc:spChg>
      </pc:sldChg>
      <pc:sldChg chg="modSp">
        <pc:chgData name="Salo Tanja" userId="S::tanja.salo@ouka.fi::c12ce943-e429-4b97-a8ed-8820beb76b53" providerId="AD" clId="Web-{2066C4CA-825A-7EC6-963E-79B4AD0B8912}" dt="2024-11-20T08:13:49.977" v="665" actId="20577"/>
        <pc:sldMkLst>
          <pc:docMk/>
          <pc:sldMk cId="2247093935" sldId="266"/>
        </pc:sldMkLst>
        <pc:spChg chg="mod">
          <ac:chgData name="Salo Tanja" userId="S::tanja.salo@ouka.fi::c12ce943-e429-4b97-a8ed-8820beb76b53" providerId="AD" clId="Web-{2066C4CA-825A-7EC6-963E-79B4AD0B8912}" dt="2024-11-20T08:13:49.977" v="665" actId="20577"/>
          <ac:spMkLst>
            <pc:docMk/>
            <pc:sldMk cId="2247093935" sldId="266"/>
            <ac:spMk id="5" creationId="{296DFACA-801F-4C73-8180-17B9E7EB740A}"/>
          </ac:spMkLst>
        </pc:spChg>
      </pc:sldChg>
      <pc:sldChg chg="modSp ord">
        <pc:chgData name="Salo Tanja" userId="S::tanja.salo@ouka.fi::c12ce943-e429-4b97-a8ed-8820beb76b53" providerId="AD" clId="Web-{2066C4CA-825A-7EC6-963E-79B4AD0B8912}" dt="2024-11-20T08:14:00.555" v="667" actId="1076"/>
        <pc:sldMkLst>
          <pc:docMk/>
          <pc:sldMk cId="1935956095" sldId="270"/>
        </pc:sldMkLst>
        <pc:spChg chg="mod">
          <ac:chgData name="Salo Tanja" userId="S::tanja.salo@ouka.fi::c12ce943-e429-4b97-a8ed-8820beb76b53" providerId="AD" clId="Web-{2066C4CA-825A-7EC6-963E-79B4AD0B8912}" dt="2024-11-20T08:14:00.555" v="667" actId="1076"/>
          <ac:spMkLst>
            <pc:docMk/>
            <pc:sldMk cId="1935956095" sldId="270"/>
            <ac:spMk id="2" creationId="{397795A1-7503-5FDB-577F-81623DBB0DDE}"/>
          </ac:spMkLst>
        </pc:spChg>
        <pc:spChg chg="mod">
          <ac:chgData name="Salo Tanja" userId="S::tanja.salo@ouka.fi::c12ce943-e429-4b97-a8ed-8820beb76b53" providerId="AD" clId="Web-{2066C4CA-825A-7EC6-963E-79B4AD0B8912}" dt="2024-11-20T08:13:37.401" v="663" actId="1076"/>
          <ac:spMkLst>
            <pc:docMk/>
            <pc:sldMk cId="1935956095" sldId="270"/>
            <ac:spMk id="3" creationId="{599DE47E-06BB-D20F-B3E6-B1FFD7186828}"/>
          </ac:spMkLst>
        </pc:spChg>
      </pc:sldChg>
      <pc:sldChg chg="modSp">
        <pc:chgData name="Salo Tanja" userId="S::tanja.salo@ouka.fi::c12ce943-e429-4b97-a8ed-8820beb76b53" providerId="AD" clId="Web-{2066C4CA-825A-7EC6-963E-79B4AD0B8912}" dt="2024-11-20T07:56:49.984" v="10" actId="20577"/>
        <pc:sldMkLst>
          <pc:docMk/>
          <pc:sldMk cId="2239670592" sldId="272"/>
        </pc:sldMkLst>
        <pc:spChg chg="mod">
          <ac:chgData name="Salo Tanja" userId="S::tanja.salo@ouka.fi::c12ce943-e429-4b97-a8ed-8820beb76b53" providerId="AD" clId="Web-{2066C4CA-825A-7EC6-963E-79B4AD0B8912}" dt="2024-11-20T07:56:49.984" v="10" actId="20577"/>
          <ac:spMkLst>
            <pc:docMk/>
            <pc:sldMk cId="2239670592" sldId="272"/>
            <ac:spMk id="7" creationId="{53BE3B52-849B-2450-4DAB-AC63993E17FC}"/>
          </ac:spMkLst>
        </pc:spChg>
      </pc:sldChg>
      <pc:sldChg chg="delSp modSp del">
        <pc:chgData name="Salo Tanja" userId="S::tanja.salo@ouka.fi::c12ce943-e429-4b97-a8ed-8820beb76b53" providerId="AD" clId="Web-{2066C4CA-825A-7EC6-963E-79B4AD0B8912}" dt="2024-11-20T09:23:29.517" v="2942"/>
        <pc:sldMkLst>
          <pc:docMk/>
          <pc:sldMk cId="3879294500" sldId="273"/>
        </pc:sldMkLst>
        <pc:spChg chg="mod">
          <ac:chgData name="Salo Tanja" userId="S::tanja.salo@ouka.fi::c12ce943-e429-4b97-a8ed-8820beb76b53" providerId="AD" clId="Web-{2066C4CA-825A-7EC6-963E-79B4AD0B8912}" dt="2024-11-20T09:22:05.968" v="2928" actId="20577"/>
          <ac:spMkLst>
            <pc:docMk/>
            <pc:sldMk cId="3879294500" sldId="273"/>
            <ac:spMk id="3" creationId="{67E8A818-CD9B-654A-10DB-816C06BBDFA9}"/>
          </ac:spMkLst>
        </pc:spChg>
        <pc:picChg chg="del">
          <ac:chgData name="Salo Tanja" userId="S::tanja.salo@ouka.fi::c12ce943-e429-4b97-a8ed-8820beb76b53" providerId="AD" clId="Web-{2066C4CA-825A-7EC6-963E-79B4AD0B8912}" dt="2024-11-20T09:22:22.108" v="2931"/>
          <ac:picMkLst>
            <pc:docMk/>
            <pc:sldMk cId="3879294500" sldId="273"/>
            <ac:picMk id="8" creationId="{6E75BDA0-AD74-1124-AE88-658942965A7F}"/>
          </ac:picMkLst>
        </pc:picChg>
      </pc:sldChg>
      <pc:sldChg chg="modSp ord">
        <pc:chgData name="Salo Tanja" userId="S::tanja.salo@ouka.fi::c12ce943-e429-4b97-a8ed-8820beb76b53" providerId="AD" clId="Web-{2066C4CA-825A-7EC6-963E-79B4AD0B8912}" dt="2024-11-20T09:23:51.768" v="2945" actId="20577"/>
        <pc:sldMkLst>
          <pc:docMk/>
          <pc:sldMk cId="2498616093" sldId="274"/>
        </pc:sldMkLst>
        <pc:spChg chg="mod">
          <ac:chgData name="Salo Tanja" userId="S::tanja.salo@ouka.fi::c12ce943-e429-4b97-a8ed-8820beb76b53" providerId="AD" clId="Web-{2066C4CA-825A-7EC6-963E-79B4AD0B8912}" dt="2024-11-20T09:23:51.768" v="2945" actId="20577"/>
          <ac:spMkLst>
            <pc:docMk/>
            <pc:sldMk cId="2498616093" sldId="274"/>
            <ac:spMk id="5" creationId="{296DFACA-801F-4C73-8180-17B9E7EB740A}"/>
          </ac:spMkLst>
        </pc:spChg>
      </pc:sldChg>
      <pc:sldChg chg="modSp">
        <pc:chgData name="Salo Tanja" userId="S::tanja.salo@ouka.fi::c12ce943-e429-4b97-a8ed-8820beb76b53" providerId="AD" clId="Web-{2066C4CA-825A-7EC6-963E-79B4AD0B8912}" dt="2024-11-20T09:00:07.651" v="2270" actId="20577"/>
        <pc:sldMkLst>
          <pc:docMk/>
          <pc:sldMk cId="3204031518" sldId="280"/>
        </pc:sldMkLst>
        <pc:spChg chg="mod">
          <ac:chgData name="Salo Tanja" userId="S::tanja.salo@ouka.fi::c12ce943-e429-4b97-a8ed-8820beb76b53" providerId="AD" clId="Web-{2066C4CA-825A-7EC6-963E-79B4AD0B8912}" dt="2024-11-20T08:20:21.273" v="796" actId="14100"/>
          <ac:spMkLst>
            <pc:docMk/>
            <pc:sldMk cId="3204031518" sldId="280"/>
            <ac:spMk id="2" creationId="{CC32CB97-FD0E-D3BC-6DB2-3AA0C2C829B9}"/>
          </ac:spMkLst>
        </pc:spChg>
        <pc:spChg chg="mod">
          <ac:chgData name="Salo Tanja" userId="S::tanja.salo@ouka.fi::c12ce943-e429-4b97-a8ed-8820beb76b53" providerId="AD" clId="Web-{2066C4CA-825A-7EC6-963E-79B4AD0B8912}" dt="2024-11-20T09:00:07.651" v="2270" actId="20577"/>
          <ac:spMkLst>
            <pc:docMk/>
            <pc:sldMk cId="3204031518" sldId="280"/>
            <ac:spMk id="3" creationId="{DF2B4891-ADFB-DAB7-49E8-779397B9D70F}"/>
          </ac:spMkLst>
        </pc:spChg>
        <pc:picChg chg="mod">
          <ac:chgData name="Salo Tanja" userId="S::tanja.salo@ouka.fi::c12ce943-e429-4b97-a8ed-8820beb76b53" providerId="AD" clId="Web-{2066C4CA-825A-7EC6-963E-79B4AD0B8912}" dt="2024-11-20T08:21:00.244" v="805" actId="1076"/>
          <ac:picMkLst>
            <pc:docMk/>
            <pc:sldMk cId="3204031518" sldId="280"/>
            <ac:picMk id="9" creationId="{8816C26E-C4EF-A611-682E-96667F50B6D9}"/>
          </ac:picMkLst>
        </pc:picChg>
      </pc:sldChg>
      <pc:sldChg chg="modSp">
        <pc:chgData name="Salo Tanja" userId="S::tanja.salo@ouka.fi::c12ce943-e429-4b97-a8ed-8820beb76b53" providerId="AD" clId="Web-{2066C4CA-825A-7EC6-963E-79B4AD0B8912}" dt="2024-11-20T08:18:48.535" v="787" actId="14100"/>
        <pc:sldMkLst>
          <pc:docMk/>
          <pc:sldMk cId="1324794969" sldId="282"/>
        </pc:sldMkLst>
        <pc:spChg chg="mod">
          <ac:chgData name="Salo Tanja" userId="S::tanja.salo@ouka.fi::c12ce943-e429-4b97-a8ed-8820beb76b53" providerId="AD" clId="Web-{2066C4CA-825A-7EC6-963E-79B4AD0B8912}" dt="2024-11-20T08:18:39.519" v="786" actId="20577"/>
          <ac:spMkLst>
            <pc:docMk/>
            <pc:sldMk cId="1324794969" sldId="282"/>
            <ac:spMk id="2" creationId="{575C6217-6A76-32BB-56D1-8DB4C6FE0979}"/>
          </ac:spMkLst>
        </pc:spChg>
        <pc:spChg chg="mod">
          <ac:chgData name="Salo Tanja" userId="S::tanja.salo@ouka.fi::c12ce943-e429-4b97-a8ed-8820beb76b53" providerId="AD" clId="Web-{2066C4CA-825A-7EC6-963E-79B4AD0B8912}" dt="2024-11-20T08:18:48.535" v="787" actId="14100"/>
          <ac:spMkLst>
            <pc:docMk/>
            <pc:sldMk cId="1324794969" sldId="282"/>
            <ac:spMk id="3" creationId="{BFAB3DA1-7F6D-3A9F-DF1F-8AAFA20845F4}"/>
          </ac:spMkLst>
        </pc:spChg>
        <pc:picChg chg="mod">
          <ac:chgData name="Salo Tanja" userId="S::tanja.salo@ouka.fi::c12ce943-e429-4b97-a8ed-8820beb76b53" providerId="AD" clId="Web-{2066C4CA-825A-7EC6-963E-79B4AD0B8912}" dt="2024-11-20T08:18:31.909" v="785" actId="14100"/>
          <ac:picMkLst>
            <pc:docMk/>
            <pc:sldMk cId="1324794969" sldId="282"/>
            <ac:picMk id="9" creationId="{E02F6737-DB42-EF16-BCCB-51B522086FE4}"/>
          </ac:picMkLst>
        </pc:picChg>
      </pc:sldChg>
      <pc:sldChg chg="modSp">
        <pc:chgData name="Salo Tanja" userId="S::tanja.salo@ouka.fi::c12ce943-e429-4b97-a8ed-8820beb76b53" providerId="AD" clId="Web-{2066C4CA-825A-7EC6-963E-79B4AD0B8912}" dt="2024-11-20T08:06:57.461" v="538" actId="20577"/>
        <pc:sldMkLst>
          <pc:docMk/>
          <pc:sldMk cId="439561514" sldId="284"/>
        </pc:sldMkLst>
        <pc:spChg chg="mod">
          <ac:chgData name="Salo Tanja" userId="S::tanja.salo@ouka.fi::c12ce943-e429-4b97-a8ed-8820beb76b53" providerId="AD" clId="Web-{2066C4CA-825A-7EC6-963E-79B4AD0B8912}" dt="2024-11-20T08:06:57.461" v="538" actId="20577"/>
          <ac:spMkLst>
            <pc:docMk/>
            <pc:sldMk cId="439561514" sldId="284"/>
            <ac:spMk id="3" creationId="{69101826-D74A-5760-E0CC-5CA11A7E21D4}"/>
          </ac:spMkLst>
        </pc:spChg>
      </pc:sldChg>
      <pc:sldChg chg="new del">
        <pc:chgData name="Salo Tanja" userId="S::tanja.salo@ouka.fi::c12ce943-e429-4b97-a8ed-8820beb76b53" providerId="AD" clId="Web-{2066C4CA-825A-7EC6-963E-79B4AD0B8912}" dt="2024-11-20T08:21:25.729" v="807"/>
        <pc:sldMkLst>
          <pc:docMk/>
          <pc:sldMk cId="1435100917" sldId="285"/>
        </pc:sldMkLst>
      </pc:sldChg>
      <pc:sldChg chg="addSp delSp modSp new">
        <pc:chgData name="Salo Tanja" userId="S::tanja.salo@ouka.fi::c12ce943-e429-4b97-a8ed-8820beb76b53" providerId="AD" clId="Web-{2066C4CA-825A-7EC6-963E-79B4AD0B8912}" dt="2024-11-20T08:59:34.306" v="2249" actId="1076"/>
        <pc:sldMkLst>
          <pc:docMk/>
          <pc:sldMk cId="3394231580" sldId="285"/>
        </pc:sldMkLst>
        <pc:spChg chg="mod">
          <ac:chgData name="Salo Tanja" userId="S::tanja.salo@ouka.fi::c12ce943-e429-4b97-a8ed-8820beb76b53" providerId="AD" clId="Web-{2066C4CA-825A-7EC6-963E-79B4AD0B8912}" dt="2024-11-20T08:59:20.664" v="2246" actId="20577"/>
          <ac:spMkLst>
            <pc:docMk/>
            <pc:sldMk cId="3394231580" sldId="285"/>
            <ac:spMk id="2" creationId="{C5054349-3BEB-2F18-18F7-B13C64C362E4}"/>
          </ac:spMkLst>
        </pc:spChg>
        <pc:spChg chg="mod">
          <ac:chgData name="Salo Tanja" userId="S::tanja.salo@ouka.fi::c12ce943-e429-4b97-a8ed-8820beb76b53" providerId="AD" clId="Web-{2066C4CA-825A-7EC6-963E-79B4AD0B8912}" dt="2024-11-20T08:57:45.412" v="2170" actId="20577"/>
          <ac:spMkLst>
            <pc:docMk/>
            <pc:sldMk cId="3394231580" sldId="285"/>
            <ac:spMk id="3" creationId="{79B8EBB2-506C-1FC7-7E2E-C5A17666E235}"/>
          </ac:spMkLst>
        </pc:spChg>
        <pc:spChg chg="add del mod">
          <ac:chgData name="Salo Tanja" userId="S::tanja.salo@ouka.fi::c12ce943-e429-4b97-a8ed-8820beb76b53" providerId="AD" clId="Web-{2066C4CA-825A-7EC6-963E-79B4AD0B8912}" dt="2024-11-20T08:43:57.285" v="1795"/>
          <ac:spMkLst>
            <pc:docMk/>
            <pc:sldMk cId="3394231580" sldId="285"/>
            <ac:spMk id="5" creationId="{070AA5E2-7F41-237E-D94A-6DFF32B6BAE2}"/>
          </ac:spMkLst>
        </pc:spChg>
        <pc:spChg chg="add del mod">
          <ac:chgData name="Salo Tanja" userId="S::tanja.salo@ouka.fi::c12ce943-e429-4b97-a8ed-8820beb76b53" providerId="AD" clId="Web-{2066C4CA-825A-7EC6-963E-79B4AD0B8912}" dt="2024-11-20T08:52:54.212" v="1967"/>
          <ac:spMkLst>
            <pc:docMk/>
            <pc:sldMk cId="3394231580" sldId="285"/>
            <ac:spMk id="6" creationId="{38F2BE3B-8B9E-9C75-320D-25A85C7D8AA9}"/>
          </ac:spMkLst>
        </pc:spChg>
        <pc:spChg chg="add del">
          <ac:chgData name="Salo Tanja" userId="S::tanja.salo@ouka.fi::c12ce943-e429-4b97-a8ed-8820beb76b53" providerId="AD" clId="Web-{2066C4CA-825A-7EC6-963E-79B4AD0B8912}" dt="2024-11-20T08:52:34.242" v="1965"/>
          <ac:spMkLst>
            <pc:docMk/>
            <pc:sldMk cId="3394231580" sldId="285"/>
            <ac:spMk id="7" creationId="{9DD01061-C071-23A6-2D9B-5EE8FFB6F72D}"/>
          </ac:spMkLst>
        </pc:spChg>
        <pc:spChg chg="add mod">
          <ac:chgData name="Salo Tanja" userId="S::tanja.salo@ouka.fi::c12ce943-e429-4b97-a8ed-8820beb76b53" providerId="AD" clId="Web-{2066C4CA-825A-7EC6-963E-79B4AD0B8912}" dt="2024-11-20T08:59:30.853" v="2248" actId="1076"/>
          <ac:spMkLst>
            <pc:docMk/>
            <pc:sldMk cId="3394231580" sldId="285"/>
            <ac:spMk id="8" creationId="{100BBA97-F257-C369-E79E-ABCD1FC543A3}"/>
          </ac:spMkLst>
        </pc:spChg>
        <pc:spChg chg="add mod">
          <ac:chgData name="Salo Tanja" userId="S::tanja.salo@ouka.fi::c12ce943-e429-4b97-a8ed-8820beb76b53" providerId="AD" clId="Web-{2066C4CA-825A-7EC6-963E-79B4AD0B8912}" dt="2024-11-20T08:59:34.306" v="2249" actId="1076"/>
          <ac:spMkLst>
            <pc:docMk/>
            <pc:sldMk cId="3394231580" sldId="285"/>
            <ac:spMk id="9" creationId="{203F29AC-40C4-FA50-9570-8F9EE32777F9}"/>
          </ac:spMkLst>
        </pc:spChg>
      </pc:sldChg>
      <pc:sldChg chg="addSp modSp new">
        <pc:chgData name="Salo Tanja" userId="S::tanja.salo@ouka.fi::c12ce943-e429-4b97-a8ed-8820beb76b53" providerId="AD" clId="Web-{2066C4CA-825A-7EC6-963E-79B4AD0B8912}" dt="2024-11-20T09:24:35.947" v="2957" actId="20577"/>
        <pc:sldMkLst>
          <pc:docMk/>
          <pc:sldMk cId="3832840522" sldId="286"/>
        </pc:sldMkLst>
        <pc:spChg chg="mod">
          <ac:chgData name="Salo Tanja" userId="S::tanja.salo@ouka.fi::c12ce943-e429-4b97-a8ed-8820beb76b53" providerId="AD" clId="Web-{2066C4CA-825A-7EC6-963E-79B4AD0B8912}" dt="2024-11-20T09:15:51.468" v="2781" actId="1076"/>
          <ac:spMkLst>
            <pc:docMk/>
            <pc:sldMk cId="3832840522" sldId="286"/>
            <ac:spMk id="2" creationId="{78D3368E-2674-B437-6DB2-381ED05F3978}"/>
          </ac:spMkLst>
        </pc:spChg>
        <pc:spChg chg="mod">
          <ac:chgData name="Salo Tanja" userId="S::tanja.salo@ouka.fi::c12ce943-e429-4b97-a8ed-8820beb76b53" providerId="AD" clId="Web-{2066C4CA-825A-7EC6-963E-79B4AD0B8912}" dt="2024-11-20T09:24:35.947" v="2957" actId="20577"/>
          <ac:spMkLst>
            <pc:docMk/>
            <pc:sldMk cId="3832840522" sldId="286"/>
            <ac:spMk id="3" creationId="{54AD721E-0A7B-2D52-E65F-D009859AE5DC}"/>
          </ac:spMkLst>
        </pc:spChg>
        <pc:picChg chg="add mod">
          <ac:chgData name="Salo Tanja" userId="S::tanja.salo@ouka.fi::c12ce943-e429-4b97-a8ed-8820beb76b53" providerId="AD" clId="Web-{2066C4CA-825A-7EC6-963E-79B4AD0B8912}" dt="2024-11-20T09:24:16.472" v="2949" actId="1076"/>
          <ac:picMkLst>
            <pc:docMk/>
            <pc:sldMk cId="3832840522" sldId="286"/>
            <ac:picMk id="5" creationId="{04C7C223-AC94-144F-D77D-C015E90615A4}"/>
          </ac:picMkLst>
        </pc:picChg>
      </pc:sldChg>
      <pc:sldChg chg="modSp new">
        <pc:chgData name="Salo Tanja" userId="S::tanja.salo@ouka.fi::c12ce943-e429-4b97-a8ed-8820beb76b53" providerId="AD" clId="Web-{2066C4CA-825A-7EC6-963E-79B4AD0B8912}" dt="2024-11-20T09:22:10.483" v="2930" actId="20577"/>
        <pc:sldMkLst>
          <pc:docMk/>
          <pc:sldMk cId="2696443632" sldId="287"/>
        </pc:sldMkLst>
        <pc:spChg chg="mod">
          <ac:chgData name="Salo Tanja" userId="S::tanja.salo@ouka.fi::c12ce943-e429-4b97-a8ed-8820beb76b53" providerId="AD" clId="Web-{2066C4CA-825A-7EC6-963E-79B4AD0B8912}" dt="2024-11-20T09:22:10.483" v="2930" actId="20577"/>
          <ac:spMkLst>
            <pc:docMk/>
            <pc:sldMk cId="2696443632" sldId="287"/>
            <ac:spMk id="3" creationId="{9E3C5910-B82F-0B59-31A4-08BF2F55AB0A}"/>
          </ac:spMkLst>
        </pc:spChg>
      </pc:sldChg>
    </pc:docChg>
  </pc:docChgLst>
  <pc:docChgLst>
    <pc:chgData name="Salo Tanja" userId="S::tanja.salo@ouka.fi::c12ce943-e429-4b97-a8ed-8820beb76b53" providerId="AD" clId="Web-{9F82D707-BFA8-AB02-B89E-F3333104D9CE}"/>
    <pc:docChg chg="delSld modSld sldOrd">
      <pc:chgData name="Salo Tanja" userId="S::tanja.salo@ouka.fi::c12ce943-e429-4b97-a8ed-8820beb76b53" providerId="AD" clId="Web-{9F82D707-BFA8-AB02-B89E-F3333104D9CE}" dt="2024-11-14T11:44:44.256" v="1421"/>
      <pc:docMkLst>
        <pc:docMk/>
      </pc:docMkLst>
      <pc:sldChg chg="ord">
        <pc:chgData name="Salo Tanja" userId="S::tanja.salo@ouka.fi::c12ce943-e429-4b97-a8ed-8820beb76b53" providerId="AD" clId="Web-{9F82D707-BFA8-AB02-B89E-F3333104D9CE}" dt="2024-11-14T11:44:41.569" v="1420"/>
        <pc:sldMkLst>
          <pc:docMk/>
          <pc:sldMk cId="394614482" sldId="267"/>
        </pc:sldMkLst>
      </pc:sldChg>
      <pc:sldChg chg="del">
        <pc:chgData name="Salo Tanja" userId="S::tanja.salo@ouka.fi::c12ce943-e429-4b97-a8ed-8820beb76b53" providerId="AD" clId="Web-{9F82D707-BFA8-AB02-B89E-F3333104D9CE}" dt="2024-11-14T11:44:44.256" v="1421"/>
        <pc:sldMkLst>
          <pc:docMk/>
          <pc:sldMk cId="350282475" sldId="268"/>
        </pc:sldMkLst>
      </pc:sldChg>
      <pc:sldChg chg="modSp">
        <pc:chgData name="Salo Tanja" userId="S::tanja.salo@ouka.fi::c12ce943-e429-4b97-a8ed-8820beb76b53" providerId="AD" clId="Web-{9F82D707-BFA8-AB02-B89E-F3333104D9CE}" dt="2024-11-14T11:44:02.146" v="1419" actId="20577"/>
        <pc:sldMkLst>
          <pc:docMk/>
          <pc:sldMk cId="691616467" sldId="269"/>
        </pc:sldMkLst>
        <pc:spChg chg="mod">
          <ac:chgData name="Salo Tanja" userId="S::tanja.salo@ouka.fi::c12ce943-e429-4b97-a8ed-8820beb76b53" providerId="AD" clId="Web-{9F82D707-BFA8-AB02-B89E-F3333104D9CE}" dt="2024-11-14T11:40:07.187" v="1316" actId="20577"/>
          <ac:spMkLst>
            <pc:docMk/>
            <pc:sldMk cId="691616467" sldId="269"/>
            <ac:spMk id="2" creationId="{C2DEBCA7-6024-DA25-8F72-7157721D050D}"/>
          </ac:spMkLst>
        </pc:spChg>
        <pc:spChg chg="mod">
          <ac:chgData name="Salo Tanja" userId="S::tanja.salo@ouka.fi::c12ce943-e429-4b97-a8ed-8820beb76b53" providerId="AD" clId="Web-{9F82D707-BFA8-AB02-B89E-F3333104D9CE}" dt="2024-11-14T11:44:02.146" v="1419" actId="20577"/>
          <ac:spMkLst>
            <pc:docMk/>
            <pc:sldMk cId="691616467" sldId="269"/>
            <ac:spMk id="3" creationId="{DBEE8B4E-9EE5-740E-16F7-E256DD36243A}"/>
          </ac:spMkLst>
        </pc:spChg>
      </pc:sldChg>
    </pc:docChg>
  </pc:docChgLst>
  <pc:docChgLst>
    <pc:chgData name="Kauppila Elina" userId="857d7802-b40f-45a3-975b-e65d80bfc67d" providerId="ADAL" clId="{E1387094-532E-4D3D-AFB8-D1DBC6C6C102}"/>
    <pc:docChg chg="undo custSel addSld delSld modSld sldOrd">
      <pc:chgData name="Kauppila Elina" userId="857d7802-b40f-45a3-975b-e65d80bfc67d" providerId="ADAL" clId="{E1387094-532E-4D3D-AFB8-D1DBC6C6C102}" dt="2024-11-21T12:08:23.984" v="7387" actId="255"/>
      <pc:docMkLst>
        <pc:docMk/>
      </pc:docMkLst>
      <pc:sldChg chg="addSp delSp modSp del mod">
        <pc:chgData name="Kauppila Elina" userId="857d7802-b40f-45a3-975b-e65d80bfc67d" providerId="ADAL" clId="{E1387094-532E-4D3D-AFB8-D1DBC6C6C102}" dt="2024-11-18T06:40:24.736" v="3944" actId="47"/>
        <pc:sldMkLst>
          <pc:docMk/>
          <pc:sldMk cId="1817712323" sldId="256"/>
        </pc:sldMkLst>
        <pc:spChg chg="mod">
          <ac:chgData name="Kauppila Elina" userId="857d7802-b40f-45a3-975b-e65d80bfc67d" providerId="ADAL" clId="{E1387094-532E-4D3D-AFB8-D1DBC6C6C102}" dt="2024-11-15T08:04:46.649" v="1308" actId="20577"/>
          <ac:spMkLst>
            <pc:docMk/>
            <pc:sldMk cId="1817712323" sldId="256"/>
            <ac:spMk id="2" creationId="{0E052028-CCF9-0A44-82AB-381B5C0D8FFA}"/>
          </ac:spMkLst>
        </pc:spChg>
        <pc:spChg chg="mod">
          <ac:chgData name="Kauppila Elina" userId="857d7802-b40f-45a3-975b-e65d80bfc67d" providerId="ADAL" clId="{E1387094-532E-4D3D-AFB8-D1DBC6C6C102}" dt="2024-11-11T13:54:36.199" v="41" actId="27636"/>
          <ac:spMkLst>
            <pc:docMk/>
            <pc:sldMk cId="1817712323" sldId="256"/>
            <ac:spMk id="3" creationId="{1D2B47B0-186E-724E-8713-D5575A23AFA9}"/>
          </ac:spMkLst>
        </pc:spChg>
        <pc:picChg chg="add mod">
          <ac:chgData name="Kauppila Elina" userId="857d7802-b40f-45a3-975b-e65d80bfc67d" providerId="ADAL" clId="{E1387094-532E-4D3D-AFB8-D1DBC6C6C102}" dt="2024-11-15T08:04:50.294" v="1309" actId="1076"/>
          <ac:picMkLst>
            <pc:docMk/>
            <pc:sldMk cId="1817712323" sldId="256"/>
            <ac:picMk id="5" creationId="{26165866-EEE1-E910-96CB-E8A717835A63}"/>
          </ac:picMkLst>
        </pc:picChg>
        <pc:picChg chg="add del mod">
          <ac:chgData name="Kauppila Elina" userId="857d7802-b40f-45a3-975b-e65d80bfc67d" providerId="ADAL" clId="{E1387094-532E-4D3D-AFB8-D1DBC6C6C102}" dt="2024-11-18T06:37:48.244" v="3758" actId="21"/>
          <ac:picMkLst>
            <pc:docMk/>
            <pc:sldMk cId="1817712323" sldId="256"/>
            <ac:picMk id="8" creationId="{8D5CF68F-4448-6FFF-D982-063BDD15DB32}"/>
          </ac:picMkLst>
        </pc:picChg>
      </pc:sldChg>
      <pc:sldChg chg="addSp delSp modSp mod modClrScheme chgLayout modNotesTx">
        <pc:chgData name="Kauppila Elina" userId="857d7802-b40f-45a3-975b-e65d80bfc67d" providerId="ADAL" clId="{E1387094-532E-4D3D-AFB8-D1DBC6C6C102}" dt="2024-11-21T07:13:34.704" v="7278" actId="20577"/>
        <pc:sldMkLst>
          <pc:docMk/>
          <pc:sldMk cId="1531660609" sldId="257"/>
        </pc:sldMkLst>
        <pc:spChg chg="mod ord modVis">
          <ac:chgData name="Kauppila Elina" userId="857d7802-b40f-45a3-975b-e65d80bfc67d" providerId="ADAL" clId="{E1387094-532E-4D3D-AFB8-D1DBC6C6C102}" dt="2024-11-12T12:36:20.860" v="670" actId="26606"/>
          <ac:spMkLst>
            <pc:docMk/>
            <pc:sldMk cId="1531660609" sldId="257"/>
            <ac:spMk id="4" creationId="{B2AB7DAC-AA0C-4400-A7CB-3AB67A78C3F0}"/>
          </ac:spMkLst>
        </pc:spChg>
        <pc:picChg chg="add del mod ord">
          <ac:chgData name="Kauppila Elina" userId="857d7802-b40f-45a3-975b-e65d80bfc67d" providerId="ADAL" clId="{E1387094-532E-4D3D-AFB8-D1DBC6C6C102}" dt="2024-11-12T12:36:32.506" v="673" actId="478"/>
          <ac:picMkLst>
            <pc:docMk/>
            <pc:sldMk cId="1531660609" sldId="257"/>
            <ac:picMk id="9" creationId="{BE5A3EDA-E69F-92AC-EF58-0C5BE061057F}"/>
          </ac:picMkLst>
        </pc:picChg>
      </pc:sldChg>
      <pc:sldChg chg="addSp delSp modSp add mod modClrScheme chgLayout modNotesTx">
        <pc:chgData name="Kauppila Elina" userId="857d7802-b40f-45a3-975b-e65d80bfc67d" providerId="ADAL" clId="{E1387094-532E-4D3D-AFB8-D1DBC6C6C102}" dt="2024-11-19T07:23:26.864" v="7224" actId="27636"/>
        <pc:sldMkLst>
          <pc:docMk/>
          <pc:sldMk cId="2582323310" sldId="258"/>
        </pc:sldMkLst>
        <pc:spChg chg="add mod ord">
          <ac:chgData name="Kauppila Elina" userId="857d7802-b40f-45a3-975b-e65d80bfc67d" providerId="ADAL" clId="{E1387094-532E-4D3D-AFB8-D1DBC6C6C102}" dt="2024-11-12T12:34:56.592" v="641" actId="700"/>
          <ac:spMkLst>
            <pc:docMk/>
            <pc:sldMk cId="2582323310" sldId="258"/>
            <ac:spMk id="2" creationId="{79532C13-F19B-D919-F92C-6772C3065096}"/>
          </ac:spMkLst>
        </pc:spChg>
        <pc:spChg chg="add mod ord">
          <ac:chgData name="Kauppila Elina" userId="857d7802-b40f-45a3-975b-e65d80bfc67d" providerId="ADAL" clId="{E1387094-532E-4D3D-AFB8-D1DBC6C6C102}" dt="2024-11-19T07:23:26.864" v="7224" actId="27636"/>
          <ac:spMkLst>
            <pc:docMk/>
            <pc:sldMk cId="2582323310" sldId="258"/>
            <ac:spMk id="3" creationId="{6F3009C0-1DB0-DA4C-7BD4-FD873D4C22C4}"/>
          </ac:spMkLst>
        </pc:spChg>
        <pc:spChg chg="mod ord">
          <ac:chgData name="Kauppila Elina" userId="857d7802-b40f-45a3-975b-e65d80bfc67d" providerId="ADAL" clId="{E1387094-532E-4D3D-AFB8-D1DBC6C6C102}" dt="2024-11-12T12:34:56.592" v="641" actId="700"/>
          <ac:spMkLst>
            <pc:docMk/>
            <pc:sldMk cId="2582323310" sldId="258"/>
            <ac:spMk id="4" creationId="{B2AB7DAC-AA0C-4400-A7CB-3AB67A78C3F0}"/>
          </ac:spMkLst>
        </pc:spChg>
        <pc:spChg chg="mod ord">
          <ac:chgData name="Kauppila Elina" userId="857d7802-b40f-45a3-975b-e65d80bfc67d" providerId="ADAL" clId="{E1387094-532E-4D3D-AFB8-D1DBC6C6C102}" dt="2024-11-15T08:04:00.801" v="1275" actId="20577"/>
          <ac:spMkLst>
            <pc:docMk/>
            <pc:sldMk cId="2582323310" sldId="258"/>
            <ac:spMk id="5" creationId="{296DFACA-801F-4C73-8180-17B9E7EB740A}"/>
          </ac:spMkLst>
        </pc:spChg>
        <pc:spChg chg="add del mod ord">
          <ac:chgData name="Kauppila Elina" userId="857d7802-b40f-45a3-975b-e65d80bfc67d" providerId="ADAL" clId="{E1387094-532E-4D3D-AFB8-D1DBC6C6C102}" dt="2024-11-15T08:01:59.321" v="1256" actId="478"/>
          <ac:spMkLst>
            <pc:docMk/>
            <pc:sldMk cId="2582323310" sldId="258"/>
            <ac:spMk id="8" creationId="{42DF20BE-CDF6-CEC0-5E1B-8E9078DA11C6}"/>
          </ac:spMkLst>
        </pc:spChg>
        <pc:picChg chg="add mod">
          <ac:chgData name="Kauppila Elina" userId="857d7802-b40f-45a3-975b-e65d80bfc67d" providerId="ADAL" clId="{E1387094-532E-4D3D-AFB8-D1DBC6C6C102}" dt="2024-11-18T06:49:37.887" v="4107" actId="1076"/>
          <ac:picMkLst>
            <pc:docMk/>
            <pc:sldMk cId="2582323310" sldId="258"/>
            <ac:picMk id="6" creationId="{5E0373EC-B641-55B5-AAED-943EBB532A61}"/>
          </ac:picMkLst>
        </pc:picChg>
        <pc:picChg chg="add mod">
          <ac:chgData name="Kauppila Elina" userId="857d7802-b40f-45a3-975b-e65d80bfc67d" providerId="ADAL" clId="{E1387094-532E-4D3D-AFB8-D1DBC6C6C102}" dt="2024-11-15T08:01:56.644" v="1255"/>
          <ac:picMkLst>
            <pc:docMk/>
            <pc:sldMk cId="2582323310" sldId="258"/>
            <ac:picMk id="7" creationId="{3A9C06D8-5A10-F8D0-9100-D8B78CE466B6}"/>
          </ac:picMkLst>
        </pc:picChg>
        <pc:picChg chg="add del mod">
          <ac:chgData name="Kauppila Elina" userId="857d7802-b40f-45a3-975b-e65d80bfc67d" providerId="ADAL" clId="{E1387094-532E-4D3D-AFB8-D1DBC6C6C102}" dt="2024-11-15T08:02:06.865" v="1261" actId="478"/>
          <ac:picMkLst>
            <pc:docMk/>
            <pc:sldMk cId="2582323310" sldId="258"/>
            <ac:picMk id="10" creationId="{2A8BA63B-4E15-72FA-1A33-069D6D173F6C}"/>
          </ac:picMkLst>
        </pc:picChg>
        <pc:picChg chg="add mod">
          <ac:chgData name="Kauppila Elina" userId="857d7802-b40f-45a3-975b-e65d80bfc67d" providerId="ADAL" clId="{E1387094-532E-4D3D-AFB8-D1DBC6C6C102}" dt="2024-11-15T08:03:49.382" v="1265" actId="1076"/>
          <ac:picMkLst>
            <pc:docMk/>
            <pc:sldMk cId="2582323310" sldId="258"/>
            <ac:picMk id="12" creationId="{381D1817-5625-B397-864B-DFF2DB8E01B2}"/>
          </ac:picMkLst>
        </pc:picChg>
      </pc:sldChg>
      <pc:sldChg chg="addSp delSp modSp new del mod ord modClrScheme chgLayout">
        <pc:chgData name="Kauppila Elina" userId="857d7802-b40f-45a3-975b-e65d80bfc67d" providerId="ADAL" clId="{E1387094-532E-4D3D-AFB8-D1DBC6C6C102}" dt="2024-11-18T08:27:56.261" v="5739" actId="47"/>
        <pc:sldMkLst>
          <pc:docMk/>
          <pc:sldMk cId="1483420317" sldId="259"/>
        </pc:sldMkLst>
        <pc:spChg chg="mod ord">
          <ac:chgData name="Kauppila Elina" userId="857d7802-b40f-45a3-975b-e65d80bfc67d" providerId="ADAL" clId="{E1387094-532E-4D3D-AFB8-D1DBC6C6C102}" dt="2024-11-18T08:27:05.012" v="5620" actId="1076"/>
          <ac:spMkLst>
            <pc:docMk/>
            <pc:sldMk cId="1483420317" sldId="259"/>
            <ac:spMk id="2" creationId="{A51756FF-4213-8A6B-9996-141DA51EA42B}"/>
          </ac:spMkLst>
        </pc:spChg>
        <pc:spChg chg="add mod ord">
          <ac:chgData name="Kauppila Elina" userId="857d7802-b40f-45a3-975b-e65d80bfc67d" providerId="ADAL" clId="{E1387094-532E-4D3D-AFB8-D1DBC6C6C102}" dt="2024-11-12T12:35:16.422" v="660" actId="700"/>
          <ac:spMkLst>
            <pc:docMk/>
            <pc:sldMk cId="1483420317" sldId="259"/>
            <ac:spMk id="5" creationId="{9CE6A0B5-9997-20C6-42C4-F2590F1C7C15}"/>
          </ac:spMkLst>
        </pc:spChg>
        <pc:spChg chg="add mod ord">
          <ac:chgData name="Kauppila Elina" userId="857d7802-b40f-45a3-975b-e65d80bfc67d" providerId="ADAL" clId="{E1387094-532E-4D3D-AFB8-D1DBC6C6C102}" dt="2024-11-18T08:27:20.886" v="5622" actId="21"/>
          <ac:spMkLst>
            <pc:docMk/>
            <pc:sldMk cId="1483420317" sldId="259"/>
            <ac:spMk id="6" creationId="{3FA7E9CF-1B61-D90D-668A-8A98D6358D2B}"/>
          </ac:spMkLst>
        </pc:spChg>
        <pc:spChg chg="add del mod ord">
          <ac:chgData name="Kauppila Elina" userId="857d7802-b40f-45a3-975b-e65d80bfc67d" providerId="ADAL" clId="{E1387094-532E-4D3D-AFB8-D1DBC6C6C102}" dt="2024-11-15T10:35:24.054" v="3665" actId="478"/>
          <ac:spMkLst>
            <pc:docMk/>
            <pc:sldMk cId="1483420317" sldId="259"/>
            <ac:spMk id="7" creationId="{2C853644-4F6C-D3C5-BA12-7D120CA72A24}"/>
          </ac:spMkLst>
        </pc:spChg>
      </pc:sldChg>
      <pc:sldChg chg="addSp delSp modSp add mod modClrScheme chgLayout modNotesTx">
        <pc:chgData name="Kauppila Elina" userId="857d7802-b40f-45a3-975b-e65d80bfc67d" providerId="ADAL" clId="{E1387094-532E-4D3D-AFB8-D1DBC6C6C102}" dt="2024-11-21T06:53:54.807" v="7235" actId="20577"/>
        <pc:sldMkLst>
          <pc:docMk/>
          <pc:sldMk cId="1695149024" sldId="260"/>
        </pc:sldMkLst>
        <pc:spChg chg="add mod ord">
          <ac:chgData name="Kauppila Elina" userId="857d7802-b40f-45a3-975b-e65d80bfc67d" providerId="ADAL" clId="{E1387094-532E-4D3D-AFB8-D1DBC6C6C102}" dt="2024-11-12T12:35:11.890" v="659" actId="700"/>
          <ac:spMkLst>
            <pc:docMk/>
            <pc:sldMk cId="1695149024" sldId="260"/>
            <ac:spMk id="2" creationId="{BA8EDC46-7F4D-C1D4-8F3A-DE044F5A537C}"/>
          </ac:spMkLst>
        </pc:spChg>
        <pc:spChg chg="add mod ord">
          <ac:chgData name="Kauppila Elina" userId="857d7802-b40f-45a3-975b-e65d80bfc67d" providerId="ADAL" clId="{E1387094-532E-4D3D-AFB8-D1DBC6C6C102}" dt="2024-11-18T11:00:37.453" v="6883" actId="20577"/>
          <ac:spMkLst>
            <pc:docMk/>
            <pc:sldMk cId="1695149024" sldId="260"/>
            <ac:spMk id="3" creationId="{67E8A818-CD9B-654A-10DB-816C06BBDFA9}"/>
          </ac:spMkLst>
        </pc:spChg>
        <pc:spChg chg="mod ord">
          <ac:chgData name="Kauppila Elina" userId="857d7802-b40f-45a3-975b-e65d80bfc67d" providerId="ADAL" clId="{E1387094-532E-4D3D-AFB8-D1DBC6C6C102}" dt="2024-11-12T12:35:11.890" v="659" actId="700"/>
          <ac:spMkLst>
            <pc:docMk/>
            <pc:sldMk cId="1695149024" sldId="260"/>
            <ac:spMk id="4" creationId="{B2AB7DAC-AA0C-4400-A7CB-3AB67A78C3F0}"/>
          </ac:spMkLst>
        </pc:spChg>
        <pc:spChg chg="mod ord">
          <ac:chgData name="Kauppila Elina" userId="857d7802-b40f-45a3-975b-e65d80bfc67d" providerId="ADAL" clId="{E1387094-532E-4D3D-AFB8-D1DBC6C6C102}" dt="2024-11-12T12:35:11.890" v="659" actId="700"/>
          <ac:spMkLst>
            <pc:docMk/>
            <pc:sldMk cId="1695149024" sldId="260"/>
            <ac:spMk id="5" creationId="{296DFACA-801F-4C73-8180-17B9E7EB740A}"/>
          </ac:spMkLst>
        </pc:spChg>
        <pc:spChg chg="add del mod ord">
          <ac:chgData name="Kauppila Elina" userId="857d7802-b40f-45a3-975b-e65d80bfc67d" providerId="ADAL" clId="{E1387094-532E-4D3D-AFB8-D1DBC6C6C102}" dt="2024-11-15T08:52:38.025" v="2159" actId="478"/>
          <ac:spMkLst>
            <pc:docMk/>
            <pc:sldMk cId="1695149024" sldId="260"/>
            <ac:spMk id="8" creationId="{54EF1237-FF0C-46D9-5DDE-CD5C4B59D49A}"/>
          </ac:spMkLst>
        </pc:spChg>
        <pc:picChg chg="add mod">
          <ac:chgData name="Kauppila Elina" userId="857d7802-b40f-45a3-975b-e65d80bfc67d" providerId="ADAL" clId="{E1387094-532E-4D3D-AFB8-D1DBC6C6C102}" dt="2024-11-18T11:00:29.615" v="6880" actId="1076"/>
          <ac:picMkLst>
            <pc:docMk/>
            <pc:sldMk cId="1695149024" sldId="260"/>
            <ac:picMk id="7" creationId="{EBA3BABB-E7EF-62C0-1A1D-12701D7080B7}"/>
          </ac:picMkLst>
        </pc:picChg>
        <pc:picChg chg="add del mod">
          <ac:chgData name="Kauppila Elina" userId="857d7802-b40f-45a3-975b-e65d80bfc67d" providerId="ADAL" clId="{E1387094-532E-4D3D-AFB8-D1DBC6C6C102}" dt="2024-11-15T10:17:35.105" v="3311" actId="478"/>
          <ac:picMkLst>
            <pc:docMk/>
            <pc:sldMk cId="1695149024" sldId="260"/>
            <ac:picMk id="10" creationId="{6E75BDA0-AD74-1124-AE88-658942965A7F}"/>
          </ac:picMkLst>
        </pc:picChg>
      </pc:sldChg>
      <pc:sldChg chg="addSp delSp modSp new del mod setBg modClrScheme chgLayout">
        <pc:chgData name="Kauppila Elina" userId="857d7802-b40f-45a3-975b-e65d80bfc67d" providerId="ADAL" clId="{E1387094-532E-4D3D-AFB8-D1DBC6C6C102}" dt="2024-11-12T12:22:19.996" v="132" actId="47"/>
        <pc:sldMkLst>
          <pc:docMk/>
          <pc:sldMk cId="223334917" sldId="261"/>
        </pc:sldMkLst>
      </pc:sldChg>
      <pc:sldChg chg="addSp delSp modSp new del mod modClrScheme chgLayout">
        <pc:chgData name="Kauppila Elina" userId="857d7802-b40f-45a3-975b-e65d80bfc67d" providerId="ADAL" clId="{E1387094-532E-4D3D-AFB8-D1DBC6C6C102}" dt="2024-11-12T12:33:10.889" v="623" actId="47"/>
        <pc:sldMkLst>
          <pc:docMk/>
          <pc:sldMk cId="3403780020" sldId="261"/>
        </pc:sldMkLst>
      </pc:sldChg>
      <pc:sldChg chg="addSp delSp modSp add mod modClrScheme chgLayout modNotesTx">
        <pc:chgData name="Kauppila Elina" userId="857d7802-b40f-45a3-975b-e65d80bfc67d" providerId="ADAL" clId="{E1387094-532E-4D3D-AFB8-D1DBC6C6C102}" dt="2024-11-18T08:54:59.373" v="6399" actId="20577"/>
        <pc:sldMkLst>
          <pc:docMk/>
          <pc:sldMk cId="2895546992" sldId="262"/>
        </pc:sldMkLst>
        <pc:spChg chg="add mod ord">
          <ac:chgData name="Kauppila Elina" userId="857d7802-b40f-45a3-975b-e65d80bfc67d" providerId="ADAL" clId="{E1387094-532E-4D3D-AFB8-D1DBC6C6C102}" dt="2024-11-12T12:24:49.524" v="318" actId="700"/>
          <ac:spMkLst>
            <pc:docMk/>
            <pc:sldMk cId="2895546992" sldId="262"/>
            <ac:spMk id="2" creationId="{2D4CEC4C-FE28-3042-823B-BBC4569ADED9}"/>
          </ac:spMkLst>
        </pc:spChg>
        <pc:spChg chg="add mod ord">
          <ac:chgData name="Kauppila Elina" userId="857d7802-b40f-45a3-975b-e65d80bfc67d" providerId="ADAL" clId="{E1387094-532E-4D3D-AFB8-D1DBC6C6C102}" dt="2024-11-18T08:54:59.373" v="6399" actId="20577"/>
          <ac:spMkLst>
            <pc:docMk/>
            <pc:sldMk cId="2895546992" sldId="262"/>
            <ac:spMk id="3" creationId="{1F12D709-A48C-0A77-EE09-5F4D78EF8543}"/>
          </ac:spMkLst>
        </pc:spChg>
        <pc:spChg chg="mod ord">
          <ac:chgData name="Kauppila Elina" userId="857d7802-b40f-45a3-975b-e65d80bfc67d" providerId="ADAL" clId="{E1387094-532E-4D3D-AFB8-D1DBC6C6C102}" dt="2024-11-12T12:24:49.524" v="318" actId="700"/>
          <ac:spMkLst>
            <pc:docMk/>
            <pc:sldMk cId="2895546992" sldId="262"/>
            <ac:spMk id="4" creationId="{B2AB7DAC-AA0C-4400-A7CB-3AB67A78C3F0}"/>
          </ac:spMkLst>
        </pc:spChg>
        <pc:spChg chg="mod ord">
          <ac:chgData name="Kauppila Elina" userId="857d7802-b40f-45a3-975b-e65d80bfc67d" providerId="ADAL" clId="{E1387094-532E-4D3D-AFB8-D1DBC6C6C102}" dt="2024-11-12T12:41:07.247" v="776" actId="1076"/>
          <ac:spMkLst>
            <pc:docMk/>
            <pc:sldMk cId="2895546992" sldId="262"/>
            <ac:spMk id="5" creationId="{296DFACA-801F-4C73-8180-17B9E7EB740A}"/>
          </ac:spMkLst>
        </pc:spChg>
        <pc:picChg chg="add mod">
          <ac:chgData name="Kauppila Elina" userId="857d7802-b40f-45a3-975b-e65d80bfc67d" providerId="ADAL" clId="{E1387094-532E-4D3D-AFB8-D1DBC6C6C102}" dt="2024-11-12T12:28:14.330" v="474" actId="962"/>
          <ac:picMkLst>
            <pc:docMk/>
            <pc:sldMk cId="2895546992" sldId="262"/>
            <ac:picMk id="12" creationId="{71215A5C-5557-0D3C-A924-0C410B13A7F3}"/>
          </ac:picMkLst>
        </pc:picChg>
      </pc:sldChg>
      <pc:sldChg chg="addSp delSp modSp add del mod modClrScheme chgLayout">
        <pc:chgData name="Kauppila Elina" userId="857d7802-b40f-45a3-975b-e65d80bfc67d" providerId="ADAL" clId="{E1387094-532E-4D3D-AFB8-D1DBC6C6C102}" dt="2024-11-18T07:04:12.727" v="4114" actId="47"/>
        <pc:sldMkLst>
          <pc:docMk/>
          <pc:sldMk cId="778325970" sldId="263"/>
        </pc:sldMkLst>
        <pc:spChg chg="add mod ord">
          <ac:chgData name="Kauppila Elina" userId="857d7802-b40f-45a3-975b-e65d80bfc67d" providerId="ADAL" clId="{E1387094-532E-4D3D-AFB8-D1DBC6C6C102}" dt="2024-11-15T10:39:01.269" v="3748" actId="20577"/>
          <ac:spMkLst>
            <pc:docMk/>
            <pc:sldMk cId="778325970" sldId="263"/>
            <ac:spMk id="4" creationId="{C9F52F30-D914-E2FF-CEA0-96AD021B6AD4}"/>
          </ac:spMkLst>
        </pc:spChg>
        <pc:spChg chg="mod ord">
          <ac:chgData name="Kauppila Elina" userId="857d7802-b40f-45a3-975b-e65d80bfc67d" providerId="ADAL" clId="{E1387094-532E-4D3D-AFB8-D1DBC6C6C102}" dt="2024-11-12T12:30:09.386" v="599" actId="14100"/>
          <ac:spMkLst>
            <pc:docMk/>
            <pc:sldMk cId="778325970" sldId="263"/>
            <ac:spMk id="5" creationId="{222B1E07-B877-0C7C-EAD4-8B247FA15693}"/>
          </ac:spMkLst>
        </pc:spChg>
        <pc:picChg chg="add mod">
          <ac:chgData name="Kauppila Elina" userId="857d7802-b40f-45a3-975b-e65d80bfc67d" providerId="ADAL" clId="{E1387094-532E-4D3D-AFB8-D1DBC6C6C102}" dt="2024-11-12T12:32:52.193" v="620" actId="1076"/>
          <ac:picMkLst>
            <pc:docMk/>
            <pc:sldMk cId="778325970" sldId="263"/>
            <ac:picMk id="16" creationId="{1736A201-F309-7D3E-D60F-342166D4B661}"/>
          </ac:picMkLst>
        </pc:picChg>
        <pc:picChg chg="add mod">
          <ac:chgData name="Kauppila Elina" userId="857d7802-b40f-45a3-975b-e65d80bfc67d" providerId="ADAL" clId="{E1387094-532E-4D3D-AFB8-D1DBC6C6C102}" dt="2024-11-15T10:38:55.291" v="3746" actId="1076"/>
          <ac:picMkLst>
            <pc:docMk/>
            <pc:sldMk cId="778325970" sldId="263"/>
            <ac:picMk id="19" creationId="{0D2B5A3F-C225-E077-2109-5F42E993594F}"/>
          </ac:picMkLst>
        </pc:picChg>
      </pc:sldChg>
      <pc:sldChg chg="addSp delSp modSp new del mod setBg">
        <pc:chgData name="Kauppila Elina" userId="857d7802-b40f-45a3-975b-e65d80bfc67d" providerId="ADAL" clId="{E1387094-532E-4D3D-AFB8-D1DBC6C6C102}" dt="2024-11-18T08:29:29.361" v="5813" actId="47"/>
        <pc:sldMkLst>
          <pc:docMk/>
          <pc:sldMk cId="2659994350" sldId="264"/>
        </pc:sldMkLst>
        <pc:picChg chg="add mod">
          <ac:chgData name="Kauppila Elina" userId="857d7802-b40f-45a3-975b-e65d80bfc67d" providerId="ADAL" clId="{E1387094-532E-4D3D-AFB8-D1DBC6C6C102}" dt="2024-11-18T07:25:53.984" v="4117" actId="14100"/>
          <ac:picMkLst>
            <pc:docMk/>
            <pc:sldMk cId="2659994350" sldId="264"/>
            <ac:picMk id="6" creationId="{B816F601-EB4A-706F-F48E-02BDEA6D6A98}"/>
          </ac:picMkLst>
        </pc:picChg>
      </pc:sldChg>
      <pc:sldChg chg="new del">
        <pc:chgData name="Kauppila Elina" userId="857d7802-b40f-45a3-975b-e65d80bfc67d" providerId="ADAL" clId="{E1387094-532E-4D3D-AFB8-D1DBC6C6C102}" dt="2024-11-15T10:35:31.776" v="3666" actId="47"/>
        <pc:sldMkLst>
          <pc:docMk/>
          <pc:sldMk cId="924705922" sldId="265"/>
        </pc:sldMkLst>
      </pc:sldChg>
      <pc:sldChg chg="addSp delSp modSp add mod ord modNotesTx">
        <pc:chgData name="Kauppila Elina" userId="857d7802-b40f-45a3-975b-e65d80bfc67d" providerId="ADAL" clId="{E1387094-532E-4D3D-AFB8-D1DBC6C6C102}" dt="2024-11-18T08:53:26.600" v="6282" actId="20577"/>
        <pc:sldMkLst>
          <pc:docMk/>
          <pc:sldMk cId="2247093935" sldId="266"/>
        </pc:sldMkLst>
        <pc:spChg chg="mod">
          <ac:chgData name="Kauppila Elina" userId="857d7802-b40f-45a3-975b-e65d80bfc67d" providerId="ADAL" clId="{E1387094-532E-4D3D-AFB8-D1DBC6C6C102}" dt="2024-11-18T08:53:26.600" v="6282" actId="20577"/>
          <ac:spMkLst>
            <pc:docMk/>
            <pc:sldMk cId="2247093935" sldId="266"/>
            <ac:spMk id="3" creationId="{1F12D709-A48C-0A77-EE09-5F4D78EF8543}"/>
          </ac:spMkLst>
        </pc:spChg>
        <pc:spChg chg="mod">
          <ac:chgData name="Kauppila Elina" userId="857d7802-b40f-45a3-975b-e65d80bfc67d" providerId="ADAL" clId="{E1387094-532E-4D3D-AFB8-D1DBC6C6C102}" dt="2024-11-15T10:06:05.153" v="2853" actId="20577"/>
          <ac:spMkLst>
            <pc:docMk/>
            <pc:sldMk cId="2247093935" sldId="266"/>
            <ac:spMk id="5" creationId="{296DFACA-801F-4C73-8180-17B9E7EB740A}"/>
          </ac:spMkLst>
        </pc:spChg>
        <pc:spChg chg="add del mod">
          <ac:chgData name="Kauppila Elina" userId="857d7802-b40f-45a3-975b-e65d80bfc67d" providerId="ADAL" clId="{E1387094-532E-4D3D-AFB8-D1DBC6C6C102}" dt="2024-11-15T10:29:35.041" v="3582" actId="478"/>
          <ac:spMkLst>
            <pc:docMk/>
            <pc:sldMk cId="2247093935" sldId="266"/>
            <ac:spMk id="7" creationId="{0F13703D-0256-D9E0-0D0A-41BD592F5029}"/>
          </ac:spMkLst>
        </pc:spChg>
        <pc:picChg chg="add mod">
          <ac:chgData name="Kauppila Elina" userId="857d7802-b40f-45a3-975b-e65d80bfc67d" providerId="ADAL" clId="{E1387094-532E-4D3D-AFB8-D1DBC6C6C102}" dt="2024-11-15T10:32:26.377" v="3587" actId="1076"/>
          <ac:picMkLst>
            <pc:docMk/>
            <pc:sldMk cId="2247093935" sldId="266"/>
            <ac:picMk id="9" creationId="{B614D53E-47C4-F323-55C5-370C8069C6C8}"/>
          </ac:picMkLst>
        </pc:picChg>
        <pc:picChg chg="del">
          <ac:chgData name="Kauppila Elina" userId="857d7802-b40f-45a3-975b-e65d80bfc67d" providerId="ADAL" clId="{E1387094-532E-4D3D-AFB8-D1DBC6C6C102}" dt="2024-11-15T10:29:31.340" v="3581" actId="478"/>
          <ac:picMkLst>
            <pc:docMk/>
            <pc:sldMk cId="2247093935" sldId="266"/>
            <ac:picMk id="12" creationId="{71215A5C-5557-0D3C-A924-0C410B13A7F3}"/>
          </ac:picMkLst>
        </pc:picChg>
      </pc:sldChg>
      <pc:sldChg chg="addSp delSp modSp new del mod ord modNotesTx">
        <pc:chgData name="Kauppila Elina" userId="857d7802-b40f-45a3-975b-e65d80bfc67d" providerId="ADAL" clId="{E1387094-532E-4D3D-AFB8-D1DBC6C6C102}" dt="2024-11-18T12:47:23.595" v="7198" actId="47"/>
        <pc:sldMkLst>
          <pc:docMk/>
          <pc:sldMk cId="394614482" sldId="267"/>
        </pc:sldMkLst>
        <pc:spChg chg="mod">
          <ac:chgData name="Kauppila Elina" userId="857d7802-b40f-45a3-975b-e65d80bfc67d" providerId="ADAL" clId="{E1387094-532E-4D3D-AFB8-D1DBC6C6C102}" dt="2024-11-18T12:47:01.449" v="7191" actId="21"/>
          <ac:spMkLst>
            <pc:docMk/>
            <pc:sldMk cId="394614482" sldId="267"/>
            <ac:spMk id="2" creationId="{575C6217-6A76-32BB-56D1-8DB4C6FE0979}"/>
          </ac:spMkLst>
        </pc:spChg>
        <pc:spChg chg="mod">
          <ac:chgData name="Kauppila Elina" userId="857d7802-b40f-45a3-975b-e65d80bfc67d" providerId="ADAL" clId="{E1387094-532E-4D3D-AFB8-D1DBC6C6C102}" dt="2024-11-18T12:47:09.588" v="7193" actId="21"/>
          <ac:spMkLst>
            <pc:docMk/>
            <pc:sldMk cId="394614482" sldId="267"/>
            <ac:spMk id="3" creationId="{BFAB3DA1-7F6D-3A9F-DF1F-8AAFA20845F4}"/>
          </ac:spMkLst>
        </pc:spChg>
        <pc:spChg chg="del">
          <ac:chgData name="Kauppila Elina" userId="857d7802-b40f-45a3-975b-e65d80bfc67d" providerId="ADAL" clId="{E1387094-532E-4D3D-AFB8-D1DBC6C6C102}" dt="2024-11-15T08:47:07.741" v="1884" actId="478"/>
          <ac:spMkLst>
            <pc:docMk/>
            <pc:sldMk cId="394614482" sldId="267"/>
            <ac:spMk id="4" creationId="{BDC6B58F-8602-FFD0-D6DA-45F51ABD9755}"/>
          </ac:spMkLst>
        </pc:spChg>
        <pc:spChg chg="del">
          <ac:chgData name="Kauppila Elina" userId="857d7802-b40f-45a3-975b-e65d80bfc67d" providerId="ADAL" clId="{E1387094-532E-4D3D-AFB8-D1DBC6C6C102}" dt="2024-11-15T08:55:41.649" v="2270" actId="478"/>
          <ac:spMkLst>
            <pc:docMk/>
            <pc:sldMk cId="394614482" sldId="267"/>
            <ac:spMk id="5" creationId="{F4E7DDBA-83BE-6BCF-9957-1E30B2776165}"/>
          </ac:spMkLst>
        </pc:spChg>
        <pc:picChg chg="add del mod">
          <ac:chgData name="Kauppila Elina" userId="857d7802-b40f-45a3-975b-e65d80bfc67d" providerId="ADAL" clId="{E1387094-532E-4D3D-AFB8-D1DBC6C6C102}" dt="2024-11-18T12:47:16.619" v="7195" actId="21"/>
          <ac:picMkLst>
            <pc:docMk/>
            <pc:sldMk cId="394614482" sldId="267"/>
            <ac:picMk id="4" creationId="{C83E1A4A-017A-5B70-07D4-16736DCC0F7D}"/>
          </ac:picMkLst>
        </pc:picChg>
        <pc:picChg chg="add del mod">
          <ac:chgData name="Kauppila Elina" userId="857d7802-b40f-45a3-975b-e65d80bfc67d" providerId="ADAL" clId="{E1387094-532E-4D3D-AFB8-D1DBC6C6C102}" dt="2024-11-15T10:00:01.293" v="2485" actId="478"/>
          <ac:picMkLst>
            <pc:docMk/>
            <pc:sldMk cId="394614482" sldId="267"/>
            <ac:picMk id="5" creationId="{CAEC5E48-C31B-DCDF-FB44-BD3517B04C4D}"/>
          </ac:picMkLst>
        </pc:picChg>
        <pc:picChg chg="add del mod">
          <ac:chgData name="Kauppila Elina" userId="857d7802-b40f-45a3-975b-e65d80bfc67d" providerId="ADAL" clId="{E1387094-532E-4D3D-AFB8-D1DBC6C6C102}" dt="2024-11-15T09:47:49.913" v="2297" actId="478"/>
          <ac:picMkLst>
            <pc:docMk/>
            <pc:sldMk cId="394614482" sldId="267"/>
            <ac:picMk id="7" creationId="{3DBACFB5-6FAC-D433-276B-FCD26FBED9F1}"/>
          </ac:picMkLst>
        </pc:picChg>
        <pc:picChg chg="add del mod">
          <ac:chgData name="Kauppila Elina" userId="857d7802-b40f-45a3-975b-e65d80bfc67d" providerId="ADAL" clId="{E1387094-532E-4D3D-AFB8-D1DBC6C6C102}" dt="2024-11-15T10:02:46.966" v="2693" actId="478"/>
          <ac:picMkLst>
            <pc:docMk/>
            <pc:sldMk cId="394614482" sldId="267"/>
            <ac:picMk id="8" creationId="{0CE1E81A-3DB4-35BC-2FE1-945CEE1C8897}"/>
          </ac:picMkLst>
        </pc:picChg>
        <pc:picChg chg="add del mod">
          <ac:chgData name="Kauppila Elina" userId="857d7802-b40f-45a3-975b-e65d80bfc67d" providerId="ADAL" clId="{E1387094-532E-4D3D-AFB8-D1DBC6C6C102}" dt="2024-11-18T10:46:57.822" v="6655" actId="478"/>
          <ac:picMkLst>
            <pc:docMk/>
            <pc:sldMk cId="394614482" sldId="267"/>
            <ac:picMk id="10" creationId="{9E3B16AE-D1C3-83B7-4A3F-562A849C5E82}"/>
          </ac:picMkLst>
        </pc:picChg>
      </pc:sldChg>
      <pc:sldChg chg="del">
        <pc:chgData name="Kauppila Elina" userId="857d7802-b40f-45a3-975b-e65d80bfc67d" providerId="ADAL" clId="{E1387094-532E-4D3D-AFB8-D1DBC6C6C102}" dt="2024-11-15T09:51:03.776" v="2484" actId="47"/>
        <pc:sldMkLst>
          <pc:docMk/>
          <pc:sldMk cId="691616467" sldId="269"/>
        </pc:sldMkLst>
      </pc:sldChg>
      <pc:sldChg chg="addSp delSp modSp new mod modNotesTx">
        <pc:chgData name="Kauppila Elina" userId="857d7802-b40f-45a3-975b-e65d80bfc67d" providerId="ADAL" clId="{E1387094-532E-4D3D-AFB8-D1DBC6C6C102}" dt="2024-11-21T07:16:11.239" v="7309" actId="27636"/>
        <pc:sldMkLst>
          <pc:docMk/>
          <pc:sldMk cId="1935956095" sldId="270"/>
        </pc:sldMkLst>
        <pc:spChg chg="mod">
          <ac:chgData name="Kauppila Elina" userId="857d7802-b40f-45a3-975b-e65d80bfc67d" providerId="ADAL" clId="{E1387094-532E-4D3D-AFB8-D1DBC6C6C102}" dt="2024-11-15T08:08:52.427" v="1643" actId="20577"/>
          <ac:spMkLst>
            <pc:docMk/>
            <pc:sldMk cId="1935956095" sldId="270"/>
            <ac:spMk id="2" creationId="{397795A1-7503-5FDB-577F-81623DBB0DDE}"/>
          </ac:spMkLst>
        </pc:spChg>
        <pc:spChg chg="mod">
          <ac:chgData name="Kauppila Elina" userId="857d7802-b40f-45a3-975b-e65d80bfc67d" providerId="ADAL" clId="{E1387094-532E-4D3D-AFB8-D1DBC6C6C102}" dt="2024-11-21T07:16:11.239" v="7309" actId="27636"/>
          <ac:spMkLst>
            <pc:docMk/>
            <pc:sldMk cId="1935956095" sldId="270"/>
            <ac:spMk id="3" creationId="{599DE47E-06BB-D20F-B3E6-B1FFD7186828}"/>
          </ac:spMkLst>
        </pc:spChg>
        <pc:spChg chg="del">
          <ac:chgData name="Kauppila Elina" userId="857d7802-b40f-45a3-975b-e65d80bfc67d" providerId="ADAL" clId="{E1387094-532E-4D3D-AFB8-D1DBC6C6C102}" dt="2024-11-15T08:09:02.573" v="1644" actId="478"/>
          <ac:spMkLst>
            <pc:docMk/>
            <pc:sldMk cId="1935956095" sldId="270"/>
            <ac:spMk id="4" creationId="{6550CF87-604F-28A8-8630-BD18AF5C9CE9}"/>
          </ac:spMkLst>
        </pc:spChg>
        <pc:spChg chg="del">
          <ac:chgData name="Kauppila Elina" userId="857d7802-b40f-45a3-975b-e65d80bfc67d" providerId="ADAL" clId="{E1387094-532E-4D3D-AFB8-D1DBC6C6C102}" dt="2024-11-18T11:12:39.441" v="7168" actId="478"/>
          <ac:spMkLst>
            <pc:docMk/>
            <pc:sldMk cId="1935956095" sldId="270"/>
            <ac:spMk id="5" creationId="{8D5662D0-B057-FF0D-A6C7-34932A7AF4FA}"/>
          </ac:spMkLst>
        </pc:spChg>
        <pc:spChg chg="add mod">
          <ac:chgData name="Kauppila Elina" userId="857d7802-b40f-45a3-975b-e65d80bfc67d" providerId="ADAL" clId="{E1387094-532E-4D3D-AFB8-D1DBC6C6C102}" dt="2024-11-18T11:13:28.682" v="7178" actId="207"/>
          <ac:spMkLst>
            <pc:docMk/>
            <pc:sldMk cId="1935956095" sldId="270"/>
            <ac:spMk id="10" creationId="{AD1FDC8C-F9F2-6109-B39D-F27CE1084374}"/>
          </ac:spMkLst>
        </pc:spChg>
        <pc:picChg chg="add mod ord">
          <ac:chgData name="Kauppila Elina" userId="857d7802-b40f-45a3-975b-e65d80bfc67d" providerId="ADAL" clId="{E1387094-532E-4D3D-AFB8-D1DBC6C6C102}" dt="2024-11-18T11:13:44.871" v="7182" actId="14100"/>
          <ac:picMkLst>
            <pc:docMk/>
            <pc:sldMk cId="1935956095" sldId="270"/>
            <ac:picMk id="6" creationId="{EAB04E13-9203-44F6-A38F-0F47677622F6}"/>
          </ac:picMkLst>
        </pc:picChg>
        <pc:picChg chg="add del mod">
          <ac:chgData name="Kauppila Elina" userId="857d7802-b40f-45a3-975b-e65d80bfc67d" providerId="ADAL" clId="{E1387094-532E-4D3D-AFB8-D1DBC6C6C102}" dt="2024-11-18T10:54:25.032" v="6783" actId="478"/>
          <ac:picMkLst>
            <pc:docMk/>
            <pc:sldMk cId="1935956095" sldId="270"/>
            <ac:picMk id="7" creationId="{686AEA0B-EEB6-3AC6-79BD-A97B378779EE}"/>
          </ac:picMkLst>
        </pc:picChg>
        <pc:picChg chg="add mod">
          <ac:chgData name="Kauppila Elina" userId="857d7802-b40f-45a3-975b-e65d80bfc67d" providerId="ADAL" clId="{E1387094-532E-4D3D-AFB8-D1DBC6C6C102}" dt="2024-11-18T11:12:35.137" v="7167" actId="1037"/>
          <ac:picMkLst>
            <pc:docMk/>
            <pc:sldMk cId="1935956095" sldId="270"/>
            <ac:picMk id="9" creationId="{4D07FFE0-F480-429A-0743-149FB8BFC6DC}"/>
          </ac:picMkLst>
        </pc:picChg>
      </pc:sldChg>
      <pc:sldChg chg="addSp delSp modSp new del mod modClrScheme chgLayout">
        <pc:chgData name="Kauppila Elina" userId="857d7802-b40f-45a3-975b-e65d80bfc67d" providerId="ADAL" clId="{E1387094-532E-4D3D-AFB8-D1DBC6C6C102}" dt="2024-11-15T08:52:31.803" v="2158" actId="47"/>
        <pc:sldMkLst>
          <pc:docMk/>
          <pc:sldMk cId="2611169875" sldId="271"/>
        </pc:sldMkLst>
        <pc:spChg chg="del mod ord">
          <ac:chgData name="Kauppila Elina" userId="857d7802-b40f-45a3-975b-e65d80bfc67d" providerId="ADAL" clId="{E1387094-532E-4D3D-AFB8-D1DBC6C6C102}" dt="2024-11-15T08:48:40.900" v="1924" actId="700"/>
          <ac:spMkLst>
            <pc:docMk/>
            <pc:sldMk cId="2611169875" sldId="271"/>
            <ac:spMk id="2" creationId="{FA7298C7-8F30-A66C-2A26-646B584160A9}"/>
          </ac:spMkLst>
        </pc:spChg>
        <pc:spChg chg="del mod ord">
          <ac:chgData name="Kauppila Elina" userId="857d7802-b40f-45a3-975b-e65d80bfc67d" providerId="ADAL" clId="{E1387094-532E-4D3D-AFB8-D1DBC6C6C102}" dt="2024-11-15T08:48:40.900" v="1924" actId="700"/>
          <ac:spMkLst>
            <pc:docMk/>
            <pc:sldMk cId="2611169875" sldId="271"/>
            <ac:spMk id="3" creationId="{F0D95D9C-72E5-283A-BD5F-349967087B59}"/>
          </ac:spMkLst>
        </pc:spChg>
        <pc:spChg chg="mod ord">
          <ac:chgData name="Kauppila Elina" userId="857d7802-b40f-45a3-975b-e65d80bfc67d" providerId="ADAL" clId="{E1387094-532E-4D3D-AFB8-D1DBC6C6C102}" dt="2024-11-15T08:48:40.900" v="1924" actId="700"/>
          <ac:spMkLst>
            <pc:docMk/>
            <pc:sldMk cId="2611169875" sldId="271"/>
            <ac:spMk id="4" creationId="{594B9ED2-E23E-3D14-0021-B1D8B2FCFDF2}"/>
          </ac:spMkLst>
        </pc:spChg>
        <pc:spChg chg="add mod ord">
          <ac:chgData name="Kauppila Elina" userId="857d7802-b40f-45a3-975b-e65d80bfc67d" providerId="ADAL" clId="{E1387094-532E-4D3D-AFB8-D1DBC6C6C102}" dt="2024-11-15T08:49:17.166" v="1944" actId="20577"/>
          <ac:spMkLst>
            <pc:docMk/>
            <pc:sldMk cId="2611169875" sldId="271"/>
            <ac:spMk id="5" creationId="{FDD87303-1055-511C-584C-B836B15B5F7E}"/>
          </ac:spMkLst>
        </pc:spChg>
        <pc:spChg chg="add del mod ord">
          <ac:chgData name="Kauppila Elina" userId="857d7802-b40f-45a3-975b-e65d80bfc67d" providerId="ADAL" clId="{E1387094-532E-4D3D-AFB8-D1DBC6C6C102}" dt="2024-11-15T08:51:41.453" v="2148" actId="478"/>
          <ac:spMkLst>
            <pc:docMk/>
            <pc:sldMk cId="2611169875" sldId="271"/>
            <ac:spMk id="6" creationId="{C2C27B9D-DDAA-C026-DFB6-791D91230DD7}"/>
          </ac:spMkLst>
        </pc:spChg>
        <pc:spChg chg="add mod ord">
          <ac:chgData name="Kauppila Elina" userId="857d7802-b40f-45a3-975b-e65d80bfc67d" providerId="ADAL" clId="{E1387094-532E-4D3D-AFB8-D1DBC6C6C102}" dt="2024-11-15T08:51:29.394" v="2145" actId="962"/>
          <ac:spMkLst>
            <pc:docMk/>
            <pc:sldMk cId="2611169875" sldId="271"/>
            <ac:spMk id="7" creationId="{53BE3B52-849B-2450-4DAB-AC63993E17FC}"/>
          </ac:spMkLst>
        </pc:spChg>
        <pc:spChg chg="add del mod ord">
          <ac:chgData name="Kauppila Elina" userId="857d7802-b40f-45a3-975b-e65d80bfc67d" providerId="ADAL" clId="{E1387094-532E-4D3D-AFB8-D1DBC6C6C102}" dt="2024-11-15T08:51:23.463" v="2141" actId="478"/>
          <ac:spMkLst>
            <pc:docMk/>
            <pc:sldMk cId="2611169875" sldId="271"/>
            <ac:spMk id="8" creationId="{BA85B397-5B93-CD91-BF6D-75F023BDABC4}"/>
          </ac:spMkLst>
        </pc:spChg>
        <pc:picChg chg="add del mod">
          <ac:chgData name="Kauppila Elina" userId="857d7802-b40f-45a3-975b-e65d80bfc67d" providerId="ADAL" clId="{E1387094-532E-4D3D-AFB8-D1DBC6C6C102}" dt="2024-11-15T08:52:29.230" v="2157" actId="21"/>
          <ac:picMkLst>
            <pc:docMk/>
            <pc:sldMk cId="2611169875" sldId="271"/>
            <ac:picMk id="10" creationId="{6E75BDA0-AD74-1124-AE88-658942965A7F}"/>
          </ac:picMkLst>
        </pc:picChg>
      </pc:sldChg>
      <pc:sldChg chg="addSp delSp modSp add mod modNotesTx">
        <pc:chgData name="Kauppila Elina" userId="857d7802-b40f-45a3-975b-e65d80bfc67d" providerId="ADAL" clId="{E1387094-532E-4D3D-AFB8-D1DBC6C6C102}" dt="2024-11-21T07:03:05.294" v="7273" actId="207"/>
        <pc:sldMkLst>
          <pc:docMk/>
          <pc:sldMk cId="2239670592" sldId="272"/>
        </pc:sldMkLst>
        <pc:spChg chg="mod">
          <ac:chgData name="Kauppila Elina" userId="857d7802-b40f-45a3-975b-e65d80bfc67d" providerId="ADAL" clId="{E1387094-532E-4D3D-AFB8-D1DBC6C6C102}" dt="2024-11-18T06:45:26.639" v="4046" actId="14100"/>
          <ac:spMkLst>
            <pc:docMk/>
            <pc:sldMk cId="2239670592" sldId="272"/>
            <ac:spMk id="5" creationId="{FDD87303-1055-511C-584C-B836B15B5F7E}"/>
          </ac:spMkLst>
        </pc:spChg>
        <pc:spChg chg="mod">
          <ac:chgData name="Kauppila Elina" userId="857d7802-b40f-45a3-975b-e65d80bfc67d" providerId="ADAL" clId="{E1387094-532E-4D3D-AFB8-D1DBC6C6C102}" dt="2024-11-21T07:03:05.294" v="7273" actId="207"/>
          <ac:spMkLst>
            <pc:docMk/>
            <pc:sldMk cId="2239670592" sldId="272"/>
            <ac:spMk id="7" creationId="{53BE3B52-849B-2450-4DAB-AC63993E17FC}"/>
          </ac:spMkLst>
        </pc:spChg>
        <pc:picChg chg="add del mod">
          <ac:chgData name="Kauppila Elina" userId="857d7802-b40f-45a3-975b-e65d80bfc67d" providerId="ADAL" clId="{E1387094-532E-4D3D-AFB8-D1DBC6C6C102}" dt="2024-11-18T06:46:09.241" v="4054" actId="478"/>
          <ac:picMkLst>
            <pc:docMk/>
            <pc:sldMk cId="2239670592" sldId="272"/>
            <ac:picMk id="2" creationId="{8D5CF68F-4448-6FFF-D982-063BDD15DB32}"/>
          </ac:picMkLst>
        </pc:picChg>
        <pc:picChg chg="add mod">
          <ac:chgData name="Kauppila Elina" userId="857d7802-b40f-45a3-975b-e65d80bfc67d" providerId="ADAL" clId="{E1387094-532E-4D3D-AFB8-D1DBC6C6C102}" dt="2024-11-15T08:52:23.522" v="2156" actId="1076"/>
          <ac:picMkLst>
            <pc:docMk/>
            <pc:sldMk cId="2239670592" sldId="272"/>
            <ac:picMk id="3" creationId="{F54D601A-CF4B-1D30-253D-92E4291036A9}"/>
          </ac:picMkLst>
        </pc:picChg>
        <pc:picChg chg="add mod">
          <ac:chgData name="Kauppila Elina" userId="857d7802-b40f-45a3-975b-e65d80bfc67d" providerId="ADAL" clId="{E1387094-532E-4D3D-AFB8-D1DBC6C6C102}" dt="2024-11-18T08:40:05.244" v="6019" actId="1036"/>
          <ac:picMkLst>
            <pc:docMk/>
            <pc:sldMk cId="2239670592" sldId="272"/>
            <ac:picMk id="8" creationId="{08C5EE6F-4D31-9A4B-9784-2B135495CEEF}"/>
          </ac:picMkLst>
        </pc:picChg>
        <pc:picChg chg="add del mod">
          <ac:chgData name="Kauppila Elina" userId="857d7802-b40f-45a3-975b-e65d80bfc67d" providerId="ADAL" clId="{E1387094-532E-4D3D-AFB8-D1DBC6C6C102}" dt="2024-11-18T06:47:44.444" v="4063" actId="21"/>
          <ac:picMkLst>
            <pc:docMk/>
            <pc:sldMk cId="2239670592" sldId="272"/>
            <ac:picMk id="9" creationId="{BB8B8262-FDB7-ADAD-4052-CD685CD59255}"/>
          </ac:picMkLst>
        </pc:picChg>
        <pc:picChg chg="del">
          <ac:chgData name="Kauppila Elina" userId="857d7802-b40f-45a3-975b-e65d80bfc67d" providerId="ADAL" clId="{E1387094-532E-4D3D-AFB8-D1DBC6C6C102}" dt="2024-11-15T08:52:15.211" v="2150" actId="478"/>
          <ac:picMkLst>
            <pc:docMk/>
            <pc:sldMk cId="2239670592" sldId="272"/>
            <ac:picMk id="10" creationId="{6E75BDA0-AD74-1124-AE88-658942965A7F}"/>
          </ac:picMkLst>
        </pc:picChg>
        <pc:picChg chg="add mod">
          <ac:chgData name="Kauppila Elina" userId="857d7802-b40f-45a3-975b-e65d80bfc67d" providerId="ADAL" clId="{E1387094-532E-4D3D-AFB8-D1DBC6C6C102}" dt="2024-11-18T08:40:08.945" v="6032" actId="1036"/>
          <ac:picMkLst>
            <pc:docMk/>
            <pc:sldMk cId="2239670592" sldId="272"/>
            <ac:picMk id="11" creationId="{B43A1A8D-25E7-AEEA-79B9-3D095D34E678}"/>
          </ac:picMkLst>
        </pc:picChg>
      </pc:sldChg>
      <pc:sldChg chg="addSp delSp modSp add mod">
        <pc:chgData name="Kauppila Elina" userId="857d7802-b40f-45a3-975b-e65d80bfc67d" providerId="ADAL" clId="{E1387094-532E-4D3D-AFB8-D1DBC6C6C102}" dt="2024-11-18T08:04:41.627" v="4384" actId="20577"/>
        <pc:sldMkLst>
          <pc:docMk/>
          <pc:sldMk cId="3879294500" sldId="273"/>
        </pc:sldMkLst>
        <pc:spChg chg="mod">
          <ac:chgData name="Kauppila Elina" userId="857d7802-b40f-45a3-975b-e65d80bfc67d" providerId="ADAL" clId="{E1387094-532E-4D3D-AFB8-D1DBC6C6C102}" dt="2024-11-18T08:04:41.627" v="4384" actId="20577"/>
          <ac:spMkLst>
            <pc:docMk/>
            <pc:sldMk cId="3879294500" sldId="273"/>
            <ac:spMk id="3" creationId="{67E8A818-CD9B-654A-10DB-816C06BBDFA9}"/>
          </ac:spMkLst>
        </pc:spChg>
        <pc:picChg chg="add del mod">
          <ac:chgData name="Kauppila Elina" userId="857d7802-b40f-45a3-975b-e65d80bfc67d" providerId="ADAL" clId="{E1387094-532E-4D3D-AFB8-D1DBC6C6C102}" dt="2024-11-15T10:25:03.552" v="3414" actId="478"/>
          <ac:picMkLst>
            <pc:docMk/>
            <pc:sldMk cId="3879294500" sldId="273"/>
            <ac:picMk id="7" creationId="{2C8290B2-0CB3-CA91-B56A-F72A31F0A5C6}"/>
          </ac:picMkLst>
        </pc:picChg>
        <pc:picChg chg="add mod">
          <ac:chgData name="Kauppila Elina" userId="857d7802-b40f-45a3-975b-e65d80bfc67d" providerId="ADAL" clId="{E1387094-532E-4D3D-AFB8-D1DBC6C6C102}" dt="2024-11-15T10:25:11.579" v="3416"/>
          <ac:picMkLst>
            <pc:docMk/>
            <pc:sldMk cId="3879294500" sldId="273"/>
            <ac:picMk id="8" creationId="{6E75BDA0-AD74-1124-AE88-658942965A7F}"/>
          </ac:picMkLst>
        </pc:picChg>
        <pc:picChg chg="del">
          <ac:chgData name="Kauppila Elina" userId="857d7802-b40f-45a3-975b-e65d80bfc67d" providerId="ADAL" clId="{E1387094-532E-4D3D-AFB8-D1DBC6C6C102}" dt="2024-11-15T10:23:47.792" v="3408" actId="478"/>
          <ac:picMkLst>
            <pc:docMk/>
            <pc:sldMk cId="3879294500" sldId="273"/>
            <ac:picMk id="10" creationId="{6E75BDA0-AD74-1124-AE88-658942965A7F}"/>
          </ac:picMkLst>
        </pc:picChg>
      </pc:sldChg>
      <pc:sldChg chg="addSp delSp modSp add mod modNotesTx">
        <pc:chgData name="Kauppila Elina" userId="857d7802-b40f-45a3-975b-e65d80bfc67d" providerId="ADAL" clId="{E1387094-532E-4D3D-AFB8-D1DBC6C6C102}" dt="2024-11-21T06:54:02.939" v="7245" actId="20577"/>
        <pc:sldMkLst>
          <pc:docMk/>
          <pc:sldMk cId="2498616093" sldId="274"/>
        </pc:sldMkLst>
        <pc:spChg chg="mod">
          <ac:chgData name="Kauppila Elina" userId="857d7802-b40f-45a3-975b-e65d80bfc67d" providerId="ADAL" clId="{E1387094-532E-4D3D-AFB8-D1DBC6C6C102}" dt="2024-11-18T10:59:44.162" v="6865" actId="5793"/>
          <ac:spMkLst>
            <pc:docMk/>
            <pc:sldMk cId="2498616093" sldId="274"/>
            <ac:spMk id="3" creationId="{67E8A818-CD9B-654A-10DB-816C06BBDFA9}"/>
          </ac:spMkLst>
        </pc:spChg>
        <pc:spChg chg="mod">
          <ac:chgData name="Kauppila Elina" userId="857d7802-b40f-45a3-975b-e65d80bfc67d" providerId="ADAL" clId="{E1387094-532E-4D3D-AFB8-D1DBC6C6C102}" dt="2024-11-15T10:25:53.459" v="3439" actId="20577"/>
          <ac:spMkLst>
            <pc:docMk/>
            <pc:sldMk cId="2498616093" sldId="274"/>
            <ac:spMk id="5" creationId="{296DFACA-801F-4C73-8180-17B9E7EB740A}"/>
          </ac:spMkLst>
        </pc:spChg>
        <pc:picChg chg="add mod">
          <ac:chgData name="Kauppila Elina" userId="857d7802-b40f-45a3-975b-e65d80bfc67d" providerId="ADAL" clId="{E1387094-532E-4D3D-AFB8-D1DBC6C6C102}" dt="2024-11-15T10:25:27.785" v="3421" actId="1076"/>
          <ac:picMkLst>
            <pc:docMk/>
            <pc:sldMk cId="2498616093" sldId="274"/>
            <ac:picMk id="7" creationId="{6BF89E29-411E-9DD7-73A1-8E2DFD5AAB5D}"/>
          </ac:picMkLst>
        </pc:picChg>
        <pc:picChg chg="del">
          <ac:chgData name="Kauppila Elina" userId="857d7802-b40f-45a3-975b-e65d80bfc67d" providerId="ADAL" clId="{E1387094-532E-4D3D-AFB8-D1DBC6C6C102}" dt="2024-11-15T10:25:08.696" v="3415" actId="21"/>
          <ac:picMkLst>
            <pc:docMk/>
            <pc:sldMk cId="2498616093" sldId="274"/>
            <ac:picMk id="10" creationId="{6E75BDA0-AD74-1124-AE88-658942965A7F}"/>
          </ac:picMkLst>
        </pc:picChg>
      </pc:sldChg>
      <pc:sldChg chg="addSp delSp modSp add mod modNotesTx">
        <pc:chgData name="Kauppila Elina" userId="857d7802-b40f-45a3-975b-e65d80bfc67d" providerId="ADAL" clId="{E1387094-532E-4D3D-AFB8-D1DBC6C6C102}" dt="2024-11-21T06:54:19.679" v="7265" actId="20577"/>
        <pc:sldMkLst>
          <pc:docMk/>
          <pc:sldMk cId="2668111455" sldId="275"/>
        </pc:sldMkLst>
        <pc:spChg chg="add del mod">
          <ac:chgData name="Kauppila Elina" userId="857d7802-b40f-45a3-975b-e65d80bfc67d" providerId="ADAL" clId="{E1387094-532E-4D3D-AFB8-D1DBC6C6C102}" dt="2024-11-15T10:37:22.464" v="3670" actId="478"/>
          <ac:spMkLst>
            <pc:docMk/>
            <pc:sldMk cId="2668111455" sldId="275"/>
            <ac:spMk id="3" creationId="{7BD90CAD-7FF3-C96F-EA0F-A6F4D0946D12}"/>
          </ac:spMkLst>
        </pc:spChg>
        <pc:spChg chg="mod">
          <ac:chgData name="Kauppila Elina" userId="857d7802-b40f-45a3-975b-e65d80bfc67d" providerId="ADAL" clId="{E1387094-532E-4D3D-AFB8-D1DBC6C6C102}" dt="2024-11-18T08:42:39.002" v="6200" actId="1076"/>
          <ac:spMkLst>
            <pc:docMk/>
            <pc:sldMk cId="2668111455" sldId="275"/>
            <ac:spMk id="4" creationId="{C9F52F30-D914-E2FF-CEA0-96AD021B6AD4}"/>
          </ac:spMkLst>
        </pc:spChg>
        <pc:picChg chg="add mod">
          <ac:chgData name="Kauppila Elina" userId="857d7802-b40f-45a3-975b-e65d80bfc67d" providerId="ADAL" clId="{E1387094-532E-4D3D-AFB8-D1DBC6C6C102}" dt="2024-11-18T07:04:18.037" v="4115" actId="1076"/>
          <ac:picMkLst>
            <pc:docMk/>
            <pc:sldMk cId="2668111455" sldId="275"/>
            <ac:picMk id="3" creationId="{36E6BCC1-FD24-AC88-683D-C3019AAA4C1F}"/>
          </ac:picMkLst>
        </pc:picChg>
        <pc:picChg chg="add del mod">
          <ac:chgData name="Kauppila Elina" userId="857d7802-b40f-45a3-975b-e65d80bfc67d" providerId="ADAL" clId="{E1387094-532E-4D3D-AFB8-D1DBC6C6C102}" dt="2024-11-18T07:03:23.996" v="4108" actId="478"/>
          <ac:picMkLst>
            <pc:docMk/>
            <pc:sldMk cId="2668111455" sldId="275"/>
            <ac:picMk id="7" creationId="{CE564D56-905C-FF2D-DD2D-5FD389CB75DF}"/>
          </ac:picMkLst>
        </pc:picChg>
        <pc:picChg chg="add mod">
          <ac:chgData name="Kauppila Elina" userId="857d7802-b40f-45a3-975b-e65d80bfc67d" providerId="ADAL" clId="{E1387094-532E-4D3D-AFB8-D1DBC6C6C102}" dt="2024-11-18T08:30:47.216" v="5825" actId="14100"/>
          <ac:picMkLst>
            <pc:docMk/>
            <pc:sldMk cId="2668111455" sldId="275"/>
            <ac:picMk id="8" creationId="{51CF1B7F-1C35-A7BC-6E08-5691A102C8B6}"/>
          </ac:picMkLst>
        </pc:picChg>
        <pc:picChg chg="del">
          <ac:chgData name="Kauppila Elina" userId="857d7802-b40f-45a3-975b-e65d80bfc67d" providerId="ADAL" clId="{E1387094-532E-4D3D-AFB8-D1DBC6C6C102}" dt="2024-11-15T10:37:18.038" v="3668" actId="478"/>
          <ac:picMkLst>
            <pc:docMk/>
            <pc:sldMk cId="2668111455" sldId="275"/>
            <ac:picMk id="16" creationId="{1736A201-F309-7D3E-D60F-342166D4B661}"/>
          </ac:picMkLst>
        </pc:picChg>
        <pc:picChg chg="del mod">
          <ac:chgData name="Kauppila Elina" userId="857d7802-b40f-45a3-975b-e65d80bfc67d" providerId="ADAL" clId="{E1387094-532E-4D3D-AFB8-D1DBC6C6C102}" dt="2024-11-18T08:30:50.609" v="5826" actId="478"/>
          <ac:picMkLst>
            <pc:docMk/>
            <pc:sldMk cId="2668111455" sldId="275"/>
            <ac:picMk id="19" creationId="{0D2B5A3F-C225-E077-2109-5F42E993594F}"/>
          </ac:picMkLst>
        </pc:picChg>
      </pc:sldChg>
      <pc:sldChg chg="modSp add del setBg">
        <pc:chgData name="Kauppila Elina" userId="857d7802-b40f-45a3-975b-e65d80bfc67d" providerId="ADAL" clId="{E1387094-532E-4D3D-AFB8-D1DBC6C6C102}" dt="2024-11-18T06:37:24.670" v="3752"/>
        <pc:sldMkLst>
          <pc:docMk/>
          <pc:sldMk cId="567875872" sldId="276"/>
        </pc:sldMkLst>
        <pc:spChg chg="mod">
          <ac:chgData name="Kauppila Elina" userId="857d7802-b40f-45a3-975b-e65d80bfc67d" providerId="ADAL" clId="{E1387094-532E-4D3D-AFB8-D1DBC6C6C102}" dt="2024-11-18T06:37:23.209" v="3751"/>
          <ac:spMkLst>
            <pc:docMk/>
            <pc:sldMk cId="567875872" sldId="276"/>
            <ac:spMk id="8" creationId="{8D0CC43F-6CFF-5F49-8713-FBCA47CBB836}"/>
          </ac:spMkLst>
        </pc:spChg>
      </pc:sldChg>
      <pc:sldChg chg="new del">
        <pc:chgData name="Kauppila Elina" userId="857d7802-b40f-45a3-975b-e65d80bfc67d" providerId="ADAL" clId="{E1387094-532E-4D3D-AFB8-D1DBC6C6C102}" dt="2024-11-18T06:37:39.630" v="3755" actId="47"/>
        <pc:sldMkLst>
          <pc:docMk/>
          <pc:sldMk cId="2340322503" sldId="276"/>
        </pc:sldMkLst>
      </pc:sldChg>
      <pc:sldChg chg="modSp add mod ord modNotesTx">
        <pc:chgData name="Kauppila Elina" userId="857d7802-b40f-45a3-975b-e65d80bfc67d" providerId="ADAL" clId="{E1387094-532E-4D3D-AFB8-D1DBC6C6C102}" dt="2024-11-21T07:02:11.245" v="7270" actId="20577"/>
        <pc:sldMkLst>
          <pc:docMk/>
          <pc:sldMk cId="567875872" sldId="277"/>
        </pc:sldMkLst>
        <pc:spChg chg="mod">
          <ac:chgData name="Kauppila Elina" userId="857d7802-b40f-45a3-975b-e65d80bfc67d" providerId="ADAL" clId="{E1387094-532E-4D3D-AFB8-D1DBC6C6C102}" dt="2024-11-18T10:55:34.030" v="6798" actId="20577"/>
          <ac:spMkLst>
            <pc:docMk/>
            <pc:sldMk cId="567875872" sldId="277"/>
            <ac:spMk id="2" creationId="{0E052028-CCF9-0A44-82AB-381B5C0D8FFA}"/>
          </ac:spMkLst>
        </pc:spChg>
        <pc:spChg chg="mod">
          <ac:chgData name="Kauppila Elina" userId="857d7802-b40f-45a3-975b-e65d80bfc67d" providerId="ADAL" clId="{E1387094-532E-4D3D-AFB8-D1DBC6C6C102}" dt="2024-11-18T06:44:56.090" v="4035" actId="14100"/>
          <ac:spMkLst>
            <pc:docMk/>
            <pc:sldMk cId="567875872" sldId="277"/>
            <ac:spMk id="8" creationId="{8D0CC43F-6CFF-5F49-8713-FBCA47CBB836}"/>
          </ac:spMkLst>
        </pc:spChg>
      </pc:sldChg>
      <pc:sldChg chg="delSp modSp add del mod">
        <pc:chgData name="Kauppila Elina" userId="857d7802-b40f-45a3-975b-e65d80bfc67d" providerId="ADAL" clId="{E1387094-532E-4D3D-AFB8-D1DBC6C6C102}" dt="2024-11-18T08:28:18.771" v="5745" actId="47"/>
        <pc:sldMkLst>
          <pc:docMk/>
          <pc:sldMk cId="1345123896" sldId="278"/>
        </pc:sldMkLst>
        <pc:spChg chg="mod">
          <ac:chgData name="Kauppila Elina" userId="857d7802-b40f-45a3-975b-e65d80bfc67d" providerId="ADAL" clId="{E1387094-532E-4D3D-AFB8-D1DBC6C6C102}" dt="2024-11-18T07:26:29.814" v="4120" actId="20577"/>
          <ac:spMkLst>
            <pc:docMk/>
            <pc:sldMk cId="1345123896" sldId="278"/>
            <ac:spMk id="3" creationId="{67E8A818-CD9B-654A-10DB-816C06BBDFA9}"/>
          </ac:spMkLst>
        </pc:spChg>
        <pc:picChg chg="del">
          <ac:chgData name="Kauppila Elina" userId="857d7802-b40f-45a3-975b-e65d80bfc67d" providerId="ADAL" clId="{E1387094-532E-4D3D-AFB8-D1DBC6C6C102}" dt="2024-11-18T07:26:36.804" v="4121" actId="478"/>
          <ac:picMkLst>
            <pc:docMk/>
            <pc:sldMk cId="1345123896" sldId="278"/>
            <ac:picMk id="8" creationId="{6E75BDA0-AD74-1124-AE88-658942965A7F}"/>
          </ac:picMkLst>
        </pc:picChg>
      </pc:sldChg>
      <pc:sldChg chg="addSp delSp modSp add del mod setBg modClrScheme chgLayout">
        <pc:chgData name="Kauppila Elina" userId="857d7802-b40f-45a3-975b-e65d80bfc67d" providerId="ADAL" clId="{E1387094-532E-4D3D-AFB8-D1DBC6C6C102}" dt="2024-11-18T06:42:47.258" v="3967" actId="47"/>
        <pc:sldMkLst>
          <pc:docMk/>
          <pc:sldMk cId="1802110621" sldId="278"/>
        </pc:sldMkLst>
        <pc:spChg chg="mod ord">
          <ac:chgData name="Kauppila Elina" userId="857d7802-b40f-45a3-975b-e65d80bfc67d" providerId="ADAL" clId="{E1387094-532E-4D3D-AFB8-D1DBC6C6C102}" dt="2024-11-18T06:42:03.438" v="3964" actId="1076"/>
          <ac:spMkLst>
            <pc:docMk/>
            <pc:sldMk cId="1802110621" sldId="278"/>
            <ac:spMk id="2" creationId="{0E052028-CCF9-0A44-82AB-381B5C0D8FFA}"/>
          </ac:spMkLst>
        </pc:spChg>
        <pc:spChg chg="add del mod ord">
          <ac:chgData name="Kauppila Elina" userId="857d7802-b40f-45a3-975b-e65d80bfc67d" providerId="ADAL" clId="{E1387094-532E-4D3D-AFB8-D1DBC6C6C102}" dt="2024-11-18T06:41:26.558" v="3954" actId="478"/>
          <ac:spMkLst>
            <pc:docMk/>
            <pc:sldMk cId="1802110621" sldId="278"/>
            <ac:spMk id="3" creationId="{6943AAAF-32A6-34CF-E9D1-B6E3A4235153}"/>
          </ac:spMkLst>
        </pc:spChg>
        <pc:spChg chg="mod ord">
          <ac:chgData name="Kauppila Elina" userId="857d7802-b40f-45a3-975b-e65d80bfc67d" providerId="ADAL" clId="{E1387094-532E-4D3D-AFB8-D1DBC6C6C102}" dt="2024-11-18T06:40:37.489" v="3946" actId="700"/>
          <ac:spMkLst>
            <pc:docMk/>
            <pc:sldMk cId="1802110621" sldId="278"/>
            <ac:spMk id="7" creationId="{E93C01CE-1ED4-354A-B625-5E3E78DC059B}"/>
          </ac:spMkLst>
        </pc:spChg>
        <pc:spChg chg="mod ord">
          <ac:chgData name="Kauppila Elina" userId="857d7802-b40f-45a3-975b-e65d80bfc67d" providerId="ADAL" clId="{E1387094-532E-4D3D-AFB8-D1DBC6C6C102}" dt="2024-11-18T06:40:37.489" v="3946" actId="700"/>
          <ac:spMkLst>
            <pc:docMk/>
            <pc:sldMk cId="1802110621" sldId="278"/>
            <ac:spMk id="8" creationId="{8D0CC43F-6CFF-5F49-8713-FBCA47CBB836}"/>
          </ac:spMkLst>
        </pc:spChg>
      </pc:sldChg>
      <pc:sldChg chg="addSp delSp modSp new mod setBg modClrScheme chgLayout modNotesTx">
        <pc:chgData name="Kauppila Elina" userId="857d7802-b40f-45a3-975b-e65d80bfc67d" providerId="ADAL" clId="{E1387094-532E-4D3D-AFB8-D1DBC6C6C102}" dt="2024-11-18T08:26:14.777" v="5581" actId="20577"/>
        <pc:sldMkLst>
          <pc:docMk/>
          <pc:sldMk cId="1512281644" sldId="279"/>
        </pc:sldMkLst>
        <pc:spChg chg="del mod ord">
          <ac:chgData name="Kauppila Elina" userId="857d7802-b40f-45a3-975b-e65d80bfc67d" providerId="ADAL" clId="{E1387094-532E-4D3D-AFB8-D1DBC6C6C102}" dt="2024-11-18T08:07:40.488" v="4634" actId="700"/>
          <ac:spMkLst>
            <pc:docMk/>
            <pc:sldMk cId="1512281644" sldId="279"/>
            <ac:spMk id="2" creationId="{8976CC1B-57D3-72F6-F1E2-51C579FA1D3D}"/>
          </ac:spMkLst>
        </pc:spChg>
        <pc:spChg chg="del">
          <ac:chgData name="Kauppila Elina" userId="857d7802-b40f-45a3-975b-e65d80bfc67d" providerId="ADAL" clId="{E1387094-532E-4D3D-AFB8-D1DBC6C6C102}" dt="2024-11-18T08:07:40.488" v="4634" actId="700"/>
          <ac:spMkLst>
            <pc:docMk/>
            <pc:sldMk cId="1512281644" sldId="279"/>
            <ac:spMk id="3" creationId="{85027E90-C949-84A1-1A15-1AC19D46E68F}"/>
          </ac:spMkLst>
        </pc:spChg>
        <pc:spChg chg="del">
          <ac:chgData name="Kauppila Elina" userId="857d7802-b40f-45a3-975b-e65d80bfc67d" providerId="ADAL" clId="{E1387094-532E-4D3D-AFB8-D1DBC6C6C102}" dt="2024-11-18T08:07:40.488" v="4634" actId="700"/>
          <ac:spMkLst>
            <pc:docMk/>
            <pc:sldMk cId="1512281644" sldId="279"/>
            <ac:spMk id="4" creationId="{F5EF8770-14F8-08EE-2EC1-7A92823C2A82}"/>
          </ac:spMkLst>
        </pc:spChg>
        <pc:spChg chg="del mod ord">
          <ac:chgData name="Kauppila Elina" userId="857d7802-b40f-45a3-975b-e65d80bfc67d" providerId="ADAL" clId="{E1387094-532E-4D3D-AFB8-D1DBC6C6C102}" dt="2024-11-18T08:07:40.488" v="4634" actId="700"/>
          <ac:spMkLst>
            <pc:docMk/>
            <pc:sldMk cId="1512281644" sldId="279"/>
            <ac:spMk id="5" creationId="{55FBD210-AC2F-5C99-C340-C6F77DC0DDCE}"/>
          </ac:spMkLst>
        </pc:spChg>
        <pc:spChg chg="add mod ord">
          <ac:chgData name="Kauppila Elina" userId="857d7802-b40f-45a3-975b-e65d80bfc67d" providerId="ADAL" clId="{E1387094-532E-4D3D-AFB8-D1DBC6C6C102}" dt="2024-11-18T08:10:35.070" v="4692" actId="207"/>
          <ac:spMkLst>
            <pc:docMk/>
            <pc:sldMk cId="1512281644" sldId="279"/>
            <ac:spMk id="6" creationId="{4687CE07-480C-0AFC-5C6C-E57ECA617A4F}"/>
          </ac:spMkLst>
        </pc:spChg>
        <pc:spChg chg="add del mod ord">
          <ac:chgData name="Kauppila Elina" userId="857d7802-b40f-45a3-975b-e65d80bfc67d" providerId="ADAL" clId="{E1387094-532E-4D3D-AFB8-D1DBC6C6C102}" dt="2024-11-18T08:08:04.749" v="4666" actId="26606"/>
          <ac:spMkLst>
            <pc:docMk/>
            <pc:sldMk cId="1512281644" sldId="279"/>
            <ac:spMk id="7" creationId="{74BB0F0F-D99A-0F18-BB25-813FA60F378F}"/>
          </ac:spMkLst>
        </pc:spChg>
        <pc:spChg chg="add del mod">
          <ac:chgData name="Kauppila Elina" userId="857d7802-b40f-45a3-975b-e65d80bfc67d" providerId="ADAL" clId="{E1387094-532E-4D3D-AFB8-D1DBC6C6C102}" dt="2024-11-18T08:08:04.747" v="4665" actId="26606"/>
          <ac:spMkLst>
            <pc:docMk/>
            <pc:sldMk cId="1512281644" sldId="279"/>
            <ac:spMk id="12" creationId="{922412E3-B9AA-9B70-EC8F-20716089D9DB}"/>
          </ac:spMkLst>
        </pc:spChg>
        <pc:spChg chg="add del mod">
          <ac:chgData name="Kauppila Elina" userId="857d7802-b40f-45a3-975b-e65d80bfc67d" providerId="ADAL" clId="{E1387094-532E-4D3D-AFB8-D1DBC6C6C102}" dt="2024-11-18T08:08:04.747" v="4665" actId="26606"/>
          <ac:spMkLst>
            <pc:docMk/>
            <pc:sldMk cId="1512281644" sldId="279"/>
            <ac:spMk id="14" creationId="{30E08E93-F97C-0A00-CD9C-4F9569B3DD38}"/>
          </ac:spMkLst>
        </pc:spChg>
        <pc:spChg chg="add del mod">
          <ac:chgData name="Kauppila Elina" userId="857d7802-b40f-45a3-975b-e65d80bfc67d" providerId="ADAL" clId="{E1387094-532E-4D3D-AFB8-D1DBC6C6C102}" dt="2024-11-18T08:08:28.096" v="4669" actId="478"/>
          <ac:spMkLst>
            <pc:docMk/>
            <pc:sldMk cId="1512281644" sldId="279"/>
            <ac:spMk id="16" creationId="{3EB7B6A4-CC2C-1B83-6914-45842BF83DBA}"/>
          </ac:spMkLst>
        </pc:spChg>
        <pc:spChg chg="add del mod">
          <ac:chgData name="Kauppila Elina" userId="857d7802-b40f-45a3-975b-e65d80bfc67d" providerId="ADAL" clId="{E1387094-532E-4D3D-AFB8-D1DBC6C6C102}" dt="2024-11-18T08:08:31.506" v="4670" actId="478"/>
          <ac:spMkLst>
            <pc:docMk/>
            <pc:sldMk cId="1512281644" sldId="279"/>
            <ac:spMk id="17" creationId="{15B6BD75-DB3C-9E2F-665B-DA50F3728477}"/>
          </ac:spMkLst>
        </pc:spChg>
      </pc:sldChg>
      <pc:sldChg chg="addSp delSp modSp new mod ord modNotesTx">
        <pc:chgData name="Kauppila Elina" userId="857d7802-b40f-45a3-975b-e65d80bfc67d" providerId="ADAL" clId="{E1387094-532E-4D3D-AFB8-D1DBC6C6C102}" dt="2024-11-21T12:08:23.984" v="7387" actId="255"/>
        <pc:sldMkLst>
          <pc:docMk/>
          <pc:sldMk cId="3204031518" sldId="280"/>
        </pc:sldMkLst>
        <pc:spChg chg="mod">
          <ac:chgData name="Kauppila Elina" userId="857d7802-b40f-45a3-975b-e65d80bfc67d" providerId="ADAL" clId="{E1387094-532E-4D3D-AFB8-D1DBC6C6C102}" dt="2024-11-18T11:08:48.895" v="7150" actId="20577"/>
          <ac:spMkLst>
            <pc:docMk/>
            <pc:sldMk cId="3204031518" sldId="280"/>
            <ac:spMk id="2" creationId="{CC32CB97-FD0E-D3BC-6DB2-3AA0C2C829B9}"/>
          </ac:spMkLst>
        </pc:spChg>
        <pc:spChg chg="mod">
          <ac:chgData name="Kauppila Elina" userId="857d7802-b40f-45a3-975b-e65d80bfc67d" providerId="ADAL" clId="{E1387094-532E-4D3D-AFB8-D1DBC6C6C102}" dt="2024-11-21T12:08:23.984" v="7387" actId="255"/>
          <ac:spMkLst>
            <pc:docMk/>
            <pc:sldMk cId="3204031518" sldId="280"/>
            <ac:spMk id="3" creationId="{DF2B4891-ADFB-DAB7-49E8-779397B9D70F}"/>
          </ac:spMkLst>
        </pc:spChg>
        <pc:spChg chg="del">
          <ac:chgData name="Kauppila Elina" userId="857d7802-b40f-45a3-975b-e65d80bfc67d" providerId="ADAL" clId="{E1387094-532E-4D3D-AFB8-D1DBC6C6C102}" dt="2024-11-18T08:11:41.603" v="4780" actId="478"/>
          <ac:spMkLst>
            <pc:docMk/>
            <pc:sldMk cId="3204031518" sldId="280"/>
            <ac:spMk id="4" creationId="{CA242084-ABDD-54E9-CBBF-03666F32E43B}"/>
          </ac:spMkLst>
        </pc:spChg>
        <pc:spChg chg="del">
          <ac:chgData name="Kauppila Elina" userId="857d7802-b40f-45a3-975b-e65d80bfc67d" providerId="ADAL" clId="{E1387094-532E-4D3D-AFB8-D1DBC6C6C102}" dt="2024-11-18T08:22:08.447" v="5241" actId="478"/>
          <ac:spMkLst>
            <pc:docMk/>
            <pc:sldMk cId="3204031518" sldId="280"/>
            <ac:spMk id="5" creationId="{6E9B1760-B55B-7FAA-66C1-B90BC8CA5F2E}"/>
          </ac:spMkLst>
        </pc:spChg>
        <pc:picChg chg="add mod">
          <ac:chgData name="Kauppila Elina" userId="857d7802-b40f-45a3-975b-e65d80bfc67d" providerId="ADAL" clId="{E1387094-532E-4D3D-AFB8-D1DBC6C6C102}" dt="2024-11-18T08:11:55.988" v="4786" actId="1076"/>
          <ac:picMkLst>
            <pc:docMk/>
            <pc:sldMk cId="3204031518" sldId="280"/>
            <ac:picMk id="7" creationId="{9D572F1D-02C7-9E74-A2FA-9F99C355F7D8}"/>
          </ac:picMkLst>
        </pc:picChg>
        <pc:picChg chg="add mod">
          <ac:chgData name="Kauppila Elina" userId="857d7802-b40f-45a3-975b-e65d80bfc67d" providerId="ADAL" clId="{E1387094-532E-4D3D-AFB8-D1DBC6C6C102}" dt="2024-11-18T11:07:51.550" v="7098" actId="1076"/>
          <ac:picMkLst>
            <pc:docMk/>
            <pc:sldMk cId="3204031518" sldId="280"/>
            <ac:picMk id="9" creationId="{8816C26E-C4EF-A611-682E-96667F50B6D9}"/>
          </ac:picMkLst>
        </pc:picChg>
      </pc:sldChg>
      <pc:sldChg chg="modSp new mod modNotesTx">
        <pc:chgData name="Kauppila Elina" userId="857d7802-b40f-45a3-975b-e65d80bfc67d" providerId="ADAL" clId="{E1387094-532E-4D3D-AFB8-D1DBC6C6C102}" dt="2024-11-18T08:28:02.654" v="5744" actId="20577"/>
        <pc:sldMkLst>
          <pc:docMk/>
          <pc:sldMk cId="2260766160" sldId="281"/>
        </pc:sldMkLst>
        <pc:spChg chg="mod">
          <ac:chgData name="Kauppila Elina" userId="857d7802-b40f-45a3-975b-e65d80bfc67d" providerId="ADAL" clId="{E1387094-532E-4D3D-AFB8-D1DBC6C6C102}" dt="2024-11-18T08:27:53.961" v="5738" actId="20577"/>
          <ac:spMkLst>
            <pc:docMk/>
            <pc:sldMk cId="2260766160" sldId="281"/>
            <ac:spMk id="2" creationId="{1402F717-00DC-6233-3590-97D2300020F1}"/>
          </ac:spMkLst>
        </pc:spChg>
        <pc:spChg chg="mod">
          <ac:chgData name="Kauppila Elina" userId="857d7802-b40f-45a3-975b-e65d80bfc67d" providerId="ADAL" clId="{E1387094-532E-4D3D-AFB8-D1DBC6C6C102}" dt="2024-11-18T08:27:36.567" v="5644" actId="20577"/>
          <ac:spMkLst>
            <pc:docMk/>
            <pc:sldMk cId="2260766160" sldId="281"/>
            <ac:spMk id="3" creationId="{56C36AC3-5B7B-87C5-37EF-B23CCECD32FA}"/>
          </ac:spMkLst>
        </pc:spChg>
      </pc:sldChg>
      <pc:sldChg chg="addSp delSp modSp add mod">
        <pc:chgData name="Kauppila Elina" userId="857d7802-b40f-45a3-975b-e65d80bfc67d" providerId="ADAL" clId="{E1387094-532E-4D3D-AFB8-D1DBC6C6C102}" dt="2024-11-18T12:45:51.201" v="7189" actId="1076"/>
        <pc:sldMkLst>
          <pc:docMk/>
          <pc:sldMk cId="1324794969" sldId="282"/>
        </pc:sldMkLst>
        <pc:spChg chg="mod">
          <ac:chgData name="Kauppila Elina" userId="857d7802-b40f-45a3-975b-e65d80bfc67d" providerId="ADAL" clId="{E1387094-532E-4D3D-AFB8-D1DBC6C6C102}" dt="2024-11-18T10:49:23.908" v="6663" actId="20577"/>
          <ac:spMkLst>
            <pc:docMk/>
            <pc:sldMk cId="1324794969" sldId="282"/>
            <ac:spMk id="2" creationId="{575C6217-6A76-32BB-56D1-8DB4C6FE0979}"/>
          </ac:spMkLst>
        </pc:spChg>
        <pc:spChg chg="mod">
          <ac:chgData name="Kauppila Elina" userId="857d7802-b40f-45a3-975b-e65d80bfc67d" providerId="ADAL" clId="{E1387094-532E-4D3D-AFB8-D1DBC6C6C102}" dt="2024-11-18T10:50:57.816" v="6782" actId="20577"/>
          <ac:spMkLst>
            <pc:docMk/>
            <pc:sldMk cId="1324794969" sldId="282"/>
            <ac:spMk id="3" creationId="{BFAB3DA1-7F6D-3A9F-DF1F-8AAFA20845F4}"/>
          </ac:spMkLst>
        </pc:spChg>
        <pc:picChg chg="add del mod">
          <ac:chgData name="Kauppila Elina" userId="857d7802-b40f-45a3-975b-e65d80bfc67d" providerId="ADAL" clId="{E1387094-532E-4D3D-AFB8-D1DBC6C6C102}" dt="2024-11-18T10:48:56.268" v="6657" actId="478"/>
          <ac:picMkLst>
            <pc:docMk/>
            <pc:sldMk cId="1324794969" sldId="282"/>
            <ac:picMk id="5" creationId="{CB191693-91F3-4F35-1E71-3311AED2E5B3}"/>
          </ac:picMkLst>
        </pc:picChg>
        <pc:picChg chg="add del mod">
          <ac:chgData name="Kauppila Elina" userId="857d7802-b40f-45a3-975b-e65d80bfc67d" providerId="ADAL" clId="{E1387094-532E-4D3D-AFB8-D1DBC6C6C102}" dt="2024-11-18T12:45:36.193" v="7183" actId="478"/>
          <ac:picMkLst>
            <pc:docMk/>
            <pc:sldMk cId="1324794969" sldId="282"/>
            <ac:picMk id="7" creationId="{A45B5D68-9349-39EA-5B75-251B95130B39}"/>
          </ac:picMkLst>
        </pc:picChg>
        <pc:picChg chg="add mod">
          <ac:chgData name="Kauppila Elina" userId="857d7802-b40f-45a3-975b-e65d80bfc67d" providerId="ADAL" clId="{E1387094-532E-4D3D-AFB8-D1DBC6C6C102}" dt="2024-11-18T12:45:51.201" v="7189" actId="1076"/>
          <ac:picMkLst>
            <pc:docMk/>
            <pc:sldMk cId="1324794969" sldId="282"/>
            <ac:picMk id="9" creationId="{E02F6737-DB42-EF16-BCCB-51B522086FE4}"/>
          </ac:picMkLst>
        </pc:picChg>
        <pc:picChg chg="del">
          <ac:chgData name="Kauppila Elina" userId="857d7802-b40f-45a3-975b-e65d80bfc67d" providerId="ADAL" clId="{E1387094-532E-4D3D-AFB8-D1DBC6C6C102}" dt="2024-11-18T10:44:59.792" v="6647" actId="478"/>
          <ac:picMkLst>
            <pc:docMk/>
            <pc:sldMk cId="1324794969" sldId="282"/>
            <ac:picMk id="10" creationId="{9E3B16AE-D1C3-83B7-4A3F-562A849C5E82}"/>
          </ac:picMkLst>
        </pc:picChg>
      </pc:sldChg>
      <pc:sldChg chg="addSp delSp modSp add mod ord setBg">
        <pc:chgData name="Kauppila Elina" userId="857d7802-b40f-45a3-975b-e65d80bfc67d" providerId="ADAL" clId="{E1387094-532E-4D3D-AFB8-D1DBC6C6C102}" dt="2024-11-18T10:59:08.351" v="6863" actId="478"/>
        <pc:sldMkLst>
          <pc:docMk/>
          <pc:sldMk cId="2346698803" sldId="283"/>
        </pc:sldMkLst>
        <pc:spChg chg="add del mod">
          <ac:chgData name="Kauppila Elina" userId="857d7802-b40f-45a3-975b-e65d80bfc67d" providerId="ADAL" clId="{E1387094-532E-4D3D-AFB8-D1DBC6C6C102}" dt="2024-11-18T10:59:08.351" v="6863" actId="478"/>
          <ac:spMkLst>
            <pc:docMk/>
            <pc:sldMk cId="2346698803" sldId="283"/>
            <ac:spMk id="3" creationId="{776224A5-2D2F-9502-AC13-B2F41E5D074D}"/>
          </ac:spMkLst>
        </pc:spChg>
        <pc:spChg chg="del mod">
          <ac:chgData name="Kauppila Elina" userId="857d7802-b40f-45a3-975b-e65d80bfc67d" providerId="ADAL" clId="{E1387094-532E-4D3D-AFB8-D1DBC6C6C102}" dt="2024-11-18T10:59:05.543" v="6862" actId="478"/>
          <ac:spMkLst>
            <pc:docMk/>
            <pc:sldMk cId="2346698803" sldId="283"/>
            <ac:spMk id="6" creationId="{4687CE07-480C-0AFC-5C6C-E57ECA617A4F}"/>
          </ac:spMkLst>
        </pc:spChg>
      </pc:sldChg>
      <pc:sldChg chg="addSp delSp modSp new mod">
        <pc:chgData name="Kauppila Elina" userId="857d7802-b40f-45a3-975b-e65d80bfc67d" providerId="ADAL" clId="{E1387094-532E-4D3D-AFB8-D1DBC6C6C102}" dt="2024-11-21T07:16:51.111" v="7310" actId="14100"/>
        <pc:sldMkLst>
          <pc:docMk/>
          <pc:sldMk cId="439561514" sldId="284"/>
        </pc:sldMkLst>
        <pc:spChg chg="mod">
          <ac:chgData name="Kauppila Elina" userId="857d7802-b40f-45a3-975b-e65d80bfc67d" providerId="ADAL" clId="{E1387094-532E-4D3D-AFB8-D1DBC6C6C102}" dt="2024-11-18T12:47:05.042" v="7192"/>
          <ac:spMkLst>
            <pc:docMk/>
            <pc:sldMk cId="439561514" sldId="284"/>
            <ac:spMk id="2" creationId="{036BBAA5-62C9-AC66-0DF0-7765D5EBEDD1}"/>
          </ac:spMkLst>
        </pc:spChg>
        <pc:spChg chg="mod">
          <ac:chgData name="Kauppila Elina" userId="857d7802-b40f-45a3-975b-e65d80bfc67d" providerId="ADAL" clId="{E1387094-532E-4D3D-AFB8-D1DBC6C6C102}" dt="2024-11-21T07:16:51.111" v="7310" actId="14100"/>
          <ac:spMkLst>
            <pc:docMk/>
            <pc:sldMk cId="439561514" sldId="284"/>
            <ac:spMk id="3" creationId="{69101826-D74A-5760-E0CC-5CA11A7E21D4}"/>
          </ac:spMkLst>
        </pc:spChg>
        <pc:spChg chg="del">
          <ac:chgData name="Kauppila Elina" userId="857d7802-b40f-45a3-975b-e65d80bfc67d" providerId="ADAL" clId="{E1387094-532E-4D3D-AFB8-D1DBC6C6C102}" dt="2024-11-18T12:47:20.573" v="7196" actId="478"/>
          <ac:spMkLst>
            <pc:docMk/>
            <pc:sldMk cId="439561514" sldId="284"/>
            <ac:spMk id="4" creationId="{5ABD6FBC-719A-5F40-CBCD-BB2458172782}"/>
          </ac:spMkLst>
        </pc:spChg>
        <pc:picChg chg="add mod">
          <ac:chgData name="Kauppila Elina" userId="857d7802-b40f-45a3-975b-e65d80bfc67d" providerId="ADAL" clId="{E1387094-532E-4D3D-AFB8-D1DBC6C6C102}" dt="2024-11-18T12:47:21.177" v="7197"/>
          <ac:picMkLst>
            <pc:docMk/>
            <pc:sldMk cId="439561514" sldId="284"/>
            <ac:picMk id="6" creationId="{C83E1A4A-017A-5B70-07D4-16736DCC0F7D}"/>
          </ac:picMkLst>
        </pc:picChg>
      </pc:sldChg>
      <pc:sldChg chg="modNotesTx">
        <pc:chgData name="Kauppila Elina" userId="857d7802-b40f-45a3-975b-e65d80bfc67d" providerId="ADAL" clId="{E1387094-532E-4D3D-AFB8-D1DBC6C6C102}" dt="2024-11-21T06:54:12.331" v="7255" actId="20577"/>
        <pc:sldMkLst>
          <pc:docMk/>
          <pc:sldMk cId="3394231580" sldId="285"/>
        </pc:sldMkLst>
      </pc:sldChg>
      <pc:sldChg chg="addSp delSp modSp add del mod">
        <pc:chgData name="Kauppila Elina" userId="857d7802-b40f-45a3-975b-e65d80bfc67d" providerId="ADAL" clId="{E1387094-532E-4D3D-AFB8-D1DBC6C6C102}" dt="2024-11-19T06:52:50.730" v="7208" actId="47"/>
        <pc:sldMkLst>
          <pc:docMk/>
          <pc:sldMk cId="4223057499" sldId="285"/>
        </pc:sldMkLst>
        <pc:picChg chg="del">
          <ac:chgData name="Kauppila Elina" userId="857d7802-b40f-45a3-975b-e65d80bfc67d" providerId="ADAL" clId="{E1387094-532E-4D3D-AFB8-D1DBC6C6C102}" dt="2024-11-19T06:51:32.986" v="7200" actId="478"/>
          <ac:picMkLst>
            <pc:docMk/>
            <pc:sldMk cId="4223057499" sldId="285"/>
            <ac:picMk id="3" creationId="{36E6BCC1-FD24-AC88-683D-C3019AAA4C1F}"/>
          </ac:picMkLst>
        </pc:picChg>
        <pc:picChg chg="add mod">
          <ac:chgData name="Kauppila Elina" userId="857d7802-b40f-45a3-975b-e65d80bfc67d" providerId="ADAL" clId="{E1387094-532E-4D3D-AFB8-D1DBC6C6C102}" dt="2024-11-19T06:51:49.921" v="7207" actId="1076"/>
          <ac:picMkLst>
            <pc:docMk/>
            <pc:sldMk cId="4223057499" sldId="285"/>
            <ac:picMk id="6" creationId="{552F70D5-A4C1-81E6-B9C7-D241216D60CA}"/>
          </ac:picMkLst>
        </pc:picChg>
      </pc:sldChg>
      <pc:sldChg chg="delSp modSp mod modNotesTx">
        <pc:chgData name="Kauppila Elina" userId="857d7802-b40f-45a3-975b-e65d80bfc67d" providerId="ADAL" clId="{E1387094-532E-4D3D-AFB8-D1DBC6C6C102}" dt="2024-11-21T07:21:08.239" v="7312" actId="14100"/>
        <pc:sldMkLst>
          <pc:docMk/>
          <pc:sldMk cId="3832840522" sldId="286"/>
        </pc:sldMkLst>
        <pc:spChg chg="mod">
          <ac:chgData name="Kauppila Elina" userId="857d7802-b40f-45a3-975b-e65d80bfc67d" providerId="ADAL" clId="{E1387094-532E-4D3D-AFB8-D1DBC6C6C102}" dt="2024-11-21T07:21:08.239" v="7312" actId="14100"/>
          <ac:spMkLst>
            <pc:docMk/>
            <pc:sldMk cId="3832840522" sldId="286"/>
            <ac:spMk id="3" creationId="{54AD721E-0A7B-2D52-E65F-D009859AE5DC}"/>
          </ac:spMkLst>
        </pc:spChg>
        <pc:spChg chg="del">
          <ac:chgData name="Kauppila Elina" userId="857d7802-b40f-45a3-975b-e65d80bfc67d" providerId="ADAL" clId="{E1387094-532E-4D3D-AFB8-D1DBC6C6C102}" dt="2024-11-21T07:20:08.902" v="7311" actId="478"/>
          <ac:spMkLst>
            <pc:docMk/>
            <pc:sldMk cId="3832840522" sldId="286"/>
            <ac:spMk id="4" creationId="{19319AB6-CD59-1045-5F91-FFBA628EAB7D}"/>
          </ac:spMkLst>
        </pc:spChg>
      </pc:sldChg>
      <pc:sldChg chg="modSp mod modNotesTx">
        <pc:chgData name="Kauppila Elina" userId="857d7802-b40f-45a3-975b-e65d80bfc67d" providerId="ADAL" clId="{E1387094-532E-4D3D-AFB8-D1DBC6C6C102}" dt="2024-11-21T08:40:58.530" v="7333" actId="27636"/>
        <pc:sldMkLst>
          <pc:docMk/>
          <pc:sldMk cId="2696443632" sldId="287"/>
        </pc:sldMkLst>
        <pc:spChg chg="mod">
          <ac:chgData name="Kauppila Elina" userId="857d7802-b40f-45a3-975b-e65d80bfc67d" providerId="ADAL" clId="{E1387094-532E-4D3D-AFB8-D1DBC6C6C102}" dt="2024-11-21T08:40:58.530" v="7333" actId="27636"/>
          <ac:spMkLst>
            <pc:docMk/>
            <pc:sldMk cId="2696443632" sldId="287"/>
            <ac:spMk id="3" creationId="{9E3C5910-B82F-0B59-31A4-08BF2F55AB0A}"/>
          </ac:spMkLst>
        </pc:spChg>
      </pc:sldChg>
      <pc:sldChg chg="modNotesTx">
        <pc:chgData name="Kauppila Elina" userId="857d7802-b40f-45a3-975b-e65d80bfc67d" providerId="ADAL" clId="{E1387094-532E-4D3D-AFB8-D1DBC6C6C102}" dt="2024-11-21T06:54:06.631" v="7250" actId="20577"/>
        <pc:sldMkLst>
          <pc:docMk/>
          <pc:sldMk cId="374798900" sldId="289"/>
        </pc:sldMkLst>
      </pc:sldChg>
    </pc:docChg>
  </pc:docChgLst>
  <pc:docChgLst>
    <pc:chgData name="Salo Tanja" userId="S::tanja.salo@ouka.fi::c12ce943-e429-4b97-a8ed-8820beb76b53" providerId="AD" clId="Web-{45F41087-CE76-0364-9551-35EF87183159}"/>
    <pc:docChg chg="modSld">
      <pc:chgData name="Salo Tanja" userId="S::tanja.salo@ouka.fi::c12ce943-e429-4b97-a8ed-8820beb76b53" providerId="AD" clId="Web-{45F41087-CE76-0364-9551-35EF87183159}" dt="2024-11-21T11:30:38.608" v="5" actId="20577"/>
      <pc:docMkLst>
        <pc:docMk/>
      </pc:docMkLst>
      <pc:sldChg chg="modSp">
        <pc:chgData name="Salo Tanja" userId="S::tanja.salo@ouka.fi::c12ce943-e429-4b97-a8ed-8820beb76b53" providerId="AD" clId="Web-{45F41087-CE76-0364-9551-35EF87183159}" dt="2024-11-21T11:30:38.608" v="5" actId="20577"/>
        <pc:sldMkLst>
          <pc:docMk/>
          <pc:sldMk cId="2895546992" sldId="262"/>
        </pc:sldMkLst>
        <pc:spChg chg="mod">
          <ac:chgData name="Salo Tanja" userId="S::tanja.salo@ouka.fi::c12ce943-e429-4b97-a8ed-8820beb76b53" providerId="AD" clId="Web-{45F41087-CE76-0364-9551-35EF87183159}" dt="2024-11-21T11:30:38.608" v="5" actId="20577"/>
          <ac:spMkLst>
            <pc:docMk/>
            <pc:sldMk cId="2895546992" sldId="262"/>
            <ac:spMk id="3" creationId="{1F12D709-A48C-0A77-EE09-5F4D78EF8543}"/>
          </ac:spMkLst>
        </pc:spChg>
      </pc:sldChg>
      <pc:sldChg chg="modSp">
        <pc:chgData name="Salo Tanja" userId="S::tanja.salo@ouka.fi::c12ce943-e429-4b97-a8ed-8820beb76b53" providerId="AD" clId="Web-{45F41087-CE76-0364-9551-35EF87183159}" dt="2024-11-21T11:30:15.217" v="1" actId="20577"/>
        <pc:sldMkLst>
          <pc:docMk/>
          <pc:sldMk cId="2239670592" sldId="272"/>
        </pc:sldMkLst>
        <pc:spChg chg="mod">
          <ac:chgData name="Salo Tanja" userId="S::tanja.salo@ouka.fi::c12ce943-e429-4b97-a8ed-8820beb76b53" providerId="AD" clId="Web-{45F41087-CE76-0364-9551-35EF87183159}" dt="2024-11-21T11:30:15.217" v="1" actId="20577"/>
          <ac:spMkLst>
            <pc:docMk/>
            <pc:sldMk cId="2239670592" sldId="272"/>
            <ac:spMk id="7" creationId="{53BE3B52-849B-2450-4DAB-AC63993E17FC}"/>
          </ac:spMkLst>
        </pc:spChg>
      </pc:sldChg>
    </pc:docChg>
  </pc:docChgLst>
  <pc:docChgLst>
    <pc:chgData name="Salo Tanja" userId="S::tanja.salo@ouka.fi::c12ce943-e429-4b97-a8ed-8820beb76b53" providerId="AD" clId="Web-{E66501AE-47A6-473D-22D1-A1BFDA1C36AD}"/>
    <pc:docChg chg="modSld">
      <pc:chgData name="Salo Tanja" userId="S::tanja.salo@ouka.fi::c12ce943-e429-4b97-a8ed-8820beb76b53" providerId="AD" clId="Web-{E66501AE-47A6-473D-22D1-A1BFDA1C36AD}" dt="2024-11-20T11:48:16.637" v="1111" actId="20577"/>
      <pc:docMkLst>
        <pc:docMk/>
      </pc:docMkLst>
      <pc:sldChg chg="modSp">
        <pc:chgData name="Salo Tanja" userId="S::tanja.salo@ouka.fi::c12ce943-e429-4b97-a8ed-8820beb76b53" providerId="AD" clId="Web-{E66501AE-47A6-473D-22D1-A1BFDA1C36AD}" dt="2024-11-20T11:28:08.731" v="475" actId="20577"/>
        <pc:sldMkLst>
          <pc:docMk/>
          <pc:sldMk cId="1695149024" sldId="260"/>
        </pc:sldMkLst>
        <pc:spChg chg="mod">
          <ac:chgData name="Salo Tanja" userId="S::tanja.salo@ouka.fi::c12ce943-e429-4b97-a8ed-8820beb76b53" providerId="AD" clId="Web-{E66501AE-47A6-473D-22D1-A1BFDA1C36AD}" dt="2024-11-20T11:28:08.731" v="475" actId="20577"/>
          <ac:spMkLst>
            <pc:docMk/>
            <pc:sldMk cId="1695149024" sldId="260"/>
            <ac:spMk id="3" creationId="{67E8A818-CD9B-654A-10DB-816C06BBDFA9}"/>
          </ac:spMkLst>
        </pc:spChg>
      </pc:sldChg>
      <pc:sldChg chg="modSp">
        <pc:chgData name="Salo Tanja" userId="S::tanja.salo@ouka.fi::c12ce943-e429-4b97-a8ed-8820beb76b53" providerId="AD" clId="Web-{E66501AE-47A6-473D-22D1-A1BFDA1C36AD}" dt="2024-11-20T11:17:03.291" v="211" actId="20577"/>
        <pc:sldMkLst>
          <pc:docMk/>
          <pc:sldMk cId="1935956095" sldId="270"/>
        </pc:sldMkLst>
        <pc:spChg chg="mod">
          <ac:chgData name="Salo Tanja" userId="S::tanja.salo@ouka.fi::c12ce943-e429-4b97-a8ed-8820beb76b53" providerId="AD" clId="Web-{E66501AE-47A6-473D-22D1-A1BFDA1C36AD}" dt="2024-11-20T11:17:03.291" v="211" actId="20577"/>
          <ac:spMkLst>
            <pc:docMk/>
            <pc:sldMk cId="1935956095" sldId="270"/>
            <ac:spMk id="3" creationId="{599DE47E-06BB-D20F-B3E6-B1FFD7186828}"/>
          </ac:spMkLst>
        </pc:spChg>
      </pc:sldChg>
      <pc:sldChg chg="modSp">
        <pc:chgData name="Salo Tanja" userId="S::tanja.salo@ouka.fi::c12ce943-e429-4b97-a8ed-8820beb76b53" providerId="AD" clId="Web-{E66501AE-47A6-473D-22D1-A1BFDA1C36AD}" dt="2024-11-20T11:29:30.889" v="485" actId="20577"/>
        <pc:sldMkLst>
          <pc:docMk/>
          <pc:sldMk cId="2498616093" sldId="274"/>
        </pc:sldMkLst>
        <pc:spChg chg="mod">
          <ac:chgData name="Salo Tanja" userId="S::tanja.salo@ouka.fi::c12ce943-e429-4b97-a8ed-8820beb76b53" providerId="AD" clId="Web-{E66501AE-47A6-473D-22D1-A1BFDA1C36AD}" dt="2024-11-20T11:29:30.889" v="485" actId="20577"/>
          <ac:spMkLst>
            <pc:docMk/>
            <pc:sldMk cId="2498616093" sldId="274"/>
            <ac:spMk id="3" creationId="{67E8A818-CD9B-654A-10DB-816C06BBDFA9}"/>
          </ac:spMkLst>
        </pc:spChg>
      </pc:sldChg>
      <pc:sldChg chg="modSp">
        <pc:chgData name="Salo Tanja" userId="S::tanja.salo@ouka.fi::c12ce943-e429-4b97-a8ed-8820beb76b53" providerId="AD" clId="Web-{E66501AE-47A6-473D-22D1-A1BFDA1C36AD}" dt="2024-11-20T11:21:50.533" v="452" actId="20577"/>
        <pc:sldMkLst>
          <pc:docMk/>
          <pc:sldMk cId="2260766160" sldId="281"/>
        </pc:sldMkLst>
        <pc:spChg chg="mod">
          <ac:chgData name="Salo Tanja" userId="S::tanja.salo@ouka.fi::c12ce943-e429-4b97-a8ed-8820beb76b53" providerId="AD" clId="Web-{E66501AE-47A6-473D-22D1-A1BFDA1C36AD}" dt="2024-11-20T11:21:45.111" v="451" actId="20577"/>
          <ac:spMkLst>
            <pc:docMk/>
            <pc:sldMk cId="2260766160" sldId="281"/>
            <ac:spMk id="2" creationId="{1402F717-00DC-6233-3590-97D2300020F1}"/>
          </ac:spMkLst>
        </pc:spChg>
        <pc:spChg chg="mod">
          <ac:chgData name="Salo Tanja" userId="S::tanja.salo@ouka.fi::c12ce943-e429-4b97-a8ed-8820beb76b53" providerId="AD" clId="Web-{E66501AE-47A6-473D-22D1-A1BFDA1C36AD}" dt="2024-11-20T11:21:50.533" v="452" actId="20577"/>
          <ac:spMkLst>
            <pc:docMk/>
            <pc:sldMk cId="2260766160" sldId="281"/>
            <ac:spMk id="3" creationId="{56C36AC3-5B7B-87C5-37EF-B23CCECD32FA}"/>
          </ac:spMkLst>
        </pc:spChg>
      </pc:sldChg>
      <pc:sldChg chg="modSp">
        <pc:chgData name="Salo Tanja" userId="S::tanja.salo@ouka.fi::c12ce943-e429-4b97-a8ed-8820beb76b53" providerId="AD" clId="Web-{E66501AE-47A6-473D-22D1-A1BFDA1C36AD}" dt="2024-11-20T11:21:16.235" v="432" actId="20577"/>
        <pc:sldMkLst>
          <pc:docMk/>
          <pc:sldMk cId="1324794969" sldId="282"/>
        </pc:sldMkLst>
        <pc:spChg chg="mod">
          <ac:chgData name="Salo Tanja" userId="S::tanja.salo@ouka.fi::c12ce943-e429-4b97-a8ed-8820beb76b53" providerId="AD" clId="Web-{E66501AE-47A6-473D-22D1-A1BFDA1C36AD}" dt="2024-11-20T11:21:16.235" v="432" actId="20577"/>
          <ac:spMkLst>
            <pc:docMk/>
            <pc:sldMk cId="1324794969" sldId="282"/>
            <ac:spMk id="3" creationId="{BFAB3DA1-7F6D-3A9F-DF1F-8AAFA20845F4}"/>
          </ac:spMkLst>
        </pc:spChg>
      </pc:sldChg>
      <pc:sldChg chg="modSp">
        <pc:chgData name="Salo Tanja" userId="S::tanja.salo@ouka.fi::c12ce943-e429-4b97-a8ed-8820beb76b53" providerId="AD" clId="Web-{E66501AE-47A6-473D-22D1-A1BFDA1C36AD}" dt="2024-11-20T11:20:29.312" v="414" actId="20577"/>
        <pc:sldMkLst>
          <pc:docMk/>
          <pc:sldMk cId="439561514" sldId="284"/>
        </pc:sldMkLst>
        <pc:spChg chg="mod">
          <ac:chgData name="Salo Tanja" userId="S::tanja.salo@ouka.fi::c12ce943-e429-4b97-a8ed-8820beb76b53" providerId="AD" clId="Web-{E66501AE-47A6-473D-22D1-A1BFDA1C36AD}" dt="2024-11-20T11:20:29.312" v="414" actId="20577"/>
          <ac:spMkLst>
            <pc:docMk/>
            <pc:sldMk cId="439561514" sldId="284"/>
            <ac:spMk id="3" creationId="{69101826-D74A-5760-E0CC-5CA11A7E21D4}"/>
          </ac:spMkLst>
        </pc:spChg>
      </pc:sldChg>
      <pc:sldChg chg="modSp">
        <pc:chgData name="Salo Tanja" userId="S::tanja.salo@ouka.fi::c12ce943-e429-4b97-a8ed-8820beb76b53" providerId="AD" clId="Web-{E66501AE-47A6-473D-22D1-A1BFDA1C36AD}" dt="2024-11-20T11:35:30.008" v="561" actId="20577"/>
        <pc:sldMkLst>
          <pc:docMk/>
          <pc:sldMk cId="3394231580" sldId="285"/>
        </pc:sldMkLst>
        <pc:spChg chg="mod">
          <ac:chgData name="Salo Tanja" userId="S::tanja.salo@ouka.fi::c12ce943-e429-4b97-a8ed-8820beb76b53" providerId="AD" clId="Web-{E66501AE-47A6-473D-22D1-A1BFDA1C36AD}" dt="2024-11-20T11:35:20.711" v="558" actId="20577"/>
          <ac:spMkLst>
            <pc:docMk/>
            <pc:sldMk cId="3394231580" sldId="285"/>
            <ac:spMk id="3" creationId="{79B8EBB2-506C-1FC7-7E2E-C5A17666E235}"/>
          </ac:spMkLst>
        </pc:spChg>
        <pc:spChg chg="mod">
          <ac:chgData name="Salo Tanja" userId="S::tanja.salo@ouka.fi::c12ce943-e429-4b97-a8ed-8820beb76b53" providerId="AD" clId="Web-{E66501AE-47A6-473D-22D1-A1BFDA1C36AD}" dt="2024-11-20T11:35:30.008" v="561" actId="20577"/>
          <ac:spMkLst>
            <pc:docMk/>
            <pc:sldMk cId="3394231580" sldId="285"/>
            <ac:spMk id="8" creationId="{100BBA97-F257-C369-E79E-ABCD1FC543A3}"/>
          </ac:spMkLst>
        </pc:spChg>
      </pc:sldChg>
      <pc:sldChg chg="modSp">
        <pc:chgData name="Salo Tanja" userId="S::tanja.salo@ouka.fi::c12ce943-e429-4b97-a8ed-8820beb76b53" providerId="AD" clId="Web-{E66501AE-47A6-473D-22D1-A1BFDA1C36AD}" dt="2024-11-20T11:28:42.747" v="484" actId="20577"/>
        <pc:sldMkLst>
          <pc:docMk/>
          <pc:sldMk cId="3832840522" sldId="286"/>
        </pc:sldMkLst>
        <pc:spChg chg="mod">
          <ac:chgData name="Salo Tanja" userId="S::tanja.salo@ouka.fi::c12ce943-e429-4b97-a8ed-8820beb76b53" providerId="AD" clId="Web-{E66501AE-47A6-473D-22D1-A1BFDA1C36AD}" dt="2024-11-20T11:28:42.747" v="484" actId="20577"/>
          <ac:spMkLst>
            <pc:docMk/>
            <pc:sldMk cId="3832840522" sldId="286"/>
            <ac:spMk id="3" creationId="{54AD721E-0A7B-2D52-E65F-D009859AE5DC}"/>
          </ac:spMkLst>
        </pc:spChg>
      </pc:sldChg>
      <pc:sldChg chg="addSp delSp modSp">
        <pc:chgData name="Salo Tanja" userId="S::tanja.salo@ouka.fi::c12ce943-e429-4b97-a8ed-8820beb76b53" providerId="AD" clId="Web-{E66501AE-47A6-473D-22D1-A1BFDA1C36AD}" dt="2024-11-20T11:48:16.637" v="1111" actId="20577"/>
        <pc:sldMkLst>
          <pc:docMk/>
          <pc:sldMk cId="2696443632" sldId="287"/>
        </pc:sldMkLst>
        <pc:spChg chg="mod">
          <ac:chgData name="Salo Tanja" userId="S::tanja.salo@ouka.fi::c12ce943-e429-4b97-a8ed-8820beb76b53" providerId="AD" clId="Web-{E66501AE-47A6-473D-22D1-A1BFDA1C36AD}" dt="2024-11-20T11:41:33.283" v="1055" actId="20577"/>
          <ac:spMkLst>
            <pc:docMk/>
            <pc:sldMk cId="2696443632" sldId="287"/>
            <ac:spMk id="2" creationId="{8C0E3FD3-460D-72F7-D548-EDD4AB353037}"/>
          </ac:spMkLst>
        </pc:spChg>
        <pc:spChg chg="mod">
          <ac:chgData name="Salo Tanja" userId="S::tanja.salo@ouka.fi::c12ce943-e429-4b97-a8ed-8820beb76b53" providerId="AD" clId="Web-{E66501AE-47A6-473D-22D1-A1BFDA1C36AD}" dt="2024-11-20T11:48:16.637" v="1111" actId="20577"/>
          <ac:spMkLst>
            <pc:docMk/>
            <pc:sldMk cId="2696443632" sldId="287"/>
            <ac:spMk id="3" creationId="{9E3C5910-B82F-0B59-31A4-08BF2F55AB0A}"/>
          </ac:spMkLst>
        </pc:spChg>
        <pc:spChg chg="mod">
          <ac:chgData name="Salo Tanja" userId="S::tanja.salo@ouka.fi::c12ce943-e429-4b97-a8ed-8820beb76b53" providerId="AD" clId="Web-{E66501AE-47A6-473D-22D1-A1BFDA1C36AD}" dt="2024-11-20T11:36:20.368" v="603" actId="1076"/>
          <ac:spMkLst>
            <pc:docMk/>
            <pc:sldMk cId="2696443632" sldId="287"/>
            <ac:spMk id="4" creationId="{FF34140C-A6FF-0BC7-B9A1-D2094D7C56EF}"/>
          </ac:spMkLst>
        </pc:spChg>
        <pc:spChg chg="add del mod">
          <ac:chgData name="Salo Tanja" userId="S::tanja.salo@ouka.fi::c12ce943-e429-4b97-a8ed-8820beb76b53" providerId="AD" clId="Web-{E66501AE-47A6-473D-22D1-A1BFDA1C36AD}" dt="2024-11-20T11:37:37.777" v="719"/>
          <ac:spMkLst>
            <pc:docMk/>
            <pc:sldMk cId="2696443632" sldId="287"/>
            <ac:spMk id="6" creationId="{F9FF9134-4C60-A35B-90E2-E13B4A73FF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21.11.2024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646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884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9547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0662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0302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8230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1681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260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6216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0495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241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316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52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75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6425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 &amp; 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50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073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4207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9721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63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0516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5817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659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6714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9419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331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4884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1798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1451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34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3629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485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063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0670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627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45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9876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3375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8041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9633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242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3212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8766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150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7242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852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30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07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anja.salo@eduouka.f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lukevinkaupunni/vinkkeja-osallistumiseen-paivakodeille-kouluille-ja-2.asteell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yti.fi/q/?p=a&amp;h=c5eafb3913&amp;l=fi&amp;eid=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openxmlformats.org/officeDocument/2006/relationships/hyperlink" Target="https://www.bod.fi/lukuboos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ukukeskus.fi/lukuboos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openxmlformats.org/officeDocument/2006/relationships/hyperlink" Target="https://drive.google.com/drive/u/0/folders/1DnWS8vZm97f71JtkbGKiXjEuQ3UVGSFq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ka.fi/kirjastoreitti-lukumetka/asiaa-lukemisen-tarkeydesta" TargetMode="External"/><Relationship Id="rId13" Type="http://schemas.openxmlformats.org/officeDocument/2006/relationships/image" Target="../media/image53.jpeg"/><Relationship Id="rId3" Type="http://schemas.openxmlformats.org/officeDocument/2006/relationships/hyperlink" Target="https://www.ouka.fi/kirjastoreitti-lukumetka/kirjastoreitti-ja-lukumetka" TargetMode="External"/><Relationship Id="rId7" Type="http://schemas.openxmlformats.org/officeDocument/2006/relationships/hyperlink" Target="https://www.ouka.fi/kirjastoreitti-lukumetka/lukuhaasteet" TargetMode="External"/><Relationship Id="rId12" Type="http://schemas.openxmlformats.org/officeDocument/2006/relationships/hyperlink" Target="https://lukemo.fi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ouka.fi/kirjastoreitti-lukumetka/kirjavinkkilistat-ja-vinkkausvideot" TargetMode="External"/><Relationship Id="rId11" Type="http://schemas.openxmlformats.org/officeDocument/2006/relationships/hyperlink" Target="https://www.ouka.fi/evaita-opiskeluun" TargetMode="External"/><Relationship Id="rId5" Type="http://schemas.openxmlformats.org/officeDocument/2006/relationships/hyperlink" Target="https://www.ouka.fi/kirjastoreitti-lukumetka/perusopetuksen-kirjastoreitti" TargetMode="External"/><Relationship Id="rId10" Type="http://schemas.openxmlformats.org/officeDocument/2006/relationships/hyperlink" Target="https://www.ouka.fi/kirjastoreitti-lukumetka/kirjoja-eri-kielilla" TargetMode="External"/><Relationship Id="rId4" Type="http://schemas.openxmlformats.org/officeDocument/2006/relationships/hyperlink" Target="https://www.ouka.fi/kirjastoreitti/kirjallisuusdiplomi" TargetMode="External"/><Relationship Id="rId9" Type="http://schemas.openxmlformats.org/officeDocument/2006/relationships/hyperlink" Target="https://www.ouka.fi/kirjastoreitti-lukumetka/selkokirjat-selkis-ja-celia" TargetMode="External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kirjastoreitti-lukumetka/lainattavat-lukupiirikirjat?accordion=accordion-5926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Helena.valtakorpi@ouka.fi" TargetMode="External"/><Relationship Id="rId4" Type="http://schemas.openxmlformats.org/officeDocument/2006/relationships/hyperlink" Target="https://www.ouka.fi/kirjastoreitti-lukumetka/lainattavat-kirjasarja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XPUmsJFwq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mailto:tanja.salo@ouka.fi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ouka.fi/lukevinkaupunni/esittelymateriaalit" TargetMode="External"/><Relationship Id="rId5" Type="http://schemas.openxmlformats.org/officeDocument/2006/relationships/hyperlink" Target="mailto:mikko.paajala@ouka.fi" TargetMode="External"/><Relationship Id="rId4" Type="http://schemas.openxmlformats.org/officeDocument/2006/relationships/hyperlink" Target="mailto:elina.kauppila@ouka.f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lukevinkaupunni/markkinointimateriaal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jpeg"/><Relationship Id="rId4" Type="http://schemas.openxmlformats.org/officeDocument/2006/relationships/hyperlink" Target="https://www.ouka.fi/kirjastoreitti-lukumetka/infonayttokuvat-ja-markkinointimateriaali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ouka.fi/lukevinkaupunni/lukukuntoon-haasteet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elina.kauppila@ouka.fi" TargetMode="External"/><Relationship Id="rId5" Type="http://schemas.openxmlformats.org/officeDocument/2006/relationships/hyperlink" Target="mailto:tanja.salo@ouka.fi" TargetMode="External"/><Relationship Id="rId4" Type="http://schemas.openxmlformats.org/officeDocument/2006/relationships/hyperlink" Target="https://www.ouka.fi/lukevinkaupunni/lukevin-kaupunni-kirjavinkit" TargetMode="Externa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981" y="2854037"/>
            <a:ext cx="4506237" cy="2667518"/>
          </a:xfrm>
          <a:solidFill>
            <a:schemeClr val="bg1">
              <a:lumMod val="95000"/>
              <a:alpha val="85000"/>
            </a:schemeClr>
          </a:solidFill>
        </p:spPr>
        <p:txBody>
          <a:bodyPr>
            <a:noAutofit/>
          </a:bodyPr>
          <a:lstStyle/>
          <a:p>
            <a:r>
              <a:rPr lang="fi-FI">
                <a:solidFill>
                  <a:schemeClr val="tx1"/>
                </a:solidFill>
                <a:latin typeface="Oulun Graadi Otsikko"/>
                <a:cs typeface="Segoe UI"/>
              </a:rPr>
              <a:t>Lukevin </a:t>
            </a:r>
            <a:r>
              <a:rPr lang="fi-FI" err="1">
                <a:solidFill>
                  <a:schemeClr val="tx1"/>
                </a:solidFill>
                <a:latin typeface="Oulun Graadi Otsikko"/>
                <a:cs typeface="Segoe UI"/>
              </a:rPr>
              <a:t>kaupunni</a:t>
            </a:r>
            <a:r>
              <a:rPr lang="fi-FI">
                <a:solidFill>
                  <a:schemeClr val="tx1"/>
                </a:solidFill>
                <a:latin typeface="Oulun Graadi Otsikko"/>
                <a:cs typeface="Segoe UI"/>
              </a:rPr>
              <a:t> </a:t>
            </a:r>
            <a:br>
              <a:rPr lang="fi-FI">
                <a:solidFill>
                  <a:schemeClr val="tx1"/>
                </a:solidFill>
                <a:latin typeface="Oulun Graadi Otsikko"/>
                <a:cs typeface="Segoe UI"/>
              </a:rPr>
            </a:br>
            <a:r>
              <a:rPr lang="fi-FI">
                <a:solidFill>
                  <a:schemeClr val="tx1"/>
                </a:solidFill>
                <a:latin typeface="Oulun Graadi Otsikko"/>
                <a:cs typeface="Segoe UI"/>
              </a:rPr>
              <a:t>-kampanja &amp; </a:t>
            </a:r>
            <a:r>
              <a:rPr lang="fi-FI" err="1">
                <a:solidFill>
                  <a:schemeClr val="tx1"/>
                </a:solidFill>
                <a:latin typeface="Oulun Graadi Otsikko"/>
                <a:cs typeface="Segoe UI"/>
              </a:rPr>
              <a:t>Lukuboost</a:t>
            </a:r>
            <a:br>
              <a:rPr lang="fi-FI">
                <a:latin typeface="Oulun Graadi Otsikko" pitchFamily="50" charset="0"/>
              </a:rPr>
            </a:br>
            <a:r>
              <a:rPr lang="fi-FI" sz="1800" b="0">
                <a:solidFill>
                  <a:schemeClr val="tx1"/>
                </a:solidFill>
                <a:latin typeface="Barlow"/>
                <a:cs typeface="Segoe UI"/>
              </a:rPr>
              <a:t>Tanja Salo, lukutaidon edistämisen kehittäjäopettaja, </a:t>
            </a:r>
            <a:r>
              <a:rPr lang="fi-FI" sz="1800" b="0" err="1">
                <a:solidFill>
                  <a:schemeClr val="tx1"/>
                </a:solidFill>
                <a:latin typeface="Barlow"/>
                <a:cs typeface="Segoe UI"/>
              </a:rPr>
              <a:t>SiKu</a:t>
            </a:r>
            <a:br>
              <a:rPr lang="fi-FI" sz="1800" b="0">
                <a:latin typeface="Barlow" panose="00000500000000000000" pitchFamily="2" charset="0"/>
              </a:rPr>
            </a:br>
            <a:r>
              <a:rPr lang="fi-FI" sz="1800" b="0">
                <a:solidFill>
                  <a:schemeClr val="tx1"/>
                </a:solidFill>
                <a:latin typeface="Barlow"/>
                <a:cs typeface="Segoe UI"/>
              </a:rPr>
              <a:t>Elina Kauppila, vastaava informaatikko, Oulun kaupunginkirjasto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93C01CE-1ED4-354A-B625-5E3E78DC05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2F4FE-713B-884F-B5BF-63AA24B8D1FF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D0CC43F-6CFF-5F49-8713-FBCA47CB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981" y="5747900"/>
            <a:ext cx="1144201" cy="36512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11051-6BE7-2544-A2F5-5E5EC31FF23C}" type="datetime1">
              <a:rPr kumimoji="0" lang="fi-FI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5C6217-6A76-32BB-56D1-8DB4C6FE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34631"/>
            <a:ext cx="5312005" cy="999460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Lukuteot videoiksi!</a:t>
            </a:r>
            <a:endParaRPr lang="fi-FI" sz="28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FAB3DA1-7F6D-3A9F-DF1F-8AAFA20845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7713" y="1229954"/>
            <a:ext cx="4931907" cy="47934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fi-FI">
                <a:latin typeface="+mn-lt"/>
                <a:cs typeface="Segoe UI"/>
              </a:rPr>
              <a:t>Valitkaa jokin omista lukuteoistanne.</a:t>
            </a:r>
            <a:endParaRPr lang="fi-FI" b="1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Kootkaa videon tekemisestä innostunut porukka (huoltajilta lupa videon julkaisuun Lukevin </a:t>
            </a:r>
            <a:r>
              <a:rPr lang="fi-FI" err="1">
                <a:latin typeface="+mn-lt"/>
                <a:cs typeface="Segoe UI"/>
              </a:rPr>
              <a:t>kaupunni</a:t>
            </a:r>
            <a:r>
              <a:rPr lang="fi-FI">
                <a:latin typeface="+mn-lt"/>
                <a:cs typeface="Segoe UI"/>
              </a:rPr>
              <a:t> -verkkosivuilla).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Kuvatkaa ja editoikaa video, jolla esittelette jonkin lukuteon, esim. </a:t>
            </a:r>
            <a:r>
              <a:rPr lang="fi-FI" err="1">
                <a:latin typeface="+mn-lt"/>
                <a:cs typeface="Segoe UI"/>
              </a:rPr>
              <a:t>iMovie</a:t>
            </a:r>
            <a:r>
              <a:rPr lang="fi-FI">
                <a:latin typeface="+mn-lt"/>
                <a:cs typeface="Segoe UI"/>
              </a:rPr>
              <a:t>-sovelluksella (kuvakäsikirjoitus -&gt; traileri)</a:t>
            </a:r>
          </a:p>
          <a:p>
            <a:pPr marL="1200150" lvl="2" indent="-285750">
              <a:buFont typeface="Calibri" panose="05000000000000000000" pitchFamily="2" charset="2"/>
              <a:buChar char="-"/>
            </a:pPr>
            <a:r>
              <a:rPr lang="fi-FI">
                <a:latin typeface="+mn-lt"/>
                <a:cs typeface="Segoe UI"/>
              </a:rPr>
              <a:t>vaakamuoto</a:t>
            </a:r>
            <a:endParaRPr lang="fi-FI">
              <a:latin typeface="+mn-lt"/>
            </a:endParaRPr>
          </a:p>
          <a:p>
            <a:pPr marL="1200150" lvl="2" indent="-285750">
              <a:buFont typeface="Calibri" panose="05000000000000000000" pitchFamily="2" charset="2"/>
              <a:buChar char="-"/>
            </a:pPr>
            <a:r>
              <a:rPr lang="fi-FI">
                <a:latin typeface="+mn-lt"/>
                <a:cs typeface="Segoe UI"/>
              </a:rPr>
              <a:t>mukaan koulun nimi</a:t>
            </a:r>
          </a:p>
          <a:p>
            <a:pPr marL="1200150" lvl="2" indent="-285750">
              <a:buFont typeface="Calibri" panose="05000000000000000000" pitchFamily="2" charset="2"/>
              <a:buChar char="-"/>
            </a:pPr>
            <a:r>
              <a:rPr lang="fi-FI">
                <a:latin typeface="+mn-lt"/>
                <a:cs typeface="Segoe UI"/>
              </a:rPr>
              <a:t>pituus </a:t>
            </a:r>
            <a:r>
              <a:rPr lang="fi-FI" err="1">
                <a:latin typeface="+mn-lt"/>
                <a:cs typeface="Segoe UI"/>
              </a:rPr>
              <a:t>max</a:t>
            </a:r>
            <a:r>
              <a:rPr lang="fi-FI">
                <a:latin typeface="+mn-lt"/>
                <a:cs typeface="Segoe UI"/>
              </a:rPr>
              <a:t>. 3 min.</a:t>
            </a:r>
            <a:endParaRPr lang="fi-FI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Jakakaa video </a:t>
            </a:r>
            <a:r>
              <a:rPr lang="fi-FI" err="1">
                <a:latin typeface="+mn-lt"/>
                <a:cs typeface="Segoe UI"/>
              </a:rPr>
              <a:t>OneDrivessa</a:t>
            </a:r>
            <a:r>
              <a:rPr lang="fi-FI">
                <a:latin typeface="+mn-lt"/>
                <a:cs typeface="Segoe UI"/>
              </a:rPr>
              <a:t> tai lähettäkää </a:t>
            </a:r>
            <a:r>
              <a:rPr lang="fi-FI" err="1">
                <a:latin typeface="+mn-lt"/>
                <a:cs typeface="Segoe UI"/>
              </a:rPr>
              <a:t>Youtube-</a:t>
            </a:r>
            <a:r>
              <a:rPr lang="fi-FI">
                <a:latin typeface="+mn-lt"/>
                <a:cs typeface="Segoe UI"/>
              </a:rPr>
              <a:t> tai </a:t>
            </a:r>
            <a:r>
              <a:rPr lang="fi-FI" err="1">
                <a:latin typeface="+mn-lt"/>
                <a:cs typeface="Segoe UI"/>
              </a:rPr>
              <a:t>Vimeo</a:t>
            </a:r>
            <a:r>
              <a:rPr lang="fi-FI">
                <a:latin typeface="+mn-lt"/>
                <a:cs typeface="Segoe UI"/>
              </a:rPr>
              <a:t>-linkki Tanjalle </a:t>
            </a:r>
            <a:r>
              <a:rPr lang="fi-FI" b="1" u="sng">
                <a:latin typeface="+mn-lt"/>
                <a:cs typeface="Segoe UI"/>
                <a:hlinkClick r:id="rId3"/>
              </a:rPr>
              <a:t>tanja.salo@eduouka.fi</a:t>
            </a:r>
            <a:r>
              <a:rPr lang="fi-FI">
                <a:latin typeface="+mn-lt"/>
                <a:cs typeface="Segoe UI"/>
              </a:rPr>
              <a:t> (Huom. </a:t>
            </a:r>
            <a:r>
              <a:rPr lang="fi-FI" err="1">
                <a:latin typeface="+mn-lt"/>
                <a:cs typeface="Segoe UI"/>
              </a:rPr>
              <a:t>Eduouka</a:t>
            </a:r>
            <a:r>
              <a:rPr lang="fi-FI">
                <a:latin typeface="+mn-lt"/>
                <a:cs typeface="Segoe UI"/>
              </a:rPr>
              <a:t>-osoite).</a:t>
            </a:r>
            <a:endParaRPr lang="fi-FI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Videoita voi jakaa myös koulun somessa #Lukuteko #LukevinKaupunni #OuluLukee.</a:t>
            </a:r>
            <a:endParaRPr lang="fi-FI">
              <a:latin typeface="+mn-lt"/>
            </a:endParaRPr>
          </a:p>
        </p:txBody>
      </p:sp>
      <p:pic>
        <p:nvPicPr>
          <p:cNvPr id="9" name="Kuva 8" descr="Kuva, joka sisältää kohteen teksti, juliste, kuvakaappaus, Lehtinen&#10;&#10;Kuvaus luotu automaattisesti">
            <a:extLst>
              <a:ext uri="{FF2B5EF4-FFF2-40B4-BE49-F238E27FC236}">
                <a16:creationId xmlns:a16="http://schemas.microsoft.com/office/drawing/2014/main" id="{E02F6737-DB42-EF16-BCCB-51B522086F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494" y="636006"/>
            <a:ext cx="5566938" cy="56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94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2F717-00DC-6233-3590-97D23000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800">
                <a:latin typeface="Segoe UI"/>
                <a:cs typeface="Segoe UI"/>
              </a:rPr>
              <a:t>Lisää osallistumisvinkkejä Lukevin </a:t>
            </a:r>
            <a:r>
              <a:rPr lang="fi-FI" sz="2800" err="1">
                <a:latin typeface="Segoe UI"/>
                <a:cs typeface="Segoe UI"/>
              </a:rPr>
              <a:t>kaupunni</a:t>
            </a:r>
            <a:r>
              <a:rPr lang="fi-FI" sz="2800">
                <a:latin typeface="Segoe UI"/>
                <a:cs typeface="Segoe UI"/>
              </a:rPr>
              <a:t> -verkkosivuilla</a:t>
            </a:r>
            <a:endParaRPr lang="fi-FI" sz="28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6C36AC3-5B7B-87C5-37EF-B23CCECD32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  <a:hlinkClick r:id="rId3"/>
              </a:rPr>
              <a:t>Vinkkejä osallistumiseen päiväkodeille, kouluille ja 2. asteelle | Lukevin kaupunni | Oulun kaupunki</a:t>
            </a:r>
            <a:endParaRPr lang="fi-FI" sz="200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</p:txBody>
      </p:sp>
      <p:pic>
        <p:nvPicPr>
          <p:cNvPr id="6" name="Kuvan paikkamerkki 5" descr="Kuva, joka sisältää kohteen animaatio, clipart, Grafiikka, graafinen suunnittelu&#10;&#10;Kuvaus luotu automaattisesti">
            <a:extLst>
              <a:ext uri="{FF2B5EF4-FFF2-40B4-BE49-F238E27FC236}">
                <a16:creationId xmlns:a16="http://schemas.microsoft.com/office/drawing/2014/main" id="{7B9093B1-3B7C-35A9-A0CC-AC661F0871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2" r="5612"/>
          <a:stretch/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0BB05C3-C88E-88E0-196A-D0EFA35823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076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9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28" y="710831"/>
            <a:ext cx="5312005" cy="999460"/>
          </a:xfrm>
        </p:spPr>
        <p:txBody>
          <a:bodyPr>
            <a:normAutofit/>
          </a:bodyPr>
          <a:lstStyle/>
          <a:p>
            <a:r>
              <a:rPr lang="fi-FI" sz="3200">
                <a:latin typeface="Segoe UI"/>
                <a:cs typeface="Segoe UI"/>
              </a:rPr>
              <a:t>Lukuboost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E8A818-CD9B-654A-10DB-816C06BBD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4628" y="1565405"/>
            <a:ext cx="5566584" cy="42769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1800" b="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Kampanjan kohderyhmänä ovat </a:t>
            </a:r>
            <a:r>
              <a:rPr lang="fi-FI" b="1">
                <a:solidFill>
                  <a:srgbClr val="000000"/>
                </a:solidFill>
                <a:latin typeface="+mn-lt"/>
                <a:cs typeface="Segoe UI"/>
              </a:rPr>
              <a:t>13–25-vuotiaat</a:t>
            </a:r>
            <a:r>
              <a:rPr lang="fi-FI" sz="1800" b="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 nuoret sekä heidän elämässään vaikuttavat aikuiset.</a:t>
            </a:r>
          </a:p>
          <a:p>
            <a:r>
              <a:rPr lang="fi-FI" sz="1800" b="1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Tammikuun 2025 loppuun</a:t>
            </a:r>
            <a:r>
              <a:rPr lang="fi-FI" sz="180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 kestävä kaksikielinen </a:t>
            </a:r>
            <a:r>
              <a:rPr lang="fi-FI" sz="1800" i="0" u="none" strike="noStrike" err="1">
                <a:solidFill>
                  <a:srgbClr val="000000"/>
                </a:solidFill>
                <a:effectLst/>
                <a:latin typeface="+mn-lt"/>
                <a:cs typeface="Segoe UI"/>
              </a:rPr>
              <a:t>Lukuboost</a:t>
            </a:r>
            <a:r>
              <a:rPr lang="fi-FI" sz="180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-vaikuttavuuskampanja pyrkii lisäämään </a:t>
            </a:r>
            <a:r>
              <a:rPr lang="fi-FI" sz="1800" b="1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nuorten lukuintoa</a:t>
            </a:r>
            <a:r>
              <a:rPr lang="fi-FI" sz="180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 Suomessa somevaikuttajavetoisella viestinnällä ja </a:t>
            </a:r>
            <a:r>
              <a:rPr lang="fi-FI" sz="1800" b="1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somehaasteella</a:t>
            </a:r>
            <a:r>
              <a:rPr lang="fi-FI" sz="180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. </a:t>
            </a:r>
            <a:endParaRPr lang="fi-FI" b="1">
              <a:solidFill>
                <a:srgbClr val="000000"/>
              </a:solidFill>
              <a:latin typeface="+mn-lt"/>
              <a:cs typeface="Segoe UI"/>
            </a:endParaRPr>
          </a:p>
          <a:p>
            <a:r>
              <a:rPr lang="fi-FI" sz="1800" b="0" i="0" u="none" strike="noStrike">
                <a:solidFill>
                  <a:srgbClr val="222222"/>
                </a:solidFill>
                <a:effectLst/>
                <a:latin typeface="+mn-lt"/>
                <a:cs typeface="Segoe UI"/>
              </a:rPr>
              <a:t>Kampanjan tavoitteena on vaikuttaa asenteisiin, tuottaa säännölliseen lukemiseen kannustavaa sisältöä, luoda kohderyhmää puhuttelevaa keskustelua ja lisätä vuorovaikutusta ja näin vahvistaa erityisesti nuorten ja nuorten aikuisten </a:t>
            </a:r>
            <a:r>
              <a:rPr lang="fi-FI" sz="1800" b="1" i="0" u="none" strike="noStrike">
                <a:solidFill>
                  <a:srgbClr val="222222"/>
                </a:solidFill>
                <a:effectLst/>
                <a:latin typeface="+mn-lt"/>
                <a:cs typeface="Segoe UI"/>
              </a:rPr>
              <a:t>sitoutuneisuutta lukemiseen</a:t>
            </a:r>
            <a:r>
              <a:rPr lang="fi-FI" sz="1800" b="0" i="0" u="none" strike="noStrike">
                <a:solidFill>
                  <a:srgbClr val="222222"/>
                </a:solidFill>
                <a:effectLst/>
                <a:latin typeface="+mn-lt"/>
                <a:cs typeface="Segoe UI"/>
              </a:rPr>
              <a:t>.</a:t>
            </a:r>
          </a:p>
          <a:p>
            <a:r>
              <a:rPr lang="fi-FI">
                <a:solidFill>
                  <a:srgbClr val="222222"/>
                </a:solidFill>
                <a:latin typeface="+mn-lt"/>
                <a:cs typeface="Segoe UI"/>
              </a:rPr>
              <a:t>Kampanjan aikana osallistujien kesken arvotaan </a:t>
            </a:r>
            <a:r>
              <a:rPr lang="fi-FI" b="1">
                <a:solidFill>
                  <a:srgbClr val="222222"/>
                </a:solidFill>
                <a:latin typeface="+mn-lt"/>
                <a:cs typeface="Segoe UI"/>
              </a:rPr>
              <a:t>palkintoja</a:t>
            </a:r>
            <a:r>
              <a:rPr lang="fi-FI">
                <a:solidFill>
                  <a:srgbClr val="222222"/>
                </a:solidFill>
                <a:latin typeface="+mn-lt"/>
                <a:cs typeface="Segoe UI"/>
              </a:rPr>
              <a:t>, ja lopuksi julkaistaan nuorten omia </a:t>
            </a:r>
            <a:r>
              <a:rPr lang="fi-FI" b="1">
                <a:solidFill>
                  <a:srgbClr val="222222"/>
                </a:solidFill>
                <a:latin typeface="+mn-lt"/>
                <a:cs typeface="Segoe UI"/>
              </a:rPr>
              <a:t>lukusuosituslistoja</a:t>
            </a:r>
            <a:r>
              <a:rPr lang="fi-FI">
                <a:solidFill>
                  <a:srgbClr val="222222"/>
                </a:solidFill>
                <a:latin typeface="+mn-lt"/>
                <a:cs typeface="Segoe UI"/>
              </a:rPr>
              <a:t>.</a:t>
            </a:r>
          </a:p>
          <a:p>
            <a:endParaRPr lang="fi-FI">
              <a:solidFill>
                <a:srgbClr val="222222"/>
              </a:solidFill>
              <a:latin typeface="+mn-lt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b="1">
                <a:solidFill>
                  <a:srgbClr val="000000"/>
                </a:solidFill>
                <a:latin typeface="+mn-lt"/>
                <a:cs typeface="Segoe UI"/>
              </a:rPr>
              <a:t>Oulun kaupunki on kampanjan viestintä-kumppani osana Lukevin </a:t>
            </a:r>
            <a:r>
              <a:rPr lang="fi-FI" b="1" err="1">
                <a:solidFill>
                  <a:srgbClr val="000000"/>
                </a:solidFill>
                <a:latin typeface="+mn-lt"/>
                <a:cs typeface="Segoe UI"/>
              </a:rPr>
              <a:t>kaupunni</a:t>
            </a:r>
            <a:r>
              <a:rPr lang="fi-FI" b="1">
                <a:solidFill>
                  <a:srgbClr val="000000"/>
                </a:solidFill>
                <a:latin typeface="+mn-lt"/>
                <a:cs typeface="Segoe UI"/>
              </a:rPr>
              <a:t> -kampanjaa.</a:t>
            </a:r>
            <a:endParaRPr lang="fi-FI" b="1">
              <a:latin typeface="+mn-lt"/>
              <a:cs typeface="Segoe UI"/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BA8EDC46-7F4D-C1D4-8F3A-DE044F5A5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7" name="Kuva 6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EBA3BABB-E7EF-62C0-1A1D-12701D7080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784" y="704547"/>
            <a:ext cx="5167791" cy="516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D3368E-2674-B437-6DB2-381ED05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28" y="224678"/>
            <a:ext cx="9791700" cy="927847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Kampanjaan osallistuminen</a:t>
            </a:r>
            <a:endParaRPr lang="fi-FI" sz="28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AD721E-0A7B-2D52-E65F-D009859AE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48765"/>
            <a:ext cx="6607492" cy="42635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fi-FI" sz="2000" b="1">
                <a:latin typeface="Segoe UI"/>
                <a:cs typeface="Segoe UI"/>
              </a:rPr>
              <a:t>Lukuvarttien kerääminen</a:t>
            </a:r>
            <a:endParaRPr lang="fi-FI" b="1"/>
          </a:p>
          <a:p>
            <a:r>
              <a:rPr lang="fi-FI" sz="2000">
                <a:latin typeface="Segoe UI"/>
                <a:cs typeface="Segoe UI"/>
              </a:rPr>
              <a:t>Lukekaa 15 min. ja rekisteröikää omat vartit </a:t>
            </a:r>
            <a:r>
              <a:rPr lang="fi-FI" sz="2000" err="1">
                <a:latin typeface="Segoe UI"/>
                <a:cs typeface="Segoe UI"/>
              </a:rPr>
              <a:t>Lukuboostin</a:t>
            </a:r>
            <a:r>
              <a:rPr lang="fi-FI" sz="2000">
                <a:latin typeface="Segoe UI"/>
                <a:cs typeface="Segoe UI"/>
              </a:rPr>
              <a:t> verkkosivuille: </a:t>
            </a:r>
            <a:r>
              <a:rPr lang="fi-FI" sz="2000">
                <a:latin typeface="Segoe UI"/>
                <a:cs typeface="Segoe UI"/>
                <a:hlinkClick r:id="rId3"/>
              </a:rPr>
              <a:t>Osallistu haasteeseen!</a:t>
            </a:r>
            <a:endParaRPr lang="fi-FI" sz="2000">
              <a:latin typeface="Segoe UI"/>
              <a:cs typeface="Segoe UI"/>
            </a:endParaRPr>
          </a:p>
          <a:p>
            <a:pPr marL="800100" lvl="1" indent="-342900">
              <a:buFont typeface="Wingdings" panose="020B0604020202020204" pitchFamily="34" charset="0"/>
              <a:buChar char="ü"/>
            </a:pPr>
            <a:r>
              <a:rPr lang="fi-FI" sz="2000">
                <a:latin typeface="Segoe UI"/>
                <a:cs typeface="Segoe UI"/>
              </a:rPr>
              <a:t>pääpalkinto: 1 000 e</a:t>
            </a:r>
            <a:endParaRPr lang="en-US" sz="2000">
              <a:latin typeface="Segoe UI"/>
              <a:cs typeface="Segoe UI"/>
            </a:endParaRPr>
          </a:p>
          <a:p>
            <a:pPr marL="800100" lvl="1" indent="-342900">
              <a:buFont typeface="Wingdings" panose="020B0604020202020204" pitchFamily="34" charset="0"/>
              <a:buChar char="ü"/>
            </a:pPr>
            <a:r>
              <a:rPr lang="fi-FI" sz="2000">
                <a:latin typeface="Segoe UI"/>
                <a:cs typeface="Segoe UI"/>
              </a:rPr>
              <a:t>viikkopalkintoja: esim. Kotipizza-lahjakortteja, Unien sirkus -romaaneja ja lippuja </a:t>
            </a:r>
            <a:r>
              <a:rPr lang="fi-FI" sz="2000" err="1">
                <a:latin typeface="Segoe UI"/>
                <a:cs typeface="Segoe UI"/>
              </a:rPr>
              <a:t>Studiamessuille</a:t>
            </a:r>
            <a:r>
              <a:rPr lang="fi-FI" sz="2000">
                <a:latin typeface="Segoe UI"/>
                <a:cs typeface="Segoe UI"/>
              </a:rPr>
              <a:t> (vko 47)</a:t>
            </a:r>
          </a:p>
          <a:p>
            <a:pPr marL="800100" lvl="1" indent="-342900">
              <a:buFont typeface="Wingdings" panose="020B0604020202020204" pitchFamily="34" charset="0"/>
              <a:buChar char="ü"/>
            </a:pPr>
            <a:r>
              <a:rPr lang="fi-FI" sz="2000">
                <a:latin typeface="Segoe UI"/>
                <a:cs typeface="Segoe UI"/>
              </a:rPr>
              <a:t>jokainen rekisteröinti on uusi arpa</a:t>
            </a:r>
            <a:endParaRPr lang="fi-FI" sz="2000"/>
          </a:p>
          <a:p>
            <a:pPr marL="0" lvl="1"/>
            <a:r>
              <a:rPr lang="fi-FI" sz="2000" b="1">
                <a:latin typeface="Segoe UI"/>
                <a:cs typeface="Segoe UI"/>
              </a:rPr>
              <a:t>2.    Kirjoituskilpailu</a:t>
            </a:r>
          </a:p>
          <a:p>
            <a:pPr marL="0" lvl="1"/>
            <a:r>
              <a:rPr lang="fi-FI" sz="2000">
                <a:latin typeface="Segoe UI"/>
                <a:cs typeface="Segoe UI"/>
                <a:hlinkClick r:id="rId4"/>
              </a:rPr>
              <a:t>Boost 1.5 - Lukuboost-kampanjan kirjoituskilpailu - bod.fi</a:t>
            </a:r>
            <a:endParaRPr lang="fi-FI" sz="2000">
              <a:latin typeface="Segoe UI"/>
              <a:cs typeface="Segoe UI"/>
            </a:endParaRPr>
          </a:p>
          <a:p>
            <a:pPr marL="742950" lvl="1" indent="-285750">
              <a:buFont typeface="Wingdings" panose="020B0604020202020204" pitchFamily="34" charset="0"/>
              <a:buChar char="ü"/>
            </a:pPr>
            <a:r>
              <a:rPr lang="fi-FI" sz="2000">
                <a:latin typeface="Segoe UI"/>
                <a:cs typeface="Segoe UI"/>
              </a:rPr>
              <a:t>aihe: Kuinka </a:t>
            </a:r>
            <a:r>
              <a:rPr lang="fi-FI" sz="2000" err="1">
                <a:latin typeface="Segoe UI"/>
                <a:cs typeface="Segoe UI"/>
              </a:rPr>
              <a:t>boostata</a:t>
            </a:r>
            <a:r>
              <a:rPr lang="fi-FI" sz="2000">
                <a:latin typeface="Segoe UI"/>
                <a:cs typeface="Segoe UI"/>
              </a:rPr>
              <a:t> elämää vartissa?</a:t>
            </a:r>
            <a:endParaRPr lang="en-US" sz="2000">
              <a:latin typeface="Segoe UI"/>
              <a:cs typeface="Segoe UI"/>
            </a:endParaRPr>
          </a:p>
          <a:p>
            <a:pPr marL="742950" lvl="1" indent="-285750">
              <a:buFont typeface="Wingdings" panose="020B0604020202020204" pitchFamily="34" charset="0"/>
              <a:buChar char="ü"/>
            </a:pPr>
            <a:r>
              <a:rPr lang="fi-FI" sz="2000">
                <a:latin typeface="Segoe UI"/>
                <a:cs typeface="Segoe UI"/>
              </a:rPr>
              <a:t>15 tekstiä julkaistaan kirjana</a:t>
            </a:r>
            <a:endParaRPr lang="en-US" sz="2000">
              <a:latin typeface="Segoe UI"/>
              <a:cs typeface="Segoe UI"/>
            </a:endParaRPr>
          </a:p>
          <a:p>
            <a:pPr marL="742950" lvl="1" indent="-285750">
              <a:buFont typeface="Wingdings" panose="020B0604020202020204" pitchFamily="34" charset="0"/>
              <a:buChar char="ü"/>
            </a:pPr>
            <a:r>
              <a:rPr lang="fi-FI" sz="2000">
                <a:latin typeface="Segoe UI"/>
                <a:cs typeface="Segoe UI"/>
              </a:rPr>
              <a:t>osallistumisaika 1.12. asti</a:t>
            </a:r>
          </a:p>
          <a:p>
            <a:pPr marL="342900" indent="-342900">
              <a:buAutoNum type="arabicPeriod"/>
            </a:pPr>
            <a:endParaRPr lang="fi-FI">
              <a:latin typeface="Segoe UI"/>
              <a:cs typeface="Segoe UI"/>
            </a:endParaRPr>
          </a:p>
          <a:p>
            <a:pPr lvl="1"/>
            <a:endParaRPr lang="fi-FI">
              <a:latin typeface="Segoe UI"/>
              <a:cs typeface="Segoe UI"/>
            </a:endParaRPr>
          </a:p>
        </p:txBody>
      </p:sp>
      <p:pic>
        <p:nvPicPr>
          <p:cNvPr id="5" name="Kuva 4" descr="Kuva, joka sisältää kohteen teksti, vaate, Ihmisen kasvot, mies&#10;&#10;Kuvaus luotu automaattisesti">
            <a:extLst>
              <a:ext uri="{FF2B5EF4-FFF2-40B4-BE49-F238E27FC236}">
                <a16:creationId xmlns:a16="http://schemas.microsoft.com/office/drawing/2014/main" id="{04C7C223-AC94-144F-D77D-C015E9061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351" y="1548765"/>
            <a:ext cx="31813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0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28" y="501281"/>
            <a:ext cx="5727086" cy="1561435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Lukuboost-materiaalia ja inspiraatiota opettajille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E8A818-CD9B-654A-10DB-816C06BBD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4628" y="1543147"/>
            <a:ext cx="5602155" cy="417539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  <a:cs typeface="Segoe UI"/>
                <a:hlinkClick r:id="rId3"/>
              </a:rPr>
              <a:t>Lukuboost-kampanjan opettajien sivut</a:t>
            </a: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:</a:t>
            </a:r>
          </a:p>
          <a:p>
            <a:pPr>
              <a:spcBef>
                <a:spcPts val="0"/>
              </a:spcBef>
            </a:pPr>
            <a:endParaRPr lang="fi-FI" sz="2200">
              <a:solidFill>
                <a:srgbClr val="000000"/>
              </a:solidFill>
              <a:latin typeface="+mn-lt"/>
              <a:cs typeface="Segoe UI"/>
            </a:endParaRP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</a:rPr>
              <a:t>oppituntivinkkejä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2200">
                <a:solidFill>
                  <a:srgbClr val="000000"/>
                </a:solidFill>
                <a:latin typeface="+mn-lt"/>
              </a:rPr>
              <a:t>l</a:t>
            </a: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</a:rPr>
              <a:t>ukusuosituksia</a:t>
            </a:r>
            <a:endParaRPr lang="fi-FI" sz="2200">
              <a:solidFill>
                <a:srgbClr val="000000"/>
              </a:solidFill>
              <a:latin typeface="+mn-lt"/>
            </a:endParaRP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muuta inspiraatiota, joka auttaa aikuista innostamaan nuoria lukemaan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200">
                <a:latin typeface="+mn-lt"/>
              </a:rPr>
            </a:br>
            <a:r>
              <a:rPr lang="fi-FI" sz="2200" err="1">
                <a:solidFill>
                  <a:srgbClr val="000000"/>
                </a:solidFill>
                <a:latin typeface="+mn-lt"/>
                <a:cs typeface="Segoe UI"/>
              </a:rPr>
              <a:t>Lukuboostin</a:t>
            </a:r>
            <a:r>
              <a:rPr lang="fi-FI" sz="2200">
                <a:solidFill>
                  <a:srgbClr val="000000"/>
                </a:solidFill>
                <a:latin typeface="+mn-lt"/>
                <a:cs typeface="Segoe UI"/>
              </a:rPr>
              <a:t> </a:t>
            </a:r>
            <a:r>
              <a:rPr lang="fi-FI" sz="2200">
                <a:latin typeface="+mn-lt"/>
                <a:cs typeface="Segoe UI"/>
                <a:hlinkClick r:id="rId4"/>
              </a:rPr>
              <a:t>avoin materiaalikansio</a:t>
            </a:r>
            <a:r>
              <a:rPr lang="fi-FI" sz="2200">
                <a:latin typeface="+mn-lt"/>
                <a:cs typeface="Segoe UI"/>
              </a:rPr>
              <a:t>:</a:t>
            </a:r>
          </a:p>
          <a:p>
            <a:pPr>
              <a:spcBef>
                <a:spcPts val="0"/>
              </a:spcBef>
            </a:pPr>
            <a:endParaRPr lang="fi-FI" sz="2200">
              <a:solidFill>
                <a:srgbClr val="000000"/>
              </a:solidFill>
              <a:latin typeface="+mn-lt"/>
              <a:cs typeface="Segoe UI"/>
            </a:endParaRP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</a:rPr>
              <a:t>koulujen infonäytöille sopivia materiaaleja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</a:rPr>
              <a:t>koulun somekanaviin sopivia materiaaleja (kuvat ja lyhytvideot)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</a:rPr>
              <a:t>julistemateriaalit printattavaksi kouluissa A4 ja A3 koossa</a:t>
            </a:r>
          </a:p>
          <a:p>
            <a:pPr>
              <a:spcBef>
                <a:spcPts val="0"/>
              </a:spcBef>
            </a:pPr>
            <a:b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</a:rPr>
            </a:br>
            <a:r>
              <a:rPr lang="fi-FI" sz="2200" b="0" i="0" u="none" strike="noStrike">
                <a:solidFill>
                  <a:srgbClr val="000000"/>
                </a:solidFill>
                <a:effectLst/>
                <a:latin typeface="+mn-lt"/>
              </a:rPr>
              <a:t>Kaikki kampanjan materiaalit ovat käytettävissä vapaasti ja maksutta.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i-FI" sz="2200" b="0" i="0" u="none" strike="noStrike">
              <a:solidFill>
                <a:srgbClr val="000000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i-FI" sz="2200" b="0">
              <a:effectLst/>
              <a:latin typeface="+mn-lt"/>
            </a:endParaRPr>
          </a:p>
          <a:p>
            <a:endParaRPr lang="fi-FI">
              <a:latin typeface="+mn-lt"/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BA8EDC46-7F4D-C1D4-8F3A-DE044F5A5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7" name="Kuva 6" descr="Kuva, joka sisältää kohteen teksti, Ihmisen kasvot, vaate, hymy&#10;&#10;Kuvaus luotu automaattisesti">
            <a:extLst>
              <a:ext uri="{FF2B5EF4-FFF2-40B4-BE49-F238E27FC236}">
                <a16:creationId xmlns:a16="http://schemas.microsoft.com/office/drawing/2014/main" id="{6BF89E29-411E-9DD7-73A1-8E2DFD5AAB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012" y="496226"/>
            <a:ext cx="4147594" cy="58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1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0EE494-6D00-2A91-1214-278BF49A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76EF32-0B11-634E-8798-4666FD48B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 sz="3600" b="1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392AE1-F129-663C-2F69-5E8B90C9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CA263148-A266-6675-A6C2-E4CB37A3E442}"/>
              </a:ext>
            </a:extLst>
          </p:cNvPr>
          <p:cNvSpPr/>
          <p:nvPr/>
        </p:nvSpPr>
        <p:spPr>
          <a:xfrm>
            <a:off x="3425386" y="1121322"/>
            <a:ext cx="5336956" cy="46252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>
                <a:solidFill>
                  <a:schemeClr val="bg1"/>
                </a:solidFill>
                <a:cs typeface="Segoe UI"/>
              </a:rPr>
              <a:t>Muistathan myös jo tutut lukuvinkit ja </a:t>
            </a:r>
          </a:p>
          <a:p>
            <a:pPr algn="ctr"/>
            <a:r>
              <a:rPr lang="fi-FI" sz="4000" b="1">
                <a:solidFill>
                  <a:schemeClr val="bg1"/>
                </a:solidFill>
                <a:cs typeface="Segoe UI"/>
              </a:rPr>
              <a:t>-linkit?</a:t>
            </a:r>
            <a:endParaRPr lang="fi-FI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32CB97-FD0E-D3BC-6DB2-3AA0C2C8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11" y="552658"/>
            <a:ext cx="5854930" cy="522186"/>
          </a:xfrm>
        </p:spPr>
        <p:txBody>
          <a:bodyPr>
            <a:noAutofit/>
          </a:bodyPr>
          <a:lstStyle/>
          <a:p>
            <a:r>
              <a:rPr lang="fi-FI" sz="2800">
                <a:latin typeface="Segoe UI"/>
                <a:cs typeface="Segoe UI"/>
              </a:rPr>
              <a:t>Kirjastoreitissä valmista matskua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F2B4891-ADFB-DAB7-49E8-779397B9D7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310" y="1388283"/>
            <a:ext cx="5865298" cy="50215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 dirty="0">
                <a:latin typeface="Segoe UI"/>
                <a:cs typeface="Segoe UI"/>
              </a:rPr>
              <a:t>Aktivoi koulun </a:t>
            </a:r>
            <a:r>
              <a:rPr lang="fi-FI" sz="1600" dirty="0">
                <a:latin typeface="Segoe UI"/>
                <a:cs typeface="Segoe UI"/>
                <a:hlinkClick r:id="rId3"/>
              </a:rPr>
              <a:t>Kirjastoreitti-toimintaa</a:t>
            </a:r>
            <a:r>
              <a:rPr lang="fi-FI" sz="1600" dirty="0">
                <a:latin typeface="Segoe UI"/>
                <a:cs typeface="Segoe UI"/>
              </a:rPr>
              <a:t>, jos osallistuminen on päässyt hiipumaan (perusaste &amp; lukio, vinkkaukset, kirjastonkäytön opastukset, mediakasvatuksen työpaja)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4"/>
              </a:rPr>
              <a:t>Oulun kaupungin kirjallisuusdiplomi</a:t>
            </a:r>
            <a:r>
              <a:rPr lang="fi-FI" sz="1600" dirty="0">
                <a:latin typeface="Segoe UI"/>
                <a:cs typeface="Segoe UI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5"/>
              </a:rPr>
              <a:t>Etävinkkaukset Kirjastoreitin luokkakohtaisilla sivuilla</a:t>
            </a:r>
            <a:r>
              <a:rPr lang="fi-FI" sz="1600" dirty="0">
                <a:latin typeface="Segoe UI"/>
                <a:cs typeface="Segoe UI"/>
              </a:rPr>
              <a:t>, katso luokassa milloin vain.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6"/>
              </a:rPr>
              <a:t>Kirjastoreitin kirjavinkkilistat kasvattajille</a:t>
            </a:r>
            <a:r>
              <a:rPr lang="fi-FI" sz="1600" dirty="0">
                <a:latin typeface="Segoe UI"/>
                <a:cs typeface="Segoe UI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7"/>
              </a:rPr>
              <a:t>Kirjastoreitin lukuhaasteet</a:t>
            </a:r>
            <a:r>
              <a:rPr lang="fi-FI" sz="1600" dirty="0">
                <a:latin typeface="Segoe UI"/>
                <a:cs typeface="Segoe UI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8"/>
              </a:rPr>
              <a:t>Asiaa lukemisen tärkeydestä Kirjastoreitti-sivuilla</a:t>
            </a:r>
            <a:r>
              <a:rPr lang="fi-FI" sz="1600" dirty="0">
                <a:latin typeface="Segoe UI"/>
                <a:cs typeface="Segoe UI"/>
              </a:rPr>
              <a:t>. Mukana vanhempainiltadiat: Miten tuen lapseni lukutaitoa?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9"/>
              </a:rPr>
              <a:t>Selkokirjat, </a:t>
            </a:r>
            <a:r>
              <a:rPr lang="fi-FI" sz="1600" dirty="0" err="1">
                <a:latin typeface="Segoe UI"/>
                <a:cs typeface="Segoe UI"/>
                <a:hlinkClick r:id="rId9"/>
              </a:rPr>
              <a:t>Selkis</a:t>
            </a:r>
            <a:r>
              <a:rPr lang="fi-FI" sz="1600" dirty="0">
                <a:latin typeface="Segoe UI"/>
                <a:cs typeface="Segoe UI"/>
                <a:hlinkClick r:id="rId9"/>
              </a:rPr>
              <a:t> ja Celia</a:t>
            </a:r>
            <a:r>
              <a:rPr lang="fi-FI" sz="1600" dirty="0">
                <a:latin typeface="Segoe UI"/>
                <a:cs typeface="Segoe UI"/>
              </a:rPr>
              <a:t> - Kirjastoreitti-sivuilla.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10"/>
              </a:rPr>
              <a:t>Kirjoja eri kielillä</a:t>
            </a:r>
            <a:r>
              <a:rPr lang="fi-FI" sz="1600" dirty="0">
                <a:latin typeface="Segoe UI"/>
                <a:cs typeface="Segoe UI"/>
              </a:rPr>
              <a:t> – Kirjastoreitti-sivuilla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dirty="0">
                <a:latin typeface="Segoe UI"/>
                <a:cs typeface="Segoe UI"/>
                <a:hlinkClick r:id="rId11"/>
              </a:rPr>
              <a:t>Eväitä opiskeluun </a:t>
            </a:r>
            <a:r>
              <a:rPr lang="fi-FI" sz="1600" dirty="0">
                <a:latin typeface="Segoe UI"/>
                <a:cs typeface="Segoe UI"/>
              </a:rPr>
              <a:t>–tiedonhankinnan opas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1600" dirty="0">
                <a:latin typeface="Segoe UI"/>
                <a:cs typeface="Segoe UI"/>
              </a:rPr>
              <a:t>Muista myös Lastenkirjainstituutin </a:t>
            </a:r>
            <a:r>
              <a:rPr lang="fi-FI" sz="1600" dirty="0" err="1">
                <a:latin typeface="Segoe UI"/>
                <a:cs typeface="Segoe UI"/>
                <a:hlinkClick r:id="rId12"/>
              </a:rPr>
              <a:t>Lukemo</a:t>
            </a:r>
            <a:r>
              <a:rPr lang="fi-FI" sz="1600" dirty="0">
                <a:latin typeface="Segoe UI"/>
                <a:cs typeface="Segoe UI"/>
                <a:hlinkClick r:id="rId12"/>
              </a:rPr>
              <a:t>-palvelu</a:t>
            </a:r>
            <a:endParaRPr lang="fi-FI" sz="16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sz="1900" dirty="0"/>
          </a:p>
        </p:txBody>
      </p:sp>
      <p:pic>
        <p:nvPicPr>
          <p:cNvPr id="7" name="Kuva 6" descr="Kuva, joka sisältää kohteen teksti, graafinen suunnittelu, Fontti, Grafiikka&#10;&#10;Kuvaus luotu automaattisesti">
            <a:extLst>
              <a:ext uri="{FF2B5EF4-FFF2-40B4-BE49-F238E27FC236}">
                <a16:creationId xmlns:a16="http://schemas.microsoft.com/office/drawing/2014/main" id="{9D572F1D-02C7-9E74-A2FA-9F99C355F7D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373" y="304799"/>
            <a:ext cx="3402033" cy="6248401"/>
          </a:xfrm>
          <a:prstGeom prst="rect">
            <a:avLst/>
          </a:prstGeom>
        </p:spPr>
      </p:pic>
      <p:pic>
        <p:nvPicPr>
          <p:cNvPr id="9" name="Kuva 8" descr="Kuva, joka sisältää kohteen typografia, Fontti, logo, teksti&#10;&#10;Kuvaus luotu automaattisesti">
            <a:extLst>
              <a:ext uri="{FF2B5EF4-FFF2-40B4-BE49-F238E27FC236}">
                <a16:creationId xmlns:a16="http://schemas.microsoft.com/office/drawing/2014/main" id="{8816C26E-C4EF-A611-682E-96667F50B6D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296" y="5511029"/>
            <a:ext cx="1537958" cy="45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1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054349-3BEB-2F18-18F7-B13C64C3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Oulun koulukirjastossa romaanisettejä ja uusia lukupiiripaketteja</a:t>
            </a:r>
            <a:endParaRPr lang="fi-FI" sz="28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B8EBB2-506C-1FC7-7E2E-C5A17666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5553075" cy="3884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000" b="1">
                <a:latin typeface="Segoe UI"/>
                <a:cs typeface="Segoe UI"/>
              </a:rPr>
              <a:t>Kokoelmat</a:t>
            </a:r>
          </a:p>
          <a:p>
            <a:pPr marL="0" indent="0">
              <a:buNone/>
            </a:pPr>
            <a:r>
              <a:rPr lang="fi-FI" sz="2000" b="1">
                <a:latin typeface="Segoe UI"/>
                <a:cs typeface="Segoe UI"/>
              </a:rPr>
              <a:t>peruskoulu:</a:t>
            </a:r>
            <a:r>
              <a:rPr lang="fi-FI" sz="2000">
                <a:latin typeface="Segoe UI"/>
                <a:cs typeface="Segoe UI"/>
              </a:rPr>
              <a:t> </a:t>
            </a:r>
            <a:r>
              <a:rPr lang="fi-FI" sz="2000">
                <a:latin typeface="Segoe UI"/>
                <a:cs typeface="Segoe UI"/>
                <a:hlinkClick r:id="rId3"/>
              </a:rPr>
              <a:t>lukupiiripaketit</a:t>
            </a:r>
            <a:r>
              <a:rPr lang="fi-FI" sz="2000">
                <a:latin typeface="Segoe UI"/>
                <a:cs typeface="Segoe UI"/>
              </a:rPr>
              <a:t> (esim. 6 x 5 kpl)</a:t>
            </a:r>
            <a:endParaRPr lang="fi-FI"/>
          </a:p>
          <a:p>
            <a:pPr marL="1257300" lvl="4" indent="-342900">
              <a:buFont typeface="Wingdings" panose="05000000000000000000" pitchFamily="2" charset="2"/>
              <a:buChar char="ü"/>
            </a:pPr>
            <a:r>
              <a:rPr lang="fi-FI" sz="2000">
                <a:latin typeface="Segoe UI"/>
                <a:cs typeface="Segoe UI"/>
              </a:rPr>
              <a:t>eri genrejä: tietokirjat, jännät kirjat, fantasia, nuorten elämää..</a:t>
            </a:r>
            <a:endParaRPr lang="fi-FI"/>
          </a:p>
          <a:p>
            <a:pPr marL="1257300" lvl="4" indent="-342900">
              <a:buFont typeface="Wingdings" panose="05000000000000000000" pitchFamily="2" charset="2"/>
              <a:buChar char="ü"/>
            </a:pPr>
            <a:r>
              <a:rPr lang="fi-FI" sz="2000">
                <a:latin typeface="Segoe UI"/>
                <a:cs typeface="Segoe UI"/>
              </a:rPr>
              <a:t>samassa paketissa helppolukuisia, keskitasoisia ja lukutoukille sopivia</a:t>
            </a:r>
            <a:endParaRPr lang="fi-FI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fi-FI" sz="2000" b="1">
                <a:latin typeface="Segoe UI"/>
                <a:cs typeface="Segoe UI"/>
              </a:rPr>
              <a:t>peruskoulu &amp; lukio: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>
                <a:latin typeface="Segoe UI"/>
                <a:cs typeface="Segoe UI"/>
                <a:hlinkClick r:id="rId4"/>
              </a:rPr>
              <a:t>romaanisetit</a:t>
            </a:r>
            <a:r>
              <a:rPr lang="fi-FI" sz="2000">
                <a:latin typeface="Segoe UI"/>
                <a:cs typeface="Segoe UI"/>
              </a:rPr>
              <a:t> esim.</a:t>
            </a:r>
            <a:endParaRPr lang="en-US" sz="2000">
              <a:latin typeface="Segoe UI"/>
              <a:cs typeface="Segoe UI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fi-FI" sz="2000">
                <a:latin typeface="Segoe UI"/>
                <a:cs typeface="Segoe UI"/>
              </a:rPr>
              <a:t>1–2. lk.:</a:t>
            </a:r>
            <a:r>
              <a:rPr lang="fi-FI" sz="2000" i="1">
                <a:latin typeface="Segoe UI"/>
                <a:cs typeface="Segoe UI"/>
              </a:rPr>
              <a:t> Lätkä-Lauri ja ihmeräpylä</a:t>
            </a:r>
            <a:r>
              <a:rPr lang="fi-FI" sz="2000">
                <a:latin typeface="Segoe UI"/>
                <a:cs typeface="Segoe UI"/>
              </a:rPr>
              <a:t> (</a:t>
            </a:r>
            <a:r>
              <a:rPr lang="fi-FI" sz="2000" err="1">
                <a:latin typeface="Segoe UI"/>
                <a:cs typeface="Segoe UI"/>
              </a:rPr>
              <a:t>Lipasti</a:t>
            </a:r>
            <a:r>
              <a:rPr lang="fi-FI" sz="2000">
                <a:latin typeface="Segoe UI"/>
                <a:cs typeface="Segoe UI"/>
              </a:rPr>
              <a:t>)</a:t>
            </a:r>
            <a:endParaRPr lang="en-US" sz="2000">
              <a:latin typeface="Segoe UI"/>
              <a:cs typeface="Segoe UI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fi-FI" sz="2000">
                <a:latin typeface="Segoe UI"/>
                <a:cs typeface="Segoe UI"/>
              </a:rPr>
              <a:t>4. lk.: </a:t>
            </a:r>
            <a:r>
              <a:rPr lang="fi-FI" sz="2000" i="1">
                <a:latin typeface="Segoe UI"/>
                <a:cs typeface="Segoe UI"/>
              </a:rPr>
              <a:t>Matilda</a:t>
            </a:r>
            <a:r>
              <a:rPr lang="fi-FI" sz="2000">
                <a:latin typeface="Segoe UI"/>
                <a:cs typeface="Segoe UI"/>
              </a:rPr>
              <a:t> (Dahl)</a:t>
            </a:r>
            <a:endParaRPr lang="en-US" sz="2000">
              <a:latin typeface="Segoe UI"/>
              <a:cs typeface="Segoe UI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fi-FI" sz="2000">
                <a:latin typeface="Segoe UI"/>
                <a:cs typeface="Segoe UI"/>
              </a:rPr>
              <a:t>6. lk.: </a:t>
            </a:r>
            <a:r>
              <a:rPr lang="fi-FI" sz="2000" i="1">
                <a:latin typeface="Segoe UI"/>
                <a:cs typeface="Segoe UI"/>
              </a:rPr>
              <a:t>Ihme </a:t>
            </a:r>
            <a:r>
              <a:rPr lang="fi-FI" sz="2000">
                <a:latin typeface="Segoe UI"/>
                <a:cs typeface="Segoe UI"/>
              </a:rPr>
              <a:t>(</a:t>
            </a:r>
            <a:r>
              <a:rPr lang="fi-FI" sz="2000" err="1">
                <a:latin typeface="Segoe UI"/>
                <a:cs typeface="Segoe UI"/>
              </a:rPr>
              <a:t>Palacio</a:t>
            </a:r>
            <a:r>
              <a:rPr lang="fi-FI" sz="2000">
                <a:latin typeface="Segoe UI"/>
                <a:cs typeface="Segoe UI"/>
              </a:rPr>
              <a:t>)</a:t>
            </a:r>
            <a:endParaRPr lang="en-US" sz="2000">
              <a:latin typeface="Segoe UI"/>
              <a:cs typeface="Segoe UI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fi-FI" sz="2000">
                <a:latin typeface="Segoe UI"/>
                <a:cs typeface="Segoe UI"/>
              </a:rPr>
              <a:t>7. lk.: </a:t>
            </a:r>
            <a:r>
              <a:rPr lang="fi-FI" sz="2000" i="1">
                <a:latin typeface="Segoe UI"/>
                <a:cs typeface="Segoe UI"/>
              </a:rPr>
              <a:t>Saakelin satanen </a:t>
            </a:r>
            <a:r>
              <a:rPr lang="fi-FI" sz="2000">
                <a:latin typeface="Segoe UI"/>
                <a:cs typeface="Segoe UI"/>
              </a:rPr>
              <a:t>(</a:t>
            </a:r>
            <a:r>
              <a:rPr lang="fi-FI" sz="2000" err="1">
                <a:latin typeface="Segoe UI"/>
                <a:cs typeface="Segoe UI"/>
              </a:rPr>
              <a:t>With</a:t>
            </a:r>
            <a:r>
              <a:rPr lang="fi-FI" sz="2000">
                <a:latin typeface="Segoe UI"/>
                <a:cs typeface="Segoe UI"/>
              </a:rPr>
              <a:t>)</a:t>
            </a:r>
            <a:endParaRPr lang="fi-FI">
              <a:latin typeface="Segoe UI"/>
              <a:cs typeface="Segoe UI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fi-FI" sz="2000">
                <a:latin typeface="Segoe UI"/>
                <a:cs typeface="Segoe UI"/>
              </a:rPr>
              <a:t>lukio: </a:t>
            </a:r>
            <a:r>
              <a:rPr lang="fi-FI" sz="2000" i="1">
                <a:latin typeface="Segoe UI"/>
                <a:cs typeface="Segoe UI"/>
              </a:rPr>
              <a:t>Teemestarin kirja</a:t>
            </a:r>
            <a:r>
              <a:rPr lang="fi-FI" sz="2000">
                <a:latin typeface="Segoe UI"/>
                <a:cs typeface="Segoe UI"/>
              </a:rPr>
              <a:t> (Itäranta), alkuperäinen ja selkomukautus</a:t>
            </a:r>
            <a:endParaRPr lang="fi-FI"/>
          </a:p>
          <a:p>
            <a:pPr marL="571500" lvl="3" indent="0">
              <a:buNone/>
            </a:pPr>
            <a:endParaRPr lang="fi-FI" sz="2000"/>
          </a:p>
          <a:p>
            <a:pPr lvl="2"/>
            <a:endParaRPr lang="fi-FI" sz="2000"/>
          </a:p>
          <a:p>
            <a:pPr marL="914400" lvl="2" indent="0">
              <a:buFont typeface="Arial" panose="020B0604020202020204" pitchFamily="34" charset="0"/>
              <a:buNone/>
            </a:pPr>
            <a:endParaRPr lang="fi-FI" sz="2000"/>
          </a:p>
          <a:p>
            <a:pPr marL="914400" lvl="2" indent="0">
              <a:buFont typeface="Arial" panose="020B0604020202020204" pitchFamily="34" charset="0"/>
              <a:buNone/>
            </a:pPr>
            <a:endParaRPr lang="fi-FI">
              <a:latin typeface="Segoe UI"/>
              <a:cs typeface="Segoe UI"/>
            </a:endParaRPr>
          </a:p>
          <a:p>
            <a:pPr marL="914400" lvl="2" indent="0">
              <a:buFont typeface="Wingdings" panose="020B0604020202020204" pitchFamily="34" charset="0"/>
              <a:buNone/>
            </a:pPr>
            <a:endParaRPr lang="fi-FI">
              <a:latin typeface="Segoe UI"/>
              <a:cs typeface="Segoe UI"/>
            </a:endParaRPr>
          </a:p>
          <a:p>
            <a:pPr marL="914400" lvl="2" indent="0">
              <a:buNone/>
            </a:pPr>
            <a:endParaRPr lang="fi-FI">
              <a:latin typeface="Segoe UI"/>
              <a:cs typeface="Segoe U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2CF8D4-5A52-D721-0303-E2DE3F4E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100BBA97-F257-C369-E79E-ABCD1FC543A3}"/>
              </a:ext>
            </a:extLst>
          </p:cNvPr>
          <p:cNvSpPr/>
          <p:nvPr/>
        </p:nvSpPr>
        <p:spPr>
          <a:xfrm>
            <a:off x="9017875" y="3987689"/>
            <a:ext cx="2931400" cy="24794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cs typeface="Segoe UI"/>
              </a:rPr>
              <a:t>P.S. </a:t>
            </a:r>
            <a:r>
              <a:rPr lang="fi-FI" err="1">
                <a:cs typeface="Segoe UI"/>
              </a:rPr>
              <a:t>Oppimateriaalipal-velut</a:t>
            </a:r>
            <a:r>
              <a:rPr lang="fi-FI">
                <a:cs typeface="Segoe UI"/>
              </a:rPr>
              <a:t> huolehtii kirjojen kuljettamisesta koululle!</a:t>
            </a:r>
            <a:endParaRPr lang="fi-FI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203F29AC-40C4-FA50-9570-8F9EE32777F9}"/>
              </a:ext>
            </a:extLst>
          </p:cNvPr>
          <p:cNvSpPr/>
          <p:nvPr/>
        </p:nvSpPr>
        <p:spPr>
          <a:xfrm>
            <a:off x="6775231" y="1684830"/>
            <a:ext cx="3058510" cy="25001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cs typeface="Segoe UI"/>
              </a:rPr>
              <a:t>Paketit varataan Helena Valtakorven kautta:</a:t>
            </a:r>
          </a:p>
          <a:p>
            <a:pPr algn="ctr"/>
            <a:r>
              <a:rPr lang="fi-FI"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helena.valtakorpi@ouka.fi</a:t>
            </a:r>
            <a:r>
              <a:rPr lang="fi-FI">
                <a:cs typeface="Segoe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231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0E3FD3-460D-72F7-D548-EDD4AB35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9" y="1471248"/>
            <a:ext cx="6699851" cy="1266058"/>
          </a:xfrm>
        </p:spPr>
        <p:txBody>
          <a:bodyPr anchor="t">
            <a:normAutofit/>
          </a:bodyPr>
          <a:lstStyle/>
          <a:p>
            <a:r>
              <a:rPr lang="fi-FI" sz="3200"/>
              <a:t>Lukuinnon ja -taidon edistäminen Oulun kaupungissa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3C5910-B82F-0B59-31A4-08BF2F55A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113" y="2954956"/>
            <a:ext cx="5795990" cy="265594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fi-FI" sz="2800"/>
              <a:t>Millaisia ajatuksia lukutaidosta ja toiveita teillä opettajilla on</a:t>
            </a:r>
          </a:p>
          <a:p>
            <a:r>
              <a:rPr lang="fi-FI" sz="2800"/>
              <a:t>- lukuintotempauksista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fi-FI" sz="2800"/>
              <a:t>koulutuksista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fi-FI" sz="2800"/>
              <a:t>ja tukimateriaaleista?</a:t>
            </a:r>
          </a:p>
          <a:p>
            <a:br>
              <a:rPr lang="fi-FI" sz="2800">
                <a:hlinkClick r:id="rId3"/>
              </a:rPr>
            </a:br>
            <a:r>
              <a:rPr lang="fi-FI" sz="2800">
                <a:hlinkClick r:id="rId3"/>
              </a:rPr>
              <a:t>Linkki kyselyyn</a:t>
            </a:r>
            <a:r>
              <a:rPr lang="fi-FI" sz="2800"/>
              <a:t>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fi-FI"/>
          </a:p>
          <a:p>
            <a:pPr marL="285750" indent="-285750">
              <a:buFont typeface="Calibri" panose="020B0604020202020204" pitchFamily="34" charset="0"/>
              <a:buChar char="-"/>
            </a:pPr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738F216-D9FA-1273-3A6B-74DD4675AA29}"/>
              </a:ext>
            </a:extLst>
          </p:cNvPr>
          <p:cNvSpPr txBox="1"/>
          <p:nvPr/>
        </p:nvSpPr>
        <p:spPr>
          <a:xfrm>
            <a:off x="7812163" y="5784321"/>
            <a:ext cx="3593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/>
              <a:t>Vastaa QR-koodin takana olevaan kyselyyn tai jaa ajatuksesi sähköpostitse tanja.salo@ouka.fi.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9D529C6-6B2B-F370-31D3-6F3E625A5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14" y="205525"/>
            <a:ext cx="2276424" cy="1266059"/>
          </a:xfrm>
          <a:prstGeom prst="rect">
            <a:avLst/>
          </a:prstGeom>
        </p:spPr>
      </p:pic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84E3BBD8-EC5C-05C7-7D01-6D0AE612B8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2163" y="2566374"/>
            <a:ext cx="3593724" cy="30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4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FDD87303-1055-511C-584C-B836B15B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466780"/>
          </a:xfrm>
        </p:spPr>
        <p:txBody>
          <a:bodyPr/>
          <a:lstStyle/>
          <a:p>
            <a:r>
              <a:rPr lang="fi-FI"/>
              <a:t>Etäinfo 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3BE3B52-849B-2450-4DAB-AC63993E1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2" y="1941610"/>
            <a:ext cx="5489286" cy="21928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latin typeface="Segoe UI"/>
                <a:cs typeface="Segoe UI"/>
              </a:rPr>
              <a:t>21.11.2024 klo 14.15 - 15.00</a:t>
            </a:r>
            <a:endParaRPr lang="fi-FI"/>
          </a:p>
          <a:p>
            <a:endParaRPr lang="fi-FI"/>
          </a:p>
          <a:p>
            <a:pPr marL="342900" indent="-342900">
              <a:buFont typeface="+mj-lt"/>
              <a:buAutoNum type="arabicPeriod"/>
            </a:pPr>
            <a:r>
              <a:rPr lang="fi-FI" b="1" dirty="0">
                <a:latin typeface="Segoe UI"/>
                <a:cs typeface="Segoe UI"/>
              </a:rPr>
              <a:t>Lukevin </a:t>
            </a:r>
            <a:r>
              <a:rPr lang="fi-FI" b="1" dirty="0" err="1">
                <a:latin typeface="Segoe UI"/>
                <a:cs typeface="Segoe UI"/>
              </a:rPr>
              <a:t>kaupunni</a:t>
            </a:r>
            <a:r>
              <a:rPr lang="fi-FI" b="1" dirty="0">
                <a:latin typeface="Segoe UI"/>
                <a:cs typeface="Segoe UI"/>
              </a:rPr>
              <a:t> -kampanja</a:t>
            </a:r>
            <a:r>
              <a:rPr lang="fi-FI" dirty="0">
                <a:latin typeface="Segoe UI"/>
                <a:cs typeface="Segoe UI"/>
              </a:rPr>
              <a:t>, Oulun kaupunki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 err="1">
                <a:latin typeface="Segoe UI"/>
                <a:cs typeface="Segoe UI"/>
              </a:rPr>
              <a:t>Lukuboost</a:t>
            </a:r>
            <a:r>
              <a:rPr lang="fi-FI" b="1" dirty="0">
                <a:latin typeface="Segoe UI"/>
                <a:cs typeface="Segoe UI"/>
              </a:rPr>
              <a:t>-kampanja</a:t>
            </a:r>
            <a:r>
              <a:rPr lang="fi-FI" dirty="0">
                <a:latin typeface="Segoe UI"/>
                <a:cs typeface="Segoe UI"/>
              </a:rPr>
              <a:t> 13–25-vuotiaille nuorille ja nuorille aikuisille, valtakunnallinen kampanja</a:t>
            </a:r>
            <a:endParaRPr lang="fi-FI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342900" indent="-342900">
              <a:buAutoNum type="arabicPeriod"/>
            </a:pPr>
            <a:r>
              <a:rPr lang="fi-FI" b="1" dirty="0">
                <a:latin typeface="Segoe UI"/>
                <a:cs typeface="Segoe UI"/>
              </a:rPr>
              <a:t>Lukutaitomateriaaleja</a:t>
            </a:r>
            <a:r>
              <a:rPr lang="fi-FI" dirty="0">
                <a:latin typeface="Segoe UI"/>
                <a:cs typeface="Segoe UI"/>
              </a:rPr>
              <a:t>, Oulun kaupunginkirjasto, Oppimateriaalikeskus ym.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94B9ED2-E23E-3D14-0021-B1D8B2FCFDF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3" name="Kuva 2" descr="Kuva, joka sisältää kohteen teksti, Ihmisen kasvot, vaate, mies&#10;&#10;Kuvaus luotu automaattisesti">
            <a:extLst>
              <a:ext uri="{FF2B5EF4-FFF2-40B4-BE49-F238E27FC236}">
                <a16:creationId xmlns:a16="http://schemas.microsoft.com/office/drawing/2014/main" id="{F54D601A-CF4B-1D30-253D-92E4291036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405" y="400616"/>
            <a:ext cx="4282808" cy="6056768"/>
          </a:xfrm>
          <a:prstGeom prst="rect">
            <a:avLst/>
          </a:prstGeom>
        </p:spPr>
      </p:pic>
      <p:pic>
        <p:nvPicPr>
          <p:cNvPr id="8" name="Kuva 7" descr="Kuva, joka sisältää kohteen Grafiikka, clipart, graafinen suunnittelu, animaatio&#10;&#10;Kuvaus luotu automaattisesti">
            <a:extLst>
              <a:ext uri="{FF2B5EF4-FFF2-40B4-BE49-F238E27FC236}">
                <a16:creationId xmlns:a16="http://schemas.microsoft.com/office/drawing/2014/main" id="{08C5EE6F-4D31-9A4B-9784-2B135495CE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74" y="4134427"/>
            <a:ext cx="3374789" cy="1877952"/>
          </a:xfrm>
          <a:prstGeom prst="rect">
            <a:avLst/>
          </a:prstGeom>
        </p:spPr>
      </p:pic>
      <p:pic>
        <p:nvPicPr>
          <p:cNvPr id="11" name="Kuva 10" descr="Kuva, joka sisältää kohteen Grafiikka, teksti, Fontti, graafinen suunnittelu&#10;&#10;Kuvaus luotu automaattisesti">
            <a:extLst>
              <a:ext uri="{FF2B5EF4-FFF2-40B4-BE49-F238E27FC236}">
                <a16:creationId xmlns:a16="http://schemas.microsoft.com/office/drawing/2014/main" id="{B43A1A8D-25E7-AEEA-79B9-3D095D34E6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599" y="4658657"/>
            <a:ext cx="2053239" cy="7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7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22B1E07-B877-0C7C-EAD4-8B247FA1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777506"/>
            <a:ext cx="1498991" cy="999460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F52F30-D914-E2FF-CEA0-96AD021B6A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280279"/>
            <a:ext cx="4789760" cy="37376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900">
                <a:latin typeface="Segoe UI"/>
                <a:cs typeface="Segoe UI"/>
              </a:rPr>
              <a:t>Lukevin kaupunni -kampanjasta vastaa</a:t>
            </a:r>
            <a:br>
              <a:rPr lang="fi-FI" sz="1900"/>
            </a:br>
            <a:r>
              <a:rPr lang="fi-FI" sz="1900" err="1">
                <a:latin typeface="Segoe UI"/>
                <a:cs typeface="Segoe UI"/>
              </a:rPr>
              <a:t>SiKun</a:t>
            </a:r>
            <a:r>
              <a:rPr lang="fi-FI" sz="1900">
                <a:latin typeface="Segoe UI"/>
                <a:cs typeface="Segoe UI"/>
              </a:rPr>
              <a:t> Lukemisen &amp; kirjastoyhteistyön ohjausryhmä. Yhteyshenkilöt: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900">
                <a:latin typeface="Segoe UI"/>
                <a:cs typeface="Segoe UI"/>
              </a:rPr>
              <a:t>Tanja Salo, kehittäjäopettaja, </a:t>
            </a:r>
            <a:r>
              <a:rPr lang="fi-FI" sz="1900" err="1">
                <a:latin typeface="Segoe UI"/>
                <a:cs typeface="Segoe UI"/>
              </a:rPr>
              <a:t>SiKu</a:t>
            </a:r>
            <a:br>
              <a:rPr lang="fi-FI" sz="1900"/>
            </a:br>
            <a:r>
              <a:rPr lang="fi-FI" sz="1900">
                <a:latin typeface="Segoe UI"/>
                <a:cs typeface="Segoe UI"/>
                <a:hlinkClick r:id="rId3"/>
              </a:rPr>
              <a:t>tanja.salo@ouka.fi</a:t>
            </a:r>
            <a:endParaRPr lang="fi-FI" sz="190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900">
                <a:latin typeface="Segoe UI"/>
                <a:cs typeface="Segoe UI"/>
              </a:rPr>
              <a:t>Elina Kauppila, vastaava informaatikko, Oulun kaupunginkirjasto, kouluyhteistyö </a:t>
            </a:r>
            <a:r>
              <a:rPr lang="fi-FI" sz="1900">
                <a:latin typeface="Segoe UI"/>
                <a:cs typeface="Segoe UI"/>
                <a:hlinkClick r:id="rId4"/>
              </a:rPr>
              <a:t>elina.kauppila@ouka.fi</a:t>
            </a:r>
            <a:endParaRPr lang="fi-FI" sz="190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900">
                <a:latin typeface="Segoe UI"/>
                <a:cs typeface="Segoe UI"/>
              </a:rPr>
              <a:t>Mikko Paajala, palvelupäällikkö,</a:t>
            </a:r>
            <a:br>
              <a:rPr lang="fi-FI" sz="1900"/>
            </a:br>
            <a:r>
              <a:rPr lang="fi-FI" sz="1900">
                <a:latin typeface="Segoe UI"/>
                <a:cs typeface="Segoe UI"/>
              </a:rPr>
              <a:t>Oulun kaupunginkirjasto</a:t>
            </a:r>
            <a:br>
              <a:rPr lang="fi-FI" sz="1900"/>
            </a:br>
            <a:r>
              <a:rPr lang="fi-FI" sz="1900">
                <a:latin typeface="Segoe UI"/>
                <a:cs typeface="Segoe UI"/>
                <a:hlinkClick r:id="rId5"/>
              </a:rPr>
              <a:t>mikko.paajala@ouka.fi</a:t>
            </a:r>
            <a:endParaRPr lang="fi-FI" sz="1900">
              <a:latin typeface="Segoe UI"/>
              <a:cs typeface="Segoe UI"/>
            </a:endParaRPr>
          </a:p>
          <a:p>
            <a:r>
              <a:rPr lang="fi-FI" sz="1900">
                <a:latin typeface="Segoe UI"/>
                <a:cs typeface="Segoe UI"/>
              </a:rPr>
              <a:t>Esitysmateriaali löytyy Lukevin </a:t>
            </a:r>
            <a:r>
              <a:rPr lang="fi-FI" sz="1900" err="1">
                <a:latin typeface="Segoe UI"/>
                <a:cs typeface="Segoe UI"/>
              </a:rPr>
              <a:t>kaupunni</a:t>
            </a:r>
            <a:r>
              <a:rPr lang="fi-FI" sz="1900">
                <a:latin typeface="Segoe UI"/>
                <a:cs typeface="Segoe UI"/>
              </a:rPr>
              <a:t> -verkkosivuilta: </a:t>
            </a:r>
            <a:r>
              <a:rPr lang="fi-FI" sz="1900">
                <a:latin typeface="Segoe UI"/>
                <a:cs typeface="Segoe UI"/>
                <a:hlinkClick r:id="rId6"/>
              </a:rPr>
              <a:t>Esittelymateriaalit | Lukevin kaupunni | Oulun kaupunki</a:t>
            </a:r>
            <a:endParaRPr lang="fi-FI" sz="1900">
              <a:latin typeface="Segoe UI"/>
              <a:cs typeface="Segoe UI"/>
            </a:endParaRPr>
          </a:p>
          <a:p>
            <a:endParaRPr lang="fi-FI"/>
          </a:p>
        </p:txBody>
      </p:sp>
      <p:pic>
        <p:nvPicPr>
          <p:cNvPr id="3" name="Kuva 2" descr="Kuva, joka sisältää kohteen vaate, teksti, Ihmisen kasvot, henkilö&#10;&#10;Kuvaus luotu automaattisesti">
            <a:extLst>
              <a:ext uri="{FF2B5EF4-FFF2-40B4-BE49-F238E27FC236}">
                <a16:creationId xmlns:a16="http://schemas.microsoft.com/office/drawing/2014/main" id="{36E6BCC1-FD24-AC88-683D-C3019AAA4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976" y="776334"/>
            <a:ext cx="5370471" cy="5305331"/>
          </a:xfrm>
          <a:prstGeom prst="rect">
            <a:avLst/>
          </a:prstGeom>
        </p:spPr>
      </p:pic>
      <p:pic>
        <p:nvPicPr>
          <p:cNvPr id="8" name="Kuva 7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51CF1B7F-1C35-A7BC-6E08-5691A102C8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849092"/>
            <a:ext cx="1232574" cy="12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uvakaappaus, animaatio, graafinen suunnittelu&#10;&#10;Kuvaus luotu automaattisesti">
            <a:extLst>
              <a:ext uri="{FF2B5EF4-FFF2-40B4-BE49-F238E27FC236}">
                <a16:creationId xmlns:a16="http://schemas.microsoft.com/office/drawing/2014/main" id="{BE5A3EDA-E69F-92AC-EF58-0C5BE061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  <a:noFill/>
        </p:spPr>
      </p:pic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3851BC7-B432-4747-9742-70043FBB6BD1}" type="datetime1">
              <a:rPr lang="fi-FI" smtClean="0"/>
              <a:pPr>
                <a:spcAft>
                  <a:spcPts val="600"/>
                </a:spcAft>
              </a:pPr>
              <a:t>21.11.2024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Lukevin </a:t>
            </a:r>
            <a:r>
              <a:rPr lang="fi-FI" err="1"/>
              <a:t>kaupunni</a:t>
            </a:r>
            <a:r>
              <a:rPr lang="fi-FI"/>
              <a:t> -kampanja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F3009C0-1DB0-DA4C-7BD4-FD873D4C22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8" y="1729212"/>
            <a:ext cx="5374206" cy="395636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i="0">
                <a:solidFill>
                  <a:srgbClr val="000000"/>
                </a:solidFill>
                <a:effectLst/>
                <a:latin typeface="+mn-lt"/>
              </a:rPr>
              <a:t>Hyvä lukutaito on meille oululaisille tärkeä asia.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Lukevin </a:t>
            </a:r>
            <a:r>
              <a:rPr lang="fi-FI" sz="2000" b="0" i="0" err="1">
                <a:solidFill>
                  <a:srgbClr val="000000"/>
                </a:solidFill>
                <a:effectLst/>
                <a:latin typeface="+mn-lt"/>
              </a:rPr>
              <a:t>kaupunni</a:t>
            </a: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 -kampanjassa kerromme oululaisesta lukutaitotyöstä ja monista eri lukutaitotoimijoista. Tavoitteena on innostaa oululaisia lukemaan entistä enemmän ja kehittämään monilukutaitoaan.​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Innostamme oululaisia lukemaan ja huomaamaan, miten lukeminen tuo iloa ja lisää hyvinvointia.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Tuomme esille tarinoita ja lukemisen tapoja monessa muodossa. Yhteisenä tavoitteenamme on mahdollistaa jokaiselle oululaiselle vahva lukutaito ja hyvä elämä.</a:t>
            </a:r>
            <a:r>
              <a:rPr lang="fi-FI" sz="2000" b="1">
                <a:latin typeface="+mn-lt"/>
                <a:cs typeface="Segoe UI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>
                <a:latin typeface="+mn-lt"/>
                <a:cs typeface="Segoe UI"/>
              </a:rPr>
              <a:t>Lukevin </a:t>
            </a:r>
            <a:r>
              <a:rPr lang="fi-FI" sz="2000" b="1" err="1">
                <a:latin typeface="+mn-lt"/>
                <a:cs typeface="Segoe UI"/>
              </a:rPr>
              <a:t>kaupunni</a:t>
            </a:r>
            <a:r>
              <a:rPr lang="fi-FI" sz="2000" b="1">
                <a:latin typeface="+mn-lt"/>
                <a:cs typeface="Segoe UI"/>
              </a:rPr>
              <a:t> tehdään yhdessä ja kampanja on osallistujiensa näköinen. </a:t>
            </a:r>
            <a:endParaRPr lang="fi-FI" sz="2000" i="1">
              <a:latin typeface="+mn-lt"/>
              <a:cs typeface="Segoe UI"/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9532C13-F19B-D919-F92C-6772C3065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81D1817-5625-B397-864B-DFF2DB8E01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826" y="993087"/>
            <a:ext cx="4601621" cy="4885388"/>
          </a:xfrm>
          <a:prstGeom prst="rect">
            <a:avLst/>
          </a:prstGeom>
        </p:spPr>
      </p:pic>
      <p:pic>
        <p:nvPicPr>
          <p:cNvPr id="6" name="Kuva 5" descr="Kuva, joka sisältää kohteen Fontti, Grafiikka, logo, musta&#10;&#10;Kuvaus luotu automaattisesti">
            <a:extLst>
              <a:ext uri="{FF2B5EF4-FFF2-40B4-BE49-F238E27FC236}">
                <a16:creationId xmlns:a16="http://schemas.microsoft.com/office/drawing/2014/main" id="{5E0373EC-B641-55B5-AAED-943EBB532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327" y="4391777"/>
            <a:ext cx="1744998" cy="17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Some ja muu viestintä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F12D709-A48C-0A77-EE09-5F4D78EF85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2" y="1820504"/>
            <a:ext cx="5204377" cy="37835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000">
                <a:latin typeface="+mn-lt"/>
              </a:rPr>
              <a:t>Käytetään somepostauksissa </a:t>
            </a:r>
            <a:r>
              <a:rPr lang="fi-FI" sz="2000" err="1">
                <a:latin typeface="+mn-lt"/>
              </a:rPr>
              <a:t>hästägejä</a:t>
            </a:r>
            <a:endParaRPr lang="fi-FI" sz="200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2000">
                <a:latin typeface="+mn-lt"/>
              </a:rPr>
              <a:t>#LukevinKaupunni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2000">
                <a:latin typeface="+mn-lt"/>
              </a:rPr>
              <a:t>#OuluLukee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2000">
                <a:latin typeface="+mn-lt"/>
              </a:rPr>
              <a:t>#Oulu2026</a:t>
            </a:r>
          </a:p>
          <a:p>
            <a:r>
              <a:rPr lang="fi-FI" sz="2000" err="1">
                <a:latin typeface="+mn-lt"/>
              </a:rPr>
              <a:t>Tägää</a:t>
            </a:r>
            <a:r>
              <a:rPr lang="fi-FI" sz="2000">
                <a:latin typeface="+mn-lt"/>
              </a:rPr>
              <a:t> @oulunkaupunginkirjasto, jaamme postauksia kaupungin kanavissa.</a:t>
            </a:r>
          </a:p>
          <a:p>
            <a:r>
              <a:rPr lang="fi-FI" sz="2000">
                <a:latin typeface="+mn-lt"/>
              </a:rPr>
              <a:t>Kampanjan Instagram-tarrat ovat tulossa.</a:t>
            </a:r>
          </a:p>
          <a:p>
            <a:r>
              <a:rPr lang="fi-FI" sz="2000" b="1">
                <a:latin typeface="+mn-lt"/>
                <a:cs typeface="Segoe UI"/>
              </a:rPr>
              <a:t>Kampanjan viestinnässä teemakuukausia: maaliskuun 2025 teemana on koulujen ja 2. asteen oppilaitosten lukutaitotyö.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000">
                <a:latin typeface="+mn-lt"/>
              </a:rPr>
              <a:t>Lukevin-sivut, some, </a:t>
            </a:r>
            <a:r>
              <a:rPr lang="fi-FI" sz="2000" err="1">
                <a:latin typeface="+mn-lt"/>
              </a:rPr>
              <a:t>Mun</a:t>
            </a:r>
            <a:r>
              <a:rPr lang="fi-FI" sz="2000">
                <a:latin typeface="+mn-lt"/>
              </a:rPr>
              <a:t> Oulu, media</a:t>
            </a: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D4CEC4C-FE28-3042-823B-BBC4569AD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  <p:pic>
        <p:nvPicPr>
          <p:cNvPr id="9" name="Kuva 8" descr="Kuva, joka sisältää kohteen animaatio, clipart, kuvitus, Animoidut lastenohjelmat&#10;&#10;Kuvaus luotu automaattisesti">
            <a:extLst>
              <a:ext uri="{FF2B5EF4-FFF2-40B4-BE49-F238E27FC236}">
                <a16:creationId xmlns:a16="http://schemas.microsoft.com/office/drawing/2014/main" id="{B614D53E-47C4-F323-55C5-370C8069C6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526" y="933061"/>
            <a:ext cx="4991878" cy="4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9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Materiaalit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F12D709-A48C-0A77-EE09-5F4D78EF85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820504"/>
            <a:ext cx="5089524" cy="353658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fi-FI" sz="2000" dirty="0">
                <a:latin typeface="+mn-lt"/>
                <a:cs typeface="Segoe UI"/>
                <a:hlinkClick r:id="rId3"/>
              </a:rPr>
              <a:t>Lukevin kaupunni –markkinointimateriaaleista</a:t>
            </a:r>
            <a:r>
              <a:rPr lang="fi-FI" sz="2000" dirty="0">
                <a:latin typeface="+mn-lt"/>
                <a:cs typeface="Segoe UI"/>
              </a:rPr>
              <a:t> löytyvät: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2000" dirty="0">
                <a:latin typeface="+mn-lt"/>
                <a:cs typeface="Segoe UI"/>
              </a:rPr>
              <a:t>infonäyttökuvat</a:t>
            </a:r>
            <a:endParaRPr lang="fi-FI" sz="2000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2000" dirty="0">
                <a:latin typeface="+mn-lt"/>
                <a:cs typeface="Segoe UI"/>
              </a:rPr>
              <a:t>julisteet</a:t>
            </a:r>
            <a:endParaRPr lang="fi-FI" sz="2000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2000" dirty="0">
                <a:latin typeface="+mn-lt"/>
                <a:cs typeface="Segoe UI"/>
              </a:rPr>
              <a:t>logot</a:t>
            </a:r>
          </a:p>
          <a:p>
            <a:r>
              <a:rPr lang="fi-FI" sz="2000" dirty="0">
                <a:latin typeface="+mn-lt"/>
                <a:cs typeface="Segoe UI"/>
              </a:rPr>
              <a:t>Kirjastoreitin ja </a:t>
            </a:r>
            <a:r>
              <a:rPr lang="fi-FI" sz="2000" dirty="0" err="1">
                <a:latin typeface="+mn-lt"/>
                <a:cs typeface="Segoe UI"/>
              </a:rPr>
              <a:t>Lukuboostin</a:t>
            </a:r>
            <a:r>
              <a:rPr lang="fi-FI" sz="2000" dirty="0">
                <a:latin typeface="+mn-lt"/>
                <a:cs typeface="Segoe UI"/>
              </a:rPr>
              <a:t> infonäyttökuvat ovat </a:t>
            </a:r>
            <a:r>
              <a:rPr lang="fi-FI" sz="2000" dirty="0">
                <a:latin typeface="+mn-lt"/>
                <a:cs typeface="Segoe UI"/>
                <a:hlinkClick r:id="rId4"/>
              </a:rPr>
              <a:t>Kirjastoreitti-sivuilla</a:t>
            </a:r>
            <a:r>
              <a:rPr lang="fi-FI" sz="2000" dirty="0">
                <a:latin typeface="+mn-lt"/>
                <a:cs typeface="Segoe UI"/>
              </a:rPr>
              <a:t>.</a:t>
            </a:r>
          </a:p>
          <a:p>
            <a:endParaRPr lang="fi-FI" sz="2000">
              <a:latin typeface="+mn-lt"/>
            </a:endParaRPr>
          </a:p>
          <a:p>
            <a:r>
              <a:rPr lang="fi-FI" sz="2000" dirty="0">
                <a:latin typeface="+mn-lt"/>
                <a:cs typeface="Segoe UI"/>
              </a:rPr>
              <a:t>Kampanjan logoja voi vapaasti käyttää omissa materiaaleissa.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>
              <a:latin typeface="+mn-lt"/>
            </a:endParaRPr>
          </a:p>
          <a:p>
            <a:r>
              <a:rPr lang="fi-FI" sz="2000" dirty="0">
                <a:latin typeface="+mn-lt"/>
                <a:cs typeface="Segoe UI"/>
              </a:rPr>
              <a:t>Kaikki materiaalit ovat myös englanniksi.</a:t>
            </a:r>
          </a:p>
          <a:p>
            <a:br>
              <a:rPr lang="fi-FI" sz="2000" dirty="0">
                <a:latin typeface="+mn-lt"/>
              </a:rPr>
            </a:br>
            <a:r>
              <a:rPr lang="fi-FI" sz="2000" dirty="0">
                <a:latin typeface="+mn-lt"/>
                <a:cs typeface="Segoe UI"/>
              </a:rPr>
              <a:t>Kirjanmerkkejä, tarroja ja postikortteja on jaossa esim. tapahtumissa.</a:t>
            </a:r>
          </a:p>
        </p:txBody>
      </p:sp>
      <p:pic>
        <p:nvPicPr>
          <p:cNvPr id="12" name="Kuvan paikkamerkki 11" descr="Kuva, joka sisältää kohteen teksti, sisä-, vaate, seinä&#10;&#10;Kuvaus luotu automaattisesti">
            <a:extLst>
              <a:ext uri="{FF2B5EF4-FFF2-40B4-BE49-F238E27FC236}">
                <a16:creationId xmlns:a16="http://schemas.microsoft.com/office/drawing/2014/main" id="{71215A5C-5557-0D3C-A924-0C410B13A7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5238" y="212725"/>
            <a:ext cx="5024437" cy="6308725"/>
          </a:xfrm>
        </p:spPr>
      </p:pic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D4CEC4C-FE28-3042-823B-BBC4569AD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21.11.2024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5546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687CE07-480C-0AFC-5C6C-E57ECA617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678545"/>
            <a:ext cx="7586858" cy="831417"/>
          </a:xfrm>
          <a:solidFill>
            <a:schemeClr val="bg1">
              <a:lumMod val="95000"/>
              <a:alpha val="85000"/>
            </a:schemeClr>
          </a:solidFill>
        </p:spPr>
        <p:txBody>
          <a:bodyPr anchor="b">
            <a:normAutofit/>
          </a:bodyPr>
          <a:lstStyle/>
          <a:p>
            <a:r>
              <a:rPr lang="fi-FI"/>
              <a:t>Miten päästä helposti alkuun?</a:t>
            </a:r>
          </a:p>
        </p:txBody>
      </p:sp>
    </p:spTree>
    <p:extLst>
      <p:ext uri="{BB962C8B-B14F-4D97-AF65-F5344CB8AC3E}">
        <p14:creationId xmlns:p14="http://schemas.microsoft.com/office/powerpoint/2010/main" val="151228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7795A1-7503-5FDB-577F-81623DBB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53" y="1053731"/>
            <a:ext cx="5312005" cy="999460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Lukukuntoon-haasteet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9DE47E-06BB-D20F-B3E6-B1FFD7186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52" y="1713010"/>
            <a:ext cx="4829633" cy="42170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000">
                <a:latin typeface="+mn-lt"/>
                <a:cs typeface="Segoe UI"/>
              </a:rPr>
              <a:t>Mukava ja helppo lukuhaaste, jonka  avulla voi kehittää omaa lukukuntoaan.</a:t>
            </a:r>
            <a:endParaRPr lang="fi-FI"/>
          </a:p>
          <a:p>
            <a:r>
              <a:rPr lang="fi-FI" sz="2000">
                <a:latin typeface="+mn-lt"/>
                <a:cs typeface="Segoe UI"/>
                <a:hlinkClick r:id="rId3"/>
              </a:rPr>
              <a:t>Tulostettavat Lukukuntoon-haasteet</a:t>
            </a:r>
            <a:r>
              <a:rPr lang="fi-FI" sz="2000">
                <a:latin typeface="+mn-lt"/>
                <a:cs typeface="Segoe UI"/>
              </a:rPr>
              <a:t> Lukevin </a:t>
            </a:r>
            <a:r>
              <a:rPr lang="fi-FI" sz="2000" err="1">
                <a:latin typeface="+mn-lt"/>
                <a:cs typeface="Segoe UI"/>
              </a:rPr>
              <a:t>kaupunni</a:t>
            </a:r>
            <a:r>
              <a:rPr lang="fi-FI" sz="2000">
                <a:latin typeface="+mn-lt"/>
                <a:cs typeface="Segoe UI"/>
              </a:rPr>
              <a:t> -sivustolla.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Wingdings" panose="020B0604020202020204" pitchFamily="34" charset="0"/>
              <a:buChar char="ü"/>
            </a:pPr>
            <a:r>
              <a:rPr lang="fi-FI">
                <a:latin typeface="+mn-lt"/>
                <a:cs typeface="Segoe UI"/>
              </a:rPr>
              <a:t>koululaiset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Wingdings,Sans-Serif"/>
              <a:buChar char="ü"/>
            </a:pPr>
            <a:r>
              <a:rPr lang="fi-FI">
                <a:latin typeface="+mn-lt"/>
                <a:cs typeface="Segoe UI"/>
              </a:rPr>
              <a:t>varhaiskasvatus ja perheet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Wingdings,Sans-Serif"/>
              <a:buChar char="ü"/>
            </a:pPr>
            <a:r>
              <a:rPr lang="fi-FI">
                <a:latin typeface="+mn-lt"/>
                <a:cs typeface="Segoe UI"/>
              </a:rPr>
              <a:t>aikuiset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Wingdings,Sans-Serif"/>
              <a:buChar char="ü"/>
            </a:pPr>
            <a:r>
              <a:rPr lang="fi-FI">
                <a:latin typeface="+mn-lt"/>
                <a:cs typeface="Segoe UI"/>
              </a:rPr>
              <a:t>työyhteisöt</a:t>
            </a:r>
            <a:endParaRPr lang="fi-FI"/>
          </a:p>
          <a:p>
            <a:r>
              <a:rPr lang="fi-FI" sz="2000">
                <a:latin typeface="+mn-lt"/>
                <a:cs typeface="Segoe UI"/>
                <a:hlinkClick r:id="rId4"/>
              </a:rPr>
              <a:t>Lukevin </a:t>
            </a:r>
            <a:r>
              <a:rPr lang="fi-FI" sz="2000" err="1">
                <a:latin typeface="+mn-lt"/>
                <a:cs typeface="Segoe UI"/>
                <a:hlinkClick r:id="rId4"/>
              </a:rPr>
              <a:t>kaupunni</a:t>
            </a:r>
            <a:r>
              <a:rPr lang="fi-FI" sz="2000">
                <a:latin typeface="+mn-lt"/>
                <a:cs typeface="Segoe UI"/>
                <a:hlinkClick r:id="rId4"/>
              </a:rPr>
              <a:t> -kirjavinkit</a:t>
            </a:r>
            <a:r>
              <a:rPr lang="fi-FI" sz="2000">
                <a:latin typeface="+mn-lt"/>
                <a:cs typeface="Segoe UI"/>
              </a:rPr>
              <a:t> verkkosivuilla.</a:t>
            </a:r>
            <a:endParaRPr lang="fi-FI" sz="2000">
              <a:latin typeface="Segoe UI"/>
            </a:endParaRPr>
          </a:p>
          <a:p>
            <a:r>
              <a:rPr lang="fi-FI" sz="2000">
                <a:latin typeface="Segoe UI"/>
                <a:cs typeface="Segoe UI"/>
              </a:rPr>
              <a:t>Kuulemme mielellämme myös </a:t>
            </a:r>
            <a:r>
              <a:rPr lang="fi-FI" sz="2000" b="1">
                <a:latin typeface="Segoe UI"/>
                <a:cs typeface="Segoe UI"/>
              </a:rPr>
              <a:t>lukuhaasteen osallistujatarinoita</a:t>
            </a:r>
            <a:r>
              <a:rPr lang="fi-FI" sz="2000">
                <a:latin typeface="Segoe UI"/>
                <a:cs typeface="Segoe UI"/>
              </a:rPr>
              <a:t>. Jos haluatte jakaa pienen tarinan ja kuvan Lukevin </a:t>
            </a:r>
            <a:r>
              <a:rPr lang="fi-FI" sz="2000" err="1">
                <a:latin typeface="Segoe UI"/>
                <a:cs typeface="Segoe UI"/>
              </a:rPr>
              <a:t>kaupunni</a:t>
            </a:r>
            <a:r>
              <a:rPr lang="fi-FI" sz="2000">
                <a:latin typeface="Segoe UI"/>
                <a:cs typeface="Segoe UI"/>
              </a:rPr>
              <a:t> -sivuilla, laita viestiä </a:t>
            </a:r>
            <a:r>
              <a:rPr lang="fi-FI" sz="2000">
                <a:latin typeface="Segoe UI"/>
                <a:cs typeface="Segoe UI"/>
                <a:hlinkClick r:id="rId5"/>
              </a:rPr>
              <a:t>tanja.salo@ouka.fi</a:t>
            </a:r>
            <a:r>
              <a:rPr lang="fi-FI" sz="2000">
                <a:latin typeface="Segoe UI"/>
                <a:cs typeface="Segoe UI"/>
              </a:rPr>
              <a:t> tai </a:t>
            </a:r>
            <a:r>
              <a:rPr lang="fi-FI" sz="2000">
                <a:latin typeface="Segoe UI"/>
                <a:cs typeface="Segoe UI"/>
                <a:hlinkClick r:id="rId6"/>
              </a:rPr>
              <a:t>elina.kauppila@ouka.fi</a:t>
            </a:r>
            <a:r>
              <a:rPr lang="fi-FI" sz="2000">
                <a:latin typeface="Segoe UI"/>
                <a:cs typeface="Segoe UI"/>
              </a:rPr>
              <a:t>.</a:t>
            </a:r>
            <a:endParaRPr lang="fi-FI" sz="2000">
              <a:latin typeface="Segoe UI"/>
            </a:endParaRPr>
          </a:p>
          <a:p>
            <a:endParaRPr lang="fi-FI" sz="1900"/>
          </a:p>
          <a:p>
            <a:pPr lvl="1"/>
            <a:endParaRPr lang="fi-FI" sz="2100"/>
          </a:p>
          <a:p>
            <a:pPr lvl="1"/>
            <a:endParaRPr lang="fi-FI" sz="2000">
              <a:cs typeface="Arial"/>
            </a:endParaRPr>
          </a:p>
          <a:p>
            <a:pPr lvl="1"/>
            <a:endParaRPr lang="fi-FI" sz="2000">
              <a:latin typeface="+mn-lt"/>
              <a:cs typeface="Arial"/>
            </a:endParaRPr>
          </a:p>
          <a:p>
            <a:endParaRPr lang="fi-FI" sz="2100">
              <a:latin typeface="+mn-lt"/>
              <a:cs typeface="Segoe UI"/>
            </a:endParaRPr>
          </a:p>
        </p:txBody>
      </p:sp>
      <p:pic>
        <p:nvPicPr>
          <p:cNvPr id="9" name="Kuva 8" descr="Kuva, joka sisältää kohteen teksti, kuvakaappaus, kirje&#10;&#10;Kuvaus luotu automaattisesti">
            <a:extLst>
              <a:ext uri="{FF2B5EF4-FFF2-40B4-BE49-F238E27FC236}">
                <a16:creationId xmlns:a16="http://schemas.microsoft.com/office/drawing/2014/main" id="{4D07FFE0-F480-429A-0743-149FB8BFC6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72" y="63371"/>
            <a:ext cx="6324376" cy="6722829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D1FDC8C-F9F2-6109-B39D-F27CE1084374}"/>
              </a:ext>
            </a:extLst>
          </p:cNvPr>
          <p:cNvSpPr txBox="1"/>
          <p:nvPr/>
        </p:nvSpPr>
        <p:spPr>
          <a:xfrm>
            <a:off x="9180214" y="5160474"/>
            <a:ext cx="2697933" cy="1625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/>
          </a:p>
        </p:txBody>
      </p:sp>
      <p:pic>
        <p:nvPicPr>
          <p:cNvPr id="6" name="Kuva 5" descr="Kuva, joka sisältää kohteen teksti, kirja, animaatio, paperi&#10;&#10;Kuvaus luotu automaattisesti">
            <a:extLst>
              <a:ext uri="{FF2B5EF4-FFF2-40B4-BE49-F238E27FC236}">
                <a16:creationId xmlns:a16="http://schemas.microsoft.com/office/drawing/2014/main" id="{EAB04E13-9203-44F6-A38F-0F47677622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167" y="4783983"/>
            <a:ext cx="2594953" cy="20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5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BBAA5-62C9-AC66-0DF0-7765D5EB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Pienetkin lukuteot ovat tärkeitä!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101826-D74A-5760-E0CC-5CA11A7E21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7714" y="1967865"/>
            <a:ext cx="5348286" cy="34986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i="1">
                <a:latin typeface="+mn-lt"/>
                <a:cs typeface="Segoe UI"/>
              </a:rPr>
              <a:t>Luetaanko teillä hassuja pulpettikirjoja? Onko koulunne käytävällä kirjojen vaihtopiste? Kuuntelevatko opiskelijanne </a:t>
            </a:r>
            <a:r>
              <a:rPr lang="fi-FI" i="1" err="1">
                <a:latin typeface="+mn-lt"/>
                <a:cs typeface="Segoe UI"/>
              </a:rPr>
              <a:t>hyppäreillä</a:t>
            </a:r>
            <a:r>
              <a:rPr lang="fi-FI" i="1">
                <a:latin typeface="+mn-lt"/>
                <a:cs typeface="Segoe UI"/>
              </a:rPr>
              <a:t> äänikirjoja?</a:t>
            </a:r>
            <a:endParaRPr lang="fi-FI" sz="1800" i="1">
              <a:latin typeface="+mn-lt"/>
              <a:cs typeface="Segoe UI"/>
            </a:endParaRPr>
          </a:p>
          <a:p>
            <a:r>
              <a:rPr lang="fi-FI" sz="1800">
                <a:latin typeface="+mn-lt"/>
                <a:cs typeface="Segoe UI"/>
              </a:rPr>
              <a:t>Lukeminen on jollain tavalla osa kaikkien koulujen </a:t>
            </a:r>
            <a:r>
              <a:rPr lang="fi-FI">
                <a:latin typeface="+mn-lt"/>
                <a:cs typeface="Segoe UI"/>
              </a:rPr>
              <a:t>ja oppilaitosten arkea</a:t>
            </a:r>
            <a:r>
              <a:rPr lang="fi-FI" sz="1800">
                <a:latin typeface="+mn-lt"/>
                <a:cs typeface="Segoe UI"/>
              </a:rPr>
              <a:t>. </a:t>
            </a:r>
            <a:r>
              <a:rPr lang="fi-FI">
                <a:latin typeface="+mn-lt"/>
                <a:cs typeface="Segoe UI"/>
              </a:rPr>
              <a:t>Edetä voi myös pienin askelin, ja jokainen</a:t>
            </a:r>
            <a:r>
              <a:rPr lang="fi-FI" sz="1800">
                <a:latin typeface="+mn-lt"/>
                <a:cs typeface="Segoe UI"/>
              </a:rPr>
              <a:t> voi osallistua omalla tavallaan</a:t>
            </a:r>
            <a:r>
              <a:rPr lang="fi-FI">
                <a:latin typeface="+mn-lt"/>
                <a:cs typeface="Segoe UI"/>
              </a:rPr>
              <a:t>.</a:t>
            </a:r>
            <a:endParaRPr lang="fi-FI"/>
          </a:p>
          <a:p>
            <a:r>
              <a:rPr lang="fi-FI" sz="1800">
                <a:latin typeface="+mn-lt"/>
                <a:cs typeface="Segoe UI"/>
              </a:rPr>
              <a:t>Kerrotaan koulujen lukutaidon edistämiseen liittyvästä toiminnasta</a:t>
            </a:r>
            <a:r>
              <a:rPr lang="fi-FI">
                <a:latin typeface="+mn-lt"/>
                <a:cs typeface="Segoe UI"/>
              </a:rPr>
              <a:t>!</a:t>
            </a:r>
            <a:r>
              <a:rPr lang="fi-FI" sz="1800">
                <a:latin typeface="+mn-lt"/>
                <a:cs typeface="Segoe UI"/>
              </a:rPr>
              <a:t> Tuodaan esille tarinoita ja lukemisen tapoja monessa muodossa.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EA95697-07AD-C24D-A756-DBF31BB48B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teksti, kuvakaappaus, juliste, graafinen suunnittelu&#10;&#10;Kuvaus luotu automaattisesti">
            <a:extLst>
              <a:ext uri="{FF2B5EF4-FFF2-40B4-BE49-F238E27FC236}">
                <a16:creationId xmlns:a16="http://schemas.microsoft.com/office/drawing/2014/main" id="{C83E1A4A-017A-5B70-07D4-16736DCC0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658" y="684008"/>
            <a:ext cx="5489984" cy="548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61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U-Powerpointpohja2021_.potx" id="{B37622CF-F618-4862-969B-B1CCD36E472B}" vid="{A488D094-B640-4A4A-A5D0-A3EB58AAF9F6}"/>
    </a:ext>
  </a:extLst>
</a:theme>
</file>

<file path=ppt/theme/theme2.xml><?xml version="1.0" encoding="utf-8"?>
<a:theme xmlns:a="http://schemas.openxmlformats.org/drawingml/2006/main" name="1_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.potx" id="{AC8303F7-1F66-4B02-8CC4-7B35D96828BE}" vid="{C442E1DD-C25E-45D7-9299-D4FB55D1316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8" ma:contentTypeDescription="Luo uusi asiakirja." ma:contentTypeScope="" ma:versionID="89ad5fa2780cc456f556aca547047ab3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535ba2f9fdb3a8fc380db347e7e55354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4C9C54-3513-480A-8527-27AE5CA11296}">
  <ds:schemaRefs>
    <ds:schemaRef ds:uri="28628ca7-215c-40d4-94f6-58d2ff8dbf28"/>
    <ds:schemaRef ds:uri="cf6341be-266b-45e3-b168-4e56d7494fb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9FE264B-14B1-4811-8123-0209EB3B64F2}">
  <ds:schemaRefs>
    <ds:schemaRef ds:uri="28628ca7-215c-40d4-94f6-58d2ff8dbf28"/>
    <ds:schemaRef ds:uri="cf6341be-266b-45e3-b168-4e56d7494f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EF1080-0126-43F6-98BB-FED25E581A4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SIKU-Powerpointpohja2021_</Template>
  <TotalTime>0</TotalTime>
  <Words>1055</Words>
  <Application>Microsoft Office PowerPoint</Application>
  <PresentationFormat>Laajakuva</PresentationFormat>
  <Paragraphs>189</Paragraphs>
  <Slides>20</Slides>
  <Notes>20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29" baseType="lpstr">
      <vt:lpstr>Arial</vt:lpstr>
      <vt:lpstr>Barlow</vt:lpstr>
      <vt:lpstr>Calibri</vt:lpstr>
      <vt:lpstr>Oulun Graadi Otsikko</vt:lpstr>
      <vt:lpstr>Segoe UI</vt:lpstr>
      <vt:lpstr>Wingdings</vt:lpstr>
      <vt:lpstr>Wingdings,Sans-Serif</vt:lpstr>
      <vt:lpstr>Office-teema</vt:lpstr>
      <vt:lpstr>1_Office-teema</vt:lpstr>
      <vt:lpstr>Lukevin kaupunni  -kampanja &amp; Lukuboost Tanja Salo, lukutaidon edistämisen kehittäjäopettaja, SiKu Elina Kauppila, vastaava informaatikko, Oulun kaupunginkirjasto</vt:lpstr>
      <vt:lpstr>Etäinfo </vt:lpstr>
      <vt:lpstr>PowerPoint-esitys</vt:lpstr>
      <vt:lpstr>Lukevin kaupunni -kampanja</vt:lpstr>
      <vt:lpstr>Some ja muu viestintä</vt:lpstr>
      <vt:lpstr>Materiaalit</vt:lpstr>
      <vt:lpstr>Miten päästä helposti alkuun?</vt:lpstr>
      <vt:lpstr>Lukukuntoon-haasteet</vt:lpstr>
      <vt:lpstr>Pienetkin lukuteot ovat tärkeitä!</vt:lpstr>
      <vt:lpstr>Lukuteot videoiksi!</vt:lpstr>
      <vt:lpstr>Lisää osallistumisvinkkejä Lukevin kaupunni -verkkosivuilla</vt:lpstr>
      <vt:lpstr>PowerPoint-esitys</vt:lpstr>
      <vt:lpstr>Lukuboost</vt:lpstr>
      <vt:lpstr>Kampanjaan osallistuminen</vt:lpstr>
      <vt:lpstr>Lukuboost-materiaalia ja inspiraatiota opettajille</vt:lpstr>
      <vt:lpstr>PowerPoint-esitys</vt:lpstr>
      <vt:lpstr>Kirjastoreitissä valmista matskua</vt:lpstr>
      <vt:lpstr>Oulun koulukirjastossa romaanisettejä ja uusia lukupiiripaketteja</vt:lpstr>
      <vt:lpstr>Lukuinnon ja -taidon edistäminen Oulun kaupungissa</vt:lpstr>
      <vt:lpstr>Kiitos!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Kauppila Elina</dc:creator>
  <cp:lastModifiedBy>Kauppila Elina</cp:lastModifiedBy>
  <cp:revision>6</cp:revision>
  <dcterms:created xsi:type="dcterms:W3CDTF">2024-11-11T13:46:48Z</dcterms:created>
  <dcterms:modified xsi:type="dcterms:W3CDTF">2024-11-21T12:08:27Z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2024-04-25T06:28:02Z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705ad03a-9106-4277-b7f0-18b95025afa1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