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</p:sldMasterIdLst>
  <p:notesMasterIdLst>
    <p:notesMasterId r:id="rId16"/>
  </p:notesMasterIdLst>
  <p:handoutMasterIdLst>
    <p:handoutMasterId r:id="rId17"/>
  </p:handoutMasterIdLst>
  <p:sldIdLst>
    <p:sldId id="258" r:id="rId6"/>
    <p:sldId id="340" r:id="rId7"/>
    <p:sldId id="334" r:id="rId8"/>
    <p:sldId id="257" r:id="rId9"/>
    <p:sldId id="270" r:id="rId10"/>
    <p:sldId id="341" r:id="rId11"/>
    <p:sldId id="336" r:id="rId12"/>
    <p:sldId id="339" r:id="rId13"/>
    <p:sldId id="343" r:id="rId14"/>
    <p:sldId id="275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EE01D-047F-49CD-AC4E-A1AF62FB2883}" v="41" dt="2024-12-16T07:23:41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6327"/>
  </p:normalViewPr>
  <p:slideViewPr>
    <p:cSldViewPr snapToGrid="0" snapToObjects="1" showGuides="1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19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ppila Elina" userId="857d7802-b40f-45a3-975b-e65d80bfc67d" providerId="ADAL" clId="{F52EE01D-047F-49CD-AC4E-A1AF62FB2883}"/>
    <pc:docChg chg="undo custSel addSld delSld modSld sldOrd">
      <pc:chgData name="Kauppila Elina" userId="857d7802-b40f-45a3-975b-e65d80bfc67d" providerId="ADAL" clId="{F52EE01D-047F-49CD-AC4E-A1AF62FB2883}" dt="2024-12-16T07:23:41.556" v="1226" actId="47"/>
      <pc:docMkLst>
        <pc:docMk/>
      </pc:docMkLst>
      <pc:sldChg chg="addSp delSp modSp mod ord">
        <pc:chgData name="Kauppila Elina" userId="857d7802-b40f-45a3-975b-e65d80bfc67d" providerId="ADAL" clId="{F52EE01D-047F-49CD-AC4E-A1AF62FB2883}" dt="2024-12-13T10:48:10.593" v="1179"/>
        <pc:sldMkLst>
          <pc:docMk/>
          <pc:sldMk cId="1201153849" sldId="257"/>
        </pc:sldMkLst>
        <pc:spChg chg="mod">
          <ac:chgData name="Kauppila Elina" userId="857d7802-b40f-45a3-975b-e65d80bfc67d" providerId="ADAL" clId="{F52EE01D-047F-49CD-AC4E-A1AF62FB2883}" dt="2024-12-12T13:30:02.470" v="1106" actId="20577"/>
          <ac:spMkLst>
            <pc:docMk/>
            <pc:sldMk cId="1201153849" sldId="257"/>
            <ac:spMk id="2" creationId="{F35ED38D-3310-7480-D560-0BE7035F4982}"/>
          </ac:spMkLst>
        </pc:spChg>
        <pc:spChg chg="mod">
          <ac:chgData name="Kauppila Elina" userId="857d7802-b40f-45a3-975b-e65d80bfc67d" providerId="ADAL" clId="{F52EE01D-047F-49CD-AC4E-A1AF62FB2883}" dt="2024-12-12T13:30:17.822" v="1156" actId="27636"/>
          <ac:spMkLst>
            <pc:docMk/>
            <pc:sldMk cId="1201153849" sldId="257"/>
            <ac:spMk id="3" creationId="{9E930698-914C-81A8-7BB0-D053899C5AD9}"/>
          </ac:spMkLst>
        </pc:spChg>
        <pc:spChg chg="add del mod">
          <ac:chgData name="Kauppila Elina" userId="857d7802-b40f-45a3-975b-e65d80bfc67d" providerId="ADAL" clId="{F52EE01D-047F-49CD-AC4E-A1AF62FB2883}" dt="2024-12-12T12:58:40.631" v="862" actId="478"/>
          <ac:spMkLst>
            <pc:docMk/>
            <pc:sldMk cId="1201153849" sldId="257"/>
            <ac:spMk id="6" creationId="{16AE58B6-28D9-A654-059F-A941A2AF6AE3}"/>
          </ac:spMkLst>
        </pc:spChg>
        <pc:spChg chg="add">
          <ac:chgData name="Kauppila Elina" userId="857d7802-b40f-45a3-975b-e65d80bfc67d" providerId="ADAL" clId="{F52EE01D-047F-49CD-AC4E-A1AF62FB2883}" dt="2024-12-12T12:59:01.404" v="867" actId="26606"/>
          <ac:spMkLst>
            <pc:docMk/>
            <pc:sldMk cId="1201153849" sldId="257"/>
            <ac:spMk id="13" creationId="{BBC4ADAE-A9AB-E134-3144-BCDBA8C5BFDC}"/>
          </ac:spMkLst>
        </pc:spChg>
        <pc:picChg chg="del">
          <ac:chgData name="Kauppila Elina" userId="857d7802-b40f-45a3-975b-e65d80bfc67d" providerId="ADAL" clId="{F52EE01D-047F-49CD-AC4E-A1AF62FB2883}" dt="2024-12-12T12:58:36.641" v="861" actId="478"/>
          <ac:picMkLst>
            <pc:docMk/>
            <pc:sldMk cId="1201153849" sldId="257"/>
            <ac:picMk id="4" creationId="{23C65984-900A-3330-7634-2E1735E6BD77}"/>
          </ac:picMkLst>
        </pc:picChg>
        <pc:picChg chg="add del mod">
          <ac:chgData name="Kauppila Elina" userId="857d7802-b40f-45a3-975b-e65d80bfc67d" providerId="ADAL" clId="{F52EE01D-047F-49CD-AC4E-A1AF62FB2883}" dt="2024-12-12T12:58:50.654" v="865" actId="478"/>
          <ac:picMkLst>
            <pc:docMk/>
            <pc:sldMk cId="1201153849" sldId="257"/>
            <ac:picMk id="7" creationId="{C83E1A4A-017A-5B70-07D4-16736DCC0F7D}"/>
          </ac:picMkLst>
        </pc:picChg>
        <pc:picChg chg="add mod">
          <ac:chgData name="Kauppila Elina" userId="857d7802-b40f-45a3-975b-e65d80bfc67d" providerId="ADAL" clId="{F52EE01D-047F-49CD-AC4E-A1AF62FB2883}" dt="2024-12-12T12:59:16.740" v="869" actId="1076"/>
          <ac:picMkLst>
            <pc:docMk/>
            <pc:sldMk cId="1201153849" sldId="257"/>
            <ac:picMk id="8" creationId="{30BCB74B-1668-2FE1-FD46-CA46B9A19061}"/>
          </ac:picMkLst>
        </pc:picChg>
      </pc:sldChg>
      <pc:sldChg chg="modSp add mod ord">
        <pc:chgData name="Kauppila Elina" userId="857d7802-b40f-45a3-975b-e65d80bfc67d" providerId="ADAL" clId="{F52EE01D-047F-49CD-AC4E-A1AF62FB2883}" dt="2024-12-13T10:49:06.324" v="1181"/>
        <pc:sldMkLst>
          <pc:docMk/>
          <pc:sldMk cId="1935956095" sldId="270"/>
        </pc:sldMkLst>
        <pc:spChg chg="mod">
          <ac:chgData name="Kauppila Elina" userId="857d7802-b40f-45a3-975b-e65d80bfc67d" providerId="ADAL" clId="{F52EE01D-047F-49CD-AC4E-A1AF62FB2883}" dt="2024-12-12T13:15:21.548" v="1060" actId="2711"/>
          <ac:spMkLst>
            <pc:docMk/>
            <pc:sldMk cId="1935956095" sldId="270"/>
            <ac:spMk id="3" creationId="{599DE47E-06BB-D20F-B3E6-B1FFD7186828}"/>
          </ac:spMkLst>
        </pc:spChg>
      </pc:sldChg>
      <pc:sldChg chg="modSp mod ord">
        <pc:chgData name="Kauppila Elina" userId="857d7802-b40f-45a3-975b-e65d80bfc67d" providerId="ADAL" clId="{F52EE01D-047F-49CD-AC4E-A1AF62FB2883}" dt="2024-12-13T05:55:08.124" v="1175" actId="1076"/>
        <pc:sldMkLst>
          <pc:docMk/>
          <pc:sldMk cId="2668111455" sldId="275"/>
        </pc:sldMkLst>
        <pc:spChg chg="mod">
          <ac:chgData name="Kauppila Elina" userId="857d7802-b40f-45a3-975b-e65d80bfc67d" providerId="ADAL" clId="{F52EE01D-047F-49CD-AC4E-A1AF62FB2883}" dt="2024-12-13T05:55:08.124" v="1175" actId="1076"/>
          <ac:spMkLst>
            <pc:docMk/>
            <pc:sldMk cId="2668111455" sldId="275"/>
            <ac:spMk id="4" creationId="{C9F52F30-D914-E2FF-CEA0-96AD021B6AD4}"/>
          </ac:spMkLst>
        </pc:spChg>
        <pc:spChg chg="mod">
          <ac:chgData name="Kauppila Elina" userId="857d7802-b40f-45a3-975b-e65d80bfc67d" providerId="ADAL" clId="{F52EE01D-047F-49CD-AC4E-A1AF62FB2883}" dt="2024-12-12T12:46:26.057" v="375" actId="1076"/>
          <ac:spMkLst>
            <pc:docMk/>
            <pc:sldMk cId="2668111455" sldId="275"/>
            <ac:spMk id="5" creationId="{222B1E07-B877-0C7C-EAD4-8B247FA15693}"/>
          </ac:spMkLst>
        </pc:spChg>
      </pc:sldChg>
      <pc:sldChg chg="add del setBg">
        <pc:chgData name="Kauppila Elina" userId="857d7802-b40f-45a3-975b-e65d80bfc67d" providerId="ADAL" clId="{F52EE01D-047F-49CD-AC4E-A1AF62FB2883}" dt="2024-12-12T13:00:41.244" v="908" actId="47"/>
        <pc:sldMkLst>
          <pc:docMk/>
          <pc:sldMk cId="2346698803" sldId="283"/>
        </pc:sldMkLst>
      </pc:sldChg>
      <pc:sldChg chg="delSp modSp add del mod">
        <pc:chgData name="Kauppila Elina" userId="857d7802-b40f-45a3-975b-e65d80bfc67d" providerId="ADAL" clId="{F52EE01D-047F-49CD-AC4E-A1AF62FB2883}" dt="2024-12-12T12:59:33.302" v="905" actId="47"/>
        <pc:sldMkLst>
          <pc:docMk/>
          <pc:sldMk cId="439561514" sldId="284"/>
        </pc:sldMkLst>
        <pc:spChg chg="mod">
          <ac:chgData name="Kauppila Elina" userId="857d7802-b40f-45a3-975b-e65d80bfc67d" providerId="ADAL" clId="{F52EE01D-047F-49CD-AC4E-A1AF62FB2883}" dt="2024-12-12T12:58:28.086" v="859" actId="20577"/>
          <ac:spMkLst>
            <pc:docMk/>
            <pc:sldMk cId="439561514" sldId="284"/>
            <ac:spMk id="3" creationId="{69101826-D74A-5760-E0CC-5CA11A7E21D4}"/>
          </ac:spMkLst>
        </pc:spChg>
        <pc:picChg chg="del">
          <ac:chgData name="Kauppila Elina" userId="857d7802-b40f-45a3-975b-e65d80bfc67d" providerId="ADAL" clId="{F52EE01D-047F-49CD-AC4E-A1AF62FB2883}" dt="2024-12-12T12:58:33.739" v="860" actId="21"/>
          <ac:picMkLst>
            <pc:docMk/>
            <pc:sldMk cId="439561514" sldId="284"/>
            <ac:picMk id="6" creationId="{C83E1A4A-017A-5B70-07D4-16736DCC0F7D}"/>
          </ac:picMkLst>
        </pc:picChg>
      </pc:sldChg>
      <pc:sldChg chg="del">
        <pc:chgData name="Kauppila Elina" userId="857d7802-b40f-45a3-975b-e65d80bfc67d" providerId="ADAL" clId="{F52EE01D-047F-49CD-AC4E-A1AF62FB2883}" dt="2024-12-12T12:14:50.419" v="110" actId="47"/>
        <pc:sldMkLst>
          <pc:docMk/>
          <pc:sldMk cId="1722617304" sldId="325"/>
        </pc:sldMkLst>
      </pc:sldChg>
      <pc:sldChg chg="del">
        <pc:chgData name="Kauppila Elina" userId="857d7802-b40f-45a3-975b-e65d80bfc67d" providerId="ADAL" clId="{F52EE01D-047F-49CD-AC4E-A1AF62FB2883}" dt="2024-12-12T12:14:43.957" v="108" actId="47"/>
        <pc:sldMkLst>
          <pc:docMk/>
          <pc:sldMk cId="1677964241" sldId="326"/>
        </pc:sldMkLst>
      </pc:sldChg>
      <pc:sldChg chg="del">
        <pc:chgData name="Kauppila Elina" userId="857d7802-b40f-45a3-975b-e65d80bfc67d" providerId="ADAL" clId="{F52EE01D-047F-49CD-AC4E-A1AF62FB2883}" dt="2024-12-12T12:14:47.190" v="109" actId="47"/>
        <pc:sldMkLst>
          <pc:docMk/>
          <pc:sldMk cId="3819433598" sldId="327"/>
        </pc:sldMkLst>
      </pc:sldChg>
      <pc:sldChg chg="del">
        <pc:chgData name="Kauppila Elina" userId="857d7802-b40f-45a3-975b-e65d80bfc67d" providerId="ADAL" clId="{F52EE01D-047F-49CD-AC4E-A1AF62FB2883}" dt="2024-12-12T11:43:23.835" v="48" actId="47"/>
        <pc:sldMkLst>
          <pc:docMk/>
          <pc:sldMk cId="2297551653" sldId="331"/>
        </pc:sldMkLst>
      </pc:sldChg>
      <pc:sldChg chg="modSp del mod">
        <pc:chgData name="Kauppila Elina" userId="857d7802-b40f-45a3-975b-e65d80bfc67d" providerId="ADAL" clId="{F52EE01D-047F-49CD-AC4E-A1AF62FB2883}" dt="2024-12-12T11:43:27.506" v="49" actId="47"/>
        <pc:sldMkLst>
          <pc:docMk/>
          <pc:sldMk cId="3107893690" sldId="332"/>
        </pc:sldMkLst>
        <pc:spChg chg="mod">
          <ac:chgData name="Kauppila Elina" userId="857d7802-b40f-45a3-975b-e65d80bfc67d" providerId="ADAL" clId="{F52EE01D-047F-49CD-AC4E-A1AF62FB2883}" dt="2024-12-12T11:42:13.007" v="23" actId="21"/>
          <ac:spMkLst>
            <pc:docMk/>
            <pc:sldMk cId="3107893690" sldId="332"/>
            <ac:spMk id="3" creationId="{1E47F8F9-8D40-7F4B-4CEE-2BEF6A695442}"/>
          </ac:spMkLst>
        </pc:spChg>
      </pc:sldChg>
      <pc:sldChg chg="modSp del mod">
        <pc:chgData name="Kauppila Elina" userId="857d7802-b40f-45a3-975b-e65d80bfc67d" providerId="ADAL" clId="{F52EE01D-047F-49CD-AC4E-A1AF62FB2883}" dt="2024-12-12T11:43:29.621" v="50" actId="47"/>
        <pc:sldMkLst>
          <pc:docMk/>
          <pc:sldMk cId="3337256107" sldId="333"/>
        </pc:sldMkLst>
        <pc:spChg chg="mod">
          <ac:chgData name="Kauppila Elina" userId="857d7802-b40f-45a3-975b-e65d80bfc67d" providerId="ADAL" clId="{F52EE01D-047F-49CD-AC4E-A1AF62FB2883}" dt="2024-12-12T11:43:03.475" v="39" actId="21"/>
          <ac:spMkLst>
            <pc:docMk/>
            <pc:sldMk cId="3337256107" sldId="333"/>
            <ac:spMk id="3" creationId="{1E47F8F9-8D40-7F4B-4CEE-2BEF6A695442}"/>
          </ac:spMkLst>
        </pc:spChg>
      </pc:sldChg>
      <pc:sldChg chg="ord">
        <pc:chgData name="Kauppila Elina" userId="857d7802-b40f-45a3-975b-e65d80bfc67d" providerId="ADAL" clId="{F52EE01D-047F-49CD-AC4E-A1AF62FB2883}" dt="2024-12-13T10:48:07.664" v="1177"/>
        <pc:sldMkLst>
          <pc:docMk/>
          <pc:sldMk cId="1861159054" sldId="334"/>
        </pc:sldMkLst>
      </pc:sldChg>
      <pc:sldChg chg="del">
        <pc:chgData name="Kauppila Elina" userId="857d7802-b40f-45a3-975b-e65d80bfc67d" providerId="ADAL" clId="{F52EE01D-047F-49CD-AC4E-A1AF62FB2883}" dt="2024-12-12T11:40:35.268" v="7" actId="47"/>
        <pc:sldMkLst>
          <pc:docMk/>
          <pc:sldMk cId="902354140" sldId="335"/>
        </pc:sldMkLst>
      </pc:sldChg>
      <pc:sldChg chg="addSp delSp modSp add del mod">
        <pc:chgData name="Kauppila Elina" userId="857d7802-b40f-45a3-975b-e65d80bfc67d" providerId="ADAL" clId="{F52EE01D-047F-49CD-AC4E-A1AF62FB2883}" dt="2024-12-12T13:14:19.745" v="1058" actId="20577"/>
        <pc:sldMkLst>
          <pc:docMk/>
          <pc:sldMk cId="3382954158" sldId="336"/>
        </pc:sldMkLst>
        <pc:spChg chg="add del mod">
          <ac:chgData name="Kauppila Elina" userId="857d7802-b40f-45a3-975b-e65d80bfc67d" providerId="ADAL" clId="{F52EE01D-047F-49CD-AC4E-A1AF62FB2883}" dt="2024-12-12T11:40:27.414" v="6"/>
          <ac:spMkLst>
            <pc:docMk/>
            <pc:sldMk cId="3382954158" sldId="336"/>
            <ac:spMk id="3" creationId="{96CFCD46-BB83-CC75-ADBA-83DBE8651C25}"/>
          </ac:spMkLst>
        </pc:spChg>
        <pc:spChg chg="mod">
          <ac:chgData name="Kauppila Elina" userId="857d7802-b40f-45a3-975b-e65d80bfc67d" providerId="ADAL" clId="{F52EE01D-047F-49CD-AC4E-A1AF62FB2883}" dt="2024-12-12T13:13:26.495" v="970" actId="20577"/>
          <ac:spMkLst>
            <pc:docMk/>
            <pc:sldMk cId="3382954158" sldId="336"/>
            <ac:spMk id="6" creationId="{DE10AB27-AE65-9B07-2688-9DC94F8FAE4C}"/>
          </ac:spMkLst>
        </pc:spChg>
        <pc:spChg chg="add del mod">
          <ac:chgData name="Kauppila Elina" userId="857d7802-b40f-45a3-975b-e65d80bfc67d" providerId="ADAL" clId="{F52EE01D-047F-49CD-AC4E-A1AF62FB2883}" dt="2024-12-12T11:41:41.387" v="20" actId="478"/>
          <ac:spMkLst>
            <pc:docMk/>
            <pc:sldMk cId="3382954158" sldId="336"/>
            <ac:spMk id="7" creationId="{74206128-ED96-3756-4730-C6133E62667F}"/>
          </ac:spMkLst>
        </pc:spChg>
        <pc:spChg chg="mod">
          <ac:chgData name="Kauppila Elina" userId="857d7802-b40f-45a3-975b-e65d80bfc67d" providerId="ADAL" clId="{F52EE01D-047F-49CD-AC4E-A1AF62FB2883}" dt="2024-12-12T13:14:19.745" v="1058" actId="20577"/>
          <ac:spMkLst>
            <pc:docMk/>
            <pc:sldMk cId="3382954158" sldId="336"/>
            <ac:spMk id="8" creationId="{EFBC5029-731E-818E-EFC8-0C5A0590F04F}"/>
          </ac:spMkLst>
        </pc:spChg>
        <pc:spChg chg="del">
          <ac:chgData name="Kauppila Elina" userId="857d7802-b40f-45a3-975b-e65d80bfc67d" providerId="ADAL" clId="{F52EE01D-047F-49CD-AC4E-A1AF62FB2883}" dt="2024-12-12T11:41:39.321" v="19" actId="478"/>
          <ac:spMkLst>
            <pc:docMk/>
            <pc:sldMk cId="3382954158" sldId="336"/>
            <ac:spMk id="10" creationId="{9D6C908F-56F4-E3BA-9BCC-CB83C8A32467}"/>
          </ac:spMkLst>
        </pc:spChg>
        <pc:picChg chg="add mod">
          <ac:chgData name="Kauppila Elina" userId="857d7802-b40f-45a3-975b-e65d80bfc67d" providerId="ADAL" clId="{F52EE01D-047F-49CD-AC4E-A1AF62FB2883}" dt="2024-12-12T11:40:27.414" v="6"/>
          <ac:picMkLst>
            <pc:docMk/>
            <pc:sldMk cId="3382954158" sldId="336"/>
            <ac:picMk id="4" creationId="{9A64EBC6-D5C8-8705-999E-6CB018563A90}"/>
          </ac:picMkLst>
        </pc:picChg>
        <pc:picChg chg="del">
          <ac:chgData name="Kauppila Elina" userId="857d7802-b40f-45a3-975b-e65d80bfc67d" providerId="ADAL" clId="{F52EE01D-047F-49CD-AC4E-A1AF62FB2883}" dt="2024-12-12T11:40:19.918" v="5" actId="478"/>
          <ac:picMkLst>
            <pc:docMk/>
            <pc:sldMk cId="3382954158" sldId="336"/>
            <ac:picMk id="16" creationId="{63E4B050-E4AD-B54B-5E9D-6AB323147014}"/>
          </ac:picMkLst>
        </pc:picChg>
      </pc:sldChg>
      <pc:sldChg chg="del">
        <pc:chgData name="Kauppila Elina" userId="857d7802-b40f-45a3-975b-e65d80bfc67d" providerId="ADAL" clId="{F52EE01D-047F-49CD-AC4E-A1AF62FB2883}" dt="2024-12-12T11:39:52.021" v="0" actId="47"/>
        <pc:sldMkLst>
          <pc:docMk/>
          <pc:sldMk cId="785660361" sldId="337"/>
        </pc:sldMkLst>
      </pc:sldChg>
      <pc:sldChg chg="del">
        <pc:chgData name="Kauppila Elina" userId="857d7802-b40f-45a3-975b-e65d80bfc67d" providerId="ADAL" clId="{F52EE01D-047F-49CD-AC4E-A1AF62FB2883}" dt="2024-12-12T11:43:44.611" v="51" actId="47"/>
        <pc:sldMkLst>
          <pc:docMk/>
          <pc:sldMk cId="2246512938" sldId="338"/>
        </pc:sldMkLst>
      </pc:sldChg>
      <pc:sldChg chg="modSp add del mod">
        <pc:chgData name="Kauppila Elina" userId="857d7802-b40f-45a3-975b-e65d80bfc67d" providerId="ADAL" clId="{F52EE01D-047F-49CD-AC4E-A1AF62FB2883}" dt="2024-12-12T11:44:19.304" v="107" actId="20577"/>
        <pc:sldMkLst>
          <pc:docMk/>
          <pc:sldMk cId="287073098" sldId="339"/>
        </pc:sldMkLst>
        <pc:spChg chg="mod">
          <ac:chgData name="Kauppila Elina" userId="857d7802-b40f-45a3-975b-e65d80bfc67d" providerId="ADAL" clId="{F52EE01D-047F-49CD-AC4E-A1AF62FB2883}" dt="2024-12-12T11:44:19.304" v="107" actId="20577"/>
          <ac:spMkLst>
            <pc:docMk/>
            <pc:sldMk cId="287073098" sldId="339"/>
            <ac:spMk id="2" creationId="{2750C7FF-448A-C90C-0A2A-0840EC802E70}"/>
          </ac:spMkLst>
        </pc:spChg>
        <pc:spChg chg="mod">
          <ac:chgData name="Kauppila Elina" userId="857d7802-b40f-45a3-975b-e65d80bfc67d" providerId="ADAL" clId="{F52EE01D-047F-49CD-AC4E-A1AF62FB2883}" dt="2024-12-12T11:43:53.716" v="53" actId="27636"/>
          <ac:spMkLst>
            <pc:docMk/>
            <pc:sldMk cId="287073098" sldId="339"/>
            <ac:spMk id="3" creationId="{1E47F8F9-8D40-7F4B-4CEE-2BEF6A695442}"/>
          </ac:spMkLst>
        </pc:spChg>
      </pc:sldChg>
      <pc:sldChg chg="addSp delSp modSp mod">
        <pc:chgData name="Kauppila Elina" userId="857d7802-b40f-45a3-975b-e65d80bfc67d" providerId="ADAL" clId="{F52EE01D-047F-49CD-AC4E-A1AF62FB2883}" dt="2024-12-12T12:52:30.364" v="608"/>
        <pc:sldMkLst>
          <pc:docMk/>
          <pc:sldMk cId="1527363385" sldId="340"/>
        </pc:sldMkLst>
        <pc:spChg chg="mod">
          <ac:chgData name="Kauppila Elina" userId="857d7802-b40f-45a3-975b-e65d80bfc67d" providerId="ADAL" clId="{F52EE01D-047F-49CD-AC4E-A1AF62FB2883}" dt="2024-12-12T12:44:06.993" v="295" actId="14100"/>
          <ac:spMkLst>
            <pc:docMk/>
            <pc:sldMk cId="1527363385" sldId="340"/>
            <ac:spMk id="6" creationId="{AB3033E1-C372-E107-61A5-34FFD704594E}"/>
          </ac:spMkLst>
        </pc:spChg>
        <pc:spChg chg="del">
          <ac:chgData name="Kauppila Elina" userId="857d7802-b40f-45a3-975b-e65d80bfc67d" providerId="ADAL" clId="{F52EE01D-047F-49CD-AC4E-A1AF62FB2883}" dt="2024-12-12T12:40:55.196" v="265" actId="478"/>
          <ac:spMkLst>
            <pc:docMk/>
            <pc:sldMk cId="1527363385" sldId="340"/>
            <ac:spMk id="7" creationId="{78A9692A-E287-18CC-3E5E-25428AC4176A}"/>
          </ac:spMkLst>
        </pc:spChg>
        <pc:spChg chg="mod">
          <ac:chgData name="Kauppila Elina" userId="857d7802-b40f-45a3-975b-e65d80bfc67d" providerId="ADAL" clId="{F52EE01D-047F-49CD-AC4E-A1AF62FB2883}" dt="2024-12-12T12:52:30.364" v="608"/>
          <ac:spMkLst>
            <pc:docMk/>
            <pc:sldMk cId="1527363385" sldId="340"/>
            <ac:spMk id="8" creationId="{94FF98CB-510C-F6C9-53A8-EE1304038C0C}"/>
          </ac:spMkLst>
        </pc:spChg>
        <pc:picChg chg="add mod">
          <ac:chgData name="Kauppila Elina" userId="857d7802-b40f-45a3-975b-e65d80bfc67d" providerId="ADAL" clId="{F52EE01D-047F-49CD-AC4E-A1AF62FB2883}" dt="2024-12-12T12:42:11.058" v="277" actId="1076"/>
          <ac:picMkLst>
            <pc:docMk/>
            <pc:sldMk cId="1527363385" sldId="340"/>
            <ac:picMk id="3" creationId="{8587A3DF-3F5A-D51D-0A91-3B8CAA507FE5}"/>
          </ac:picMkLst>
        </pc:picChg>
        <pc:picChg chg="add mod">
          <ac:chgData name="Kauppila Elina" userId="857d7802-b40f-45a3-975b-e65d80bfc67d" providerId="ADAL" clId="{F52EE01D-047F-49CD-AC4E-A1AF62FB2883}" dt="2024-12-12T12:43:51.250" v="290" actId="1076"/>
          <ac:picMkLst>
            <pc:docMk/>
            <pc:sldMk cId="1527363385" sldId="340"/>
            <ac:picMk id="5" creationId="{5538E382-BAEE-1929-18B6-21E52EF30E34}"/>
          </ac:picMkLst>
        </pc:picChg>
        <pc:picChg chg="del mod">
          <ac:chgData name="Kauppila Elina" userId="857d7802-b40f-45a3-975b-e65d80bfc67d" providerId="ADAL" clId="{F52EE01D-047F-49CD-AC4E-A1AF62FB2883}" dt="2024-12-12T12:41:32.812" v="270" actId="478"/>
          <ac:picMkLst>
            <pc:docMk/>
            <pc:sldMk cId="1527363385" sldId="340"/>
            <ac:picMk id="12" creationId="{7E0BCAB8-4E93-0256-D53F-84F7C9F670B1}"/>
          </ac:picMkLst>
        </pc:picChg>
      </pc:sldChg>
      <pc:sldChg chg="addSp delSp modSp new mod ord">
        <pc:chgData name="Kauppila Elina" userId="857d7802-b40f-45a3-975b-e65d80bfc67d" providerId="ADAL" clId="{F52EE01D-047F-49CD-AC4E-A1AF62FB2883}" dt="2024-12-13T10:49:15.746" v="1183"/>
        <pc:sldMkLst>
          <pc:docMk/>
          <pc:sldMk cId="1069181593" sldId="341"/>
        </pc:sldMkLst>
        <pc:spChg chg="mod">
          <ac:chgData name="Kauppila Elina" userId="857d7802-b40f-45a3-975b-e65d80bfc67d" providerId="ADAL" clId="{F52EE01D-047F-49CD-AC4E-A1AF62FB2883}" dt="2024-12-12T12:26:45.861" v="147" actId="20577"/>
          <ac:spMkLst>
            <pc:docMk/>
            <pc:sldMk cId="1069181593" sldId="341"/>
            <ac:spMk id="2" creationId="{E105569A-7772-18DA-650C-317D9CE1A9F5}"/>
          </ac:spMkLst>
        </pc:spChg>
        <pc:spChg chg="mod">
          <ac:chgData name="Kauppila Elina" userId="857d7802-b40f-45a3-975b-e65d80bfc67d" providerId="ADAL" clId="{F52EE01D-047F-49CD-AC4E-A1AF62FB2883}" dt="2024-12-12T13:30:42.263" v="1173" actId="20577"/>
          <ac:spMkLst>
            <pc:docMk/>
            <pc:sldMk cId="1069181593" sldId="341"/>
            <ac:spMk id="3" creationId="{7D9924FD-C841-9899-23FB-B54C98514D94}"/>
          </ac:spMkLst>
        </pc:spChg>
        <pc:spChg chg="add del">
          <ac:chgData name="Kauppila Elina" userId="857d7802-b40f-45a3-975b-e65d80bfc67d" providerId="ADAL" clId="{F52EE01D-047F-49CD-AC4E-A1AF62FB2883}" dt="2024-12-12T12:26:27.846" v="123" actId="478"/>
          <ac:spMkLst>
            <pc:docMk/>
            <pc:sldMk cId="1069181593" sldId="341"/>
            <ac:spMk id="4" creationId="{AC528CEC-6178-0701-5ADB-1BFF4D86525F}"/>
          </ac:spMkLst>
        </pc:spChg>
        <pc:picChg chg="add del mod ord">
          <ac:chgData name="Kauppila Elina" userId="857d7802-b40f-45a3-975b-e65d80bfc67d" providerId="ADAL" clId="{F52EE01D-047F-49CD-AC4E-A1AF62FB2883}" dt="2024-12-12T12:26:25.026" v="122" actId="22"/>
          <ac:picMkLst>
            <pc:docMk/>
            <pc:sldMk cId="1069181593" sldId="341"/>
            <ac:picMk id="7" creationId="{92BAAAEF-8D94-0982-1BC7-4D161B12EE65}"/>
          </ac:picMkLst>
        </pc:picChg>
        <pc:picChg chg="add mod">
          <ac:chgData name="Kauppila Elina" userId="857d7802-b40f-45a3-975b-e65d80bfc67d" providerId="ADAL" clId="{F52EE01D-047F-49CD-AC4E-A1AF62FB2883}" dt="2024-12-12T12:26:33.477" v="125" actId="1076"/>
          <ac:picMkLst>
            <pc:docMk/>
            <pc:sldMk cId="1069181593" sldId="341"/>
            <ac:picMk id="9" creationId="{3DC34CC8-2CCE-8D4B-DF30-B4822BB20C25}"/>
          </ac:picMkLst>
        </pc:picChg>
      </pc:sldChg>
      <pc:sldChg chg="addSp new del">
        <pc:chgData name="Kauppila Elina" userId="857d7802-b40f-45a3-975b-e65d80bfc67d" providerId="ADAL" clId="{F52EE01D-047F-49CD-AC4E-A1AF62FB2883}" dt="2024-12-12T12:17:57.991" v="115" actId="47"/>
        <pc:sldMkLst>
          <pc:docMk/>
          <pc:sldMk cId="1531477140" sldId="341"/>
        </pc:sldMkLst>
        <pc:graphicFrameChg chg="add">
          <ac:chgData name="Kauppila Elina" userId="857d7802-b40f-45a3-975b-e65d80bfc67d" providerId="ADAL" clId="{F52EE01D-047F-49CD-AC4E-A1AF62FB2883}" dt="2024-12-12T12:15:22.277" v="112"/>
          <ac:graphicFrameMkLst>
            <pc:docMk/>
            <pc:sldMk cId="1531477140" sldId="341"/>
            <ac:graphicFrameMk id="6" creationId="{43461B53-4D9A-BEDD-A228-E924FD855DD1}"/>
          </ac:graphicFrameMkLst>
        </pc:graphicFrameChg>
      </pc:sldChg>
      <pc:sldChg chg="addSp new del">
        <pc:chgData name="Kauppila Elina" userId="857d7802-b40f-45a3-975b-e65d80bfc67d" providerId="ADAL" clId="{F52EE01D-047F-49CD-AC4E-A1AF62FB2883}" dt="2024-12-12T12:25:25.619" v="119" actId="47"/>
        <pc:sldMkLst>
          <pc:docMk/>
          <pc:sldMk cId="4034855593" sldId="341"/>
        </pc:sldMkLst>
        <pc:graphicFrameChg chg="add">
          <ac:chgData name="Kauppila Elina" userId="857d7802-b40f-45a3-975b-e65d80bfc67d" providerId="ADAL" clId="{F52EE01D-047F-49CD-AC4E-A1AF62FB2883}" dt="2024-12-12T12:18:07.026" v="118"/>
          <ac:graphicFrameMkLst>
            <pc:docMk/>
            <pc:sldMk cId="4034855593" sldId="341"/>
            <ac:graphicFrameMk id="6" creationId="{C6916398-74E0-9E8A-C395-2C4FAB1A7C63}"/>
          </ac:graphicFrameMkLst>
        </pc:graphicFrameChg>
      </pc:sldChg>
      <pc:sldChg chg="del">
        <pc:chgData name="Kauppila Elina" userId="857d7802-b40f-45a3-975b-e65d80bfc67d" providerId="ADAL" clId="{F52EE01D-047F-49CD-AC4E-A1AF62FB2883}" dt="2024-12-12T11:40:08.023" v="2" actId="47"/>
        <pc:sldMkLst>
          <pc:docMk/>
          <pc:sldMk cId="4134250119" sldId="341"/>
        </pc:sldMkLst>
      </pc:sldChg>
      <pc:sldChg chg="addSp new del">
        <pc:chgData name="Kauppila Elina" userId="857d7802-b40f-45a3-975b-e65d80bfc67d" providerId="ADAL" clId="{F52EE01D-047F-49CD-AC4E-A1AF62FB2883}" dt="2024-12-12T12:29:45.454" v="226" actId="47"/>
        <pc:sldMkLst>
          <pc:docMk/>
          <pc:sldMk cId="240765084" sldId="342"/>
        </pc:sldMkLst>
        <pc:graphicFrameChg chg="add">
          <ac:chgData name="Kauppila Elina" userId="857d7802-b40f-45a3-975b-e65d80bfc67d" providerId="ADAL" clId="{F52EE01D-047F-49CD-AC4E-A1AF62FB2883}" dt="2024-12-12T12:27:46.326" v="225"/>
          <ac:graphicFrameMkLst>
            <pc:docMk/>
            <pc:sldMk cId="240765084" sldId="342"/>
            <ac:graphicFrameMk id="6" creationId="{224458AC-517B-AF94-9BEC-855F99A15C3A}"/>
          </ac:graphicFrameMkLst>
        </pc:graphicFrameChg>
      </pc:sldChg>
      <pc:sldChg chg="del">
        <pc:chgData name="Kauppila Elina" userId="857d7802-b40f-45a3-975b-e65d80bfc67d" providerId="ADAL" clId="{F52EE01D-047F-49CD-AC4E-A1AF62FB2883}" dt="2024-12-12T11:40:03.350" v="1" actId="47"/>
        <pc:sldMkLst>
          <pc:docMk/>
          <pc:sldMk cId="366833318" sldId="342"/>
        </pc:sldMkLst>
      </pc:sldChg>
      <pc:sldChg chg="addSp new del">
        <pc:chgData name="Kauppila Elina" userId="857d7802-b40f-45a3-975b-e65d80bfc67d" providerId="ADAL" clId="{F52EE01D-047F-49CD-AC4E-A1AF62FB2883}" dt="2024-12-16T07:23:41.556" v="1226" actId="47"/>
        <pc:sldMkLst>
          <pc:docMk/>
          <pc:sldMk cId="1326152797" sldId="342"/>
        </pc:sldMkLst>
        <pc:graphicFrameChg chg="add">
          <ac:chgData name="Kauppila Elina" userId="857d7802-b40f-45a3-975b-e65d80bfc67d" providerId="ADAL" clId="{F52EE01D-047F-49CD-AC4E-A1AF62FB2883}" dt="2024-12-12T12:29:59.216" v="228"/>
          <ac:graphicFrameMkLst>
            <pc:docMk/>
            <pc:sldMk cId="1326152797" sldId="342"/>
            <ac:graphicFrameMk id="6" creationId="{64906BE7-7397-2080-69EB-2562C5B1F4CD}"/>
          </ac:graphicFrameMkLst>
        </pc:graphicFrameChg>
      </pc:sldChg>
      <pc:sldChg chg="addSp new del">
        <pc:chgData name="Kauppila Elina" userId="857d7802-b40f-45a3-975b-e65d80bfc67d" providerId="ADAL" clId="{F52EE01D-047F-49CD-AC4E-A1AF62FB2883}" dt="2024-12-12T12:17:59.779" v="116" actId="47"/>
        <pc:sldMkLst>
          <pc:docMk/>
          <pc:sldMk cId="1833163628" sldId="342"/>
        </pc:sldMkLst>
        <pc:graphicFrameChg chg="add">
          <ac:chgData name="Kauppila Elina" userId="857d7802-b40f-45a3-975b-e65d80bfc67d" providerId="ADAL" clId="{F52EE01D-047F-49CD-AC4E-A1AF62FB2883}" dt="2024-12-12T12:15:56.518" v="114"/>
          <ac:graphicFrameMkLst>
            <pc:docMk/>
            <pc:sldMk cId="1833163628" sldId="342"/>
            <ac:graphicFrameMk id="6" creationId="{F32391C4-1A06-E130-13E4-8122298C4DF9}"/>
          </ac:graphicFrameMkLst>
        </pc:graphicFrameChg>
      </pc:sldChg>
      <pc:sldChg chg="addSp delSp modSp new mod ord">
        <pc:chgData name="Kauppila Elina" userId="857d7802-b40f-45a3-975b-e65d80bfc67d" providerId="ADAL" clId="{F52EE01D-047F-49CD-AC4E-A1AF62FB2883}" dt="2024-12-12T13:12:38.004" v="917"/>
        <pc:sldMkLst>
          <pc:docMk/>
          <pc:sldMk cId="4106030382" sldId="343"/>
        </pc:sldMkLst>
        <pc:spChg chg="del">
          <ac:chgData name="Kauppila Elina" userId="857d7802-b40f-45a3-975b-e65d80bfc67d" providerId="ADAL" clId="{F52EE01D-047F-49CD-AC4E-A1AF62FB2883}" dt="2024-12-12T13:00:53.950" v="911" actId="478"/>
          <ac:spMkLst>
            <pc:docMk/>
            <pc:sldMk cId="4106030382" sldId="343"/>
            <ac:spMk id="2" creationId="{2B997A16-7C4D-A911-E028-3E5F1BD1C01F}"/>
          </ac:spMkLst>
        </pc:spChg>
        <pc:spChg chg="del">
          <ac:chgData name="Kauppila Elina" userId="857d7802-b40f-45a3-975b-e65d80bfc67d" providerId="ADAL" clId="{F52EE01D-047F-49CD-AC4E-A1AF62FB2883}" dt="2024-12-12T13:00:55.876" v="912" actId="478"/>
          <ac:spMkLst>
            <pc:docMk/>
            <pc:sldMk cId="4106030382" sldId="343"/>
            <ac:spMk id="3" creationId="{5EAE38A2-3580-1316-3B75-38EA5E7B6189}"/>
          </ac:spMkLst>
        </pc:spChg>
        <pc:spChg chg="del">
          <ac:chgData name="Kauppila Elina" userId="857d7802-b40f-45a3-975b-e65d80bfc67d" providerId="ADAL" clId="{F52EE01D-047F-49CD-AC4E-A1AF62FB2883}" dt="2024-12-12T13:00:48.902" v="910" actId="478"/>
          <ac:spMkLst>
            <pc:docMk/>
            <pc:sldMk cId="4106030382" sldId="343"/>
            <ac:spMk id="4" creationId="{5F087B84-AF47-FFBC-FC80-5D9A5533C306}"/>
          </ac:spMkLst>
        </pc:spChg>
        <pc:spChg chg="del">
          <ac:chgData name="Kauppila Elina" userId="857d7802-b40f-45a3-975b-e65d80bfc67d" providerId="ADAL" clId="{F52EE01D-047F-49CD-AC4E-A1AF62FB2883}" dt="2024-12-12T13:00:57.492" v="913" actId="478"/>
          <ac:spMkLst>
            <pc:docMk/>
            <pc:sldMk cId="4106030382" sldId="343"/>
            <ac:spMk id="5" creationId="{F8AFFB75-A716-0115-1A60-383614F35ABB}"/>
          </ac:spMkLst>
        </pc:spChg>
        <pc:picChg chg="add mod">
          <ac:chgData name="Kauppila Elina" userId="857d7802-b40f-45a3-975b-e65d80bfc67d" providerId="ADAL" clId="{F52EE01D-047F-49CD-AC4E-A1AF62FB2883}" dt="2024-12-12T13:12:26.427" v="915" actId="27614"/>
          <ac:picMkLst>
            <pc:docMk/>
            <pc:sldMk cId="4106030382" sldId="343"/>
            <ac:picMk id="7" creationId="{4F356D8C-3BCC-E209-E24B-BEC1CB3DA03A}"/>
          </ac:picMkLst>
        </pc:picChg>
      </pc:sldChg>
      <pc:sldChg chg="addSp delSp modSp new del mod">
        <pc:chgData name="Kauppila Elina" userId="857d7802-b40f-45a3-975b-e65d80bfc67d" providerId="ADAL" clId="{F52EE01D-047F-49CD-AC4E-A1AF62FB2883}" dt="2024-12-16T07:23:39.580" v="1225" actId="47"/>
        <pc:sldMkLst>
          <pc:docMk/>
          <pc:sldMk cId="3689992162" sldId="344"/>
        </pc:sldMkLst>
        <pc:spChg chg="del">
          <ac:chgData name="Kauppila Elina" userId="857d7802-b40f-45a3-975b-e65d80bfc67d" providerId="ADAL" clId="{F52EE01D-047F-49CD-AC4E-A1AF62FB2883}" dt="2024-12-13T11:11:00.481" v="1187" actId="478"/>
          <ac:spMkLst>
            <pc:docMk/>
            <pc:sldMk cId="3689992162" sldId="344"/>
            <ac:spMk id="2" creationId="{BFFB1909-0F46-19CE-FDAD-2DCE174224BF}"/>
          </ac:spMkLst>
        </pc:spChg>
        <pc:spChg chg="del">
          <ac:chgData name="Kauppila Elina" userId="857d7802-b40f-45a3-975b-e65d80bfc67d" providerId="ADAL" clId="{F52EE01D-047F-49CD-AC4E-A1AF62FB2883}" dt="2024-12-13T11:10:56.801" v="1186" actId="478"/>
          <ac:spMkLst>
            <pc:docMk/>
            <pc:sldMk cId="3689992162" sldId="344"/>
            <ac:spMk id="3" creationId="{B164425A-CECD-70A9-674A-DA5E47D41031}"/>
          </ac:spMkLst>
        </pc:spChg>
        <pc:spChg chg="del">
          <ac:chgData name="Kauppila Elina" userId="857d7802-b40f-45a3-975b-e65d80bfc67d" providerId="ADAL" clId="{F52EE01D-047F-49CD-AC4E-A1AF62FB2883}" dt="2024-12-13T11:10:50.150" v="1185" actId="478"/>
          <ac:spMkLst>
            <pc:docMk/>
            <pc:sldMk cId="3689992162" sldId="344"/>
            <ac:spMk id="4" creationId="{B776D6BE-734B-93A3-8A90-F1EA3454AAB9}"/>
          </ac:spMkLst>
        </pc:spChg>
        <pc:spChg chg="del">
          <ac:chgData name="Kauppila Elina" userId="857d7802-b40f-45a3-975b-e65d80bfc67d" providerId="ADAL" clId="{F52EE01D-047F-49CD-AC4E-A1AF62FB2883}" dt="2024-12-13T11:11:33.649" v="1224" actId="478"/>
          <ac:spMkLst>
            <pc:docMk/>
            <pc:sldMk cId="3689992162" sldId="344"/>
            <ac:spMk id="5" creationId="{8134D2DA-8944-0A4F-2348-DA320DF09726}"/>
          </ac:spMkLst>
        </pc:spChg>
        <pc:picChg chg="add mod">
          <ac:chgData name="Kauppila Elina" userId="857d7802-b40f-45a3-975b-e65d80bfc67d" providerId="ADAL" clId="{F52EE01D-047F-49CD-AC4E-A1AF62FB2883}" dt="2024-12-13T11:11:28.974" v="1223" actId="1038"/>
          <ac:picMkLst>
            <pc:docMk/>
            <pc:sldMk cId="3689992162" sldId="344"/>
            <ac:picMk id="7" creationId="{5566F24B-28A9-E05D-943A-D111DE913A09}"/>
          </ac:picMkLst>
        </pc:picChg>
      </pc:sldChg>
    </pc:docChg>
  </pc:docChgLst>
  <pc:docChgLst>
    <pc:chgData name="Kauppila Elina" userId="857d7802-b40f-45a3-975b-e65d80bfc67d" providerId="ADAL" clId="{DB682488-7D23-4FEF-9DAF-C776BF2F2709}"/>
    <pc:docChg chg="undo custSel addSld delSld modSld sldOrd delMainMaster">
      <pc:chgData name="Kauppila Elina" userId="857d7802-b40f-45a3-975b-e65d80bfc67d" providerId="ADAL" clId="{DB682488-7D23-4FEF-9DAF-C776BF2F2709}" dt="2024-12-11T11:51:02.102" v="4834" actId="21"/>
      <pc:docMkLst>
        <pc:docMk/>
      </pc:docMkLst>
      <pc:sldChg chg="modSp mod">
        <pc:chgData name="Kauppila Elina" userId="857d7802-b40f-45a3-975b-e65d80bfc67d" providerId="ADAL" clId="{DB682488-7D23-4FEF-9DAF-C776BF2F2709}" dt="2024-12-09T13:16:52.604" v="4351" actId="21"/>
        <pc:sldMkLst>
          <pc:docMk/>
          <pc:sldMk cId="1201153849" sldId="257"/>
        </pc:sldMkLst>
        <pc:spChg chg="mod">
          <ac:chgData name="Kauppila Elina" userId="857d7802-b40f-45a3-975b-e65d80bfc67d" providerId="ADAL" clId="{DB682488-7D23-4FEF-9DAF-C776BF2F2709}" dt="2024-12-09T06:02:23.202" v="64" actId="5793"/>
          <ac:spMkLst>
            <pc:docMk/>
            <pc:sldMk cId="1201153849" sldId="257"/>
            <ac:spMk id="2" creationId="{F35ED38D-3310-7480-D560-0BE7035F4982}"/>
          </ac:spMkLst>
        </pc:spChg>
        <pc:spChg chg="mod">
          <ac:chgData name="Kauppila Elina" userId="857d7802-b40f-45a3-975b-e65d80bfc67d" providerId="ADAL" clId="{DB682488-7D23-4FEF-9DAF-C776BF2F2709}" dt="2024-12-09T13:16:52.604" v="4351" actId="21"/>
          <ac:spMkLst>
            <pc:docMk/>
            <pc:sldMk cId="1201153849" sldId="257"/>
            <ac:spMk id="3" creationId="{9E930698-914C-81A8-7BB0-D053899C5AD9}"/>
          </ac:spMkLst>
        </pc:spChg>
      </pc:sldChg>
      <pc:sldChg chg="del">
        <pc:chgData name="Kauppila Elina" userId="857d7802-b40f-45a3-975b-e65d80bfc67d" providerId="ADAL" clId="{DB682488-7D23-4FEF-9DAF-C776BF2F2709}" dt="2024-12-09T06:03:14.979" v="73" actId="47"/>
        <pc:sldMkLst>
          <pc:docMk/>
          <pc:sldMk cId="364774407" sldId="259"/>
        </pc:sldMkLst>
      </pc:sldChg>
      <pc:sldChg chg="addSp delSp modSp mod modClrScheme chgLayout">
        <pc:chgData name="Kauppila Elina" userId="857d7802-b40f-45a3-975b-e65d80bfc67d" providerId="ADAL" clId="{DB682488-7D23-4FEF-9DAF-C776BF2F2709}" dt="2024-12-09T13:26:57.676" v="4746" actId="6549"/>
        <pc:sldMkLst>
          <pc:docMk/>
          <pc:sldMk cId="2668111455" sldId="275"/>
        </pc:sldMkLst>
        <pc:spChg chg="add del mod ord">
          <ac:chgData name="Kauppila Elina" userId="857d7802-b40f-45a3-975b-e65d80bfc67d" providerId="ADAL" clId="{DB682488-7D23-4FEF-9DAF-C776BF2F2709}" dt="2024-12-09T12:58:01.067" v="3607" actId="700"/>
          <ac:spMkLst>
            <pc:docMk/>
            <pc:sldMk cId="2668111455" sldId="275"/>
            <ac:spMk id="2" creationId="{11C28991-1415-BF19-21BF-7C5061EFED83}"/>
          </ac:spMkLst>
        </pc:spChg>
        <pc:spChg chg="add del mod ord">
          <ac:chgData name="Kauppila Elina" userId="857d7802-b40f-45a3-975b-e65d80bfc67d" providerId="ADAL" clId="{DB682488-7D23-4FEF-9DAF-C776BF2F2709}" dt="2024-12-09T13:26:57.676" v="4746" actId="6549"/>
          <ac:spMkLst>
            <pc:docMk/>
            <pc:sldMk cId="2668111455" sldId="275"/>
            <ac:spMk id="4" creationId="{C9F52F30-D914-E2FF-CEA0-96AD021B6AD4}"/>
          </ac:spMkLst>
        </pc:spChg>
        <pc:spChg chg="mod ord">
          <ac:chgData name="Kauppila Elina" userId="857d7802-b40f-45a3-975b-e65d80bfc67d" providerId="ADAL" clId="{DB682488-7D23-4FEF-9DAF-C776BF2F2709}" dt="2024-12-09T13:25:42.928" v="4625" actId="14100"/>
          <ac:spMkLst>
            <pc:docMk/>
            <pc:sldMk cId="2668111455" sldId="275"/>
            <ac:spMk id="5" creationId="{222B1E07-B877-0C7C-EAD4-8B247FA15693}"/>
          </ac:spMkLst>
        </pc:spChg>
        <pc:spChg chg="add del mod ord">
          <ac:chgData name="Kauppila Elina" userId="857d7802-b40f-45a3-975b-e65d80bfc67d" providerId="ADAL" clId="{DB682488-7D23-4FEF-9DAF-C776BF2F2709}" dt="2024-12-09T12:58:01.067" v="3607" actId="700"/>
          <ac:spMkLst>
            <pc:docMk/>
            <pc:sldMk cId="2668111455" sldId="275"/>
            <ac:spMk id="6" creationId="{E9398D55-2B5C-4DB9-AB01-64C047E8AC68}"/>
          </ac:spMkLst>
        </pc:spChg>
        <pc:spChg chg="add del mod ord">
          <ac:chgData name="Kauppila Elina" userId="857d7802-b40f-45a3-975b-e65d80bfc67d" providerId="ADAL" clId="{DB682488-7D23-4FEF-9DAF-C776BF2F2709}" dt="2024-12-09T12:58:49.143" v="3620" actId="700"/>
          <ac:spMkLst>
            <pc:docMk/>
            <pc:sldMk cId="2668111455" sldId="275"/>
            <ac:spMk id="7" creationId="{906A00CB-02D5-7A7D-FDDA-B97B27954EC2}"/>
          </ac:spMkLst>
        </pc:spChg>
        <pc:spChg chg="add del mod ord">
          <ac:chgData name="Kauppila Elina" userId="857d7802-b40f-45a3-975b-e65d80bfc67d" providerId="ADAL" clId="{DB682488-7D23-4FEF-9DAF-C776BF2F2709}" dt="2024-12-09T12:58:49.143" v="3620" actId="700"/>
          <ac:spMkLst>
            <pc:docMk/>
            <pc:sldMk cId="2668111455" sldId="275"/>
            <ac:spMk id="9" creationId="{887FBA9C-93CA-20CC-98C3-09A3AE18376D}"/>
          </ac:spMkLst>
        </pc:spChg>
        <pc:spChg chg="add del mod ord">
          <ac:chgData name="Kauppila Elina" userId="857d7802-b40f-45a3-975b-e65d80bfc67d" providerId="ADAL" clId="{DB682488-7D23-4FEF-9DAF-C776BF2F2709}" dt="2024-12-09T12:58:49.143" v="3620" actId="700"/>
          <ac:spMkLst>
            <pc:docMk/>
            <pc:sldMk cId="2668111455" sldId="275"/>
            <ac:spMk id="10" creationId="{8A6CDBB3-D513-4BAE-1DCC-841CC78045CF}"/>
          </ac:spMkLst>
        </pc:spChg>
        <pc:spChg chg="add mod">
          <ac:chgData name="Kauppila Elina" userId="857d7802-b40f-45a3-975b-e65d80bfc67d" providerId="ADAL" clId="{DB682488-7D23-4FEF-9DAF-C776BF2F2709}" dt="2024-12-09T13:09:19.999" v="3990" actId="1076"/>
          <ac:spMkLst>
            <pc:docMk/>
            <pc:sldMk cId="2668111455" sldId="275"/>
            <ac:spMk id="13" creationId="{78FAC120-B0AC-CF6F-B862-E11424BE24C3}"/>
          </ac:spMkLst>
        </pc:spChg>
        <pc:picChg chg="add del">
          <ac:chgData name="Kauppila Elina" userId="857d7802-b40f-45a3-975b-e65d80bfc67d" providerId="ADAL" clId="{DB682488-7D23-4FEF-9DAF-C776BF2F2709}" dt="2024-12-09T12:58:50.405" v="3622" actId="478"/>
          <ac:picMkLst>
            <pc:docMk/>
            <pc:sldMk cId="2668111455" sldId="275"/>
            <ac:picMk id="3" creationId="{36E6BCC1-FD24-AC88-683D-C3019AAA4C1F}"/>
          </ac:picMkLst>
        </pc:picChg>
        <pc:picChg chg="add mod">
          <ac:chgData name="Kauppila Elina" userId="857d7802-b40f-45a3-975b-e65d80bfc67d" providerId="ADAL" clId="{DB682488-7D23-4FEF-9DAF-C776BF2F2709}" dt="2024-12-09T12:58:47.541" v="3617" actId="931"/>
          <ac:picMkLst>
            <pc:docMk/>
            <pc:sldMk cId="2668111455" sldId="275"/>
            <ac:picMk id="12" creationId="{577C483A-5864-AD80-56AE-8764BFEF427E}"/>
          </ac:picMkLst>
        </pc:picChg>
      </pc:sldChg>
      <pc:sldChg chg="addSp delSp modSp del mod">
        <pc:chgData name="Kauppila Elina" userId="857d7802-b40f-45a3-975b-e65d80bfc67d" providerId="ADAL" clId="{DB682488-7D23-4FEF-9DAF-C776BF2F2709}" dt="2024-12-09T14:00:57.552" v="4770" actId="47"/>
        <pc:sldMkLst>
          <pc:docMk/>
          <pc:sldMk cId="442616193" sldId="277"/>
        </pc:sldMkLst>
        <pc:spChg chg="mod">
          <ac:chgData name="Kauppila Elina" userId="857d7802-b40f-45a3-975b-e65d80bfc67d" providerId="ADAL" clId="{DB682488-7D23-4FEF-9DAF-C776BF2F2709}" dt="2024-12-09T14:00:30.063" v="4749" actId="27636"/>
          <ac:spMkLst>
            <pc:docMk/>
            <pc:sldMk cId="442616193" sldId="277"/>
            <ac:spMk id="3" creationId="{65C0D0EB-CEDB-4559-AF15-957D61DEBB6C}"/>
          </ac:spMkLst>
        </pc:spChg>
        <pc:spChg chg="add del mod">
          <ac:chgData name="Kauppila Elina" userId="857d7802-b40f-45a3-975b-e65d80bfc67d" providerId="ADAL" clId="{DB682488-7D23-4FEF-9DAF-C776BF2F2709}" dt="2024-12-09T14:00:50.453" v="4767" actId="21"/>
          <ac:spMkLst>
            <pc:docMk/>
            <pc:sldMk cId="442616193" sldId="277"/>
            <ac:spMk id="4" creationId="{233BAE57-6D84-7D7A-E0BA-26990424BAA4}"/>
          </ac:spMkLst>
        </pc:spChg>
        <pc:spChg chg="add mod">
          <ac:chgData name="Kauppila Elina" userId="857d7802-b40f-45a3-975b-e65d80bfc67d" providerId="ADAL" clId="{DB682488-7D23-4FEF-9DAF-C776BF2F2709}" dt="2024-12-09T14:00:42.531" v="4765" actId="21"/>
          <ac:spMkLst>
            <pc:docMk/>
            <pc:sldMk cId="442616193" sldId="277"/>
            <ac:spMk id="6" creationId="{AD09E2A3-8A2B-53CA-FC47-DEE966C95938}"/>
          </ac:spMkLst>
        </pc:spChg>
        <pc:spChg chg="add mod">
          <ac:chgData name="Kauppila Elina" userId="857d7802-b40f-45a3-975b-e65d80bfc67d" providerId="ADAL" clId="{DB682488-7D23-4FEF-9DAF-C776BF2F2709}" dt="2024-12-09T14:00:50.453" v="4767" actId="21"/>
          <ac:spMkLst>
            <pc:docMk/>
            <pc:sldMk cId="442616193" sldId="277"/>
            <ac:spMk id="9" creationId="{6074F288-9DD7-F8B4-BD94-755AA6AFF268}"/>
          </ac:spMkLst>
        </pc:spChg>
        <pc:picChg chg="del">
          <ac:chgData name="Kauppila Elina" userId="857d7802-b40f-45a3-975b-e65d80bfc67d" providerId="ADAL" clId="{DB682488-7D23-4FEF-9DAF-C776BF2F2709}" dt="2024-12-09T14:00:42.531" v="4765" actId="21"/>
          <ac:picMkLst>
            <pc:docMk/>
            <pc:sldMk cId="442616193" sldId="277"/>
            <ac:picMk id="7" creationId="{D6E7DAB3-7681-4138-AEC4-8844FBC58032}"/>
          </ac:picMkLst>
        </pc:picChg>
      </pc:sldChg>
      <pc:sldChg chg="del ord">
        <pc:chgData name="Kauppila Elina" userId="857d7802-b40f-45a3-975b-e65d80bfc67d" providerId="ADAL" clId="{DB682488-7D23-4FEF-9DAF-C776BF2F2709}" dt="2024-12-09T10:39:55.411" v="813" actId="47"/>
        <pc:sldMkLst>
          <pc:docMk/>
          <pc:sldMk cId="558292128" sldId="324"/>
        </pc:sldMkLst>
      </pc:sldChg>
      <pc:sldChg chg="addSp delSp modSp mod ord">
        <pc:chgData name="Kauppila Elina" userId="857d7802-b40f-45a3-975b-e65d80bfc67d" providerId="ADAL" clId="{DB682488-7D23-4FEF-9DAF-C776BF2F2709}" dt="2024-12-09T13:08:31.496" v="3892" actId="14100"/>
        <pc:sldMkLst>
          <pc:docMk/>
          <pc:sldMk cId="1722617304" sldId="325"/>
        </pc:sldMkLst>
        <pc:spChg chg="mod">
          <ac:chgData name="Kauppila Elina" userId="857d7802-b40f-45a3-975b-e65d80bfc67d" providerId="ADAL" clId="{DB682488-7D23-4FEF-9DAF-C776BF2F2709}" dt="2024-12-09T13:08:31.496" v="3892" actId="14100"/>
          <ac:spMkLst>
            <pc:docMk/>
            <pc:sldMk cId="1722617304" sldId="325"/>
            <ac:spMk id="7" creationId="{BE48E790-2452-BC0A-F617-60CC0B2236BC}"/>
          </ac:spMkLst>
        </pc:spChg>
        <pc:spChg chg="mod">
          <ac:chgData name="Kauppila Elina" userId="857d7802-b40f-45a3-975b-e65d80bfc67d" providerId="ADAL" clId="{DB682488-7D23-4FEF-9DAF-C776BF2F2709}" dt="2024-12-09T12:04:28.792" v="3092" actId="113"/>
          <ac:spMkLst>
            <pc:docMk/>
            <pc:sldMk cId="1722617304" sldId="325"/>
            <ac:spMk id="8" creationId="{936B1BF3-1E78-3C67-ED7E-7FD66DC27F22}"/>
          </ac:spMkLst>
        </pc:spChg>
        <pc:spChg chg="del">
          <ac:chgData name="Kauppila Elina" userId="857d7802-b40f-45a3-975b-e65d80bfc67d" providerId="ADAL" clId="{DB682488-7D23-4FEF-9DAF-C776BF2F2709}" dt="2024-12-09T10:52:19.238" v="816"/>
          <ac:spMkLst>
            <pc:docMk/>
            <pc:sldMk cId="1722617304" sldId="325"/>
            <ac:spMk id="9" creationId="{113D54FE-1F62-A29F-0556-34819C43D2E6}"/>
          </ac:spMkLst>
        </pc:spChg>
        <pc:picChg chg="add mod">
          <ac:chgData name="Kauppila Elina" userId="857d7802-b40f-45a3-975b-e65d80bfc67d" providerId="ADAL" clId="{DB682488-7D23-4FEF-9DAF-C776BF2F2709}" dt="2024-12-09T10:52:24.845" v="818" actId="962"/>
          <ac:picMkLst>
            <pc:docMk/>
            <pc:sldMk cId="1722617304" sldId="325"/>
            <ac:picMk id="3" creationId="{EC1BD6C5-B6F3-92BD-0348-1A62F9A151F9}"/>
          </ac:picMkLst>
        </pc:picChg>
      </pc:sldChg>
      <pc:sldChg chg="addSp delSp modSp mod ord">
        <pc:chgData name="Kauppila Elina" userId="857d7802-b40f-45a3-975b-e65d80bfc67d" providerId="ADAL" clId="{DB682488-7D23-4FEF-9DAF-C776BF2F2709}" dt="2024-12-09T13:24:31.762" v="4537" actId="20577"/>
        <pc:sldMkLst>
          <pc:docMk/>
          <pc:sldMk cId="1677964241" sldId="326"/>
        </pc:sldMkLst>
        <pc:spChg chg="mod">
          <ac:chgData name="Kauppila Elina" userId="857d7802-b40f-45a3-975b-e65d80bfc67d" providerId="ADAL" clId="{DB682488-7D23-4FEF-9DAF-C776BF2F2709}" dt="2024-12-09T12:05:06.800" v="3122" actId="20577"/>
          <ac:spMkLst>
            <pc:docMk/>
            <pc:sldMk cId="1677964241" sldId="326"/>
            <ac:spMk id="2" creationId="{6CC6B8A6-4140-1CA3-D822-60FE2F9C3707}"/>
          </ac:spMkLst>
        </pc:spChg>
        <pc:spChg chg="mod">
          <ac:chgData name="Kauppila Elina" userId="857d7802-b40f-45a3-975b-e65d80bfc67d" providerId="ADAL" clId="{DB682488-7D23-4FEF-9DAF-C776BF2F2709}" dt="2024-12-09T13:24:31.762" v="4537" actId="20577"/>
          <ac:spMkLst>
            <pc:docMk/>
            <pc:sldMk cId="1677964241" sldId="326"/>
            <ac:spMk id="3" creationId="{9F332FC2-A692-C3D4-5291-619901BAB063}"/>
          </ac:spMkLst>
        </pc:spChg>
        <pc:spChg chg="mod">
          <ac:chgData name="Kauppila Elina" userId="857d7802-b40f-45a3-975b-e65d80bfc67d" providerId="ADAL" clId="{DB682488-7D23-4FEF-9DAF-C776BF2F2709}" dt="2024-12-09T13:08:17.640" v="3890" actId="1076"/>
          <ac:spMkLst>
            <pc:docMk/>
            <pc:sldMk cId="1677964241" sldId="326"/>
            <ac:spMk id="10" creationId="{A4871FFC-2FB1-C338-F5BE-617995A403A1}"/>
          </ac:spMkLst>
        </pc:spChg>
        <pc:spChg chg="del">
          <ac:chgData name="Kauppila Elina" userId="857d7802-b40f-45a3-975b-e65d80bfc67d" providerId="ADAL" clId="{DB682488-7D23-4FEF-9DAF-C776BF2F2709}" dt="2024-12-09T12:53:46.972" v="3506"/>
          <ac:spMkLst>
            <pc:docMk/>
            <pc:sldMk cId="1677964241" sldId="326"/>
            <ac:spMk id="11" creationId="{24FD2A61-ECE9-CEC2-2D1D-3151820EAF65}"/>
          </ac:spMkLst>
        </pc:spChg>
        <pc:picChg chg="add mod modCrop">
          <ac:chgData name="Kauppila Elina" userId="857d7802-b40f-45a3-975b-e65d80bfc67d" providerId="ADAL" clId="{DB682488-7D23-4FEF-9DAF-C776BF2F2709}" dt="2024-12-09T12:53:55.993" v="3509" actId="18131"/>
          <ac:picMkLst>
            <pc:docMk/>
            <pc:sldMk cId="1677964241" sldId="326"/>
            <ac:picMk id="5" creationId="{DFCCAB94-EBE2-EA55-A848-508C36F1F690}"/>
          </ac:picMkLst>
        </pc:picChg>
      </pc:sldChg>
      <pc:sldChg chg="addSp delSp modSp mod ord chgLayout">
        <pc:chgData name="Kauppila Elina" userId="857d7802-b40f-45a3-975b-e65d80bfc67d" providerId="ADAL" clId="{DB682488-7D23-4FEF-9DAF-C776BF2F2709}" dt="2024-12-09T12:57:42.821" v="3604" actId="1076"/>
        <pc:sldMkLst>
          <pc:docMk/>
          <pc:sldMk cId="3819433598" sldId="327"/>
        </pc:sldMkLst>
        <pc:spChg chg="mod ord">
          <ac:chgData name="Kauppila Elina" userId="857d7802-b40f-45a3-975b-e65d80bfc67d" providerId="ADAL" clId="{DB682488-7D23-4FEF-9DAF-C776BF2F2709}" dt="2024-12-09T11:56:36.942" v="2530" actId="20577"/>
          <ac:spMkLst>
            <pc:docMk/>
            <pc:sldMk cId="3819433598" sldId="327"/>
            <ac:spMk id="2" creationId="{6CC6B8A6-4140-1CA3-D822-60FE2F9C3707}"/>
          </ac:spMkLst>
        </pc:spChg>
        <pc:spChg chg="mod ord">
          <ac:chgData name="Kauppila Elina" userId="857d7802-b40f-45a3-975b-e65d80bfc67d" providerId="ADAL" clId="{DB682488-7D23-4FEF-9DAF-C776BF2F2709}" dt="2024-12-09T12:44:49.247" v="3494" actId="20577"/>
          <ac:spMkLst>
            <pc:docMk/>
            <pc:sldMk cId="3819433598" sldId="327"/>
            <ac:spMk id="3" creationId="{9F332FC2-A692-C3D4-5291-619901BAB063}"/>
          </ac:spMkLst>
        </pc:spChg>
        <pc:spChg chg="add mod ord">
          <ac:chgData name="Kauppila Elina" userId="857d7802-b40f-45a3-975b-e65d80bfc67d" providerId="ADAL" clId="{DB682488-7D23-4FEF-9DAF-C776BF2F2709}" dt="2024-12-09T12:57:42.821" v="3604" actId="1076"/>
          <ac:spMkLst>
            <pc:docMk/>
            <pc:sldMk cId="3819433598" sldId="327"/>
            <ac:spMk id="4" creationId="{461C25E6-E9AF-2AD2-DF61-FEFDCBBCB72F}"/>
          </ac:spMkLst>
        </pc:spChg>
        <pc:spChg chg="add del mod ord">
          <ac:chgData name="Kauppila Elina" userId="857d7802-b40f-45a3-975b-e65d80bfc67d" providerId="ADAL" clId="{DB682488-7D23-4FEF-9DAF-C776BF2F2709}" dt="2024-12-09T12:48:59.794" v="3502"/>
          <ac:spMkLst>
            <pc:docMk/>
            <pc:sldMk cId="3819433598" sldId="327"/>
            <ac:spMk id="5" creationId="{323BC7B5-10A6-68D4-A766-0B3212BB04B3}"/>
          </ac:spMkLst>
        </pc:spChg>
        <pc:spChg chg="add del mod">
          <ac:chgData name="Kauppila Elina" userId="857d7802-b40f-45a3-975b-e65d80bfc67d" providerId="ADAL" clId="{DB682488-7D23-4FEF-9DAF-C776BF2F2709}" dt="2024-12-09T12:57:22.279" v="3566" actId="931"/>
          <ac:spMkLst>
            <pc:docMk/>
            <pc:sldMk cId="3819433598" sldId="327"/>
            <ac:spMk id="9" creationId="{1337BF35-1216-1445-3306-90977AE5FC5C}"/>
          </ac:spMkLst>
        </pc:spChg>
        <pc:spChg chg="del">
          <ac:chgData name="Kauppila Elina" userId="857d7802-b40f-45a3-975b-e65d80bfc67d" providerId="ADAL" clId="{DB682488-7D23-4FEF-9DAF-C776BF2F2709}" dt="2024-12-09T11:47:51.791" v="2081" actId="700"/>
          <ac:spMkLst>
            <pc:docMk/>
            <pc:sldMk cId="3819433598" sldId="327"/>
            <ac:spMk id="10" creationId="{A4871FFC-2FB1-C338-F5BE-617995A403A1}"/>
          </ac:spMkLst>
        </pc:spChg>
        <pc:picChg chg="add del mod">
          <ac:chgData name="Kauppila Elina" userId="857d7802-b40f-45a3-975b-e65d80bfc67d" providerId="ADAL" clId="{DB682488-7D23-4FEF-9DAF-C776BF2F2709}" dt="2024-12-09T12:49:06.483" v="3505" actId="478"/>
          <ac:picMkLst>
            <pc:docMk/>
            <pc:sldMk cId="3819433598" sldId="327"/>
            <ac:picMk id="7" creationId="{ADD89EE7-5858-A220-D067-31100A977FE1}"/>
          </ac:picMkLst>
        </pc:picChg>
        <pc:picChg chg="add mod">
          <ac:chgData name="Kauppila Elina" userId="857d7802-b40f-45a3-975b-e65d80bfc67d" providerId="ADAL" clId="{DB682488-7D23-4FEF-9DAF-C776BF2F2709}" dt="2024-12-09T12:57:24.802" v="3568" actId="962"/>
          <ac:picMkLst>
            <pc:docMk/>
            <pc:sldMk cId="3819433598" sldId="327"/>
            <ac:picMk id="12" creationId="{90CBDDD6-99C9-87BF-D7A5-1D98A50DAFB3}"/>
          </ac:picMkLst>
        </pc:picChg>
      </pc:sldChg>
      <pc:sldChg chg="addSp modSp del mod ord">
        <pc:chgData name="Kauppila Elina" userId="857d7802-b40f-45a3-975b-e65d80bfc67d" providerId="ADAL" clId="{DB682488-7D23-4FEF-9DAF-C776BF2F2709}" dt="2024-12-10T10:07:33.861" v="4790" actId="47"/>
        <pc:sldMkLst>
          <pc:docMk/>
          <pc:sldMk cId="2681411133" sldId="328"/>
        </pc:sldMkLst>
        <pc:spChg chg="mod">
          <ac:chgData name="Kauppila Elina" userId="857d7802-b40f-45a3-975b-e65d80bfc67d" providerId="ADAL" clId="{DB682488-7D23-4FEF-9DAF-C776BF2F2709}" dt="2024-12-09T10:38:24.373" v="800" actId="20577"/>
          <ac:spMkLst>
            <pc:docMk/>
            <pc:sldMk cId="2681411133" sldId="328"/>
            <ac:spMk id="15" creationId="{AC1BB65F-C5FF-2C24-BE44-C825FA10328C}"/>
          </ac:spMkLst>
        </pc:spChg>
        <pc:picChg chg="add mod">
          <ac:chgData name="Kauppila Elina" userId="857d7802-b40f-45a3-975b-e65d80bfc67d" providerId="ADAL" clId="{DB682488-7D23-4FEF-9DAF-C776BF2F2709}" dt="2024-12-09T10:06:54.270" v="280" actId="1076"/>
          <ac:picMkLst>
            <pc:docMk/>
            <pc:sldMk cId="2681411133" sldId="328"/>
            <ac:picMk id="3" creationId="{92979BCF-D036-6302-4DB3-095E6EFDAAA4}"/>
          </ac:picMkLst>
        </pc:picChg>
      </pc:sldChg>
      <pc:sldChg chg="modSp del mod ord">
        <pc:chgData name="Kauppila Elina" userId="857d7802-b40f-45a3-975b-e65d80bfc67d" providerId="ADAL" clId="{DB682488-7D23-4FEF-9DAF-C776BF2F2709}" dt="2024-12-09T11:24:58.902" v="1776" actId="47"/>
        <pc:sldMkLst>
          <pc:docMk/>
          <pc:sldMk cId="3721957105" sldId="329"/>
        </pc:sldMkLst>
        <pc:spChg chg="mod">
          <ac:chgData name="Kauppila Elina" userId="857d7802-b40f-45a3-975b-e65d80bfc67d" providerId="ADAL" clId="{DB682488-7D23-4FEF-9DAF-C776BF2F2709}" dt="2024-12-09T06:03:28.896" v="75" actId="14100"/>
          <ac:spMkLst>
            <pc:docMk/>
            <pc:sldMk cId="3721957105" sldId="329"/>
            <ac:spMk id="9" creationId="{5AB2F814-86DE-21FD-8118-5493B161F0AE}"/>
          </ac:spMkLst>
        </pc:spChg>
      </pc:sldChg>
      <pc:sldChg chg="addSp delSp modSp new del mod modClrScheme chgLayout">
        <pc:chgData name="Kauppila Elina" userId="857d7802-b40f-45a3-975b-e65d80bfc67d" providerId="ADAL" clId="{DB682488-7D23-4FEF-9DAF-C776BF2F2709}" dt="2024-12-02T14:21:08.138" v="2" actId="47"/>
        <pc:sldMkLst>
          <pc:docMk/>
          <pc:sldMk cId="3763784287" sldId="330"/>
        </pc:sldMkLst>
        <pc:spChg chg="del mod ord">
          <ac:chgData name="Kauppila Elina" userId="857d7802-b40f-45a3-975b-e65d80bfc67d" providerId="ADAL" clId="{DB682488-7D23-4FEF-9DAF-C776BF2F2709}" dt="2024-12-02T14:21:02.154" v="1" actId="700"/>
          <ac:spMkLst>
            <pc:docMk/>
            <pc:sldMk cId="3763784287" sldId="330"/>
            <ac:spMk id="2" creationId="{913E9FC6-CA93-E33B-C4B5-404A0FE61BFE}"/>
          </ac:spMkLst>
        </pc:spChg>
        <pc:spChg chg="del mod ord">
          <ac:chgData name="Kauppila Elina" userId="857d7802-b40f-45a3-975b-e65d80bfc67d" providerId="ADAL" clId="{DB682488-7D23-4FEF-9DAF-C776BF2F2709}" dt="2024-12-02T14:21:02.154" v="1" actId="700"/>
          <ac:spMkLst>
            <pc:docMk/>
            <pc:sldMk cId="3763784287" sldId="330"/>
            <ac:spMk id="3" creationId="{0529B573-6748-D33F-93FB-DE62642D186B}"/>
          </ac:spMkLst>
        </pc:spChg>
        <pc:spChg chg="add mod ord">
          <ac:chgData name="Kauppila Elina" userId="857d7802-b40f-45a3-975b-e65d80bfc67d" providerId="ADAL" clId="{DB682488-7D23-4FEF-9DAF-C776BF2F2709}" dt="2024-12-02T14:21:02.154" v="1" actId="700"/>
          <ac:spMkLst>
            <pc:docMk/>
            <pc:sldMk cId="3763784287" sldId="330"/>
            <ac:spMk id="4" creationId="{A3A87C4F-E32F-A0A6-E083-31D658E08042}"/>
          </ac:spMkLst>
        </pc:spChg>
        <pc:spChg chg="add mod ord">
          <ac:chgData name="Kauppila Elina" userId="857d7802-b40f-45a3-975b-e65d80bfc67d" providerId="ADAL" clId="{DB682488-7D23-4FEF-9DAF-C776BF2F2709}" dt="2024-12-02T14:21:02.154" v="1" actId="700"/>
          <ac:spMkLst>
            <pc:docMk/>
            <pc:sldMk cId="3763784287" sldId="330"/>
            <ac:spMk id="5" creationId="{64226FCB-F35B-CE1F-5D60-8A79E1130A35}"/>
          </ac:spMkLst>
        </pc:spChg>
      </pc:sldChg>
      <pc:sldChg chg="addSp delSp modSp new del mod modClrScheme chgLayout">
        <pc:chgData name="Kauppila Elina" userId="857d7802-b40f-45a3-975b-e65d80bfc67d" providerId="ADAL" clId="{DB682488-7D23-4FEF-9DAF-C776BF2F2709}" dt="2024-12-09T10:23:06.413" v="570" actId="47"/>
        <pc:sldMkLst>
          <pc:docMk/>
          <pc:sldMk cId="3949238860" sldId="330"/>
        </pc:sldMkLst>
        <pc:spChg chg="mod ord">
          <ac:chgData name="Kauppila Elina" userId="857d7802-b40f-45a3-975b-e65d80bfc67d" providerId="ADAL" clId="{DB682488-7D23-4FEF-9DAF-C776BF2F2709}" dt="2024-12-09T10:19:47.624" v="486" actId="700"/>
          <ac:spMkLst>
            <pc:docMk/>
            <pc:sldMk cId="3949238860" sldId="330"/>
            <ac:spMk id="2" creationId="{2750C7FF-448A-C90C-0A2A-0840EC802E70}"/>
          </ac:spMkLst>
        </pc:spChg>
        <pc:spChg chg="mod ord">
          <ac:chgData name="Kauppila Elina" userId="857d7802-b40f-45a3-975b-e65d80bfc67d" providerId="ADAL" clId="{DB682488-7D23-4FEF-9DAF-C776BF2F2709}" dt="2024-12-09T10:22:51.561" v="564" actId="27636"/>
          <ac:spMkLst>
            <pc:docMk/>
            <pc:sldMk cId="3949238860" sldId="330"/>
            <ac:spMk id="3" creationId="{1E47F8F9-8D40-7F4B-4CEE-2BEF6A695442}"/>
          </ac:spMkLst>
        </pc:spChg>
        <pc:spChg chg="del mod ord">
          <ac:chgData name="Kauppila Elina" userId="857d7802-b40f-45a3-975b-e65d80bfc67d" providerId="ADAL" clId="{DB682488-7D23-4FEF-9DAF-C776BF2F2709}" dt="2024-12-09T10:19:47.624" v="486" actId="700"/>
          <ac:spMkLst>
            <pc:docMk/>
            <pc:sldMk cId="3949238860" sldId="330"/>
            <ac:spMk id="4" creationId="{3A0A33E8-D236-C042-FFF8-A78016528035}"/>
          </ac:spMkLst>
        </pc:spChg>
        <pc:spChg chg="del mod ord">
          <ac:chgData name="Kauppila Elina" userId="857d7802-b40f-45a3-975b-e65d80bfc67d" providerId="ADAL" clId="{DB682488-7D23-4FEF-9DAF-C776BF2F2709}" dt="2024-12-09T10:19:47.624" v="486" actId="700"/>
          <ac:spMkLst>
            <pc:docMk/>
            <pc:sldMk cId="3949238860" sldId="330"/>
            <ac:spMk id="5" creationId="{BC39430C-0D59-44B9-78B6-DB712966D7EB}"/>
          </ac:spMkLst>
        </pc:spChg>
        <pc:spChg chg="add mod ord">
          <ac:chgData name="Kauppila Elina" userId="857d7802-b40f-45a3-975b-e65d80bfc67d" providerId="ADAL" clId="{DB682488-7D23-4FEF-9DAF-C776BF2F2709}" dt="2024-12-09T10:19:47.624" v="486" actId="700"/>
          <ac:spMkLst>
            <pc:docMk/>
            <pc:sldMk cId="3949238860" sldId="330"/>
            <ac:spMk id="6" creationId="{82996DA8-A426-D7DD-F6BE-0CE750E908D4}"/>
          </ac:spMkLst>
        </pc:spChg>
        <pc:spChg chg="add mod ord">
          <ac:chgData name="Kauppila Elina" userId="857d7802-b40f-45a3-975b-e65d80bfc67d" providerId="ADAL" clId="{DB682488-7D23-4FEF-9DAF-C776BF2F2709}" dt="2024-12-09T10:19:47.624" v="486" actId="700"/>
          <ac:spMkLst>
            <pc:docMk/>
            <pc:sldMk cId="3949238860" sldId="330"/>
            <ac:spMk id="7" creationId="{385FBF51-308D-429B-C95B-A17CDA0A4CF6}"/>
          </ac:spMkLst>
        </pc:spChg>
      </pc:sldChg>
      <pc:sldChg chg="addSp delSp modSp add mod ord modClrScheme chgLayout">
        <pc:chgData name="Kauppila Elina" userId="857d7802-b40f-45a3-975b-e65d80bfc67d" providerId="ADAL" clId="{DB682488-7D23-4FEF-9DAF-C776BF2F2709}" dt="2024-12-09T13:07:17.676" v="3870" actId="14100"/>
        <pc:sldMkLst>
          <pc:docMk/>
          <pc:sldMk cId="2297551653" sldId="331"/>
        </pc:sldMkLst>
        <pc:spChg chg="mod ord">
          <ac:chgData name="Kauppila Elina" userId="857d7802-b40f-45a3-975b-e65d80bfc67d" providerId="ADAL" clId="{DB682488-7D23-4FEF-9DAF-C776BF2F2709}" dt="2024-12-09T13:00:50.963" v="3639" actId="700"/>
          <ac:spMkLst>
            <pc:docMk/>
            <pc:sldMk cId="2297551653" sldId="331"/>
            <ac:spMk id="2" creationId="{2750C7FF-448A-C90C-0A2A-0840EC802E70}"/>
          </ac:spMkLst>
        </pc:spChg>
        <pc:spChg chg="del mod ord">
          <ac:chgData name="Kauppila Elina" userId="857d7802-b40f-45a3-975b-e65d80bfc67d" providerId="ADAL" clId="{DB682488-7D23-4FEF-9DAF-C776BF2F2709}" dt="2024-12-09T13:00:50.963" v="3639" actId="700"/>
          <ac:spMkLst>
            <pc:docMk/>
            <pc:sldMk cId="2297551653" sldId="331"/>
            <ac:spMk id="3" creationId="{1E47F8F9-8D40-7F4B-4CEE-2BEF6A695442}"/>
          </ac:spMkLst>
        </pc:spChg>
        <pc:spChg chg="del mod ord">
          <ac:chgData name="Kauppila Elina" userId="857d7802-b40f-45a3-975b-e65d80bfc67d" providerId="ADAL" clId="{DB682488-7D23-4FEF-9DAF-C776BF2F2709}" dt="2024-12-09T10:20:02.975" v="489" actId="700"/>
          <ac:spMkLst>
            <pc:docMk/>
            <pc:sldMk cId="2297551653" sldId="331"/>
            <ac:spMk id="4" creationId="{3A0A33E8-D236-C042-FFF8-A78016528035}"/>
          </ac:spMkLst>
        </pc:spChg>
        <pc:spChg chg="del mod ord">
          <ac:chgData name="Kauppila Elina" userId="857d7802-b40f-45a3-975b-e65d80bfc67d" providerId="ADAL" clId="{DB682488-7D23-4FEF-9DAF-C776BF2F2709}" dt="2024-12-09T10:20:02.975" v="489" actId="700"/>
          <ac:spMkLst>
            <pc:docMk/>
            <pc:sldMk cId="2297551653" sldId="331"/>
            <ac:spMk id="5" creationId="{BC39430C-0D59-44B9-78B6-DB712966D7EB}"/>
          </ac:spMkLst>
        </pc:spChg>
        <pc:spChg chg="add mod ord">
          <ac:chgData name="Kauppila Elina" userId="857d7802-b40f-45a3-975b-e65d80bfc67d" providerId="ADAL" clId="{DB682488-7D23-4FEF-9DAF-C776BF2F2709}" dt="2024-12-09T13:07:17.676" v="3870" actId="14100"/>
          <ac:spMkLst>
            <pc:docMk/>
            <pc:sldMk cId="2297551653" sldId="331"/>
            <ac:spMk id="6" creationId="{EF51E7F0-4DDB-69D5-416C-639CE31335EC}"/>
          </ac:spMkLst>
        </pc:spChg>
        <pc:spChg chg="add del mod ord">
          <ac:chgData name="Kauppila Elina" userId="857d7802-b40f-45a3-975b-e65d80bfc67d" providerId="ADAL" clId="{DB682488-7D23-4FEF-9DAF-C776BF2F2709}" dt="2024-12-09T10:20:57.293" v="490" actId="931"/>
          <ac:spMkLst>
            <pc:docMk/>
            <pc:sldMk cId="2297551653" sldId="331"/>
            <ac:spMk id="7" creationId="{E3CAD8E6-5492-3DDC-FAB3-E1D500082B7A}"/>
          </ac:spMkLst>
        </pc:spChg>
        <pc:spChg chg="add del mod">
          <ac:chgData name="Kauppila Elina" userId="857d7802-b40f-45a3-975b-e65d80bfc67d" providerId="ADAL" clId="{DB682488-7D23-4FEF-9DAF-C776BF2F2709}" dt="2024-12-09T11:04:47.682" v="913"/>
          <ac:spMkLst>
            <pc:docMk/>
            <pc:sldMk cId="2297551653" sldId="331"/>
            <ac:spMk id="11" creationId="{8033221D-D45E-7DB8-670B-CE9B2F5A9AD6}"/>
          </ac:spMkLst>
        </pc:spChg>
        <pc:spChg chg="add del mod">
          <ac:chgData name="Kauppila Elina" userId="857d7802-b40f-45a3-975b-e65d80bfc67d" providerId="ADAL" clId="{DB682488-7D23-4FEF-9DAF-C776BF2F2709}" dt="2024-12-09T11:59:10.309" v="2581" actId="26606"/>
          <ac:spMkLst>
            <pc:docMk/>
            <pc:sldMk cId="2297551653" sldId="331"/>
            <ac:spMk id="15" creationId="{F881EA6D-7B1E-B8B7-1DEE-EE7D854280EF}"/>
          </ac:spMkLst>
        </pc:spChg>
        <pc:spChg chg="add mod ord">
          <ac:chgData name="Kauppila Elina" userId="857d7802-b40f-45a3-975b-e65d80bfc67d" providerId="ADAL" clId="{DB682488-7D23-4FEF-9DAF-C776BF2F2709}" dt="2024-12-09T13:00:59.482" v="3643" actId="27636"/>
          <ac:spMkLst>
            <pc:docMk/>
            <pc:sldMk cId="2297551653" sldId="331"/>
            <ac:spMk id="17" creationId="{AE020CA0-62A0-4141-FCE1-F7BD9B091CBC}"/>
          </ac:spMkLst>
        </pc:spChg>
        <pc:spChg chg="add del mod ord">
          <ac:chgData name="Kauppila Elina" userId="857d7802-b40f-45a3-975b-e65d80bfc67d" providerId="ADAL" clId="{DB682488-7D23-4FEF-9DAF-C776BF2F2709}" dt="2024-12-09T13:01:07.477" v="3644" actId="931"/>
          <ac:spMkLst>
            <pc:docMk/>
            <pc:sldMk cId="2297551653" sldId="331"/>
            <ac:spMk id="18" creationId="{4FDC42CC-9020-FA47-E3DA-B92BDCB7EFB7}"/>
          </ac:spMkLst>
        </pc:spChg>
        <pc:picChg chg="add del mod modCrop">
          <ac:chgData name="Kauppila Elina" userId="857d7802-b40f-45a3-975b-e65d80bfc67d" providerId="ADAL" clId="{DB682488-7D23-4FEF-9DAF-C776BF2F2709}" dt="2024-12-09T11:04:44.959" v="912" actId="478"/>
          <ac:picMkLst>
            <pc:docMk/>
            <pc:sldMk cId="2297551653" sldId="331"/>
            <ac:picMk id="9" creationId="{7D1E2446-8E45-EF00-C6CE-DC95D0C5729B}"/>
          </ac:picMkLst>
        </pc:picChg>
        <pc:picChg chg="add del mod modCrop">
          <ac:chgData name="Kauppila Elina" userId="857d7802-b40f-45a3-975b-e65d80bfc67d" providerId="ADAL" clId="{DB682488-7D23-4FEF-9DAF-C776BF2F2709}" dt="2024-12-09T11:59:04.303" v="2579" actId="478"/>
          <ac:picMkLst>
            <pc:docMk/>
            <pc:sldMk cId="2297551653" sldId="331"/>
            <ac:picMk id="13" creationId="{92103E3E-D121-21A9-CCBE-035A0EA3CA33}"/>
          </ac:picMkLst>
        </pc:picChg>
        <pc:picChg chg="add del mod">
          <ac:chgData name="Kauppila Elina" userId="857d7802-b40f-45a3-975b-e65d80bfc67d" providerId="ADAL" clId="{DB682488-7D23-4FEF-9DAF-C776BF2F2709}" dt="2024-12-09T13:00:35.596" v="3636" actId="21"/>
          <ac:picMkLst>
            <pc:docMk/>
            <pc:sldMk cId="2297551653" sldId="331"/>
            <ac:picMk id="16" creationId="{63E4B050-E4AD-B54B-5E9D-6AB323147014}"/>
          </ac:picMkLst>
        </pc:picChg>
        <pc:picChg chg="add mod modCrop">
          <ac:chgData name="Kauppila Elina" userId="857d7802-b40f-45a3-975b-e65d80bfc67d" providerId="ADAL" clId="{DB682488-7D23-4FEF-9DAF-C776BF2F2709}" dt="2024-12-09T13:01:15.642" v="3647" actId="18131"/>
          <ac:picMkLst>
            <pc:docMk/>
            <pc:sldMk cId="2297551653" sldId="331"/>
            <ac:picMk id="20" creationId="{69FCEFC3-9331-4619-87F6-42289A646066}"/>
          </ac:picMkLst>
        </pc:picChg>
      </pc:sldChg>
      <pc:sldChg chg="addSp delSp modSp add mod modClrScheme chgLayout">
        <pc:chgData name="Kauppila Elina" userId="857d7802-b40f-45a3-975b-e65d80bfc67d" providerId="ADAL" clId="{DB682488-7D23-4FEF-9DAF-C776BF2F2709}" dt="2024-12-09T12:43:49.729" v="3488" actId="20577"/>
        <pc:sldMkLst>
          <pc:docMk/>
          <pc:sldMk cId="3107893690" sldId="332"/>
        </pc:sldMkLst>
        <pc:spChg chg="mod ord">
          <ac:chgData name="Kauppila Elina" userId="857d7802-b40f-45a3-975b-e65d80bfc67d" providerId="ADAL" clId="{DB682488-7D23-4FEF-9DAF-C776BF2F2709}" dt="2024-12-09T10:19:58.104" v="488" actId="700"/>
          <ac:spMkLst>
            <pc:docMk/>
            <pc:sldMk cId="3107893690" sldId="332"/>
            <ac:spMk id="2" creationId="{2750C7FF-448A-C90C-0A2A-0840EC802E70}"/>
          </ac:spMkLst>
        </pc:spChg>
        <pc:spChg chg="mod ord">
          <ac:chgData name="Kauppila Elina" userId="857d7802-b40f-45a3-975b-e65d80bfc67d" providerId="ADAL" clId="{DB682488-7D23-4FEF-9DAF-C776BF2F2709}" dt="2024-12-09T12:43:49.729" v="3488" actId="20577"/>
          <ac:spMkLst>
            <pc:docMk/>
            <pc:sldMk cId="3107893690" sldId="332"/>
            <ac:spMk id="3" creationId="{1E47F8F9-8D40-7F4B-4CEE-2BEF6A695442}"/>
          </ac:spMkLst>
        </pc:spChg>
        <pc:spChg chg="del mod ord">
          <ac:chgData name="Kauppila Elina" userId="857d7802-b40f-45a3-975b-e65d80bfc67d" providerId="ADAL" clId="{DB682488-7D23-4FEF-9DAF-C776BF2F2709}" dt="2024-12-09T10:19:58.104" v="488" actId="700"/>
          <ac:spMkLst>
            <pc:docMk/>
            <pc:sldMk cId="3107893690" sldId="332"/>
            <ac:spMk id="4" creationId="{3A0A33E8-D236-C042-FFF8-A78016528035}"/>
          </ac:spMkLst>
        </pc:spChg>
        <pc:spChg chg="del mod ord">
          <ac:chgData name="Kauppila Elina" userId="857d7802-b40f-45a3-975b-e65d80bfc67d" providerId="ADAL" clId="{DB682488-7D23-4FEF-9DAF-C776BF2F2709}" dt="2024-12-09T10:19:58.104" v="488" actId="700"/>
          <ac:spMkLst>
            <pc:docMk/>
            <pc:sldMk cId="3107893690" sldId="332"/>
            <ac:spMk id="5" creationId="{BC39430C-0D59-44B9-78B6-DB712966D7EB}"/>
          </ac:spMkLst>
        </pc:spChg>
        <pc:spChg chg="add mod ord">
          <ac:chgData name="Kauppila Elina" userId="857d7802-b40f-45a3-975b-e65d80bfc67d" providerId="ADAL" clId="{DB682488-7D23-4FEF-9DAF-C776BF2F2709}" dt="2024-12-09T10:26:02.246" v="595" actId="1076"/>
          <ac:spMkLst>
            <pc:docMk/>
            <pc:sldMk cId="3107893690" sldId="332"/>
            <ac:spMk id="6" creationId="{5BAC233A-FDFB-76D1-1D28-FC54124B2702}"/>
          </ac:spMkLst>
        </pc:spChg>
        <pc:spChg chg="add del mod ord">
          <ac:chgData name="Kauppila Elina" userId="857d7802-b40f-45a3-975b-e65d80bfc67d" providerId="ADAL" clId="{DB682488-7D23-4FEF-9DAF-C776BF2F2709}" dt="2024-12-09T10:25:09.064" v="585" actId="931"/>
          <ac:spMkLst>
            <pc:docMk/>
            <pc:sldMk cId="3107893690" sldId="332"/>
            <ac:spMk id="7" creationId="{FA13ABA1-6650-1556-5D27-6ED4C7A2D523}"/>
          </ac:spMkLst>
        </pc:spChg>
        <pc:picChg chg="add mod modCrop">
          <ac:chgData name="Kauppila Elina" userId="857d7802-b40f-45a3-975b-e65d80bfc67d" providerId="ADAL" clId="{DB682488-7D23-4FEF-9DAF-C776BF2F2709}" dt="2024-12-09T10:25:29.930" v="588" actId="18131"/>
          <ac:picMkLst>
            <pc:docMk/>
            <pc:sldMk cId="3107893690" sldId="332"/>
            <ac:picMk id="9" creationId="{A5DB9FEC-18D9-6A3E-2A2D-D28DDB95D0DA}"/>
          </ac:picMkLst>
        </pc:picChg>
      </pc:sldChg>
      <pc:sldChg chg="addSp delSp modSp add mod">
        <pc:chgData name="Kauppila Elina" userId="857d7802-b40f-45a3-975b-e65d80bfc67d" providerId="ADAL" clId="{DB682488-7D23-4FEF-9DAF-C776BF2F2709}" dt="2024-12-09T13:08:03.009" v="3887" actId="14100"/>
        <pc:sldMkLst>
          <pc:docMk/>
          <pc:sldMk cId="3337256107" sldId="333"/>
        </pc:sldMkLst>
        <pc:spChg chg="mod">
          <ac:chgData name="Kauppila Elina" userId="857d7802-b40f-45a3-975b-e65d80bfc67d" providerId="ADAL" clId="{DB682488-7D23-4FEF-9DAF-C776BF2F2709}" dt="2024-12-09T10:37:57.289" v="798" actId="313"/>
          <ac:spMkLst>
            <pc:docMk/>
            <pc:sldMk cId="3337256107" sldId="333"/>
            <ac:spMk id="3" creationId="{1E47F8F9-8D40-7F4B-4CEE-2BEF6A695442}"/>
          </ac:spMkLst>
        </pc:spChg>
        <pc:spChg chg="add del mod">
          <ac:chgData name="Kauppila Elina" userId="857d7802-b40f-45a3-975b-e65d80bfc67d" providerId="ADAL" clId="{DB682488-7D23-4FEF-9DAF-C776BF2F2709}" dt="2024-12-09T10:28:25.618" v="597" actId="931"/>
          <ac:spMkLst>
            <pc:docMk/>
            <pc:sldMk cId="3337256107" sldId="333"/>
            <ac:spMk id="5" creationId="{41819F84-0D16-31A8-BBD9-44F6CABF656A}"/>
          </ac:spMkLst>
        </pc:spChg>
        <pc:spChg chg="mod">
          <ac:chgData name="Kauppila Elina" userId="857d7802-b40f-45a3-975b-e65d80bfc67d" providerId="ADAL" clId="{DB682488-7D23-4FEF-9DAF-C776BF2F2709}" dt="2024-12-09T13:08:03.009" v="3887" actId="14100"/>
          <ac:spMkLst>
            <pc:docMk/>
            <pc:sldMk cId="3337256107" sldId="333"/>
            <ac:spMk id="6" creationId="{EF51E7F0-4DDB-69D5-416C-639CE31335EC}"/>
          </ac:spMkLst>
        </pc:spChg>
        <pc:picChg chg="add mod">
          <ac:chgData name="Kauppila Elina" userId="857d7802-b40f-45a3-975b-e65d80bfc67d" providerId="ADAL" clId="{DB682488-7D23-4FEF-9DAF-C776BF2F2709}" dt="2024-12-09T10:28:28.914" v="600" actId="27614"/>
          <ac:picMkLst>
            <pc:docMk/>
            <pc:sldMk cId="3337256107" sldId="333"/>
            <ac:picMk id="8" creationId="{CAE07705-7E7C-AC86-FF99-862C76F0F4BB}"/>
          </ac:picMkLst>
        </pc:picChg>
        <pc:picChg chg="del">
          <ac:chgData name="Kauppila Elina" userId="857d7802-b40f-45a3-975b-e65d80bfc67d" providerId="ADAL" clId="{DB682488-7D23-4FEF-9DAF-C776BF2F2709}" dt="2024-12-09T10:28:21.646" v="596" actId="478"/>
          <ac:picMkLst>
            <pc:docMk/>
            <pc:sldMk cId="3337256107" sldId="333"/>
            <ac:picMk id="9" creationId="{7D1E2446-8E45-EF00-C6CE-DC95D0C5729B}"/>
          </ac:picMkLst>
        </pc:picChg>
      </pc:sldChg>
      <pc:sldChg chg="addSp delSp modSp new mod ord">
        <pc:chgData name="Kauppila Elina" userId="857d7802-b40f-45a3-975b-e65d80bfc67d" providerId="ADAL" clId="{DB682488-7D23-4FEF-9DAF-C776BF2F2709}" dt="2024-12-09T10:45:49.217" v="815"/>
        <pc:sldMkLst>
          <pc:docMk/>
          <pc:sldMk cId="1861159054" sldId="334"/>
        </pc:sldMkLst>
        <pc:spChg chg="del">
          <ac:chgData name="Kauppila Elina" userId="857d7802-b40f-45a3-975b-e65d80bfc67d" providerId="ADAL" clId="{DB682488-7D23-4FEF-9DAF-C776BF2F2709}" dt="2024-12-09T10:39:46.435" v="807" actId="478"/>
          <ac:spMkLst>
            <pc:docMk/>
            <pc:sldMk cId="1861159054" sldId="334"/>
            <ac:spMk id="2" creationId="{B905B118-9379-FBEA-8734-CF96D112D50E}"/>
          </ac:spMkLst>
        </pc:spChg>
        <pc:spChg chg="del mod">
          <ac:chgData name="Kauppila Elina" userId="857d7802-b40f-45a3-975b-e65d80bfc67d" providerId="ADAL" clId="{DB682488-7D23-4FEF-9DAF-C776BF2F2709}" dt="2024-12-09T10:39:45.460" v="806" actId="478"/>
          <ac:spMkLst>
            <pc:docMk/>
            <pc:sldMk cId="1861159054" sldId="334"/>
            <ac:spMk id="3" creationId="{CE87F6B6-9ADB-F09A-6B5B-34BFCEA58307}"/>
          </ac:spMkLst>
        </pc:spChg>
        <pc:spChg chg="add del">
          <ac:chgData name="Kauppila Elina" userId="857d7802-b40f-45a3-975b-e65d80bfc67d" providerId="ADAL" clId="{DB682488-7D23-4FEF-9DAF-C776BF2F2709}" dt="2024-12-09T10:39:47.465" v="808" actId="478"/>
          <ac:spMkLst>
            <pc:docMk/>
            <pc:sldMk cId="1861159054" sldId="334"/>
            <ac:spMk id="4" creationId="{8E5DC316-4568-C2C5-29FD-4F213466C707}"/>
          </ac:spMkLst>
        </pc:spChg>
        <pc:spChg chg="del">
          <ac:chgData name="Kauppila Elina" userId="857d7802-b40f-45a3-975b-e65d80bfc67d" providerId="ADAL" clId="{DB682488-7D23-4FEF-9DAF-C776BF2F2709}" dt="2024-12-09T10:39:49.978" v="809" actId="478"/>
          <ac:spMkLst>
            <pc:docMk/>
            <pc:sldMk cId="1861159054" sldId="334"/>
            <ac:spMk id="5" creationId="{F164524D-FD97-4623-9C25-D9A8252B1D32}"/>
          </ac:spMkLst>
        </pc:spChg>
        <pc:picChg chg="add mod">
          <ac:chgData name="Kauppila Elina" userId="857d7802-b40f-45a3-975b-e65d80bfc67d" providerId="ADAL" clId="{DB682488-7D23-4FEF-9DAF-C776BF2F2709}" dt="2024-12-09T10:39:40.400" v="805"/>
          <ac:picMkLst>
            <pc:docMk/>
            <pc:sldMk cId="1861159054" sldId="334"/>
            <ac:picMk id="7" creationId="{39AE576D-E88D-CBED-A63C-4F4BC439ABEB}"/>
          </ac:picMkLst>
        </pc:picChg>
        <pc:picChg chg="add mod">
          <ac:chgData name="Kauppila Elina" userId="857d7802-b40f-45a3-975b-e65d80bfc67d" providerId="ADAL" clId="{DB682488-7D23-4FEF-9DAF-C776BF2F2709}" dt="2024-12-09T10:39:54.395" v="812" actId="962"/>
          <ac:picMkLst>
            <pc:docMk/>
            <pc:sldMk cId="1861159054" sldId="334"/>
            <ac:picMk id="9" creationId="{909828CD-F164-36BF-2945-A5656B19C8E9}"/>
          </ac:picMkLst>
        </pc:picChg>
      </pc:sldChg>
      <pc:sldChg chg="addSp delSp modSp new mod ord chgLayout">
        <pc:chgData name="Kauppila Elina" userId="857d7802-b40f-45a3-975b-e65d80bfc67d" providerId="ADAL" clId="{DB682488-7D23-4FEF-9DAF-C776BF2F2709}" dt="2024-12-09T14:01:59.549" v="4780" actId="14100"/>
        <pc:sldMkLst>
          <pc:docMk/>
          <pc:sldMk cId="902354140" sldId="335"/>
        </pc:sldMkLst>
        <pc:spChg chg="del">
          <ac:chgData name="Kauppila Elina" userId="857d7802-b40f-45a3-975b-e65d80bfc67d" providerId="ADAL" clId="{DB682488-7D23-4FEF-9DAF-C776BF2F2709}" dt="2024-12-09T11:09:24.516" v="978" actId="700"/>
          <ac:spMkLst>
            <pc:docMk/>
            <pc:sldMk cId="902354140" sldId="335"/>
            <ac:spMk id="2" creationId="{67D6B2D8-F099-B9AE-2CB0-EE2BEF14BD02}"/>
          </ac:spMkLst>
        </pc:spChg>
        <pc:spChg chg="del">
          <ac:chgData name="Kauppila Elina" userId="857d7802-b40f-45a3-975b-e65d80bfc67d" providerId="ADAL" clId="{DB682488-7D23-4FEF-9DAF-C776BF2F2709}" dt="2024-12-09T11:09:24.516" v="978" actId="700"/>
          <ac:spMkLst>
            <pc:docMk/>
            <pc:sldMk cId="902354140" sldId="335"/>
            <ac:spMk id="3" creationId="{408F35A2-5135-4D61-18C6-DE977FC5064D}"/>
          </ac:spMkLst>
        </pc:spChg>
        <pc:spChg chg="del">
          <ac:chgData name="Kauppila Elina" userId="857d7802-b40f-45a3-975b-e65d80bfc67d" providerId="ADAL" clId="{DB682488-7D23-4FEF-9DAF-C776BF2F2709}" dt="2024-12-09T11:09:24.516" v="978" actId="700"/>
          <ac:spMkLst>
            <pc:docMk/>
            <pc:sldMk cId="902354140" sldId="335"/>
            <ac:spMk id="4" creationId="{1C5386FE-CF76-809D-30A7-1EB91E6F8B32}"/>
          </ac:spMkLst>
        </pc:spChg>
        <pc:spChg chg="del">
          <ac:chgData name="Kauppila Elina" userId="857d7802-b40f-45a3-975b-e65d80bfc67d" providerId="ADAL" clId="{DB682488-7D23-4FEF-9DAF-C776BF2F2709}" dt="2024-12-09T11:09:24.516" v="978" actId="700"/>
          <ac:spMkLst>
            <pc:docMk/>
            <pc:sldMk cId="902354140" sldId="335"/>
            <ac:spMk id="5" creationId="{30042A89-7C60-CDEF-7371-B422FE03A9D5}"/>
          </ac:spMkLst>
        </pc:spChg>
        <pc:spChg chg="add mod ord">
          <ac:chgData name="Kauppila Elina" userId="857d7802-b40f-45a3-975b-e65d80bfc67d" providerId="ADAL" clId="{DB682488-7D23-4FEF-9DAF-C776BF2F2709}" dt="2024-12-09T11:11:59.920" v="1090" actId="20577"/>
          <ac:spMkLst>
            <pc:docMk/>
            <pc:sldMk cId="902354140" sldId="335"/>
            <ac:spMk id="6" creationId="{DE10AB27-AE65-9B07-2688-9DC94F8FAE4C}"/>
          </ac:spMkLst>
        </pc:spChg>
        <pc:spChg chg="add del mod ord">
          <ac:chgData name="Kauppila Elina" userId="857d7802-b40f-45a3-975b-e65d80bfc67d" providerId="ADAL" clId="{DB682488-7D23-4FEF-9DAF-C776BF2F2709}" dt="2024-12-09T13:00:14.740" v="3634" actId="478"/>
          <ac:spMkLst>
            <pc:docMk/>
            <pc:sldMk cId="902354140" sldId="335"/>
            <ac:spMk id="7" creationId="{E4F1B7D4-7FBD-C655-442C-FAF1A5046AD4}"/>
          </ac:spMkLst>
        </pc:spChg>
        <pc:spChg chg="add mod ord">
          <ac:chgData name="Kauppila Elina" userId="857d7802-b40f-45a3-975b-e65d80bfc67d" providerId="ADAL" clId="{DB682488-7D23-4FEF-9DAF-C776BF2F2709}" dt="2024-12-09T14:01:59.549" v="4780" actId="14100"/>
          <ac:spMkLst>
            <pc:docMk/>
            <pc:sldMk cId="902354140" sldId="335"/>
            <ac:spMk id="8" creationId="{EFBC5029-731E-818E-EFC8-0C5A0590F04F}"/>
          </ac:spMkLst>
        </pc:spChg>
        <pc:spChg chg="add del mod ord">
          <ac:chgData name="Kauppila Elina" userId="857d7802-b40f-45a3-975b-e65d80bfc67d" providerId="ADAL" clId="{DB682488-7D23-4FEF-9DAF-C776BF2F2709}" dt="2024-12-09T11:19:42.337" v="1385"/>
          <ac:spMkLst>
            <pc:docMk/>
            <pc:sldMk cId="902354140" sldId="335"/>
            <ac:spMk id="9" creationId="{8F86AA42-5D6F-0498-9242-54944CCF7601}"/>
          </ac:spMkLst>
        </pc:spChg>
        <pc:spChg chg="add del mod">
          <ac:chgData name="Kauppila Elina" userId="857d7802-b40f-45a3-975b-e65d80bfc67d" providerId="ADAL" clId="{DB682488-7D23-4FEF-9DAF-C776BF2F2709}" dt="2024-12-09T13:00:10.621" v="3631" actId="931"/>
          <ac:spMkLst>
            <pc:docMk/>
            <pc:sldMk cId="902354140" sldId="335"/>
            <ac:spMk id="13" creationId="{DCB579EF-387B-06F3-8A91-D81C9C008456}"/>
          </ac:spMkLst>
        </pc:spChg>
        <pc:spChg chg="add mod">
          <ac:chgData name="Kauppila Elina" userId="857d7802-b40f-45a3-975b-e65d80bfc67d" providerId="ADAL" clId="{DB682488-7D23-4FEF-9DAF-C776BF2F2709}" dt="2024-12-09T13:00:14.740" v="3634" actId="478"/>
          <ac:spMkLst>
            <pc:docMk/>
            <pc:sldMk cId="902354140" sldId="335"/>
            <ac:spMk id="17" creationId="{9BC34548-0B82-DB2D-9467-1B41A28210BA}"/>
          </ac:spMkLst>
        </pc:spChg>
        <pc:picChg chg="add del mod modCrop">
          <ac:chgData name="Kauppila Elina" userId="857d7802-b40f-45a3-975b-e65d80bfc67d" providerId="ADAL" clId="{DB682488-7D23-4FEF-9DAF-C776BF2F2709}" dt="2024-12-09T12:59:58.608" v="3630" actId="478"/>
          <ac:picMkLst>
            <pc:docMk/>
            <pc:sldMk cId="902354140" sldId="335"/>
            <ac:picMk id="11" creationId="{538D1B33-806C-D3BE-990B-C3B4E21C7C1E}"/>
          </ac:picMkLst>
        </pc:picChg>
        <pc:picChg chg="add mod">
          <ac:chgData name="Kauppila Elina" userId="857d7802-b40f-45a3-975b-e65d80bfc67d" providerId="ADAL" clId="{DB682488-7D23-4FEF-9DAF-C776BF2F2709}" dt="2024-12-09T13:00:12.206" v="3633" actId="962"/>
          <ac:picMkLst>
            <pc:docMk/>
            <pc:sldMk cId="902354140" sldId="335"/>
            <ac:picMk id="15" creationId="{BC8C311F-9096-2969-7C37-F9F7FA9FD626}"/>
          </ac:picMkLst>
        </pc:picChg>
      </pc:sldChg>
      <pc:sldChg chg="addSp delSp modSp add mod ord">
        <pc:chgData name="Kauppila Elina" userId="857d7802-b40f-45a3-975b-e65d80bfc67d" providerId="ADAL" clId="{DB682488-7D23-4FEF-9DAF-C776BF2F2709}" dt="2024-12-11T11:51:02.102" v="4834" actId="21"/>
        <pc:sldMkLst>
          <pc:docMk/>
          <pc:sldMk cId="3382954158" sldId="336"/>
        </pc:sldMkLst>
        <pc:spChg chg="add del mod">
          <ac:chgData name="Kauppila Elina" userId="857d7802-b40f-45a3-975b-e65d80bfc67d" providerId="ADAL" clId="{DB682488-7D23-4FEF-9DAF-C776BF2F2709}" dt="2024-12-09T13:00:38.804" v="3637"/>
          <ac:spMkLst>
            <pc:docMk/>
            <pc:sldMk cId="3382954158" sldId="336"/>
            <ac:spMk id="5" creationId="{1D46AA78-0632-1BD9-A012-F30B559E818E}"/>
          </ac:spMkLst>
        </pc:spChg>
        <pc:spChg chg="del">
          <ac:chgData name="Kauppila Elina" userId="857d7802-b40f-45a3-975b-e65d80bfc67d" providerId="ADAL" clId="{DB682488-7D23-4FEF-9DAF-C776BF2F2709}" dt="2024-12-09T12:59:22.129" v="3626" actId="478"/>
          <ac:spMkLst>
            <pc:docMk/>
            <pc:sldMk cId="3382954158" sldId="336"/>
            <ac:spMk id="7" creationId="{E4F1B7D4-7FBD-C655-442C-FAF1A5046AD4}"/>
          </ac:spMkLst>
        </pc:spChg>
        <pc:spChg chg="mod">
          <ac:chgData name="Kauppila Elina" userId="857d7802-b40f-45a3-975b-e65d80bfc67d" providerId="ADAL" clId="{DB682488-7D23-4FEF-9DAF-C776BF2F2709}" dt="2024-12-11T11:51:02.102" v="4834" actId="21"/>
          <ac:spMkLst>
            <pc:docMk/>
            <pc:sldMk cId="3382954158" sldId="336"/>
            <ac:spMk id="8" creationId="{EFBC5029-731E-818E-EFC8-0C5A0590F04F}"/>
          </ac:spMkLst>
        </pc:spChg>
        <pc:spChg chg="del">
          <ac:chgData name="Kauppila Elina" userId="857d7802-b40f-45a3-975b-e65d80bfc67d" providerId="ADAL" clId="{DB682488-7D23-4FEF-9DAF-C776BF2F2709}" dt="2024-12-09T12:59:14.189" v="3623" actId="931"/>
          <ac:spMkLst>
            <pc:docMk/>
            <pc:sldMk cId="3382954158" sldId="336"/>
            <ac:spMk id="9" creationId="{8F86AA42-5D6F-0498-9242-54944CCF7601}"/>
          </ac:spMkLst>
        </pc:spChg>
        <pc:spChg chg="add mod">
          <ac:chgData name="Kauppila Elina" userId="857d7802-b40f-45a3-975b-e65d80bfc67d" providerId="ADAL" clId="{DB682488-7D23-4FEF-9DAF-C776BF2F2709}" dt="2024-12-09T13:07:08.113" v="3868" actId="14100"/>
          <ac:spMkLst>
            <pc:docMk/>
            <pc:sldMk cId="3382954158" sldId="336"/>
            <ac:spMk id="10" creationId="{9D6C908F-56F4-E3BA-9BCC-CB83C8A32467}"/>
          </ac:spMkLst>
        </pc:spChg>
        <pc:picChg chg="add del mod">
          <ac:chgData name="Kauppila Elina" userId="857d7802-b40f-45a3-975b-e65d80bfc67d" providerId="ADAL" clId="{DB682488-7D23-4FEF-9DAF-C776BF2F2709}" dt="2024-12-09T13:00:20.989" v="3635" actId="478"/>
          <ac:picMkLst>
            <pc:docMk/>
            <pc:sldMk cId="3382954158" sldId="336"/>
            <ac:picMk id="3" creationId="{968E0941-208B-5040-16BA-01A63282EDD0}"/>
          </ac:picMkLst>
        </pc:picChg>
        <pc:picChg chg="add mod">
          <ac:chgData name="Kauppila Elina" userId="857d7802-b40f-45a3-975b-e65d80bfc67d" providerId="ADAL" clId="{DB682488-7D23-4FEF-9DAF-C776BF2F2709}" dt="2024-12-09T13:00:38.804" v="3637"/>
          <ac:picMkLst>
            <pc:docMk/>
            <pc:sldMk cId="3382954158" sldId="336"/>
            <ac:picMk id="16" creationId="{63E4B050-E4AD-B54B-5E9D-6AB323147014}"/>
          </ac:picMkLst>
        </pc:picChg>
      </pc:sldChg>
      <pc:sldChg chg="addSp delSp modSp new mod modClrScheme chgLayout">
        <pc:chgData name="Kauppila Elina" userId="857d7802-b40f-45a3-975b-e65d80bfc67d" providerId="ADAL" clId="{DB682488-7D23-4FEF-9DAF-C776BF2F2709}" dt="2024-12-09T12:02:19.130" v="2879" actId="20577"/>
        <pc:sldMkLst>
          <pc:docMk/>
          <pc:sldMk cId="785660361" sldId="337"/>
        </pc:sldMkLst>
        <pc:spChg chg="del mod ord">
          <ac:chgData name="Kauppila Elina" userId="857d7802-b40f-45a3-975b-e65d80bfc67d" providerId="ADAL" clId="{DB682488-7D23-4FEF-9DAF-C776BF2F2709}" dt="2024-12-09T11:13:44.014" v="1174" actId="700"/>
          <ac:spMkLst>
            <pc:docMk/>
            <pc:sldMk cId="785660361" sldId="337"/>
            <ac:spMk id="2" creationId="{BAB5B260-7EB2-236A-981B-AB6AB6067B11}"/>
          </ac:spMkLst>
        </pc:spChg>
        <pc:spChg chg="del mod ord">
          <ac:chgData name="Kauppila Elina" userId="857d7802-b40f-45a3-975b-e65d80bfc67d" providerId="ADAL" clId="{DB682488-7D23-4FEF-9DAF-C776BF2F2709}" dt="2024-12-09T11:13:44.014" v="1174" actId="700"/>
          <ac:spMkLst>
            <pc:docMk/>
            <pc:sldMk cId="785660361" sldId="337"/>
            <ac:spMk id="3" creationId="{32D4CB81-9B94-A124-F4FC-EE03933E1D39}"/>
          </ac:spMkLst>
        </pc:spChg>
        <pc:spChg chg="add mod ord">
          <ac:chgData name="Kauppila Elina" userId="857d7802-b40f-45a3-975b-e65d80bfc67d" providerId="ADAL" clId="{DB682488-7D23-4FEF-9DAF-C776BF2F2709}" dt="2024-12-09T11:14:37.780" v="1347" actId="20577"/>
          <ac:spMkLst>
            <pc:docMk/>
            <pc:sldMk cId="785660361" sldId="337"/>
            <ac:spMk id="4" creationId="{73675E0A-350B-8FE1-60E2-D5A21ED632EF}"/>
          </ac:spMkLst>
        </pc:spChg>
        <pc:spChg chg="add mod ord">
          <ac:chgData name="Kauppila Elina" userId="857d7802-b40f-45a3-975b-e65d80bfc67d" providerId="ADAL" clId="{DB682488-7D23-4FEF-9DAF-C776BF2F2709}" dt="2024-12-09T11:13:44.014" v="1174" actId="700"/>
          <ac:spMkLst>
            <pc:docMk/>
            <pc:sldMk cId="785660361" sldId="337"/>
            <ac:spMk id="5" creationId="{BAB69E74-3F32-D5AA-1010-2BF6B4619F02}"/>
          </ac:spMkLst>
        </pc:spChg>
        <pc:spChg chg="add mod ord">
          <ac:chgData name="Kauppila Elina" userId="857d7802-b40f-45a3-975b-e65d80bfc67d" providerId="ADAL" clId="{DB682488-7D23-4FEF-9DAF-C776BF2F2709}" dt="2024-12-09T12:02:19.130" v="2879" actId="20577"/>
          <ac:spMkLst>
            <pc:docMk/>
            <pc:sldMk cId="785660361" sldId="337"/>
            <ac:spMk id="6" creationId="{E6E329DD-EEA1-88E7-78DE-D526460329F9}"/>
          </ac:spMkLst>
        </pc:spChg>
        <pc:spChg chg="add mod ord">
          <ac:chgData name="Kauppila Elina" userId="857d7802-b40f-45a3-975b-e65d80bfc67d" providerId="ADAL" clId="{DB682488-7D23-4FEF-9DAF-C776BF2F2709}" dt="2024-12-09T11:13:44.014" v="1174" actId="700"/>
          <ac:spMkLst>
            <pc:docMk/>
            <pc:sldMk cId="785660361" sldId="337"/>
            <ac:spMk id="7" creationId="{8A39E634-14F4-12BE-E0D5-589E0889B0A5}"/>
          </ac:spMkLst>
        </pc:spChg>
      </pc:sldChg>
      <pc:sldChg chg="addSp delSp modSp new mod ord modClrScheme chgLayout">
        <pc:chgData name="Kauppila Elina" userId="857d7802-b40f-45a3-975b-e65d80bfc67d" providerId="ADAL" clId="{DB682488-7D23-4FEF-9DAF-C776BF2F2709}" dt="2024-12-09T14:03:10.355" v="4784"/>
        <pc:sldMkLst>
          <pc:docMk/>
          <pc:sldMk cId="2246512938" sldId="338"/>
        </pc:sldMkLst>
        <pc:spChg chg="mod ord">
          <ac:chgData name="Kauppila Elina" userId="857d7802-b40f-45a3-975b-e65d80bfc67d" providerId="ADAL" clId="{DB682488-7D23-4FEF-9DAF-C776BF2F2709}" dt="2024-12-09T11:22:36.757" v="1621" actId="700"/>
          <ac:spMkLst>
            <pc:docMk/>
            <pc:sldMk cId="2246512938" sldId="338"/>
            <ac:spMk id="2" creationId="{08662E34-B8D2-8C96-C458-F21E4A805035}"/>
          </ac:spMkLst>
        </pc:spChg>
        <pc:spChg chg="mod ord">
          <ac:chgData name="Kauppila Elina" userId="857d7802-b40f-45a3-975b-e65d80bfc67d" providerId="ADAL" clId="{DB682488-7D23-4FEF-9DAF-C776BF2F2709}" dt="2024-12-09T11:24:31.280" v="1775" actId="20577"/>
          <ac:spMkLst>
            <pc:docMk/>
            <pc:sldMk cId="2246512938" sldId="338"/>
            <ac:spMk id="3" creationId="{3F03338E-15BC-0864-D1DE-4900C933CF63}"/>
          </ac:spMkLst>
        </pc:spChg>
        <pc:spChg chg="del mod ord">
          <ac:chgData name="Kauppila Elina" userId="857d7802-b40f-45a3-975b-e65d80bfc67d" providerId="ADAL" clId="{DB682488-7D23-4FEF-9DAF-C776BF2F2709}" dt="2024-12-09T11:22:36.757" v="1621" actId="700"/>
          <ac:spMkLst>
            <pc:docMk/>
            <pc:sldMk cId="2246512938" sldId="338"/>
            <ac:spMk id="4" creationId="{7868C164-062C-85DF-D03B-CC47AB95120C}"/>
          </ac:spMkLst>
        </pc:spChg>
        <pc:spChg chg="del mod ord">
          <ac:chgData name="Kauppila Elina" userId="857d7802-b40f-45a3-975b-e65d80bfc67d" providerId="ADAL" clId="{DB682488-7D23-4FEF-9DAF-C776BF2F2709}" dt="2024-12-09T11:22:36.757" v="1621" actId="700"/>
          <ac:spMkLst>
            <pc:docMk/>
            <pc:sldMk cId="2246512938" sldId="338"/>
            <ac:spMk id="5" creationId="{DCF1BC51-DD3C-7B48-31E6-A34385C9E5C5}"/>
          </ac:spMkLst>
        </pc:spChg>
        <pc:spChg chg="add mod ord">
          <ac:chgData name="Kauppila Elina" userId="857d7802-b40f-45a3-975b-e65d80bfc67d" providerId="ADAL" clId="{DB682488-7D23-4FEF-9DAF-C776BF2F2709}" dt="2024-12-09T11:22:36.757" v="1621" actId="700"/>
          <ac:spMkLst>
            <pc:docMk/>
            <pc:sldMk cId="2246512938" sldId="338"/>
            <ac:spMk id="6" creationId="{897F65DA-5CE8-D60E-D7DB-CCBBF2718A5B}"/>
          </ac:spMkLst>
        </pc:spChg>
        <pc:spChg chg="add del mod ord">
          <ac:chgData name="Kauppila Elina" userId="857d7802-b40f-45a3-975b-e65d80bfc67d" providerId="ADAL" clId="{DB682488-7D23-4FEF-9DAF-C776BF2F2709}" dt="2024-12-09T11:23:01.532" v="1622" actId="931"/>
          <ac:spMkLst>
            <pc:docMk/>
            <pc:sldMk cId="2246512938" sldId="338"/>
            <ac:spMk id="7" creationId="{F23BD570-CC8D-0939-F9EE-5F7348C6C083}"/>
          </ac:spMkLst>
        </pc:spChg>
        <pc:picChg chg="add mod">
          <ac:chgData name="Kauppila Elina" userId="857d7802-b40f-45a3-975b-e65d80bfc67d" providerId="ADAL" clId="{DB682488-7D23-4FEF-9DAF-C776BF2F2709}" dt="2024-12-09T11:23:03.137" v="1624" actId="962"/>
          <ac:picMkLst>
            <pc:docMk/>
            <pc:sldMk cId="2246512938" sldId="338"/>
            <ac:picMk id="9" creationId="{CAFAFAC2-2E07-8DBB-9F22-B73565E2A1BA}"/>
          </ac:picMkLst>
        </pc:picChg>
      </pc:sldChg>
      <pc:sldChg chg="modSp add mod">
        <pc:chgData name="Kauppila Elina" userId="857d7802-b40f-45a3-975b-e65d80bfc67d" providerId="ADAL" clId="{DB682488-7D23-4FEF-9DAF-C776BF2F2709}" dt="2024-12-09T13:07:46.245" v="3883" actId="1035"/>
        <pc:sldMkLst>
          <pc:docMk/>
          <pc:sldMk cId="287073098" sldId="339"/>
        </pc:sldMkLst>
        <pc:spChg chg="mod">
          <ac:chgData name="Kauppila Elina" userId="857d7802-b40f-45a3-975b-e65d80bfc67d" providerId="ADAL" clId="{DB682488-7D23-4FEF-9DAF-C776BF2F2709}" dt="2024-12-09T13:07:46.245" v="3883" actId="1035"/>
          <ac:spMkLst>
            <pc:docMk/>
            <pc:sldMk cId="287073098" sldId="339"/>
            <ac:spMk id="6" creationId="{EF51E7F0-4DDB-69D5-416C-639CE31335EC}"/>
          </ac:spMkLst>
        </pc:spChg>
      </pc:sldChg>
      <pc:sldChg chg="new del">
        <pc:chgData name="Kauppila Elina" userId="857d7802-b40f-45a3-975b-e65d80bfc67d" providerId="ADAL" clId="{DB682488-7D23-4FEF-9DAF-C776BF2F2709}" dt="2024-12-09T12:45:32.882" v="3496" actId="47"/>
        <pc:sldMkLst>
          <pc:docMk/>
          <pc:sldMk cId="752727437" sldId="340"/>
        </pc:sldMkLst>
      </pc:sldChg>
      <pc:sldChg chg="addSp delSp modSp new mod modClrScheme chgLayout">
        <pc:chgData name="Kauppila Elina" userId="857d7802-b40f-45a3-975b-e65d80bfc67d" providerId="ADAL" clId="{DB682488-7D23-4FEF-9DAF-C776BF2F2709}" dt="2024-12-09T14:01:24.457" v="4775" actId="20577"/>
        <pc:sldMkLst>
          <pc:docMk/>
          <pc:sldMk cId="1527363385" sldId="340"/>
        </pc:sldMkLst>
        <pc:spChg chg="del mod ord">
          <ac:chgData name="Kauppila Elina" userId="857d7802-b40f-45a3-975b-e65d80bfc67d" providerId="ADAL" clId="{DB682488-7D23-4FEF-9DAF-C776BF2F2709}" dt="2024-12-09T13:14:56.437" v="3994" actId="700"/>
          <ac:spMkLst>
            <pc:docMk/>
            <pc:sldMk cId="1527363385" sldId="340"/>
            <ac:spMk id="2" creationId="{4C1E646E-B217-69DC-31ED-8C5021AFB85C}"/>
          </ac:spMkLst>
        </pc:spChg>
        <pc:spChg chg="del mod ord">
          <ac:chgData name="Kauppila Elina" userId="857d7802-b40f-45a3-975b-e65d80bfc67d" providerId="ADAL" clId="{DB682488-7D23-4FEF-9DAF-C776BF2F2709}" dt="2024-12-09T13:14:56.437" v="3994" actId="700"/>
          <ac:spMkLst>
            <pc:docMk/>
            <pc:sldMk cId="1527363385" sldId="340"/>
            <ac:spMk id="3" creationId="{0A73959E-F8CA-F199-ED82-98883C86EAFE}"/>
          </ac:spMkLst>
        </pc:spChg>
        <pc:spChg chg="del mod ord">
          <ac:chgData name="Kauppila Elina" userId="857d7802-b40f-45a3-975b-e65d80bfc67d" providerId="ADAL" clId="{DB682488-7D23-4FEF-9DAF-C776BF2F2709}" dt="2024-12-09T13:14:56.437" v="3994" actId="700"/>
          <ac:spMkLst>
            <pc:docMk/>
            <pc:sldMk cId="1527363385" sldId="340"/>
            <ac:spMk id="4" creationId="{8A1DBB6D-490A-0DC9-EFCB-08BED5AECC38}"/>
          </ac:spMkLst>
        </pc:spChg>
        <pc:spChg chg="del mod ord">
          <ac:chgData name="Kauppila Elina" userId="857d7802-b40f-45a3-975b-e65d80bfc67d" providerId="ADAL" clId="{DB682488-7D23-4FEF-9DAF-C776BF2F2709}" dt="2024-12-09T13:14:56.437" v="3994" actId="700"/>
          <ac:spMkLst>
            <pc:docMk/>
            <pc:sldMk cId="1527363385" sldId="340"/>
            <ac:spMk id="5" creationId="{BFE95BCE-2E5B-5058-5C67-B1E4D5457984}"/>
          </ac:spMkLst>
        </pc:spChg>
        <pc:spChg chg="add mod ord">
          <ac:chgData name="Kauppila Elina" userId="857d7802-b40f-45a3-975b-e65d80bfc67d" providerId="ADAL" clId="{DB682488-7D23-4FEF-9DAF-C776BF2F2709}" dt="2024-12-09T13:15:24.204" v="4032" actId="20577"/>
          <ac:spMkLst>
            <pc:docMk/>
            <pc:sldMk cId="1527363385" sldId="340"/>
            <ac:spMk id="6" creationId="{AB3033E1-C372-E107-61A5-34FFD704594E}"/>
          </ac:spMkLst>
        </pc:spChg>
        <pc:spChg chg="add mod ord">
          <ac:chgData name="Kauppila Elina" userId="857d7802-b40f-45a3-975b-e65d80bfc67d" providerId="ADAL" clId="{DB682488-7D23-4FEF-9DAF-C776BF2F2709}" dt="2024-12-09T13:14:56.437" v="3994" actId="700"/>
          <ac:spMkLst>
            <pc:docMk/>
            <pc:sldMk cId="1527363385" sldId="340"/>
            <ac:spMk id="7" creationId="{78A9692A-E287-18CC-3E5E-25428AC4176A}"/>
          </ac:spMkLst>
        </pc:spChg>
        <pc:spChg chg="add mod ord">
          <ac:chgData name="Kauppila Elina" userId="857d7802-b40f-45a3-975b-e65d80bfc67d" providerId="ADAL" clId="{DB682488-7D23-4FEF-9DAF-C776BF2F2709}" dt="2024-12-09T14:01:24.457" v="4775" actId="20577"/>
          <ac:spMkLst>
            <pc:docMk/>
            <pc:sldMk cId="1527363385" sldId="340"/>
            <ac:spMk id="8" creationId="{94FF98CB-510C-F6C9-53A8-EE1304038C0C}"/>
          </ac:spMkLst>
        </pc:spChg>
        <pc:spChg chg="add del mod ord">
          <ac:chgData name="Kauppila Elina" userId="857d7802-b40f-45a3-975b-e65d80bfc67d" providerId="ADAL" clId="{DB682488-7D23-4FEF-9DAF-C776BF2F2709}" dt="2024-12-09T13:14:58.495" v="3995"/>
          <ac:spMkLst>
            <pc:docMk/>
            <pc:sldMk cId="1527363385" sldId="340"/>
            <ac:spMk id="9" creationId="{8301E7CE-35AE-80D1-C9F5-19365CBB02E7}"/>
          </ac:spMkLst>
        </pc:spChg>
        <pc:picChg chg="add mod">
          <ac:chgData name="Kauppila Elina" userId="857d7802-b40f-45a3-975b-e65d80bfc67d" providerId="ADAL" clId="{DB682488-7D23-4FEF-9DAF-C776BF2F2709}" dt="2024-12-09T13:14:58.495" v="3995"/>
          <ac:picMkLst>
            <pc:docMk/>
            <pc:sldMk cId="1527363385" sldId="340"/>
            <ac:picMk id="10" creationId="{5C6B0E2A-62EA-7D36-FA8C-82282B56B0C2}"/>
          </ac:picMkLst>
        </pc:picChg>
        <pc:picChg chg="add mod">
          <ac:chgData name="Kauppila Elina" userId="857d7802-b40f-45a3-975b-e65d80bfc67d" providerId="ADAL" clId="{DB682488-7D23-4FEF-9DAF-C776BF2F2709}" dt="2024-12-09T13:18:21.924" v="4370" actId="1076"/>
          <ac:picMkLst>
            <pc:docMk/>
            <pc:sldMk cId="1527363385" sldId="340"/>
            <ac:picMk id="12" creationId="{7E0BCAB8-4E93-0256-D53F-84F7C9F670B1}"/>
          </ac:picMkLst>
        </pc:picChg>
      </pc:sldChg>
      <pc:sldChg chg="addSp delSp modSp new mod">
        <pc:chgData name="Kauppila Elina" userId="857d7802-b40f-45a3-975b-e65d80bfc67d" providerId="ADAL" clId="{DB682488-7D23-4FEF-9DAF-C776BF2F2709}" dt="2024-12-09T14:01:11.149" v="4772" actId="27636"/>
        <pc:sldMkLst>
          <pc:docMk/>
          <pc:sldMk cId="4134250119" sldId="341"/>
        </pc:sldMkLst>
        <pc:spChg chg="mod">
          <ac:chgData name="Kauppila Elina" userId="857d7802-b40f-45a3-975b-e65d80bfc67d" providerId="ADAL" clId="{DB682488-7D23-4FEF-9DAF-C776BF2F2709}" dt="2024-12-09T14:00:38.069" v="4764" actId="20577"/>
          <ac:spMkLst>
            <pc:docMk/>
            <pc:sldMk cId="4134250119" sldId="341"/>
            <ac:spMk id="2" creationId="{5947BCA9-E4D5-37C4-AAFE-EBEBBE82A3D0}"/>
          </ac:spMkLst>
        </pc:spChg>
        <pc:spChg chg="mod">
          <ac:chgData name="Kauppila Elina" userId="857d7802-b40f-45a3-975b-e65d80bfc67d" providerId="ADAL" clId="{DB682488-7D23-4FEF-9DAF-C776BF2F2709}" dt="2024-12-09T14:01:11.149" v="4772" actId="27636"/>
          <ac:spMkLst>
            <pc:docMk/>
            <pc:sldMk cId="4134250119" sldId="341"/>
            <ac:spMk id="3" creationId="{E8E9D560-A7E8-9DFF-7014-0BDE599B8D63}"/>
          </ac:spMkLst>
        </pc:spChg>
        <pc:spChg chg="del">
          <ac:chgData name="Kauppila Elina" userId="857d7802-b40f-45a3-975b-e65d80bfc67d" providerId="ADAL" clId="{DB682488-7D23-4FEF-9DAF-C776BF2F2709}" dt="2024-12-09T14:00:45.760" v="4766"/>
          <ac:spMkLst>
            <pc:docMk/>
            <pc:sldMk cId="4134250119" sldId="341"/>
            <ac:spMk id="4" creationId="{D9B2E99D-5432-42F7-33AF-16588CEEBA8D}"/>
          </ac:spMkLst>
        </pc:spChg>
        <pc:spChg chg="del">
          <ac:chgData name="Kauppila Elina" userId="857d7802-b40f-45a3-975b-e65d80bfc67d" providerId="ADAL" clId="{DB682488-7D23-4FEF-9DAF-C776BF2F2709}" dt="2024-12-09T14:00:54.113" v="4768" actId="478"/>
          <ac:spMkLst>
            <pc:docMk/>
            <pc:sldMk cId="4134250119" sldId="341"/>
            <ac:spMk id="5" creationId="{33F953E4-CECE-EC49-3615-9DD2CCEDB828}"/>
          </ac:spMkLst>
        </pc:spChg>
        <pc:spChg chg="add mod">
          <ac:chgData name="Kauppila Elina" userId="857d7802-b40f-45a3-975b-e65d80bfc67d" providerId="ADAL" clId="{DB682488-7D23-4FEF-9DAF-C776BF2F2709}" dt="2024-12-09T14:00:54.638" v="4769"/>
          <ac:spMkLst>
            <pc:docMk/>
            <pc:sldMk cId="4134250119" sldId="341"/>
            <ac:spMk id="6" creationId="{233BAE57-6D84-7D7A-E0BA-26990424BAA4}"/>
          </ac:spMkLst>
        </pc:spChg>
        <pc:picChg chg="add mod">
          <ac:chgData name="Kauppila Elina" userId="857d7802-b40f-45a3-975b-e65d80bfc67d" providerId="ADAL" clId="{DB682488-7D23-4FEF-9DAF-C776BF2F2709}" dt="2024-12-09T14:00:45.760" v="4766"/>
          <ac:picMkLst>
            <pc:docMk/>
            <pc:sldMk cId="4134250119" sldId="341"/>
            <ac:picMk id="7" creationId="{D6E7DAB3-7681-4138-AEC4-8844FBC58032}"/>
          </ac:picMkLst>
        </pc:picChg>
      </pc:sldChg>
      <pc:sldChg chg="addSp delSp modSp add mod">
        <pc:chgData name="Kauppila Elina" userId="857d7802-b40f-45a3-975b-e65d80bfc67d" providerId="ADAL" clId="{DB682488-7D23-4FEF-9DAF-C776BF2F2709}" dt="2024-12-10T10:07:31.253" v="4789" actId="27614"/>
        <pc:sldMkLst>
          <pc:docMk/>
          <pc:sldMk cId="366833318" sldId="342"/>
        </pc:sldMkLst>
        <pc:picChg chg="del">
          <ac:chgData name="Kauppila Elina" userId="857d7802-b40f-45a3-975b-e65d80bfc67d" providerId="ADAL" clId="{DB682488-7D23-4FEF-9DAF-C776BF2F2709}" dt="2024-12-10T10:07:23.668" v="4786" actId="478"/>
          <ac:picMkLst>
            <pc:docMk/>
            <pc:sldMk cId="366833318" sldId="342"/>
            <ac:picMk id="3" creationId="{92979BCF-D036-6302-4DB3-095E6EFDAAA4}"/>
          </ac:picMkLst>
        </pc:picChg>
        <pc:picChg chg="add mod">
          <ac:chgData name="Kauppila Elina" userId="857d7802-b40f-45a3-975b-e65d80bfc67d" providerId="ADAL" clId="{DB682488-7D23-4FEF-9DAF-C776BF2F2709}" dt="2024-12-10T10:07:31.253" v="4789" actId="27614"/>
          <ac:picMkLst>
            <pc:docMk/>
            <pc:sldMk cId="366833318" sldId="342"/>
            <ac:picMk id="4" creationId="{69518F90-B879-54D0-B15F-530D68390688}"/>
          </ac:picMkLst>
        </pc:picChg>
      </pc:sldChg>
      <pc:sldMasterChg chg="del delSldLayout">
        <pc:chgData name="Kauppila Elina" userId="857d7802-b40f-45a3-975b-e65d80bfc67d" providerId="ADAL" clId="{DB682488-7D23-4FEF-9DAF-C776BF2F2709}" dt="2024-12-09T14:00:57.552" v="4770" actId="47"/>
        <pc:sldMasterMkLst>
          <pc:docMk/>
          <pc:sldMasterMk cId="2428743982" sldId="2147483720"/>
        </pc:sldMasterMkLst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689035053" sldId="214748372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836841883" sldId="214748372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214698385" sldId="2147483723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820404786" sldId="2147483724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627541685" sldId="2147483725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824230122" sldId="2147483726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289102514" sldId="2147483727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197956950" sldId="2147483728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609815110" sldId="2147483729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759670489" sldId="2147483730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061810461" sldId="214748373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507436800" sldId="214748373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27174182" sldId="2147483733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355167740" sldId="2147483734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797037313" sldId="2147483735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889400618" sldId="2147483736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09706575" sldId="2147483737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112490584" sldId="2147483738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715553267" sldId="2147483739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903986999" sldId="2147483740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778532717" sldId="214748374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995778510" sldId="214748374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28969434" sldId="2147483743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700718497" sldId="2147483744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614048868" sldId="2147483745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34335785" sldId="2147483746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135424596" sldId="2147483747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98055405" sldId="2147483748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930186462" sldId="2147483749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710288969" sldId="2147483750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027856704" sldId="214748375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651300766" sldId="214748375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955110472" sldId="2147483753"/>
          </pc:sldLayoutMkLst>
        </pc:sldLayoutChg>
      </pc:sldMasterChg>
    </pc:docChg>
  </pc:docChgLst>
  <pc:docChgLst>
    <pc:chgData name="Kauppila Elina" userId="857d7802-b40f-45a3-975b-e65d80bfc67d" providerId="ADAL" clId="{631C2E5F-6C03-496F-9430-ABF19F8CB712}"/>
    <pc:docChg chg="undo custSel addSld delSld modSld sldOrd">
      <pc:chgData name="Kauppila Elina" userId="857d7802-b40f-45a3-975b-e65d80bfc67d" providerId="ADAL" clId="{631C2E5F-6C03-496F-9430-ABF19F8CB712}" dt="2024-11-26T13:39:22.711" v="664" actId="700"/>
      <pc:docMkLst>
        <pc:docMk/>
      </pc:docMkLst>
      <pc:sldChg chg="del">
        <pc:chgData name="Kauppila Elina" userId="857d7802-b40f-45a3-975b-e65d80bfc67d" providerId="ADAL" clId="{631C2E5F-6C03-496F-9430-ABF19F8CB712}" dt="2024-11-15T10:59:25.480" v="162" actId="47"/>
        <pc:sldMkLst>
          <pc:docMk/>
          <pc:sldMk cId="1817712323" sldId="256"/>
        </pc:sldMkLst>
      </pc:sldChg>
      <pc:sldChg chg="addSp delSp modSp mod modClrScheme chgLayout">
        <pc:chgData name="Kauppila Elina" userId="857d7802-b40f-45a3-975b-e65d80bfc67d" providerId="ADAL" clId="{631C2E5F-6C03-496F-9430-ABF19F8CB712}" dt="2024-11-26T13:34:47.573" v="599" actId="27636"/>
        <pc:sldMkLst>
          <pc:docMk/>
          <pc:sldMk cId="1201153849" sldId="257"/>
        </pc:sldMkLst>
        <pc:spChg chg="mod ord">
          <ac:chgData name="Kauppila Elina" userId="857d7802-b40f-45a3-975b-e65d80bfc67d" providerId="ADAL" clId="{631C2E5F-6C03-496F-9430-ABF19F8CB712}" dt="2024-11-19T07:24:19.436" v="494" actId="20577"/>
          <ac:spMkLst>
            <pc:docMk/>
            <pc:sldMk cId="1201153849" sldId="257"/>
            <ac:spMk id="2" creationId="{F35ED38D-3310-7480-D560-0BE7035F4982}"/>
          </ac:spMkLst>
        </pc:spChg>
        <pc:spChg chg="mod ord">
          <ac:chgData name="Kauppila Elina" userId="857d7802-b40f-45a3-975b-e65d80bfc67d" providerId="ADAL" clId="{631C2E5F-6C03-496F-9430-ABF19F8CB712}" dt="2024-11-26T13:34:47.573" v="599" actId="27636"/>
          <ac:spMkLst>
            <pc:docMk/>
            <pc:sldMk cId="1201153849" sldId="257"/>
            <ac:spMk id="3" creationId="{9E930698-914C-81A8-7BB0-D053899C5AD9}"/>
          </ac:spMkLst>
        </pc:spChg>
        <pc:spChg chg="del mod ord">
          <ac:chgData name="Kauppila Elina" userId="857d7802-b40f-45a3-975b-e65d80bfc67d" providerId="ADAL" clId="{631C2E5F-6C03-496F-9430-ABF19F8CB712}" dt="2024-11-15T10:58:44.633" v="160" actId="700"/>
          <ac:spMkLst>
            <pc:docMk/>
            <pc:sldMk cId="1201153849" sldId="257"/>
            <ac:spMk id="4" creationId="{7AAB657B-0D0A-AD70-BB46-7A66D9E3A1BF}"/>
          </ac:spMkLst>
        </pc:spChg>
        <pc:spChg chg="mod ord">
          <ac:chgData name="Kauppila Elina" userId="857d7802-b40f-45a3-975b-e65d80bfc67d" providerId="ADAL" clId="{631C2E5F-6C03-496F-9430-ABF19F8CB712}" dt="2024-11-15T11:16:22.898" v="376" actId="700"/>
          <ac:spMkLst>
            <pc:docMk/>
            <pc:sldMk cId="1201153849" sldId="257"/>
            <ac:spMk id="5" creationId="{5E6FD9CD-3032-12A3-BA22-3D9C92D7A660}"/>
          </ac:spMkLst>
        </pc:spChg>
        <pc:spChg chg="add del mod ord">
          <ac:chgData name="Kauppila Elina" userId="857d7802-b40f-45a3-975b-e65d80bfc67d" providerId="ADAL" clId="{631C2E5F-6C03-496F-9430-ABF19F8CB712}" dt="2024-11-15T11:16:22.898" v="376" actId="700"/>
          <ac:spMkLst>
            <pc:docMk/>
            <pc:sldMk cId="1201153849" sldId="257"/>
            <ac:spMk id="6" creationId="{DF24699F-6C65-8345-4426-499AB87290A3}"/>
          </ac:spMkLst>
        </pc:spChg>
        <pc:spChg chg="add del mod ord">
          <ac:chgData name="Kauppila Elina" userId="857d7802-b40f-45a3-975b-e65d80bfc67d" providerId="ADAL" clId="{631C2E5F-6C03-496F-9430-ABF19F8CB712}" dt="2024-11-15T11:16:22.898" v="376" actId="700"/>
          <ac:spMkLst>
            <pc:docMk/>
            <pc:sldMk cId="1201153849" sldId="257"/>
            <ac:spMk id="7" creationId="{851A800F-562E-B69E-E30B-AD0435C954D1}"/>
          </ac:spMkLst>
        </pc:spChg>
        <pc:spChg chg="add del mod ord">
          <ac:chgData name="Kauppila Elina" userId="857d7802-b40f-45a3-975b-e65d80bfc67d" providerId="ADAL" clId="{631C2E5F-6C03-496F-9430-ABF19F8CB712}" dt="2024-11-19T07:25:11.916" v="508" actId="478"/>
          <ac:spMkLst>
            <pc:docMk/>
            <pc:sldMk cId="1201153849" sldId="257"/>
            <ac:spMk id="8" creationId="{40A99EC0-03DB-2AF5-CC7A-792A65BD8B65}"/>
          </ac:spMkLst>
        </pc:spChg>
        <pc:spChg chg="add del mod ord">
          <ac:chgData name="Kauppila Elina" userId="857d7802-b40f-45a3-975b-e65d80bfc67d" providerId="ADAL" clId="{631C2E5F-6C03-496F-9430-ABF19F8CB712}" dt="2024-11-19T07:28:04.613" v="516"/>
          <ac:spMkLst>
            <pc:docMk/>
            <pc:sldMk cId="1201153849" sldId="257"/>
            <ac:spMk id="9" creationId="{A44A5163-8503-6763-24AD-65546A0D1E6B}"/>
          </ac:spMkLst>
        </pc:spChg>
        <pc:picChg chg="add mod">
          <ac:chgData name="Kauppila Elina" userId="857d7802-b40f-45a3-975b-e65d80bfc67d" providerId="ADAL" clId="{631C2E5F-6C03-496F-9430-ABF19F8CB712}" dt="2024-11-19T07:28:04.613" v="516"/>
          <ac:picMkLst>
            <pc:docMk/>
            <pc:sldMk cId="1201153849" sldId="257"/>
            <ac:picMk id="4" creationId="{23C65984-900A-3330-7634-2E1735E6BD77}"/>
          </ac:picMkLst>
        </pc:picChg>
      </pc:sldChg>
      <pc:sldChg chg="addSp delSp modSp add mod setBg modClrScheme chgLayout">
        <pc:chgData name="Kauppila Elina" userId="857d7802-b40f-45a3-975b-e65d80bfc67d" providerId="ADAL" clId="{631C2E5F-6C03-496F-9430-ABF19F8CB712}" dt="2024-11-15T10:59:37.150" v="175" actId="1035"/>
        <pc:sldMkLst>
          <pc:docMk/>
          <pc:sldMk cId="567875872" sldId="258"/>
        </pc:sldMkLst>
        <pc:spChg chg="mod ord">
          <ac:chgData name="Kauppila Elina" userId="857d7802-b40f-45a3-975b-e65d80bfc67d" providerId="ADAL" clId="{631C2E5F-6C03-496F-9430-ABF19F8CB712}" dt="2024-11-15T10:59:37.150" v="175" actId="1035"/>
          <ac:spMkLst>
            <pc:docMk/>
            <pc:sldMk cId="567875872" sldId="258"/>
            <ac:spMk id="2" creationId="{0E052028-CCF9-0A44-82AB-381B5C0D8FFA}"/>
          </ac:spMkLst>
        </pc:spChg>
        <pc:spChg chg="del mod">
          <ac:chgData name="Kauppila Elina" userId="857d7802-b40f-45a3-975b-e65d80bfc67d" providerId="ADAL" clId="{631C2E5F-6C03-496F-9430-ABF19F8CB712}" dt="2024-11-15T10:52:18.990" v="73" actId="478"/>
          <ac:spMkLst>
            <pc:docMk/>
            <pc:sldMk cId="567875872" sldId="258"/>
            <ac:spMk id="3" creationId="{1D2B47B0-186E-724E-8713-D5575A23AFA9}"/>
          </ac:spMkLst>
        </pc:spChg>
        <pc:spChg chg="add del mod ord">
          <ac:chgData name="Kauppila Elina" userId="857d7802-b40f-45a3-975b-e65d80bfc67d" providerId="ADAL" clId="{631C2E5F-6C03-496F-9430-ABF19F8CB712}" dt="2024-11-15T10:55:03.625" v="84" actId="700"/>
          <ac:spMkLst>
            <pc:docMk/>
            <pc:sldMk cId="567875872" sldId="258"/>
            <ac:spMk id="4" creationId="{F4E439DB-138D-A360-CD9C-F37B2A480259}"/>
          </ac:spMkLst>
        </pc:spChg>
        <pc:spChg chg="mod ord">
          <ac:chgData name="Kauppila Elina" userId="857d7802-b40f-45a3-975b-e65d80bfc67d" providerId="ADAL" clId="{631C2E5F-6C03-496F-9430-ABF19F8CB712}" dt="2024-11-15T10:55:03.625" v="84" actId="700"/>
          <ac:spMkLst>
            <pc:docMk/>
            <pc:sldMk cId="567875872" sldId="258"/>
            <ac:spMk id="7" creationId="{E93C01CE-1ED4-354A-B625-5E3E78DC059B}"/>
          </ac:spMkLst>
        </pc:spChg>
        <pc:spChg chg="mod ord">
          <ac:chgData name="Kauppila Elina" userId="857d7802-b40f-45a3-975b-e65d80bfc67d" providerId="ADAL" clId="{631C2E5F-6C03-496F-9430-ABF19F8CB712}" dt="2024-11-15T10:55:03.625" v="84" actId="700"/>
          <ac:spMkLst>
            <pc:docMk/>
            <pc:sldMk cId="567875872" sldId="258"/>
            <ac:spMk id="8" creationId="{8D0CC43F-6CFF-5F49-8713-FBCA47CBB836}"/>
          </ac:spMkLst>
        </pc:spChg>
      </pc:sldChg>
      <pc:sldChg chg="add del setBg">
        <pc:chgData name="Kauppila Elina" userId="857d7802-b40f-45a3-975b-e65d80bfc67d" providerId="ADAL" clId="{631C2E5F-6C03-496F-9430-ABF19F8CB712}" dt="2024-11-15T10:46:42.862" v="4" actId="47"/>
        <pc:sldMkLst>
          <pc:docMk/>
          <pc:sldMk cId="2369065706" sldId="258"/>
        </pc:sldMkLst>
      </pc:sldChg>
      <pc:sldChg chg="addSp delSp modSp mod modClrScheme chgLayout">
        <pc:chgData name="Kauppila Elina" userId="857d7802-b40f-45a3-975b-e65d80bfc67d" providerId="ADAL" clId="{631C2E5F-6C03-496F-9430-ABF19F8CB712}" dt="2024-11-19T11:53:06.788" v="535" actId="27636"/>
        <pc:sldMkLst>
          <pc:docMk/>
          <pc:sldMk cId="364774407" sldId="259"/>
        </pc:sldMkLst>
        <pc:spChg chg="mod ord">
          <ac:chgData name="Kauppila Elina" userId="857d7802-b40f-45a3-975b-e65d80bfc67d" providerId="ADAL" clId="{631C2E5F-6C03-496F-9430-ABF19F8CB712}" dt="2024-11-15T11:16:06.823" v="374" actId="700"/>
          <ac:spMkLst>
            <pc:docMk/>
            <pc:sldMk cId="364774407" sldId="259"/>
            <ac:spMk id="2" creationId="{6CC6B8A6-4140-1CA3-D822-60FE2F9C3707}"/>
          </ac:spMkLst>
        </pc:spChg>
        <pc:spChg chg="mod ord">
          <ac:chgData name="Kauppila Elina" userId="857d7802-b40f-45a3-975b-e65d80bfc67d" providerId="ADAL" clId="{631C2E5F-6C03-496F-9430-ABF19F8CB712}" dt="2024-11-19T11:53:06.788" v="535" actId="27636"/>
          <ac:spMkLst>
            <pc:docMk/>
            <pc:sldMk cId="364774407" sldId="259"/>
            <ac:spMk id="3" creationId="{9F332FC2-A692-C3D4-5291-619901BAB063}"/>
          </ac:spMkLst>
        </pc:spChg>
        <pc:spChg chg="add del mod ord">
          <ac:chgData name="Kauppila Elina" userId="857d7802-b40f-45a3-975b-e65d80bfc67d" providerId="ADAL" clId="{631C2E5F-6C03-496F-9430-ABF19F8CB712}" dt="2024-11-15T11:15:56.882" v="372" actId="700"/>
          <ac:spMkLst>
            <pc:docMk/>
            <pc:sldMk cId="364774407" sldId="259"/>
            <ac:spMk id="4" creationId="{54BAD3EF-CEE4-C99B-A5AF-82FC1E1C1AAD}"/>
          </ac:spMkLst>
        </pc:spChg>
        <pc:spChg chg="mod ord">
          <ac:chgData name="Kauppila Elina" userId="857d7802-b40f-45a3-975b-e65d80bfc67d" providerId="ADAL" clId="{631C2E5F-6C03-496F-9430-ABF19F8CB712}" dt="2024-11-15T11:16:06.823" v="374" actId="700"/>
          <ac:spMkLst>
            <pc:docMk/>
            <pc:sldMk cId="364774407" sldId="259"/>
            <ac:spMk id="5" creationId="{7C8B1CBF-5083-D1AB-7153-7200B00D8434}"/>
          </ac:spMkLst>
        </pc:spChg>
        <pc:spChg chg="add del mod ord">
          <ac:chgData name="Kauppila Elina" userId="857d7802-b40f-45a3-975b-e65d80bfc67d" providerId="ADAL" clId="{631C2E5F-6C03-496F-9430-ABF19F8CB712}" dt="2024-11-15T11:15:56.882" v="372" actId="700"/>
          <ac:spMkLst>
            <pc:docMk/>
            <pc:sldMk cId="364774407" sldId="259"/>
            <ac:spMk id="6" creationId="{EF81B53C-DF31-C584-A903-E886C3BEF199}"/>
          </ac:spMkLst>
        </pc:spChg>
        <pc:spChg chg="del mod ord">
          <ac:chgData name="Kauppila Elina" userId="857d7802-b40f-45a3-975b-e65d80bfc67d" providerId="ADAL" clId="{631C2E5F-6C03-496F-9430-ABF19F8CB712}" dt="2024-11-15T11:15:45.378" v="370" actId="700"/>
          <ac:spMkLst>
            <pc:docMk/>
            <pc:sldMk cId="364774407" sldId="259"/>
            <ac:spMk id="7" creationId="{6EC878C2-C867-7DA5-CDD4-27C0439B6BD6}"/>
          </ac:spMkLst>
        </pc:spChg>
        <pc:spChg chg="add del mod ord">
          <ac:chgData name="Kauppila Elina" userId="857d7802-b40f-45a3-975b-e65d80bfc67d" providerId="ADAL" clId="{631C2E5F-6C03-496F-9430-ABF19F8CB712}" dt="2024-11-15T11:16:06.823" v="374" actId="700"/>
          <ac:spMkLst>
            <pc:docMk/>
            <pc:sldMk cId="364774407" sldId="259"/>
            <ac:spMk id="8" creationId="{0E5670EF-90BB-67EB-928C-CEBB11F4CCC0}"/>
          </ac:spMkLst>
        </pc:spChg>
        <pc:spChg chg="add del mod ord">
          <ac:chgData name="Kauppila Elina" userId="857d7802-b40f-45a3-975b-e65d80bfc67d" providerId="ADAL" clId="{631C2E5F-6C03-496F-9430-ABF19F8CB712}" dt="2024-11-15T11:16:06.823" v="374" actId="700"/>
          <ac:spMkLst>
            <pc:docMk/>
            <pc:sldMk cId="364774407" sldId="259"/>
            <ac:spMk id="9" creationId="{8719513D-5649-606F-B5D1-9B6835EF4A2B}"/>
          </ac:spMkLst>
        </pc:spChg>
        <pc:spChg chg="add mod ord">
          <ac:chgData name="Kauppila Elina" userId="857d7802-b40f-45a3-975b-e65d80bfc67d" providerId="ADAL" clId="{631C2E5F-6C03-496F-9430-ABF19F8CB712}" dt="2024-11-15T11:16:06.823" v="374" actId="700"/>
          <ac:spMkLst>
            <pc:docMk/>
            <pc:sldMk cId="364774407" sldId="259"/>
            <ac:spMk id="10" creationId="{A4871FFC-2FB1-C338-F5BE-617995A403A1}"/>
          </ac:spMkLst>
        </pc:spChg>
        <pc:spChg chg="add mod ord">
          <ac:chgData name="Kauppila Elina" userId="857d7802-b40f-45a3-975b-e65d80bfc67d" providerId="ADAL" clId="{631C2E5F-6C03-496F-9430-ABF19F8CB712}" dt="2024-11-15T11:16:06.823" v="374" actId="700"/>
          <ac:spMkLst>
            <pc:docMk/>
            <pc:sldMk cId="364774407" sldId="259"/>
            <ac:spMk id="11" creationId="{24FD2A61-ECE9-CEC2-2D1D-3151820EAF65}"/>
          </ac:spMkLst>
        </pc:spChg>
      </pc:sldChg>
      <pc:sldChg chg="addSp delSp modSp new del mod setBg modClrScheme chgLayout">
        <pc:chgData name="Kauppila Elina" userId="857d7802-b40f-45a3-975b-e65d80bfc67d" providerId="ADAL" clId="{631C2E5F-6C03-496F-9430-ABF19F8CB712}" dt="2024-11-15T10:55:29.601" v="87" actId="47"/>
        <pc:sldMkLst>
          <pc:docMk/>
          <pc:sldMk cId="2850309666" sldId="259"/>
        </pc:sldMkLst>
        <pc:spChg chg="del mod ord">
          <ac:chgData name="Kauppila Elina" userId="857d7802-b40f-45a3-975b-e65d80bfc67d" providerId="ADAL" clId="{631C2E5F-6C03-496F-9430-ABF19F8CB712}" dt="2024-11-15T10:53:44.788" v="78" actId="700"/>
          <ac:spMkLst>
            <pc:docMk/>
            <pc:sldMk cId="2850309666" sldId="259"/>
            <ac:spMk id="2" creationId="{7321C988-B160-2EBE-B802-D04F786CC3B2}"/>
          </ac:spMkLst>
        </pc:spChg>
        <pc:spChg chg="del mod ord">
          <ac:chgData name="Kauppila Elina" userId="857d7802-b40f-45a3-975b-e65d80bfc67d" providerId="ADAL" clId="{631C2E5F-6C03-496F-9430-ABF19F8CB712}" dt="2024-11-15T10:53:44.788" v="78" actId="700"/>
          <ac:spMkLst>
            <pc:docMk/>
            <pc:sldMk cId="2850309666" sldId="259"/>
            <ac:spMk id="3" creationId="{6888700C-78C6-2572-0675-9F949D243297}"/>
          </ac:spMkLst>
        </pc:spChg>
        <pc:spChg chg="mod ord">
          <ac:chgData name="Kauppila Elina" userId="857d7802-b40f-45a3-975b-e65d80bfc67d" providerId="ADAL" clId="{631C2E5F-6C03-496F-9430-ABF19F8CB712}" dt="2024-11-15T10:53:44.788" v="78" actId="700"/>
          <ac:spMkLst>
            <pc:docMk/>
            <pc:sldMk cId="2850309666" sldId="259"/>
            <ac:spMk id="4" creationId="{E273CBE6-E10A-2828-E9CC-90DED9B1B6CA}"/>
          </ac:spMkLst>
        </pc:spChg>
        <pc:spChg chg="add mod ord">
          <ac:chgData name="Kauppila Elina" userId="857d7802-b40f-45a3-975b-e65d80bfc67d" providerId="ADAL" clId="{631C2E5F-6C03-496F-9430-ABF19F8CB712}" dt="2024-11-15T10:53:44.788" v="78" actId="700"/>
          <ac:spMkLst>
            <pc:docMk/>
            <pc:sldMk cId="2850309666" sldId="259"/>
            <ac:spMk id="5" creationId="{65746C31-601F-793F-8FC4-E9D8CD8FA8FB}"/>
          </ac:spMkLst>
        </pc:spChg>
        <pc:spChg chg="add mod ord">
          <ac:chgData name="Kauppila Elina" userId="857d7802-b40f-45a3-975b-e65d80bfc67d" providerId="ADAL" clId="{631C2E5F-6C03-496F-9430-ABF19F8CB712}" dt="2024-11-15T10:53:44.788" v="78" actId="700"/>
          <ac:spMkLst>
            <pc:docMk/>
            <pc:sldMk cId="2850309666" sldId="259"/>
            <ac:spMk id="6" creationId="{40F9188E-3131-3F4F-27F5-6B8DF70EBD08}"/>
          </ac:spMkLst>
        </pc:spChg>
      </pc:sldChg>
      <pc:sldChg chg="addSp delSp modSp add del mod modClrScheme chgLayout">
        <pc:chgData name="Kauppila Elina" userId="857d7802-b40f-45a3-975b-e65d80bfc67d" providerId="ADAL" clId="{631C2E5F-6C03-496F-9430-ABF19F8CB712}" dt="2024-11-15T10:58:30.521" v="159" actId="47"/>
        <pc:sldMkLst>
          <pc:docMk/>
          <pc:sldMk cId="1498355746" sldId="260"/>
        </pc:sldMkLst>
        <pc:spChg chg="mod ord">
          <ac:chgData name="Kauppila Elina" userId="857d7802-b40f-45a3-975b-e65d80bfc67d" providerId="ADAL" clId="{631C2E5F-6C03-496F-9430-ABF19F8CB712}" dt="2024-11-15T10:56:29.980" v="107" actId="255"/>
          <ac:spMkLst>
            <pc:docMk/>
            <pc:sldMk cId="1498355746" sldId="260"/>
            <ac:spMk id="2" creationId="{0E052028-CCF9-0A44-82AB-381B5C0D8FFA}"/>
          </ac:spMkLst>
        </pc:spChg>
        <pc:spChg chg="add del mod ord">
          <ac:chgData name="Kauppila Elina" userId="857d7802-b40f-45a3-975b-e65d80bfc67d" providerId="ADAL" clId="{631C2E5F-6C03-496F-9430-ABF19F8CB712}" dt="2024-11-15T10:55:39.740" v="88" actId="478"/>
          <ac:spMkLst>
            <pc:docMk/>
            <pc:sldMk cId="1498355746" sldId="260"/>
            <ac:spMk id="3" creationId="{12BB02CE-B682-9A9E-7061-1D0B7A693C78}"/>
          </ac:spMkLst>
        </pc:spChg>
        <pc:spChg chg="mod ord">
          <ac:chgData name="Kauppila Elina" userId="857d7802-b40f-45a3-975b-e65d80bfc67d" providerId="ADAL" clId="{631C2E5F-6C03-496F-9430-ABF19F8CB712}" dt="2024-11-15T10:55:17.024" v="86" actId="700"/>
          <ac:spMkLst>
            <pc:docMk/>
            <pc:sldMk cId="1498355746" sldId="260"/>
            <ac:spMk id="7" creationId="{E93C01CE-1ED4-354A-B625-5E3E78DC059B}"/>
          </ac:spMkLst>
        </pc:spChg>
        <pc:spChg chg="mod ord">
          <ac:chgData name="Kauppila Elina" userId="857d7802-b40f-45a3-975b-e65d80bfc67d" providerId="ADAL" clId="{631C2E5F-6C03-496F-9430-ABF19F8CB712}" dt="2024-11-15T10:56:43.956" v="111" actId="1076"/>
          <ac:spMkLst>
            <pc:docMk/>
            <pc:sldMk cId="1498355746" sldId="260"/>
            <ac:spMk id="8" creationId="{8D0CC43F-6CFF-5F49-8713-FBCA47CBB836}"/>
          </ac:spMkLst>
        </pc:spChg>
      </pc:sldChg>
      <pc:sldChg chg="add ord">
        <pc:chgData name="Kauppila Elina" userId="857d7802-b40f-45a3-975b-e65d80bfc67d" providerId="ADAL" clId="{631C2E5F-6C03-496F-9430-ABF19F8CB712}" dt="2024-11-15T11:00:39.419" v="177"/>
        <pc:sldMkLst>
          <pc:docMk/>
          <pc:sldMk cId="558292128" sldId="324"/>
        </pc:sldMkLst>
      </pc:sldChg>
      <pc:sldChg chg="addSp delSp modSp new mod modClrScheme chgLayout">
        <pc:chgData name="Kauppila Elina" userId="857d7802-b40f-45a3-975b-e65d80bfc67d" providerId="ADAL" clId="{631C2E5F-6C03-496F-9430-ABF19F8CB712}" dt="2024-11-15T11:17:45.748" v="450" actId="27636"/>
        <pc:sldMkLst>
          <pc:docMk/>
          <pc:sldMk cId="1722617304" sldId="325"/>
        </pc:sldMkLst>
        <pc:spChg chg="del mod ord">
          <ac:chgData name="Kauppila Elina" userId="857d7802-b40f-45a3-975b-e65d80bfc67d" providerId="ADAL" clId="{631C2E5F-6C03-496F-9430-ABF19F8CB712}" dt="2024-11-15T11:16:14.402" v="375" actId="700"/>
          <ac:spMkLst>
            <pc:docMk/>
            <pc:sldMk cId="1722617304" sldId="325"/>
            <ac:spMk id="2" creationId="{F2B6E2B7-AE36-AAAE-012C-31DD80DB2C54}"/>
          </ac:spMkLst>
        </pc:spChg>
        <pc:spChg chg="del mod ord">
          <ac:chgData name="Kauppila Elina" userId="857d7802-b40f-45a3-975b-e65d80bfc67d" providerId="ADAL" clId="{631C2E5F-6C03-496F-9430-ABF19F8CB712}" dt="2024-11-15T11:16:14.402" v="375" actId="700"/>
          <ac:spMkLst>
            <pc:docMk/>
            <pc:sldMk cId="1722617304" sldId="325"/>
            <ac:spMk id="3" creationId="{C8542048-C1BF-52F6-EDFE-19B73D35DC1E}"/>
          </ac:spMkLst>
        </pc:spChg>
        <pc:spChg chg="del mod ord">
          <ac:chgData name="Kauppila Elina" userId="857d7802-b40f-45a3-975b-e65d80bfc67d" providerId="ADAL" clId="{631C2E5F-6C03-496F-9430-ABF19F8CB712}" dt="2024-11-15T11:16:14.402" v="375" actId="700"/>
          <ac:spMkLst>
            <pc:docMk/>
            <pc:sldMk cId="1722617304" sldId="325"/>
            <ac:spMk id="4" creationId="{41C1CA78-F0A5-8003-5427-A511A0562A1C}"/>
          </ac:spMkLst>
        </pc:spChg>
        <pc:spChg chg="mod ord">
          <ac:chgData name="Kauppila Elina" userId="857d7802-b40f-45a3-975b-e65d80bfc67d" providerId="ADAL" clId="{631C2E5F-6C03-496F-9430-ABF19F8CB712}" dt="2024-11-15T11:16:14.402" v="375" actId="700"/>
          <ac:spMkLst>
            <pc:docMk/>
            <pc:sldMk cId="1722617304" sldId="325"/>
            <ac:spMk id="5" creationId="{F8C88E27-F349-ECB4-F229-5F0E2993EEFE}"/>
          </ac:spMkLst>
        </pc:spChg>
        <pc:spChg chg="add mod ord">
          <ac:chgData name="Kauppila Elina" userId="857d7802-b40f-45a3-975b-e65d80bfc67d" providerId="ADAL" clId="{631C2E5F-6C03-496F-9430-ABF19F8CB712}" dt="2024-11-15T11:17:08.293" v="440" actId="20577"/>
          <ac:spMkLst>
            <pc:docMk/>
            <pc:sldMk cId="1722617304" sldId="325"/>
            <ac:spMk id="6" creationId="{CAA3A829-E7E2-59EE-1D81-C0D5345F8C8D}"/>
          </ac:spMkLst>
        </pc:spChg>
        <pc:spChg chg="add mod ord">
          <ac:chgData name="Kauppila Elina" userId="857d7802-b40f-45a3-975b-e65d80bfc67d" providerId="ADAL" clId="{631C2E5F-6C03-496F-9430-ABF19F8CB712}" dt="2024-11-15T11:16:14.402" v="375" actId="700"/>
          <ac:spMkLst>
            <pc:docMk/>
            <pc:sldMk cId="1722617304" sldId="325"/>
            <ac:spMk id="7" creationId="{BE48E790-2452-BC0A-F617-60CC0B2236BC}"/>
          </ac:spMkLst>
        </pc:spChg>
        <pc:spChg chg="add mod ord">
          <ac:chgData name="Kauppila Elina" userId="857d7802-b40f-45a3-975b-e65d80bfc67d" providerId="ADAL" clId="{631C2E5F-6C03-496F-9430-ABF19F8CB712}" dt="2024-11-15T11:17:45.748" v="450" actId="27636"/>
          <ac:spMkLst>
            <pc:docMk/>
            <pc:sldMk cId="1722617304" sldId="325"/>
            <ac:spMk id="8" creationId="{936B1BF3-1E78-3C67-ED7E-7FD66DC27F22}"/>
          </ac:spMkLst>
        </pc:spChg>
        <pc:spChg chg="add mod ord">
          <ac:chgData name="Kauppila Elina" userId="857d7802-b40f-45a3-975b-e65d80bfc67d" providerId="ADAL" clId="{631C2E5F-6C03-496F-9430-ABF19F8CB712}" dt="2024-11-15T11:16:14.402" v="375" actId="700"/>
          <ac:spMkLst>
            <pc:docMk/>
            <pc:sldMk cId="1722617304" sldId="325"/>
            <ac:spMk id="9" creationId="{113D54FE-1F62-A29F-0556-34819C43D2E6}"/>
          </ac:spMkLst>
        </pc:spChg>
      </pc:sldChg>
      <pc:sldChg chg="modSp add mod">
        <pc:chgData name="Kauppila Elina" userId="857d7802-b40f-45a3-975b-e65d80bfc67d" providerId="ADAL" clId="{631C2E5F-6C03-496F-9430-ABF19F8CB712}" dt="2024-11-19T12:07:43.591" v="597" actId="20577"/>
        <pc:sldMkLst>
          <pc:docMk/>
          <pc:sldMk cId="1677964241" sldId="326"/>
        </pc:sldMkLst>
        <pc:spChg chg="mod">
          <ac:chgData name="Kauppila Elina" userId="857d7802-b40f-45a3-975b-e65d80bfc67d" providerId="ADAL" clId="{631C2E5F-6C03-496F-9430-ABF19F8CB712}" dt="2024-11-19T12:07:10.229" v="593" actId="20577"/>
          <ac:spMkLst>
            <pc:docMk/>
            <pc:sldMk cId="1677964241" sldId="326"/>
            <ac:spMk id="2" creationId="{6CC6B8A6-4140-1CA3-D822-60FE2F9C3707}"/>
          </ac:spMkLst>
        </pc:spChg>
        <pc:spChg chg="mod">
          <ac:chgData name="Kauppila Elina" userId="857d7802-b40f-45a3-975b-e65d80bfc67d" providerId="ADAL" clId="{631C2E5F-6C03-496F-9430-ABF19F8CB712}" dt="2024-11-19T12:07:43.591" v="597" actId="20577"/>
          <ac:spMkLst>
            <pc:docMk/>
            <pc:sldMk cId="1677964241" sldId="326"/>
            <ac:spMk id="3" creationId="{9F332FC2-A692-C3D4-5291-619901BAB063}"/>
          </ac:spMkLst>
        </pc:spChg>
      </pc:sldChg>
      <pc:sldChg chg="addSp delSp modSp add mod">
        <pc:chgData name="Kauppila Elina" userId="857d7802-b40f-45a3-975b-e65d80bfc67d" providerId="ADAL" clId="{631C2E5F-6C03-496F-9430-ABF19F8CB712}" dt="2024-11-19T12:06:36.854" v="582" actId="2711"/>
        <pc:sldMkLst>
          <pc:docMk/>
          <pc:sldMk cId="3819433598" sldId="327"/>
        </pc:sldMkLst>
        <pc:spChg chg="mod">
          <ac:chgData name="Kauppila Elina" userId="857d7802-b40f-45a3-975b-e65d80bfc67d" providerId="ADAL" clId="{631C2E5F-6C03-496F-9430-ABF19F8CB712}" dt="2024-11-19T12:06:36.854" v="582" actId="2711"/>
          <ac:spMkLst>
            <pc:docMk/>
            <pc:sldMk cId="3819433598" sldId="327"/>
            <ac:spMk id="3" creationId="{9F332FC2-A692-C3D4-5291-619901BAB063}"/>
          </ac:spMkLst>
        </pc:spChg>
        <pc:spChg chg="add del">
          <ac:chgData name="Kauppila Elina" userId="857d7802-b40f-45a3-975b-e65d80bfc67d" providerId="ADAL" clId="{631C2E5F-6C03-496F-9430-ABF19F8CB712}" dt="2024-11-19T12:00:52.296" v="576" actId="478"/>
          <ac:spMkLst>
            <pc:docMk/>
            <pc:sldMk cId="3819433598" sldId="327"/>
            <ac:spMk id="11" creationId="{24FD2A61-ECE9-CEC2-2D1D-3151820EAF65}"/>
          </ac:spMkLst>
        </pc:spChg>
        <pc:picChg chg="add mod">
          <ac:chgData name="Kauppila Elina" userId="857d7802-b40f-45a3-975b-e65d80bfc67d" providerId="ADAL" clId="{631C2E5F-6C03-496F-9430-ABF19F8CB712}" dt="2024-11-19T12:00:48.954" v="575"/>
          <ac:picMkLst>
            <pc:docMk/>
            <pc:sldMk cId="3819433598" sldId="327"/>
            <ac:picMk id="6" creationId="{F58DF4C6-FB28-BF49-D253-62C6BAA8A43B}"/>
          </ac:picMkLst>
        </pc:picChg>
        <pc:picChg chg="add del mod">
          <ac:chgData name="Kauppila Elina" userId="857d7802-b40f-45a3-975b-e65d80bfc67d" providerId="ADAL" clId="{631C2E5F-6C03-496F-9430-ABF19F8CB712}" dt="2024-11-19T12:01:03.344" v="581" actId="478"/>
          <ac:picMkLst>
            <pc:docMk/>
            <pc:sldMk cId="3819433598" sldId="327"/>
            <ac:picMk id="8" creationId="{0EA9369F-505C-70E0-EF7C-C09DF2B0DBF9}"/>
          </ac:picMkLst>
        </pc:picChg>
      </pc:sldChg>
      <pc:sldChg chg="addSp delSp modSp new mod setBg modClrScheme chgLayout">
        <pc:chgData name="Kauppila Elina" userId="857d7802-b40f-45a3-975b-e65d80bfc67d" providerId="ADAL" clId="{631C2E5F-6C03-496F-9430-ABF19F8CB712}" dt="2024-11-26T13:37:21.270" v="624" actId="1076"/>
        <pc:sldMkLst>
          <pc:docMk/>
          <pc:sldMk cId="2681411133" sldId="328"/>
        </pc:sldMkLst>
        <pc:spChg chg="del mod ord">
          <ac:chgData name="Kauppila Elina" userId="857d7802-b40f-45a3-975b-e65d80bfc67d" providerId="ADAL" clId="{631C2E5F-6C03-496F-9430-ABF19F8CB712}" dt="2024-11-26T13:35:54.417" v="607" actId="700"/>
          <ac:spMkLst>
            <pc:docMk/>
            <pc:sldMk cId="2681411133" sldId="328"/>
            <ac:spMk id="2" creationId="{7474AA29-662B-BB9E-8B35-DCE3E5EB7ECB}"/>
          </ac:spMkLst>
        </pc:spChg>
        <pc:spChg chg="del">
          <ac:chgData name="Kauppila Elina" userId="857d7802-b40f-45a3-975b-e65d80bfc67d" providerId="ADAL" clId="{631C2E5F-6C03-496F-9430-ABF19F8CB712}" dt="2024-11-26T13:35:54.417" v="607" actId="700"/>
          <ac:spMkLst>
            <pc:docMk/>
            <pc:sldMk cId="2681411133" sldId="328"/>
            <ac:spMk id="3" creationId="{1F0F1D92-CCF0-33DC-3E7C-21DC87E7203B}"/>
          </ac:spMkLst>
        </pc:spChg>
        <pc:spChg chg="del mod ord">
          <ac:chgData name="Kauppila Elina" userId="857d7802-b40f-45a3-975b-e65d80bfc67d" providerId="ADAL" clId="{631C2E5F-6C03-496F-9430-ABF19F8CB712}" dt="2024-11-26T13:35:54.417" v="607" actId="700"/>
          <ac:spMkLst>
            <pc:docMk/>
            <pc:sldMk cId="2681411133" sldId="328"/>
            <ac:spMk id="4" creationId="{E990ED17-AA2C-F9F7-66EA-00386418F2A4}"/>
          </ac:spMkLst>
        </pc:spChg>
        <pc:spChg chg="del mod ord">
          <ac:chgData name="Kauppila Elina" userId="857d7802-b40f-45a3-975b-e65d80bfc67d" providerId="ADAL" clId="{631C2E5F-6C03-496F-9430-ABF19F8CB712}" dt="2024-11-26T13:35:54.417" v="607" actId="700"/>
          <ac:spMkLst>
            <pc:docMk/>
            <pc:sldMk cId="2681411133" sldId="328"/>
            <ac:spMk id="5" creationId="{E8CB2275-4369-A8A7-F5CE-F4CD026C567B}"/>
          </ac:spMkLst>
        </pc:spChg>
        <pc:spChg chg="mod ord">
          <ac:chgData name="Kauppila Elina" userId="857d7802-b40f-45a3-975b-e65d80bfc67d" providerId="ADAL" clId="{631C2E5F-6C03-496F-9430-ABF19F8CB712}" dt="2024-11-26T13:36:11.454" v="609" actId="700"/>
          <ac:spMkLst>
            <pc:docMk/>
            <pc:sldMk cId="2681411133" sldId="328"/>
            <ac:spMk id="6" creationId="{FB0DA6B3-0D25-C5B5-5014-8314E9EA2B07}"/>
          </ac:spMkLst>
        </pc:spChg>
        <pc:spChg chg="add del mod ord">
          <ac:chgData name="Kauppila Elina" userId="857d7802-b40f-45a3-975b-e65d80bfc67d" providerId="ADAL" clId="{631C2E5F-6C03-496F-9430-ABF19F8CB712}" dt="2024-11-26T13:36:03.712" v="608" actId="700"/>
          <ac:spMkLst>
            <pc:docMk/>
            <pc:sldMk cId="2681411133" sldId="328"/>
            <ac:spMk id="7" creationId="{B18F248B-3CF7-056E-273F-814F644A6770}"/>
          </ac:spMkLst>
        </pc:spChg>
        <pc:spChg chg="add del mod ord">
          <ac:chgData name="Kauppila Elina" userId="857d7802-b40f-45a3-975b-e65d80bfc67d" providerId="ADAL" clId="{631C2E5F-6C03-496F-9430-ABF19F8CB712}" dt="2024-11-26T13:36:03.712" v="608" actId="700"/>
          <ac:spMkLst>
            <pc:docMk/>
            <pc:sldMk cId="2681411133" sldId="328"/>
            <ac:spMk id="8" creationId="{FF2691E1-FB7B-D552-D5F6-2A8C39A3EF86}"/>
          </ac:spMkLst>
        </pc:spChg>
        <pc:spChg chg="add del mod ord">
          <ac:chgData name="Kauppila Elina" userId="857d7802-b40f-45a3-975b-e65d80bfc67d" providerId="ADAL" clId="{631C2E5F-6C03-496F-9430-ABF19F8CB712}" dt="2024-11-26T13:36:03.712" v="608" actId="700"/>
          <ac:spMkLst>
            <pc:docMk/>
            <pc:sldMk cId="2681411133" sldId="328"/>
            <ac:spMk id="9" creationId="{0CC5B96A-AEAB-79C4-3B3A-BD15CA4E261B}"/>
          </ac:spMkLst>
        </pc:spChg>
        <pc:spChg chg="add del mod ord">
          <ac:chgData name="Kauppila Elina" userId="857d7802-b40f-45a3-975b-e65d80bfc67d" providerId="ADAL" clId="{631C2E5F-6C03-496F-9430-ABF19F8CB712}" dt="2024-11-26T13:36:11.454" v="609" actId="700"/>
          <ac:spMkLst>
            <pc:docMk/>
            <pc:sldMk cId="2681411133" sldId="328"/>
            <ac:spMk id="10" creationId="{F9A07293-3066-06A4-E8BA-1DADA4B9E39B}"/>
          </ac:spMkLst>
        </pc:spChg>
        <pc:spChg chg="add del mod ord">
          <ac:chgData name="Kauppila Elina" userId="857d7802-b40f-45a3-975b-e65d80bfc67d" providerId="ADAL" clId="{631C2E5F-6C03-496F-9430-ABF19F8CB712}" dt="2024-11-26T13:36:11.454" v="609" actId="700"/>
          <ac:spMkLst>
            <pc:docMk/>
            <pc:sldMk cId="2681411133" sldId="328"/>
            <ac:spMk id="11" creationId="{B232E020-911B-A30C-AFDF-30F3B818FCE9}"/>
          </ac:spMkLst>
        </pc:spChg>
        <pc:spChg chg="add del mod ord">
          <ac:chgData name="Kauppila Elina" userId="857d7802-b40f-45a3-975b-e65d80bfc67d" providerId="ADAL" clId="{631C2E5F-6C03-496F-9430-ABF19F8CB712}" dt="2024-11-26T13:36:11.454" v="609" actId="700"/>
          <ac:spMkLst>
            <pc:docMk/>
            <pc:sldMk cId="2681411133" sldId="328"/>
            <ac:spMk id="12" creationId="{A671A341-D31C-95EE-51D1-0C162A8661F1}"/>
          </ac:spMkLst>
        </pc:spChg>
        <pc:spChg chg="add del mod ord">
          <ac:chgData name="Kauppila Elina" userId="857d7802-b40f-45a3-975b-e65d80bfc67d" providerId="ADAL" clId="{631C2E5F-6C03-496F-9430-ABF19F8CB712}" dt="2024-11-26T13:36:42.679" v="615" actId="478"/>
          <ac:spMkLst>
            <pc:docMk/>
            <pc:sldMk cId="2681411133" sldId="328"/>
            <ac:spMk id="13" creationId="{593EAE8D-2614-3BFA-D140-6C67712E9203}"/>
          </ac:spMkLst>
        </pc:spChg>
        <pc:spChg chg="add del mod ord">
          <ac:chgData name="Kauppila Elina" userId="857d7802-b40f-45a3-975b-e65d80bfc67d" providerId="ADAL" clId="{631C2E5F-6C03-496F-9430-ABF19F8CB712}" dt="2024-11-26T13:36:21.825" v="612" actId="478"/>
          <ac:spMkLst>
            <pc:docMk/>
            <pc:sldMk cId="2681411133" sldId="328"/>
            <ac:spMk id="14" creationId="{32E1C2FA-15D9-1FFE-FEB2-A2EC6700C319}"/>
          </ac:spMkLst>
        </pc:spChg>
        <pc:spChg chg="add mod ord">
          <ac:chgData name="Kauppila Elina" userId="857d7802-b40f-45a3-975b-e65d80bfc67d" providerId="ADAL" clId="{631C2E5F-6C03-496F-9430-ABF19F8CB712}" dt="2024-11-26T13:37:21.270" v="624" actId="1076"/>
          <ac:spMkLst>
            <pc:docMk/>
            <pc:sldMk cId="2681411133" sldId="328"/>
            <ac:spMk id="15" creationId="{AC1BB65F-C5FF-2C24-BE44-C825FA10328C}"/>
          </ac:spMkLst>
        </pc:spChg>
        <pc:spChg chg="add del mod ord">
          <ac:chgData name="Kauppila Elina" userId="857d7802-b40f-45a3-975b-e65d80bfc67d" providerId="ADAL" clId="{631C2E5F-6C03-496F-9430-ABF19F8CB712}" dt="2024-11-26T13:36:17.214" v="611" actId="478"/>
          <ac:spMkLst>
            <pc:docMk/>
            <pc:sldMk cId="2681411133" sldId="328"/>
            <ac:spMk id="16" creationId="{D8A2C64B-3ED7-F0BC-3825-406D2791202D}"/>
          </ac:spMkLst>
        </pc:spChg>
      </pc:sldChg>
      <pc:sldChg chg="addSp delSp modSp new del mod modClrScheme chgLayout">
        <pc:chgData name="Kauppila Elina" userId="857d7802-b40f-45a3-975b-e65d80bfc67d" providerId="ADAL" clId="{631C2E5F-6C03-496F-9430-ABF19F8CB712}" dt="2024-11-26T13:35:38.605" v="605" actId="47"/>
        <pc:sldMkLst>
          <pc:docMk/>
          <pc:sldMk cId="3970268995" sldId="328"/>
        </pc:sldMkLst>
        <pc:spChg chg="del mod ord">
          <ac:chgData name="Kauppila Elina" userId="857d7802-b40f-45a3-975b-e65d80bfc67d" providerId="ADAL" clId="{631C2E5F-6C03-496F-9430-ABF19F8CB712}" dt="2024-11-26T13:35:00.041" v="601" actId="700"/>
          <ac:spMkLst>
            <pc:docMk/>
            <pc:sldMk cId="3970268995" sldId="328"/>
            <ac:spMk id="2" creationId="{5FA0DD67-1B8A-2D45-0C6D-952E6CF49857}"/>
          </ac:spMkLst>
        </pc:spChg>
        <pc:spChg chg="del">
          <ac:chgData name="Kauppila Elina" userId="857d7802-b40f-45a3-975b-e65d80bfc67d" providerId="ADAL" clId="{631C2E5F-6C03-496F-9430-ABF19F8CB712}" dt="2024-11-26T13:35:00.041" v="601" actId="700"/>
          <ac:spMkLst>
            <pc:docMk/>
            <pc:sldMk cId="3970268995" sldId="328"/>
            <ac:spMk id="3" creationId="{988C479C-4067-EB58-8D78-945F79FBAE7B}"/>
          </ac:spMkLst>
        </pc:spChg>
        <pc:spChg chg="del mod ord">
          <ac:chgData name="Kauppila Elina" userId="857d7802-b40f-45a3-975b-e65d80bfc67d" providerId="ADAL" clId="{631C2E5F-6C03-496F-9430-ABF19F8CB712}" dt="2024-11-26T13:35:00.041" v="601" actId="700"/>
          <ac:spMkLst>
            <pc:docMk/>
            <pc:sldMk cId="3970268995" sldId="328"/>
            <ac:spMk id="4" creationId="{673F811D-5D43-5067-9AF1-CD557F6E8340}"/>
          </ac:spMkLst>
        </pc:spChg>
        <pc:spChg chg="del">
          <ac:chgData name="Kauppila Elina" userId="857d7802-b40f-45a3-975b-e65d80bfc67d" providerId="ADAL" clId="{631C2E5F-6C03-496F-9430-ABF19F8CB712}" dt="2024-11-26T13:35:00.041" v="601" actId="700"/>
          <ac:spMkLst>
            <pc:docMk/>
            <pc:sldMk cId="3970268995" sldId="328"/>
            <ac:spMk id="5" creationId="{C665CC22-E8C8-CDC1-9CD2-69D07314C575}"/>
          </ac:spMkLst>
        </pc:spChg>
        <pc:spChg chg="mod ord">
          <ac:chgData name="Kauppila Elina" userId="857d7802-b40f-45a3-975b-e65d80bfc67d" providerId="ADAL" clId="{631C2E5F-6C03-496F-9430-ABF19F8CB712}" dt="2024-11-26T13:35:00.041" v="601" actId="700"/>
          <ac:spMkLst>
            <pc:docMk/>
            <pc:sldMk cId="3970268995" sldId="328"/>
            <ac:spMk id="6" creationId="{01E38220-DA76-DD8B-7C66-D27FF5A15768}"/>
          </ac:spMkLst>
        </pc:spChg>
        <pc:spChg chg="add mod ord">
          <ac:chgData name="Kauppila Elina" userId="857d7802-b40f-45a3-975b-e65d80bfc67d" providerId="ADAL" clId="{631C2E5F-6C03-496F-9430-ABF19F8CB712}" dt="2024-11-26T13:35:00.041" v="601" actId="700"/>
          <ac:spMkLst>
            <pc:docMk/>
            <pc:sldMk cId="3970268995" sldId="328"/>
            <ac:spMk id="7" creationId="{04594F00-3168-D116-2B9F-207DE0E17D21}"/>
          </ac:spMkLst>
        </pc:spChg>
        <pc:spChg chg="add mod ord">
          <ac:chgData name="Kauppila Elina" userId="857d7802-b40f-45a3-975b-e65d80bfc67d" providerId="ADAL" clId="{631C2E5F-6C03-496F-9430-ABF19F8CB712}" dt="2024-11-26T13:35:27.635" v="604"/>
          <ac:spMkLst>
            <pc:docMk/>
            <pc:sldMk cId="3970268995" sldId="328"/>
            <ac:spMk id="8" creationId="{15D1256A-C505-0325-D3DE-69819E5F6740}"/>
          </ac:spMkLst>
        </pc:spChg>
      </pc:sldChg>
      <pc:sldChg chg="addSp delSp modSp new mod modClrScheme chgLayout">
        <pc:chgData name="Kauppila Elina" userId="857d7802-b40f-45a3-975b-e65d80bfc67d" providerId="ADAL" clId="{631C2E5F-6C03-496F-9430-ABF19F8CB712}" dt="2024-11-26T13:39:22.711" v="664" actId="700"/>
        <pc:sldMkLst>
          <pc:docMk/>
          <pc:sldMk cId="3721957105" sldId="329"/>
        </pc:sldMkLst>
        <pc:spChg chg="del mod ord">
          <ac:chgData name="Kauppila Elina" userId="857d7802-b40f-45a3-975b-e65d80bfc67d" providerId="ADAL" clId="{631C2E5F-6C03-496F-9430-ABF19F8CB712}" dt="2024-11-26T13:38:46.613" v="626" actId="700"/>
          <ac:spMkLst>
            <pc:docMk/>
            <pc:sldMk cId="3721957105" sldId="329"/>
            <ac:spMk id="2" creationId="{1B4C53BA-3918-E581-ACAB-A6DC6D9D4D37}"/>
          </ac:spMkLst>
        </pc:spChg>
        <pc:spChg chg="del mod ord">
          <ac:chgData name="Kauppila Elina" userId="857d7802-b40f-45a3-975b-e65d80bfc67d" providerId="ADAL" clId="{631C2E5F-6C03-496F-9430-ABF19F8CB712}" dt="2024-11-26T13:38:46.613" v="626" actId="700"/>
          <ac:spMkLst>
            <pc:docMk/>
            <pc:sldMk cId="3721957105" sldId="329"/>
            <ac:spMk id="3" creationId="{33B40174-5CB6-6A08-EE2D-525C1448BE64}"/>
          </ac:spMkLst>
        </pc:spChg>
        <pc:spChg chg="add mod ord">
          <ac:chgData name="Kauppila Elina" userId="857d7802-b40f-45a3-975b-e65d80bfc67d" providerId="ADAL" clId="{631C2E5F-6C03-496F-9430-ABF19F8CB712}" dt="2024-11-26T13:39:22.711" v="664" actId="700"/>
          <ac:spMkLst>
            <pc:docMk/>
            <pc:sldMk cId="3721957105" sldId="329"/>
            <ac:spMk id="4" creationId="{F0D6D6E2-E307-62A9-FF5F-30774D930731}"/>
          </ac:spMkLst>
        </pc:spChg>
        <pc:spChg chg="add del mod ord">
          <ac:chgData name="Kauppila Elina" userId="857d7802-b40f-45a3-975b-e65d80bfc67d" providerId="ADAL" clId="{631C2E5F-6C03-496F-9430-ABF19F8CB712}" dt="2024-11-26T13:39:22.711" v="664" actId="700"/>
          <ac:spMkLst>
            <pc:docMk/>
            <pc:sldMk cId="3721957105" sldId="329"/>
            <ac:spMk id="5" creationId="{F81CD381-0FE5-B7B6-F364-C0D067FFBFCD}"/>
          </ac:spMkLst>
        </pc:spChg>
        <pc:spChg chg="add del mod ord">
          <ac:chgData name="Kauppila Elina" userId="857d7802-b40f-45a3-975b-e65d80bfc67d" providerId="ADAL" clId="{631C2E5F-6C03-496F-9430-ABF19F8CB712}" dt="2024-11-26T13:39:22.711" v="664" actId="700"/>
          <ac:spMkLst>
            <pc:docMk/>
            <pc:sldMk cId="3721957105" sldId="329"/>
            <ac:spMk id="6" creationId="{F8FACFD4-F599-2135-4E45-B16D678D522E}"/>
          </ac:spMkLst>
        </pc:spChg>
        <pc:spChg chg="add del mod ord">
          <ac:chgData name="Kauppila Elina" userId="857d7802-b40f-45a3-975b-e65d80bfc67d" providerId="ADAL" clId="{631C2E5F-6C03-496F-9430-ABF19F8CB712}" dt="2024-11-26T13:39:22.711" v="664" actId="700"/>
          <ac:spMkLst>
            <pc:docMk/>
            <pc:sldMk cId="3721957105" sldId="329"/>
            <ac:spMk id="7" creationId="{B10C2F87-7E03-86BF-708C-9318D5AECD80}"/>
          </ac:spMkLst>
        </pc:spChg>
        <pc:spChg chg="add mod ord">
          <ac:chgData name="Kauppila Elina" userId="857d7802-b40f-45a3-975b-e65d80bfc67d" providerId="ADAL" clId="{631C2E5F-6C03-496F-9430-ABF19F8CB712}" dt="2024-11-26T13:39:22.711" v="664" actId="700"/>
          <ac:spMkLst>
            <pc:docMk/>
            <pc:sldMk cId="3721957105" sldId="329"/>
            <ac:spMk id="8" creationId="{C47DF641-650E-D6D1-063A-F2546B6259B4}"/>
          </ac:spMkLst>
        </pc:spChg>
        <pc:spChg chg="add mod ord">
          <ac:chgData name="Kauppila Elina" userId="857d7802-b40f-45a3-975b-e65d80bfc67d" providerId="ADAL" clId="{631C2E5F-6C03-496F-9430-ABF19F8CB712}" dt="2024-11-26T13:39:22.711" v="664" actId="700"/>
          <ac:spMkLst>
            <pc:docMk/>
            <pc:sldMk cId="3721957105" sldId="329"/>
            <ac:spMk id="9" creationId="{5AB2F814-86DE-21FD-8118-5493B161F0AE}"/>
          </ac:spMkLst>
        </pc:spChg>
        <pc:spChg chg="add mod ord">
          <ac:chgData name="Kauppila Elina" userId="857d7802-b40f-45a3-975b-e65d80bfc67d" providerId="ADAL" clId="{631C2E5F-6C03-496F-9430-ABF19F8CB712}" dt="2024-11-26T13:39:22.711" v="664" actId="700"/>
          <ac:spMkLst>
            <pc:docMk/>
            <pc:sldMk cId="3721957105" sldId="329"/>
            <ac:spMk id="10" creationId="{1548C219-B14E-2EA4-C248-7FF7F94D64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16.12.2024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16.12.2024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972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2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jpe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jpe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7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1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046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04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40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2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4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08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2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98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91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7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4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8429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16.12.2024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95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82247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8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16.12.2024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1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94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55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94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14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38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9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43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52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1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98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60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55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51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3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6393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07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4" r:id="rId4"/>
    <p:sldLayoutId id="2147483661" r:id="rId5"/>
    <p:sldLayoutId id="2147483683" r:id="rId6"/>
    <p:sldLayoutId id="2147483685" r:id="rId7"/>
    <p:sldLayoutId id="2147483662" r:id="rId8"/>
    <p:sldLayoutId id="2147483663" r:id="rId9"/>
    <p:sldLayoutId id="2147483650" r:id="rId10"/>
    <p:sldLayoutId id="2147483651" r:id="rId11"/>
    <p:sldLayoutId id="2147483664" r:id="rId12"/>
    <p:sldLayoutId id="2147483665" r:id="rId13"/>
    <p:sldLayoutId id="2147483666" r:id="rId14"/>
    <p:sldLayoutId id="2147483667" r:id="rId15"/>
    <p:sldLayoutId id="2147483670" r:id="rId16"/>
    <p:sldLayoutId id="2147483668" r:id="rId17"/>
    <p:sldLayoutId id="2147483669" r:id="rId18"/>
    <p:sldLayoutId id="2147483677" r:id="rId19"/>
    <p:sldLayoutId id="2147483673" r:id="rId20"/>
    <p:sldLayoutId id="2147483675" r:id="rId21"/>
    <p:sldLayoutId id="2147483674" r:id="rId22"/>
    <p:sldLayoutId id="2147483676" r:id="rId23"/>
    <p:sldLayoutId id="2147483678" r:id="rId24"/>
    <p:sldLayoutId id="2147483679" r:id="rId25"/>
    <p:sldLayoutId id="2147483680" r:id="rId26"/>
    <p:sldLayoutId id="214748368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16.12.2024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476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ikko.paajala@ouka.fi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5" Type="http://schemas.openxmlformats.org/officeDocument/2006/relationships/hyperlink" Target="mailto:tanja.salo@ouka.fi" TargetMode="External"/><Relationship Id="rId4" Type="http://schemas.openxmlformats.org/officeDocument/2006/relationships/hyperlink" Target="mailto:elina.kauppila@ouka.f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ouka.fi/lukevinkaupunni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lukevinkaupunni/lukukuntoon-haasteet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ouka.fi/lukevinkaupunni/digikuntoon-haastee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ouka.fi/lukevinkaupunni/lukeminen-kirjastoyhteistyo-ohjausryhma" TargetMode="Externa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hyvinvointi" TargetMode="External"/><Relationship Id="rId2" Type="http://schemas.openxmlformats.org/officeDocument/2006/relationships/hyperlink" Target="https://www.ouka.fi/oulun-kaupunkistrategia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g"/><Relationship Id="rId4" Type="http://schemas.openxmlformats.org/officeDocument/2006/relationships/hyperlink" Target="https://www.ouka.fi/ouluoivalta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4527" y="4133060"/>
            <a:ext cx="6408927" cy="609743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Oulu - Lukevin </a:t>
            </a:r>
            <a:r>
              <a:rPr lang="fi-FI" dirty="0" err="1">
                <a:solidFill>
                  <a:schemeClr val="tx1"/>
                </a:solidFill>
                <a:latin typeface="Oulun Graadi Otsikko" pitchFamily="50" charset="0"/>
              </a:rPr>
              <a:t>kaupunni</a:t>
            </a:r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!</a:t>
            </a:r>
            <a:endParaRPr lang="fi-FI" dirty="0">
              <a:latin typeface="Oulun Graadi Otsikk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22B1E07-B877-0C7C-EAD4-8B247FA1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1033960"/>
            <a:ext cx="4669481" cy="512909"/>
          </a:xfrm>
        </p:spPr>
        <p:txBody>
          <a:bodyPr>
            <a:normAutofit/>
          </a:bodyPr>
          <a:lstStyle/>
          <a:p>
            <a:r>
              <a:rPr lang="fi-FI" sz="2800" dirty="0">
                <a:latin typeface="Segoe UI"/>
                <a:cs typeface="Segoe UI"/>
              </a:rPr>
              <a:t>Ota yhteyttä!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F52F30-D914-E2FF-CEA0-96AD021B6A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2" y="2455662"/>
            <a:ext cx="5139499" cy="25663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</a:rPr>
              <a:t>Mikko Paajala, palvelupäällikkö,</a:t>
            </a:r>
            <a:br>
              <a:rPr lang="fi-FI" sz="1600" dirty="0"/>
            </a:br>
            <a:r>
              <a:rPr lang="fi-FI" sz="1600" dirty="0">
                <a:latin typeface="Segoe UI"/>
                <a:cs typeface="Segoe UI"/>
              </a:rPr>
              <a:t>Oulun kaupunginkirjasto, </a:t>
            </a:r>
            <a:r>
              <a:rPr lang="fi-FI" sz="1600" dirty="0">
                <a:latin typeface="Segoe UI"/>
                <a:cs typeface="Segoe UI"/>
                <a:hlinkClick r:id="rId3"/>
              </a:rPr>
              <a:t>mikko.paajala@ouka.fi</a:t>
            </a:r>
            <a:endParaRPr lang="fi-FI" sz="16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</a:rPr>
              <a:t>Elina Kauppila, vastaava informaatikko, Oulun kaupunginkirjasto, kouluyhteistyö, </a:t>
            </a:r>
            <a:r>
              <a:rPr lang="fi-FI" sz="1600" dirty="0">
                <a:latin typeface="Segoe UI"/>
                <a:cs typeface="Segoe UI"/>
                <a:hlinkClick r:id="rId4"/>
              </a:rPr>
              <a:t>elina.kauppila@ouka.fi</a:t>
            </a:r>
            <a:endParaRPr lang="fi-FI" sz="16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</a:rPr>
              <a:t>Tanja Salo, lukutaidon edistämisen kehittäjäopettaja, </a:t>
            </a:r>
            <a:r>
              <a:rPr lang="fi-FI" sz="1600" dirty="0" err="1">
                <a:latin typeface="Segoe UI"/>
                <a:cs typeface="Segoe UI"/>
              </a:rPr>
              <a:t>SiKu</a:t>
            </a:r>
            <a:r>
              <a:rPr lang="fi-FI" sz="1600" dirty="0">
                <a:latin typeface="Segoe UI"/>
                <a:cs typeface="Segoe UI"/>
              </a:rPr>
              <a:t>, </a:t>
            </a:r>
            <a:r>
              <a:rPr lang="fi-FI" sz="1600" dirty="0">
                <a:latin typeface="Segoe UI"/>
                <a:cs typeface="Segoe UI"/>
                <a:hlinkClick r:id="rId5"/>
              </a:rPr>
              <a:t>tanja.salo@ouka.fi</a:t>
            </a:r>
            <a:endParaRPr lang="fi-FI" sz="1600" dirty="0">
              <a:latin typeface="Segoe UI"/>
              <a:cs typeface="Segoe UI"/>
            </a:endParaRPr>
          </a:p>
        </p:txBody>
      </p:sp>
      <p:pic>
        <p:nvPicPr>
          <p:cNvPr id="3" name="Kuva 2" descr="Kuva, joka sisältää kohteen vaate, teksti, Ihmisen kasvot, henkilö&#10;&#10;Kuvaus luotu automaattisesti">
            <a:extLst>
              <a:ext uri="{FF2B5EF4-FFF2-40B4-BE49-F238E27FC236}">
                <a16:creationId xmlns:a16="http://schemas.microsoft.com/office/drawing/2014/main" id="{36E6BCC1-FD24-AC88-683D-C3019AAA4C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976" y="776334"/>
            <a:ext cx="5370471" cy="5305331"/>
          </a:xfrm>
          <a:prstGeom prst="rect">
            <a:avLst/>
          </a:prstGeom>
        </p:spPr>
      </p:pic>
      <p:pic>
        <p:nvPicPr>
          <p:cNvPr id="8" name="Kuva 7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51CF1B7F-1C35-A7BC-6E08-5691A102C8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849092"/>
            <a:ext cx="1232574" cy="1232574"/>
          </a:xfrm>
          <a:prstGeom prst="rect">
            <a:avLst/>
          </a:prstGeom>
        </p:spPr>
      </p:pic>
      <p:sp>
        <p:nvSpPr>
          <p:cNvPr id="13" name="Tekstin paikkamerkki 6">
            <a:extLst>
              <a:ext uri="{FF2B5EF4-FFF2-40B4-BE49-F238E27FC236}">
                <a16:creationId xmlns:a16="http://schemas.microsoft.com/office/drawing/2014/main" id="{78FAC120-B0AC-CF6F-B862-E11424BE2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70850" y="5520718"/>
            <a:ext cx="3519751" cy="382853"/>
          </a:xfrm>
        </p:spPr>
        <p:txBody>
          <a:bodyPr>
            <a:noAutofit/>
          </a:bodyPr>
          <a:lstStyle/>
          <a:p>
            <a:r>
              <a:rPr lang="fi-FI" dirty="0"/>
              <a:t>Vas. Tanja Salo, Elina Kauppila, Mikko Paajala</a:t>
            </a:r>
          </a:p>
        </p:txBody>
      </p:sp>
    </p:spTree>
    <p:extLst>
      <p:ext uri="{BB962C8B-B14F-4D97-AF65-F5344CB8AC3E}">
        <p14:creationId xmlns:p14="http://schemas.microsoft.com/office/powerpoint/2010/main" val="266811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B3033E1-C372-E107-61A5-34FFD704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694362" cy="999460"/>
          </a:xfrm>
        </p:spPr>
        <p:txBody>
          <a:bodyPr>
            <a:normAutofit fontScale="90000"/>
          </a:bodyPr>
          <a:lstStyle/>
          <a:p>
            <a:r>
              <a:rPr lang="fi-FI" dirty="0"/>
              <a:t>Tavoitteemme on olla myös</a:t>
            </a:r>
            <a:br>
              <a:rPr lang="fi-FI" dirty="0"/>
            </a:br>
            <a:r>
              <a:rPr lang="fi-FI" dirty="0"/>
              <a:t>Euroopan lukevin kulttuuripääkaupunki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4FF98CB-510C-F6C9-53A8-EE1304038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248555"/>
            <a:ext cx="4941432" cy="297478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i="1" dirty="0"/>
              <a:t>Lukevin </a:t>
            </a:r>
            <a:r>
              <a:rPr lang="fi-FI" b="1" i="1" dirty="0" err="1"/>
              <a:t>kaupunni</a:t>
            </a:r>
            <a:r>
              <a:rPr lang="fi-FI" b="1" i="1" dirty="0"/>
              <a:t> –kampanja </a:t>
            </a:r>
            <a:r>
              <a:rPr lang="fi-FI" dirty="0"/>
              <a:t>on lukemaan innostamisen ja lukutaidon edistämisen kampanja, jonka tavoitteena on tehdä Oulusta Euroopan lukevin kulttuuripääkaupunki.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Lukevin </a:t>
            </a:r>
            <a:r>
              <a:rPr lang="fi-FI" dirty="0" err="1"/>
              <a:t>kaupunni</a:t>
            </a:r>
            <a:r>
              <a:rPr lang="fi-FI" dirty="0"/>
              <a:t> on myös viestintä- ja markkinointikampanja.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Teemme yhdessä oululaista lukutaitotyötä näkyväksi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ja kerromme, millainen on Euroopan Lukevin </a:t>
            </a:r>
            <a:r>
              <a:rPr lang="fi-FI" b="0" i="0" dirty="0" err="1">
                <a:solidFill>
                  <a:srgbClr val="000000"/>
                </a:solidFill>
                <a:effectLst/>
                <a:latin typeface="+mn-lt"/>
              </a:rPr>
              <a:t>kaupunni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  <a:cs typeface="Segoe UI"/>
              </a:rPr>
              <a:t>Verkkosivut: </a:t>
            </a:r>
            <a:r>
              <a:rPr lang="fi-FI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  <a:cs typeface="Segoe UI"/>
                <a:hlinkClick r:id="rId2"/>
              </a:rPr>
              <a:t>ouka.fi/</a:t>
            </a:r>
            <a:r>
              <a:rPr lang="fi-FI" dirty="0" err="1">
                <a:solidFill>
                  <a:srgbClr val="000000"/>
                </a:solidFill>
                <a:highlight>
                  <a:srgbClr val="FFFFFF"/>
                </a:highlight>
                <a:latin typeface="+mn-lt"/>
                <a:cs typeface="Segoe UI"/>
                <a:hlinkClick r:id="rId2"/>
              </a:rPr>
              <a:t>lukevinkaupunni</a:t>
            </a:r>
            <a:endParaRPr lang="fi-FI" sz="1800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0" name="Kuvan paikkamerkki 5">
            <a:extLst>
              <a:ext uri="{FF2B5EF4-FFF2-40B4-BE49-F238E27FC236}">
                <a16:creationId xmlns:a16="http://schemas.microsoft.com/office/drawing/2014/main" id="{5C6B0E2A-62EA-7D36-FA8C-82282B56B0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" b="6"/>
          <a:stretch>
            <a:fillRect/>
          </a:stretch>
        </p:blipFill>
        <p:spPr>
          <a:xfrm>
            <a:off x="6497638" y="0"/>
            <a:ext cx="5694362" cy="6858000"/>
          </a:xfrm>
          <a:prstGeom prst="rect">
            <a:avLst/>
          </a:prstGeom>
        </p:spPr>
      </p:pic>
      <p:pic>
        <p:nvPicPr>
          <p:cNvPr id="3" name="Kuva 2" descr="Kuva, joka sisältää kohteen clipart, Grafiikka, graafinen suunnittelu, kuvitus&#10;&#10;Kuvaus luotu automaattisesti">
            <a:extLst>
              <a:ext uri="{FF2B5EF4-FFF2-40B4-BE49-F238E27FC236}">
                <a16:creationId xmlns:a16="http://schemas.microsoft.com/office/drawing/2014/main" id="{8587A3DF-3F5A-D51D-0A91-3B8CAA507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563" y="5409175"/>
            <a:ext cx="2451471" cy="1012911"/>
          </a:xfrm>
          <a:prstGeom prst="rect">
            <a:avLst/>
          </a:prstGeom>
        </p:spPr>
      </p:pic>
      <p:pic>
        <p:nvPicPr>
          <p:cNvPr id="5" name="Kuva 4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5538E382-BAEE-1929-18B6-21E52EF30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946" y="4770738"/>
            <a:ext cx="2087262" cy="20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uvakaappaus, animaatio, graafinen suunnittelu&#10;&#10;Kuvaus luotu automaattisesti">
            <a:extLst>
              <a:ext uri="{FF2B5EF4-FFF2-40B4-BE49-F238E27FC236}">
                <a16:creationId xmlns:a16="http://schemas.microsoft.com/office/drawing/2014/main" id="{909828CD-F164-36BF-2945-A5656B19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" y="0"/>
            <a:ext cx="1212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5ED38D-3310-7480-D560-0BE7035F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654449"/>
          </a:xfrm>
        </p:spPr>
        <p:txBody>
          <a:bodyPr anchor="t">
            <a:normAutofit/>
          </a:bodyPr>
          <a:lstStyle/>
          <a:p>
            <a:r>
              <a:rPr lang="fi-FI" dirty="0"/>
              <a:t>Mitä kampanjassa tapahtuu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E930698-914C-81A8-7BB0-D053899C5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941608"/>
            <a:ext cx="4941432" cy="3433697"/>
          </a:xfrm>
        </p:spPr>
        <p:txBody>
          <a:bodyPr>
            <a:normAutofit lnSpcReduction="10000"/>
          </a:bodyPr>
          <a:lstStyle/>
          <a:p>
            <a:r>
              <a:rPr lang="fi-FI" sz="1500" dirty="0"/>
              <a:t>Haastamme mukaan </a:t>
            </a:r>
            <a:r>
              <a:rPr lang="fi-FI" sz="1500" b="0" i="0" dirty="0">
                <a:effectLst/>
              </a:rPr>
              <a:t>kaikki oululaiset: kuntalaiset, työyhteisöt, kaupungin työntekijät, varhaiskasvatuksen, opetuksen, yhdistykset, yritykset, median, </a:t>
            </a:r>
            <a:r>
              <a:rPr lang="fi-FI" sz="1500" b="0" i="0" dirty="0" err="1">
                <a:effectLst/>
              </a:rPr>
              <a:t>kirjagrammaajat</a:t>
            </a:r>
            <a:r>
              <a:rPr lang="fi-FI" sz="1500" b="0" i="0" dirty="0">
                <a:effectLst/>
              </a:rPr>
              <a:t> jne. Kampanjaan voi osallistua haluamallaan tavalla.</a:t>
            </a:r>
            <a:endParaRPr lang="fi-FI" sz="1500" b="1" dirty="0"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1" dirty="0">
                <a:highlight>
                  <a:srgbClr val="FFFFFF"/>
                </a:highlight>
              </a:rPr>
              <a:t>Innostamme</a:t>
            </a:r>
            <a:r>
              <a:rPr lang="fi-FI" sz="1500" dirty="0">
                <a:highlight>
                  <a:srgbClr val="FFFFFF"/>
                </a:highlight>
              </a:rPr>
              <a:t> </a:t>
            </a:r>
            <a:r>
              <a:rPr lang="fi-FI" sz="1500" b="0" i="0" dirty="0">
                <a:effectLst/>
                <a:highlight>
                  <a:srgbClr val="FFFFFF"/>
                </a:highlight>
              </a:rPr>
              <a:t>oululaisia lukemaan, kehittämään monilukutaitoaan ja hyvinvointiaan lukemalla</a:t>
            </a:r>
            <a:r>
              <a:rPr lang="fi-FI" sz="1500" dirty="0">
                <a:highlight>
                  <a:srgbClr val="FFFFFF"/>
                </a:highlight>
              </a:rPr>
              <a:t>. Pienetkin lukuteot ovat tärkeitä.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1" i="0" dirty="0">
                <a:effectLst/>
                <a:highlight>
                  <a:srgbClr val="FFFFFF"/>
                </a:highlight>
              </a:rPr>
              <a:t>Aktivoimme</a:t>
            </a:r>
            <a:r>
              <a:rPr lang="fi-FI" sz="1500" b="0" i="0" dirty="0">
                <a:effectLst/>
                <a:highlight>
                  <a:srgbClr val="FFFFFF"/>
                </a:highlight>
              </a:rPr>
              <a:t> kuntalaisia, yrityksiä, organisaatioita ja yhdistyksiä jakamaan omia lukutekojaan.</a:t>
            </a:r>
            <a:r>
              <a:rPr lang="fi-FI" sz="1500" dirty="0">
                <a:highlight>
                  <a:srgbClr val="FFFFFF"/>
                </a:highlight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1" i="0" dirty="0">
                <a:effectLst/>
                <a:highlight>
                  <a:srgbClr val="FFFFFF"/>
                </a:highlight>
              </a:rPr>
              <a:t>Luomme yhteisöllistä lukemisen kulttuuria</a:t>
            </a:r>
            <a:r>
              <a:rPr lang="fi-FI" sz="1500" b="0" i="0" dirty="0">
                <a:effectLst/>
                <a:highlight>
                  <a:srgbClr val="FFFFFF"/>
                </a:highlight>
              </a:rPr>
              <a:t>.</a:t>
            </a:r>
            <a:r>
              <a:rPr lang="fi-FI" sz="1500" dirty="0">
                <a:highlight>
                  <a:srgbClr val="FFFFFF"/>
                </a:highlight>
              </a:rPr>
              <a:t> Pyrimme luomaan uutta yhteistyötä.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1" i="0" dirty="0">
                <a:effectLst/>
              </a:rPr>
              <a:t>Pyrimme saamaan näkyvyyttä tärkeälle asialle eli lukutaidolle</a:t>
            </a:r>
            <a:endParaRPr lang="fi-FI" sz="1500" b="1" i="0" dirty="0">
              <a:effectLst/>
              <a:highlight>
                <a:srgbClr val="FFFFFF"/>
              </a:highlight>
            </a:endParaRPr>
          </a:p>
        </p:txBody>
      </p:sp>
      <p:pic>
        <p:nvPicPr>
          <p:cNvPr id="8" name="Kuva 7" descr="Kuva, joka sisältää kohteen teksti, kuvakaappaus, juliste, graafinen suunnittelu&#10;&#10;Kuvaus luotu automaattisesti">
            <a:extLst>
              <a:ext uri="{FF2B5EF4-FFF2-40B4-BE49-F238E27FC236}">
                <a16:creationId xmlns:a16="http://schemas.microsoft.com/office/drawing/2014/main" id="{30BCB74B-1668-2FE1-FD46-CA46B9A190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444" y="581890"/>
            <a:ext cx="5694218" cy="5694218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BC4ADAE-A9AB-E134-3144-BCDBA8C5BF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8289" y="5865548"/>
            <a:ext cx="3345929" cy="3828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53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7795A1-7503-5FDB-577F-81623DBB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53" y="1053731"/>
            <a:ext cx="5312005" cy="999460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Lukukuntoon-haasteet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9DE47E-06BB-D20F-B3E6-B1FFD7186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52" y="1713010"/>
            <a:ext cx="4829633" cy="40912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latin typeface="+mn-lt"/>
                <a:cs typeface="Segoe UI"/>
                <a:hlinkClick r:id="rId3"/>
              </a:rPr>
              <a:t>Tulostettavat Lukukuntoon-haasteet</a:t>
            </a:r>
            <a:r>
              <a:rPr lang="fi-FI" sz="2000" dirty="0">
                <a:latin typeface="+mn-lt"/>
                <a:cs typeface="Segoe UI"/>
              </a:rPr>
              <a:t> Lukevin </a:t>
            </a:r>
            <a:r>
              <a:rPr lang="fi-FI" sz="2000" dirty="0" err="1">
                <a:latin typeface="+mn-lt"/>
                <a:cs typeface="Segoe UI"/>
              </a:rPr>
              <a:t>kaupunni</a:t>
            </a:r>
            <a:r>
              <a:rPr lang="fi-FI" sz="2000" dirty="0">
                <a:latin typeface="+mn-lt"/>
                <a:cs typeface="Segoe UI"/>
              </a:rPr>
              <a:t> –sivustolla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>
                <a:latin typeface="+mn-lt"/>
                <a:cs typeface="Segoe UI"/>
              </a:rPr>
              <a:t>koululaiset</a:t>
            </a:r>
            <a:endParaRPr lang="en-US" dirty="0">
              <a:latin typeface="+mn-lt"/>
              <a:cs typeface="Segoe UI"/>
            </a:endParaRPr>
          </a:p>
          <a:p>
            <a:pPr marL="742950" lvl="1" indent="-285750">
              <a:buFont typeface="Wingdings,Sans-Serif"/>
              <a:buChar char="ü"/>
            </a:pPr>
            <a:r>
              <a:rPr lang="fi-FI" dirty="0">
                <a:latin typeface="+mn-lt"/>
                <a:cs typeface="Segoe UI"/>
              </a:rPr>
              <a:t>varhaiskasvatus ja perheet</a:t>
            </a:r>
            <a:endParaRPr lang="en-US" dirty="0">
              <a:latin typeface="+mn-lt"/>
              <a:cs typeface="Segoe UI"/>
            </a:endParaRPr>
          </a:p>
          <a:p>
            <a:pPr marL="742950" lvl="1" indent="-285750">
              <a:buFont typeface="Wingdings,Sans-Serif"/>
              <a:buChar char="ü"/>
            </a:pPr>
            <a:r>
              <a:rPr lang="fi-FI" dirty="0">
                <a:latin typeface="+mn-lt"/>
                <a:cs typeface="Segoe UI"/>
              </a:rPr>
              <a:t>aikuiset</a:t>
            </a:r>
            <a:endParaRPr lang="en-US" dirty="0">
              <a:latin typeface="+mn-lt"/>
              <a:cs typeface="Segoe UI"/>
            </a:endParaRPr>
          </a:p>
          <a:p>
            <a:pPr marL="742950" lvl="1" indent="-285750">
              <a:buFont typeface="Wingdings,Sans-Serif"/>
              <a:buChar char="ü"/>
            </a:pPr>
            <a:r>
              <a:rPr lang="fi-FI" dirty="0">
                <a:latin typeface="+mn-lt"/>
                <a:cs typeface="Segoe UI"/>
              </a:rPr>
              <a:t>Työyhteisöt</a:t>
            </a:r>
          </a:p>
          <a:p>
            <a:endParaRPr lang="fi-FI" dirty="0">
              <a:latin typeface="+mn-lt"/>
              <a:cs typeface="Segoe UI"/>
            </a:endParaRPr>
          </a:p>
          <a:p>
            <a:r>
              <a:rPr lang="fi-FI" dirty="0">
                <a:latin typeface="+mn-lt"/>
                <a:cs typeface="Segoe UI"/>
              </a:rPr>
              <a:t>Mediataitoviikolla helmikuussa 2025 julkaistaan </a:t>
            </a:r>
            <a:r>
              <a:rPr lang="fi-FI" dirty="0">
                <a:latin typeface="+mn-lt"/>
                <a:cs typeface="Segoe UI"/>
                <a:hlinkClick r:id="rId4"/>
              </a:rPr>
              <a:t>Digikuntoon-haasteet</a:t>
            </a:r>
            <a:r>
              <a:rPr lang="fi-FI" dirty="0">
                <a:latin typeface="+mn-lt"/>
                <a:cs typeface="Segoe UI"/>
              </a:rPr>
              <a:t>.</a:t>
            </a:r>
          </a:p>
          <a:p>
            <a:endParaRPr lang="fi-FI" sz="2100" dirty="0">
              <a:latin typeface="+mn-lt"/>
              <a:cs typeface="Segoe UI"/>
            </a:endParaRPr>
          </a:p>
          <a:p>
            <a:r>
              <a:rPr lang="fi-FI" dirty="0">
                <a:latin typeface="+mn-lt"/>
                <a:cs typeface="Segoe UI"/>
              </a:rPr>
              <a:t>Kaikki kampanjan materiaalit ovat vapaasti käytettävissä verkkosivuilla.</a:t>
            </a:r>
            <a:endParaRPr lang="fi-FI" dirty="0">
              <a:latin typeface="+mn-lt"/>
            </a:endParaRPr>
          </a:p>
          <a:p>
            <a:pPr lvl="1"/>
            <a:endParaRPr lang="fi-FI" sz="2000" dirty="0">
              <a:cs typeface="Arial"/>
            </a:endParaRPr>
          </a:p>
          <a:p>
            <a:pPr lvl="1"/>
            <a:endParaRPr lang="fi-FI" sz="2000" dirty="0">
              <a:latin typeface="+mn-lt"/>
              <a:cs typeface="Arial"/>
            </a:endParaRPr>
          </a:p>
          <a:p>
            <a:endParaRPr lang="fi-FI" sz="2100" dirty="0">
              <a:latin typeface="+mn-lt"/>
              <a:cs typeface="Segoe UI"/>
            </a:endParaRPr>
          </a:p>
        </p:txBody>
      </p:sp>
      <p:pic>
        <p:nvPicPr>
          <p:cNvPr id="9" name="Kuva 8" descr="Kuva, joka sisältää kohteen teksti, kuvakaappaus, kirje&#10;&#10;Kuvaus luotu automaattisesti">
            <a:extLst>
              <a:ext uri="{FF2B5EF4-FFF2-40B4-BE49-F238E27FC236}">
                <a16:creationId xmlns:a16="http://schemas.microsoft.com/office/drawing/2014/main" id="{4D07FFE0-F480-429A-0743-149FB8BFC6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72" y="63371"/>
            <a:ext cx="6324376" cy="6722829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D1FDC8C-F9F2-6109-B39D-F27CE1084374}"/>
              </a:ext>
            </a:extLst>
          </p:cNvPr>
          <p:cNvSpPr txBox="1"/>
          <p:nvPr/>
        </p:nvSpPr>
        <p:spPr>
          <a:xfrm>
            <a:off x="9180214" y="5160474"/>
            <a:ext cx="2697933" cy="1625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/>
          </a:p>
        </p:txBody>
      </p:sp>
      <p:pic>
        <p:nvPicPr>
          <p:cNvPr id="6" name="Kuva 5" descr="Kuva, joka sisältää kohteen teksti, kirja, animaatio, paperi&#10;&#10;Kuvaus luotu automaattisesti">
            <a:extLst>
              <a:ext uri="{FF2B5EF4-FFF2-40B4-BE49-F238E27FC236}">
                <a16:creationId xmlns:a16="http://schemas.microsoft.com/office/drawing/2014/main" id="{EAB04E13-9203-44F6-A38F-0F47677622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167" y="4783983"/>
            <a:ext cx="2594953" cy="20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56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05569A-7772-18DA-650C-317D9CE1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5061120" cy="999460"/>
          </a:xfrm>
        </p:spPr>
        <p:txBody>
          <a:bodyPr/>
          <a:lstStyle/>
          <a:p>
            <a:r>
              <a:rPr lang="fi-FI" dirty="0"/>
              <a:t>Tulossa Lukumittari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9924FD-C841-9899-23FB-B54C98514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Rakenteilla verkkosivuille, toteutetaan </a:t>
            </a:r>
            <a:r>
              <a:rPr lang="fi-FI" dirty="0" err="1"/>
              <a:t>Formsilla</a:t>
            </a:r>
            <a:r>
              <a:rPr lang="fi-FI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Verkkosivuille tulee kuukausittaista visualisointia.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2C58BA3-DD0E-0535-8FC2-FD0C3368A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DC34CC8-2CCE-8D4B-DF30-B4822BB2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59" y="947391"/>
            <a:ext cx="6154009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DE10AB27-AE65-9B07-2688-9DC94F8F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5521860" cy="999460"/>
          </a:xfrm>
        </p:spPr>
        <p:txBody>
          <a:bodyPr>
            <a:normAutofit/>
          </a:bodyPr>
          <a:lstStyle/>
          <a:p>
            <a:r>
              <a:rPr lang="fi-FI" dirty="0"/>
              <a:t>Lukeminen &amp; kirjastoyhteistyö -ohjausryhmä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EFBC5029-731E-818E-EFC8-0C5A0590F0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753" y="2062716"/>
            <a:ext cx="5888691" cy="3671512"/>
          </a:xfrm>
        </p:spPr>
        <p:txBody>
          <a:bodyPr>
            <a:normAutofit lnSpcReduction="10000"/>
          </a:bodyPr>
          <a:lstStyle/>
          <a:p>
            <a:pPr algn="l"/>
            <a:r>
              <a:rPr lang="fi-FI" dirty="0">
                <a:solidFill>
                  <a:srgbClr val="000000"/>
                </a:solidFill>
                <a:latin typeface="+mn-lt"/>
              </a:rPr>
              <a:t>Idea on peräisin kirjastolta, mutta kampanjaa koordinoi moniammatillinen o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hjausryhmä, joka toimii </a:t>
            </a:r>
            <a:r>
              <a:rPr lang="fi-FI" b="1" i="0" dirty="0">
                <a:solidFill>
                  <a:srgbClr val="000000"/>
                </a:solidFill>
                <a:effectLst/>
                <a:latin typeface="+mn-lt"/>
              </a:rPr>
              <a:t>Oulun kaupungin lukutaitotyön ja lukutaitostrategian ohjausryhmänä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l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Ohjausryhmän työn tavoitteena on </a:t>
            </a:r>
            <a:r>
              <a:rPr lang="fi-FI" b="1" i="0" dirty="0">
                <a:solidFill>
                  <a:srgbClr val="000000"/>
                </a:solidFill>
                <a:effectLst/>
                <a:latin typeface="+mn-lt"/>
              </a:rPr>
              <a:t>eri ikäisten kuntalaisten lukutaidon monialainen kehittäminen ja koordinointi Oulussa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l"/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Ohjausryhmä edistää myös kirjastojen yhteistyötä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varhaiskasvatuksen, perusopetuksen ja lukiokoulutuksen kanssa. Sen tehtävänä on lukutaitotyön rakenteiden ylläpitäminen ja vahvistaminen.</a:t>
            </a:r>
            <a:br>
              <a:rPr lang="fi-FI" b="0" i="0" dirty="0">
                <a:solidFill>
                  <a:srgbClr val="000000"/>
                </a:solidFill>
                <a:effectLst/>
                <a:latin typeface="+mn-lt"/>
              </a:rPr>
            </a:b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l"/>
            <a:r>
              <a:rPr lang="fi-FI" dirty="0">
                <a:hlinkClick r:id="rId2"/>
              </a:rPr>
              <a:t>Lukeminen &amp; kirjastoyhteistyö -ohjausryhmä | Lukevin </a:t>
            </a:r>
            <a:r>
              <a:rPr lang="fi-FI" dirty="0" err="1">
                <a:hlinkClick r:id="rId2"/>
              </a:rPr>
              <a:t>kaupunni</a:t>
            </a:r>
            <a:r>
              <a:rPr lang="fi-FI" dirty="0">
                <a:hlinkClick r:id="rId2"/>
              </a:rPr>
              <a:t> | Oulun kaupunki</a:t>
            </a: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Kuvan paikkamerkki 14" descr="Kuva, joka sisältää kohteen animaatio, clipart, Animoidut lastenohjelmat, kuvitus&#10;&#10;Kuvaus luotu automaattisesti">
            <a:extLst>
              <a:ext uri="{FF2B5EF4-FFF2-40B4-BE49-F238E27FC236}">
                <a16:creationId xmlns:a16="http://schemas.microsoft.com/office/drawing/2014/main" id="{9A64EBC6-D5C8-8705-999E-6CB018563A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81" b="7881"/>
          <a:stretch>
            <a:fillRect/>
          </a:stretch>
        </p:blipFill>
        <p:spPr>
          <a:xfrm>
            <a:off x="6497638" y="0"/>
            <a:ext cx="5694362" cy="6858000"/>
          </a:xfrm>
        </p:spPr>
      </p:pic>
    </p:spTree>
    <p:extLst>
      <p:ext uri="{BB962C8B-B14F-4D97-AF65-F5344CB8AC3E}">
        <p14:creationId xmlns:p14="http://schemas.microsoft.com/office/powerpoint/2010/main" val="338295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0C7FF-448A-C90C-0A2A-0840EC80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594628"/>
          </a:xfrm>
        </p:spPr>
        <p:txBody>
          <a:bodyPr/>
          <a:lstStyle/>
          <a:p>
            <a:r>
              <a:rPr lang="fi-FI" dirty="0"/>
              <a:t>Lukutaito ohjaavissa asiakirjoissa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47F8F9-8D40-7F4B-4CEE-2BEF6A695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8" y="1801640"/>
            <a:ext cx="5303319" cy="3820562"/>
          </a:xfrm>
        </p:spPr>
        <p:txBody>
          <a:bodyPr>
            <a:normAutofit fontScale="92500" lnSpcReduction="10000"/>
          </a:bodyPr>
          <a:lstStyle/>
          <a:p>
            <a:r>
              <a:rPr lang="fi-FI" b="1" i="1" dirty="0"/>
              <a:t>”Oulu on aktiivinen toimija kansallisen lukutaitostrategian Lukeva kunta –verkostossa.”</a:t>
            </a:r>
            <a:endParaRPr lang="fi-FI" dirty="0">
              <a:hlinkClick r:id="rId2"/>
            </a:endParaRPr>
          </a:p>
          <a:p>
            <a:r>
              <a:rPr lang="fi-FI" dirty="0">
                <a:hlinkClick r:id="rId2"/>
              </a:rPr>
              <a:t>Oulun kaupunkistrategia 2030</a:t>
            </a:r>
            <a:endParaRPr lang="fi-FI" dirty="0"/>
          </a:p>
          <a:p>
            <a:br>
              <a:rPr lang="fi-FI" dirty="0"/>
            </a:br>
            <a:r>
              <a:rPr lang="fi-FI" b="1" i="1" dirty="0"/>
              <a:t>”Oulun kaupunki sitoutuu kansalliseen lukutaitostrategiaan ja kuntalaisten lukutaitoa edistävään työhön. Vahva lukutaito ja hyvä elämä on tavoitteena jokaiselle oululaiselle.”</a:t>
            </a:r>
            <a:endParaRPr lang="fi-FI" dirty="0">
              <a:hlinkClick r:id="rId3"/>
            </a:endParaRPr>
          </a:p>
          <a:p>
            <a:r>
              <a:rPr lang="fi-FI" dirty="0">
                <a:hlinkClick r:id="rId3"/>
              </a:rPr>
              <a:t>Oulun kaupungin hyvinvointisuunnitelma</a:t>
            </a:r>
            <a:endParaRPr lang="fi-FI" dirty="0"/>
          </a:p>
          <a:p>
            <a:endParaRPr lang="fi-FI" dirty="0"/>
          </a:p>
          <a:p>
            <a:r>
              <a:rPr lang="fi-FI" b="1" i="1" dirty="0"/>
              <a:t>”Oulu on Euroopan lukevin kulttuuripääkaupunki. Jokainen oululainen kokee olevansa osa kulttuuripääkaupunkia.”</a:t>
            </a:r>
            <a:endParaRPr lang="fi-FI" i="1" dirty="0"/>
          </a:p>
          <a:p>
            <a:r>
              <a:rPr lang="fi-FI" dirty="0">
                <a:hlinkClick r:id="rId4"/>
              </a:rPr>
              <a:t>Oulu oivaltaa – sivistysohjelma 2024-2027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F51E7F0-4DDB-69D5-416C-639CE3133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3918" y="6234284"/>
            <a:ext cx="3914989" cy="382853"/>
          </a:xfrm>
        </p:spPr>
        <p:txBody>
          <a:bodyPr>
            <a:noAutofit/>
          </a:bodyPr>
          <a:lstStyle/>
          <a:p>
            <a:r>
              <a:rPr lang="fi-FI" dirty="0"/>
              <a:t>Kuva: Oulun kaupunginkirjasto / Juha M. Kinnunen</a:t>
            </a:r>
          </a:p>
        </p:txBody>
      </p:sp>
      <p:pic>
        <p:nvPicPr>
          <p:cNvPr id="13" name="Kuvan paikkamerkki 12" descr="Kuva, joka sisältää kohteen vaate, kohtaus, kirjahylly, kirjasto&#10;&#10;Kuvaus luotu automaattisesti">
            <a:extLst>
              <a:ext uri="{FF2B5EF4-FFF2-40B4-BE49-F238E27FC236}">
                <a16:creationId xmlns:a16="http://schemas.microsoft.com/office/drawing/2014/main" id="{92103E3E-D121-21A9-CCBE-035A0EA3C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5083" r="39562"/>
          <a:stretch/>
        </p:blipFill>
        <p:spPr>
          <a:xfrm>
            <a:off x="6497782" y="0"/>
            <a:ext cx="5694218" cy="6857999"/>
          </a:xfrm>
        </p:spPr>
      </p:pic>
    </p:spTree>
    <p:extLst>
      <p:ext uri="{BB962C8B-B14F-4D97-AF65-F5344CB8AC3E}">
        <p14:creationId xmlns:p14="http://schemas.microsoft.com/office/powerpoint/2010/main" val="28707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F356D8C-3BCC-E209-E24B-BEC1CB3D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30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.potx" id="{AC8303F7-1F66-4B02-8CC4-7B35D96828BE}" vid="{C442E1DD-C25E-45D7-9299-D4FB55D13165}"/>
    </a:ext>
  </a:extLst>
</a:theme>
</file>

<file path=ppt/theme/theme2.xml><?xml version="1.0" encoding="utf-8"?>
<a:theme xmlns:a="http://schemas.openxmlformats.org/drawingml/2006/main" name="1_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U-Powerpointpohja2021_.potx" id="{B37622CF-F618-4862-969B-B1CCD36E472B}" vid="{A488D094-B640-4A4A-A5D0-A3EB58AAF9F6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7" ma:contentTypeDescription="Luo uusi asiakirja." ma:contentTypeScope="" ma:versionID="d7a68a2d4df2cef9de09a9b7b1fcf9b7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c04b1d9d31519670bead589de5d7949f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F0910E-2E6F-4A83-A014-A28B7085F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061C17-370F-48C1-B234-0A99D1A803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3A59F7-C9E9-4ED9-8430-CC44FA4C1A4B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Oulu_Powerpointpohja</Template>
  <TotalTime>863</TotalTime>
  <Words>393</Words>
  <Application>Microsoft Office PowerPoint</Application>
  <PresentationFormat>Laajakuva</PresentationFormat>
  <Paragraphs>49</Paragraphs>
  <Slides>10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10</vt:i4>
      </vt:variant>
    </vt:vector>
  </HeadingPairs>
  <TitlesOfParts>
    <vt:vector size="18" baseType="lpstr">
      <vt:lpstr>Arial</vt:lpstr>
      <vt:lpstr>Calibri</vt:lpstr>
      <vt:lpstr>Oulun Graadi Otsikko</vt:lpstr>
      <vt:lpstr>Segoe UI</vt:lpstr>
      <vt:lpstr>Wingdings</vt:lpstr>
      <vt:lpstr>Wingdings,Sans-Serif</vt:lpstr>
      <vt:lpstr>Office-teema</vt:lpstr>
      <vt:lpstr>1_Office-teema</vt:lpstr>
      <vt:lpstr>Oulu - Lukevin kaupunni!</vt:lpstr>
      <vt:lpstr>Tavoitteemme on olla myös Euroopan lukevin kulttuuripääkaupunki</vt:lpstr>
      <vt:lpstr>PowerPoint-esitys</vt:lpstr>
      <vt:lpstr>Mitä kampanjassa tapahtuu</vt:lpstr>
      <vt:lpstr>Lukukuntoon-haasteet</vt:lpstr>
      <vt:lpstr>Tulossa Lukumittari</vt:lpstr>
      <vt:lpstr>Lukeminen &amp; kirjastoyhteistyö -ohjausryhmä</vt:lpstr>
      <vt:lpstr>Lukutaito ohjaavissa asiakirjoissa</vt:lpstr>
      <vt:lpstr>PowerPoint-esitys</vt:lpstr>
      <vt:lpstr>Ota yhteyttä!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Kauppila Elina</dc:creator>
  <cp:lastModifiedBy>Kauppila Elina</cp:lastModifiedBy>
  <cp:revision>1</cp:revision>
  <dcterms:created xsi:type="dcterms:W3CDTF">2024-11-15T10:45:15Z</dcterms:created>
  <dcterms:modified xsi:type="dcterms:W3CDTF">2024-12-16T07:23:42Z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2023-11-02T08:31:49Z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01fa4126-6d04-42f5-b1f2-0f2c26e5173d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