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Balabeloo" panose="020B0604020202020204" charset="-78"/>
      <p:regular r:id="rId20"/>
    </p:embeddedFont>
    <p:embeddedFont>
      <p:font typeface="Childos Arabic" panose="020B0604020202020204" charset="-78"/>
      <p:regular r:id="rId21"/>
    </p:embeddedFont>
    <p:embeddedFont>
      <p:font typeface="Childos Arabic Bold" panose="020B0604020202020204" charset="-78"/>
      <p:regular r:id="rId22"/>
    </p:embeddedFont>
    <p:embeddedFont>
      <p:font typeface="Childos Arabic Semi-Bold" panose="020B0604020202020204" charset="-78"/>
      <p:regular r:id="rId23"/>
    </p:embeddedFont>
    <p:embeddedFont>
      <p:font typeface="Kollektif" panose="020B0604020202020204" charset="0"/>
      <p:regular r:id="rId24"/>
    </p:embeddedFont>
    <p:embeddedFont>
      <p:font typeface="Open Sans" panose="020B0606030504020204" pitchFamily="34" charset="0"/>
      <p:regular r:id="rId25"/>
    </p:embeddedFont>
    <p:embeddedFont>
      <p:font typeface="Open Sans Bold" panose="020B0806030504020204" charset="0"/>
      <p:regular r:id="rId26"/>
    </p:embeddedFont>
    <p:embeddedFont>
      <p:font typeface="Stadio Now Display Bold" panose="020B0604020202020204" charset="0"/>
      <p:regular r:id="rId27"/>
    </p:embeddedFont>
    <p:embeddedFont>
      <p:font typeface="Sweet Apricot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67" autoAdjust="0"/>
  </p:normalViewPr>
  <p:slideViewPr>
    <p:cSldViewPr>
      <p:cViewPr varScale="1">
        <p:scale>
          <a:sx n="42" d="100"/>
          <a:sy n="42" d="100"/>
        </p:scale>
        <p:origin x="52" y="1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y.fi/kirjailija/Tutte+M.+Olsen" TargetMode="External"/><Relationship Id="rId2" Type="http://schemas.openxmlformats.org/officeDocument/2006/relationships/hyperlink" Target="https://www.booky.fi/kirjailija/Knut+K.+Gundersen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booky.fi/kirjailija/Borge+Stromgren" TargetMode="External"/><Relationship Id="rId4" Type="http://schemas.openxmlformats.org/officeDocument/2006/relationships/hyperlink" Target="https://www.booky.fi/kirjailija/Johannes+Finn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016914" y="904694"/>
            <a:ext cx="11830153" cy="4838606"/>
            <a:chOff x="221486" y="-431673"/>
            <a:chExt cx="15773537" cy="6451475"/>
          </a:xfrm>
        </p:grpSpPr>
        <p:grpSp>
          <p:nvGrpSpPr>
            <p:cNvPr id="3" name="Group 3"/>
            <p:cNvGrpSpPr/>
            <p:nvPr/>
          </p:nvGrpSpPr>
          <p:grpSpPr>
            <a:xfrm>
              <a:off x="221486" y="599423"/>
              <a:ext cx="4014380" cy="401438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A4A7D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984055" y="599423"/>
              <a:ext cx="4014380" cy="401438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A4A7D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7636376" y="599423"/>
              <a:ext cx="4014380" cy="401438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A4A7D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1330270" y="599423"/>
              <a:ext cx="4014380" cy="401438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A4A7D"/>
              </a:solidFill>
            </p:spPr>
            <p:txBody>
              <a:bodyPr/>
              <a:lstStyle/>
              <a:p>
                <a:endParaRPr lang="fi-FI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8539" tIns="68539" rIns="68539" bIns="68539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46563" y="-431673"/>
              <a:ext cx="15648460" cy="645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976"/>
                </a:lnSpc>
                <a:spcBef>
                  <a:spcPct val="0"/>
                </a:spcBef>
              </a:pPr>
              <a:r>
                <a:rPr lang="en-US" sz="25697" b="1" spc="5447" dirty="0">
                  <a:solidFill>
                    <a:srgbClr val="FFFFFF"/>
                  </a:solidFill>
                  <a:latin typeface="Stadio Now Display Bold"/>
                  <a:ea typeface="Stadio Now Display Bold"/>
                  <a:cs typeface="Stadio Now Display Bold"/>
                  <a:sym typeface="Stadio Now Display Bold"/>
                </a:rPr>
                <a:t>SOPU</a:t>
              </a:r>
            </a:p>
          </p:txBody>
        </p:sp>
      </p:grpSp>
      <p:sp>
        <p:nvSpPr>
          <p:cNvPr id="16" name="Freeform 16" descr="Logo, Oulun kaupunki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96258" y="497706"/>
            <a:ext cx="4392055" cy="1461487"/>
          </a:xfrm>
          <a:custGeom>
            <a:avLst/>
            <a:gdLst/>
            <a:ahLst/>
            <a:cxnLst/>
            <a:rect l="l" t="t" r="r" b="b"/>
            <a:pathLst>
              <a:path w="4392055" h="1461487">
                <a:moveTo>
                  <a:pt x="0" y="0"/>
                </a:moveTo>
                <a:lnTo>
                  <a:pt x="4392054" y="0"/>
                </a:lnTo>
                <a:lnTo>
                  <a:pt x="4392054" y="1461487"/>
                </a:lnTo>
                <a:lnTo>
                  <a:pt x="0" y="1461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7" name="TextBox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914986" y="4298720"/>
            <a:ext cx="3344314" cy="1507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32"/>
              </a:lnSpc>
            </a:pPr>
            <a:r>
              <a:rPr lang="en-US" sz="8809" b="1">
                <a:solidFill>
                  <a:srgbClr val="3B3B6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tunti</a:t>
            </a:r>
          </a:p>
        </p:txBody>
      </p: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02604" y="4933116"/>
            <a:ext cx="14021436" cy="10707768"/>
            <a:chOff x="0" y="0"/>
            <a:chExt cx="18695248" cy="14277024"/>
          </a:xfrm>
        </p:grpSpPr>
        <p:sp>
          <p:nvSpPr>
            <p:cNvPr id="19" name="Freeform 19"/>
            <p:cNvSpPr/>
            <p:nvPr/>
          </p:nvSpPr>
          <p:spPr>
            <a:xfrm>
              <a:off x="0" y="264447"/>
              <a:ext cx="4724180" cy="6874065"/>
            </a:xfrm>
            <a:custGeom>
              <a:avLst/>
              <a:gdLst/>
              <a:ahLst/>
              <a:cxnLst/>
              <a:rect l="l" t="t" r="r" b="b"/>
              <a:pathLst>
                <a:path w="4724180" h="6874065">
                  <a:moveTo>
                    <a:pt x="0" y="0"/>
                  </a:moveTo>
                  <a:lnTo>
                    <a:pt x="4724180" y="0"/>
                  </a:lnTo>
                  <a:lnTo>
                    <a:pt x="4724180" y="6874065"/>
                  </a:lnTo>
                  <a:lnTo>
                    <a:pt x="0" y="6874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20" name="Freeform 20"/>
            <p:cNvSpPr/>
            <p:nvPr/>
          </p:nvSpPr>
          <p:spPr>
            <a:xfrm flipH="1">
              <a:off x="5162758" y="113427"/>
              <a:ext cx="5605628" cy="13700814"/>
            </a:xfrm>
            <a:custGeom>
              <a:avLst/>
              <a:gdLst/>
              <a:ahLst/>
              <a:cxnLst/>
              <a:rect l="l" t="t" r="r" b="b"/>
              <a:pathLst>
                <a:path w="5605628" h="13700814">
                  <a:moveTo>
                    <a:pt x="5605628" y="0"/>
                  </a:moveTo>
                  <a:lnTo>
                    <a:pt x="0" y="0"/>
                  </a:lnTo>
                  <a:lnTo>
                    <a:pt x="0" y="13700815"/>
                  </a:lnTo>
                  <a:lnTo>
                    <a:pt x="5605628" y="13700815"/>
                  </a:lnTo>
                  <a:lnTo>
                    <a:pt x="5605628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2901320" y="0"/>
              <a:ext cx="4666618" cy="14277024"/>
            </a:xfrm>
            <a:custGeom>
              <a:avLst/>
              <a:gdLst/>
              <a:ahLst/>
              <a:cxnLst/>
              <a:rect l="l" t="t" r="r" b="b"/>
              <a:pathLst>
                <a:path w="4666618" h="14277024">
                  <a:moveTo>
                    <a:pt x="0" y="0"/>
                  </a:moveTo>
                  <a:lnTo>
                    <a:pt x="4666618" y="0"/>
                  </a:lnTo>
                  <a:lnTo>
                    <a:pt x="4666618" y="14277024"/>
                  </a:lnTo>
                  <a:lnTo>
                    <a:pt x="0" y="14277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2927324" y="264447"/>
              <a:ext cx="5767924" cy="13748130"/>
            </a:xfrm>
            <a:custGeom>
              <a:avLst/>
              <a:gdLst/>
              <a:ahLst/>
              <a:cxnLst/>
              <a:rect l="l" t="t" r="r" b="b"/>
              <a:pathLst>
                <a:path w="5767924" h="13748130">
                  <a:moveTo>
                    <a:pt x="0" y="0"/>
                  </a:moveTo>
                  <a:lnTo>
                    <a:pt x="5767924" y="0"/>
                  </a:lnTo>
                  <a:lnTo>
                    <a:pt x="5767924" y="13748130"/>
                  </a:lnTo>
                  <a:lnTo>
                    <a:pt x="0" y="13748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23" name="Freeform 23"/>
            <p:cNvSpPr/>
            <p:nvPr/>
          </p:nvSpPr>
          <p:spPr>
            <a:xfrm flipH="1">
              <a:off x="9480400" y="0"/>
              <a:ext cx="5642360" cy="13814242"/>
            </a:xfrm>
            <a:custGeom>
              <a:avLst/>
              <a:gdLst/>
              <a:ahLst/>
              <a:cxnLst/>
              <a:rect l="l" t="t" r="r" b="b"/>
              <a:pathLst>
                <a:path w="5642360" h="13814242">
                  <a:moveTo>
                    <a:pt x="5642360" y="0"/>
                  </a:moveTo>
                  <a:lnTo>
                    <a:pt x="0" y="0"/>
                  </a:lnTo>
                  <a:lnTo>
                    <a:pt x="0" y="13814242"/>
                  </a:lnTo>
                  <a:lnTo>
                    <a:pt x="5642360" y="13814242"/>
                  </a:lnTo>
                  <a:lnTo>
                    <a:pt x="564236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24" name="Otsikko 23">
            <a:extLst>
              <a:ext uri="{FF2B5EF4-FFF2-40B4-BE49-F238E27FC236}">
                <a16:creationId xmlns:a16="http://schemas.microsoft.com/office/drawing/2014/main" id="{B0F99418-7F4B-C85D-1C4F-D709C11147D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SOPU-tunti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46813" y="150658"/>
            <a:ext cx="13594373" cy="9985685"/>
          </a:xfrm>
          <a:custGeom>
            <a:avLst/>
            <a:gdLst/>
            <a:ahLst/>
            <a:cxnLst/>
            <a:rect l="l" t="t" r="r" b="b"/>
            <a:pathLst>
              <a:path w="13594373" h="9985685">
                <a:moveTo>
                  <a:pt x="0" y="0"/>
                </a:moveTo>
                <a:lnTo>
                  <a:pt x="13594374" y="0"/>
                </a:lnTo>
                <a:lnTo>
                  <a:pt x="13594374" y="9985684"/>
                </a:lnTo>
                <a:lnTo>
                  <a:pt x="0" y="99856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542298" y="2397042"/>
            <a:ext cx="10574120" cy="8486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3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Miten</a:t>
            </a:r>
            <a:r>
              <a:rPr kumimoji="0" lang="en-US" sz="530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kumimoji="0" lang="en-US" sz="530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voisit</a:t>
            </a:r>
            <a:r>
              <a:rPr kumimoji="0" lang="en-US" sz="530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kumimoji="0" lang="en-US" sz="530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näyttää</a:t>
            </a:r>
            <a:r>
              <a:rPr kumimoji="0" lang="en-US" sz="530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, </a:t>
            </a:r>
            <a:r>
              <a:rPr kumimoji="0" lang="en-US" sz="530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että</a:t>
            </a:r>
            <a:r>
              <a:rPr kumimoji="0" lang="en-US" sz="530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kumimoji="0" lang="en-US" sz="530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kuuntelet</a:t>
            </a:r>
            <a:r>
              <a:rPr kumimoji="0" lang="en-US" sz="530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876383" y="3407638"/>
            <a:ext cx="11905951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On olemassa monia tapoja näyttää, että kuuntelee toista ja on kiinnostunut toisen kertomuksesta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94519" y="4663515"/>
            <a:ext cx="12698962" cy="3637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765" lvl="1" indent="-253383" algn="l">
              <a:lnSpc>
                <a:spcPts val="4178"/>
              </a:lnSpc>
              <a:buFont typeface="Arial"/>
              <a:buChar char="•"/>
            </a:pPr>
            <a:r>
              <a:rPr lang="en-US" sz="234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Katse (silmiin katsominen, katseen kääntäminen kertojan mukaan)</a:t>
            </a:r>
          </a:p>
          <a:p>
            <a:pPr marL="506765" lvl="1" indent="-253383" algn="l">
              <a:lnSpc>
                <a:spcPts val="4178"/>
              </a:lnSpc>
              <a:buFont typeface="Arial"/>
              <a:buChar char="•"/>
            </a:pPr>
            <a:r>
              <a:rPr lang="en-US" sz="234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Nyökyttely (pieni, iso, liioiteltu)</a:t>
            </a:r>
          </a:p>
          <a:p>
            <a:pPr marL="506765" lvl="1" indent="-253383" algn="l">
              <a:lnSpc>
                <a:spcPts val="4178"/>
              </a:lnSpc>
              <a:buFont typeface="Arial"/>
              <a:buChar char="•"/>
            </a:pPr>
            <a:r>
              <a:rPr lang="en-US" sz="234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Hymähtely (“mm” “niin” “joo” “ahaa”)</a:t>
            </a:r>
          </a:p>
          <a:p>
            <a:pPr marL="506765" lvl="1" indent="-253383" algn="l">
              <a:lnSpc>
                <a:spcPts val="4178"/>
              </a:lnSpc>
              <a:buFont typeface="Arial"/>
              <a:buChar char="•"/>
            </a:pPr>
            <a:r>
              <a:rPr lang="en-US" sz="234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Välikysymykset (“todellako?” “niinkö?”)</a:t>
            </a:r>
          </a:p>
          <a:p>
            <a:pPr marL="506765" lvl="1" indent="-253383" algn="l">
              <a:lnSpc>
                <a:spcPts val="4178"/>
              </a:lnSpc>
              <a:buFont typeface="Arial"/>
              <a:buChar char="•"/>
            </a:pPr>
            <a:r>
              <a:rPr lang="en-US" sz="234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Ilmeet (hymy, otsan kurtistaminen, suun avaaminen, kulmien nostaminen...)</a:t>
            </a:r>
          </a:p>
          <a:p>
            <a:pPr marL="506765" lvl="1" indent="-253383" algn="l">
              <a:lnSpc>
                <a:spcPts val="4178"/>
              </a:lnSpc>
              <a:buFont typeface="Arial"/>
              <a:buChar char="•"/>
            </a:pPr>
            <a:r>
              <a:rPr lang="en-US" sz="234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Käsien liikkeet (käsi suun edessä, kädet poskilla, käsi leuan alla, käsien pitäminen paikallaan)</a:t>
            </a:r>
          </a:p>
          <a:p>
            <a:pPr marL="506765" lvl="1" indent="-253383" algn="l">
              <a:lnSpc>
                <a:spcPts val="4178"/>
              </a:lnSpc>
              <a:buFont typeface="Arial"/>
              <a:buChar char="•"/>
            </a:pPr>
            <a:r>
              <a:rPr lang="en-US" sz="2347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Tarkentavat kysymykset ja kommentit (“milloin tuo tapahtui?” “kuulostaa hauskalta”)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01369" y="8738768"/>
            <a:ext cx="2485261" cy="492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1"/>
              </a:lnSpc>
            </a:pPr>
            <a:r>
              <a:rPr lang="en-US" sz="2939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Keksitkö lisää?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88185" y="1413783"/>
            <a:ext cx="0" cy="7459434"/>
          </a:xfrm>
          <a:prstGeom prst="line">
            <a:avLst/>
          </a:prstGeom>
          <a:ln w="38100" cap="flat">
            <a:solidFill>
              <a:srgbClr val="D3E7E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09074" y="1152689"/>
            <a:ext cx="3288411" cy="8229600"/>
          </a:xfrm>
          <a:custGeom>
            <a:avLst/>
            <a:gdLst/>
            <a:ahLst/>
            <a:cxnLst/>
            <a:rect l="l" t="t" r="r" b="b"/>
            <a:pathLst>
              <a:path w="3288411" h="8229600">
                <a:moveTo>
                  <a:pt x="0" y="0"/>
                </a:moveTo>
                <a:lnTo>
                  <a:pt x="3288411" y="0"/>
                </a:lnTo>
                <a:lnTo>
                  <a:pt x="32884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9483422" y="4201924"/>
            <a:ext cx="7198870" cy="20168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50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17" b="1" i="0" u="none" strike="noStrike" kern="1200" cap="none" spc="0" normalizeH="0" baseline="0" noProof="0" dirty="0" err="1">
                <a:ln>
                  <a:noFill/>
                </a:ln>
                <a:solidFill>
                  <a:srgbClr val="3B3B64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Kokeillaan</a:t>
            </a:r>
            <a:r>
              <a:rPr kumimoji="0" lang="en-US" sz="12517" b="1" i="0" u="none" strike="noStrike" kern="1200" cap="none" spc="0" normalizeH="0" baseline="0" noProof="0" dirty="0">
                <a:ln>
                  <a:noFill/>
                </a:ln>
                <a:solidFill>
                  <a:srgbClr val="3B3B64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195367"/>
            <a:ext cx="6374178" cy="10677735"/>
            <a:chOff x="0" y="0"/>
            <a:chExt cx="1678796" cy="2812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8796" cy="2812243"/>
            </a:xfrm>
            <a:custGeom>
              <a:avLst/>
              <a:gdLst/>
              <a:ahLst/>
              <a:cxnLst/>
              <a:rect l="l" t="t" r="r" b="b"/>
              <a:pathLst>
                <a:path w="1678796" h="2812243">
                  <a:moveTo>
                    <a:pt x="0" y="0"/>
                  </a:moveTo>
                  <a:lnTo>
                    <a:pt x="1678796" y="0"/>
                  </a:lnTo>
                  <a:lnTo>
                    <a:pt x="1678796" y="2812243"/>
                  </a:lnTo>
                  <a:lnTo>
                    <a:pt x="0" y="2812243"/>
                  </a:lnTo>
                  <a:close/>
                </a:path>
              </a:pathLst>
            </a:custGeom>
            <a:solidFill>
              <a:srgbClr val="C8C8ED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78796" cy="2850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80906" y="3422194"/>
            <a:ext cx="771999" cy="77199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80906" y="4860943"/>
            <a:ext cx="771999" cy="77199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80906" y="6299692"/>
            <a:ext cx="771999" cy="77199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1" name="Auto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7380906" y="2740924"/>
            <a:ext cx="8738565" cy="0"/>
          </a:xfrm>
          <a:prstGeom prst="line">
            <a:avLst/>
          </a:prstGeom>
          <a:ln w="38100" cap="flat">
            <a:solidFill>
              <a:srgbClr val="FFF3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380906" y="7738441"/>
            <a:ext cx="771999" cy="77199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12075" y="953858"/>
            <a:ext cx="3962104" cy="4604242"/>
            <a:chOff x="0" y="0"/>
            <a:chExt cx="5282805" cy="6138990"/>
          </a:xfrm>
        </p:grpSpPr>
        <p:sp>
          <p:nvSpPr>
            <p:cNvPr id="15" name="TextBox 15"/>
            <p:cNvSpPr txBox="1"/>
            <p:nvPr/>
          </p:nvSpPr>
          <p:spPr>
            <a:xfrm rot="-6250">
              <a:off x="1410292" y="4371154"/>
              <a:ext cx="2461978" cy="1765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94"/>
                </a:lnSpc>
                <a:spcBef>
                  <a:spcPct val="0"/>
                </a:spcBef>
              </a:pPr>
              <a:r>
                <a:rPr lang="en-US" sz="7067" spc="-501">
                  <a:solidFill>
                    <a:srgbClr val="000000"/>
                  </a:solidFill>
                  <a:latin typeface="Balabeloo"/>
                  <a:ea typeface="Balabeloo"/>
                  <a:cs typeface="Balabeloo"/>
                  <a:sym typeface="Balabeloo"/>
                </a:rPr>
                <a:t>PLAA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 rot="-6250">
              <a:off x="929331" y="3150627"/>
              <a:ext cx="3423797" cy="2460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60"/>
                </a:lnSpc>
                <a:spcBef>
                  <a:spcPct val="0"/>
                </a:spcBef>
              </a:pPr>
              <a:r>
                <a:rPr lang="en-US" sz="9829" spc="-697">
                  <a:solidFill>
                    <a:srgbClr val="000000"/>
                  </a:solidFill>
                  <a:latin typeface="Balabeloo"/>
                  <a:ea typeface="Balabeloo"/>
                  <a:cs typeface="Balabeloo"/>
                  <a:sym typeface="Balabeloo"/>
                </a:rPr>
                <a:t>PLAA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 rot="-6250">
              <a:off x="371374" y="1510367"/>
              <a:ext cx="4539607" cy="3257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45"/>
                </a:lnSpc>
                <a:spcBef>
                  <a:spcPct val="0"/>
                </a:spcBef>
              </a:pPr>
              <a:r>
                <a:rPr lang="en-US" sz="13032" spc="-925">
                  <a:solidFill>
                    <a:srgbClr val="000000"/>
                  </a:solidFill>
                  <a:latin typeface="Balabeloo"/>
                  <a:ea typeface="Balabeloo"/>
                  <a:cs typeface="Balabeloo"/>
                  <a:sym typeface="Balabeloo"/>
                </a:rPr>
                <a:t>PLAA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 rot="-6250">
              <a:off x="2908" y="-290481"/>
              <a:ext cx="5276453" cy="37934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206"/>
                </a:lnSpc>
                <a:spcBef>
                  <a:spcPct val="0"/>
                </a:spcBef>
              </a:pPr>
              <a:r>
                <a:rPr lang="en-US" sz="15147" spc="-1075">
                  <a:solidFill>
                    <a:srgbClr val="000000"/>
                  </a:solidFill>
                  <a:latin typeface="Balabeloo"/>
                  <a:ea typeface="Balabeloo"/>
                  <a:cs typeface="Balabeloo"/>
                  <a:sym typeface="Balabeloo"/>
                </a:rPr>
                <a:t>PLAA</a:t>
              </a:r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7933" y="4277181"/>
            <a:ext cx="1954414" cy="1167526"/>
            <a:chOff x="0" y="0"/>
            <a:chExt cx="3488690" cy="2084070"/>
          </a:xfrm>
        </p:grpSpPr>
        <p:sp>
          <p:nvSpPr>
            <p:cNvPr id="20" name="Freeform 20"/>
            <p:cNvSpPr/>
            <p:nvPr/>
          </p:nvSpPr>
          <p:spPr>
            <a:xfrm>
              <a:off x="49530" y="48260"/>
              <a:ext cx="3390900" cy="1988820"/>
            </a:xfrm>
            <a:custGeom>
              <a:avLst/>
              <a:gdLst/>
              <a:ahLst/>
              <a:cxnLst/>
              <a:rect l="l" t="t" r="r" b="b"/>
              <a:pathLst>
                <a:path w="3390900" h="1988820">
                  <a:moveTo>
                    <a:pt x="1781810" y="607060"/>
                  </a:moveTo>
                  <a:cubicBezTo>
                    <a:pt x="1788160" y="750570"/>
                    <a:pt x="1799590" y="807720"/>
                    <a:pt x="1822450" y="863600"/>
                  </a:cubicBezTo>
                  <a:cubicBezTo>
                    <a:pt x="1850390" y="933450"/>
                    <a:pt x="1901190" y="1012190"/>
                    <a:pt x="1949450" y="1082040"/>
                  </a:cubicBezTo>
                  <a:cubicBezTo>
                    <a:pt x="1997710" y="1151890"/>
                    <a:pt x="2063750" y="1231900"/>
                    <a:pt x="2113280" y="1285240"/>
                  </a:cubicBezTo>
                  <a:cubicBezTo>
                    <a:pt x="2148840" y="1322070"/>
                    <a:pt x="2202180" y="1347470"/>
                    <a:pt x="2211070" y="1372870"/>
                  </a:cubicBezTo>
                  <a:cubicBezTo>
                    <a:pt x="2216150" y="1385570"/>
                    <a:pt x="2212340" y="1404620"/>
                    <a:pt x="2204720" y="1409700"/>
                  </a:cubicBezTo>
                  <a:cubicBezTo>
                    <a:pt x="2199640" y="1414780"/>
                    <a:pt x="2189480" y="1413510"/>
                    <a:pt x="2176780" y="1408430"/>
                  </a:cubicBezTo>
                  <a:cubicBezTo>
                    <a:pt x="2128520" y="1389380"/>
                    <a:pt x="2005330" y="1248410"/>
                    <a:pt x="1897380" y="1156970"/>
                  </a:cubicBezTo>
                  <a:cubicBezTo>
                    <a:pt x="1753870" y="1037590"/>
                    <a:pt x="1504950" y="862330"/>
                    <a:pt x="1388110" y="759460"/>
                  </a:cubicBezTo>
                  <a:cubicBezTo>
                    <a:pt x="1322070" y="701040"/>
                    <a:pt x="1277620" y="657860"/>
                    <a:pt x="1240790" y="610870"/>
                  </a:cubicBezTo>
                  <a:cubicBezTo>
                    <a:pt x="1211580" y="575310"/>
                    <a:pt x="1176020" y="538480"/>
                    <a:pt x="1174750" y="506730"/>
                  </a:cubicBezTo>
                  <a:cubicBezTo>
                    <a:pt x="1174750" y="483870"/>
                    <a:pt x="1189990" y="454660"/>
                    <a:pt x="1211580" y="443230"/>
                  </a:cubicBezTo>
                  <a:cubicBezTo>
                    <a:pt x="1242060" y="427990"/>
                    <a:pt x="1304290" y="452120"/>
                    <a:pt x="1362710" y="466090"/>
                  </a:cubicBezTo>
                  <a:cubicBezTo>
                    <a:pt x="1446530" y="485140"/>
                    <a:pt x="1560830" y="521970"/>
                    <a:pt x="1664970" y="561340"/>
                  </a:cubicBezTo>
                  <a:cubicBezTo>
                    <a:pt x="1778000" y="603250"/>
                    <a:pt x="1908810" y="661670"/>
                    <a:pt x="2016760" y="713740"/>
                  </a:cubicBezTo>
                  <a:cubicBezTo>
                    <a:pt x="2110740" y="758190"/>
                    <a:pt x="2207260" y="803910"/>
                    <a:pt x="2277110" y="848360"/>
                  </a:cubicBezTo>
                  <a:cubicBezTo>
                    <a:pt x="2330450" y="880110"/>
                    <a:pt x="2395220" y="909320"/>
                    <a:pt x="2410460" y="944880"/>
                  </a:cubicBezTo>
                  <a:cubicBezTo>
                    <a:pt x="2420620" y="970280"/>
                    <a:pt x="2419350" y="1002030"/>
                    <a:pt x="2395220" y="1024890"/>
                  </a:cubicBezTo>
                  <a:cubicBezTo>
                    <a:pt x="2321560" y="1098550"/>
                    <a:pt x="1911350" y="1101090"/>
                    <a:pt x="1629410" y="1160780"/>
                  </a:cubicBezTo>
                  <a:cubicBezTo>
                    <a:pt x="1276350" y="1236980"/>
                    <a:pt x="551180" y="1468120"/>
                    <a:pt x="443230" y="1455420"/>
                  </a:cubicBezTo>
                  <a:cubicBezTo>
                    <a:pt x="425450" y="1452880"/>
                    <a:pt x="415290" y="1446530"/>
                    <a:pt x="414020" y="1438910"/>
                  </a:cubicBezTo>
                  <a:cubicBezTo>
                    <a:pt x="410210" y="1431290"/>
                    <a:pt x="419100" y="1410970"/>
                    <a:pt x="430530" y="1405890"/>
                  </a:cubicBezTo>
                  <a:cubicBezTo>
                    <a:pt x="453390" y="1394460"/>
                    <a:pt x="505460" y="1428750"/>
                    <a:pt x="561340" y="1432560"/>
                  </a:cubicBezTo>
                  <a:cubicBezTo>
                    <a:pt x="659130" y="1438910"/>
                    <a:pt x="796290" y="1418590"/>
                    <a:pt x="966470" y="1402080"/>
                  </a:cubicBezTo>
                  <a:cubicBezTo>
                    <a:pt x="1252220" y="1374140"/>
                    <a:pt x="2025650" y="1229360"/>
                    <a:pt x="2118360" y="1266190"/>
                  </a:cubicBezTo>
                  <a:cubicBezTo>
                    <a:pt x="2133600" y="1272540"/>
                    <a:pt x="2139950" y="1283970"/>
                    <a:pt x="2139950" y="1292860"/>
                  </a:cubicBezTo>
                  <a:cubicBezTo>
                    <a:pt x="2139950" y="1300480"/>
                    <a:pt x="2132330" y="1310640"/>
                    <a:pt x="2117090" y="1316990"/>
                  </a:cubicBezTo>
                  <a:cubicBezTo>
                    <a:pt x="2058670" y="1341120"/>
                    <a:pt x="1654810" y="1336040"/>
                    <a:pt x="1615440" y="1303020"/>
                  </a:cubicBezTo>
                  <a:cubicBezTo>
                    <a:pt x="1606550" y="1295400"/>
                    <a:pt x="1606550" y="1282700"/>
                    <a:pt x="1609090" y="1275080"/>
                  </a:cubicBezTo>
                  <a:cubicBezTo>
                    <a:pt x="1611630" y="1267460"/>
                    <a:pt x="1624330" y="1257300"/>
                    <a:pt x="1633220" y="1258570"/>
                  </a:cubicBezTo>
                  <a:cubicBezTo>
                    <a:pt x="1644650" y="1261110"/>
                    <a:pt x="1648460" y="1296670"/>
                    <a:pt x="1667510" y="1311910"/>
                  </a:cubicBezTo>
                  <a:cubicBezTo>
                    <a:pt x="1700530" y="1338580"/>
                    <a:pt x="1762760" y="1344930"/>
                    <a:pt x="1831340" y="1375410"/>
                  </a:cubicBezTo>
                  <a:cubicBezTo>
                    <a:pt x="1959610" y="1432560"/>
                    <a:pt x="2211070" y="1574800"/>
                    <a:pt x="2362200" y="1643380"/>
                  </a:cubicBezTo>
                  <a:cubicBezTo>
                    <a:pt x="2472690" y="1691640"/>
                    <a:pt x="2608580" y="1784350"/>
                    <a:pt x="2651760" y="1758950"/>
                  </a:cubicBezTo>
                  <a:cubicBezTo>
                    <a:pt x="2679700" y="1741170"/>
                    <a:pt x="2674620" y="1673860"/>
                    <a:pt x="2665730" y="1625600"/>
                  </a:cubicBezTo>
                  <a:cubicBezTo>
                    <a:pt x="2651760" y="1558290"/>
                    <a:pt x="2594610" y="1469390"/>
                    <a:pt x="2547620" y="1398270"/>
                  </a:cubicBezTo>
                  <a:cubicBezTo>
                    <a:pt x="2501900" y="1329690"/>
                    <a:pt x="2459990" y="1285240"/>
                    <a:pt x="2388870" y="1205230"/>
                  </a:cubicBezTo>
                  <a:cubicBezTo>
                    <a:pt x="2260600" y="1059180"/>
                    <a:pt x="1939290" y="739140"/>
                    <a:pt x="1827530" y="607060"/>
                  </a:cubicBezTo>
                  <a:cubicBezTo>
                    <a:pt x="1775460" y="546100"/>
                    <a:pt x="1729740" y="463550"/>
                    <a:pt x="1719580" y="467360"/>
                  </a:cubicBezTo>
                  <a:cubicBezTo>
                    <a:pt x="1713230" y="469900"/>
                    <a:pt x="1715770" y="497840"/>
                    <a:pt x="1724660" y="523240"/>
                  </a:cubicBezTo>
                  <a:cubicBezTo>
                    <a:pt x="1747520" y="598170"/>
                    <a:pt x="1902460" y="822960"/>
                    <a:pt x="1950720" y="922020"/>
                  </a:cubicBezTo>
                  <a:cubicBezTo>
                    <a:pt x="1977390" y="979170"/>
                    <a:pt x="2004060" y="1031240"/>
                    <a:pt x="2006600" y="1059180"/>
                  </a:cubicBezTo>
                  <a:cubicBezTo>
                    <a:pt x="2007870" y="1069340"/>
                    <a:pt x="2007870" y="1076960"/>
                    <a:pt x="2002790" y="1082040"/>
                  </a:cubicBezTo>
                  <a:cubicBezTo>
                    <a:pt x="1997710" y="1087120"/>
                    <a:pt x="1987550" y="1092200"/>
                    <a:pt x="1974850" y="1090930"/>
                  </a:cubicBezTo>
                  <a:cubicBezTo>
                    <a:pt x="1950720" y="1088390"/>
                    <a:pt x="1903730" y="1057910"/>
                    <a:pt x="1864360" y="1029970"/>
                  </a:cubicBezTo>
                  <a:cubicBezTo>
                    <a:pt x="1812290" y="991870"/>
                    <a:pt x="1719580" y="906780"/>
                    <a:pt x="1696720" y="872490"/>
                  </a:cubicBezTo>
                  <a:cubicBezTo>
                    <a:pt x="1689100" y="859790"/>
                    <a:pt x="1694180" y="847090"/>
                    <a:pt x="1686560" y="842010"/>
                  </a:cubicBezTo>
                  <a:cubicBezTo>
                    <a:pt x="1678940" y="838200"/>
                    <a:pt x="1664970" y="842010"/>
                    <a:pt x="1651000" y="848360"/>
                  </a:cubicBezTo>
                  <a:cubicBezTo>
                    <a:pt x="1624330" y="861060"/>
                    <a:pt x="1586230" y="899160"/>
                    <a:pt x="1545590" y="941070"/>
                  </a:cubicBezTo>
                  <a:cubicBezTo>
                    <a:pt x="1482090" y="1007110"/>
                    <a:pt x="1405890" y="1104900"/>
                    <a:pt x="1318260" y="1215390"/>
                  </a:cubicBezTo>
                  <a:cubicBezTo>
                    <a:pt x="1189990" y="1377950"/>
                    <a:pt x="914400" y="1779270"/>
                    <a:pt x="857250" y="1824990"/>
                  </a:cubicBezTo>
                  <a:cubicBezTo>
                    <a:pt x="847090" y="1833880"/>
                    <a:pt x="842010" y="1835150"/>
                    <a:pt x="835660" y="1835150"/>
                  </a:cubicBezTo>
                  <a:cubicBezTo>
                    <a:pt x="828040" y="1835150"/>
                    <a:pt x="819150" y="1828800"/>
                    <a:pt x="815340" y="1823720"/>
                  </a:cubicBezTo>
                  <a:cubicBezTo>
                    <a:pt x="811530" y="1816100"/>
                    <a:pt x="811530" y="1804670"/>
                    <a:pt x="816610" y="1794510"/>
                  </a:cubicBezTo>
                  <a:cubicBezTo>
                    <a:pt x="830580" y="1770380"/>
                    <a:pt x="901700" y="1750060"/>
                    <a:pt x="948690" y="1708150"/>
                  </a:cubicBezTo>
                  <a:cubicBezTo>
                    <a:pt x="1018540" y="1647190"/>
                    <a:pt x="1104900" y="1539240"/>
                    <a:pt x="1177290" y="1442720"/>
                  </a:cubicBezTo>
                  <a:cubicBezTo>
                    <a:pt x="1254760" y="1339850"/>
                    <a:pt x="1325880" y="1236980"/>
                    <a:pt x="1399540" y="1107440"/>
                  </a:cubicBezTo>
                  <a:cubicBezTo>
                    <a:pt x="1490980" y="948690"/>
                    <a:pt x="1590040" y="674370"/>
                    <a:pt x="1670050" y="551180"/>
                  </a:cubicBezTo>
                  <a:cubicBezTo>
                    <a:pt x="1714500" y="482600"/>
                    <a:pt x="1743710" y="441960"/>
                    <a:pt x="1794510" y="403860"/>
                  </a:cubicBezTo>
                  <a:cubicBezTo>
                    <a:pt x="1846580" y="364490"/>
                    <a:pt x="1902460" y="344170"/>
                    <a:pt x="1979930" y="323850"/>
                  </a:cubicBezTo>
                  <a:cubicBezTo>
                    <a:pt x="2096770" y="292100"/>
                    <a:pt x="2383790" y="262890"/>
                    <a:pt x="2438400" y="270510"/>
                  </a:cubicBezTo>
                  <a:cubicBezTo>
                    <a:pt x="2449830" y="273050"/>
                    <a:pt x="2454910" y="274320"/>
                    <a:pt x="2459990" y="280670"/>
                  </a:cubicBezTo>
                  <a:cubicBezTo>
                    <a:pt x="2463800" y="285750"/>
                    <a:pt x="2467610" y="293370"/>
                    <a:pt x="2465070" y="303530"/>
                  </a:cubicBezTo>
                  <a:cubicBezTo>
                    <a:pt x="2457450" y="327660"/>
                    <a:pt x="2393950" y="378460"/>
                    <a:pt x="2352040" y="408940"/>
                  </a:cubicBezTo>
                  <a:cubicBezTo>
                    <a:pt x="2306320" y="441960"/>
                    <a:pt x="2259330" y="466090"/>
                    <a:pt x="2195830" y="494030"/>
                  </a:cubicBezTo>
                  <a:cubicBezTo>
                    <a:pt x="2108200" y="534670"/>
                    <a:pt x="1965960" y="604520"/>
                    <a:pt x="1868170" y="614680"/>
                  </a:cubicBezTo>
                  <a:cubicBezTo>
                    <a:pt x="1790700" y="622300"/>
                    <a:pt x="1724660" y="608330"/>
                    <a:pt x="1657350" y="582930"/>
                  </a:cubicBezTo>
                  <a:cubicBezTo>
                    <a:pt x="1583690" y="554990"/>
                    <a:pt x="1484630" y="482600"/>
                    <a:pt x="1445260" y="444500"/>
                  </a:cubicBezTo>
                  <a:cubicBezTo>
                    <a:pt x="1426210" y="425450"/>
                    <a:pt x="1412240" y="408940"/>
                    <a:pt x="1410970" y="393700"/>
                  </a:cubicBezTo>
                  <a:cubicBezTo>
                    <a:pt x="1410970" y="383540"/>
                    <a:pt x="1418590" y="369570"/>
                    <a:pt x="1430020" y="365760"/>
                  </a:cubicBezTo>
                  <a:cubicBezTo>
                    <a:pt x="1454150" y="356870"/>
                    <a:pt x="1527810" y="383540"/>
                    <a:pt x="1573530" y="407670"/>
                  </a:cubicBezTo>
                  <a:cubicBezTo>
                    <a:pt x="1624330" y="434340"/>
                    <a:pt x="1673860" y="482600"/>
                    <a:pt x="1719580" y="525780"/>
                  </a:cubicBezTo>
                  <a:cubicBezTo>
                    <a:pt x="1766570" y="571500"/>
                    <a:pt x="1803400" y="618490"/>
                    <a:pt x="1850390" y="675640"/>
                  </a:cubicBezTo>
                  <a:cubicBezTo>
                    <a:pt x="1907540" y="745490"/>
                    <a:pt x="2002790" y="847090"/>
                    <a:pt x="2037080" y="919480"/>
                  </a:cubicBezTo>
                  <a:cubicBezTo>
                    <a:pt x="2058670" y="965200"/>
                    <a:pt x="2065020" y="1012190"/>
                    <a:pt x="2066290" y="1046480"/>
                  </a:cubicBezTo>
                  <a:cubicBezTo>
                    <a:pt x="2067560" y="1069340"/>
                    <a:pt x="2067560" y="1089660"/>
                    <a:pt x="2058670" y="1103630"/>
                  </a:cubicBezTo>
                  <a:cubicBezTo>
                    <a:pt x="2049780" y="1116330"/>
                    <a:pt x="2029460" y="1121410"/>
                    <a:pt x="2012950" y="1126490"/>
                  </a:cubicBezTo>
                  <a:cubicBezTo>
                    <a:pt x="1993900" y="1132840"/>
                    <a:pt x="1974850" y="1136650"/>
                    <a:pt x="1946910" y="1134110"/>
                  </a:cubicBezTo>
                  <a:cubicBezTo>
                    <a:pt x="1898650" y="1131570"/>
                    <a:pt x="1819910" y="1097280"/>
                    <a:pt x="1746250" y="1080770"/>
                  </a:cubicBezTo>
                  <a:cubicBezTo>
                    <a:pt x="1659890" y="1061720"/>
                    <a:pt x="1540510" y="1036320"/>
                    <a:pt x="1459230" y="1031240"/>
                  </a:cubicBezTo>
                  <a:cubicBezTo>
                    <a:pt x="1398270" y="1027430"/>
                    <a:pt x="1344930" y="1029970"/>
                    <a:pt x="1299210" y="1037590"/>
                  </a:cubicBezTo>
                  <a:cubicBezTo>
                    <a:pt x="1263650" y="1043940"/>
                    <a:pt x="1220470" y="1047750"/>
                    <a:pt x="1205230" y="1068070"/>
                  </a:cubicBezTo>
                  <a:cubicBezTo>
                    <a:pt x="1189990" y="1087120"/>
                    <a:pt x="1184910" y="1121410"/>
                    <a:pt x="1200150" y="1150620"/>
                  </a:cubicBezTo>
                  <a:cubicBezTo>
                    <a:pt x="1231900" y="1212850"/>
                    <a:pt x="1416050" y="1299210"/>
                    <a:pt x="1525270" y="1362710"/>
                  </a:cubicBezTo>
                  <a:cubicBezTo>
                    <a:pt x="1630680" y="1423670"/>
                    <a:pt x="1742440" y="1479550"/>
                    <a:pt x="1845310" y="1526540"/>
                  </a:cubicBezTo>
                  <a:cubicBezTo>
                    <a:pt x="1934210" y="1567180"/>
                    <a:pt x="2070100" y="1604010"/>
                    <a:pt x="2103120" y="1631950"/>
                  </a:cubicBezTo>
                  <a:cubicBezTo>
                    <a:pt x="2114550" y="1640840"/>
                    <a:pt x="2118360" y="1648460"/>
                    <a:pt x="2118360" y="1656080"/>
                  </a:cubicBezTo>
                  <a:cubicBezTo>
                    <a:pt x="2118360" y="1662430"/>
                    <a:pt x="2113280" y="1672590"/>
                    <a:pt x="2106930" y="1676400"/>
                  </a:cubicBezTo>
                  <a:cubicBezTo>
                    <a:pt x="2100580" y="1680210"/>
                    <a:pt x="2094230" y="1680210"/>
                    <a:pt x="2082800" y="1677670"/>
                  </a:cubicBezTo>
                  <a:cubicBezTo>
                    <a:pt x="2056130" y="1673860"/>
                    <a:pt x="1992630" y="1642110"/>
                    <a:pt x="1945640" y="1617980"/>
                  </a:cubicBezTo>
                  <a:cubicBezTo>
                    <a:pt x="1889760" y="1590040"/>
                    <a:pt x="1826260" y="1560830"/>
                    <a:pt x="1772920" y="1521460"/>
                  </a:cubicBezTo>
                  <a:cubicBezTo>
                    <a:pt x="1718310" y="1480820"/>
                    <a:pt x="1661160" y="1431290"/>
                    <a:pt x="1625600" y="1379220"/>
                  </a:cubicBezTo>
                  <a:cubicBezTo>
                    <a:pt x="1592580" y="1332230"/>
                    <a:pt x="1574800" y="1281430"/>
                    <a:pt x="1559560" y="1229360"/>
                  </a:cubicBezTo>
                  <a:cubicBezTo>
                    <a:pt x="1544320" y="1177290"/>
                    <a:pt x="1536700" y="1121410"/>
                    <a:pt x="1532890" y="1065530"/>
                  </a:cubicBezTo>
                  <a:cubicBezTo>
                    <a:pt x="1529080" y="1008380"/>
                    <a:pt x="1521460" y="918210"/>
                    <a:pt x="1537970" y="891540"/>
                  </a:cubicBezTo>
                  <a:cubicBezTo>
                    <a:pt x="1545590" y="878840"/>
                    <a:pt x="1563370" y="871220"/>
                    <a:pt x="1572260" y="873760"/>
                  </a:cubicBezTo>
                  <a:cubicBezTo>
                    <a:pt x="1579880" y="876300"/>
                    <a:pt x="1583690" y="883920"/>
                    <a:pt x="1587500" y="897890"/>
                  </a:cubicBezTo>
                  <a:cubicBezTo>
                    <a:pt x="1605280" y="956310"/>
                    <a:pt x="1583690" y="1267460"/>
                    <a:pt x="1588770" y="1393190"/>
                  </a:cubicBezTo>
                  <a:cubicBezTo>
                    <a:pt x="1591310" y="1469390"/>
                    <a:pt x="1592580" y="1525270"/>
                    <a:pt x="1602740" y="1578610"/>
                  </a:cubicBezTo>
                  <a:cubicBezTo>
                    <a:pt x="1609090" y="1621790"/>
                    <a:pt x="1611630" y="1664970"/>
                    <a:pt x="1631950" y="1691640"/>
                  </a:cubicBezTo>
                  <a:cubicBezTo>
                    <a:pt x="1648460" y="1713230"/>
                    <a:pt x="1677670" y="1728470"/>
                    <a:pt x="1703070" y="1731010"/>
                  </a:cubicBezTo>
                  <a:cubicBezTo>
                    <a:pt x="1727200" y="1733550"/>
                    <a:pt x="1755140" y="1727200"/>
                    <a:pt x="1778000" y="1710690"/>
                  </a:cubicBezTo>
                  <a:cubicBezTo>
                    <a:pt x="1808480" y="1687830"/>
                    <a:pt x="1841500" y="1631950"/>
                    <a:pt x="1858010" y="1584960"/>
                  </a:cubicBezTo>
                  <a:cubicBezTo>
                    <a:pt x="1874520" y="1535430"/>
                    <a:pt x="1860550" y="1450340"/>
                    <a:pt x="1871980" y="1422400"/>
                  </a:cubicBezTo>
                  <a:cubicBezTo>
                    <a:pt x="1877060" y="1410970"/>
                    <a:pt x="1883410" y="1403350"/>
                    <a:pt x="1891030" y="1400810"/>
                  </a:cubicBezTo>
                  <a:cubicBezTo>
                    <a:pt x="1898650" y="1398270"/>
                    <a:pt x="1908810" y="1400810"/>
                    <a:pt x="1913890" y="1405890"/>
                  </a:cubicBezTo>
                  <a:cubicBezTo>
                    <a:pt x="1920240" y="1410970"/>
                    <a:pt x="1916430" y="1423670"/>
                    <a:pt x="1922780" y="1427480"/>
                  </a:cubicBezTo>
                  <a:cubicBezTo>
                    <a:pt x="1931670" y="1433830"/>
                    <a:pt x="1950720" y="1427480"/>
                    <a:pt x="1967230" y="1432560"/>
                  </a:cubicBezTo>
                  <a:cubicBezTo>
                    <a:pt x="1993900" y="1441450"/>
                    <a:pt x="2035810" y="1463040"/>
                    <a:pt x="2062480" y="1488440"/>
                  </a:cubicBezTo>
                  <a:cubicBezTo>
                    <a:pt x="2091690" y="1515110"/>
                    <a:pt x="2127250" y="1562100"/>
                    <a:pt x="2129790" y="1593850"/>
                  </a:cubicBezTo>
                  <a:cubicBezTo>
                    <a:pt x="2131060" y="1615440"/>
                    <a:pt x="2123440" y="1634490"/>
                    <a:pt x="2105660" y="1653540"/>
                  </a:cubicBezTo>
                  <a:cubicBezTo>
                    <a:pt x="2067560" y="1691640"/>
                    <a:pt x="1955800" y="1718310"/>
                    <a:pt x="1864360" y="1750060"/>
                  </a:cubicBezTo>
                  <a:cubicBezTo>
                    <a:pt x="1746250" y="1791970"/>
                    <a:pt x="1550670" y="1855470"/>
                    <a:pt x="1456690" y="1877060"/>
                  </a:cubicBezTo>
                  <a:cubicBezTo>
                    <a:pt x="1409700" y="1888490"/>
                    <a:pt x="1362710" y="1903730"/>
                    <a:pt x="1346200" y="1893570"/>
                  </a:cubicBezTo>
                  <a:cubicBezTo>
                    <a:pt x="1338580" y="1888490"/>
                    <a:pt x="1336040" y="1874520"/>
                    <a:pt x="1337310" y="1866900"/>
                  </a:cubicBezTo>
                  <a:cubicBezTo>
                    <a:pt x="1338580" y="1859280"/>
                    <a:pt x="1344930" y="1854200"/>
                    <a:pt x="1353820" y="1849120"/>
                  </a:cubicBezTo>
                  <a:cubicBezTo>
                    <a:pt x="1371600" y="1841500"/>
                    <a:pt x="1409700" y="1849120"/>
                    <a:pt x="1447800" y="1842770"/>
                  </a:cubicBezTo>
                  <a:cubicBezTo>
                    <a:pt x="1512570" y="1831340"/>
                    <a:pt x="1619250" y="1800860"/>
                    <a:pt x="1703070" y="1771650"/>
                  </a:cubicBezTo>
                  <a:cubicBezTo>
                    <a:pt x="1786890" y="1743710"/>
                    <a:pt x="1879600" y="1706880"/>
                    <a:pt x="1949450" y="1672590"/>
                  </a:cubicBezTo>
                  <a:cubicBezTo>
                    <a:pt x="2005330" y="1645920"/>
                    <a:pt x="2054860" y="1616710"/>
                    <a:pt x="2094230" y="1590040"/>
                  </a:cubicBezTo>
                  <a:cubicBezTo>
                    <a:pt x="2123440" y="1569720"/>
                    <a:pt x="2150110" y="1549400"/>
                    <a:pt x="2166620" y="1529080"/>
                  </a:cubicBezTo>
                  <a:cubicBezTo>
                    <a:pt x="2179320" y="1515110"/>
                    <a:pt x="2190750" y="1502410"/>
                    <a:pt x="2193290" y="1487170"/>
                  </a:cubicBezTo>
                  <a:cubicBezTo>
                    <a:pt x="2195830" y="1469390"/>
                    <a:pt x="2176780" y="1440180"/>
                    <a:pt x="2180590" y="1430020"/>
                  </a:cubicBezTo>
                  <a:cubicBezTo>
                    <a:pt x="2183130" y="1423670"/>
                    <a:pt x="2188210" y="1419860"/>
                    <a:pt x="2194560" y="1418590"/>
                  </a:cubicBezTo>
                  <a:cubicBezTo>
                    <a:pt x="2202180" y="1417320"/>
                    <a:pt x="2217420" y="1421130"/>
                    <a:pt x="2222500" y="1426210"/>
                  </a:cubicBezTo>
                  <a:cubicBezTo>
                    <a:pt x="2227580" y="1432560"/>
                    <a:pt x="2219960" y="1442720"/>
                    <a:pt x="2223770" y="1455420"/>
                  </a:cubicBezTo>
                  <a:cubicBezTo>
                    <a:pt x="2235200" y="1485900"/>
                    <a:pt x="2326640" y="1576070"/>
                    <a:pt x="2325370" y="1600200"/>
                  </a:cubicBezTo>
                  <a:cubicBezTo>
                    <a:pt x="2324100" y="1609090"/>
                    <a:pt x="2315210" y="1615440"/>
                    <a:pt x="2308860" y="1617980"/>
                  </a:cubicBezTo>
                  <a:cubicBezTo>
                    <a:pt x="2302510" y="1620520"/>
                    <a:pt x="2293620" y="1619250"/>
                    <a:pt x="2286000" y="1614170"/>
                  </a:cubicBezTo>
                  <a:cubicBezTo>
                    <a:pt x="2265680" y="1600200"/>
                    <a:pt x="2245360" y="1550670"/>
                    <a:pt x="2216150" y="1497330"/>
                  </a:cubicBezTo>
                  <a:cubicBezTo>
                    <a:pt x="2155190" y="1385570"/>
                    <a:pt x="2015490" y="1106170"/>
                    <a:pt x="1953260" y="970280"/>
                  </a:cubicBezTo>
                  <a:cubicBezTo>
                    <a:pt x="1915160" y="887730"/>
                    <a:pt x="1899920" y="826770"/>
                    <a:pt x="1868170" y="765810"/>
                  </a:cubicBezTo>
                  <a:cubicBezTo>
                    <a:pt x="1840230" y="713740"/>
                    <a:pt x="1800860" y="671830"/>
                    <a:pt x="1778000" y="628650"/>
                  </a:cubicBezTo>
                  <a:cubicBezTo>
                    <a:pt x="1760220" y="591820"/>
                    <a:pt x="1747520" y="556260"/>
                    <a:pt x="1737360" y="521970"/>
                  </a:cubicBezTo>
                  <a:cubicBezTo>
                    <a:pt x="1728470" y="490220"/>
                    <a:pt x="1717040" y="454660"/>
                    <a:pt x="1720850" y="427990"/>
                  </a:cubicBezTo>
                  <a:cubicBezTo>
                    <a:pt x="1723390" y="407670"/>
                    <a:pt x="1731010" y="387350"/>
                    <a:pt x="1746250" y="375920"/>
                  </a:cubicBezTo>
                  <a:cubicBezTo>
                    <a:pt x="1762760" y="363220"/>
                    <a:pt x="1809750" y="355600"/>
                    <a:pt x="1824990" y="365760"/>
                  </a:cubicBezTo>
                  <a:cubicBezTo>
                    <a:pt x="1836420" y="372110"/>
                    <a:pt x="1841500" y="388620"/>
                    <a:pt x="1840230" y="408940"/>
                  </a:cubicBezTo>
                  <a:cubicBezTo>
                    <a:pt x="1838960" y="457200"/>
                    <a:pt x="1742440" y="599440"/>
                    <a:pt x="1731010" y="654050"/>
                  </a:cubicBezTo>
                  <a:cubicBezTo>
                    <a:pt x="1725930" y="680720"/>
                    <a:pt x="1723390" y="698500"/>
                    <a:pt x="1731010" y="716280"/>
                  </a:cubicBezTo>
                  <a:cubicBezTo>
                    <a:pt x="1739900" y="734060"/>
                    <a:pt x="1760220" y="750570"/>
                    <a:pt x="1781810" y="762000"/>
                  </a:cubicBezTo>
                  <a:cubicBezTo>
                    <a:pt x="1805940" y="775970"/>
                    <a:pt x="1864360" y="770890"/>
                    <a:pt x="1875790" y="786130"/>
                  </a:cubicBezTo>
                  <a:cubicBezTo>
                    <a:pt x="1883410" y="793750"/>
                    <a:pt x="1880870" y="812800"/>
                    <a:pt x="1875790" y="819150"/>
                  </a:cubicBezTo>
                  <a:cubicBezTo>
                    <a:pt x="1870710" y="825500"/>
                    <a:pt x="1851660" y="829310"/>
                    <a:pt x="1847850" y="825500"/>
                  </a:cubicBezTo>
                  <a:cubicBezTo>
                    <a:pt x="1842770" y="820420"/>
                    <a:pt x="1858010" y="777240"/>
                    <a:pt x="1864360" y="777240"/>
                  </a:cubicBezTo>
                  <a:cubicBezTo>
                    <a:pt x="1868170" y="777240"/>
                    <a:pt x="1882140" y="798830"/>
                    <a:pt x="1879600" y="807720"/>
                  </a:cubicBezTo>
                  <a:cubicBezTo>
                    <a:pt x="1877060" y="815340"/>
                    <a:pt x="1849120" y="812800"/>
                    <a:pt x="1845310" y="824230"/>
                  </a:cubicBezTo>
                  <a:cubicBezTo>
                    <a:pt x="1836420" y="857250"/>
                    <a:pt x="1945640" y="989330"/>
                    <a:pt x="1997710" y="1061720"/>
                  </a:cubicBezTo>
                  <a:cubicBezTo>
                    <a:pt x="2047240" y="1129030"/>
                    <a:pt x="2137410" y="1209040"/>
                    <a:pt x="2150110" y="1247140"/>
                  </a:cubicBezTo>
                  <a:cubicBezTo>
                    <a:pt x="2153920" y="1261110"/>
                    <a:pt x="2152650" y="1275080"/>
                    <a:pt x="2146300" y="1280160"/>
                  </a:cubicBezTo>
                  <a:cubicBezTo>
                    <a:pt x="2139950" y="1286510"/>
                    <a:pt x="2119630" y="1273810"/>
                    <a:pt x="2109470" y="1277620"/>
                  </a:cubicBezTo>
                  <a:cubicBezTo>
                    <a:pt x="2099310" y="1280160"/>
                    <a:pt x="2098040" y="1296670"/>
                    <a:pt x="2085340" y="1299210"/>
                  </a:cubicBezTo>
                  <a:cubicBezTo>
                    <a:pt x="2051050" y="1305560"/>
                    <a:pt x="1954530" y="1253490"/>
                    <a:pt x="1884680" y="1220470"/>
                  </a:cubicBezTo>
                  <a:cubicBezTo>
                    <a:pt x="1804670" y="1181100"/>
                    <a:pt x="1708150" y="1126490"/>
                    <a:pt x="1635760" y="1073150"/>
                  </a:cubicBezTo>
                  <a:cubicBezTo>
                    <a:pt x="1572260" y="1027430"/>
                    <a:pt x="1511300" y="977900"/>
                    <a:pt x="1470660" y="925830"/>
                  </a:cubicBezTo>
                  <a:cubicBezTo>
                    <a:pt x="1436370" y="881380"/>
                    <a:pt x="1395730" y="828040"/>
                    <a:pt x="1398270" y="786130"/>
                  </a:cubicBezTo>
                  <a:cubicBezTo>
                    <a:pt x="1400810" y="748030"/>
                    <a:pt x="1436370" y="708660"/>
                    <a:pt x="1469390" y="681990"/>
                  </a:cubicBezTo>
                  <a:cubicBezTo>
                    <a:pt x="1510030" y="650240"/>
                    <a:pt x="1582420" y="635000"/>
                    <a:pt x="1634490" y="621030"/>
                  </a:cubicBezTo>
                  <a:cubicBezTo>
                    <a:pt x="1677670" y="609600"/>
                    <a:pt x="1722120" y="601980"/>
                    <a:pt x="1758950" y="598170"/>
                  </a:cubicBezTo>
                  <a:cubicBezTo>
                    <a:pt x="1788160" y="594360"/>
                    <a:pt x="1817370" y="585470"/>
                    <a:pt x="1837690" y="593090"/>
                  </a:cubicBezTo>
                  <a:cubicBezTo>
                    <a:pt x="1855470" y="600710"/>
                    <a:pt x="1868170" y="617220"/>
                    <a:pt x="1878330" y="637540"/>
                  </a:cubicBezTo>
                  <a:cubicBezTo>
                    <a:pt x="1891030" y="662940"/>
                    <a:pt x="1878330" y="723900"/>
                    <a:pt x="1897380" y="741680"/>
                  </a:cubicBezTo>
                  <a:cubicBezTo>
                    <a:pt x="1912620" y="755650"/>
                    <a:pt x="1949450" y="753110"/>
                    <a:pt x="1964690" y="749300"/>
                  </a:cubicBezTo>
                  <a:cubicBezTo>
                    <a:pt x="1974850" y="746760"/>
                    <a:pt x="1979930" y="735330"/>
                    <a:pt x="1986280" y="735330"/>
                  </a:cubicBezTo>
                  <a:cubicBezTo>
                    <a:pt x="1993900" y="735330"/>
                    <a:pt x="2004060" y="741680"/>
                    <a:pt x="2006600" y="748030"/>
                  </a:cubicBezTo>
                  <a:cubicBezTo>
                    <a:pt x="2010410" y="754380"/>
                    <a:pt x="2009140" y="770890"/>
                    <a:pt x="2005330" y="777240"/>
                  </a:cubicBezTo>
                  <a:cubicBezTo>
                    <a:pt x="2000250" y="782320"/>
                    <a:pt x="1983740" y="781050"/>
                    <a:pt x="1983740" y="786130"/>
                  </a:cubicBezTo>
                  <a:cubicBezTo>
                    <a:pt x="1981200" y="793750"/>
                    <a:pt x="2011680" y="803910"/>
                    <a:pt x="2018030" y="821690"/>
                  </a:cubicBezTo>
                  <a:cubicBezTo>
                    <a:pt x="2029460" y="858520"/>
                    <a:pt x="2009140" y="932180"/>
                    <a:pt x="1993900" y="1008380"/>
                  </a:cubicBezTo>
                  <a:cubicBezTo>
                    <a:pt x="1965960" y="1135380"/>
                    <a:pt x="1832610" y="1440180"/>
                    <a:pt x="1842770" y="1506220"/>
                  </a:cubicBezTo>
                  <a:cubicBezTo>
                    <a:pt x="1845310" y="1524000"/>
                    <a:pt x="1864360" y="1529080"/>
                    <a:pt x="1864360" y="1537970"/>
                  </a:cubicBezTo>
                  <a:cubicBezTo>
                    <a:pt x="1863090" y="1545590"/>
                    <a:pt x="1850390" y="1555750"/>
                    <a:pt x="1842770" y="1558290"/>
                  </a:cubicBezTo>
                  <a:cubicBezTo>
                    <a:pt x="1835150" y="1559560"/>
                    <a:pt x="1824990" y="1554480"/>
                    <a:pt x="1819910" y="1549400"/>
                  </a:cubicBezTo>
                  <a:cubicBezTo>
                    <a:pt x="1816100" y="1544320"/>
                    <a:pt x="1812290" y="1536700"/>
                    <a:pt x="1814830" y="1526540"/>
                  </a:cubicBezTo>
                  <a:cubicBezTo>
                    <a:pt x="1818640" y="1503680"/>
                    <a:pt x="1870710" y="1460500"/>
                    <a:pt x="1896110" y="1416050"/>
                  </a:cubicBezTo>
                  <a:cubicBezTo>
                    <a:pt x="1931670" y="1356360"/>
                    <a:pt x="1969770" y="1283970"/>
                    <a:pt x="1996440" y="1196340"/>
                  </a:cubicBezTo>
                  <a:cubicBezTo>
                    <a:pt x="2032000" y="1080770"/>
                    <a:pt x="2025650" y="845820"/>
                    <a:pt x="2067560" y="772160"/>
                  </a:cubicBezTo>
                  <a:cubicBezTo>
                    <a:pt x="2086610" y="739140"/>
                    <a:pt x="2105660" y="725170"/>
                    <a:pt x="2137410" y="715010"/>
                  </a:cubicBezTo>
                  <a:cubicBezTo>
                    <a:pt x="2183130" y="698500"/>
                    <a:pt x="2264410" y="706120"/>
                    <a:pt x="2327910" y="720090"/>
                  </a:cubicBezTo>
                  <a:cubicBezTo>
                    <a:pt x="2397760" y="735330"/>
                    <a:pt x="2480310" y="769620"/>
                    <a:pt x="2537460" y="808990"/>
                  </a:cubicBezTo>
                  <a:cubicBezTo>
                    <a:pt x="2588260" y="844550"/>
                    <a:pt x="2628900" y="892810"/>
                    <a:pt x="2659380" y="935990"/>
                  </a:cubicBezTo>
                  <a:cubicBezTo>
                    <a:pt x="2683510" y="970280"/>
                    <a:pt x="2708910" y="1009650"/>
                    <a:pt x="2711450" y="1041400"/>
                  </a:cubicBezTo>
                  <a:cubicBezTo>
                    <a:pt x="2713990" y="1065530"/>
                    <a:pt x="2701290" y="1089660"/>
                    <a:pt x="2689860" y="1108710"/>
                  </a:cubicBezTo>
                  <a:cubicBezTo>
                    <a:pt x="2679700" y="1126490"/>
                    <a:pt x="2655570" y="1137920"/>
                    <a:pt x="2647950" y="1153160"/>
                  </a:cubicBezTo>
                  <a:cubicBezTo>
                    <a:pt x="2642870" y="1167130"/>
                    <a:pt x="2639060" y="1186180"/>
                    <a:pt x="2645410" y="1198880"/>
                  </a:cubicBezTo>
                  <a:cubicBezTo>
                    <a:pt x="2653030" y="1212850"/>
                    <a:pt x="2689860" y="1219200"/>
                    <a:pt x="2697480" y="1231900"/>
                  </a:cubicBezTo>
                  <a:cubicBezTo>
                    <a:pt x="2703830" y="1240790"/>
                    <a:pt x="2707640" y="1253490"/>
                    <a:pt x="2702560" y="1259840"/>
                  </a:cubicBezTo>
                  <a:cubicBezTo>
                    <a:pt x="2698750" y="1267460"/>
                    <a:pt x="2678430" y="1275080"/>
                    <a:pt x="2667000" y="1271270"/>
                  </a:cubicBezTo>
                  <a:cubicBezTo>
                    <a:pt x="2653030" y="1267460"/>
                    <a:pt x="2651760" y="1247140"/>
                    <a:pt x="2631440" y="1230630"/>
                  </a:cubicBezTo>
                  <a:cubicBezTo>
                    <a:pt x="2575560" y="1187450"/>
                    <a:pt x="2395220" y="1093470"/>
                    <a:pt x="2275840" y="1045210"/>
                  </a:cubicBezTo>
                  <a:cubicBezTo>
                    <a:pt x="2162810" y="1000760"/>
                    <a:pt x="2044700" y="972820"/>
                    <a:pt x="1934210" y="947420"/>
                  </a:cubicBezTo>
                  <a:cubicBezTo>
                    <a:pt x="1831340" y="923290"/>
                    <a:pt x="1714500" y="896620"/>
                    <a:pt x="1635760" y="891540"/>
                  </a:cubicBezTo>
                  <a:cubicBezTo>
                    <a:pt x="1583690" y="886460"/>
                    <a:pt x="1530350" y="904240"/>
                    <a:pt x="1507490" y="895350"/>
                  </a:cubicBezTo>
                  <a:cubicBezTo>
                    <a:pt x="1496060" y="890270"/>
                    <a:pt x="1488440" y="882650"/>
                    <a:pt x="1487170" y="873760"/>
                  </a:cubicBezTo>
                  <a:cubicBezTo>
                    <a:pt x="1485900" y="866140"/>
                    <a:pt x="1498600" y="849630"/>
                    <a:pt x="1504950" y="845820"/>
                  </a:cubicBezTo>
                  <a:cubicBezTo>
                    <a:pt x="1508760" y="843280"/>
                    <a:pt x="1512570" y="842010"/>
                    <a:pt x="1516380" y="844550"/>
                  </a:cubicBezTo>
                  <a:cubicBezTo>
                    <a:pt x="1532890" y="853440"/>
                    <a:pt x="1550670" y="929640"/>
                    <a:pt x="1578610" y="972820"/>
                  </a:cubicBezTo>
                  <a:cubicBezTo>
                    <a:pt x="1614170" y="1027430"/>
                    <a:pt x="1661160" y="1078230"/>
                    <a:pt x="1718310" y="1139190"/>
                  </a:cubicBezTo>
                  <a:cubicBezTo>
                    <a:pt x="1798320" y="1224280"/>
                    <a:pt x="1965960" y="1351280"/>
                    <a:pt x="2023110" y="1422400"/>
                  </a:cubicBezTo>
                  <a:cubicBezTo>
                    <a:pt x="2052320" y="1457960"/>
                    <a:pt x="2080260" y="1488440"/>
                    <a:pt x="2077720" y="1511300"/>
                  </a:cubicBezTo>
                  <a:cubicBezTo>
                    <a:pt x="2075180" y="1529080"/>
                    <a:pt x="2053590" y="1548130"/>
                    <a:pt x="2035810" y="1551940"/>
                  </a:cubicBezTo>
                  <a:cubicBezTo>
                    <a:pt x="2012950" y="1557020"/>
                    <a:pt x="1977390" y="1540510"/>
                    <a:pt x="1949450" y="1522730"/>
                  </a:cubicBezTo>
                  <a:cubicBezTo>
                    <a:pt x="1911350" y="1498600"/>
                    <a:pt x="1878330" y="1455420"/>
                    <a:pt x="1837690" y="1407160"/>
                  </a:cubicBezTo>
                  <a:cubicBezTo>
                    <a:pt x="1778000" y="1334770"/>
                    <a:pt x="1678940" y="1211580"/>
                    <a:pt x="1633220" y="1122680"/>
                  </a:cubicBezTo>
                  <a:cubicBezTo>
                    <a:pt x="1597660" y="1055370"/>
                    <a:pt x="1564640" y="961390"/>
                    <a:pt x="1567180" y="929640"/>
                  </a:cubicBezTo>
                  <a:cubicBezTo>
                    <a:pt x="1567180" y="919480"/>
                    <a:pt x="1570990" y="913130"/>
                    <a:pt x="1577340" y="909320"/>
                  </a:cubicBezTo>
                  <a:cubicBezTo>
                    <a:pt x="1583690" y="904240"/>
                    <a:pt x="1598930" y="901700"/>
                    <a:pt x="1606550" y="908050"/>
                  </a:cubicBezTo>
                  <a:cubicBezTo>
                    <a:pt x="1628140" y="927100"/>
                    <a:pt x="1604010" y="1055370"/>
                    <a:pt x="1626870" y="1130300"/>
                  </a:cubicBezTo>
                  <a:cubicBezTo>
                    <a:pt x="1653540" y="1215390"/>
                    <a:pt x="1762760" y="1346200"/>
                    <a:pt x="1769110" y="1389380"/>
                  </a:cubicBezTo>
                  <a:cubicBezTo>
                    <a:pt x="1770380" y="1403350"/>
                    <a:pt x="1767840" y="1412240"/>
                    <a:pt x="1762760" y="1417320"/>
                  </a:cubicBezTo>
                  <a:cubicBezTo>
                    <a:pt x="1757680" y="1422400"/>
                    <a:pt x="1751330" y="1424940"/>
                    <a:pt x="1739900" y="1423670"/>
                  </a:cubicBezTo>
                  <a:cubicBezTo>
                    <a:pt x="1697990" y="1417320"/>
                    <a:pt x="1559560" y="1323340"/>
                    <a:pt x="1460500" y="1257300"/>
                  </a:cubicBezTo>
                  <a:cubicBezTo>
                    <a:pt x="1338580" y="1176020"/>
                    <a:pt x="1191260" y="1068070"/>
                    <a:pt x="1064260" y="963930"/>
                  </a:cubicBezTo>
                  <a:cubicBezTo>
                    <a:pt x="938530" y="858520"/>
                    <a:pt x="806450" y="739140"/>
                    <a:pt x="701040" y="628650"/>
                  </a:cubicBezTo>
                  <a:cubicBezTo>
                    <a:pt x="609600" y="533400"/>
                    <a:pt x="523240" y="429260"/>
                    <a:pt x="461010" y="346710"/>
                  </a:cubicBezTo>
                  <a:cubicBezTo>
                    <a:pt x="416560" y="285750"/>
                    <a:pt x="355600" y="210820"/>
                    <a:pt x="354330" y="182880"/>
                  </a:cubicBezTo>
                  <a:cubicBezTo>
                    <a:pt x="354330" y="172720"/>
                    <a:pt x="359410" y="165100"/>
                    <a:pt x="365760" y="161290"/>
                  </a:cubicBezTo>
                  <a:cubicBezTo>
                    <a:pt x="373380" y="157480"/>
                    <a:pt x="387350" y="170180"/>
                    <a:pt x="398780" y="166370"/>
                  </a:cubicBezTo>
                  <a:cubicBezTo>
                    <a:pt x="419100" y="161290"/>
                    <a:pt x="434340" y="119380"/>
                    <a:pt x="467360" y="111760"/>
                  </a:cubicBezTo>
                  <a:cubicBezTo>
                    <a:pt x="527050" y="95250"/>
                    <a:pt x="651510" y="127000"/>
                    <a:pt x="744220" y="158750"/>
                  </a:cubicBezTo>
                  <a:cubicBezTo>
                    <a:pt x="848360" y="193040"/>
                    <a:pt x="948690" y="252730"/>
                    <a:pt x="1057910" y="320040"/>
                  </a:cubicBezTo>
                  <a:cubicBezTo>
                    <a:pt x="1189990" y="403860"/>
                    <a:pt x="1377950" y="552450"/>
                    <a:pt x="1475740" y="633730"/>
                  </a:cubicBezTo>
                  <a:cubicBezTo>
                    <a:pt x="1531620" y="680720"/>
                    <a:pt x="1581150" y="715010"/>
                    <a:pt x="1604010" y="751840"/>
                  </a:cubicBezTo>
                  <a:cubicBezTo>
                    <a:pt x="1619250" y="775970"/>
                    <a:pt x="1612900" y="800100"/>
                    <a:pt x="1624330" y="820420"/>
                  </a:cubicBezTo>
                  <a:cubicBezTo>
                    <a:pt x="1634490" y="842010"/>
                    <a:pt x="1648460" y="862330"/>
                    <a:pt x="1668780" y="880110"/>
                  </a:cubicBezTo>
                  <a:cubicBezTo>
                    <a:pt x="1691640" y="901700"/>
                    <a:pt x="1748790" y="916940"/>
                    <a:pt x="1758950" y="937260"/>
                  </a:cubicBezTo>
                  <a:cubicBezTo>
                    <a:pt x="1764030" y="947420"/>
                    <a:pt x="1761490" y="965200"/>
                    <a:pt x="1755140" y="970280"/>
                  </a:cubicBezTo>
                  <a:cubicBezTo>
                    <a:pt x="1748790" y="975360"/>
                    <a:pt x="1724660" y="960120"/>
                    <a:pt x="1717040" y="966470"/>
                  </a:cubicBezTo>
                  <a:cubicBezTo>
                    <a:pt x="1708150" y="974090"/>
                    <a:pt x="1724660" y="1002030"/>
                    <a:pt x="1711960" y="1021080"/>
                  </a:cubicBezTo>
                  <a:cubicBezTo>
                    <a:pt x="1684020" y="1064260"/>
                    <a:pt x="1516380" y="1146810"/>
                    <a:pt x="1464310" y="1164590"/>
                  </a:cubicBezTo>
                  <a:cubicBezTo>
                    <a:pt x="1441450" y="1172210"/>
                    <a:pt x="1412240" y="1170940"/>
                    <a:pt x="1412240" y="1169670"/>
                  </a:cubicBezTo>
                  <a:cubicBezTo>
                    <a:pt x="1410970" y="1167130"/>
                    <a:pt x="1662430" y="1090930"/>
                    <a:pt x="1700530" y="1106170"/>
                  </a:cubicBezTo>
                  <a:cubicBezTo>
                    <a:pt x="1713230" y="1111250"/>
                    <a:pt x="1719580" y="1126490"/>
                    <a:pt x="1718310" y="1134110"/>
                  </a:cubicBezTo>
                  <a:cubicBezTo>
                    <a:pt x="1718310" y="1143000"/>
                    <a:pt x="1697990" y="1148080"/>
                    <a:pt x="1699260" y="1155700"/>
                  </a:cubicBezTo>
                  <a:cubicBezTo>
                    <a:pt x="1699260" y="1164590"/>
                    <a:pt x="1731010" y="1168400"/>
                    <a:pt x="1739900" y="1182370"/>
                  </a:cubicBezTo>
                  <a:cubicBezTo>
                    <a:pt x="1751330" y="1201420"/>
                    <a:pt x="1752600" y="1247140"/>
                    <a:pt x="1750060" y="1268730"/>
                  </a:cubicBezTo>
                  <a:cubicBezTo>
                    <a:pt x="1748790" y="1282700"/>
                    <a:pt x="1734820" y="1294130"/>
                    <a:pt x="1739900" y="1301750"/>
                  </a:cubicBezTo>
                  <a:cubicBezTo>
                    <a:pt x="1748790" y="1315720"/>
                    <a:pt x="1790700" y="1320800"/>
                    <a:pt x="1831340" y="1316990"/>
                  </a:cubicBezTo>
                  <a:cubicBezTo>
                    <a:pt x="1921510" y="1306830"/>
                    <a:pt x="2153920" y="1200150"/>
                    <a:pt x="2247900" y="1155700"/>
                  </a:cubicBezTo>
                  <a:cubicBezTo>
                    <a:pt x="2297430" y="1131570"/>
                    <a:pt x="2330450" y="1115060"/>
                    <a:pt x="2359660" y="1092200"/>
                  </a:cubicBezTo>
                  <a:cubicBezTo>
                    <a:pt x="2382520" y="1074420"/>
                    <a:pt x="2395220" y="1042670"/>
                    <a:pt x="2414270" y="1037590"/>
                  </a:cubicBezTo>
                  <a:cubicBezTo>
                    <a:pt x="2429510" y="1033780"/>
                    <a:pt x="2451100" y="1041400"/>
                    <a:pt x="2461260" y="1052830"/>
                  </a:cubicBezTo>
                  <a:cubicBezTo>
                    <a:pt x="2475230" y="1068070"/>
                    <a:pt x="2479040" y="1102360"/>
                    <a:pt x="2476500" y="1132840"/>
                  </a:cubicBezTo>
                  <a:cubicBezTo>
                    <a:pt x="2473960" y="1173480"/>
                    <a:pt x="2410460" y="1256030"/>
                    <a:pt x="2426970" y="1275080"/>
                  </a:cubicBezTo>
                  <a:cubicBezTo>
                    <a:pt x="2442210" y="1291590"/>
                    <a:pt x="2526030" y="1262380"/>
                    <a:pt x="2562860" y="1247140"/>
                  </a:cubicBezTo>
                  <a:cubicBezTo>
                    <a:pt x="2590800" y="1235710"/>
                    <a:pt x="2609850" y="1221740"/>
                    <a:pt x="2631440" y="1201420"/>
                  </a:cubicBezTo>
                  <a:cubicBezTo>
                    <a:pt x="2655570" y="1179830"/>
                    <a:pt x="2675890" y="1127760"/>
                    <a:pt x="2696210" y="1118870"/>
                  </a:cubicBezTo>
                  <a:cubicBezTo>
                    <a:pt x="2706370" y="1113790"/>
                    <a:pt x="2719070" y="1113790"/>
                    <a:pt x="2725420" y="1118870"/>
                  </a:cubicBezTo>
                  <a:cubicBezTo>
                    <a:pt x="2731770" y="1125220"/>
                    <a:pt x="2736850" y="1148080"/>
                    <a:pt x="2727960" y="1156970"/>
                  </a:cubicBezTo>
                  <a:cubicBezTo>
                    <a:pt x="2706370" y="1182370"/>
                    <a:pt x="2543810" y="1146810"/>
                    <a:pt x="2451100" y="1158240"/>
                  </a:cubicBezTo>
                  <a:cubicBezTo>
                    <a:pt x="2353310" y="1169670"/>
                    <a:pt x="2263140" y="1201420"/>
                    <a:pt x="2153920" y="1230630"/>
                  </a:cubicBezTo>
                  <a:cubicBezTo>
                    <a:pt x="2018030" y="1267460"/>
                    <a:pt x="1761490" y="1371600"/>
                    <a:pt x="1699260" y="1367790"/>
                  </a:cubicBezTo>
                  <a:cubicBezTo>
                    <a:pt x="1682750" y="1366520"/>
                    <a:pt x="1672590" y="1361440"/>
                    <a:pt x="1668780" y="1353820"/>
                  </a:cubicBezTo>
                  <a:cubicBezTo>
                    <a:pt x="1664970" y="1346200"/>
                    <a:pt x="1670050" y="1330960"/>
                    <a:pt x="1673860" y="1324610"/>
                  </a:cubicBezTo>
                  <a:cubicBezTo>
                    <a:pt x="1676400" y="1320800"/>
                    <a:pt x="1680210" y="1318260"/>
                    <a:pt x="1685290" y="1318260"/>
                  </a:cubicBezTo>
                  <a:cubicBezTo>
                    <a:pt x="1692910" y="1319530"/>
                    <a:pt x="1704340" y="1341120"/>
                    <a:pt x="1719580" y="1343660"/>
                  </a:cubicBezTo>
                  <a:cubicBezTo>
                    <a:pt x="1750060" y="1347470"/>
                    <a:pt x="1814830" y="1316990"/>
                    <a:pt x="1856740" y="1294130"/>
                  </a:cubicBezTo>
                  <a:cubicBezTo>
                    <a:pt x="1897380" y="1271270"/>
                    <a:pt x="1941830" y="1235710"/>
                    <a:pt x="1967230" y="1209040"/>
                  </a:cubicBezTo>
                  <a:cubicBezTo>
                    <a:pt x="1985010" y="1191260"/>
                    <a:pt x="1991360" y="1164590"/>
                    <a:pt x="2004060" y="1156970"/>
                  </a:cubicBezTo>
                  <a:cubicBezTo>
                    <a:pt x="2012950" y="1151890"/>
                    <a:pt x="2026920" y="1151890"/>
                    <a:pt x="2033270" y="1155700"/>
                  </a:cubicBezTo>
                  <a:cubicBezTo>
                    <a:pt x="2039620" y="1159510"/>
                    <a:pt x="2044700" y="1168400"/>
                    <a:pt x="2044700" y="1176020"/>
                  </a:cubicBezTo>
                  <a:cubicBezTo>
                    <a:pt x="2045970" y="1182370"/>
                    <a:pt x="2033270" y="1196340"/>
                    <a:pt x="2034540" y="1197610"/>
                  </a:cubicBezTo>
                  <a:cubicBezTo>
                    <a:pt x="2037080" y="1198880"/>
                    <a:pt x="2049780" y="1179830"/>
                    <a:pt x="2056130" y="1183640"/>
                  </a:cubicBezTo>
                  <a:cubicBezTo>
                    <a:pt x="2075180" y="1191260"/>
                    <a:pt x="2068830" y="1347470"/>
                    <a:pt x="2096770" y="1413510"/>
                  </a:cubicBezTo>
                  <a:cubicBezTo>
                    <a:pt x="2122170" y="1471930"/>
                    <a:pt x="2197100" y="1531620"/>
                    <a:pt x="2205990" y="1565910"/>
                  </a:cubicBezTo>
                  <a:cubicBezTo>
                    <a:pt x="2208530" y="1579880"/>
                    <a:pt x="2207260" y="1593850"/>
                    <a:pt x="2200910" y="1598930"/>
                  </a:cubicBezTo>
                  <a:cubicBezTo>
                    <a:pt x="2193290" y="1604010"/>
                    <a:pt x="2166620" y="1600200"/>
                    <a:pt x="2162810" y="1593850"/>
                  </a:cubicBezTo>
                  <a:cubicBezTo>
                    <a:pt x="2160270" y="1587500"/>
                    <a:pt x="2180590" y="1577340"/>
                    <a:pt x="2181860" y="1562100"/>
                  </a:cubicBezTo>
                  <a:cubicBezTo>
                    <a:pt x="2183130" y="1532890"/>
                    <a:pt x="2146300" y="1474470"/>
                    <a:pt x="2117090" y="1426210"/>
                  </a:cubicBezTo>
                  <a:cubicBezTo>
                    <a:pt x="2080260" y="1365250"/>
                    <a:pt x="2026920" y="1295400"/>
                    <a:pt x="1968500" y="1230630"/>
                  </a:cubicBezTo>
                  <a:cubicBezTo>
                    <a:pt x="1903730" y="1155700"/>
                    <a:pt x="1830070" y="1088390"/>
                    <a:pt x="1739900" y="1008380"/>
                  </a:cubicBezTo>
                  <a:cubicBezTo>
                    <a:pt x="1624330" y="905510"/>
                    <a:pt x="1351280" y="728980"/>
                    <a:pt x="1325880" y="670560"/>
                  </a:cubicBezTo>
                  <a:cubicBezTo>
                    <a:pt x="1319530" y="656590"/>
                    <a:pt x="1320800" y="642620"/>
                    <a:pt x="1327150" y="637540"/>
                  </a:cubicBezTo>
                  <a:cubicBezTo>
                    <a:pt x="1333500" y="631190"/>
                    <a:pt x="1347470" y="629920"/>
                    <a:pt x="1360170" y="635000"/>
                  </a:cubicBezTo>
                  <a:cubicBezTo>
                    <a:pt x="1394460" y="647700"/>
                    <a:pt x="1446530" y="728980"/>
                    <a:pt x="1506220" y="779780"/>
                  </a:cubicBezTo>
                  <a:cubicBezTo>
                    <a:pt x="1584960" y="845820"/>
                    <a:pt x="1751330" y="1002030"/>
                    <a:pt x="1798320" y="989330"/>
                  </a:cubicBezTo>
                  <a:cubicBezTo>
                    <a:pt x="1821180" y="981710"/>
                    <a:pt x="1831340" y="942340"/>
                    <a:pt x="1830070" y="909320"/>
                  </a:cubicBezTo>
                  <a:cubicBezTo>
                    <a:pt x="1827530" y="850900"/>
                    <a:pt x="1762760" y="754380"/>
                    <a:pt x="1718310" y="676910"/>
                  </a:cubicBezTo>
                  <a:cubicBezTo>
                    <a:pt x="1670050" y="593090"/>
                    <a:pt x="1602740" y="497840"/>
                    <a:pt x="1548130" y="424180"/>
                  </a:cubicBezTo>
                  <a:cubicBezTo>
                    <a:pt x="1503680" y="361950"/>
                    <a:pt x="1468120" y="317500"/>
                    <a:pt x="1421130" y="260350"/>
                  </a:cubicBezTo>
                  <a:cubicBezTo>
                    <a:pt x="1365250" y="194310"/>
                    <a:pt x="1273810" y="72390"/>
                    <a:pt x="1234440" y="50800"/>
                  </a:cubicBezTo>
                  <a:cubicBezTo>
                    <a:pt x="1221740" y="43180"/>
                    <a:pt x="1209040" y="50800"/>
                    <a:pt x="1202690" y="45720"/>
                  </a:cubicBezTo>
                  <a:cubicBezTo>
                    <a:pt x="1197610" y="40640"/>
                    <a:pt x="1193800" y="29210"/>
                    <a:pt x="1196340" y="22860"/>
                  </a:cubicBezTo>
                  <a:cubicBezTo>
                    <a:pt x="1198880" y="15240"/>
                    <a:pt x="1210310" y="5080"/>
                    <a:pt x="1217930" y="2540"/>
                  </a:cubicBezTo>
                  <a:cubicBezTo>
                    <a:pt x="1224280" y="1270"/>
                    <a:pt x="1230630" y="3810"/>
                    <a:pt x="1239520" y="11430"/>
                  </a:cubicBezTo>
                  <a:cubicBezTo>
                    <a:pt x="1266190" y="33020"/>
                    <a:pt x="1292860" y="128270"/>
                    <a:pt x="1356360" y="208280"/>
                  </a:cubicBezTo>
                  <a:cubicBezTo>
                    <a:pt x="1483360" y="370840"/>
                    <a:pt x="1997710" y="787400"/>
                    <a:pt x="2030730" y="866140"/>
                  </a:cubicBezTo>
                  <a:cubicBezTo>
                    <a:pt x="2035810" y="880110"/>
                    <a:pt x="2034540" y="890270"/>
                    <a:pt x="2029460" y="895350"/>
                  </a:cubicBezTo>
                  <a:cubicBezTo>
                    <a:pt x="2024380" y="901700"/>
                    <a:pt x="2001520" y="892810"/>
                    <a:pt x="1992630" y="899160"/>
                  </a:cubicBezTo>
                  <a:cubicBezTo>
                    <a:pt x="1981200" y="906780"/>
                    <a:pt x="1982470" y="933450"/>
                    <a:pt x="1967230" y="939800"/>
                  </a:cubicBezTo>
                  <a:cubicBezTo>
                    <a:pt x="1939290" y="951230"/>
                    <a:pt x="1861820" y="920750"/>
                    <a:pt x="1808480" y="902970"/>
                  </a:cubicBezTo>
                  <a:cubicBezTo>
                    <a:pt x="1753870" y="883920"/>
                    <a:pt x="1689100" y="858520"/>
                    <a:pt x="1645920" y="828040"/>
                  </a:cubicBezTo>
                  <a:cubicBezTo>
                    <a:pt x="1607820" y="801370"/>
                    <a:pt x="1577340" y="768350"/>
                    <a:pt x="1555750" y="736600"/>
                  </a:cubicBezTo>
                  <a:cubicBezTo>
                    <a:pt x="1537970" y="708660"/>
                    <a:pt x="1516380" y="676910"/>
                    <a:pt x="1518920" y="650240"/>
                  </a:cubicBezTo>
                  <a:cubicBezTo>
                    <a:pt x="1520190" y="626110"/>
                    <a:pt x="1543050" y="601980"/>
                    <a:pt x="1560830" y="582930"/>
                  </a:cubicBezTo>
                  <a:cubicBezTo>
                    <a:pt x="1579880" y="563880"/>
                    <a:pt x="1607820" y="543560"/>
                    <a:pt x="1631950" y="538480"/>
                  </a:cubicBezTo>
                  <a:cubicBezTo>
                    <a:pt x="1656080" y="534670"/>
                    <a:pt x="1681480" y="535940"/>
                    <a:pt x="1705610" y="554990"/>
                  </a:cubicBezTo>
                  <a:cubicBezTo>
                    <a:pt x="1757680" y="595630"/>
                    <a:pt x="1804670" y="773430"/>
                    <a:pt x="1856740" y="867410"/>
                  </a:cubicBezTo>
                  <a:cubicBezTo>
                    <a:pt x="1903730" y="949960"/>
                    <a:pt x="1960880" y="1079500"/>
                    <a:pt x="2002790" y="1089660"/>
                  </a:cubicBezTo>
                  <a:cubicBezTo>
                    <a:pt x="2023110" y="1094740"/>
                    <a:pt x="2039620" y="1078230"/>
                    <a:pt x="2059940" y="1057910"/>
                  </a:cubicBezTo>
                  <a:cubicBezTo>
                    <a:pt x="2101850" y="1017270"/>
                    <a:pt x="2145030" y="866140"/>
                    <a:pt x="2194560" y="817880"/>
                  </a:cubicBezTo>
                  <a:cubicBezTo>
                    <a:pt x="2227580" y="786130"/>
                    <a:pt x="2278380" y="765810"/>
                    <a:pt x="2301240" y="762000"/>
                  </a:cubicBezTo>
                  <a:cubicBezTo>
                    <a:pt x="2311400" y="760730"/>
                    <a:pt x="2319020" y="762000"/>
                    <a:pt x="2325370" y="767080"/>
                  </a:cubicBezTo>
                  <a:cubicBezTo>
                    <a:pt x="2330450" y="772160"/>
                    <a:pt x="2336800" y="786130"/>
                    <a:pt x="2332990" y="793750"/>
                  </a:cubicBezTo>
                  <a:cubicBezTo>
                    <a:pt x="2329180" y="803910"/>
                    <a:pt x="2306320" y="803910"/>
                    <a:pt x="2294890" y="815340"/>
                  </a:cubicBezTo>
                  <a:cubicBezTo>
                    <a:pt x="2278380" y="831850"/>
                    <a:pt x="2266950" y="859790"/>
                    <a:pt x="2252980" y="894080"/>
                  </a:cubicBezTo>
                  <a:cubicBezTo>
                    <a:pt x="2228850" y="952500"/>
                    <a:pt x="2205990" y="1109980"/>
                    <a:pt x="2180590" y="1139190"/>
                  </a:cubicBezTo>
                  <a:cubicBezTo>
                    <a:pt x="2172970" y="1149350"/>
                    <a:pt x="2162810" y="1151890"/>
                    <a:pt x="2155190" y="1150620"/>
                  </a:cubicBezTo>
                  <a:cubicBezTo>
                    <a:pt x="2147570" y="1149350"/>
                    <a:pt x="2136140" y="1136650"/>
                    <a:pt x="2134870" y="1130300"/>
                  </a:cubicBezTo>
                  <a:cubicBezTo>
                    <a:pt x="2132330" y="1126490"/>
                    <a:pt x="2132330" y="1121410"/>
                    <a:pt x="2134870" y="1118870"/>
                  </a:cubicBezTo>
                  <a:cubicBezTo>
                    <a:pt x="2143760" y="1109980"/>
                    <a:pt x="2190750" y="1120140"/>
                    <a:pt x="2218690" y="1108710"/>
                  </a:cubicBezTo>
                  <a:cubicBezTo>
                    <a:pt x="2254250" y="1094740"/>
                    <a:pt x="2294890" y="1062990"/>
                    <a:pt x="2329180" y="1031240"/>
                  </a:cubicBezTo>
                  <a:cubicBezTo>
                    <a:pt x="2366010" y="996950"/>
                    <a:pt x="2406650" y="947420"/>
                    <a:pt x="2430780" y="905510"/>
                  </a:cubicBezTo>
                  <a:cubicBezTo>
                    <a:pt x="2451100" y="869950"/>
                    <a:pt x="2462530" y="835660"/>
                    <a:pt x="2472690" y="800100"/>
                  </a:cubicBezTo>
                  <a:cubicBezTo>
                    <a:pt x="2482850" y="767080"/>
                    <a:pt x="2489200" y="732790"/>
                    <a:pt x="2491740" y="702310"/>
                  </a:cubicBezTo>
                  <a:cubicBezTo>
                    <a:pt x="2493010" y="674370"/>
                    <a:pt x="2476500" y="637540"/>
                    <a:pt x="2485390" y="622300"/>
                  </a:cubicBezTo>
                  <a:cubicBezTo>
                    <a:pt x="2489200" y="613410"/>
                    <a:pt x="2501900" y="607060"/>
                    <a:pt x="2509520" y="607060"/>
                  </a:cubicBezTo>
                  <a:cubicBezTo>
                    <a:pt x="2517140" y="607060"/>
                    <a:pt x="2527300" y="613410"/>
                    <a:pt x="2532380" y="624840"/>
                  </a:cubicBezTo>
                  <a:cubicBezTo>
                    <a:pt x="2547620" y="655320"/>
                    <a:pt x="2542540" y="805180"/>
                    <a:pt x="2531110" y="836930"/>
                  </a:cubicBezTo>
                  <a:cubicBezTo>
                    <a:pt x="2527300" y="847090"/>
                    <a:pt x="2522220" y="850900"/>
                    <a:pt x="2515870" y="853440"/>
                  </a:cubicBezTo>
                  <a:cubicBezTo>
                    <a:pt x="2508250" y="855980"/>
                    <a:pt x="2499360" y="857250"/>
                    <a:pt x="2491740" y="850900"/>
                  </a:cubicBezTo>
                  <a:cubicBezTo>
                    <a:pt x="2476500" y="839470"/>
                    <a:pt x="2473960" y="786130"/>
                    <a:pt x="2454910" y="751840"/>
                  </a:cubicBezTo>
                  <a:cubicBezTo>
                    <a:pt x="2430780" y="707390"/>
                    <a:pt x="2393950" y="660400"/>
                    <a:pt x="2349500" y="609600"/>
                  </a:cubicBezTo>
                  <a:cubicBezTo>
                    <a:pt x="2289810" y="543560"/>
                    <a:pt x="2204720" y="463550"/>
                    <a:pt x="2124710" y="397510"/>
                  </a:cubicBezTo>
                  <a:cubicBezTo>
                    <a:pt x="2043430" y="330200"/>
                    <a:pt x="1941830" y="260350"/>
                    <a:pt x="1864360" y="210820"/>
                  </a:cubicBezTo>
                  <a:cubicBezTo>
                    <a:pt x="1803400" y="172720"/>
                    <a:pt x="1751330" y="142240"/>
                    <a:pt x="1697990" y="118110"/>
                  </a:cubicBezTo>
                  <a:cubicBezTo>
                    <a:pt x="1654810" y="97790"/>
                    <a:pt x="1590040" y="91440"/>
                    <a:pt x="1573530" y="72390"/>
                  </a:cubicBezTo>
                  <a:cubicBezTo>
                    <a:pt x="1565910" y="62230"/>
                    <a:pt x="1564640" y="45720"/>
                    <a:pt x="1568450" y="39370"/>
                  </a:cubicBezTo>
                  <a:cubicBezTo>
                    <a:pt x="1572260" y="31750"/>
                    <a:pt x="1587500" y="24130"/>
                    <a:pt x="1595120" y="27940"/>
                  </a:cubicBezTo>
                  <a:cubicBezTo>
                    <a:pt x="1609090" y="34290"/>
                    <a:pt x="1617980" y="86360"/>
                    <a:pt x="1626870" y="130810"/>
                  </a:cubicBezTo>
                  <a:cubicBezTo>
                    <a:pt x="1644650" y="210820"/>
                    <a:pt x="1648460" y="367030"/>
                    <a:pt x="1668780" y="471170"/>
                  </a:cubicBezTo>
                  <a:cubicBezTo>
                    <a:pt x="1685290" y="560070"/>
                    <a:pt x="1709420" y="671830"/>
                    <a:pt x="1733550" y="715010"/>
                  </a:cubicBezTo>
                  <a:cubicBezTo>
                    <a:pt x="1744980" y="734060"/>
                    <a:pt x="1753870" y="741680"/>
                    <a:pt x="1769110" y="750570"/>
                  </a:cubicBezTo>
                  <a:cubicBezTo>
                    <a:pt x="1788160" y="760730"/>
                    <a:pt x="1821180" y="769620"/>
                    <a:pt x="1838960" y="769620"/>
                  </a:cubicBezTo>
                  <a:cubicBezTo>
                    <a:pt x="1850390" y="768350"/>
                    <a:pt x="1860550" y="765810"/>
                    <a:pt x="1866900" y="759460"/>
                  </a:cubicBezTo>
                  <a:cubicBezTo>
                    <a:pt x="1874520" y="751840"/>
                    <a:pt x="1883410" y="735330"/>
                    <a:pt x="1880870" y="723900"/>
                  </a:cubicBezTo>
                  <a:cubicBezTo>
                    <a:pt x="1878330" y="711200"/>
                    <a:pt x="1847850" y="698500"/>
                    <a:pt x="1849120" y="689610"/>
                  </a:cubicBezTo>
                  <a:cubicBezTo>
                    <a:pt x="1850390" y="680720"/>
                    <a:pt x="1870710" y="668020"/>
                    <a:pt x="1882140" y="670560"/>
                  </a:cubicBezTo>
                  <a:cubicBezTo>
                    <a:pt x="1899920" y="674370"/>
                    <a:pt x="1910080" y="715010"/>
                    <a:pt x="1938020" y="740410"/>
                  </a:cubicBezTo>
                  <a:cubicBezTo>
                    <a:pt x="1986280" y="783590"/>
                    <a:pt x="2082800" y="836930"/>
                    <a:pt x="2171700" y="885190"/>
                  </a:cubicBezTo>
                  <a:cubicBezTo>
                    <a:pt x="2284730" y="943610"/>
                    <a:pt x="2411730" y="1007110"/>
                    <a:pt x="2564130" y="1057910"/>
                  </a:cubicBezTo>
                  <a:cubicBezTo>
                    <a:pt x="2758440" y="1123950"/>
                    <a:pt x="3119120" y="1188720"/>
                    <a:pt x="3255010" y="1224280"/>
                  </a:cubicBezTo>
                  <a:cubicBezTo>
                    <a:pt x="3312160" y="1239520"/>
                    <a:pt x="3357880" y="1243330"/>
                    <a:pt x="3376930" y="1261110"/>
                  </a:cubicBezTo>
                  <a:cubicBezTo>
                    <a:pt x="3385820" y="1270000"/>
                    <a:pt x="3390900" y="1283970"/>
                    <a:pt x="3388360" y="1292860"/>
                  </a:cubicBezTo>
                  <a:cubicBezTo>
                    <a:pt x="3385820" y="1300480"/>
                    <a:pt x="3374390" y="1305560"/>
                    <a:pt x="3364230" y="1308100"/>
                  </a:cubicBezTo>
                  <a:cubicBezTo>
                    <a:pt x="3345180" y="1311910"/>
                    <a:pt x="3322320" y="1303020"/>
                    <a:pt x="3284220" y="1294130"/>
                  </a:cubicBezTo>
                  <a:cubicBezTo>
                    <a:pt x="3183890" y="1272540"/>
                    <a:pt x="2819400" y="1192530"/>
                    <a:pt x="2743200" y="1148080"/>
                  </a:cubicBezTo>
                  <a:cubicBezTo>
                    <a:pt x="2719070" y="1134110"/>
                    <a:pt x="2711450" y="1122680"/>
                    <a:pt x="2702560" y="1107440"/>
                  </a:cubicBezTo>
                  <a:cubicBezTo>
                    <a:pt x="2692400" y="1090930"/>
                    <a:pt x="2684780" y="1068070"/>
                    <a:pt x="2684780" y="1051560"/>
                  </a:cubicBezTo>
                  <a:cubicBezTo>
                    <a:pt x="2686050" y="1037590"/>
                    <a:pt x="2691130" y="1022350"/>
                    <a:pt x="2697480" y="1014730"/>
                  </a:cubicBezTo>
                  <a:cubicBezTo>
                    <a:pt x="2703830" y="1009650"/>
                    <a:pt x="2712720" y="1004570"/>
                    <a:pt x="2719070" y="1005840"/>
                  </a:cubicBezTo>
                  <a:cubicBezTo>
                    <a:pt x="2727960" y="1007110"/>
                    <a:pt x="2736850" y="1012190"/>
                    <a:pt x="2741930" y="1023620"/>
                  </a:cubicBezTo>
                  <a:cubicBezTo>
                    <a:pt x="2755900" y="1056640"/>
                    <a:pt x="2727960" y="1219200"/>
                    <a:pt x="2715260" y="1252220"/>
                  </a:cubicBezTo>
                  <a:cubicBezTo>
                    <a:pt x="2711450" y="1263650"/>
                    <a:pt x="2707640" y="1268730"/>
                    <a:pt x="2701290" y="1271270"/>
                  </a:cubicBezTo>
                  <a:cubicBezTo>
                    <a:pt x="2694940" y="1275080"/>
                    <a:pt x="2679700" y="1273810"/>
                    <a:pt x="2673350" y="1268730"/>
                  </a:cubicBezTo>
                  <a:cubicBezTo>
                    <a:pt x="2663190" y="1259840"/>
                    <a:pt x="2660650" y="1244600"/>
                    <a:pt x="2656840" y="1219200"/>
                  </a:cubicBezTo>
                  <a:cubicBezTo>
                    <a:pt x="2644140" y="1139190"/>
                    <a:pt x="2623820" y="775970"/>
                    <a:pt x="2650490" y="715010"/>
                  </a:cubicBezTo>
                  <a:cubicBezTo>
                    <a:pt x="2658110" y="698500"/>
                    <a:pt x="2669540" y="689610"/>
                    <a:pt x="2678430" y="689610"/>
                  </a:cubicBezTo>
                  <a:cubicBezTo>
                    <a:pt x="2687320" y="689610"/>
                    <a:pt x="2702560" y="704850"/>
                    <a:pt x="2701290" y="715010"/>
                  </a:cubicBezTo>
                  <a:cubicBezTo>
                    <a:pt x="2700020" y="732790"/>
                    <a:pt x="2655570" y="754380"/>
                    <a:pt x="2621280" y="784860"/>
                  </a:cubicBezTo>
                  <a:cubicBezTo>
                    <a:pt x="2555240" y="840740"/>
                    <a:pt x="2407920" y="966470"/>
                    <a:pt x="2338070" y="1021080"/>
                  </a:cubicBezTo>
                  <a:cubicBezTo>
                    <a:pt x="2298700" y="1051560"/>
                    <a:pt x="2266950" y="1083310"/>
                    <a:pt x="2244090" y="1089660"/>
                  </a:cubicBezTo>
                  <a:cubicBezTo>
                    <a:pt x="2232660" y="1092200"/>
                    <a:pt x="2222500" y="1089660"/>
                    <a:pt x="2216150" y="1084580"/>
                  </a:cubicBezTo>
                  <a:cubicBezTo>
                    <a:pt x="2211070" y="1080770"/>
                    <a:pt x="2208530" y="1074420"/>
                    <a:pt x="2208530" y="1062990"/>
                  </a:cubicBezTo>
                  <a:cubicBezTo>
                    <a:pt x="2207260" y="1021080"/>
                    <a:pt x="2266950" y="859790"/>
                    <a:pt x="2296160" y="781050"/>
                  </a:cubicBezTo>
                  <a:cubicBezTo>
                    <a:pt x="2317750" y="722630"/>
                    <a:pt x="2343150" y="692150"/>
                    <a:pt x="2362200" y="631190"/>
                  </a:cubicBezTo>
                  <a:cubicBezTo>
                    <a:pt x="2387600" y="549910"/>
                    <a:pt x="2395220" y="368300"/>
                    <a:pt x="2420620" y="327660"/>
                  </a:cubicBezTo>
                  <a:cubicBezTo>
                    <a:pt x="2428240" y="314960"/>
                    <a:pt x="2439670" y="307340"/>
                    <a:pt x="2447290" y="308610"/>
                  </a:cubicBezTo>
                  <a:cubicBezTo>
                    <a:pt x="2456180" y="309880"/>
                    <a:pt x="2467610" y="322580"/>
                    <a:pt x="2470150" y="339090"/>
                  </a:cubicBezTo>
                  <a:cubicBezTo>
                    <a:pt x="2476500" y="384810"/>
                    <a:pt x="2405380" y="537210"/>
                    <a:pt x="2369820" y="627380"/>
                  </a:cubicBezTo>
                  <a:cubicBezTo>
                    <a:pt x="2338070" y="709930"/>
                    <a:pt x="2308860" y="778510"/>
                    <a:pt x="2266950" y="858520"/>
                  </a:cubicBezTo>
                  <a:cubicBezTo>
                    <a:pt x="2219960" y="949960"/>
                    <a:pt x="2136140" y="1132840"/>
                    <a:pt x="2096770" y="1144270"/>
                  </a:cubicBezTo>
                  <a:cubicBezTo>
                    <a:pt x="2084070" y="1146810"/>
                    <a:pt x="2070100" y="1137920"/>
                    <a:pt x="2063750" y="1125220"/>
                  </a:cubicBezTo>
                  <a:cubicBezTo>
                    <a:pt x="2049780" y="1101090"/>
                    <a:pt x="2078990" y="1031240"/>
                    <a:pt x="2068830" y="975360"/>
                  </a:cubicBezTo>
                  <a:cubicBezTo>
                    <a:pt x="2054860" y="896620"/>
                    <a:pt x="2001520" y="767080"/>
                    <a:pt x="1959610" y="703580"/>
                  </a:cubicBezTo>
                  <a:cubicBezTo>
                    <a:pt x="1932940" y="660400"/>
                    <a:pt x="1878330" y="632460"/>
                    <a:pt x="1870710" y="610870"/>
                  </a:cubicBezTo>
                  <a:cubicBezTo>
                    <a:pt x="1868170" y="601980"/>
                    <a:pt x="1869440" y="593090"/>
                    <a:pt x="1873250" y="588010"/>
                  </a:cubicBezTo>
                  <a:cubicBezTo>
                    <a:pt x="1878330" y="581660"/>
                    <a:pt x="1892300" y="575310"/>
                    <a:pt x="1899920" y="576580"/>
                  </a:cubicBezTo>
                  <a:cubicBezTo>
                    <a:pt x="1907540" y="577850"/>
                    <a:pt x="1915160" y="582930"/>
                    <a:pt x="1917700" y="591820"/>
                  </a:cubicBezTo>
                  <a:cubicBezTo>
                    <a:pt x="1929130" y="629920"/>
                    <a:pt x="1850390" y="805180"/>
                    <a:pt x="1824990" y="904240"/>
                  </a:cubicBezTo>
                  <a:cubicBezTo>
                    <a:pt x="1802130" y="993140"/>
                    <a:pt x="1785620" y="1116330"/>
                    <a:pt x="1770380" y="1160780"/>
                  </a:cubicBezTo>
                  <a:cubicBezTo>
                    <a:pt x="1764030" y="1177290"/>
                    <a:pt x="1761490" y="1187450"/>
                    <a:pt x="1753870" y="1193800"/>
                  </a:cubicBezTo>
                  <a:cubicBezTo>
                    <a:pt x="1746250" y="1198880"/>
                    <a:pt x="1734820" y="1201420"/>
                    <a:pt x="1724660" y="1196340"/>
                  </a:cubicBezTo>
                  <a:cubicBezTo>
                    <a:pt x="1704340" y="1186180"/>
                    <a:pt x="1690370" y="1136650"/>
                    <a:pt x="1657350" y="1098550"/>
                  </a:cubicBezTo>
                  <a:cubicBezTo>
                    <a:pt x="1600200" y="1029970"/>
                    <a:pt x="1475740" y="916940"/>
                    <a:pt x="1385570" y="842010"/>
                  </a:cubicBezTo>
                  <a:cubicBezTo>
                    <a:pt x="1305560" y="774700"/>
                    <a:pt x="1230630" y="720090"/>
                    <a:pt x="1146810" y="662940"/>
                  </a:cubicBezTo>
                  <a:cubicBezTo>
                    <a:pt x="1057910" y="603250"/>
                    <a:pt x="949960" y="535940"/>
                    <a:pt x="864870" y="490220"/>
                  </a:cubicBezTo>
                  <a:cubicBezTo>
                    <a:pt x="796290" y="454660"/>
                    <a:pt x="728980" y="420370"/>
                    <a:pt x="676910" y="403860"/>
                  </a:cubicBezTo>
                  <a:cubicBezTo>
                    <a:pt x="642620" y="393700"/>
                    <a:pt x="596900" y="401320"/>
                    <a:pt x="586740" y="387350"/>
                  </a:cubicBezTo>
                  <a:cubicBezTo>
                    <a:pt x="580390" y="378460"/>
                    <a:pt x="582930" y="359410"/>
                    <a:pt x="589280" y="353060"/>
                  </a:cubicBezTo>
                  <a:cubicBezTo>
                    <a:pt x="594360" y="347980"/>
                    <a:pt x="605790" y="344170"/>
                    <a:pt x="617220" y="347980"/>
                  </a:cubicBezTo>
                  <a:cubicBezTo>
                    <a:pt x="647700" y="359410"/>
                    <a:pt x="690880" y="448310"/>
                    <a:pt x="753110" y="505460"/>
                  </a:cubicBezTo>
                  <a:cubicBezTo>
                    <a:pt x="852170" y="594360"/>
                    <a:pt x="1118870" y="817880"/>
                    <a:pt x="1182370" y="806450"/>
                  </a:cubicBezTo>
                  <a:cubicBezTo>
                    <a:pt x="1203960" y="802640"/>
                    <a:pt x="1209040" y="781050"/>
                    <a:pt x="1219200" y="754380"/>
                  </a:cubicBezTo>
                  <a:cubicBezTo>
                    <a:pt x="1239520" y="698500"/>
                    <a:pt x="1268730" y="535940"/>
                    <a:pt x="1243330" y="463550"/>
                  </a:cubicBezTo>
                  <a:cubicBezTo>
                    <a:pt x="1224280" y="407670"/>
                    <a:pt x="1170940" y="368300"/>
                    <a:pt x="1126490" y="339090"/>
                  </a:cubicBezTo>
                  <a:cubicBezTo>
                    <a:pt x="1087120" y="311150"/>
                    <a:pt x="1035050" y="281940"/>
                    <a:pt x="995680" y="285750"/>
                  </a:cubicBezTo>
                  <a:cubicBezTo>
                    <a:pt x="958850" y="288290"/>
                    <a:pt x="915670" y="314960"/>
                    <a:pt x="895350" y="349250"/>
                  </a:cubicBezTo>
                  <a:cubicBezTo>
                    <a:pt x="868680" y="393700"/>
                    <a:pt x="863600" y="474980"/>
                    <a:pt x="878840" y="547370"/>
                  </a:cubicBezTo>
                  <a:cubicBezTo>
                    <a:pt x="900430" y="645160"/>
                    <a:pt x="999490" y="786130"/>
                    <a:pt x="1061720" y="875030"/>
                  </a:cubicBezTo>
                  <a:cubicBezTo>
                    <a:pt x="1108710" y="943610"/>
                    <a:pt x="1144270" y="996950"/>
                    <a:pt x="1206500" y="1042670"/>
                  </a:cubicBezTo>
                  <a:cubicBezTo>
                    <a:pt x="1275080" y="1094740"/>
                    <a:pt x="1409700" y="1174750"/>
                    <a:pt x="1465580" y="1163320"/>
                  </a:cubicBezTo>
                  <a:cubicBezTo>
                    <a:pt x="1498600" y="1155700"/>
                    <a:pt x="1512570" y="1116330"/>
                    <a:pt x="1534160" y="1084580"/>
                  </a:cubicBezTo>
                  <a:cubicBezTo>
                    <a:pt x="1559560" y="1046480"/>
                    <a:pt x="1577340" y="1005840"/>
                    <a:pt x="1605280" y="944880"/>
                  </a:cubicBezTo>
                  <a:cubicBezTo>
                    <a:pt x="1656080" y="831850"/>
                    <a:pt x="1746250" y="494030"/>
                    <a:pt x="1793240" y="452120"/>
                  </a:cubicBezTo>
                  <a:cubicBezTo>
                    <a:pt x="1805940" y="440690"/>
                    <a:pt x="1818640" y="439420"/>
                    <a:pt x="1826260" y="443230"/>
                  </a:cubicBezTo>
                  <a:cubicBezTo>
                    <a:pt x="1833880" y="447040"/>
                    <a:pt x="1841500" y="458470"/>
                    <a:pt x="1840230" y="468630"/>
                  </a:cubicBezTo>
                  <a:cubicBezTo>
                    <a:pt x="1836420" y="490220"/>
                    <a:pt x="1783080" y="511810"/>
                    <a:pt x="1741170" y="553720"/>
                  </a:cubicBezTo>
                  <a:cubicBezTo>
                    <a:pt x="1644650" y="646430"/>
                    <a:pt x="1430020" y="871220"/>
                    <a:pt x="1305560" y="1042670"/>
                  </a:cubicBezTo>
                  <a:cubicBezTo>
                    <a:pt x="1187450" y="1205230"/>
                    <a:pt x="1042670" y="1459230"/>
                    <a:pt x="1005840" y="1554480"/>
                  </a:cubicBezTo>
                  <a:cubicBezTo>
                    <a:pt x="993140" y="1588770"/>
                    <a:pt x="1002030" y="1615440"/>
                    <a:pt x="990600" y="1629410"/>
                  </a:cubicBezTo>
                  <a:cubicBezTo>
                    <a:pt x="984250" y="1637030"/>
                    <a:pt x="972820" y="1642110"/>
                    <a:pt x="965200" y="1640840"/>
                  </a:cubicBezTo>
                  <a:cubicBezTo>
                    <a:pt x="957580" y="1640840"/>
                    <a:pt x="948690" y="1633220"/>
                    <a:pt x="946150" y="1626870"/>
                  </a:cubicBezTo>
                  <a:cubicBezTo>
                    <a:pt x="943610" y="1620520"/>
                    <a:pt x="942340" y="1611630"/>
                    <a:pt x="947420" y="1604010"/>
                  </a:cubicBezTo>
                  <a:cubicBezTo>
                    <a:pt x="956310" y="1586230"/>
                    <a:pt x="1005840" y="1572260"/>
                    <a:pt x="1031240" y="1544320"/>
                  </a:cubicBezTo>
                  <a:cubicBezTo>
                    <a:pt x="1062990" y="1507490"/>
                    <a:pt x="1090930" y="1451610"/>
                    <a:pt x="1112520" y="1390650"/>
                  </a:cubicBezTo>
                  <a:cubicBezTo>
                    <a:pt x="1139190" y="1314450"/>
                    <a:pt x="1146810" y="1150620"/>
                    <a:pt x="1163320" y="1113790"/>
                  </a:cubicBezTo>
                  <a:cubicBezTo>
                    <a:pt x="1168400" y="1103630"/>
                    <a:pt x="1172210" y="1098550"/>
                    <a:pt x="1178560" y="1096010"/>
                  </a:cubicBezTo>
                  <a:cubicBezTo>
                    <a:pt x="1184910" y="1092200"/>
                    <a:pt x="1196340" y="1093470"/>
                    <a:pt x="1201420" y="1097280"/>
                  </a:cubicBezTo>
                  <a:cubicBezTo>
                    <a:pt x="1207770" y="1102360"/>
                    <a:pt x="1206500" y="1120140"/>
                    <a:pt x="1212850" y="1123950"/>
                  </a:cubicBezTo>
                  <a:cubicBezTo>
                    <a:pt x="1219200" y="1129030"/>
                    <a:pt x="1230630" y="1118870"/>
                    <a:pt x="1239520" y="1125220"/>
                  </a:cubicBezTo>
                  <a:cubicBezTo>
                    <a:pt x="1273810" y="1151890"/>
                    <a:pt x="1315720" y="1417320"/>
                    <a:pt x="1363980" y="1479550"/>
                  </a:cubicBezTo>
                  <a:cubicBezTo>
                    <a:pt x="1388110" y="1511300"/>
                    <a:pt x="1408430" y="1518920"/>
                    <a:pt x="1441450" y="1531620"/>
                  </a:cubicBezTo>
                  <a:cubicBezTo>
                    <a:pt x="1484630" y="1548130"/>
                    <a:pt x="1548130" y="1550670"/>
                    <a:pt x="1606550" y="1554480"/>
                  </a:cubicBezTo>
                  <a:cubicBezTo>
                    <a:pt x="1671320" y="1558290"/>
                    <a:pt x="1748790" y="1560830"/>
                    <a:pt x="1816100" y="1550670"/>
                  </a:cubicBezTo>
                  <a:cubicBezTo>
                    <a:pt x="1878330" y="1540510"/>
                    <a:pt x="1948180" y="1525270"/>
                    <a:pt x="1996440" y="1496060"/>
                  </a:cubicBezTo>
                  <a:cubicBezTo>
                    <a:pt x="2037080" y="1470660"/>
                    <a:pt x="2072640" y="1431290"/>
                    <a:pt x="2092960" y="1395730"/>
                  </a:cubicBezTo>
                  <a:cubicBezTo>
                    <a:pt x="2110740" y="1363980"/>
                    <a:pt x="2127250" y="1329690"/>
                    <a:pt x="2120900" y="1297940"/>
                  </a:cubicBezTo>
                  <a:cubicBezTo>
                    <a:pt x="2113280" y="1258570"/>
                    <a:pt x="2067560" y="1211580"/>
                    <a:pt x="2026920" y="1179830"/>
                  </a:cubicBezTo>
                  <a:cubicBezTo>
                    <a:pt x="1981200" y="1144270"/>
                    <a:pt x="1911350" y="1121410"/>
                    <a:pt x="1855470" y="1102360"/>
                  </a:cubicBezTo>
                  <a:cubicBezTo>
                    <a:pt x="1803400" y="1085850"/>
                    <a:pt x="1746250" y="1070610"/>
                    <a:pt x="1700530" y="1069340"/>
                  </a:cubicBezTo>
                  <a:cubicBezTo>
                    <a:pt x="1663700" y="1066800"/>
                    <a:pt x="1624330" y="1071880"/>
                    <a:pt x="1600200" y="1082040"/>
                  </a:cubicBezTo>
                  <a:cubicBezTo>
                    <a:pt x="1584960" y="1088390"/>
                    <a:pt x="1573530" y="1097280"/>
                    <a:pt x="1565910" y="1108710"/>
                  </a:cubicBezTo>
                  <a:cubicBezTo>
                    <a:pt x="1557020" y="1120140"/>
                    <a:pt x="1554480" y="1135380"/>
                    <a:pt x="1553210" y="1151890"/>
                  </a:cubicBezTo>
                  <a:cubicBezTo>
                    <a:pt x="1551940" y="1173480"/>
                    <a:pt x="1551940" y="1207770"/>
                    <a:pt x="1567180" y="1226820"/>
                  </a:cubicBezTo>
                  <a:cubicBezTo>
                    <a:pt x="1587500" y="1249680"/>
                    <a:pt x="1640840" y="1258570"/>
                    <a:pt x="1678940" y="1268730"/>
                  </a:cubicBezTo>
                  <a:cubicBezTo>
                    <a:pt x="1715770" y="1280160"/>
                    <a:pt x="1746250" y="1289050"/>
                    <a:pt x="1793240" y="1290320"/>
                  </a:cubicBezTo>
                  <a:cubicBezTo>
                    <a:pt x="1868170" y="1292860"/>
                    <a:pt x="1997710" y="1281430"/>
                    <a:pt x="2086610" y="1258570"/>
                  </a:cubicBezTo>
                  <a:cubicBezTo>
                    <a:pt x="2166620" y="1236980"/>
                    <a:pt x="2246630" y="1203960"/>
                    <a:pt x="2305050" y="1163320"/>
                  </a:cubicBezTo>
                  <a:cubicBezTo>
                    <a:pt x="2353310" y="1129030"/>
                    <a:pt x="2392680" y="1087120"/>
                    <a:pt x="2420620" y="1043940"/>
                  </a:cubicBezTo>
                  <a:cubicBezTo>
                    <a:pt x="2444750" y="1005840"/>
                    <a:pt x="2466340" y="952500"/>
                    <a:pt x="2467610" y="919480"/>
                  </a:cubicBezTo>
                  <a:cubicBezTo>
                    <a:pt x="2468880" y="897890"/>
                    <a:pt x="2462530" y="878840"/>
                    <a:pt x="2452370" y="866140"/>
                  </a:cubicBezTo>
                  <a:cubicBezTo>
                    <a:pt x="2443480" y="853440"/>
                    <a:pt x="2415540" y="853440"/>
                    <a:pt x="2411730" y="843280"/>
                  </a:cubicBezTo>
                  <a:cubicBezTo>
                    <a:pt x="2409190" y="835660"/>
                    <a:pt x="2415540" y="820420"/>
                    <a:pt x="2421890" y="815340"/>
                  </a:cubicBezTo>
                  <a:cubicBezTo>
                    <a:pt x="2426970" y="811530"/>
                    <a:pt x="2438400" y="810260"/>
                    <a:pt x="2444750" y="812800"/>
                  </a:cubicBezTo>
                  <a:cubicBezTo>
                    <a:pt x="2451100" y="815340"/>
                    <a:pt x="2458720" y="820420"/>
                    <a:pt x="2461260" y="829310"/>
                  </a:cubicBezTo>
                  <a:cubicBezTo>
                    <a:pt x="2465070" y="850900"/>
                    <a:pt x="2428240" y="897890"/>
                    <a:pt x="2416810" y="949960"/>
                  </a:cubicBezTo>
                  <a:cubicBezTo>
                    <a:pt x="2396490" y="1041400"/>
                    <a:pt x="2407920" y="1289050"/>
                    <a:pt x="2388870" y="1338580"/>
                  </a:cubicBezTo>
                  <a:cubicBezTo>
                    <a:pt x="2383790" y="1352550"/>
                    <a:pt x="2378710" y="1358900"/>
                    <a:pt x="2371090" y="1361440"/>
                  </a:cubicBezTo>
                  <a:cubicBezTo>
                    <a:pt x="2364740" y="1363980"/>
                    <a:pt x="2353310" y="1361440"/>
                    <a:pt x="2348230" y="1357630"/>
                  </a:cubicBezTo>
                  <a:cubicBezTo>
                    <a:pt x="2343150" y="1353820"/>
                    <a:pt x="2336800" y="1344930"/>
                    <a:pt x="2338070" y="1336040"/>
                  </a:cubicBezTo>
                  <a:cubicBezTo>
                    <a:pt x="2340610" y="1320800"/>
                    <a:pt x="2376170" y="1306830"/>
                    <a:pt x="2401570" y="1273810"/>
                  </a:cubicBezTo>
                  <a:cubicBezTo>
                    <a:pt x="2459990" y="1196340"/>
                    <a:pt x="2594610" y="892810"/>
                    <a:pt x="2637790" y="850900"/>
                  </a:cubicBezTo>
                  <a:cubicBezTo>
                    <a:pt x="2649220" y="840740"/>
                    <a:pt x="2655570" y="836930"/>
                    <a:pt x="2664460" y="836930"/>
                  </a:cubicBezTo>
                  <a:cubicBezTo>
                    <a:pt x="2670810" y="838200"/>
                    <a:pt x="2679700" y="844550"/>
                    <a:pt x="2683510" y="850900"/>
                  </a:cubicBezTo>
                  <a:cubicBezTo>
                    <a:pt x="2686050" y="857250"/>
                    <a:pt x="2687320" y="869950"/>
                    <a:pt x="2682240" y="875030"/>
                  </a:cubicBezTo>
                  <a:cubicBezTo>
                    <a:pt x="2675890" y="881380"/>
                    <a:pt x="2653030" y="864870"/>
                    <a:pt x="2633980" y="875030"/>
                  </a:cubicBezTo>
                  <a:cubicBezTo>
                    <a:pt x="2584450" y="900430"/>
                    <a:pt x="2476500" y="1073150"/>
                    <a:pt x="2425700" y="1160780"/>
                  </a:cubicBezTo>
                  <a:cubicBezTo>
                    <a:pt x="2388870" y="1228090"/>
                    <a:pt x="2367280" y="1285240"/>
                    <a:pt x="2348230" y="1347470"/>
                  </a:cubicBezTo>
                  <a:cubicBezTo>
                    <a:pt x="2329180" y="1405890"/>
                    <a:pt x="2331720" y="1499870"/>
                    <a:pt x="2311400" y="1524000"/>
                  </a:cubicBezTo>
                  <a:cubicBezTo>
                    <a:pt x="2302510" y="1534160"/>
                    <a:pt x="2287270" y="1537970"/>
                    <a:pt x="2279650" y="1535430"/>
                  </a:cubicBezTo>
                  <a:cubicBezTo>
                    <a:pt x="2272030" y="1532890"/>
                    <a:pt x="2263140" y="1520190"/>
                    <a:pt x="2264410" y="1510030"/>
                  </a:cubicBezTo>
                  <a:cubicBezTo>
                    <a:pt x="2265680" y="1496060"/>
                    <a:pt x="2297430" y="1480820"/>
                    <a:pt x="2313940" y="1459230"/>
                  </a:cubicBezTo>
                  <a:cubicBezTo>
                    <a:pt x="2336800" y="1427480"/>
                    <a:pt x="2360930" y="1384300"/>
                    <a:pt x="2382520" y="1339850"/>
                  </a:cubicBezTo>
                  <a:cubicBezTo>
                    <a:pt x="2406650" y="1287780"/>
                    <a:pt x="2433320" y="1225550"/>
                    <a:pt x="2453640" y="1164590"/>
                  </a:cubicBezTo>
                  <a:cubicBezTo>
                    <a:pt x="2473960" y="1101090"/>
                    <a:pt x="2509520" y="1003300"/>
                    <a:pt x="2504440" y="966470"/>
                  </a:cubicBezTo>
                  <a:cubicBezTo>
                    <a:pt x="2503170" y="952500"/>
                    <a:pt x="2487930" y="946150"/>
                    <a:pt x="2489200" y="938530"/>
                  </a:cubicBezTo>
                  <a:cubicBezTo>
                    <a:pt x="2490470" y="932180"/>
                    <a:pt x="2500630" y="924560"/>
                    <a:pt x="2508250" y="923290"/>
                  </a:cubicBezTo>
                  <a:cubicBezTo>
                    <a:pt x="2515870" y="922020"/>
                    <a:pt x="2528570" y="925830"/>
                    <a:pt x="2533650" y="934720"/>
                  </a:cubicBezTo>
                  <a:cubicBezTo>
                    <a:pt x="2548890" y="961390"/>
                    <a:pt x="2518410" y="1056640"/>
                    <a:pt x="2513330" y="1137920"/>
                  </a:cubicBezTo>
                  <a:cubicBezTo>
                    <a:pt x="2505710" y="1259840"/>
                    <a:pt x="2531110" y="1549400"/>
                    <a:pt x="2506980" y="1600200"/>
                  </a:cubicBezTo>
                  <a:cubicBezTo>
                    <a:pt x="2500630" y="1612900"/>
                    <a:pt x="2493010" y="1619250"/>
                    <a:pt x="2485390" y="1619250"/>
                  </a:cubicBezTo>
                  <a:cubicBezTo>
                    <a:pt x="2477770" y="1620520"/>
                    <a:pt x="2467610" y="1615440"/>
                    <a:pt x="2459990" y="1606550"/>
                  </a:cubicBezTo>
                  <a:cubicBezTo>
                    <a:pt x="2444750" y="1586230"/>
                    <a:pt x="2446020" y="1510030"/>
                    <a:pt x="2430780" y="1477010"/>
                  </a:cubicBezTo>
                  <a:cubicBezTo>
                    <a:pt x="2419350" y="1452880"/>
                    <a:pt x="2388870" y="1435100"/>
                    <a:pt x="2388870" y="1419860"/>
                  </a:cubicBezTo>
                  <a:cubicBezTo>
                    <a:pt x="2390140" y="1409700"/>
                    <a:pt x="2401570" y="1394460"/>
                    <a:pt x="2410460" y="1393190"/>
                  </a:cubicBezTo>
                  <a:cubicBezTo>
                    <a:pt x="2418080" y="1391920"/>
                    <a:pt x="2435860" y="1402080"/>
                    <a:pt x="2438400" y="1409700"/>
                  </a:cubicBezTo>
                  <a:cubicBezTo>
                    <a:pt x="2442210" y="1419860"/>
                    <a:pt x="2421890" y="1430020"/>
                    <a:pt x="2419350" y="1449070"/>
                  </a:cubicBezTo>
                  <a:cubicBezTo>
                    <a:pt x="2410460" y="1501140"/>
                    <a:pt x="2442210" y="1653540"/>
                    <a:pt x="2459990" y="1738630"/>
                  </a:cubicBezTo>
                  <a:cubicBezTo>
                    <a:pt x="2475230" y="1807210"/>
                    <a:pt x="2512060" y="1877060"/>
                    <a:pt x="2512060" y="1922780"/>
                  </a:cubicBezTo>
                  <a:cubicBezTo>
                    <a:pt x="2512060" y="1948180"/>
                    <a:pt x="2505710" y="1977390"/>
                    <a:pt x="2495550" y="1985010"/>
                  </a:cubicBezTo>
                  <a:cubicBezTo>
                    <a:pt x="2489200" y="1988820"/>
                    <a:pt x="2484120" y="1987550"/>
                    <a:pt x="2471420" y="1983740"/>
                  </a:cubicBezTo>
                  <a:cubicBezTo>
                    <a:pt x="2424430" y="1969770"/>
                    <a:pt x="2282190" y="1856740"/>
                    <a:pt x="2136140" y="1793240"/>
                  </a:cubicBezTo>
                  <a:cubicBezTo>
                    <a:pt x="1901190" y="1689100"/>
                    <a:pt x="1436370" y="1557020"/>
                    <a:pt x="1167130" y="1483360"/>
                  </a:cubicBezTo>
                  <a:cubicBezTo>
                    <a:pt x="979170" y="1431290"/>
                    <a:pt x="853440" y="1402080"/>
                    <a:pt x="681990" y="1369060"/>
                  </a:cubicBezTo>
                  <a:cubicBezTo>
                    <a:pt x="494030" y="1332230"/>
                    <a:pt x="175260" y="1244600"/>
                    <a:pt x="82550" y="1276350"/>
                  </a:cubicBezTo>
                  <a:cubicBezTo>
                    <a:pt x="46990" y="1287780"/>
                    <a:pt x="36830" y="1336040"/>
                    <a:pt x="22860" y="1338580"/>
                  </a:cubicBezTo>
                  <a:cubicBezTo>
                    <a:pt x="16510" y="1339850"/>
                    <a:pt x="10160" y="1334770"/>
                    <a:pt x="7620" y="1329690"/>
                  </a:cubicBezTo>
                  <a:cubicBezTo>
                    <a:pt x="2540" y="1323340"/>
                    <a:pt x="0" y="1308100"/>
                    <a:pt x="3810" y="1301750"/>
                  </a:cubicBezTo>
                  <a:cubicBezTo>
                    <a:pt x="7620" y="1294130"/>
                    <a:pt x="17780" y="1287780"/>
                    <a:pt x="29210" y="1287780"/>
                  </a:cubicBezTo>
                  <a:cubicBezTo>
                    <a:pt x="63500" y="1289050"/>
                    <a:pt x="129540" y="1363980"/>
                    <a:pt x="213360" y="1399540"/>
                  </a:cubicBezTo>
                  <a:cubicBezTo>
                    <a:pt x="365760" y="1464310"/>
                    <a:pt x="683260" y="1530350"/>
                    <a:pt x="892810" y="1582420"/>
                  </a:cubicBezTo>
                  <a:cubicBezTo>
                    <a:pt x="1071880" y="1625600"/>
                    <a:pt x="1290320" y="1661160"/>
                    <a:pt x="1394460" y="1694180"/>
                  </a:cubicBezTo>
                  <a:cubicBezTo>
                    <a:pt x="1442720" y="1709420"/>
                    <a:pt x="1461770" y="1713230"/>
                    <a:pt x="1499870" y="1737360"/>
                  </a:cubicBezTo>
                  <a:cubicBezTo>
                    <a:pt x="1554480" y="1772920"/>
                    <a:pt x="1637030" y="1882140"/>
                    <a:pt x="1682750" y="1907540"/>
                  </a:cubicBezTo>
                  <a:cubicBezTo>
                    <a:pt x="1704340" y="1918970"/>
                    <a:pt x="1717040" y="1924050"/>
                    <a:pt x="1736090" y="1922780"/>
                  </a:cubicBezTo>
                  <a:cubicBezTo>
                    <a:pt x="1761490" y="1921510"/>
                    <a:pt x="1793240" y="1906270"/>
                    <a:pt x="1821180" y="1889760"/>
                  </a:cubicBezTo>
                  <a:cubicBezTo>
                    <a:pt x="1851660" y="1870710"/>
                    <a:pt x="1885950" y="1841500"/>
                    <a:pt x="1910080" y="1811020"/>
                  </a:cubicBezTo>
                  <a:cubicBezTo>
                    <a:pt x="1931670" y="1781810"/>
                    <a:pt x="1946910" y="1746250"/>
                    <a:pt x="1959610" y="1713230"/>
                  </a:cubicBezTo>
                  <a:cubicBezTo>
                    <a:pt x="1969770" y="1681480"/>
                    <a:pt x="1978660" y="1648460"/>
                    <a:pt x="1979930" y="1617980"/>
                  </a:cubicBezTo>
                  <a:cubicBezTo>
                    <a:pt x="1982470" y="1593850"/>
                    <a:pt x="1971040" y="1563370"/>
                    <a:pt x="1976120" y="1548130"/>
                  </a:cubicBezTo>
                  <a:cubicBezTo>
                    <a:pt x="1979930" y="1539240"/>
                    <a:pt x="1985010" y="1531620"/>
                    <a:pt x="1992630" y="1530350"/>
                  </a:cubicBezTo>
                  <a:cubicBezTo>
                    <a:pt x="1998980" y="1527810"/>
                    <a:pt x="2014220" y="1531620"/>
                    <a:pt x="2020570" y="1536700"/>
                  </a:cubicBezTo>
                  <a:cubicBezTo>
                    <a:pt x="2025650" y="1541780"/>
                    <a:pt x="2026920" y="1548130"/>
                    <a:pt x="2025650" y="1559560"/>
                  </a:cubicBezTo>
                  <a:cubicBezTo>
                    <a:pt x="2024380" y="1587500"/>
                    <a:pt x="1974850" y="1662430"/>
                    <a:pt x="1960880" y="1710690"/>
                  </a:cubicBezTo>
                  <a:cubicBezTo>
                    <a:pt x="1948180" y="1752600"/>
                    <a:pt x="1926590" y="1805940"/>
                    <a:pt x="1940560" y="1830070"/>
                  </a:cubicBezTo>
                  <a:cubicBezTo>
                    <a:pt x="1950720" y="1850390"/>
                    <a:pt x="1991360" y="1860550"/>
                    <a:pt x="2011680" y="1859280"/>
                  </a:cubicBezTo>
                  <a:cubicBezTo>
                    <a:pt x="2029460" y="1859280"/>
                    <a:pt x="2044700" y="1854200"/>
                    <a:pt x="2058670" y="1838960"/>
                  </a:cubicBezTo>
                  <a:cubicBezTo>
                    <a:pt x="2089150" y="1804670"/>
                    <a:pt x="2109470" y="1709420"/>
                    <a:pt x="2134870" y="1619250"/>
                  </a:cubicBezTo>
                  <a:cubicBezTo>
                    <a:pt x="2171700" y="1483360"/>
                    <a:pt x="2203450" y="1156970"/>
                    <a:pt x="2242820" y="1099820"/>
                  </a:cubicBezTo>
                  <a:cubicBezTo>
                    <a:pt x="2252980" y="1084580"/>
                    <a:pt x="2265680" y="1078230"/>
                    <a:pt x="2274570" y="1079500"/>
                  </a:cubicBezTo>
                  <a:cubicBezTo>
                    <a:pt x="2282190" y="1080770"/>
                    <a:pt x="2287270" y="1085850"/>
                    <a:pt x="2292350" y="1096010"/>
                  </a:cubicBezTo>
                  <a:cubicBezTo>
                    <a:pt x="2303780" y="1120140"/>
                    <a:pt x="2306320" y="1189990"/>
                    <a:pt x="2310130" y="1250950"/>
                  </a:cubicBezTo>
                  <a:cubicBezTo>
                    <a:pt x="2315210" y="1338580"/>
                    <a:pt x="2274570" y="1554480"/>
                    <a:pt x="2311400" y="1569720"/>
                  </a:cubicBezTo>
                  <a:cubicBezTo>
                    <a:pt x="2344420" y="1583690"/>
                    <a:pt x="2462530" y="1398270"/>
                    <a:pt x="2503170" y="1381760"/>
                  </a:cubicBezTo>
                  <a:cubicBezTo>
                    <a:pt x="2517140" y="1375410"/>
                    <a:pt x="2531110" y="1374140"/>
                    <a:pt x="2536190" y="1380490"/>
                  </a:cubicBezTo>
                  <a:cubicBezTo>
                    <a:pt x="2542540" y="1385570"/>
                    <a:pt x="2531110" y="1412240"/>
                    <a:pt x="2537460" y="1418590"/>
                  </a:cubicBezTo>
                  <a:cubicBezTo>
                    <a:pt x="2543810" y="1423670"/>
                    <a:pt x="2560320" y="1405890"/>
                    <a:pt x="2573020" y="1413510"/>
                  </a:cubicBezTo>
                  <a:cubicBezTo>
                    <a:pt x="2618740" y="1442720"/>
                    <a:pt x="2747010" y="1854200"/>
                    <a:pt x="2729230" y="1897380"/>
                  </a:cubicBezTo>
                  <a:cubicBezTo>
                    <a:pt x="2725420" y="1906270"/>
                    <a:pt x="2715260" y="1908810"/>
                    <a:pt x="2708910" y="1908810"/>
                  </a:cubicBezTo>
                  <a:cubicBezTo>
                    <a:pt x="2701290" y="1908810"/>
                    <a:pt x="2693670" y="1905000"/>
                    <a:pt x="2687320" y="1898650"/>
                  </a:cubicBezTo>
                  <a:cubicBezTo>
                    <a:pt x="2677160" y="1885950"/>
                    <a:pt x="2677160" y="1851660"/>
                    <a:pt x="2665730" y="1823720"/>
                  </a:cubicBezTo>
                  <a:cubicBezTo>
                    <a:pt x="2646680" y="1781810"/>
                    <a:pt x="2616200" y="1732280"/>
                    <a:pt x="2576830" y="1676400"/>
                  </a:cubicBezTo>
                  <a:cubicBezTo>
                    <a:pt x="2515870" y="1592580"/>
                    <a:pt x="2367280" y="1409700"/>
                    <a:pt x="2321560" y="1383030"/>
                  </a:cubicBezTo>
                  <a:cubicBezTo>
                    <a:pt x="2307590" y="1375410"/>
                    <a:pt x="2296160" y="1383030"/>
                    <a:pt x="2289810" y="1376680"/>
                  </a:cubicBezTo>
                  <a:cubicBezTo>
                    <a:pt x="2284730" y="1370330"/>
                    <a:pt x="2282190" y="1355090"/>
                    <a:pt x="2286000" y="1347470"/>
                  </a:cubicBezTo>
                  <a:cubicBezTo>
                    <a:pt x="2289810" y="1341120"/>
                    <a:pt x="2303780" y="1334770"/>
                    <a:pt x="2311400" y="1334770"/>
                  </a:cubicBezTo>
                  <a:cubicBezTo>
                    <a:pt x="2317750" y="1334770"/>
                    <a:pt x="2322830" y="1337310"/>
                    <a:pt x="2327910" y="1342390"/>
                  </a:cubicBezTo>
                  <a:cubicBezTo>
                    <a:pt x="2339340" y="1356360"/>
                    <a:pt x="2343150" y="1397000"/>
                    <a:pt x="2349500" y="1436370"/>
                  </a:cubicBezTo>
                  <a:cubicBezTo>
                    <a:pt x="2362200" y="1501140"/>
                    <a:pt x="2364740" y="1663700"/>
                    <a:pt x="2383790" y="1700530"/>
                  </a:cubicBezTo>
                  <a:cubicBezTo>
                    <a:pt x="2390140" y="1711960"/>
                    <a:pt x="2404110" y="1711960"/>
                    <a:pt x="2405380" y="1719580"/>
                  </a:cubicBezTo>
                  <a:cubicBezTo>
                    <a:pt x="2407920" y="1725930"/>
                    <a:pt x="2406650" y="1734820"/>
                    <a:pt x="2396490" y="1741170"/>
                  </a:cubicBezTo>
                  <a:cubicBezTo>
                    <a:pt x="2352040" y="1772920"/>
                    <a:pt x="1916430" y="1772920"/>
                    <a:pt x="1822450" y="1764030"/>
                  </a:cubicBezTo>
                  <a:cubicBezTo>
                    <a:pt x="1791970" y="1761490"/>
                    <a:pt x="1761490" y="1753870"/>
                    <a:pt x="1761490" y="1751330"/>
                  </a:cubicBezTo>
                  <a:cubicBezTo>
                    <a:pt x="1761490" y="1748790"/>
                    <a:pt x="1828800" y="1760220"/>
                    <a:pt x="1846580" y="1751330"/>
                  </a:cubicBezTo>
                  <a:cubicBezTo>
                    <a:pt x="1859280" y="1744980"/>
                    <a:pt x="1859280" y="1727200"/>
                    <a:pt x="1869440" y="1722120"/>
                  </a:cubicBezTo>
                  <a:cubicBezTo>
                    <a:pt x="1880870" y="1718310"/>
                    <a:pt x="1905000" y="1717040"/>
                    <a:pt x="1911350" y="1725930"/>
                  </a:cubicBezTo>
                  <a:cubicBezTo>
                    <a:pt x="1924050" y="1741170"/>
                    <a:pt x="1910080" y="1824990"/>
                    <a:pt x="1894840" y="1842770"/>
                  </a:cubicBezTo>
                  <a:cubicBezTo>
                    <a:pt x="1887220" y="1851660"/>
                    <a:pt x="1870710" y="1856740"/>
                    <a:pt x="1863090" y="1854200"/>
                  </a:cubicBezTo>
                  <a:cubicBezTo>
                    <a:pt x="1855470" y="1850390"/>
                    <a:pt x="1845310" y="1832610"/>
                    <a:pt x="1847850" y="1823720"/>
                  </a:cubicBezTo>
                  <a:cubicBezTo>
                    <a:pt x="1851660" y="1809750"/>
                    <a:pt x="1887220" y="1784350"/>
                    <a:pt x="1899920" y="1786890"/>
                  </a:cubicBezTo>
                  <a:cubicBezTo>
                    <a:pt x="1911350" y="1789430"/>
                    <a:pt x="1924050" y="1809750"/>
                    <a:pt x="1924050" y="1823720"/>
                  </a:cubicBezTo>
                  <a:cubicBezTo>
                    <a:pt x="1924050" y="1842770"/>
                    <a:pt x="1898650" y="1884680"/>
                    <a:pt x="1883410" y="1888490"/>
                  </a:cubicBezTo>
                  <a:cubicBezTo>
                    <a:pt x="1874520" y="1892300"/>
                    <a:pt x="1860550" y="1883410"/>
                    <a:pt x="1855470" y="1877060"/>
                  </a:cubicBezTo>
                  <a:cubicBezTo>
                    <a:pt x="1851660" y="1870710"/>
                    <a:pt x="1851660" y="1859280"/>
                    <a:pt x="1854200" y="1852930"/>
                  </a:cubicBezTo>
                  <a:cubicBezTo>
                    <a:pt x="1858010" y="1846580"/>
                    <a:pt x="1866900" y="1840230"/>
                    <a:pt x="1873250" y="1838960"/>
                  </a:cubicBezTo>
                  <a:cubicBezTo>
                    <a:pt x="1880870" y="1837690"/>
                    <a:pt x="1892300" y="1841500"/>
                    <a:pt x="1896110" y="1846580"/>
                  </a:cubicBezTo>
                  <a:cubicBezTo>
                    <a:pt x="1901190" y="1852930"/>
                    <a:pt x="1902460" y="1870710"/>
                    <a:pt x="1898650" y="1878330"/>
                  </a:cubicBezTo>
                  <a:cubicBezTo>
                    <a:pt x="1896110" y="1884680"/>
                    <a:pt x="1885950" y="1889760"/>
                    <a:pt x="1878330" y="1889760"/>
                  </a:cubicBezTo>
                  <a:cubicBezTo>
                    <a:pt x="1871980" y="1889760"/>
                    <a:pt x="1860550" y="1884680"/>
                    <a:pt x="1856740" y="1879600"/>
                  </a:cubicBezTo>
                  <a:cubicBezTo>
                    <a:pt x="1852930" y="1873250"/>
                    <a:pt x="1850390" y="1861820"/>
                    <a:pt x="1852930" y="1855470"/>
                  </a:cubicBezTo>
                  <a:cubicBezTo>
                    <a:pt x="1858010" y="1847850"/>
                    <a:pt x="1894840" y="1842770"/>
                    <a:pt x="1894840" y="1842770"/>
                  </a:cubicBezTo>
                  <a:cubicBezTo>
                    <a:pt x="1894840" y="1841500"/>
                    <a:pt x="1865630" y="1855470"/>
                    <a:pt x="1858010" y="1850390"/>
                  </a:cubicBezTo>
                  <a:cubicBezTo>
                    <a:pt x="1849120" y="1846580"/>
                    <a:pt x="1844040" y="1828800"/>
                    <a:pt x="1844040" y="1813560"/>
                  </a:cubicBezTo>
                  <a:cubicBezTo>
                    <a:pt x="1844040" y="1790700"/>
                    <a:pt x="1858010" y="1738630"/>
                    <a:pt x="1873250" y="1725930"/>
                  </a:cubicBezTo>
                  <a:cubicBezTo>
                    <a:pt x="1883410" y="1718310"/>
                    <a:pt x="1899920" y="1717040"/>
                    <a:pt x="1907540" y="1722120"/>
                  </a:cubicBezTo>
                  <a:cubicBezTo>
                    <a:pt x="1913890" y="1727200"/>
                    <a:pt x="1918970" y="1743710"/>
                    <a:pt x="1915160" y="1755140"/>
                  </a:cubicBezTo>
                  <a:cubicBezTo>
                    <a:pt x="1910080" y="1769110"/>
                    <a:pt x="1882140" y="1788160"/>
                    <a:pt x="1861820" y="1797050"/>
                  </a:cubicBezTo>
                  <a:cubicBezTo>
                    <a:pt x="1838960" y="1805940"/>
                    <a:pt x="1808480" y="1808480"/>
                    <a:pt x="1784350" y="1807210"/>
                  </a:cubicBezTo>
                  <a:cubicBezTo>
                    <a:pt x="1765300" y="1805940"/>
                    <a:pt x="1741170" y="1805940"/>
                    <a:pt x="1729740" y="1794510"/>
                  </a:cubicBezTo>
                  <a:cubicBezTo>
                    <a:pt x="1719580" y="1781810"/>
                    <a:pt x="1713230" y="1746250"/>
                    <a:pt x="1723390" y="1732280"/>
                  </a:cubicBezTo>
                  <a:cubicBezTo>
                    <a:pt x="1736090" y="1714500"/>
                    <a:pt x="1775460" y="1718310"/>
                    <a:pt x="1819910" y="1713230"/>
                  </a:cubicBezTo>
                  <a:cubicBezTo>
                    <a:pt x="1921510" y="1703070"/>
                    <a:pt x="2217420" y="1689100"/>
                    <a:pt x="2313940" y="1695450"/>
                  </a:cubicBezTo>
                  <a:cubicBezTo>
                    <a:pt x="2355850" y="1697990"/>
                    <a:pt x="2392680" y="1695450"/>
                    <a:pt x="2401570" y="1708150"/>
                  </a:cubicBezTo>
                  <a:cubicBezTo>
                    <a:pt x="2407920" y="1715770"/>
                    <a:pt x="2402840" y="1736090"/>
                    <a:pt x="2396490" y="1741170"/>
                  </a:cubicBezTo>
                  <a:cubicBezTo>
                    <a:pt x="2391410" y="1747520"/>
                    <a:pt x="2368550" y="1743710"/>
                    <a:pt x="2368550" y="1744980"/>
                  </a:cubicBezTo>
                  <a:cubicBezTo>
                    <a:pt x="2368550" y="1744980"/>
                    <a:pt x="2386330" y="1750060"/>
                    <a:pt x="2387600" y="1747520"/>
                  </a:cubicBezTo>
                  <a:cubicBezTo>
                    <a:pt x="2388870" y="1743710"/>
                    <a:pt x="2348230" y="1731010"/>
                    <a:pt x="2334260" y="1705610"/>
                  </a:cubicBezTo>
                  <a:cubicBezTo>
                    <a:pt x="2301240" y="1649730"/>
                    <a:pt x="2265680" y="1407160"/>
                    <a:pt x="2283460" y="1360170"/>
                  </a:cubicBezTo>
                  <a:cubicBezTo>
                    <a:pt x="2289810" y="1343660"/>
                    <a:pt x="2301240" y="1337310"/>
                    <a:pt x="2311400" y="1334770"/>
                  </a:cubicBezTo>
                  <a:cubicBezTo>
                    <a:pt x="2324100" y="1332230"/>
                    <a:pt x="2335530" y="1334770"/>
                    <a:pt x="2352040" y="1344930"/>
                  </a:cubicBezTo>
                  <a:cubicBezTo>
                    <a:pt x="2405380" y="1379220"/>
                    <a:pt x="2556510" y="1562100"/>
                    <a:pt x="2620010" y="1649730"/>
                  </a:cubicBezTo>
                  <a:cubicBezTo>
                    <a:pt x="2663190" y="1709420"/>
                    <a:pt x="2694940" y="1765300"/>
                    <a:pt x="2713990" y="1809750"/>
                  </a:cubicBezTo>
                  <a:cubicBezTo>
                    <a:pt x="2725420" y="1838960"/>
                    <a:pt x="2736850" y="1869440"/>
                    <a:pt x="2733040" y="1885950"/>
                  </a:cubicBezTo>
                  <a:cubicBezTo>
                    <a:pt x="2730500" y="1896110"/>
                    <a:pt x="2722880" y="1906270"/>
                    <a:pt x="2715260" y="1907540"/>
                  </a:cubicBezTo>
                  <a:cubicBezTo>
                    <a:pt x="2707640" y="1910080"/>
                    <a:pt x="2697480" y="1907540"/>
                    <a:pt x="2687320" y="1898650"/>
                  </a:cubicBezTo>
                  <a:cubicBezTo>
                    <a:pt x="2664460" y="1877060"/>
                    <a:pt x="2635250" y="1791970"/>
                    <a:pt x="2612390" y="1727200"/>
                  </a:cubicBezTo>
                  <a:cubicBezTo>
                    <a:pt x="2583180" y="1645920"/>
                    <a:pt x="2559050" y="1507490"/>
                    <a:pt x="2536190" y="1446530"/>
                  </a:cubicBezTo>
                  <a:cubicBezTo>
                    <a:pt x="2523490" y="1416050"/>
                    <a:pt x="2498090" y="1390650"/>
                    <a:pt x="2503170" y="1381760"/>
                  </a:cubicBezTo>
                  <a:cubicBezTo>
                    <a:pt x="2506980" y="1375410"/>
                    <a:pt x="2529840" y="1375410"/>
                    <a:pt x="2536190" y="1380490"/>
                  </a:cubicBezTo>
                  <a:cubicBezTo>
                    <a:pt x="2542540" y="1384300"/>
                    <a:pt x="2546350" y="1397000"/>
                    <a:pt x="2545080" y="1408430"/>
                  </a:cubicBezTo>
                  <a:cubicBezTo>
                    <a:pt x="2541270" y="1426210"/>
                    <a:pt x="2515870" y="1450340"/>
                    <a:pt x="2491740" y="1477010"/>
                  </a:cubicBezTo>
                  <a:cubicBezTo>
                    <a:pt x="2453640" y="1517650"/>
                    <a:pt x="2373630" y="1617980"/>
                    <a:pt x="2330450" y="1621790"/>
                  </a:cubicBezTo>
                  <a:cubicBezTo>
                    <a:pt x="2305050" y="1624330"/>
                    <a:pt x="2280920" y="1609090"/>
                    <a:pt x="2265680" y="1581150"/>
                  </a:cubicBezTo>
                  <a:cubicBezTo>
                    <a:pt x="2227580" y="1513840"/>
                    <a:pt x="2280920" y="1174750"/>
                    <a:pt x="2260600" y="1121410"/>
                  </a:cubicBezTo>
                  <a:cubicBezTo>
                    <a:pt x="2255520" y="1107440"/>
                    <a:pt x="2241550" y="1106170"/>
                    <a:pt x="2242820" y="1099820"/>
                  </a:cubicBezTo>
                  <a:cubicBezTo>
                    <a:pt x="2244090" y="1092200"/>
                    <a:pt x="2265680" y="1078230"/>
                    <a:pt x="2274570" y="1079500"/>
                  </a:cubicBezTo>
                  <a:cubicBezTo>
                    <a:pt x="2282190" y="1080770"/>
                    <a:pt x="2289810" y="1092200"/>
                    <a:pt x="2292350" y="1107440"/>
                  </a:cubicBezTo>
                  <a:cubicBezTo>
                    <a:pt x="2302510" y="1156970"/>
                    <a:pt x="2250440" y="1339850"/>
                    <a:pt x="2230120" y="1435100"/>
                  </a:cubicBezTo>
                  <a:cubicBezTo>
                    <a:pt x="2213610" y="1510030"/>
                    <a:pt x="2204720" y="1565910"/>
                    <a:pt x="2183130" y="1635760"/>
                  </a:cubicBezTo>
                  <a:cubicBezTo>
                    <a:pt x="2157730" y="1713230"/>
                    <a:pt x="2127250" y="1837690"/>
                    <a:pt x="2085340" y="1878330"/>
                  </a:cubicBezTo>
                  <a:cubicBezTo>
                    <a:pt x="2061210" y="1901190"/>
                    <a:pt x="2030730" y="1908810"/>
                    <a:pt x="2002790" y="1906270"/>
                  </a:cubicBezTo>
                  <a:cubicBezTo>
                    <a:pt x="1971040" y="1903730"/>
                    <a:pt x="1921510" y="1879600"/>
                    <a:pt x="1903730" y="1855470"/>
                  </a:cubicBezTo>
                  <a:cubicBezTo>
                    <a:pt x="1888490" y="1833880"/>
                    <a:pt x="1891030" y="1802130"/>
                    <a:pt x="1892300" y="1775460"/>
                  </a:cubicBezTo>
                  <a:cubicBezTo>
                    <a:pt x="1893570" y="1747520"/>
                    <a:pt x="1902460" y="1723390"/>
                    <a:pt x="1913890" y="1691640"/>
                  </a:cubicBezTo>
                  <a:cubicBezTo>
                    <a:pt x="1930400" y="1645920"/>
                    <a:pt x="1967230" y="1537970"/>
                    <a:pt x="1992630" y="1530350"/>
                  </a:cubicBezTo>
                  <a:cubicBezTo>
                    <a:pt x="2004060" y="1526540"/>
                    <a:pt x="2019300" y="1536700"/>
                    <a:pt x="2025650" y="1546860"/>
                  </a:cubicBezTo>
                  <a:cubicBezTo>
                    <a:pt x="2035810" y="1563370"/>
                    <a:pt x="2033270" y="1600200"/>
                    <a:pt x="2029460" y="1629410"/>
                  </a:cubicBezTo>
                  <a:cubicBezTo>
                    <a:pt x="2026920" y="1662430"/>
                    <a:pt x="2018030" y="1700530"/>
                    <a:pt x="2004060" y="1736090"/>
                  </a:cubicBezTo>
                  <a:cubicBezTo>
                    <a:pt x="1990090" y="1774190"/>
                    <a:pt x="1971040" y="1814830"/>
                    <a:pt x="1943100" y="1847850"/>
                  </a:cubicBezTo>
                  <a:cubicBezTo>
                    <a:pt x="1915160" y="1882140"/>
                    <a:pt x="1875790" y="1916430"/>
                    <a:pt x="1838960" y="1936750"/>
                  </a:cubicBezTo>
                  <a:cubicBezTo>
                    <a:pt x="1803400" y="1955800"/>
                    <a:pt x="1761490" y="1971040"/>
                    <a:pt x="1728470" y="1971040"/>
                  </a:cubicBezTo>
                  <a:cubicBezTo>
                    <a:pt x="1700530" y="1971040"/>
                    <a:pt x="1680210" y="1963420"/>
                    <a:pt x="1651000" y="1946910"/>
                  </a:cubicBezTo>
                  <a:cubicBezTo>
                    <a:pt x="1602740" y="1918970"/>
                    <a:pt x="1530350" y="1817370"/>
                    <a:pt x="1479550" y="1784350"/>
                  </a:cubicBezTo>
                  <a:cubicBezTo>
                    <a:pt x="1445260" y="1761490"/>
                    <a:pt x="1428750" y="1757680"/>
                    <a:pt x="1384300" y="1743710"/>
                  </a:cubicBezTo>
                  <a:cubicBezTo>
                    <a:pt x="1283970" y="1710690"/>
                    <a:pt x="1060450" y="1676400"/>
                    <a:pt x="880110" y="1630680"/>
                  </a:cubicBezTo>
                  <a:cubicBezTo>
                    <a:pt x="666750" y="1578610"/>
                    <a:pt x="339090" y="1508760"/>
                    <a:pt x="187960" y="1442720"/>
                  </a:cubicBezTo>
                  <a:cubicBezTo>
                    <a:pt x="106680" y="1408430"/>
                    <a:pt x="34290" y="1358900"/>
                    <a:pt x="11430" y="1334770"/>
                  </a:cubicBezTo>
                  <a:cubicBezTo>
                    <a:pt x="3810" y="1325880"/>
                    <a:pt x="0" y="1322070"/>
                    <a:pt x="1270" y="1313180"/>
                  </a:cubicBezTo>
                  <a:cubicBezTo>
                    <a:pt x="2540" y="1295400"/>
                    <a:pt x="34290" y="1247140"/>
                    <a:pt x="67310" y="1234440"/>
                  </a:cubicBezTo>
                  <a:cubicBezTo>
                    <a:pt x="116840" y="1214120"/>
                    <a:pt x="205740" y="1245870"/>
                    <a:pt x="290830" y="1256030"/>
                  </a:cubicBezTo>
                  <a:cubicBezTo>
                    <a:pt x="406400" y="1271270"/>
                    <a:pt x="553720" y="1291590"/>
                    <a:pt x="694690" y="1319530"/>
                  </a:cubicBezTo>
                  <a:cubicBezTo>
                    <a:pt x="849630" y="1350010"/>
                    <a:pt x="991870" y="1381760"/>
                    <a:pt x="1182370" y="1433830"/>
                  </a:cubicBezTo>
                  <a:cubicBezTo>
                    <a:pt x="1452880" y="1510030"/>
                    <a:pt x="1922780" y="1640840"/>
                    <a:pt x="2161540" y="1748790"/>
                  </a:cubicBezTo>
                  <a:cubicBezTo>
                    <a:pt x="2311400" y="1816100"/>
                    <a:pt x="2494280" y="1910080"/>
                    <a:pt x="2508250" y="1953260"/>
                  </a:cubicBezTo>
                  <a:cubicBezTo>
                    <a:pt x="2512060" y="1965960"/>
                    <a:pt x="2503170" y="1981200"/>
                    <a:pt x="2495550" y="1985010"/>
                  </a:cubicBezTo>
                  <a:cubicBezTo>
                    <a:pt x="2487930" y="1987550"/>
                    <a:pt x="2471420" y="1983740"/>
                    <a:pt x="2459990" y="1969770"/>
                  </a:cubicBezTo>
                  <a:cubicBezTo>
                    <a:pt x="2424430" y="1924050"/>
                    <a:pt x="2385060" y="1647190"/>
                    <a:pt x="2378710" y="1545590"/>
                  </a:cubicBezTo>
                  <a:cubicBezTo>
                    <a:pt x="2376170" y="1489710"/>
                    <a:pt x="2374900" y="1437640"/>
                    <a:pt x="2390140" y="1413510"/>
                  </a:cubicBezTo>
                  <a:cubicBezTo>
                    <a:pt x="2397760" y="1400810"/>
                    <a:pt x="2410460" y="1391920"/>
                    <a:pt x="2421890" y="1393190"/>
                  </a:cubicBezTo>
                  <a:cubicBezTo>
                    <a:pt x="2439670" y="1397000"/>
                    <a:pt x="2463800" y="1435100"/>
                    <a:pt x="2477770" y="1460500"/>
                  </a:cubicBezTo>
                  <a:cubicBezTo>
                    <a:pt x="2493010" y="1487170"/>
                    <a:pt x="2504440" y="1527810"/>
                    <a:pt x="2506980" y="1554480"/>
                  </a:cubicBezTo>
                  <a:cubicBezTo>
                    <a:pt x="2510790" y="1572260"/>
                    <a:pt x="2513330" y="1590040"/>
                    <a:pt x="2506980" y="1600200"/>
                  </a:cubicBezTo>
                  <a:cubicBezTo>
                    <a:pt x="2501900" y="1610360"/>
                    <a:pt x="2487930" y="1620520"/>
                    <a:pt x="2479040" y="1619250"/>
                  </a:cubicBezTo>
                  <a:cubicBezTo>
                    <a:pt x="2470150" y="1617980"/>
                    <a:pt x="2462530" y="1609090"/>
                    <a:pt x="2457450" y="1593850"/>
                  </a:cubicBezTo>
                  <a:cubicBezTo>
                    <a:pt x="2435860" y="1536700"/>
                    <a:pt x="2458720" y="1243330"/>
                    <a:pt x="2462530" y="1135380"/>
                  </a:cubicBezTo>
                  <a:cubicBezTo>
                    <a:pt x="2465070" y="1074420"/>
                    <a:pt x="2463800" y="1029970"/>
                    <a:pt x="2471420" y="994410"/>
                  </a:cubicBezTo>
                  <a:cubicBezTo>
                    <a:pt x="2475230" y="971550"/>
                    <a:pt x="2480310" y="949960"/>
                    <a:pt x="2489200" y="938530"/>
                  </a:cubicBezTo>
                  <a:cubicBezTo>
                    <a:pt x="2495550" y="929640"/>
                    <a:pt x="2505710" y="922020"/>
                    <a:pt x="2513330" y="923290"/>
                  </a:cubicBezTo>
                  <a:cubicBezTo>
                    <a:pt x="2522220" y="924560"/>
                    <a:pt x="2534920" y="953770"/>
                    <a:pt x="2537460" y="952500"/>
                  </a:cubicBezTo>
                  <a:cubicBezTo>
                    <a:pt x="2538730" y="952500"/>
                    <a:pt x="2537460" y="938530"/>
                    <a:pt x="2536190" y="938530"/>
                  </a:cubicBezTo>
                  <a:cubicBezTo>
                    <a:pt x="2536190" y="938530"/>
                    <a:pt x="2537460" y="998220"/>
                    <a:pt x="2532380" y="1033780"/>
                  </a:cubicBezTo>
                  <a:cubicBezTo>
                    <a:pt x="2527300" y="1078230"/>
                    <a:pt x="2515870" y="1131570"/>
                    <a:pt x="2500630" y="1183640"/>
                  </a:cubicBezTo>
                  <a:cubicBezTo>
                    <a:pt x="2481580" y="1242060"/>
                    <a:pt x="2453640" y="1310640"/>
                    <a:pt x="2425700" y="1365250"/>
                  </a:cubicBezTo>
                  <a:cubicBezTo>
                    <a:pt x="2401570" y="1413510"/>
                    <a:pt x="2372360" y="1468120"/>
                    <a:pt x="2346960" y="1497330"/>
                  </a:cubicBezTo>
                  <a:cubicBezTo>
                    <a:pt x="2331720" y="1515110"/>
                    <a:pt x="2317750" y="1530350"/>
                    <a:pt x="2302510" y="1532890"/>
                  </a:cubicBezTo>
                  <a:cubicBezTo>
                    <a:pt x="2291080" y="1535430"/>
                    <a:pt x="2273300" y="1531620"/>
                    <a:pt x="2266950" y="1522730"/>
                  </a:cubicBezTo>
                  <a:cubicBezTo>
                    <a:pt x="2256790" y="1510030"/>
                    <a:pt x="2261870" y="1479550"/>
                    <a:pt x="2265680" y="1452880"/>
                  </a:cubicBezTo>
                  <a:cubicBezTo>
                    <a:pt x="2270760" y="1416050"/>
                    <a:pt x="2284730" y="1372870"/>
                    <a:pt x="2301240" y="1327150"/>
                  </a:cubicBezTo>
                  <a:cubicBezTo>
                    <a:pt x="2321560" y="1268730"/>
                    <a:pt x="2349500" y="1195070"/>
                    <a:pt x="2383790" y="1132840"/>
                  </a:cubicBezTo>
                  <a:cubicBezTo>
                    <a:pt x="2419350" y="1068070"/>
                    <a:pt x="2461260" y="995680"/>
                    <a:pt x="2510790" y="944880"/>
                  </a:cubicBezTo>
                  <a:cubicBezTo>
                    <a:pt x="2556510" y="899160"/>
                    <a:pt x="2637790" y="831850"/>
                    <a:pt x="2664460" y="836930"/>
                  </a:cubicBezTo>
                  <a:cubicBezTo>
                    <a:pt x="2675890" y="839470"/>
                    <a:pt x="2683510" y="854710"/>
                    <a:pt x="2684780" y="868680"/>
                  </a:cubicBezTo>
                  <a:cubicBezTo>
                    <a:pt x="2687320" y="899160"/>
                    <a:pt x="2644140" y="958850"/>
                    <a:pt x="2613660" y="1016000"/>
                  </a:cubicBezTo>
                  <a:cubicBezTo>
                    <a:pt x="2569210" y="1098550"/>
                    <a:pt x="2482850" y="1257300"/>
                    <a:pt x="2434590" y="1311910"/>
                  </a:cubicBezTo>
                  <a:cubicBezTo>
                    <a:pt x="2410460" y="1338580"/>
                    <a:pt x="2387600" y="1357630"/>
                    <a:pt x="2371090" y="1361440"/>
                  </a:cubicBezTo>
                  <a:cubicBezTo>
                    <a:pt x="2362200" y="1363980"/>
                    <a:pt x="2353310" y="1361440"/>
                    <a:pt x="2348230" y="1357630"/>
                  </a:cubicBezTo>
                  <a:cubicBezTo>
                    <a:pt x="2343150" y="1353820"/>
                    <a:pt x="2340610" y="1348740"/>
                    <a:pt x="2338070" y="1336040"/>
                  </a:cubicBezTo>
                  <a:cubicBezTo>
                    <a:pt x="2329180" y="1286510"/>
                    <a:pt x="2348230" y="1021080"/>
                    <a:pt x="2369820" y="930910"/>
                  </a:cubicBezTo>
                  <a:cubicBezTo>
                    <a:pt x="2381250" y="882650"/>
                    <a:pt x="2396490" y="842010"/>
                    <a:pt x="2413000" y="825500"/>
                  </a:cubicBezTo>
                  <a:cubicBezTo>
                    <a:pt x="2423160" y="815340"/>
                    <a:pt x="2433320" y="811530"/>
                    <a:pt x="2444750" y="812800"/>
                  </a:cubicBezTo>
                  <a:cubicBezTo>
                    <a:pt x="2458720" y="814070"/>
                    <a:pt x="2480310" y="825500"/>
                    <a:pt x="2491740" y="840740"/>
                  </a:cubicBezTo>
                  <a:cubicBezTo>
                    <a:pt x="2506980" y="861060"/>
                    <a:pt x="2517140" y="897890"/>
                    <a:pt x="2515870" y="930910"/>
                  </a:cubicBezTo>
                  <a:cubicBezTo>
                    <a:pt x="2513330" y="974090"/>
                    <a:pt x="2486660" y="1033780"/>
                    <a:pt x="2457450" y="1078230"/>
                  </a:cubicBezTo>
                  <a:cubicBezTo>
                    <a:pt x="2425700" y="1127760"/>
                    <a:pt x="2379980" y="1172210"/>
                    <a:pt x="2326640" y="1209040"/>
                  </a:cubicBezTo>
                  <a:cubicBezTo>
                    <a:pt x="2263140" y="1252220"/>
                    <a:pt x="2178050" y="1286510"/>
                    <a:pt x="2092960" y="1308100"/>
                  </a:cubicBezTo>
                  <a:cubicBezTo>
                    <a:pt x="1998980" y="1332230"/>
                    <a:pt x="1864360" y="1343660"/>
                    <a:pt x="1784350" y="1339850"/>
                  </a:cubicBezTo>
                  <a:cubicBezTo>
                    <a:pt x="1732280" y="1338580"/>
                    <a:pt x="1699260" y="1329690"/>
                    <a:pt x="1657350" y="1315720"/>
                  </a:cubicBezTo>
                  <a:cubicBezTo>
                    <a:pt x="1614170" y="1300480"/>
                    <a:pt x="1554480" y="1283970"/>
                    <a:pt x="1530350" y="1252220"/>
                  </a:cubicBezTo>
                  <a:cubicBezTo>
                    <a:pt x="1507490" y="1223010"/>
                    <a:pt x="1502410" y="1172210"/>
                    <a:pt x="1504950" y="1139190"/>
                  </a:cubicBezTo>
                  <a:cubicBezTo>
                    <a:pt x="1507490" y="1113790"/>
                    <a:pt x="1517650" y="1089660"/>
                    <a:pt x="1532890" y="1071880"/>
                  </a:cubicBezTo>
                  <a:cubicBezTo>
                    <a:pt x="1546860" y="1054100"/>
                    <a:pt x="1567180" y="1041400"/>
                    <a:pt x="1591310" y="1032510"/>
                  </a:cubicBezTo>
                  <a:cubicBezTo>
                    <a:pt x="1623060" y="1021080"/>
                    <a:pt x="1667510" y="1017270"/>
                    <a:pt x="1710690" y="1019810"/>
                  </a:cubicBezTo>
                  <a:cubicBezTo>
                    <a:pt x="1761490" y="1022350"/>
                    <a:pt x="1819910" y="1037590"/>
                    <a:pt x="1875790" y="1056640"/>
                  </a:cubicBezTo>
                  <a:cubicBezTo>
                    <a:pt x="1938020" y="1078230"/>
                    <a:pt x="2016760" y="1106170"/>
                    <a:pt x="2066290" y="1148080"/>
                  </a:cubicBezTo>
                  <a:cubicBezTo>
                    <a:pt x="2110740" y="1187450"/>
                    <a:pt x="2159000" y="1244600"/>
                    <a:pt x="2166620" y="1295400"/>
                  </a:cubicBezTo>
                  <a:cubicBezTo>
                    <a:pt x="2174240" y="1338580"/>
                    <a:pt x="2153920" y="1388110"/>
                    <a:pt x="2131060" y="1428750"/>
                  </a:cubicBezTo>
                  <a:cubicBezTo>
                    <a:pt x="2105660" y="1471930"/>
                    <a:pt x="2061210" y="1513840"/>
                    <a:pt x="2012950" y="1543050"/>
                  </a:cubicBezTo>
                  <a:cubicBezTo>
                    <a:pt x="1959610" y="1574800"/>
                    <a:pt x="1884680" y="1591310"/>
                    <a:pt x="1817370" y="1601470"/>
                  </a:cubicBezTo>
                  <a:cubicBezTo>
                    <a:pt x="1747520" y="1611630"/>
                    <a:pt x="1668780" y="1609090"/>
                    <a:pt x="1598930" y="1604010"/>
                  </a:cubicBezTo>
                  <a:cubicBezTo>
                    <a:pt x="1534160" y="1598930"/>
                    <a:pt x="1463040" y="1595120"/>
                    <a:pt x="1413510" y="1573530"/>
                  </a:cubicBezTo>
                  <a:cubicBezTo>
                    <a:pt x="1375410" y="1557020"/>
                    <a:pt x="1342390" y="1531620"/>
                    <a:pt x="1319530" y="1503680"/>
                  </a:cubicBezTo>
                  <a:cubicBezTo>
                    <a:pt x="1300480" y="1479550"/>
                    <a:pt x="1294130" y="1455420"/>
                    <a:pt x="1280160" y="1419860"/>
                  </a:cubicBezTo>
                  <a:cubicBezTo>
                    <a:pt x="1257300" y="1357630"/>
                    <a:pt x="1234440" y="1212850"/>
                    <a:pt x="1206500" y="1163320"/>
                  </a:cubicBezTo>
                  <a:cubicBezTo>
                    <a:pt x="1192530" y="1137920"/>
                    <a:pt x="1163320" y="1126490"/>
                    <a:pt x="1163320" y="1113790"/>
                  </a:cubicBezTo>
                  <a:cubicBezTo>
                    <a:pt x="1163320" y="1106170"/>
                    <a:pt x="1172210" y="1098550"/>
                    <a:pt x="1178560" y="1096010"/>
                  </a:cubicBezTo>
                  <a:cubicBezTo>
                    <a:pt x="1184910" y="1092200"/>
                    <a:pt x="1196340" y="1093470"/>
                    <a:pt x="1201420" y="1097280"/>
                  </a:cubicBezTo>
                  <a:cubicBezTo>
                    <a:pt x="1207770" y="1101090"/>
                    <a:pt x="1211580" y="1106170"/>
                    <a:pt x="1214120" y="1117600"/>
                  </a:cubicBezTo>
                  <a:cubicBezTo>
                    <a:pt x="1220470" y="1158240"/>
                    <a:pt x="1187450" y="1332230"/>
                    <a:pt x="1156970" y="1414780"/>
                  </a:cubicBezTo>
                  <a:cubicBezTo>
                    <a:pt x="1132840" y="1482090"/>
                    <a:pt x="1097280" y="1545590"/>
                    <a:pt x="1061720" y="1583690"/>
                  </a:cubicBezTo>
                  <a:cubicBezTo>
                    <a:pt x="1035050" y="1611630"/>
                    <a:pt x="998220" y="1638300"/>
                    <a:pt x="976630" y="1640840"/>
                  </a:cubicBezTo>
                  <a:cubicBezTo>
                    <a:pt x="965200" y="1642110"/>
                    <a:pt x="951230" y="1637030"/>
                    <a:pt x="946150" y="1626870"/>
                  </a:cubicBezTo>
                  <a:cubicBezTo>
                    <a:pt x="937260" y="1610360"/>
                    <a:pt x="946150" y="1573530"/>
                    <a:pt x="961390" y="1530350"/>
                  </a:cubicBezTo>
                  <a:cubicBezTo>
                    <a:pt x="999490" y="1423670"/>
                    <a:pt x="1146810" y="1174750"/>
                    <a:pt x="1267460" y="1009650"/>
                  </a:cubicBezTo>
                  <a:cubicBezTo>
                    <a:pt x="1394460" y="834390"/>
                    <a:pt x="1612900" y="600710"/>
                    <a:pt x="1710690" y="513080"/>
                  </a:cubicBezTo>
                  <a:cubicBezTo>
                    <a:pt x="1752600" y="474980"/>
                    <a:pt x="1786890" y="445770"/>
                    <a:pt x="1808480" y="441960"/>
                  </a:cubicBezTo>
                  <a:cubicBezTo>
                    <a:pt x="1818640" y="439420"/>
                    <a:pt x="1826260" y="441960"/>
                    <a:pt x="1831340" y="447040"/>
                  </a:cubicBezTo>
                  <a:cubicBezTo>
                    <a:pt x="1836420" y="450850"/>
                    <a:pt x="1840230" y="457200"/>
                    <a:pt x="1840230" y="468630"/>
                  </a:cubicBezTo>
                  <a:cubicBezTo>
                    <a:pt x="1840230" y="527050"/>
                    <a:pt x="1703070" y="850900"/>
                    <a:pt x="1649730" y="967740"/>
                  </a:cubicBezTo>
                  <a:cubicBezTo>
                    <a:pt x="1620520" y="1033780"/>
                    <a:pt x="1601470" y="1078230"/>
                    <a:pt x="1569720" y="1120140"/>
                  </a:cubicBezTo>
                  <a:cubicBezTo>
                    <a:pt x="1543050" y="1154430"/>
                    <a:pt x="1515110" y="1195070"/>
                    <a:pt x="1478280" y="1205230"/>
                  </a:cubicBezTo>
                  <a:cubicBezTo>
                    <a:pt x="1437640" y="1215390"/>
                    <a:pt x="1383030" y="1187450"/>
                    <a:pt x="1336040" y="1169670"/>
                  </a:cubicBezTo>
                  <a:cubicBezTo>
                    <a:pt x="1280160" y="1148080"/>
                    <a:pt x="1219200" y="1117600"/>
                    <a:pt x="1168400" y="1076960"/>
                  </a:cubicBezTo>
                  <a:cubicBezTo>
                    <a:pt x="1112520" y="1029970"/>
                    <a:pt x="1066800" y="971550"/>
                    <a:pt x="1017270" y="899160"/>
                  </a:cubicBezTo>
                  <a:cubicBezTo>
                    <a:pt x="952500" y="805180"/>
                    <a:pt x="848360" y="654050"/>
                    <a:pt x="829310" y="546100"/>
                  </a:cubicBezTo>
                  <a:cubicBezTo>
                    <a:pt x="814070" y="466090"/>
                    <a:pt x="824230" y="373380"/>
                    <a:pt x="858520" y="321310"/>
                  </a:cubicBezTo>
                  <a:cubicBezTo>
                    <a:pt x="887730" y="278130"/>
                    <a:pt x="947420" y="243840"/>
                    <a:pt x="995680" y="240030"/>
                  </a:cubicBezTo>
                  <a:cubicBezTo>
                    <a:pt x="1047750" y="234950"/>
                    <a:pt x="1115060" y="269240"/>
                    <a:pt x="1163320" y="303530"/>
                  </a:cubicBezTo>
                  <a:cubicBezTo>
                    <a:pt x="1214120" y="340360"/>
                    <a:pt x="1270000" y="389890"/>
                    <a:pt x="1290320" y="454660"/>
                  </a:cubicBezTo>
                  <a:cubicBezTo>
                    <a:pt x="1316990" y="539750"/>
                    <a:pt x="1287780" y="720090"/>
                    <a:pt x="1259840" y="782320"/>
                  </a:cubicBezTo>
                  <a:cubicBezTo>
                    <a:pt x="1245870" y="814070"/>
                    <a:pt x="1229360" y="835660"/>
                    <a:pt x="1205230" y="842010"/>
                  </a:cubicBezTo>
                  <a:cubicBezTo>
                    <a:pt x="1179830" y="849630"/>
                    <a:pt x="1143000" y="829310"/>
                    <a:pt x="1106170" y="812800"/>
                  </a:cubicBezTo>
                  <a:cubicBezTo>
                    <a:pt x="1055370" y="789940"/>
                    <a:pt x="991870" y="744220"/>
                    <a:pt x="930910" y="702310"/>
                  </a:cubicBezTo>
                  <a:cubicBezTo>
                    <a:pt x="862330" y="655320"/>
                    <a:pt x="773430" y="591820"/>
                    <a:pt x="716280" y="539750"/>
                  </a:cubicBezTo>
                  <a:cubicBezTo>
                    <a:pt x="670560" y="499110"/>
                    <a:pt x="628650" y="453390"/>
                    <a:pt x="605790" y="421640"/>
                  </a:cubicBezTo>
                  <a:cubicBezTo>
                    <a:pt x="593090" y="403860"/>
                    <a:pt x="581660" y="388620"/>
                    <a:pt x="581660" y="375920"/>
                  </a:cubicBezTo>
                  <a:cubicBezTo>
                    <a:pt x="581660" y="365760"/>
                    <a:pt x="584200" y="354330"/>
                    <a:pt x="594360" y="349250"/>
                  </a:cubicBezTo>
                  <a:cubicBezTo>
                    <a:pt x="610870" y="340360"/>
                    <a:pt x="659130" y="347980"/>
                    <a:pt x="697230" y="358140"/>
                  </a:cubicBezTo>
                  <a:cubicBezTo>
                    <a:pt x="753110" y="372110"/>
                    <a:pt x="821690" y="410210"/>
                    <a:pt x="890270" y="447040"/>
                  </a:cubicBezTo>
                  <a:cubicBezTo>
                    <a:pt x="977900" y="494030"/>
                    <a:pt x="1085850" y="561340"/>
                    <a:pt x="1176020" y="622300"/>
                  </a:cubicBezTo>
                  <a:cubicBezTo>
                    <a:pt x="1262380" y="680720"/>
                    <a:pt x="1338580" y="735330"/>
                    <a:pt x="1421130" y="805180"/>
                  </a:cubicBezTo>
                  <a:cubicBezTo>
                    <a:pt x="1513840" y="882650"/>
                    <a:pt x="1643380" y="998220"/>
                    <a:pt x="1700530" y="1070610"/>
                  </a:cubicBezTo>
                  <a:cubicBezTo>
                    <a:pt x="1732280" y="1111250"/>
                    <a:pt x="1764030" y="1156970"/>
                    <a:pt x="1762760" y="1178560"/>
                  </a:cubicBezTo>
                  <a:cubicBezTo>
                    <a:pt x="1762760" y="1187450"/>
                    <a:pt x="1755140" y="1193800"/>
                    <a:pt x="1748790" y="1196340"/>
                  </a:cubicBezTo>
                  <a:cubicBezTo>
                    <a:pt x="1742440" y="1200150"/>
                    <a:pt x="1731010" y="1200150"/>
                    <a:pt x="1724660" y="1196340"/>
                  </a:cubicBezTo>
                  <a:cubicBezTo>
                    <a:pt x="1718310" y="1191260"/>
                    <a:pt x="1714500" y="1182370"/>
                    <a:pt x="1711960" y="1169670"/>
                  </a:cubicBezTo>
                  <a:cubicBezTo>
                    <a:pt x="1709420" y="1144270"/>
                    <a:pt x="1723390" y="1098550"/>
                    <a:pt x="1737360" y="1042670"/>
                  </a:cubicBezTo>
                  <a:cubicBezTo>
                    <a:pt x="1762760" y="938530"/>
                    <a:pt x="1828800" y="626110"/>
                    <a:pt x="1873250" y="588010"/>
                  </a:cubicBezTo>
                  <a:cubicBezTo>
                    <a:pt x="1885950" y="576580"/>
                    <a:pt x="1897380" y="577850"/>
                    <a:pt x="1911350" y="582930"/>
                  </a:cubicBezTo>
                  <a:cubicBezTo>
                    <a:pt x="1938020" y="591820"/>
                    <a:pt x="1977390" y="637540"/>
                    <a:pt x="2006600" y="683260"/>
                  </a:cubicBezTo>
                  <a:cubicBezTo>
                    <a:pt x="2049780" y="753110"/>
                    <a:pt x="2105660" y="891540"/>
                    <a:pt x="2119630" y="974090"/>
                  </a:cubicBezTo>
                  <a:cubicBezTo>
                    <a:pt x="2128520" y="1033780"/>
                    <a:pt x="2120900" y="1109980"/>
                    <a:pt x="2110740" y="1131570"/>
                  </a:cubicBezTo>
                  <a:cubicBezTo>
                    <a:pt x="2106930" y="1139190"/>
                    <a:pt x="2103120" y="1143000"/>
                    <a:pt x="2096770" y="1144270"/>
                  </a:cubicBezTo>
                  <a:cubicBezTo>
                    <a:pt x="2089150" y="1145540"/>
                    <a:pt x="2073910" y="1143000"/>
                    <a:pt x="2068830" y="1136650"/>
                  </a:cubicBezTo>
                  <a:cubicBezTo>
                    <a:pt x="2063750" y="1130300"/>
                    <a:pt x="2062480" y="1121410"/>
                    <a:pt x="2066290" y="1107440"/>
                  </a:cubicBezTo>
                  <a:cubicBezTo>
                    <a:pt x="2075180" y="1062990"/>
                    <a:pt x="2175510" y="924560"/>
                    <a:pt x="2219960" y="838200"/>
                  </a:cubicBezTo>
                  <a:cubicBezTo>
                    <a:pt x="2260600" y="759460"/>
                    <a:pt x="2291080" y="690880"/>
                    <a:pt x="2322830" y="609600"/>
                  </a:cubicBezTo>
                  <a:cubicBezTo>
                    <a:pt x="2358390" y="520700"/>
                    <a:pt x="2393950" y="355600"/>
                    <a:pt x="2421890" y="322580"/>
                  </a:cubicBezTo>
                  <a:cubicBezTo>
                    <a:pt x="2430780" y="311150"/>
                    <a:pt x="2439670" y="306070"/>
                    <a:pt x="2447290" y="308610"/>
                  </a:cubicBezTo>
                  <a:cubicBezTo>
                    <a:pt x="2456180" y="309880"/>
                    <a:pt x="2466340" y="321310"/>
                    <a:pt x="2470150" y="339090"/>
                  </a:cubicBezTo>
                  <a:cubicBezTo>
                    <a:pt x="2480310" y="387350"/>
                    <a:pt x="2434590" y="568960"/>
                    <a:pt x="2409190" y="652780"/>
                  </a:cubicBezTo>
                  <a:cubicBezTo>
                    <a:pt x="2390140" y="711200"/>
                    <a:pt x="2366010" y="739140"/>
                    <a:pt x="2344420" y="796290"/>
                  </a:cubicBezTo>
                  <a:cubicBezTo>
                    <a:pt x="2313940" y="875030"/>
                    <a:pt x="2283460" y="1062990"/>
                    <a:pt x="2249170" y="1085850"/>
                  </a:cubicBezTo>
                  <a:cubicBezTo>
                    <a:pt x="2239010" y="1093470"/>
                    <a:pt x="2221230" y="1090930"/>
                    <a:pt x="2216150" y="1084580"/>
                  </a:cubicBezTo>
                  <a:cubicBezTo>
                    <a:pt x="2209800" y="1078230"/>
                    <a:pt x="2208530" y="1062990"/>
                    <a:pt x="2217420" y="1046480"/>
                  </a:cubicBezTo>
                  <a:cubicBezTo>
                    <a:pt x="2245360" y="989330"/>
                    <a:pt x="2509520" y="801370"/>
                    <a:pt x="2592070" y="742950"/>
                  </a:cubicBezTo>
                  <a:cubicBezTo>
                    <a:pt x="2630170" y="716280"/>
                    <a:pt x="2659380" y="687070"/>
                    <a:pt x="2678430" y="689610"/>
                  </a:cubicBezTo>
                  <a:cubicBezTo>
                    <a:pt x="2689860" y="690880"/>
                    <a:pt x="2694940" y="698500"/>
                    <a:pt x="2701290" y="715010"/>
                  </a:cubicBezTo>
                  <a:cubicBezTo>
                    <a:pt x="2726690" y="777240"/>
                    <a:pt x="2736850" y="1193800"/>
                    <a:pt x="2715260" y="1252220"/>
                  </a:cubicBezTo>
                  <a:cubicBezTo>
                    <a:pt x="2710180" y="1266190"/>
                    <a:pt x="2703830" y="1271270"/>
                    <a:pt x="2696210" y="1273810"/>
                  </a:cubicBezTo>
                  <a:cubicBezTo>
                    <a:pt x="2688590" y="1276350"/>
                    <a:pt x="2678430" y="1272540"/>
                    <a:pt x="2673350" y="1268730"/>
                  </a:cubicBezTo>
                  <a:cubicBezTo>
                    <a:pt x="2668270" y="1263650"/>
                    <a:pt x="2665730" y="1257300"/>
                    <a:pt x="2664460" y="1245870"/>
                  </a:cubicBezTo>
                  <a:cubicBezTo>
                    <a:pt x="2660650" y="1211580"/>
                    <a:pt x="2673350" y="1059180"/>
                    <a:pt x="2692400" y="1026160"/>
                  </a:cubicBezTo>
                  <a:cubicBezTo>
                    <a:pt x="2700020" y="1013460"/>
                    <a:pt x="2711450" y="1005840"/>
                    <a:pt x="2719070" y="1005840"/>
                  </a:cubicBezTo>
                  <a:cubicBezTo>
                    <a:pt x="2727960" y="1005840"/>
                    <a:pt x="2740660" y="1016000"/>
                    <a:pt x="2741930" y="1023620"/>
                  </a:cubicBezTo>
                  <a:cubicBezTo>
                    <a:pt x="2744470" y="1029970"/>
                    <a:pt x="2733040" y="1037590"/>
                    <a:pt x="2733040" y="1046480"/>
                  </a:cubicBezTo>
                  <a:cubicBezTo>
                    <a:pt x="2733040" y="1060450"/>
                    <a:pt x="2738120" y="1084580"/>
                    <a:pt x="2759710" y="1102360"/>
                  </a:cubicBezTo>
                  <a:cubicBezTo>
                    <a:pt x="2829560" y="1159510"/>
                    <a:pt x="3312160" y="1211580"/>
                    <a:pt x="3370580" y="1258570"/>
                  </a:cubicBezTo>
                  <a:cubicBezTo>
                    <a:pt x="3384550" y="1270000"/>
                    <a:pt x="3390900" y="1283970"/>
                    <a:pt x="3388360" y="1292860"/>
                  </a:cubicBezTo>
                  <a:cubicBezTo>
                    <a:pt x="3385820" y="1300480"/>
                    <a:pt x="3375660" y="1305560"/>
                    <a:pt x="3357880" y="1308100"/>
                  </a:cubicBezTo>
                  <a:cubicBezTo>
                    <a:pt x="3271520" y="1316990"/>
                    <a:pt x="2763520" y="1181100"/>
                    <a:pt x="2543810" y="1104900"/>
                  </a:cubicBezTo>
                  <a:cubicBezTo>
                    <a:pt x="2383790" y="1050290"/>
                    <a:pt x="2260600" y="989330"/>
                    <a:pt x="2145030" y="927100"/>
                  </a:cubicBezTo>
                  <a:cubicBezTo>
                    <a:pt x="2051050" y="877570"/>
                    <a:pt x="1945640" y="817880"/>
                    <a:pt x="1897380" y="770890"/>
                  </a:cubicBezTo>
                  <a:cubicBezTo>
                    <a:pt x="1870710" y="744220"/>
                    <a:pt x="1850390" y="712470"/>
                    <a:pt x="1849120" y="694690"/>
                  </a:cubicBezTo>
                  <a:cubicBezTo>
                    <a:pt x="1847850" y="685800"/>
                    <a:pt x="1854200" y="678180"/>
                    <a:pt x="1859280" y="674370"/>
                  </a:cubicBezTo>
                  <a:cubicBezTo>
                    <a:pt x="1864360" y="670560"/>
                    <a:pt x="1874520" y="668020"/>
                    <a:pt x="1882140" y="670560"/>
                  </a:cubicBezTo>
                  <a:cubicBezTo>
                    <a:pt x="1894840" y="674370"/>
                    <a:pt x="1916430" y="690880"/>
                    <a:pt x="1924050" y="707390"/>
                  </a:cubicBezTo>
                  <a:cubicBezTo>
                    <a:pt x="1931670" y="725170"/>
                    <a:pt x="1931670" y="758190"/>
                    <a:pt x="1922780" y="775970"/>
                  </a:cubicBezTo>
                  <a:cubicBezTo>
                    <a:pt x="1915160" y="791210"/>
                    <a:pt x="1896110" y="800100"/>
                    <a:pt x="1880870" y="807720"/>
                  </a:cubicBezTo>
                  <a:cubicBezTo>
                    <a:pt x="1866900" y="815340"/>
                    <a:pt x="1851660" y="819150"/>
                    <a:pt x="1833880" y="819150"/>
                  </a:cubicBezTo>
                  <a:cubicBezTo>
                    <a:pt x="1814830" y="820420"/>
                    <a:pt x="1786890" y="815340"/>
                    <a:pt x="1769110" y="807720"/>
                  </a:cubicBezTo>
                  <a:cubicBezTo>
                    <a:pt x="1755140" y="802640"/>
                    <a:pt x="1744980" y="795020"/>
                    <a:pt x="1732280" y="784860"/>
                  </a:cubicBezTo>
                  <a:cubicBezTo>
                    <a:pt x="1717040" y="770890"/>
                    <a:pt x="1700530" y="758190"/>
                    <a:pt x="1686560" y="731520"/>
                  </a:cubicBezTo>
                  <a:cubicBezTo>
                    <a:pt x="1659890" y="679450"/>
                    <a:pt x="1635760" y="572770"/>
                    <a:pt x="1617980" y="477520"/>
                  </a:cubicBezTo>
                  <a:cubicBezTo>
                    <a:pt x="1596390" y="359410"/>
                    <a:pt x="1596390" y="128270"/>
                    <a:pt x="1578610" y="74930"/>
                  </a:cubicBezTo>
                  <a:cubicBezTo>
                    <a:pt x="1574800" y="60960"/>
                    <a:pt x="1563370" y="58420"/>
                    <a:pt x="1564640" y="50800"/>
                  </a:cubicBezTo>
                  <a:cubicBezTo>
                    <a:pt x="1564640" y="41910"/>
                    <a:pt x="1573530" y="31750"/>
                    <a:pt x="1582420" y="27940"/>
                  </a:cubicBezTo>
                  <a:cubicBezTo>
                    <a:pt x="1595120" y="22860"/>
                    <a:pt x="1612900" y="25400"/>
                    <a:pt x="1635760" y="31750"/>
                  </a:cubicBezTo>
                  <a:cubicBezTo>
                    <a:pt x="1691640" y="48260"/>
                    <a:pt x="1808480" y="116840"/>
                    <a:pt x="1893570" y="168910"/>
                  </a:cubicBezTo>
                  <a:cubicBezTo>
                    <a:pt x="1983740" y="224790"/>
                    <a:pt x="2076450" y="292100"/>
                    <a:pt x="2159000" y="360680"/>
                  </a:cubicBezTo>
                  <a:cubicBezTo>
                    <a:pt x="2241550" y="429260"/>
                    <a:pt x="2329180" y="510540"/>
                    <a:pt x="2390140" y="580390"/>
                  </a:cubicBezTo>
                  <a:cubicBezTo>
                    <a:pt x="2437130" y="633730"/>
                    <a:pt x="2479040" y="688340"/>
                    <a:pt x="2503170" y="735330"/>
                  </a:cubicBezTo>
                  <a:cubicBezTo>
                    <a:pt x="2519680" y="769620"/>
                    <a:pt x="2534920" y="810260"/>
                    <a:pt x="2532380" y="830580"/>
                  </a:cubicBezTo>
                  <a:cubicBezTo>
                    <a:pt x="2529840" y="842010"/>
                    <a:pt x="2522220" y="850900"/>
                    <a:pt x="2515870" y="853440"/>
                  </a:cubicBezTo>
                  <a:cubicBezTo>
                    <a:pt x="2509520" y="857250"/>
                    <a:pt x="2498090" y="854710"/>
                    <a:pt x="2491740" y="850900"/>
                  </a:cubicBezTo>
                  <a:cubicBezTo>
                    <a:pt x="2486660" y="847090"/>
                    <a:pt x="2484120" y="840740"/>
                    <a:pt x="2481580" y="830580"/>
                  </a:cubicBezTo>
                  <a:cubicBezTo>
                    <a:pt x="2473960" y="797560"/>
                    <a:pt x="2467610" y="660400"/>
                    <a:pt x="2482850" y="628650"/>
                  </a:cubicBezTo>
                  <a:cubicBezTo>
                    <a:pt x="2489200" y="615950"/>
                    <a:pt x="2500630" y="607060"/>
                    <a:pt x="2509520" y="607060"/>
                  </a:cubicBezTo>
                  <a:cubicBezTo>
                    <a:pt x="2518410" y="607060"/>
                    <a:pt x="2528570" y="618490"/>
                    <a:pt x="2534920" y="629920"/>
                  </a:cubicBezTo>
                  <a:cubicBezTo>
                    <a:pt x="2543810" y="647700"/>
                    <a:pt x="2542540" y="681990"/>
                    <a:pt x="2541270" y="711200"/>
                  </a:cubicBezTo>
                  <a:cubicBezTo>
                    <a:pt x="2538730" y="745490"/>
                    <a:pt x="2531110" y="783590"/>
                    <a:pt x="2519680" y="819150"/>
                  </a:cubicBezTo>
                  <a:cubicBezTo>
                    <a:pt x="2508250" y="858520"/>
                    <a:pt x="2494280" y="897890"/>
                    <a:pt x="2470150" y="937260"/>
                  </a:cubicBezTo>
                  <a:cubicBezTo>
                    <a:pt x="2442210" y="982980"/>
                    <a:pt x="2400300" y="1036320"/>
                    <a:pt x="2357120" y="1074420"/>
                  </a:cubicBezTo>
                  <a:cubicBezTo>
                    <a:pt x="2316480" y="1108710"/>
                    <a:pt x="2251710" y="1158240"/>
                    <a:pt x="2221230" y="1156970"/>
                  </a:cubicBezTo>
                  <a:cubicBezTo>
                    <a:pt x="2204720" y="1156970"/>
                    <a:pt x="2195830" y="1134110"/>
                    <a:pt x="2183130" y="1132840"/>
                  </a:cubicBezTo>
                  <a:cubicBezTo>
                    <a:pt x="2171700" y="1132840"/>
                    <a:pt x="2157730" y="1150620"/>
                    <a:pt x="2148840" y="1149350"/>
                  </a:cubicBezTo>
                  <a:cubicBezTo>
                    <a:pt x="2142490" y="1146810"/>
                    <a:pt x="2136140" y="1140460"/>
                    <a:pt x="2134870" y="1130300"/>
                  </a:cubicBezTo>
                  <a:cubicBezTo>
                    <a:pt x="2127250" y="1094740"/>
                    <a:pt x="2172970" y="933450"/>
                    <a:pt x="2208530" y="867410"/>
                  </a:cubicBezTo>
                  <a:cubicBezTo>
                    <a:pt x="2235200" y="820420"/>
                    <a:pt x="2284730" y="764540"/>
                    <a:pt x="2307590" y="760730"/>
                  </a:cubicBezTo>
                  <a:cubicBezTo>
                    <a:pt x="2317750" y="759460"/>
                    <a:pt x="2329180" y="769620"/>
                    <a:pt x="2331720" y="775970"/>
                  </a:cubicBezTo>
                  <a:cubicBezTo>
                    <a:pt x="2335530" y="782320"/>
                    <a:pt x="2335530" y="791210"/>
                    <a:pt x="2330450" y="800100"/>
                  </a:cubicBezTo>
                  <a:cubicBezTo>
                    <a:pt x="2319020" y="816610"/>
                    <a:pt x="2264410" y="820420"/>
                    <a:pt x="2233930" y="849630"/>
                  </a:cubicBezTo>
                  <a:cubicBezTo>
                    <a:pt x="2184400" y="897890"/>
                    <a:pt x="2137410" y="1047750"/>
                    <a:pt x="2092960" y="1096010"/>
                  </a:cubicBezTo>
                  <a:cubicBezTo>
                    <a:pt x="2070100" y="1122680"/>
                    <a:pt x="2048510" y="1143000"/>
                    <a:pt x="2024380" y="1145540"/>
                  </a:cubicBezTo>
                  <a:cubicBezTo>
                    <a:pt x="2004060" y="1148080"/>
                    <a:pt x="1985010" y="1139190"/>
                    <a:pt x="1963420" y="1121410"/>
                  </a:cubicBezTo>
                  <a:cubicBezTo>
                    <a:pt x="1917700" y="1084580"/>
                    <a:pt x="1856740" y="972820"/>
                    <a:pt x="1811020" y="889000"/>
                  </a:cubicBezTo>
                  <a:cubicBezTo>
                    <a:pt x="1761490" y="798830"/>
                    <a:pt x="1715770" y="622300"/>
                    <a:pt x="1680210" y="591820"/>
                  </a:cubicBezTo>
                  <a:cubicBezTo>
                    <a:pt x="1668780" y="582930"/>
                    <a:pt x="1661160" y="581660"/>
                    <a:pt x="1648460" y="584200"/>
                  </a:cubicBezTo>
                  <a:cubicBezTo>
                    <a:pt x="1625600" y="589280"/>
                    <a:pt x="1563370" y="628650"/>
                    <a:pt x="1560830" y="657860"/>
                  </a:cubicBezTo>
                  <a:cubicBezTo>
                    <a:pt x="1558290" y="692150"/>
                    <a:pt x="1624330" y="750570"/>
                    <a:pt x="1667510" y="782320"/>
                  </a:cubicBezTo>
                  <a:cubicBezTo>
                    <a:pt x="1711960" y="815340"/>
                    <a:pt x="1772920" y="834390"/>
                    <a:pt x="1822450" y="853440"/>
                  </a:cubicBezTo>
                  <a:cubicBezTo>
                    <a:pt x="1868170" y="871220"/>
                    <a:pt x="1916430" y="896620"/>
                    <a:pt x="1954530" y="895350"/>
                  </a:cubicBezTo>
                  <a:cubicBezTo>
                    <a:pt x="1983740" y="895350"/>
                    <a:pt x="2021840" y="859790"/>
                    <a:pt x="2030730" y="866140"/>
                  </a:cubicBezTo>
                  <a:cubicBezTo>
                    <a:pt x="2035810" y="871220"/>
                    <a:pt x="2032000" y="894080"/>
                    <a:pt x="2025650" y="900430"/>
                  </a:cubicBezTo>
                  <a:cubicBezTo>
                    <a:pt x="2019300" y="905510"/>
                    <a:pt x="2007870" y="905510"/>
                    <a:pt x="1992630" y="899160"/>
                  </a:cubicBezTo>
                  <a:cubicBezTo>
                    <a:pt x="1930400" y="875030"/>
                    <a:pt x="1719580" y="647700"/>
                    <a:pt x="1600200" y="530860"/>
                  </a:cubicBezTo>
                  <a:cubicBezTo>
                    <a:pt x="1496060" y="426720"/>
                    <a:pt x="1383030" y="330200"/>
                    <a:pt x="1311910" y="234950"/>
                  </a:cubicBezTo>
                  <a:cubicBezTo>
                    <a:pt x="1258570" y="161290"/>
                    <a:pt x="1191260" y="54610"/>
                    <a:pt x="1196340" y="22860"/>
                  </a:cubicBezTo>
                  <a:cubicBezTo>
                    <a:pt x="1197610" y="11430"/>
                    <a:pt x="1207770" y="6350"/>
                    <a:pt x="1217930" y="2540"/>
                  </a:cubicBezTo>
                  <a:cubicBezTo>
                    <a:pt x="1229360" y="0"/>
                    <a:pt x="1244600" y="1270"/>
                    <a:pt x="1264920" y="12700"/>
                  </a:cubicBezTo>
                  <a:cubicBezTo>
                    <a:pt x="1328420" y="50800"/>
                    <a:pt x="1501140" y="278130"/>
                    <a:pt x="1590040" y="394970"/>
                  </a:cubicBezTo>
                  <a:cubicBezTo>
                    <a:pt x="1661160" y="488950"/>
                    <a:pt x="1717040" y="567690"/>
                    <a:pt x="1765300" y="656590"/>
                  </a:cubicBezTo>
                  <a:cubicBezTo>
                    <a:pt x="1811020" y="740410"/>
                    <a:pt x="1874520" y="850900"/>
                    <a:pt x="1877060" y="915670"/>
                  </a:cubicBezTo>
                  <a:cubicBezTo>
                    <a:pt x="1878330" y="953770"/>
                    <a:pt x="1865630" y="994410"/>
                    <a:pt x="1842770" y="1008380"/>
                  </a:cubicBezTo>
                  <a:cubicBezTo>
                    <a:pt x="1818640" y="1022350"/>
                    <a:pt x="1769110" y="1005840"/>
                    <a:pt x="1732280" y="994410"/>
                  </a:cubicBezTo>
                  <a:cubicBezTo>
                    <a:pt x="1691640" y="981710"/>
                    <a:pt x="1653540" y="956310"/>
                    <a:pt x="1612900" y="929640"/>
                  </a:cubicBezTo>
                  <a:cubicBezTo>
                    <a:pt x="1565910" y="899160"/>
                    <a:pt x="1516380" y="857250"/>
                    <a:pt x="1470660" y="815340"/>
                  </a:cubicBezTo>
                  <a:cubicBezTo>
                    <a:pt x="1421130" y="770890"/>
                    <a:pt x="1338580" y="704850"/>
                    <a:pt x="1325880" y="670560"/>
                  </a:cubicBezTo>
                  <a:cubicBezTo>
                    <a:pt x="1320800" y="656590"/>
                    <a:pt x="1320800" y="642620"/>
                    <a:pt x="1327150" y="637540"/>
                  </a:cubicBezTo>
                  <a:cubicBezTo>
                    <a:pt x="1333500" y="631190"/>
                    <a:pt x="1344930" y="629920"/>
                    <a:pt x="1360170" y="635000"/>
                  </a:cubicBezTo>
                  <a:cubicBezTo>
                    <a:pt x="1423670" y="655320"/>
                    <a:pt x="1658620" y="868680"/>
                    <a:pt x="1775460" y="971550"/>
                  </a:cubicBezTo>
                  <a:cubicBezTo>
                    <a:pt x="1866900" y="1052830"/>
                    <a:pt x="1941830" y="1122680"/>
                    <a:pt x="2009140" y="1200150"/>
                  </a:cubicBezTo>
                  <a:cubicBezTo>
                    <a:pt x="2070100" y="1267460"/>
                    <a:pt x="2131060" y="1337310"/>
                    <a:pt x="2164080" y="1405890"/>
                  </a:cubicBezTo>
                  <a:cubicBezTo>
                    <a:pt x="2192020" y="1463040"/>
                    <a:pt x="2214880" y="1545590"/>
                    <a:pt x="2209800" y="1577340"/>
                  </a:cubicBezTo>
                  <a:cubicBezTo>
                    <a:pt x="2207260" y="1591310"/>
                    <a:pt x="2198370" y="1602740"/>
                    <a:pt x="2189480" y="1604010"/>
                  </a:cubicBezTo>
                  <a:cubicBezTo>
                    <a:pt x="2181860" y="1606550"/>
                    <a:pt x="2172970" y="1602740"/>
                    <a:pt x="2162810" y="1593850"/>
                  </a:cubicBezTo>
                  <a:cubicBezTo>
                    <a:pt x="2134870" y="1570990"/>
                    <a:pt x="2073910" y="1490980"/>
                    <a:pt x="2048510" y="1424940"/>
                  </a:cubicBezTo>
                  <a:cubicBezTo>
                    <a:pt x="2018030" y="1348740"/>
                    <a:pt x="1986280" y="1179830"/>
                    <a:pt x="2004060" y="1156970"/>
                  </a:cubicBezTo>
                  <a:cubicBezTo>
                    <a:pt x="2010410" y="1149350"/>
                    <a:pt x="2026920" y="1150620"/>
                    <a:pt x="2033270" y="1155700"/>
                  </a:cubicBezTo>
                  <a:cubicBezTo>
                    <a:pt x="2039620" y="1160780"/>
                    <a:pt x="2044700" y="1176020"/>
                    <a:pt x="2042160" y="1187450"/>
                  </a:cubicBezTo>
                  <a:cubicBezTo>
                    <a:pt x="2039620" y="1205230"/>
                    <a:pt x="2019300" y="1228090"/>
                    <a:pt x="1998980" y="1248410"/>
                  </a:cubicBezTo>
                  <a:cubicBezTo>
                    <a:pt x="1968500" y="1278890"/>
                    <a:pt x="1921510" y="1322070"/>
                    <a:pt x="1871980" y="1342390"/>
                  </a:cubicBezTo>
                  <a:cubicBezTo>
                    <a:pt x="1818640" y="1363980"/>
                    <a:pt x="1717040" y="1375410"/>
                    <a:pt x="1687830" y="1367790"/>
                  </a:cubicBezTo>
                  <a:cubicBezTo>
                    <a:pt x="1677670" y="1365250"/>
                    <a:pt x="1671320" y="1360170"/>
                    <a:pt x="1668780" y="1353820"/>
                  </a:cubicBezTo>
                  <a:cubicBezTo>
                    <a:pt x="1666240" y="1346200"/>
                    <a:pt x="1666240" y="1334770"/>
                    <a:pt x="1673860" y="1324610"/>
                  </a:cubicBezTo>
                  <a:cubicBezTo>
                    <a:pt x="1710690" y="1283970"/>
                    <a:pt x="2002790" y="1219200"/>
                    <a:pt x="2142490" y="1181100"/>
                  </a:cubicBezTo>
                  <a:cubicBezTo>
                    <a:pt x="2254250" y="1150620"/>
                    <a:pt x="2358390" y="1120140"/>
                    <a:pt x="2448560" y="1107440"/>
                  </a:cubicBezTo>
                  <a:cubicBezTo>
                    <a:pt x="2518410" y="1097280"/>
                    <a:pt x="2595880" y="1092200"/>
                    <a:pt x="2639060" y="1099820"/>
                  </a:cubicBezTo>
                  <a:cubicBezTo>
                    <a:pt x="2663190" y="1104900"/>
                    <a:pt x="2675890" y="1120140"/>
                    <a:pt x="2691130" y="1122680"/>
                  </a:cubicBezTo>
                  <a:cubicBezTo>
                    <a:pt x="2703830" y="1123950"/>
                    <a:pt x="2717800" y="1115060"/>
                    <a:pt x="2725420" y="1118870"/>
                  </a:cubicBezTo>
                  <a:cubicBezTo>
                    <a:pt x="2731770" y="1123950"/>
                    <a:pt x="2735580" y="1139190"/>
                    <a:pt x="2731770" y="1151890"/>
                  </a:cubicBezTo>
                  <a:cubicBezTo>
                    <a:pt x="2726690" y="1176020"/>
                    <a:pt x="2686050" y="1219200"/>
                    <a:pt x="2659380" y="1244600"/>
                  </a:cubicBezTo>
                  <a:cubicBezTo>
                    <a:pt x="2635250" y="1266190"/>
                    <a:pt x="2612390" y="1280160"/>
                    <a:pt x="2579370" y="1295400"/>
                  </a:cubicBezTo>
                  <a:cubicBezTo>
                    <a:pt x="2537460" y="1314450"/>
                    <a:pt x="2461260" y="1346200"/>
                    <a:pt x="2424430" y="1343660"/>
                  </a:cubicBezTo>
                  <a:cubicBezTo>
                    <a:pt x="2405380" y="1342390"/>
                    <a:pt x="2388870" y="1334770"/>
                    <a:pt x="2379980" y="1322070"/>
                  </a:cubicBezTo>
                  <a:cubicBezTo>
                    <a:pt x="2371090" y="1306830"/>
                    <a:pt x="2374900" y="1280160"/>
                    <a:pt x="2379980" y="1254760"/>
                  </a:cubicBezTo>
                  <a:cubicBezTo>
                    <a:pt x="2386330" y="1220470"/>
                    <a:pt x="2419350" y="1169670"/>
                    <a:pt x="2426970" y="1136650"/>
                  </a:cubicBezTo>
                  <a:cubicBezTo>
                    <a:pt x="2430780" y="1113790"/>
                    <a:pt x="2434590" y="1082040"/>
                    <a:pt x="2428240" y="1079500"/>
                  </a:cubicBezTo>
                  <a:cubicBezTo>
                    <a:pt x="2421890" y="1076960"/>
                    <a:pt x="2410460" y="1116330"/>
                    <a:pt x="2385060" y="1135380"/>
                  </a:cubicBezTo>
                  <a:cubicBezTo>
                    <a:pt x="2329180" y="1181100"/>
                    <a:pt x="2160270" y="1250950"/>
                    <a:pt x="2059940" y="1290320"/>
                  </a:cubicBezTo>
                  <a:cubicBezTo>
                    <a:pt x="1976120" y="1323340"/>
                    <a:pt x="1888490" y="1363980"/>
                    <a:pt x="1824990" y="1366520"/>
                  </a:cubicBezTo>
                  <a:cubicBezTo>
                    <a:pt x="1783080" y="1367790"/>
                    <a:pt x="1741170" y="1362710"/>
                    <a:pt x="1718310" y="1338580"/>
                  </a:cubicBezTo>
                  <a:cubicBezTo>
                    <a:pt x="1692910" y="1311910"/>
                    <a:pt x="1696720" y="1242060"/>
                    <a:pt x="1691640" y="1200150"/>
                  </a:cubicBezTo>
                  <a:cubicBezTo>
                    <a:pt x="1687830" y="1165860"/>
                    <a:pt x="1678940" y="1113790"/>
                    <a:pt x="1687830" y="1106170"/>
                  </a:cubicBezTo>
                  <a:cubicBezTo>
                    <a:pt x="1691640" y="1102360"/>
                    <a:pt x="1701800" y="1104900"/>
                    <a:pt x="1705610" y="1108710"/>
                  </a:cubicBezTo>
                  <a:cubicBezTo>
                    <a:pt x="1711960" y="1112520"/>
                    <a:pt x="1718310" y="1121410"/>
                    <a:pt x="1718310" y="1129030"/>
                  </a:cubicBezTo>
                  <a:cubicBezTo>
                    <a:pt x="1719580" y="1136650"/>
                    <a:pt x="1714500" y="1145540"/>
                    <a:pt x="1704340" y="1153160"/>
                  </a:cubicBezTo>
                  <a:cubicBezTo>
                    <a:pt x="1681480" y="1172210"/>
                    <a:pt x="1601470" y="1187450"/>
                    <a:pt x="1553210" y="1196340"/>
                  </a:cubicBezTo>
                  <a:cubicBezTo>
                    <a:pt x="1511300" y="1205230"/>
                    <a:pt x="1463040" y="1210310"/>
                    <a:pt x="1432560" y="1209040"/>
                  </a:cubicBezTo>
                  <a:cubicBezTo>
                    <a:pt x="1412240" y="1207770"/>
                    <a:pt x="1394460" y="1206500"/>
                    <a:pt x="1383030" y="1198880"/>
                  </a:cubicBezTo>
                  <a:cubicBezTo>
                    <a:pt x="1374140" y="1191260"/>
                    <a:pt x="1365250" y="1178560"/>
                    <a:pt x="1369060" y="1165860"/>
                  </a:cubicBezTo>
                  <a:cubicBezTo>
                    <a:pt x="1384300" y="1118870"/>
                    <a:pt x="1731010" y="923290"/>
                    <a:pt x="1758950" y="937260"/>
                  </a:cubicBezTo>
                  <a:cubicBezTo>
                    <a:pt x="1765300" y="939800"/>
                    <a:pt x="1765300" y="953770"/>
                    <a:pt x="1762760" y="960120"/>
                  </a:cubicBezTo>
                  <a:cubicBezTo>
                    <a:pt x="1757680" y="967740"/>
                    <a:pt x="1741170" y="975360"/>
                    <a:pt x="1727200" y="974090"/>
                  </a:cubicBezTo>
                  <a:cubicBezTo>
                    <a:pt x="1701800" y="971550"/>
                    <a:pt x="1657350" y="941070"/>
                    <a:pt x="1628140" y="910590"/>
                  </a:cubicBezTo>
                  <a:cubicBezTo>
                    <a:pt x="1590040" y="871220"/>
                    <a:pt x="1584960" y="805180"/>
                    <a:pt x="1530350" y="744220"/>
                  </a:cubicBezTo>
                  <a:cubicBezTo>
                    <a:pt x="1433830" y="635000"/>
                    <a:pt x="1182370" y="459740"/>
                    <a:pt x="1033780" y="365760"/>
                  </a:cubicBezTo>
                  <a:cubicBezTo>
                    <a:pt x="924560" y="295910"/>
                    <a:pt x="831850" y="242570"/>
                    <a:pt x="734060" y="208280"/>
                  </a:cubicBezTo>
                  <a:cubicBezTo>
                    <a:pt x="648970" y="177800"/>
                    <a:pt x="552450" y="153670"/>
                    <a:pt x="483870" y="157480"/>
                  </a:cubicBezTo>
                  <a:cubicBezTo>
                    <a:pt x="435610" y="160020"/>
                    <a:pt x="372110" y="209550"/>
                    <a:pt x="360680" y="199390"/>
                  </a:cubicBezTo>
                  <a:cubicBezTo>
                    <a:pt x="353060" y="194310"/>
                    <a:pt x="358140" y="166370"/>
                    <a:pt x="365760" y="161290"/>
                  </a:cubicBezTo>
                  <a:cubicBezTo>
                    <a:pt x="372110" y="156210"/>
                    <a:pt x="387350" y="158750"/>
                    <a:pt x="398780" y="166370"/>
                  </a:cubicBezTo>
                  <a:cubicBezTo>
                    <a:pt x="426720" y="184150"/>
                    <a:pt x="457200" y="257810"/>
                    <a:pt x="500380" y="313690"/>
                  </a:cubicBezTo>
                  <a:cubicBezTo>
                    <a:pt x="560070" y="392430"/>
                    <a:pt x="645160" y="497840"/>
                    <a:pt x="735330" y="591820"/>
                  </a:cubicBezTo>
                  <a:cubicBezTo>
                    <a:pt x="839470" y="701040"/>
                    <a:pt x="969010" y="819150"/>
                    <a:pt x="1094740" y="923290"/>
                  </a:cubicBezTo>
                  <a:cubicBezTo>
                    <a:pt x="1220470" y="1026160"/>
                    <a:pt x="1365250" y="1131570"/>
                    <a:pt x="1487170" y="1212850"/>
                  </a:cubicBezTo>
                  <a:cubicBezTo>
                    <a:pt x="1586230" y="1280160"/>
                    <a:pt x="1746250" y="1343660"/>
                    <a:pt x="1766570" y="1384300"/>
                  </a:cubicBezTo>
                  <a:cubicBezTo>
                    <a:pt x="1772920" y="1397000"/>
                    <a:pt x="1767840" y="1410970"/>
                    <a:pt x="1762760" y="1417320"/>
                  </a:cubicBezTo>
                  <a:cubicBezTo>
                    <a:pt x="1756410" y="1423670"/>
                    <a:pt x="1743710" y="1426210"/>
                    <a:pt x="1733550" y="1421130"/>
                  </a:cubicBezTo>
                  <a:cubicBezTo>
                    <a:pt x="1708150" y="1409700"/>
                    <a:pt x="1667510" y="1322070"/>
                    <a:pt x="1639570" y="1272540"/>
                  </a:cubicBezTo>
                  <a:cubicBezTo>
                    <a:pt x="1615440" y="1226820"/>
                    <a:pt x="1590040" y="1187450"/>
                    <a:pt x="1577340" y="1135380"/>
                  </a:cubicBezTo>
                  <a:cubicBezTo>
                    <a:pt x="1562100" y="1074420"/>
                    <a:pt x="1549400" y="955040"/>
                    <a:pt x="1567180" y="923290"/>
                  </a:cubicBezTo>
                  <a:cubicBezTo>
                    <a:pt x="1574800" y="910590"/>
                    <a:pt x="1591310" y="904240"/>
                    <a:pt x="1600200" y="905510"/>
                  </a:cubicBezTo>
                  <a:cubicBezTo>
                    <a:pt x="1610360" y="906780"/>
                    <a:pt x="1615440" y="919480"/>
                    <a:pt x="1623060" y="933450"/>
                  </a:cubicBezTo>
                  <a:cubicBezTo>
                    <a:pt x="1639570" y="965200"/>
                    <a:pt x="1644650" y="1036320"/>
                    <a:pt x="1673860" y="1093470"/>
                  </a:cubicBezTo>
                  <a:cubicBezTo>
                    <a:pt x="1715770" y="1177290"/>
                    <a:pt x="1818640" y="1303020"/>
                    <a:pt x="1875790" y="1371600"/>
                  </a:cubicBezTo>
                  <a:cubicBezTo>
                    <a:pt x="1911350" y="1416050"/>
                    <a:pt x="1938020" y="1456690"/>
                    <a:pt x="1969770" y="1477010"/>
                  </a:cubicBezTo>
                  <a:cubicBezTo>
                    <a:pt x="1991360" y="1490980"/>
                    <a:pt x="2033270" y="1502410"/>
                    <a:pt x="2037080" y="1496060"/>
                  </a:cubicBezTo>
                  <a:cubicBezTo>
                    <a:pt x="2047240" y="1478280"/>
                    <a:pt x="1770380" y="1267460"/>
                    <a:pt x="1678940" y="1172210"/>
                  </a:cubicBezTo>
                  <a:cubicBezTo>
                    <a:pt x="1616710" y="1106170"/>
                    <a:pt x="1558290" y="1045210"/>
                    <a:pt x="1531620" y="991870"/>
                  </a:cubicBezTo>
                  <a:cubicBezTo>
                    <a:pt x="1513840" y="956310"/>
                    <a:pt x="1518920" y="914400"/>
                    <a:pt x="1507490" y="895350"/>
                  </a:cubicBezTo>
                  <a:cubicBezTo>
                    <a:pt x="1501140" y="883920"/>
                    <a:pt x="1487170" y="881380"/>
                    <a:pt x="1487170" y="873760"/>
                  </a:cubicBezTo>
                  <a:cubicBezTo>
                    <a:pt x="1487170" y="864870"/>
                    <a:pt x="1497330" y="850900"/>
                    <a:pt x="1511300" y="844550"/>
                  </a:cubicBezTo>
                  <a:cubicBezTo>
                    <a:pt x="1535430" y="831850"/>
                    <a:pt x="1591310" y="836930"/>
                    <a:pt x="1644650" y="840740"/>
                  </a:cubicBezTo>
                  <a:cubicBezTo>
                    <a:pt x="1725930" y="847090"/>
                    <a:pt x="1844040" y="873760"/>
                    <a:pt x="1948180" y="897890"/>
                  </a:cubicBezTo>
                  <a:cubicBezTo>
                    <a:pt x="2061210" y="925830"/>
                    <a:pt x="2183130" y="953770"/>
                    <a:pt x="2299970" y="1000760"/>
                  </a:cubicBezTo>
                  <a:cubicBezTo>
                    <a:pt x="2424430" y="1051560"/>
                    <a:pt x="2613660" y="1151890"/>
                    <a:pt x="2668270" y="1196340"/>
                  </a:cubicBezTo>
                  <a:cubicBezTo>
                    <a:pt x="2688590" y="1212850"/>
                    <a:pt x="2696210" y="1224280"/>
                    <a:pt x="2701290" y="1236980"/>
                  </a:cubicBezTo>
                  <a:cubicBezTo>
                    <a:pt x="2705100" y="1244600"/>
                    <a:pt x="2706370" y="1254760"/>
                    <a:pt x="2702560" y="1259840"/>
                  </a:cubicBezTo>
                  <a:cubicBezTo>
                    <a:pt x="2697480" y="1267460"/>
                    <a:pt x="2679700" y="1273810"/>
                    <a:pt x="2667000" y="1271270"/>
                  </a:cubicBezTo>
                  <a:cubicBezTo>
                    <a:pt x="2646680" y="1267460"/>
                    <a:pt x="2609850" y="1234440"/>
                    <a:pt x="2598420" y="1212850"/>
                  </a:cubicBezTo>
                  <a:cubicBezTo>
                    <a:pt x="2589530" y="1195070"/>
                    <a:pt x="2586990" y="1177290"/>
                    <a:pt x="2592070" y="1156970"/>
                  </a:cubicBezTo>
                  <a:cubicBezTo>
                    <a:pt x="2599690" y="1125220"/>
                    <a:pt x="2664460" y="1083310"/>
                    <a:pt x="2665730" y="1050290"/>
                  </a:cubicBezTo>
                  <a:cubicBezTo>
                    <a:pt x="2667000" y="1022350"/>
                    <a:pt x="2641600" y="998220"/>
                    <a:pt x="2621280" y="970280"/>
                  </a:cubicBezTo>
                  <a:cubicBezTo>
                    <a:pt x="2595880" y="933450"/>
                    <a:pt x="2560320" y="886460"/>
                    <a:pt x="2515870" y="854710"/>
                  </a:cubicBezTo>
                  <a:cubicBezTo>
                    <a:pt x="2465070" y="817880"/>
                    <a:pt x="2387600" y="786130"/>
                    <a:pt x="2324100" y="770890"/>
                  </a:cubicBezTo>
                  <a:cubicBezTo>
                    <a:pt x="2268220" y="755650"/>
                    <a:pt x="2197100" y="748030"/>
                    <a:pt x="2160270" y="758190"/>
                  </a:cubicBezTo>
                  <a:cubicBezTo>
                    <a:pt x="2137410" y="763270"/>
                    <a:pt x="2120900" y="772160"/>
                    <a:pt x="2110740" y="788670"/>
                  </a:cubicBezTo>
                  <a:cubicBezTo>
                    <a:pt x="2098040" y="811530"/>
                    <a:pt x="2112010" y="847090"/>
                    <a:pt x="2106930" y="889000"/>
                  </a:cubicBezTo>
                  <a:cubicBezTo>
                    <a:pt x="2096770" y="967740"/>
                    <a:pt x="2073910" y="1120140"/>
                    <a:pt x="2042160" y="1217930"/>
                  </a:cubicBezTo>
                  <a:cubicBezTo>
                    <a:pt x="2015490" y="1303020"/>
                    <a:pt x="1973580" y="1386840"/>
                    <a:pt x="1936750" y="1446530"/>
                  </a:cubicBezTo>
                  <a:cubicBezTo>
                    <a:pt x="1910080" y="1490980"/>
                    <a:pt x="1878330" y="1543050"/>
                    <a:pt x="1854200" y="1553210"/>
                  </a:cubicBezTo>
                  <a:cubicBezTo>
                    <a:pt x="1841500" y="1558290"/>
                    <a:pt x="1828800" y="1555750"/>
                    <a:pt x="1819910" y="1549400"/>
                  </a:cubicBezTo>
                  <a:cubicBezTo>
                    <a:pt x="1809750" y="1543050"/>
                    <a:pt x="1799590" y="1527810"/>
                    <a:pt x="1797050" y="1512570"/>
                  </a:cubicBezTo>
                  <a:cubicBezTo>
                    <a:pt x="1793240" y="1488440"/>
                    <a:pt x="1804670" y="1457960"/>
                    <a:pt x="1816100" y="1414780"/>
                  </a:cubicBezTo>
                  <a:cubicBezTo>
                    <a:pt x="1837690" y="1324610"/>
                    <a:pt x="1913890" y="1125220"/>
                    <a:pt x="1943100" y="1002030"/>
                  </a:cubicBezTo>
                  <a:cubicBezTo>
                    <a:pt x="1965960" y="904240"/>
                    <a:pt x="1965960" y="745490"/>
                    <a:pt x="1986280" y="735330"/>
                  </a:cubicBezTo>
                  <a:cubicBezTo>
                    <a:pt x="1992630" y="732790"/>
                    <a:pt x="2004060" y="741680"/>
                    <a:pt x="2006600" y="748030"/>
                  </a:cubicBezTo>
                  <a:cubicBezTo>
                    <a:pt x="2010410" y="754380"/>
                    <a:pt x="2009140" y="768350"/>
                    <a:pt x="2005330" y="777240"/>
                  </a:cubicBezTo>
                  <a:cubicBezTo>
                    <a:pt x="1998980" y="786130"/>
                    <a:pt x="1983740" y="795020"/>
                    <a:pt x="1968500" y="797560"/>
                  </a:cubicBezTo>
                  <a:cubicBezTo>
                    <a:pt x="1945640" y="802640"/>
                    <a:pt x="1893570" y="793750"/>
                    <a:pt x="1874520" y="782320"/>
                  </a:cubicBezTo>
                  <a:cubicBezTo>
                    <a:pt x="1861820" y="775970"/>
                    <a:pt x="1856740" y="767080"/>
                    <a:pt x="1850390" y="753110"/>
                  </a:cubicBezTo>
                  <a:cubicBezTo>
                    <a:pt x="1837690" y="727710"/>
                    <a:pt x="1850390" y="651510"/>
                    <a:pt x="1819910" y="633730"/>
                  </a:cubicBezTo>
                  <a:cubicBezTo>
                    <a:pt x="1770380" y="603250"/>
                    <a:pt x="1568450" y="675640"/>
                    <a:pt x="1506220" y="715010"/>
                  </a:cubicBezTo>
                  <a:cubicBezTo>
                    <a:pt x="1470660" y="737870"/>
                    <a:pt x="1442720" y="765810"/>
                    <a:pt x="1440180" y="793750"/>
                  </a:cubicBezTo>
                  <a:cubicBezTo>
                    <a:pt x="1438910" y="824230"/>
                    <a:pt x="1477010" y="855980"/>
                    <a:pt x="1504950" y="889000"/>
                  </a:cubicBezTo>
                  <a:cubicBezTo>
                    <a:pt x="1544320" y="933450"/>
                    <a:pt x="1601470" y="985520"/>
                    <a:pt x="1661160" y="1029970"/>
                  </a:cubicBezTo>
                  <a:cubicBezTo>
                    <a:pt x="1731010" y="1082040"/>
                    <a:pt x="1828800" y="1134110"/>
                    <a:pt x="1905000" y="1173480"/>
                  </a:cubicBezTo>
                  <a:cubicBezTo>
                    <a:pt x="1965960" y="1205230"/>
                    <a:pt x="2033270" y="1242060"/>
                    <a:pt x="2078990" y="1249680"/>
                  </a:cubicBezTo>
                  <a:cubicBezTo>
                    <a:pt x="2106930" y="1256030"/>
                    <a:pt x="2141220" y="1238250"/>
                    <a:pt x="2150110" y="1247140"/>
                  </a:cubicBezTo>
                  <a:cubicBezTo>
                    <a:pt x="2156460" y="1253490"/>
                    <a:pt x="2152650" y="1275080"/>
                    <a:pt x="2146300" y="1280160"/>
                  </a:cubicBezTo>
                  <a:cubicBezTo>
                    <a:pt x="2141220" y="1286510"/>
                    <a:pt x="2125980" y="1286510"/>
                    <a:pt x="2113280" y="1281430"/>
                  </a:cubicBezTo>
                  <a:cubicBezTo>
                    <a:pt x="2087880" y="1271270"/>
                    <a:pt x="2057400" y="1224280"/>
                    <a:pt x="2024380" y="1182370"/>
                  </a:cubicBezTo>
                  <a:cubicBezTo>
                    <a:pt x="1974850" y="1118870"/>
                    <a:pt x="1878330" y="1008380"/>
                    <a:pt x="1856740" y="930910"/>
                  </a:cubicBezTo>
                  <a:cubicBezTo>
                    <a:pt x="1841500" y="876300"/>
                    <a:pt x="1854200" y="779780"/>
                    <a:pt x="1864360" y="777240"/>
                  </a:cubicBezTo>
                  <a:cubicBezTo>
                    <a:pt x="1868170" y="775970"/>
                    <a:pt x="1879600" y="793750"/>
                    <a:pt x="1879600" y="801370"/>
                  </a:cubicBezTo>
                  <a:cubicBezTo>
                    <a:pt x="1880870" y="807720"/>
                    <a:pt x="1874520" y="817880"/>
                    <a:pt x="1869440" y="821690"/>
                  </a:cubicBezTo>
                  <a:cubicBezTo>
                    <a:pt x="1863090" y="825500"/>
                    <a:pt x="1847850" y="828040"/>
                    <a:pt x="1845310" y="824230"/>
                  </a:cubicBezTo>
                  <a:cubicBezTo>
                    <a:pt x="1841500" y="819150"/>
                    <a:pt x="1859280" y="781050"/>
                    <a:pt x="1865630" y="778510"/>
                  </a:cubicBezTo>
                  <a:cubicBezTo>
                    <a:pt x="1869440" y="777240"/>
                    <a:pt x="1874520" y="781050"/>
                    <a:pt x="1875790" y="786130"/>
                  </a:cubicBezTo>
                  <a:cubicBezTo>
                    <a:pt x="1879600" y="792480"/>
                    <a:pt x="1878330" y="815340"/>
                    <a:pt x="1870710" y="822960"/>
                  </a:cubicBezTo>
                  <a:cubicBezTo>
                    <a:pt x="1861820" y="831850"/>
                    <a:pt x="1838960" y="831850"/>
                    <a:pt x="1821180" y="829310"/>
                  </a:cubicBezTo>
                  <a:cubicBezTo>
                    <a:pt x="1798320" y="825500"/>
                    <a:pt x="1767840" y="814070"/>
                    <a:pt x="1746250" y="797560"/>
                  </a:cubicBezTo>
                  <a:cubicBezTo>
                    <a:pt x="1722120" y="781050"/>
                    <a:pt x="1694180" y="753110"/>
                    <a:pt x="1684020" y="725170"/>
                  </a:cubicBezTo>
                  <a:cubicBezTo>
                    <a:pt x="1675130" y="698500"/>
                    <a:pt x="1676400" y="671830"/>
                    <a:pt x="1684020" y="636270"/>
                  </a:cubicBezTo>
                  <a:cubicBezTo>
                    <a:pt x="1696720" y="576580"/>
                    <a:pt x="1789430" y="408940"/>
                    <a:pt x="1784350" y="406400"/>
                  </a:cubicBezTo>
                  <a:cubicBezTo>
                    <a:pt x="1783080" y="405130"/>
                    <a:pt x="1770380" y="415290"/>
                    <a:pt x="1769110" y="426720"/>
                  </a:cubicBezTo>
                  <a:cubicBezTo>
                    <a:pt x="1762760" y="455930"/>
                    <a:pt x="1797050" y="547370"/>
                    <a:pt x="1821180" y="600710"/>
                  </a:cubicBezTo>
                  <a:cubicBezTo>
                    <a:pt x="1845310" y="652780"/>
                    <a:pt x="1887220" y="692150"/>
                    <a:pt x="1915160" y="746760"/>
                  </a:cubicBezTo>
                  <a:cubicBezTo>
                    <a:pt x="1946910" y="806450"/>
                    <a:pt x="1959610" y="862330"/>
                    <a:pt x="1998980" y="947420"/>
                  </a:cubicBezTo>
                  <a:cubicBezTo>
                    <a:pt x="2070100" y="1103630"/>
                    <a:pt x="2345690" y="1541780"/>
                    <a:pt x="2325370" y="1600200"/>
                  </a:cubicBezTo>
                  <a:cubicBezTo>
                    <a:pt x="2320290" y="1614170"/>
                    <a:pt x="2303780" y="1619250"/>
                    <a:pt x="2291080" y="1616710"/>
                  </a:cubicBezTo>
                  <a:cubicBezTo>
                    <a:pt x="2270760" y="1612900"/>
                    <a:pt x="2241550" y="1578610"/>
                    <a:pt x="2223770" y="1551940"/>
                  </a:cubicBezTo>
                  <a:cubicBezTo>
                    <a:pt x="2203450" y="1518920"/>
                    <a:pt x="2175510" y="1447800"/>
                    <a:pt x="2180590" y="1430020"/>
                  </a:cubicBezTo>
                  <a:cubicBezTo>
                    <a:pt x="2181860" y="1422400"/>
                    <a:pt x="2188210" y="1418590"/>
                    <a:pt x="2194560" y="1418590"/>
                  </a:cubicBezTo>
                  <a:cubicBezTo>
                    <a:pt x="2202180" y="1417320"/>
                    <a:pt x="2217420" y="1422400"/>
                    <a:pt x="2225040" y="1432560"/>
                  </a:cubicBezTo>
                  <a:cubicBezTo>
                    <a:pt x="2236470" y="1445260"/>
                    <a:pt x="2242820" y="1478280"/>
                    <a:pt x="2239010" y="1501140"/>
                  </a:cubicBezTo>
                  <a:cubicBezTo>
                    <a:pt x="2235200" y="1524000"/>
                    <a:pt x="2217420" y="1546860"/>
                    <a:pt x="2199640" y="1567180"/>
                  </a:cubicBezTo>
                  <a:cubicBezTo>
                    <a:pt x="2179320" y="1591310"/>
                    <a:pt x="2151380" y="1611630"/>
                    <a:pt x="2119630" y="1634490"/>
                  </a:cubicBezTo>
                  <a:cubicBezTo>
                    <a:pt x="2077720" y="1662430"/>
                    <a:pt x="2026920" y="1691640"/>
                    <a:pt x="1968500" y="1719580"/>
                  </a:cubicBezTo>
                  <a:cubicBezTo>
                    <a:pt x="1896110" y="1755140"/>
                    <a:pt x="1802130" y="1791970"/>
                    <a:pt x="1715770" y="1821180"/>
                  </a:cubicBezTo>
                  <a:cubicBezTo>
                    <a:pt x="1629410" y="1850390"/>
                    <a:pt x="1520190" y="1884680"/>
                    <a:pt x="1451610" y="1893570"/>
                  </a:cubicBezTo>
                  <a:cubicBezTo>
                    <a:pt x="1408430" y="1899920"/>
                    <a:pt x="1362710" y="1905000"/>
                    <a:pt x="1346200" y="1893570"/>
                  </a:cubicBezTo>
                  <a:cubicBezTo>
                    <a:pt x="1338580" y="1888490"/>
                    <a:pt x="1336040" y="1874520"/>
                    <a:pt x="1337310" y="1866900"/>
                  </a:cubicBezTo>
                  <a:cubicBezTo>
                    <a:pt x="1338580" y="1859280"/>
                    <a:pt x="1342390" y="1855470"/>
                    <a:pt x="1353820" y="1849120"/>
                  </a:cubicBezTo>
                  <a:cubicBezTo>
                    <a:pt x="1403350" y="1818640"/>
                    <a:pt x="1714500" y="1746250"/>
                    <a:pt x="1845310" y="1703070"/>
                  </a:cubicBezTo>
                  <a:cubicBezTo>
                    <a:pt x="1934210" y="1673860"/>
                    <a:pt x="2035810" y="1648460"/>
                    <a:pt x="2067560" y="1624330"/>
                  </a:cubicBezTo>
                  <a:cubicBezTo>
                    <a:pt x="2077720" y="1615440"/>
                    <a:pt x="2084070" y="1609090"/>
                    <a:pt x="2084070" y="1598930"/>
                  </a:cubicBezTo>
                  <a:cubicBezTo>
                    <a:pt x="2084070" y="1581150"/>
                    <a:pt x="2059940" y="1554480"/>
                    <a:pt x="2037080" y="1531620"/>
                  </a:cubicBezTo>
                  <a:cubicBezTo>
                    <a:pt x="2000250" y="1496060"/>
                    <a:pt x="1875790" y="1446530"/>
                    <a:pt x="1871980" y="1422400"/>
                  </a:cubicBezTo>
                  <a:cubicBezTo>
                    <a:pt x="1870710" y="1413510"/>
                    <a:pt x="1883410" y="1402080"/>
                    <a:pt x="1891030" y="1400810"/>
                  </a:cubicBezTo>
                  <a:cubicBezTo>
                    <a:pt x="1899920" y="1399540"/>
                    <a:pt x="1916430" y="1408430"/>
                    <a:pt x="1922780" y="1422400"/>
                  </a:cubicBezTo>
                  <a:cubicBezTo>
                    <a:pt x="1936750" y="1451610"/>
                    <a:pt x="1916430" y="1559560"/>
                    <a:pt x="1903730" y="1605280"/>
                  </a:cubicBezTo>
                  <a:cubicBezTo>
                    <a:pt x="1896110" y="1634490"/>
                    <a:pt x="1887220" y="1649730"/>
                    <a:pt x="1871980" y="1672590"/>
                  </a:cubicBezTo>
                  <a:cubicBezTo>
                    <a:pt x="1852930" y="1700530"/>
                    <a:pt x="1824990" y="1739900"/>
                    <a:pt x="1794510" y="1756410"/>
                  </a:cubicBezTo>
                  <a:cubicBezTo>
                    <a:pt x="1762760" y="1774190"/>
                    <a:pt x="1719580" y="1783080"/>
                    <a:pt x="1686560" y="1776730"/>
                  </a:cubicBezTo>
                  <a:cubicBezTo>
                    <a:pt x="1651000" y="1769110"/>
                    <a:pt x="1611630" y="1743710"/>
                    <a:pt x="1588770" y="1713230"/>
                  </a:cubicBezTo>
                  <a:cubicBezTo>
                    <a:pt x="1564640" y="1680210"/>
                    <a:pt x="1559560" y="1630680"/>
                    <a:pt x="1551940" y="1582420"/>
                  </a:cubicBezTo>
                  <a:cubicBezTo>
                    <a:pt x="1541780" y="1525270"/>
                    <a:pt x="1540510" y="1470660"/>
                    <a:pt x="1537970" y="1393190"/>
                  </a:cubicBezTo>
                  <a:cubicBezTo>
                    <a:pt x="1532890" y="1267460"/>
                    <a:pt x="1518920" y="955040"/>
                    <a:pt x="1536700" y="896620"/>
                  </a:cubicBezTo>
                  <a:cubicBezTo>
                    <a:pt x="1541780" y="882650"/>
                    <a:pt x="1546860" y="875030"/>
                    <a:pt x="1554480" y="873760"/>
                  </a:cubicBezTo>
                  <a:cubicBezTo>
                    <a:pt x="1562100" y="871220"/>
                    <a:pt x="1579880" y="878840"/>
                    <a:pt x="1587500" y="891540"/>
                  </a:cubicBezTo>
                  <a:cubicBezTo>
                    <a:pt x="1602740" y="918210"/>
                    <a:pt x="1579880" y="1003300"/>
                    <a:pt x="1582420" y="1057910"/>
                  </a:cubicBezTo>
                  <a:cubicBezTo>
                    <a:pt x="1586230" y="1109980"/>
                    <a:pt x="1592580" y="1160780"/>
                    <a:pt x="1606550" y="1210310"/>
                  </a:cubicBezTo>
                  <a:cubicBezTo>
                    <a:pt x="1619250" y="1256030"/>
                    <a:pt x="1633220" y="1301750"/>
                    <a:pt x="1661160" y="1343660"/>
                  </a:cubicBezTo>
                  <a:cubicBezTo>
                    <a:pt x="1694180" y="1391920"/>
                    <a:pt x="1739900" y="1435100"/>
                    <a:pt x="1798320" y="1477010"/>
                  </a:cubicBezTo>
                  <a:cubicBezTo>
                    <a:pt x="1875790" y="1532890"/>
                    <a:pt x="2067560" y="1597660"/>
                    <a:pt x="2103120" y="1631950"/>
                  </a:cubicBezTo>
                  <a:cubicBezTo>
                    <a:pt x="2114550" y="1640840"/>
                    <a:pt x="2119630" y="1648460"/>
                    <a:pt x="2118360" y="1656080"/>
                  </a:cubicBezTo>
                  <a:cubicBezTo>
                    <a:pt x="2117090" y="1664970"/>
                    <a:pt x="2104390" y="1677670"/>
                    <a:pt x="2089150" y="1680210"/>
                  </a:cubicBezTo>
                  <a:cubicBezTo>
                    <a:pt x="2045970" y="1686560"/>
                    <a:pt x="1913890" y="1614170"/>
                    <a:pt x="1821180" y="1570990"/>
                  </a:cubicBezTo>
                  <a:cubicBezTo>
                    <a:pt x="1718310" y="1524000"/>
                    <a:pt x="1604010" y="1469390"/>
                    <a:pt x="1497330" y="1404620"/>
                  </a:cubicBezTo>
                  <a:cubicBezTo>
                    <a:pt x="1384300" y="1336040"/>
                    <a:pt x="1197610" y="1245870"/>
                    <a:pt x="1160780" y="1169670"/>
                  </a:cubicBezTo>
                  <a:cubicBezTo>
                    <a:pt x="1140460" y="1127760"/>
                    <a:pt x="1146810" y="1076960"/>
                    <a:pt x="1167130" y="1046480"/>
                  </a:cubicBezTo>
                  <a:cubicBezTo>
                    <a:pt x="1189990" y="1014730"/>
                    <a:pt x="1249680" y="998220"/>
                    <a:pt x="1296670" y="988060"/>
                  </a:cubicBezTo>
                  <a:cubicBezTo>
                    <a:pt x="1348740" y="975360"/>
                    <a:pt x="1403350" y="976630"/>
                    <a:pt x="1466850" y="981710"/>
                  </a:cubicBezTo>
                  <a:cubicBezTo>
                    <a:pt x="1551940" y="986790"/>
                    <a:pt x="1673860" y="1012190"/>
                    <a:pt x="1760220" y="1032510"/>
                  </a:cubicBezTo>
                  <a:cubicBezTo>
                    <a:pt x="1828800" y="1047750"/>
                    <a:pt x="1899920" y="1080770"/>
                    <a:pt x="1943100" y="1084580"/>
                  </a:cubicBezTo>
                  <a:cubicBezTo>
                    <a:pt x="1965960" y="1085850"/>
                    <a:pt x="1982470" y="1085850"/>
                    <a:pt x="1995170" y="1079500"/>
                  </a:cubicBezTo>
                  <a:cubicBezTo>
                    <a:pt x="2005330" y="1074420"/>
                    <a:pt x="2012950" y="1065530"/>
                    <a:pt x="2016760" y="1054100"/>
                  </a:cubicBezTo>
                  <a:cubicBezTo>
                    <a:pt x="2021840" y="1031240"/>
                    <a:pt x="2014220" y="989330"/>
                    <a:pt x="1996440" y="949960"/>
                  </a:cubicBezTo>
                  <a:cubicBezTo>
                    <a:pt x="1967230" y="883920"/>
                    <a:pt x="1868170" y="778510"/>
                    <a:pt x="1812290" y="708660"/>
                  </a:cubicBezTo>
                  <a:cubicBezTo>
                    <a:pt x="1766570" y="654050"/>
                    <a:pt x="1731010" y="608330"/>
                    <a:pt x="1686560" y="565150"/>
                  </a:cubicBezTo>
                  <a:cubicBezTo>
                    <a:pt x="1644650" y="524510"/>
                    <a:pt x="1602740" y="481330"/>
                    <a:pt x="1557020" y="454660"/>
                  </a:cubicBezTo>
                  <a:cubicBezTo>
                    <a:pt x="1513840" y="430530"/>
                    <a:pt x="1438910" y="429260"/>
                    <a:pt x="1419860" y="410210"/>
                  </a:cubicBezTo>
                  <a:cubicBezTo>
                    <a:pt x="1412240" y="401320"/>
                    <a:pt x="1410970" y="389890"/>
                    <a:pt x="1412240" y="382270"/>
                  </a:cubicBezTo>
                  <a:cubicBezTo>
                    <a:pt x="1414780" y="375920"/>
                    <a:pt x="1422400" y="368300"/>
                    <a:pt x="1430020" y="365760"/>
                  </a:cubicBezTo>
                  <a:cubicBezTo>
                    <a:pt x="1436370" y="364490"/>
                    <a:pt x="1443990" y="365760"/>
                    <a:pt x="1452880" y="370840"/>
                  </a:cubicBezTo>
                  <a:cubicBezTo>
                    <a:pt x="1473200" y="382270"/>
                    <a:pt x="1502410" y="426720"/>
                    <a:pt x="1534160" y="452120"/>
                  </a:cubicBezTo>
                  <a:cubicBezTo>
                    <a:pt x="1572260" y="482600"/>
                    <a:pt x="1616710" y="514350"/>
                    <a:pt x="1666240" y="533400"/>
                  </a:cubicBezTo>
                  <a:cubicBezTo>
                    <a:pt x="1722120" y="553720"/>
                    <a:pt x="1784350" y="571500"/>
                    <a:pt x="1855470" y="566420"/>
                  </a:cubicBezTo>
                  <a:cubicBezTo>
                    <a:pt x="1948180" y="557530"/>
                    <a:pt x="2075180" y="494030"/>
                    <a:pt x="2171700" y="449580"/>
                  </a:cubicBezTo>
                  <a:cubicBezTo>
                    <a:pt x="2260600" y="408940"/>
                    <a:pt x="2378710" y="349250"/>
                    <a:pt x="2415540" y="312420"/>
                  </a:cubicBezTo>
                  <a:cubicBezTo>
                    <a:pt x="2430780" y="297180"/>
                    <a:pt x="2429510" y="274320"/>
                    <a:pt x="2438400" y="270510"/>
                  </a:cubicBezTo>
                  <a:cubicBezTo>
                    <a:pt x="2444750" y="269240"/>
                    <a:pt x="2454910" y="274320"/>
                    <a:pt x="2459990" y="280670"/>
                  </a:cubicBezTo>
                  <a:cubicBezTo>
                    <a:pt x="2463800" y="285750"/>
                    <a:pt x="2466340" y="297180"/>
                    <a:pt x="2465070" y="303530"/>
                  </a:cubicBezTo>
                  <a:cubicBezTo>
                    <a:pt x="2462530" y="311150"/>
                    <a:pt x="2456180" y="316230"/>
                    <a:pt x="2442210" y="321310"/>
                  </a:cubicBezTo>
                  <a:cubicBezTo>
                    <a:pt x="2388870" y="344170"/>
                    <a:pt x="2109470" y="341630"/>
                    <a:pt x="1998980" y="370840"/>
                  </a:cubicBezTo>
                  <a:cubicBezTo>
                    <a:pt x="1927860" y="388620"/>
                    <a:pt x="1878330" y="403860"/>
                    <a:pt x="1831340" y="438150"/>
                  </a:cubicBezTo>
                  <a:cubicBezTo>
                    <a:pt x="1784350" y="472440"/>
                    <a:pt x="1756410" y="509270"/>
                    <a:pt x="1714500" y="574040"/>
                  </a:cubicBezTo>
                  <a:cubicBezTo>
                    <a:pt x="1635760" y="694690"/>
                    <a:pt x="1534160" y="975360"/>
                    <a:pt x="1442720" y="1136650"/>
                  </a:cubicBezTo>
                  <a:cubicBezTo>
                    <a:pt x="1367790" y="1266190"/>
                    <a:pt x="1295400" y="1371600"/>
                    <a:pt x="1215390" y="1475740"/>
                  </a:cubicBezTo>
                  <a:cubicBezTo>
                    <a:pt x="1140460" y="1574800"/>
                    <a:pt x="1047750" y="1689100"/>
                    <a:pt x="976630" y="1751330"/>
                  </a:cubicBezTo>
                  <a:cubicBezTo>
                    <a:pt x="929640" y="1790700"/>
                    <a:pt x="876300" y="1828800"/>
                    <a:pt x="847090" y="1832610"/>
                  </a:cubicBezTo>
                  <a:cubicBezTo>
                    <a:pt x="834390" y="1835150"/>
                    <a:pt x="820420" y="1830070"/>
                    <a:pt x="815340" y="1823720"/>
                  </a:cubicBezTo>
                  <a:cubicBezTo>
                    <a:pt x="810260" y="1816100"/>
                    <a:pt x="811530" y="1808480"/>
                    <a:pt x="816610" y="1794510"/>
                  </a:cubicBezTo>
                  <a:cubicBezTo>
                    <a:pt x="844550" y="1719580"/>
                    <a:pt x="1149350" y="1346200"/>
                    <a:pt x="1278890" y="1183640"/>
                  </a:cubicBezTo>
                  <a:cubicBezTo>
                    <a:pt x="1369060" y="1070610"/>
                    <a:pt x="1442720" y="970280"/>
                    <a:pt x="1513840" y="901700"/>
                  </a:cubicBezTo>
                  <a:cubicBezTo>
                    <a:pt x="1560830" y="855980"/>
                    <a:pt x="1606550" y="811530"/>
                    <a:pt x="1643380" y="800100"/>
                  </a:cubicBezTo>
                  <a:cubicBezTo>
                    <a:pt x="1667510" y="792480"/>
                    <a:pt x="1682750" y="792480"/>
                    <a:pt x="1708150" y="803910"/>
                  </a:cubicBezTo>
                  <a:cubicBezTo>
                    <a:pt x="1766570" y="830580"/>
                    <a:pt x="1898650" y="1013460"/>
                    <a:pt x="1953260" y="1041400"/>
                  </a:cubicBezTo>
                  <a:cubicBezTo>
                    <a:pt x="1974850" y="1052830"/>
                    <a:pt x="1997710" y="1043940"/>
                    <a:pt x="2004060" y="1052830"/>
                  </a:cubicBezTo>
                  <a:cubicBezTo>
                    <a:pt x="2009140" y="1059180"/>
                    <a:pt x="2006600" y="1075690"/>
                    <a:pt x="2002790" y="1082040"/>
                  </a:cubicBezTo>
                  <a:cubicBezTo>
                    <a:pt x="1998980" y="1087120"/>
                    <a:pt x="1987550" y="1092200"/>
                    <a:pt x="1981200" y="1092200"/>
                  </a:cubicBezTo>
                  <a:cubicBezTo>
                    <a:pt x="1974850" y="1090930"/>
                    <a:pt x="1968500" y="1087120"/>
                    <a:pt x="1960880" y="1079500"/>
                  </a:cubicBezTo>
                  <a:cubicBezTo>
                    <a:pt x="1944370" y="1059180"/>
                    <a:pt x="1932940" y="1003300"/>
                    <a:pt x="1907540" y="948690"/>
                  </a:cubicBezTo>
                  <a:cubicBezTo>
                    <a:pt x="1858010" y="848360"/>
                    <a:pt x="1703070" y="617220"/>
                    <a:pt x="1673860" y="532130"/>
                  </a:cubicBezTo>
                  <a:cubicBezTo>
                    <a:pt x="1662430" y="499110"/>
                    <a:pt x="1653540" y="474980"/>
                    <a:pt x="1663700" y="457200"/>
                  </a:cubicBezTo>
                  <a:cubicBezTo>
                    <a:pt x="1672590" y="439420"/>
                    <a:pt x="1700530" y="419100"/>
                    <a:pt x="1731010" y="425450"/>
                  </a:cubicBezTo>
                  <a:cubicBezTo>
                    <a:pt x="1845310" y="448310"/>
                    <a:pt x="2278380" y="999490"/>
                    <a:pt x="2428240" y="1172210"/>
                  </a:cubicBezTo>
                  <a:cubicBezTo>
                    <a:pt x="2504440" y="1259840"/>
                    <a:pt x="2546350" y="1301750"/>
                    <a:pt x="2593340" y="1375410"/>
                  </a:cubicBezTo>
                  <a:cubicBezTo>
                    <a:pt x="2641600" y="1452880"/>
                    <a:pt x="2701290" y="1553210"/>
                    <a:pt x="2715260" y="1625600"/>
                  </a:cubicBezTo>
                  <a:cubicBezTo>
                    <a:pt x="2724150" y="1677670"/>
                    <a:pt x="2726690" y="1738630"/>
                    <a:pt x="2701290" y="1764030"/>
                  </a:cubicBezTo>
                  <a:cubicBezTo>
                    <a:pt x="2677160" y="1788160"/>
                    <a:pt x="2620010" y="1783080"/>
                    <a:pt x="2570480" y="1775460"/>
                  </a:cubicBezTo>
                  <a:cubicBezTo>
                    <a:pt x="2504440" y="1766570"/>
                    <a:pt x="2437130" y="1729740"/>
                    <a:pt x="2340610" y="1687830"/>
                  </a:cubicBezTo>
                  <a:cubicBezTo>
                    <a:pt x="2166620" y="1612900"/>
                    <a:pt x="1662430" y="1400810"/>
                    <a:pt x="1628140" y="1339850"/>
                  </a:cubicBezTo>
                  <a:cubicBezTo>
                    <a:pt x="1621790" y="1327150"/>
                    <a:pt x="1635760" y="1318260"/>
                    <a:pt x="1631950" y="1309370"/>
                  </a:cubicBezTo>
                  <a:cubicBezTo>
                    <a:pt x="1629410" y="1300480"/>
                    <a:pt x="1607820" y="1295400"/>
                    <a:pt x="1607820" y="1287780"/>
                  </a:cubicBezTo>
                  <a:cubicBezTo>
                    <a:pt x="1606550" y="1278890"/>
                    <a:pt x="1612900" y="1267460"/>
                    <a:pt x="1626870" y="1259840"/>
                  </a:cubicBezTo>
                  <a:cubicBezTo>
                    <a:pt x="1680210" y="1231900"/>
                    <a:pt x="2062480" y="1239520"/>
                    <a:pt x="2118360" y="1266190"/>
                  </a:cubicBezTo>
                  <a:cubicBezTo>
                    <a:pt x="2132330" y="1273810"/>
                    <a:pt x="2139950" y="1283970"/>
                    <a:pt x="2139950" y="1292860"/>
                  </a:cubicBezTo>
                  <a:cubicBezTo>
                    <a:pt x="2139950" y="1300480"/>
                    <a:pt x="2133600" y="1309370"/>
                    <a:pt x="2117090" y="1316990"/>
                  </a:cubicBezTo>
                  <a:cubicBezTo>
                    <a:pt x="2023110" y="1363980"/>
                    <a:pt x="1258570" y="1424940"/>
                    <a:pt x="970280" y="1452880"/>
                  </a:cubicBezTo>
                  <a:cubicBezTo>
                    <a:pt x="796290" y="1469390"/>
                    <a:pt x="647700" y="1489710"/>
                    <a:pt x="551180" y="1482090"/>
                  </a:cubicBezTo>
                  <a:cubicBezTo>
                    <a:pt x="497840" y="1478280"/>
                    <a:pt x="452120" y="1465580"/>
                    <a:pt x="430530" y="1455420"/>
                  </a:cubicBezTo>
                  <a:cubicBezTo>
                    <a:pt x="421640" y="1450340"/>
                    <a:pt x="415290" y="1446530"/>
                    <a:pt x="414020" y="1438910"/>
                  </a:cubicBezTo>
                  <a:cubicBezTo>
                    <a:pt x="411480" y="1430020"/>
                    <a:pt x="416560" y="1417320"/>
                    <a:pt x="430530" y="1405890"/>
                  </a:cubicBezTo>
                  <a:cubicBezTo>
                    <a:pt x="496570" y="1353820"/>
                    <a:pt x="937260" y="1277620"/>
                    <a:pt x="1151890" y="1224280"/>
                  </a:cubicBezTo>
                  <a:cubicBezTo>
                    <a:pt x="1324610" y="1182370"/>
                    <a:pt x="1443990" y="1149350"/>
                    <a:pt x="1619250" y="1111250"/>
                  </a:cubicBezTo>
                  <a:cubicBezTo>
                    <a:pt x="1840230" y="1062990"/>
                    <a:pt x="2359660" y="1038860"/>
                    <a:pt x="2371090" y="965200"/>
                  </a:cubicBezTo>
                  <a:cubicBezTo>
                    <a:pt x="2378710" y="910590"/>
                    <a:pt x="2119630" y="820420"/>
                    <a:pt x="1996440" y="759460"/>
                  </a:cubicBezTo>
                  <a:cubicBezTo>
                    <a:pt x="1879600" y="702310"/>
                    <a:pt x="1761490" y="651510"/>
                    <a:pt x="1649730" y="609600"/>
                  </a:cubicBezTo>
                  <a:cubicBezTo>
                    <a:pt x="1548130" y="571500"/>
                    <a:pt x="1433830" y="533400"/>
                    <a:pt x="1353820" y="515620"/>
                  </a:cubicBezTo>
                  <a:cubicBezTo>
                    <a:pt x="1301750" y="504190"/>
                    <a:pt x="1228090" y="482600"/>
                    <a:pt x="1219200" y="500380"/>
                  </a:cubicBezTo>
                  <a:cubicBezTo>
                    <a:pt x="1206500" y="524510"/>
                    <a:pt x="1333500" y="640080"/>
                    <a:pt x="1419860" y="720090"/>
                  </a:cubicBezTo>
                  <a:cubicBezTo>
                    <a:pt x="1546860" y="838200"/>
                    <a:pt x="1788160" y="998220"/>
                    <a:pt x="1930400" y="1118870"/>
                  </a:cubicBezTo>
                  <a:cubicBezTo>
                    <a:pt x="2040890" y="1210310"/>
                    <a:pt x="2194560" y="1322070"/>
                    <a:pt x="2211070" y="1372870"/>
                  </a:cubicBezTo>
                  <a:cubicBezTo>
                    <a:pt x="2217420" y="1388110"/>
                    <a:pt x="2212340" y="1404620"/>
                    <a:pt x="2204720" y="1409700"/>
                  </a:cubicBezTo>
                  <a:cubicBezTo>
                    <a:pt x="2199640" y="1414780"/>
                    <a:pt x="2188210" y="1413510"/>
                    <a:pt x="2176780" y="1408430"/>
                  </a:cubicBezTo>
                  <a:cubicBezTo>
                    <a:pt x="2151380" y="1398270"/>
                    <a:pt x="2110740" y="1355090"/>
                    <a:pt x="2073910" y="1316990"/>
                  </a:cubicBezTo>
                  <a:cubicBezTo>
                    <a:pt x="2021840" y="1262380"/>
                    <a:pt x="1955800" y="1181100"/>
                    <a:pt x="1905000" y="1107440"/>
                  </a:cubicBezTo>
                  <a:cubicBezTo>
                    <a:pt x="1855470" y="1033780"/>
                    <a:pt x="1803400" y="949960"/>
                    <a:pt x="1774190" y="876300"/>
                  </a:cubicBezTo>
                  <a:cubicBezTo>
                    <a:pt x="1750060" y="816610"/>
                    <a:pt x="1737360" y="754380"/>
                    <a:pt x="1731010" y="703580"/>
                  </a:cubicBezTo>
                  <a:cubicBezTo>
                    <a:pt x="1727200" y="666750"/>
                    <a:pt x="1723390" y="627380"/>
                    <a:pt x="1731010" y="607060"/>
                  </a:cubicBezTo>
                  <a:cubicBezTo>
                    <a:pt x="1736090" y="594360"/>
                    <a:pt x="1744980" y="581660"/>
                    <a:pt x="1753870" y="581660"/>
                  </a:cubicBezTo>
                  <a:cubicBezTo>
                    <a:pt x="1761490" y="580390"/>
                    <a:pt x="1781810" y="607060"/>
                    <a:pt x="1781810" y="607060"/>
                  </a:cubicBezTo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21" name="Freeform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52347" y="5300363"/>
            <a:ext cx="2577854" cy="8055793"/>
          </a:xfrm>
          <a:custGeom>
            <a:avLst/>
            <a:gdLst/>
            <a:ahLst/>
            <a:cxnLst/>
            <a:rect l="l" t="t" r="r" b="b"/>
            <a:pathLst>
              <a:path w="2577854" h="8055793">
                <a:moveTo>
                  <a:pt x="0" y="0"/>
                </a:moveTo>
                <a:lnTo>
                  <a:pt x="2577854" y="0"/>
                </a:lnTo>
                <a:lnTo>
                  <a:pt x="2577854" y="8055794"/>
                </a:lnTo>
                <a:lnTo>
                  <a:pt x="0" y="8055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2" name="Freeform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553953"/>
            <a:ext cx="2852347" cy="7408694"/>
          </a:xfrm>
          <a:custGeom>
            <a:avLst/>
            <a:gdLst/>
            <a:ahLst/>
            <a:cxnLst/>
            <a:rect l="l" t="t" r="r" b="b"/>
            <a:pathLst>
              <a:path w="2852347" h="7408694">
                <a:moveTo>
                  <a:pt x="0" y="0"/>
                </a:moveTo>
                <a:lnTo>
                  <a:pt x="2852347" y="0"/>
                </a:lnTo>
                <a:lnTo>
                  <a:pt x="2852347" y="7408694"/>
                </a:lnTo>
                <a:lnTo>
                  <a:pt x="0" y="7408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3" name="TextBox 23"/>
          <p:cNvSpPr txBox="1">
            <a:spLocks/>
          </p:cNvSpPr>
          <p:nvPr/>
        </p:nvSpPr>
        <p:spPr>
          <a:xfrm>
            <a:off x="7380906" y="952500"/>
            <a:ext cx="8738565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Kokeillaan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796723" y="3384569"/>
            <a:ext cx="7322748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Ota itsellesi pari.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94300" y="3373663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b="1" dirty="0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796723" y="4822843"/>
            <a:ext cx="7322748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639"/>
              </a:lnSpc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Kerro parillesi jostain sinulle tärkeästä asiasta mahdollisimman tarkasti.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494300" y="4812412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796723" y="6208172"/>
            <a:ext cx="7322748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639"/>
              </a:lnSpc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Parin tehtävä on keskeyttää kertomus usein omalla asialla.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494300" y="6251161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494300" y="7689910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4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796723" y="7875521"/>
            <a:ext cx="7322748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639"/>
              </a:lnSpc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Vaihtakaa osia.</a:t>
            </a:r>
          </a:p>
        </p:txBody>
      </p:sp>
      <p:sp>
        <p:nvSpPr>
          <p:cNvPr id="32" name="Otsikko 31">
            <a:extLst>
              <a:ext uri="{FF2B5EF4-FFF2-40B4-BE49-F238E27FC236}">
                <a16:creationId xmlns:a16="http://schemas.microsoft.com/office/drawing/2014/main" id="{7CA0C722-52F4-748F-CB42-77CDDD01ED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Tehtävä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1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347055" y="-91924"/>
            <a:ext cx="6940945" cy="10677735"/>
            <a:chOff x="0" y="0"/>
            <a:chExt cx="1828068" cy="2812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8068" cy="2812243"/>
            </a:xfrm>
            <a:custGeom>
              <a:avLst/>
              <a:gdLst/>
              <a:ahLst/>
              <a:cxnLst/>
              <a:rect l="l" t="t" r="r" b="b"/>
              <a:pathLst>
                <a:path w="1828068" h="2812243">
                  <a:moveTo>
                    <a:pt x="0" y="0"/>
                  </a:moveTo>
                  <a:lnTo>
                    <a:pt x="1828068" y="0"/>
                  </a:lnTo>
                  <a:lnTo>
                    <a:pt x="1828068" y="2812243"/>
                  </a:lnTo>
                  <a:lnTo>
                    <a:pt x="0" y="28122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28068" cy="2850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73428" y="3029303"/>
            <a:ext cx="771999" cy="77199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73428" y="4468052"/>
            <a:ext cx="771999" cy="77199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73428" y="5906801"/>
            <a:ext cx="771999" cy="77199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1" name="Auto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28700" y="2347232"/>
            <a:ext cx="8738565" cy="0"/>
          </a:xfrm>
          <a:prstGeom prst="line">
            <a:avLst/>
          </a:prstGeom>
          <a:ln w="38100" cap="flat">
            <a:solidFill>
              <a:srgbClr val="FFF3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86689" y="1703952"/>
            <a:ext cx="3249852" cy="6300198"/>
          </a:xfrm>
          <a:custGeom>
            <a:avLst/>
            <a:gdLst/>
            <a:ahLst/>
            <a:cxnLst/>
            <a:rect l="l" t="t" r="r" b="b"/>
            <a:pathLst>
              <a:path w="3249852" h="6300198">
                <a:moveTo>
                  <a:pt x="0" y="0"/>
                </a:moveTo>
                <a:lnTo>
                  <a:pt x="3249852" y="0"/>
                </a:lnTo>
                <a:lnTo>
                  <a:pt x="3249852" y="6300198"/>
                </a:lnTo>
                <a:lnTo>
                  <a:pt x="0" y="6300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07216" y="3142697"/>
            <a:ext cx="3179097" cy="8904890"/>
          </a:xfrm>
          <a:custGeom>
            <a:avLst/>
            <a:gdLst/>
            <a:ahLst/>
            <a:cxnLst/>
            <a:rect l="l" t="t" r="r" b="b"/>
            <a:pathLst>
              <a:path w="3179097" h="8904890">
                <a:moveTo>
                  <a:pt x="0" y="0"/>
                </a:moveTo>
                <a:lnTo>
                  <a:pt x="3179097" y="0"/>
                </a:lnTo>
                <a:lnTo>
                  <a:pt x="3179097" y="8904890"/>
                </a:lnTo>
                <a:lnTo>
                  <a:pt x="0" y="8904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1028700" y="962025"/>
            <a:ext cx="9718280" cy="9810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Muutetaan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asetelmaa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hieman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6822" y="2980772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b="1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431202" y="2937782"/>
            <a:ext cx="7322748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639"/>
              </a:lnSpc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Kerro taas parillesi jostain sinulle tärkeästä asiasta mahdollisimman tarkasti.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86822" y="4419521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31202" y="4376531"/>
            <a:ext cx="7322748" cy="91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639"/>
              </a:lnSpc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Nyt parin tehtävä onkin keskittyä johonkin, muuhun, kuin kertomukseen.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6822" y="5858269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71193" y="6043880"/>
            <a:ext cx="7322748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639"/>
              </a:lnSpc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Vaihtakaa osia.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55692" y="905510"/>
            <a:ext cx="55592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???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804965" y="-103816"/>
            <a:ext cx="6483035" cy="10677735"/>
            <a:chOff x="0" y="0"/>
            <a:chExt cx="1707466" cy="2812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7466" cy="2812243"/>
            </a:xfrm>
            <a:custGeom>
              <a:avLst/>
              <a:gdLst/>
              <a:ahLst/>
              <a:cxnLst/>
              <a:rect l="l" t="t" r="r" b="b"/>
              <a:pathLst>
                <a:path w="1707466" h="2812243">
                  <a:moveTo>
                    <a:pt x="0" y="0"/>
                  </a:moveTo>
                  <a:lnTo>
                    <a:pt x="1707466" y="0"/>
                  </a:lnTo>
                  <a:lnTo>
                    <a:pt x="1707466" y="2812243"/>
                  </a:lnTo>
                  <a:lnTo>
                    <a:pt x="0" y="2812243"/>
                  </a:lnTo>
                  <a:close/>
                </a:path>
              </a:pathLst>
            </a:custGeom>
            <a:solidFill>
              <a:srgbClr val="C8C8ED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07466" cy="2850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3410303"/>
            <a:ext cx="771999" cy="77199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4849052"/>
            <a:ext cx="771999" cy="77199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8193467"/>
            <a:ext cx="771999" cy="77199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1" name="Auto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28700" y="2347232"/>
            <a:ext cx="8738565" cy="0"/>
          </a:xfrm>
          <a:prstGeom prst="line">
            <a:avLst/>
          </a:prstGeom>
          <a:ln w="38100" cap="flat">
            <a:solidFill>
              <a:srgbClr val="FFF3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44168" y="2618407"/>
            <a:ext cx="6564569" cy="7626129"/>
            <a:chOff x="0" y="0"/>
            <a:chExt cx="8752758" cy="10168172"/>
          </a:xfrm>
        </p:grpSpPr>
        <p:sp>
          <p:nvSpPr>
            <p:cNvPr id="13" name="Freeform 13"/>
            <p:cNvSpPr/>
            <p:nvPr/>
          </p:nvSpPr>
          <p:spPr>
            <a:xfrm>
              <a:off x="4332198" y="461543"/>
              <a:ext cx="4420560" cy="9706628"/>
            </a:xfrm>
            <a:custGeom>
              <a:avLst/>
              <a:gdLst/>
              <a:ahLst/>
              <a:cxnLst/>
              <a:rect l="l" t="t" r="r" b="b"/>
              <a:pathLst>
                <a:path w="4420560" h="9706628">
                  <a:moveTo>
                    <a:pt x="0" y="0"/>
                  </a:moveTo>
                  <a:lnTo>
                    <a:pt x="4420560" y="0"/>
                  </a:lnTo>
                  <a:lnTo>
                    <a:pt x="4420560" y="9706629"/>
                  </a:lnTo>
                  <a:lnTo>
                    <a:pt x="0" y="9706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838225" cy="10168172"/>
            </a:xfrm>
            <a:custGeom>
              <a:avLst/>
              <a:gdLst/>
              <a:ahLst/>
              <a:cxnLst/>
              <a:rect l="l" t="t" r="r" b="b"/>
              <a:pathLst>
                <a:path w="5838225" h="10168172">
                  <a:moveTo>
                    <a:pt x="0" y="0"/>
                  </a:moveTo>
                  <a:lnTo>
                    <a:pt x="5838225" y="0"/>
                  </a:lnTo>
                  <a:lnTo>
                    <a:pt x="5838225" y="10168172"/>
                  </a:lnTo>
                  <a:lnTo>
                    <a:pt x="0" y="10168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5" name="TextBox 15"/>
          <p:cNvSpPr txBox="1">
            <a:spLocks noGrp="1"/>
          </p:cNvSpPr>
          <p:nvPr>
            <p:ph type="title" idx="4294967295"/>
          </p:nvPr>
        </p:nvSpPr>
        <p:spPr>
          <a:xfrm>
            <a:off x="1028700" y="962025"/>
            <a:ext cx="9718280" cy="9810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Muutetaan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vielä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kerran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2094" y="3361772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b="1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86474" y="3090182"/>
            <a:ext cx="7322748" cy="137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639"/>
              </a:lnSpc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Kerro taas parillesi jostain sinulle tärkeästä asiasta mahdollisimman tarkasti. Asia voi olla sama, josta kerroit jo aikaisemmin.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2094" y="4800521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86474" y="4810952"/>
            <a:ext cx="7322748" cy="320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Parin täytyy nyt katsoa kertojaa silmiin ja näyttää kiinnostuneelta.</a:t>
            </a:r>
          </a:p>
          <a:p>
            <a:pPr marL="604519" lvl="1" indent="-302260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Nyökyttely</a:t>
            </a:r>
          </a:p>
          <a:p>
            <a:pPr marL="604519" lvl="1" indent="-302260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Hymähtely</a:t>
            </a:r>
          </a:p>
          <a:p>
            <a:pPr marL="604519" lvl="1" indent="-302260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Välikysymykset</a:t>
            </a:r>
          </a:p>
          <a:p>
            <a:pPr marL="604519" lvl="1" indent="-302260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Ilmeet</a:t>
            </a:r>
          </a:p>
          <a:p>
            <a:pPr marL="604519" lvl="1" indent="-302260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Käsien liikkeet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2094" y="8144936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86474" y="8330547"/>
            <a:ext cx="7322748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639"/>
              </a:lnSpc>
            </a:pPr>
            <a:r>
              <a:rPr lang="en-US" sz="2799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Vaihtakaa osia.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1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362635" y="952500"/>
            <a:ext cx="5068249" cy="12302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02" b="1" i="0" u="none" strike="noStrike" kern="1200" cap="none" spc="0" normalizeH="0" baseline="0" noProof="0" dirty="0" err="1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Pohditaan</a:t>
            </a:r>
            <a:r>
              <a:rPr kumimoji="0" lang="en-US" sz="7602" b="1" i="0" u="none" strike="noStrike" kern="1200" cap="none" spc="0" normalizeH="0" baseline="0" noProof="0" dirty="0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!</a:t>
            </a:r>
          </a:p>
        </p:txBody>
      </p:sp>
      <p:sp>
        <p:nvSpPr>
          <p:cNvPr id="3" name="AutoShap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63624" y="1413783"/>
            <a:ext cx="0" cy="7459434"/>
          </a:xfrm>
          <a:prstGeom prst="line">
            <a:avLst/>
          </a:prstGeom>
          <a:ln w="38100" cap="flat">
            <a:solidFill>
              <a:srgbClr val="FFF3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/>
          <p:nvPr/>
        </p:nvSpPr>
        <p:spPr>
          <a:xfrm>
            <a:off x="6361568" y="1941973"/>
            <a:ext cx="10238714" cy="6183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8742" lvl="1" indent="-354371" algn="l">
              <a:lnSpc>
                <a:spcPts val="6171"/>
              </a:lnSpc>
              <a:buFont typeface="Arial"/>
              <a:buChar char="•"/>
            </a:pPr>
            <a:r>
              <a:rPr lang="en-US" sz="3282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Miltä harjoitukset tuntuivat?</a:t>
            </a:r>
          </a:p>
          <a:p>
            <a:pPr marL="708742" lvl="1" indent="-354371" algn="l">
              <a:lnSpc>
                <a:spcPts val="6171"/>
              </a:lnSpc>
              <a:buFont typeface="Arial"/>
              <a:buChar char="•"/>
            </a:pPr>
            <a:r>
              <a:rPr lang="en-US" sz="3282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Oliko helpompi olla puhujan vai kuuntelijan roolissa?</a:t>
            </a:r>
          </a:p>
          <a:p>
            <a:pPr marL="708742" lvl="1" indent="-354371" algn="l">
              <a:lnSpc>
                <a:spcPts val="6171"/>
              </a:lnSpc>
              <a:buFont typeface="Arial"/>
              <a:buChar char="•"/>
            </a:pPr>
            <a:r>
              <a:rPr lang="en-US" sz="3282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Oliko kuunteleminen helppoa?</a:t>
            </a:r>
          </a:p>
          <a:p>
            <a:pPr marL="708742" lvl="1" indent="-354371" algn="l">
              <a:lnSpc>
                <a:spcPts val="6171"/>
              </a:lnSpc>
              <a:buFont typeface="Arial"/>
              <a:buChar char="•"/>
            </a:pPr>
            <a:r>
              <a:rPr lang="en-US" sz="3282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Oliko aina helppoa kertoa kuuntelijalle?</a:t>
            </a:r>
          </a:p>
          <a:p>
            <a:pPr marL="708742" lvl="1" indent="-354371" algn="l">
              <a:lnSpc>
                <a:spcPts val="6171"/>
              </a:lnSpc>
              <a:buFont typeface="Arial"/>
              <a:buChar char="•"/>
            </a:pPr>
            <a:r>
              <a:rPr lang="en-US" sz="3282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Milloin puhuminen tuntui vaikealta?</a:t>
            </a:r>
          </a:p>
          <a:p>
            <a:pPr marL="708742" lvl="1" indent="-354371" algn="l">
              <a:lnSpc>
                <a:spcPts val="6171"/>
              </a:lnSpc>
              <a:buFont typeface="Arial"/>
              <a:buChar char="•"/>
            </a:pPr>
            <a:r>
              <a:rPr lang="en-US" sz="3282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Milloin puhuminen tuntui helpolta?</a:t>
            </a:r>
          </a:p>
          <a:p>
            <a:pPr algn="l">
              <a:lnSpc>
                <a:spcPts val="6171"/>
              </a:lnSpc>
            </a:pPr>
            <a:endParaRPr lang="en-US" sz="3282">
              <a:solidFill>
                <a:srgbClr val="4A4A7D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708742" lvl="1" indent="-354371" algn="l">
              <a:lnSpc>
                <a:spcPts val="6171"/>
              </a:lnSpc>
              <a:buFont typeface="Arial"/>
              <a:buChar char="•"/>
            </a:pPr>
            <a:r>
              <a:rPr lang="en-US" sz="3282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Miksi teimme tällaisen harjoituksen?</a:t>
            </a: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2635" y="4228206"/>
            <a:ext cx="4094116" cy="6058794"/>
          </a:xfrm>
          <a:custGeom>
            <a:avLst/>
            <a:gdLst/>
            <a:ahLst/>
            <a:cxnLst/>
            <a:rect l="l" t="t" r="r" b="b"/>
            <a:pathLst>
              <a:path w="4094116" h="6058794">
                <a:moveTo>
                  <a:pt x="0" y="0"/>
                </a:moveTo>
                <a:lnTo>
                  <a:pt x="4094115" y="0"/>
                </a:lnTo>
                <a:lnTo>
                  <a:pt x="4094115" y="6058794"/>
                </a:lnTo>
                <a:lnTo>
                  <a:pt x="0" y="6058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36477" y="4676513"/>
            <a:ext cx="3851523" cy="5610487"/>
          </a:xfrm>
          <a:custGeom>
            <a:avLst/>
            <a:gdLst/>
            <a:ahLst/>
            <a:cxnLst/>
            <a:rect l="l" t="t" r="r" b="b"/>
            <a:pathLst>
              <a:path w="3851523" h="5610487">
                <a:moveTo>
                  <a:pt x="0" y="0"/>
                </a:moveTo>
                <a:lnTo>
                  <a:pt x="3851523" y="0"/>
                </a:lnTo>
                <a:lnTo>
                  <a:pt x="3851523" y="5610487"/>
                </a:lnTo>
                <a:lnTo>
                  <a:pt x="0" y="5610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0800000">
            <a:off x="1028700" y="2915351"/>
            <a:ext cx="8758501" cy="0"/>
          </a:xfrm>
          <a:prstGeom prst="line">
            <a:avLst/>
          </a:prstGeom>
          <a:ln w="38100" cap="flat">
            <a:solidFill>
              <a:srgbClr val="FDC1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807089" y="3969905"/>
            <a:ext cx="2645223" cy="6022388"/>
          </a:xfrm>
          <a:custGeom>
            <a:avLst/>
            <a:gdLst/>
            <a:ahLst/>
            <a:cxnLst/>
            <a:rect l="l" t="t" r="r" b="b"/>
            <a:pathLst>
              <a:path w="2645223" h="6022388">
                <a:moveTo>
                  <a:pt x="0" y="0"/>
                </a:moveTo>
                <a:lnTo>
                  <a:pt x="2645223" y="0"/>
                </a:lnTo>
                <a:lnTo>
                  <a:pt x="2645223" y="6022388"/>
                </a:lnTo>
                <a:lnTo>
                  <a:pt x="0" y="60223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13810" y="3483712"/>
            <a:ext cx="2981980" cy="6508581"/>
          </a:xfrm>
          <a:custGeom>
            <a:avLst/>
            <a:gdLst/>
            <a:ahLst/>
            <a:cxnLst/>
            <a:rect l="l" t="t" r="r" b="b"/>
            <a:pathLst>
              <a:path w="2981980" h="6508581">
                <a:moveTo>
                  <a:pt x="0" y="0"/>
                </a:moveTo>
                <a:lnTo>
                  <a:pt x="2981981" y="0"/>
                </a:lnTo>
                <a:lnTo>
                  <a:pt x="2981981" y="6508581"/>
                </a:lnTo>
                <a:lnTo>
                  <a:pt x="0" y="6508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1028700" y="1208405"/>
            <a:ext cx="8758501" cy="1123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3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99" b="1" i="0" u="none" strike="noStrike" kern="1200" cap="none" spc="0" normalizeH="0" baseline="0" noProof="0" dirty="0" err="1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Mitä</a:t>
            </a:r>
            <a:r>
              <a:rPr kumimoji="0" lang="en-US" sz="6999" b="1" i="0" u="none" strike="noStrike" kern="1200" cap="none" spc="0" normalizeH="0" baseline="0" noProof="0" dirty="0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kumimoji="0" lang="en-US" sz="6999" b="1" i="0" u="none" strike="noStrike" kern="1200" cap="none" spc="0" normalizeH="0" baseline="0" noProof="0" dirty="0" err="1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tänään</a:t>
            </a:r>
            <a:r>
              <a:rPr kumimoji="0" lang="en-US" sz="6999" b="1" i="0" u="none" strike="noStrike" kern="1200" cap="none" spc="0" normalizeH="0" baseline="0" noProof="0" dirty="0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kumimoji="0" lang="en-US" sz="6999" b="1" i="0" u="none" strike="noStrike" kern="1200" cap="none" spc="0" normalizeH="0" baseline="0" noProof="0" dirty="0" err="1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opittiin</a:t>
            </a:r>
            <a:r>
              <a:rPr kumimoji="0" lang="en-US" sz="6999" b="1" i="0" u="none" strike="noStrike" kern="1200" cap="none" spc="0" normalizeH="0" baseline="0" noProof="0" dirty="0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36350" y="0"/>
            <a:ext cx="9951650" cy="6314774"/>
          </a:xfrm>
          <a:custGeom>
            <a:avLst/>
            <a:gdLst/>
            <a:ahLst/>
            <a:cxnLst/>
            <a:rect l="l" t="t" r="r" b="b"/>
            <a:pathLst>
              <a:path w="9951650" h="6314774">
                <a:moveTo>
                  <a:pt x="0" y="0"/>
                </a:moveTo>
                <a:lnTo>
                  <a:pt x="9951650" y="0"/>
                </a:lnTo>
                <a:lnTo>
                  <a:pt x="9951650" y="6314774"/>
                </a:lnTo>
                <a:lnTo>
                  <a:pt x="0" y="6314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1118616" y="4546255"/>
            <a:ext cx="6816201" cy="139844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4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83" b="0" i="0" u="none" strike="noStrike" kern="1200" cap="none" spc="261" normalizeH="0" baseline="0" noProof="0" dirty="0">
                <a:ln>
                  <a:noFill/>
                </a:ln>
                <a:solidFill>
                  <a:srgbClr val="DD80CE"/>
                </a:solidFill>
                <a:effectLst/>
                <a:uLnTx/>
                <a:uFillTx/>
                <a:latin typeface="Sweet Apricot"/>
                <a:ea typeface="Sweet Apricot"/>
                <a:cs typeface="Sweet Apricot"/>
                <a:sym typeface="Sweet Apricot"/>
              </a:rPr>
              <a:t>Kiitos </a:t>
            </a:r>
            <a:r>
              <a:rPr kumimoji="0" lang="en-US" sz="8183" b="0" i="0" u="none" strike="noStrike" kern="1200" cap="none" spc="261" normalizeH="0" baseline="0" noProof="0" dirty="0" err="1">
                <a:ln>
                  <a:noFill/>
                </a:ln>
                <a:solidFill>
                  <a:srgbClr val="DD80CE"/>
                </a:solidFill>
                <a:effectLst/>
                <a:uLnTx/>
                <a:uFillTx/>
                <a:latin typeface="Sweet Apricot"/>
                <a:ea typeface="Sweet Apricot"/>
                <a:cs typeface="Sweet Apricot"/>
                <a:sym typeface="Sweet Apricot"/>
              </a:rPr>
              <a:t>oppitunnista</a:t>
            </a:r>
            <a:r>
              <a:rPr kumimoji="0" lang="en-US" sz="8183" b="0" i="0" u="none" strike="noStrike" kern="1200" cap="none" spc="261" normalizeH="0" baseline="0" noProof="0" dirty="0">
                <a:ln>
                  <a:noFill/>
                </a:ln>
                <a:solidFill>
                  <a:srgbClr val="DD80CE"/>
                </a:solidFill>
                <a:effectLst/>
                <a:uLnTx/>
                <a:uFillTx/>
                <a:latin typeface="Sweet Apricot"/>
                <a:ea typeface="Sweet Apricot"/>
                <a:cs typeface="Sweet Apricot"/>
                <a:sym typeface="Sweet Apricot"/>
              </a:rPr>
              <a:t>!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398508" flipV="1">
            <a:off x="11601427" y="5083160"/>
            <a:ext cx="6731939" cy="4271721"/>
          </a:xfrm>
          <a:custGeom>
            <a:avLst/>
            <a:gdLst/>
            <a:ahLst/>
            <a:cxnLst/>
            <a:rect l="l" t="t" r="r" b="b"/>
            <a:pathLst>
              <a:path w="6731939" h="4271721">
                <a:moveTo>
                  <a:pt x="0" y="4271722"/>
                </a:moveTo>
                <a:lnTo>
                  <a:pt x="6731939" y="4271722"/>
                </a:lnTo>
                <a:lnTo>
                  <a:pt x="6731939" y="0"/>
                </a:lnTo>
                <a:lnTo>
                  <a:pt x="0" y="0"/>
                </a:lnTo>
                <a:lnTo>
                  <a:pt x="0" y="427172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82181" y="1321308"/>
            <a:ext cx="15877119" cy="426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Lähteet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algn="l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2" tooltip="https://www.booky.fi/kirjailija/Knut+K.+Gundersen"/>
              </a:rPr>
              <a:t>Gundersen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-US" sz="3399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 tooltip="https://www.booky.fi/kirjailija/Tutte+M.+Olsen"/>
              </a:rPr>
              <a:t> Olsen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399" u="sng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4" tooltip="https://www.booky.fi/kirjailija/Johannes+Finne"/>
              </a:rPr>
              <a:t>Finne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399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booky.fi/kirjailija/Borge+Stromgren"/>
              </a:rPr>
              <a:t> </a:t>
            </a:r>
            <a:r>
              <a:rPr lang="en-US" sz="3399" u="sng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5" tooltip="https://www.booky.fi/kirjailija/Borge+Stromgren"/>
              </a:rPr>
              <a:t>Stromgren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Dalefold</a:t>
            </a:r>
            <a:r>
              <a:rPr lang="en-US" sz="3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2018. 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AART - adapted aggression replacement training :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sosiaalisen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kyvykkyyden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harjoitusmenetelmä</a:t>
            </a: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Bold"/>
              </a:rPr>
              <a:t>Leikkipankki.fi</a:t>
            </a:r>
            <a:b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</a:br>
            <a:r>
              <a:rPr lang="en-US" sz="33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https://leikkipankki.fi/Leikit/Tiedot/958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4BAA94A7-0674-EDC0-18BD-166ED78232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Lähteet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1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93250" y="-38966"/>
            <a:ext cx="7762107" cy="10677735"/>
            <a:chOff x="0" y="0"/>
            <a:chExt cx="2044341" cy="28122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4341" cy="2812243"/>
            </a:xfrm>
            <a:custGeom>
              <a:avLst/>
              <a:gdLst/>
              <a:ahLst/>
              <a:cxnLst/>
              <a:rect l="l" t="t" r="r" b="b"/>
              <a:pathLst>
                <a:path w="2044341" h="2812243">
                  <a:moveTo>
                    <a:pt x="0" y="0"/>
                  </a:moveTo>
                  <a:lnTo>
                    <a:pt x="2044341" y="0"/>
                  </a:lnTo>
                  <a:lnTo>
                    <a:pt x="2044341" y="2812243"/>
                  </a:lnTo>
                  <a:lnTo>
                    <a:pt x="0" y="28122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44341" cy="2850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4549" y="2731305"/>
            <a:ext cx="771999" cy="77199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4549" y="4170054"/>
            <a:ext cx="771999" cy="77199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4549" y="5608803"/>
            <a:ext cx="771999" cy="77199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4549" y="7047552"/>
            <a:ext cx="771999" cy="77199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4549" y="8486301"/>
            <a:ext cx="771999" cy="77199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359043"/>
            <a:ext cx="7300452" cy="4114800"/>
          </a:xfrm>
          <a:custGeom>
            <a:avLst/>
            <a:gdLst/>
            <a:ahLst/>
            <a:cxnLst/>
            <a:rect l="l" t="t" r="r" b="b"/>
            <a:pathLst>
              <a:path w="7300452" h="4114800">
                <a:moveTo>
                  <a:pt x="0" y="0"/>
                </a:moveTo>
                <a:lnTo>
                  <a:pt x="7300452" y="0"/>
                </a:lnTo>
                <a:lnTo>
                  <a:pt x="73004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72311" y="2475781"/>
            <a:ext cx="2945819" cy="6326750"/>
          </a:xfrm>
          <a:custGeom>
            <a:avLst/>
            <a:gdLst/>
            <a:ahLst/>
            <a:cxnLst/>
            <a:rect l="l" t="t" r="r" b="b"/>
            <a:pathLst>
              <a:path w="2945819" h="6326750">
                <a:moveTo>
                  <a:pt x="0" y="0"/>
                </a:moveTo>
                <a:lnTo>
                  <a:pt x="2945819" y="0"/>
                </a:lnTo>
                <a:lnTo>
                  <a:pt x="2945819" y="6326750"/>
                </a:lnTo>
                <a:lnTo>
                  <a:pt x="0" y="63267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7" name="TextBox 17"/>
          <p:cNvSpPr txBox="1">
            <a:spLocks noGrp="1"/>
          </p:cNvSpPr>
          <p:nvPr>
            <p:ph type="title" idx="4294967295"/>
          </p:nvPr>
        </p:nvSpPr>
        <p:spPr>
          <a:xfrm>
            <a:off x="8224549" y="635805"/>
            <a:ext cx="8738565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Tunnin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suunnitelma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4A4A7D"/>
              </a:solidFill>
              <a:effectLst/>
              <a:uLnTx/>
              <a:uFillTx/>
              <a:latin typeface="Childos Arabic Semi-Bold"/>
              <a:ea typeface="Childos Arabic Semi-Bold"/>
              <a:cs typeface="Childos Arabic Semi-Bold"/>
              <a:sym typeface="Childos Arabic Semi-Bold"/>
            </a:endParaRPr>
          </a:p>
        </p:txBody>
      </p:sp>
      <p:sp>
        <p:nvSpPr>
          <p:cNvPr id="18" name="TextBox 1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40366" y="4192199"/>
            <a:ext cx="7322748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4200" dirty="0" err="1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Sääntöjen</a:t>
            </a:r>
            <a:r>
              <a:rPr lang="en-US" sz="4200" dirty="0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200" dirty="0" err="1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tekeminen</a:t>
            </a:r>
            <a:endParaRPr lang="en-US" sz="4200" dirty="0">
              <a:solidFill>
                <a:srgbClr val="4A4A7D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  <p:sp>
        <p:nvSpPr>
          <p:cNvPr id="19" name="TextBox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37943" y="2682774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b="1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1</a:t>
            </a:r>
          </a:p>
        </p:txBody>
      </p:sp>
      <p:sp>
        <p:nvSpPr>
          <p:cNvPr id="20" name="TextBox 2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40366" y="5736358"/>
            <a:ext cx="7322748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460"/>
              </a:lnSpc>
            </a:pPr>
            <a:r>
              <a:rPr lang="en-US" sz="4200" dirty="0" err="1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Lämmittelyleikki</a:t>
            </a:r>
            <a:endParaRPr lang="en-US" sz="4200" dirty="0">
              <a:solidFill>
                <a:srgbClr val="4A4A7D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  <p:sp>
        <p:nvSpPr>
          <p:cNvPr id="21" name="TextBox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37943" y="4121523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2</a:t>
            </a:r>
          </a:p>
        </p:txBody>
      </p:sp>
      <p:sp>
        <p:nvSpPr>
          <p:cNvPr id="22" name="TextBox 2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40366" y="7139466"/>
            <a:ext cx="7322748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460"/>
              </a:lnSpc>
            </a:pPr>
            <a:r>
              <a:rPr lang="en-US" sz="4200" dirty="0" err="1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Päivän</a:t>
            </a:r>
            <a:r>
              <a:rPr lang="en-US" sz="4200" dirty="0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4200" dirty="0" err="1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aihe</a:t>
            </a:r>
            <a:endParaRPr lang="en-US" sz="4200" dirty="0">
              <a:solidFill>
                <a:srgbClr val="4A4A7D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  <p:sp>
        <p:nvSpPr>
          <p:cNvPr id="23" name="TextBox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37943" y="5560272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 u="none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3</a:t>
            </a:r>
          </a:p>
        </p:txBody>
      </p:sp>
      <p:sp>
        <p:nvSpPr>
          <p:cNvPr id="24" name="TextBox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37943" y="6999021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b="1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4</a:t>
            </a:r>
          </a:p>
        </p:txBody>
      </p:sp>
      <p:sp>
        <p:nvSpPr>
          <p:cNvPr id="25" name="TextBox 2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40366" y="8438676"/>
            <a:ext cx="7322748" cy="6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460"/>
              </a:lnSpc>
            </a:pPr>
            <a:r>
              <a:rPr lang="en-US" sz="4200" dirty="0" err="1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Yhteenveto</a:t>
            </a:r>
            <a:r>
              <a:rPr lang="en-US" sz="4200" dirty="0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 ja </a:t>
            </a:r>
            <a:r>
              <a:rPr lang="en-US" sz="4200" dirty="0" err="1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lopetus</a:t>
            </a:r>
            <a:endParaRPr lang="en-US" sz="4200" dirty="0">
              <a:solidFill>
                <a:srgbClr val="4A4A7D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  <p:sp>
        <p:nvSpPr>
          <p:cNvPr id="26" name="TextBox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337943" y="8437770"/>
            <a:ext cx="54521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 b="1">
                <a:solidFill>
                  <a:srgbClr val="D3E7EF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5</a:t>
            </a:r>
          </a:p>
        </p:txBody>
      </p:sp>
      <p:sp>
        <p:nvSpPr>
          <p:cNvPr id="27" name="TextBox 2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640366" y="2732588"/>
            <a:ext cx="8318459" cy="620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2"/>
              </a:lnSpc>
            </a:pPr>
            <a:r>
              <a:rPr lang="en-US" sz="3802" dirty="0" err="1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Tunnelmakierros</a:t>
            </a:r>
            <a:r>
              <a:rPr lang="en-US" sz="3802" dirty="0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: </a:t>
            </a:r>
            <a:r>
              <a:rPr lang="en-US" sz="3802" dirty="0" err="1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Miltä</a:t>
            </a:r>
            <a:r>
              <a:rPr lang="en-US" sz="3802" dirty="0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802" dirty="0" err="1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tänään</a:t>
            </a:r>
            <a:r>
              <a:rPr lang="en-US" sz="3802" dirty="0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802" dirty="0" err="1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tuntuu</a:t>
            </a:r>
            <a:r>
              <a:rPr lang="en-US" sz="3802" dirty="0">
                <a:solidFill>
                  <a:srgbClr val="4A4A7D"/>
                </a:solidFill>
                <a:latin typeface="Kollektif"/>
                <a:ea typeface="Kollektif"/>
                <a:cs typeface="Kollektif"/>
                <a:sym typeface="Kollektif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49812"/>
            <a:ext cx="18288000" cy="11430000"/>
          </a:xfrm>
          <a:custGeom>
            <a:avLst/>
            <a:gdLst/>
            <a:ahLst/>
            <a:cxnLst/>
            <a:rect l="l" t="t" r="r" b="b"/>
            <a:pathLst>
              <a:path w="18288000" h="11430000">
                <a:moveTo>
                  <a:pt x="0" y="0"/>
                </a:moveTo>
                <a:lnTo>
                  <a:pt x="18288000" y="0"/>
                </a:lnTo>
                <a:lnTo>
                  <a:pt x="18288000" y="11430000"/>
                </a:lnTo>
                <a:lnTo>
                  <a:pt x="0" y="1143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8000"/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976853" y="3265038"/>
            <a:ext cx="10334295" cy="1628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81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5" b="0" i="0" u="none" strike="noStrike" kern="1200" cap="none" spc="0" normalizeH="0" baseline="0" noProof="0" dirty="0" err="1">
                <a:ln>
                  <a:noFill/>
                </a:ln>
                <a:solidFill>
                  <a:srgbClr val="0B3406"/>
                </a:solidFill>
                <a:effectLst/>
                <a:uLnTx/>
                <a:uFillTx/>
                <a:latin typeface="Sweet Apricot"/>
                <a:ea typeface="Sweet Apricot"/>
                <a:cs typeface="Sweet Apricot"/>
                <a:sym typeface="Sweet Apricot"/>
              </a:rPr>
              <a:t>Miltä</a:t>
            </a:r>
            <a:r>
              <a:rPr kumimoji="0" lang="en-US" sz="10675" b="0" i="0" u="none" strike="noStrike" kern="1200" cap="none" spc="0" normalizeH="0" baseline="0" noProof="0" dirty="0">
                <a:ln>
                  <a:noFill/>
                </a:ln>
                <a:solidFill>
                  <a:srgbClr val="0B3406"/>
                </a:solidFill>
                <a:effectLst/>
                <a:uLnTx/>
                <a:uFillTx/>
                <a:latin typeface="Sweet Apricot"/>
                <a:ea typeface="Sweet Apricot"/>
                <a:cs typeface="Sweet Apricot"/>
                <a:sym typeface="Sweet Apricot"/>
              </a:rPr>
              <a:t> </a:t>
            </a:r>
            <a:r>
              <a:rPr kumimoji="0" lang="en-US" sz="10675" b="0" i="0" u="none" strike="noStrike" kern="1200" cap="none" spc="0" normalizeH="0" baseline="0" noProof="0" dirty="0" err="1">
                <a:ln>
                  <a:noFill/>
                </a:ln>
                <a:solidFill>
                  <a:srgbClr val="0B3406"/>
                </a:solidFill>
                <a:effectLst/>
                <a:uLnTx/>
                <a:uFillTx/>
                <a:latin typeface="Sweet Apricot"/>
                <a:ea typeface="Sweet Apricot"/>
                <a:cs typeface="Sweet Apricot"/>
                <a:sym typeface="Sweet Apricot"/>
              </a:rPr>
              <a:t>tänään</a:t>
            </a:r>
            <a:r>
              <a:rPr kumimoji="0" lang="en-US" sz="10675" b="0" i="0" u="none" strike="noStrike" kern="1200" cap="none" spc="0" normalizeH="0" baseline="0" noProof="0" dirty="0">
                <a:ln>
                  <a:noFill/>
                </a:ln>
                <a:solidFill>
                  <a:srgbClr val="0B3406"/>
                </a:solidFill>
                <a:effectLst/>
                <a:uLnTx/>
                <a:uFillTx/>
                <a:latin typeface="Sweet Apricot"/>
                <a:ea typeface="Sweet Apricot"/>
                <a:cs typeface="Sweet Apricot"/>
                <a:sym typeface="Sweet Apricot"/>
              </a:rPr>
              <a:t> </a:t>
            </a:r>
            <a:r>
              <a:rPr kumimoji="0" lang="en-US" sz="10675" b="0" i="0" u="none" strike="noStrike" kern="1200" cap="none" spc="0" normalizeH="0" baseline="0" noProof="0" dirty="0" err="1">
                <a:ln>
                  <a:noFill/>
                </a:ln>
                <a:solidFill>
                  <a:srgbClr val="0B3406"/>
                </a:solidFill>
                <a:effectLst/>
                <a:uLnTx/>
                <a:uFillTx/>
                <a:latin typeface="Sweet Apricot"/>
                <a:ea typeface="Sweet Apricot"/>
                <a:cs typeface="Sweet Apricot"/>
                <a:sym typeface="Sweet Apricot"/>
              </a:rPr>
              <a:t>tuntuu</a:t>
            </a:r>
            <a:r>
              <a:rPr kumimoji="0" lang="en-US" sz="10675" b="0" i="0" u="none" strike="noStrike" kern="1200" cap="none" spc="0" normalizeH="0" baseline="0" noProof="0" dirty="0">
                <a:ln>
                  <a:noFill/>
                </a:ln>
                <a:solidFill>
                  <a:srgbClr val="0B3406"/>
                </a:solidFill>
                <a:effectLst/>
                <a:uLnTx/>
                <a:uFillTx/>
                <a:latin typeface="Sweet Apricot"/>
                <a:ea typeface="Sweet Apricot"/>
                <a:cs typeface="Sweet Apricot"/>
                <a:sym typeface="Sweet Apricot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716584" y="5057775"/>
            <a:ext cx="8854832" cy="1429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6"/>
              </a:lnSpc>
            </a:pPr>
            <a:r>
              <a:rPr lang="en-US" sz="411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Ota itsellesi kortti/kuva, joka kuvaa sitä tunnetta, joka sinulla on nyt.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1207370"/>
            <a:ext cx="931536" cy="7872261"/>
            <a:chOff x="0" y="0"/>
            <a:chExt cx="1242049" cy="1049634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242049" cy="1242049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A4A7D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2314765"/>
              <a:ext cx="1242049" cy="1242049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A4A7D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4629530"/>
              <a:ext cx="1242049" cy="1242049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A4A7D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6944295"/>
              <a:ext cx="1242049" cy="1242049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A4A7D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82437" y="-17588"/>
              <a:ext cx="877176" cy="1077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20"/>
                </a:lnSpc>
              </a:pPr>
              <a:r>
                <a:rPr lang="en-US" sz="4343" b="1">
                  <a:solidFill>
                    <a:srgbClr val="D3E7EF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82437" y="2297177"/>
              <a:ext cx="877176" cy="1077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820"/>
                </a:lnSpc>
                <a:spcBef>
                  <a:spcPct val="0"/>
                </a:spcBef>
              </a:pPr>
              <a:r>
                <a:rPr lang="en-US" sz="4343" b="1" u="none">
                  <a:solidFill>
                    <a:srgbClr val="D3E7EF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2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82437" y="4611942"/>
              <a:ext cx="877176" cy="1077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820"/>
                </a:lnSpc>
                <a:spcBef>
                  <a:spcPct val="0"/>
                </a:spcBef>
              </a:pPr>
              <a:r>
                <a:rPr lang="en-US" sz="4343" b="1" u="none">
                  <a:solidFill>
                    <a:srgbClr val="D3E7EF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3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2437" y="6926707"/>
              <a:ext cx="877176" cy="1077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820"/>
                </a:lnSpc>
                <a:spcBef>
                  <a:spcPct val="0"/>
                </a:spcBef>
              </a:pPr>
              <a:r>
                <a:rPr lang="en-US" sz="4343" b="1">
                  <a:solidFill>
                    <a:srgbClr val="D3E7EF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4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9254299"/>
              <a:ext cx="1242049" cy="1242049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A4A7D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82437" y="9236711"/>
              <a:ext cx="877176" cy="1077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820"/>
                </a:lnSpc>
                <a:spcBef>
                  <a:spcPct val="0"/>
                </a:spcBef>
              </a:pPr>
              <a:r>
                <a:rPr lang="en-US" sz="4343" b="1">
                  <a:solidFill>
                    <a:srgbClr val="D3E7EF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5</a:t>
              </a:r>
            </a:p>
          </p:txBody>
        </p:sp>
      </p:grpSp>
      <p:sp>
        <p:nvSpPr>
          <p:cNvPr id="18" name="TextBox 18"/>
          <p:cNvSpPr txBox="1">
            <a:spLocks noGrp="1"/>
          </p:cNvSpPr>
          <p:nvPr>
            <p:ph type="title" idx="4294967295"/>
          </p:nvPr>
        </p:nvSpPr>
        <p:spPr>
          <a:xfrm>
            <a:off x="12627662" y="142875"/>
            <a:ext cx="4631638" cy="16668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250" b="1" i="0" u="none" strike="noStrike" kern="1200" cap="none" spc="0" normalizeH="0" baseline="0" noProof="0" dirty="0" err="1">
                <a:ln>
                  <a:noFill/>
                </a:ln>
                <a:solidFill>
                  <a:srgbClr val="4A4A7D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Säännöt</a:t>
            </a:r>
            <a:endParaRPr kumimoji="0" lang="en-US" sz="10250" b="1" i="0" u="none" strike="noStrike" kern="1200" cap="none" spc="0" normalizeH="0" baseline="0" noProof="0" dirty="0">
              <a:ln>
                <a:noFill/>
              </a:ln>
              <a:solidFill>
                <a:srgbClr val="4A4A7D"/>
              </a:solidFill>
              <a:effectLst/>
              <a:uLnTx/>
              <a:uFillTx/>
              <a:latin typeface="Childos Arabic Semi-Bold"/>
              <a:ea typeface="Childos Arabic Semi-Bold"/>
              <a:cs typeface="Childos Arabic Semi-Bold"/>
              <a:sym typeface="Childos Arabic Semi-Bold"/>
            </a:endParaRPr>
          </a:p>
        </p:txBody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524292" y="2808447"/>
            <a:ext cx="5763708" cy="7478553"/>
          </a:xfrm>
          <a:custGeom>
            <a:avLst/>
            <a:gdLst/>
            <a:ahLst/>
            <a:cxnLst/>
            <a:rect l="l" t="t" r="r" b="b"/>
            <a:pathLst>
              <a:path w="5763708" h="7478553">
                <a:moveTo>
                  <a:pt x="5763708" y="0"/>
                </a:moveTo>
                <a:lnTo>
                  <a:pt x="0" y="0"/>
                </a:lnTo>
                <a:lnTo>
                  <a:pt x="0" y="7478553"/>
                </a:lnTo>
                <a:lnTo>
                  <a:pt x="5763708" y="7478553"/>
                </a:lnTo>
                <a:lnTo>
                  <a:pt x="576370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78149" y="3355111"/>
            <a:ext cx="7331703" cy="3447752"/>
            <a:chOff x="0" y="-64616"/>
            <a:chExt cx="1930983" cy="9080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0983" cy="812800"/>
            </a:xfrm>
            <a:custGeom>
              <a:avLst/>
              <a:gdLst/>
              <a:ahLst/>
              <a:cxnLst/>
              <a:rect l="l" t="t" r="r" b="b"/>
              <a:pathLst>
                <a:path w="1930983" h="812800">
                  <a:moveTo>
                    <a:pt x="53854" y="0"/>
                  </a:moveTo>
                  <a:lnTo>
                    <a:pt x="1877130" y="0"/>
                  </a:lnTo>
                  <a:cubicBezTo>
                    <a:pt x="1906872" y="0"/>
                    <a:pt x="1930983" y="24111"/>
                    <a:pt x="1930983" y="53854"/>
                  </a:cubicBezTo>
                  <a:lnTo>
                    <a:pt x="1930983" y="758947"/>
                  </a:lnTo>
                  <a:cubicBezTo>
                    <a:pt x="1930983" y="773229"/>
                    <a:pt x="1925310" y="786927"/>
                    <a:pt x="1915210" y="797027"/>
                  </a:cubicBezTo>
                  <a:cubicBezTo>
                    <a:pt x="1905111" y="807126"/>
                    <a:pt x="1891413" y="812800"/>
                    <a:pt x="1877130" y="812800"/>
                  </a:cubicBezTo>
                  <a:lnTo>
                    <a:pt x="53854" y="812800"/>
                  </a:lnTo>
                  <a:cubicBezTo>
                    <a:pt x="39571" y="812800"/>
                    <a:pt x="25873" y="807126"/>
                    <a:pt x="15773" y="797027"/>
                  </a:cubicBezTo>
                  <a:cubicBezTo>
                    <a:pt x="5674" y="786927"/>
                    <a:pt x="0" y="773229"/>
                    <a:pt x="0" y="758947"/>
                  </a:cubicBezTo>
                  <a:lnTo>
                    <a:pt x="0" y="53854"/>
                  </a:lnTo>
                  <a:cubicBezTo>
                    <a:pt x="0" y="39571"/>
                    <a:pt x="5674" y="25873"/>
                    <a:pt x="15773" y="15773"/>
                  </a:cubicBezTo>
                  <a:cubicBezTo>
                    <a:pt x="25873" y="5674"/>
                    <a:pt x="39571" y="0"/>
                    <a:pt x="53854" y="0"/>
                  </a:cubicBezTo>
                  <a:close/>
                </a:path>
              </a:pathLst>
            </a:custGeom>
            <a:solidFill>
              <a:srgbClr val="4A4A7D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4616"/>
              <a:ext cx="1930983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 err="1">
                  <a:solidFill>
                    <a:srgbClr val="FFFFFF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Miksi</a:t>
              </a:r>
              <a:r>
                <a:rPr lang="en-US" sz="3399" dirty="0">
                  <a:solidFill>
                    <a:srgbClr val="FFFFFF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sääntöjä</a:t>
              </a:r>
              <a:r>
                <a:rPr lang="en-US" sz="3399" dirty="0">
                  <a:solidFill>
                    <a:srgbClr val="FFFFFF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pitää</a:t>
              </a:r>
              <a:r>
                <a:rPr lang="en-US" sz="3399" dirty="0">
                  <a:solidFill>
                    <a:srgbClr val="FFFFFF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noudattaa</a:t>
              </a:r>
              <a:r>
                <a:rPr lang="en-US" sz="3399" dirty="0">
                  <a:solidFill>
                    <a:srgbClr val="FFFFFF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?</a:t>
              </a:r>
            </a:p>
          </p:txBody>
        </p:sp>
      </p:grpSp>
      <p:sp>
        <p:nvSpPr>
          <p:cNvPr id="5" name="TextBox 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028700" y="6974257"/>
            <a:ext cx="5284864" cy="1421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Jotta aikuisten on helpompi huomioida kaikki</a:t>
            </a:r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7074548" y="8591031"/>
            <a:ext cx="5316339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65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Jotta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pysymme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aikataulussa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ildos Arabic Semi-Bold"/>
              <a:ea typeface="Childos Arabic Semi-Bold"/>
              <a:cs typeface="Childos Arabic Semi-Bold"/>
              <a:sym typeface="Childos Arabic Semi-Bold"/>
            </a:endParaRPr>
          </a:p>
        </p:txBody>
      </p:sp>
      <p:sp>
        <p:nvSpPr>
          <p:cNvPr id="7" name="TextBox 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1463370" y="7331445"/>
            <a:ext cx="6555383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Jotta kenellekään ei tule paha mieli</a:t>
            </a:r>
          </a:p>
        </p:txBody>
      </p:sp>
      <p:sp>
        <p:nvSpPr>
          <p:cNvPr id="8" name="TextBox 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1463370" y="2178939"/>
            <a:ext cx="6050161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Jotta </a:t>
            </a:r>
            <a:r>
              <a:rPr lang="en-US" sz="3600" b="1" dirty="0" err="1">
                <a:solidFill>
                  <a:srgbClr val="000000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kaikilla</a:t>
            </a:r>
            <a:r>
              <a:rPr lang="en-US" sz="3600" b="1" dirty="0">
                <a:solidFill>
                  <a:srgbClr val="000000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olisi</a:t>
            </a:r>
            <a:r>
              <a:rPr lang="en-US" sz="3600" b="1" dirty="0">
                <a:solidFill>
                  <a:srgbClr val="000000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turvallinen</a:t>
            </a:r>
            <a:r>
              <a:rPr lang="en-US" sz="3600" b="1" dirty="0">
                <a:solidFill>
                  <a:srgbClr val="000000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olo</a:t>
            </a:r>
            <a:endParaRPr lang="en-US" sz="3600" b="1" dirty="0">
              <a:solidFill>
                <a:srgbClr val="000000"/>
              </a:solidFill>
              <a:latin typeface="Childos Arabic Semi-Bold"/>
              <a:ea typeface="Childos Arabic Semi-Bold"/>
              <a:cs typeface="Childos Arabic Semi-Bold"/>
              <a:sym typeface="Childos Arabic Semi-Bold"/>
            </a:endParaRPr>
          </a:p>
        </p:txBody>
      </p:sp>
      <p:sp>
        <p:nvSpPr>
          <p:cNvPr id="9" name="TextBox 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532073" y="1374791"/>
            <a:ext cx="5931297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Jotta voimme luottaa toisiimme</a:t>
            </a:r>
          </a:p>
        </p:txBody>
      </p:sp>
      <p:sp>
        <p:nvSpPr>
          <p:cNvPr id="10" name="TextBox 1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60755" y="2451545"/>
            <a:ext cx="5017393" cy="707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Jotta kaikilla olisi mukavaa</a:t>
            </a:r>
          </a:p>
        </p:txBody>
      </p:sp>
      <p:sp>
        <p:nvSpPr>
          <p:cNvPr id="11" name="Otsikko 10">
            <a:extLst>
              <a:ext uri="{FF2B5EF4-FFF2-40B4-BE49-F238E27FC236}">
                <a16:creationId xmlns:a16="http://schemas.microsoft.com/office/drawing/2014/main" id="{6ABD775D-715E-D7AC-EEF5-0DD02E20DF0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Miksi sääntöjä pitää noudattaa?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5206" y="0"/>
            <a:ext cx="19386237" cy="2948018"/>
            <a:chOff x="0" y="0"/>
            <a:chExt cx="5105840" cy="776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05840" cy="776433"/>
            </a:xfrm>
            <a:custGeom>
              <a:avLst/>
              <a:gdLst/>
              <a:ahLst/>
              <a:cxnLst/>
              <a:rect l="l" t="t" r="r" b="b"/>
              <a:pathLst>
                <a:path w="5105840" h="776433">
                  <a:moveTo>
                    <a:pt x="20367" y="0"/>
                  </a:moveTo>
                  <a:lnTo>
                    <a:pt x="5085473" y="0"/>
                  </a:lnTo>
                  <a:cubicBezTo>
                    <a:pt x="5090875" y="0"/>
                    <a:pt x="5096056" y="2146"/>
                    <a:pt x="5099875" y="5965"/>
                  </a:cubicBezTo>
                  <a:cubicBezTo>
                    <a:pt x="5103695" y="9785"/>
                    <a:pt x="5105840" y="14965"/>
                    <a:pt x="5105840" y="20367"/>
                  </a:cubicBezTo>
                  <a:lnTo>
                    <a:pt x="5105840" y="756066"/>
                  </a:lnTo>
                  <a:cubicBezTo>
                    <a:pt x="5105840" y="767314"/>
                    <a:pt x="5096722" y="776433"/>
                    <a:pt x="5085473" y="776433"/>
                  </a:cubicBezTo>
                  <a:lnTo>
                    <a:pt x="20367" y="776433"/>
                  </a:lnTo>
                  <a:cubicBezTo>
                    <a:pt x="14965" y="776433"/>
                    <a:pt x="9785" y="774287"/>
                    <a:pt x="5965" y="770467"/>
                  </a:cubicBezTo>
                  <a:cubicBezTo>
                    <a:pt x="2146" y="766648"/>
                    <a:pt x="0" y="761467"/>
                    <a:pt x="0" y="756066"/>
                  </a:cubicBezTo>
                  <a:lnTo>
                    <a:pt x="0" y="20367"/>
                  </a:lnTo>
                  <a:cubicBezTo>
                    <a:pt x="0" y="9119"/>
                    <a:pt x="9119" y="0"/>
                    <a:pt x="20367" y="0"/>
                  </a:cubicBezTo>
                  <a:close/>
                </a:path>
              </a:pathLst>
            </a:custGeom>
            <a:solidFill>
              <a:srgbClr val="FDC167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80975"/>
              <a:ext cx="5105840" cy="957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</a:pPr>
              <a:r>
                <a:rPr lang="en-US" sz="6399" dirty="0" err="1">
                  <a:solidFill>
                    <a:srgbClr val="0B3406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Lämmittelyleikki</a:t>
              </a:r>
              <a:r>
                <a:rPr lang="en-US" sz="6399" dirty="0">
                  <a:solidFill>
                    <a:srgbClr val="0B3406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: </a:t>
              </a:r>
              <a:r>
                <a:rPr lang="en-US" sz="6399" dirty="0" err="1">
                  <a:solidFill>
                    <a:srgbClr val="0B3406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Hampaattomat</a:t>
              </a:r>
              <a:r>
                <a:rPr lang="en-US" sz="6399" dirty="0">
                  <a:solidFill>
                    <a:srgbClr val="0B3406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 </a:t>
              </a:r>
              <a:r>
                <a:rPr lang="en-US" sz="6399" dirty="0" err="1">
                  <a:solidFill>
                    <a:srgbClr val="0B3406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eläimet</a:t>
              </a:r>
              <a:endParaRPr lang="en-US" sz="6399" dirty="0">
                <a:solidFill>
                  <a:srgbClr val="0B3406"/>
                </a:solidFill>
                <a:latin typeface="Childos Arabic"/>
                <a:ea typeface="Childos Arabic"/>
                <a:cs typeface="Childos Arabic"/>
                <a:sym typeface="Childos Arabic"/>
              </a:endParaRPr>
            </a:p>
          </p:txBody>
        </p:sp>
      </p:grpSp>
      <p:sp>
        <p:nvSpPr>
          <p:cNvPr id="5" name="TextBox 5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54295" y="3162705"/>
            <a:ext cx="12780204" cy="634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959" lvl="1" indent="-356480" algn="l">
              <a:lnSpc>
                <a:spcPts val="6307"/>
              </a:lnSpc>
              <a:buFont typeface="Arial"/>
              <a:buChar char="•"/>
            </a:pP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Mieti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mielessäsi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jokin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eläin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.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Älä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sano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sitä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vielä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ääneen</a:t>
            </a:r>
            <a:endParaRPr lang="en-US" sz="3302" dirty="0">
              <a:solidFill>
                <a:srgbClr val="000000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712959" lvl="1" indent="-356480" algn="l">
              <a:lnSpc>
                <a:spcPts val="6307"/>
              </a:lnSpc>
              <a:buFont typeface="Arial"/>
              <a:buChar char="•"/>
            </a:pP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Kun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kaikki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ovat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miettineet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itselleen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eläimen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,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aloitetaan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kierros</a:t>
            </a:r>
            <a:endParaRPr lang="en-US" sz="3302" dirty="0">
              <a:solidFill>
                <a:srgbClr val="000000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712959" lvl="1" indent="-356480" algn="l">
              <a:lnSpc>
                <a:spcPts val="6307"/>
              </a:lnSpc>
              <a:buFont typeface="Arial"/>
              <a:buChar char="•"/>
            </a:pP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Laita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huulet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hampaiden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päälle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.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Käänny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omalla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vuorollasi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katsomaan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vasemmalla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puolella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olevaa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henkilöä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silmiin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ja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sano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oma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eläimesi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hassulla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äänellä</a:t>
            </a:r>
            <a:endParaRPr lang="en-US" sz="3302" dirty="0">
              <a:solidFill>
                <a:srgbClr val="000000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712959" lvl="1" indent="-356480" algn="l">
              <a:lnSpc>
                <a:spcPts val="6307"/>
              </a:lnSpc>
              <a:buFont typeface="Arial"/>
              <a:buChar char="•"/>
            </a:pP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Katso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silmiin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sitä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,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joka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sanoo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sinulle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oman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eläimensä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.</a:t>
            </a:r>
          </a:p>
          <a:p>
            <a:pPr marL="712959" lvl="1" indent="-356480" algn="l">
              <a:lnSpc>
                <a:spcPts val="6307"/>
              </a:lnSpc>
              <a:buFont typeface="Arial"/>
              <a:buChar char="•"/>
            </a:pP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Saat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puhua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vain,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kun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on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sinun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vuorosi</a:t>
            </a:r>
            <a:endParaRPr lang="en-US" sz="3302" dirty="0">
              <a:solidFill>
                <a:srgbClr val="000000"/>
              </a:solidFill>
              <a:latin typeface="Kollektif"/>
              <a:ea typeface="Kollektif"/>
              <a:cs typeface="Kollektif"/>
              <a:sym typeface="Kollektif"/>
            </a:endParaRPr>
          </a:p>
          <a:p>
            <a:pPr marL="712959" lvl="1" indent="-356480" algn="l">
              <a:lnSpc>
                <a:spcPts val="6307"/>
              </a:lnSpc>
              <a:buFont typeface="Arial"/>
              <a:buChar char="•"/>
            </a:pP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Koettakaa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olla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nauramatta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. Saman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eläimen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saa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sanoa</a:t>
            </a:r>
            <a:r>
              <a:rPr lang="en-US" sz="3302" dirty="0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 vain </a:t>
            </a:r>
            <a:r>
              <a:rPr lang="en-US" sz="3302" dirty="0" err="1">
                <a:solidFill>
                  <a:srgbClr val="000000"/>
                </a:solidFill>
                <a:latin typeface="Kollektif"/>
                <a:ea typeface="Kollektif"/>
                <a:cs typeface="Kollektif"/>
                <a:sym typeface="Kollektif"/>
              </a:rPr>
              <a:t>kerran</a:t>
            </a:r>
            <a:endParaRPr lang="en-US" sz="3302" dirty="0">
              <a:solidFill>
                <a:srgbClr val="000000"/>
              </a:solidFill>
              <a:latin typeface="Kollektif"/>
              <a:ea typeface="Kollektif"/>
              <a:cs typeface="Kollektif"/>
              <a:sym typeface="Kollektif"/>
            </a:endParaRPr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5954722" y="4400757"/>
            <a:ext cx="1659380" cy="5886243"/>
          </a:xfrm>
          <a:custGeom>
            <a:avLst/>
            <a:gdLst/>
            <a:ahLst/>
            <a:cxnLst/>
            <a:rect l="l" t="t" r="r" b="b"/>
            <a:pathLst>
              <a:path w="1659380" h="5886243">
                <a:moveTo>
                  <a:pt x="1659380" y="0"/>
                </a:moveTo>
                <a:lnTo>
                  <a:pt x="0" y="0"/>
                </a:lnTo>
                <a:lnTo>
                  <a:pt x="0" y="5886243"/>
                </a:lnTo>
                <a:lnTo>
                  <a:pt x="1659380" y="5886243"/>
                </a:lnTo>
                <a:lnTo>
                  <a:pt x="16593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08904" y="3685348"/>
            <a:ext cx="2145817" cy="6601652"/>
          </a:xfrm>
          <a:custGeom>
            <a:avLst/>
            <a:gdLst/>
            <a:ahLst/>
            <a:cxnLst/>
            <a:rect l="l" t="t" r="r" b="b"/>
            <a:pathLst>
              <a:path w="2145817" h="6601652">
                <a:moveTo>
                  <a:pt x="0" y="0"/>
                </a:moveTo>
                <a:lnTo>
                  <a:pt x="2145818" y="0"/>
                </a:lnTo>
                <a:lnTo>
                  <a:pt x="2145818" y="6601652"/>
                </a:lnTo>
                <a:lnTo>
                  <a:pt x="0" y="6601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Otsikko 7">
            <a:extLst>
              <a:ext uri="{FF2B5EF4-FFF2-40B4-BE49-F238E27FC236}">
                <a16:creationId xmlns:a16="http://schemas.microsoft.com/office/drawing/2014/main" id="{AB77315E-9D16-F626-7430-31E705952B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 err="1">
                <a:solidFill>
                  <a:srgbClr val="0B3406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Lämmittelyleikki</a:t>
            </a:r>
            <a:r>
              <a:rPr lang="en-US" dirty="0">
                <a:solidFill>
                  <a:srgbClr val="0B3406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: </a:t>
            </a:r>
            <a:r>
              <a:rPr lang="en-US" dirty="0" err="1">
                <a:solidFill>
                  <a:srgbClr val="0B3406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Hampaattomat</a:t>
            </a:r>
            <a:r>
              <a:rPr lang="en-US" dirty="0">
                <a:solidFill>
                  <a:srgbClr val="0B3406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lang="en-US" dirty="0" err="1">
                <a:solidFill>
                  <a:srgbClr val="0B3406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eläimet</a:t>
            </a:r>
            <a:br>
              <a:rPr lang="en-US" dirty="0">
                <a:solidFill>
                  <a:srgbClr val="0B3406"/>
                </a:solidFill>
                <a:latin typeface="Childos Arabic"/>
                <a:ea typeface="Childos Arabic"/>
                <a:cs typeface="Childos Arabic"/>
                <a:sym typeface="Childos Arabic"/>
              </a:rPr>
            </a:br>
            <a:endParaRPr lang="fi-FI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544440"/>
            <a:ext cx="18288000" cy="2713046"/>
            <a:chOff x="0" y="0"/>
            <a:chExt cx="4816593" cy="7145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14547"/>
            </a:xfrm>
            <a:custGeom>
              <a:avLst/>
              <a:gdLst/>
              <a:ahLst/>
              <a:cxnLst/>
              <a:rect l="l" t="t" r="r" b="b"/>
              <a:pathLst>
                <a:path w="4816592" h="714547">
                  <a:moveTo>
                    <a:pt x="0" y="0"/>
                  </a:moveTo>
                  <a:lnTo>
                    <a:pt x="4816592" y="0"/>
                  </a:lnTo>
                  <a:lnTo>
                    <a:pt x="4816592" y="714547"/>
                  </a:lnTo>
                  <a:lnTo>
                    <a:pt x="0" y="714547"/>
                  </a:lnTo>
                  <a:close/>
                </a:path>
              </a:pathLst>
            </a:custGeom>
            <a:solidFill>
              <a:srgbClr val="FDC167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52400"/>
              <a:ext cx="4816593" cy="866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420"/>
                </a:lnSpc>
              </a:pPr>
              <a:r>
                <a:rPr lang="en-US" sz="5300" dirty="0" err="1">
                  <a:solidFill>
                    <a:srgbClr val="4A4A7D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Päivän</a:t>
              </a:r>
              <a:r>
                <a:rPr lang="en-US" sz="5300" dirty="0">
                  <a:solidFill>
                    <a:srgbClr val="4A4A7D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 </a:t>
              </a:r>
              <a:r>
                <a:rPr lang="en-US" sz="5300" dirty="0" err="1">
                  <a:solidFill>
                    <a:srgbClr val="4A4A7D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aihe</a:t>
              </a:r>
              <a:r>
                <a:rPr lang="en-US" sz="5300" dirty="0">
                  <a:solidFill>
                    <a:srgbClr val="4A4A7D"/>
                  </a:solidFill>
                  <a:latin typeface="Childos Arabic"/>
                  <a:ea typeface="Childos Arabic"/>
                  <a:cs typeface="Childos Arabic"/>
                  <a:sym typeface="Childos Arabic"/>
                </a:rPr>
                <a:t>: </a:t>
              </a:r>
            </a:p>
            <a:p>
              <a:pPr algn="ctr">
                <a:lnSpc>
                  <a:spcPts val="11760"/>
                </a:lnSpc>
              </a:pPr>
              <a:r>
                <a:rPr lang="en-US" sz="8400" b="1" dirty="0" err="1">
                  <a:solidFill>
                    <a:srgbClr val="4A4A7D"/>
                  </a:solidFill>
                  <a:latin typeface="Childos Arabic Bold"/>
                  <a:ea typeface="Childos Arabic Bold"/>
                  <a:cs typeface="Childos Arabic Bold"/>
                  <a:sym typeface="Childos Arabic Bold"/>
                </a:rPr>
                <a:t>Kuunteleminen</a:t>
              </a:r>
              <a:endParaRPr lang="en-US" sz="8400" b="1" dirty="0">
                <a:solidFill>
                  <a:srgbClr val="4A4A7D"/>
                </a:solidFill>
                <a:latin typeface="Childos Arabic Bold"/>
                <a:ea typeface="Childos Arabic Bold"/>
                <a:cs typeface="Childos Arabic Bold"/>
                <a:sym typeface="Childos Arabic Bold"/>
              </a:endParaRPr>
            </a:p>
          </p:txBody>
        </p:sp>
      </p:grp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31836" y="3574392"/>
            <a:ext cx="5424328" cy="5683908"/>
          </a:xfrm>
          <a:custGeom>
            <a:avLst/>
            <a:gdLst/>
            <a:ahLst/>
            <a:cxnLst/>
            <a:rect l="l" t="t" r="r" b="b"/>
            <a:pathLst>
              <a:path w="5424328" h="5683908">
                <a:moveTo>
                  <a:pt x="0" y="0"/>
                </a:moveTo>
                <a:lnTo>
                  <a:pt x="5424328" y="0"/>
                </a:lnTo>
                <a:lnTo>
                  <a:pt x="5424328" y="5683908"/>
                </a:lnTo>
                <a:lnTo>
                  <a:pt x="0" y="56839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CE0B19EF-2158-556A-9CF2-FA50FD4029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ts val="7420"/>
              </a:lnSpc>
            </a:pPr>
            <a:r>
              <a:rPr lang="en-US" dirty="0" err="1">
                <a:solidFill>
                  <a:srgbClr val="4A4A7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Päivän</a:t>
            </a:r>
            <a:r>
              <a:rPr lang="en-US" dirty="0">
                <a:solidFill>
                  <a:srgbClr val="4A4A7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 </a:t>
            </a:r>
            <a:r>
              <a:rPr lang="en-US" dirty="0" err="1">
                <a:solidFill>
                  <a:srgbClr val="4A4A7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aihe</a:t>
            </a:r>
            <a:r>
              <a:rPr lang="en-US" dirty="0">
                <a:solidFill>
                  <a:srgbClr val="4A4A7D"/>
                </a:solidFill>
                <a:latin typeface="Childos Arabic"/>
                <a:ea typeface="Childos Arabic"/>
                <a:cs typeface="Childos Arabic"/>
                <a:sym typeface="Childos Arabic"/>
              </a:rPr>
              <a:t>: </a:t>
            </a:r>
            <a:br>
              <a:rPr lang="en-US" dirty="0">
                <a:solidFill>
                  <a:srgbClr val="4A4A7D"/>
                </a:solidFill>
                <a:latin typeface="Childos Arabic"/>
                <a:ea typeface="Childos Arabic"/>
                <a:cs typeface="Childos Arabic"/>
                <a:sym typeface="Childos Arabic"/>
              </a:rPr>
            </a:br>
            <a:r>
              <a:rPr lang="en-US" sz="7200" b="1" dirty="0" err="1">
                <a:solidFill>
                  <a:srgbClr val="4A4A7D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  <a:t>Kuunteleminen</a:t>
            </a:r>
            <a:br>
              <a:rPr lang="en-US" sz="7200" b="1" dirty="0">
                <a:solidFill>
                  <a:srgbClr val="4A4A7D"/>
                </a:solidFill>
                <a:latin typeface="Childos Arabic Bold"/>
                <a:ea typeface="Childos Arabic Bold"/>
                <a:cs typeface="Childos Arabic Bold"/>
                <a:sym typeface="Childos Arabic Bold"/>
              </a:rPr>
            </a:br>
            <a:endParaRPr lang="fi-FI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3111409" y="2114550"/>
            <a:ext cx="12065183" cy="0"/>
          </a:xfrm>
          <a:prstGeom prst="line">
            <a:avLst/>
          </a:prstGeom>
          <a:ln w="38100" cap="flat">
            <a:solidFill>
              <a:srgbClr val="FDC16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79655" y="2536789"/>
            <a:ext cx="2829207" cy="7200900"/>
          </a:xfrm>
          <a:custGeom>
            <a:avLst/>
            <a:gdLst/>
            <a:ahLst/>
            <a:cxnLst/>
            <a:rect l="l" t="t" r="r" b="b"/>
            <a:pathLst>
              <a:path w="2829207" h="7200900">
                <a:moveTo>
                  <a:pt x="0" y="0"/>
                </a:moveTo>
                <a:lnTo>
                  <a:pt x="2829207" y="0"/>
                </a:lnTo>
                <a:lnTo>
                  <a:pt x="2829207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3111409" y="952500"/>
            <a:ext cx="12065183" cy="1143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3B3B64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Mitä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3B3B64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3B3B64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kuunteleminen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3B3B64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3B3B64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tarkoittaa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3B3B64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5726" y="248022"/>
            <a:ext cx="12436548" cy="9790955"/>
          </a:xfrm>
          <a:custGeom>
            <a:avLst/>
            <a:gdLst/>
            <a:ahLst/>
            <a:cxnLst/>
            <a:rect l="l" t="t" r="r" b="b"/>
            <a:pathLst>
              <a:path w="12436548" h="9790955">
                <a:moveTo>
                  <a:pt x="0" y="0"/>
                </a:moveTo>
                <a:lnTo>
                  <a:pt x="12436548" y="0"/>
                </a:lnTo>
                <a:lnTo>
                  <a:pt x="12436548" y="9790956"/>
                </a:lnTo>
                <a:lnTo>
                  <a:pt x="0" y="9790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00639" y="4432685"/>
            <a:ext cx="7286722" cy="4825615"/>
            <a:chOff x="0" y="0"/>
            <a:chExt cx="9715629" cy="643415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95719" cy="895719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D80CE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1846145"/>
              <a:ext cx="895719" cy="895719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D80CE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0" y="5538435"/>
              <a:ext cx="895719" cy="895719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D80CE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3692290"/>
              <a:ext cx="895719" cy="895719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D80CE"/>
              </a:solidFill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219344" y="3755950"/>
              <a:ext cx="8496284" cy="781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751"/>
                </a:lnSpc>
              </a:pPr>
              <a:r>
                <a:rPr lang="en-US" sz="3654">
                  <a:solidFill>
                    <a:srgbClr val="0B3406"/>
                  </a:solidFill>
                  <a:latin typeface="Kollektif"/>
                  <a:ea typeface="Kollektif"/>
                  <a:cs typeface="Kollektif"/>
                  <a:sym typeface="Kollektif"/>
                </a:rPr>
                <a:t>Odota omaa vuoroasi.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19344" y="63661"/>
              <a:ext cx="8496284" cy="781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51"/>
                </a:lnSpc>
              </a:pPr>
              <a:r>
                <a:rPr lang="en-US" sz="3654">
                  <a:solidFill>
                    <a:srgbClr val="0B3406"/>
                  </a:solidFill>
                  <a:latin typeface="Kollektif"/>
                  <a:ea typeface="Kollektif"/>
                  <a:cs typeface="Kollektif"/>
                  <a:sym typeface="Kollektif"/>
                </a:rPr>
                <a:t>Katso henkilöä, joka puhuu.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1566" y="-11309"/>
              <a:ext cx="632586" cy="77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8"/>
                </a:lnSpc>
              </a:pPr>
              <a:r>
                <a:rPr lang="en-US" sz="3132" b="1">
                  <a:solidFill>
                    <a:srgbClr val="0B3406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1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19344" y="1990756"/>
              <a:ext cx="8496284" cy="781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751"/>
                </a:lnSpc>
              </a:pPr>
              <a:r>
                <a:rPr lang="en-US" sz="3654">
                  <a:solidFill>
                    <a:srgbClr val="0B3406"/>
                  </a:solidFill>
                  <a:latin typeface="Kollektif"/>
                  <a:ea typeface="Kollektif"/>
                  <a:cs typeface="Kollektif"/>
                  <a:sym typeface="Kollektif"/>
                </a:rPr>
                <a:t>Mieti, mitä hän sanoo.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1566" y="1834836"/>
              <a:ext cx="632586" cy="77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918"/>
                </a:lnSpc>
                <a:spcBef>
                  <a:spcPct val="0"/>
                </a:spcBef>
              </a:pPr>
              <a:r>
                <a:rPr lang="en-US" sz="3132" b="1" u="none">
                  <a:solidFill>
                    <a:srgbClr val="0B3406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1566" y="5527126"/>
              <a:ext cx="632586" cy="77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918"/>
                </a:lnSpc>
                <a:spcBef>
                  <a:spcPct val="0"/>
                </a:spcBef>
              </a:pPr>
              <a:r>
                <a:rPr lang="en-US" sz="3132" b="1" u="none">
                  <a:solidFill>
                    <a:srgbClr val="0B3406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31566" y="3680981"/>
              <a:ext cx="632586" cy="775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918"/>
                </a:lnSpc>
                <a:spcBef>
                  <a:spcPct val="0"/>
                </a:spcBef>
              </a:pPr>
              <a:r>
                <a:rPr lang="en-US" sz="3132" b="1" u="none">
                  <a:solidFill>
                    <a:srgbClr val="0B3406"/>
                  </a:solidFill>
                  <a:latin typeface="Childos Arabic Semi-Bold"/>
                  <a:ea typeface="Childos Arabic Semi-Bold"/>
                  <a:cs typeface="Childos Arabic Semi-Bold"/>
                  <a:sym typeface="Childos Arabic Semi-Bold"/>
                </a:rPr>
                <a:t>3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19344" y="5652711"/>
              <a:ext cx="8496284" cy="781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751"/>
                </a:lnSpc>
              </a:pPr>
              <a:r>
                <a:rPr lang="en-US" sz="3654">
                  <a:solidFill>
                    <a:srgbClr val="0B3406"/>
                  </a:solidFill>
                  <a:latin typeface="Kollektif"/>
                  <a:ea typeface="Kollektif"/>
                  <a:cs typeface="Kollektif"/>
                  <a:sym typeface="Kollektif"/>
                </a:rPr>
                <a:t>Sano, mitä haluat sanoa.</a:t>
              </a:r>
            </a:p>
          </p:txBody>
        </p:sp>
      </p:grp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3550755" y="2825151"/>
            <a:ext cx="11186490" cy="1333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95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99" b="1" i="0" u="none" strike="noStrike" kern="1200" cap="none" spc="0" normalizeH="0" baseline="0" noProof="0" dirty="0" err="1">
                <a:ln>
                  <a:noFill/>
                </a:ln>
                <a:solidFill>
                  <a:srgbClr val="DD80CE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Kuuntelemisen</a:t>
            </a:r>
            <a:r>
              <a:rPr kumimoji="0" lang="en-US" sz="8299" b="1" i="0" u="none" strike="noStrike" kern="1200" cap="none" spc="0" normalizeH="0" baseline="0" noProof="0" dirty="0">
                <a:ln>
                  <a:noFill/>
                </a:ln>
                <a:solidFill>
                  <a:srgbClr val="DD80CE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 </a:t>
            </a:r>
            <a:r>
              <a:rPr kumimoji="0" lang="en-US" sz="8299" b="1" i="0" u="none" strike="noStrike" kern="1200" cap="none" spc="0" normalizeH="0" baseline="0" noProof="0" dirty="0" err="1">
                <a:ln>
                  <a:noFill/>
                </a:ln>
                <a:solidFill>
                  <a:srgbClr val="DD80CE"/>
                </a:solidFill>
                <a:effectLst/>
                <a:uLnTx/>
                <a:uFillTx/>
                <a:latin typeface="Childos Arabic Semi-Bold"/>
                <a:ea typeface="Childos Arabic Semi-Bold"/>
                <a:cs typeface="Childos Arabic Semi-Bold"/>
                <a:sym typeface="Childos Arabic Semi-Bold"/>
              </a:rPr>
              <a:t>vaiheet</a:t>
            </a:r>
            <a:endParaRPr kumimoji="0" lang="en-US" sz="8299" b="1" i="0" u="none" strike="noStrike" kern="1200" cap="none" spc="0" normalizeH="0" baseline="0" noProof="0" dirty="0">
              <a:ln>
                <a:noFill/>
              </a:ln>
              <a:solidFill>
                <a:srgbClr val="DD80CE"/>
              </a:solidFill>
              <a:effectLst/>
              <a:uLnTx/>
              <a:uFillTx/>
              <a:latin typeface="Childos Arabic Semi-Bold"/>
              <a:ea typeface="Childos Arabic Semi-Bold"/>
              <a:cs typeface="Childos Arabic Semi-Bold"/>
              <a:sym typeface="Childos Arabic Semi-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e7f2b28d-54cf-44b6-aad9-6a2b7fb652a6}" enabled="1" method="Standard" siteId="{5cc89a67-fa29-4356-af5d-f436abc7c21b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515</Words>
  <Application>Microsoft Office PowerPoint</Application>
  <PresentationFormat>Mukautettu</PresentationFormat>
  <Paragraphs>112</Paragraphs>
  <Slides>18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30" baseType="lpstr">
      <vt:lpstr>Childos Arabic</vt:lpstr>
      <vt:lpstr>Childos Arabic Semi-Bold</vt:lpstr>
      <vt:lpstr>Open Sans</vt:lpstr>
      <vt:lpstr>Childos Arabic Bold</vt:lpstr>
      <vt:lpstr>Arial</vt:lpstr>
      <vt:lpstr>Calibri</vt:lpstr>
      <vt:lpstr>Open Sans Bold</vt:lpstr>
      <vt:lpstr>Stadio Now Display Bold</vt:lpstr>
      <vt:lpstr>Sweet Apricot</vt:lpstr>
      <vt:lpstr>Balabeloo</vt:lpstr>
      <vt:lpstr>Kollektif</vt:lpstr>
      <vt:lpstr>Office Theme</vt:lpstr>
      <vt:lpstr>SOPU-tunti</vt:lpstr>
      <vt:lpstr>Tunnin suunnitelma</vt:lpstr>
      <vt:lpstr>Miltä tänään tuntuu?</vt:lpstr>
      <vt:lpstr>Säännöt</vt:lpstr>
      <vt:lpstr>Miksi sääntöjä pitää noudattaa?</vt:lpstr>
      <vt:lpstr>Lämmittelyleikki: Hampaattomat eläimet </vt:lpstr>
      <vt:lpstr>Päivän aihe:  Kuunteleminen </vt:lpstr>
      <vt:lpstr>Mitä kuunteleminen tarkoittaa?</vt:lpstr>
      <vt:lpstr>Kuuntelemisen vaiheet</vt:lpstr>
      <vt:lpstr>Miten voisit näyttää, että kuuntelet?</vt:lpstr>
      <vt:lpstr>Kokeillaan!</vt:lpstr>
      <vt:lpstr>Tehtävä</vt:lpstr>
      <vt:lpstr>Muutetaan asetelmaa hieman:</vt:lpstr>
      <vt:lpstr>Muutetaan vielä kerran:</vt:lpstr>
      <vt:lpstr>Pohditaan!</vt:lpstr>
      <vt:lpstr>Mitä tänään opittiin?</vt:lpstr>
      <vt:lpstr>Kiitos oppitunnista!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valmis SOPU 01: Kuunteleminen</dc:title>
  <cp:lastModifiedBy>Heiskari Venla</cp:lastModifiedBy>
  <cp:revision>3</cp:revision>
  <dcterms:created xsi:type="dcterms:W3CDTF">2006-08-16T00:00:00Z</dcterms:created>
  <dcterms:modified xsi:type="dcterms:W3CDTF">2024-11-12T13:01:47Z</dcterms:modified>
  <dc:identifier>DAGCkntDpxs</dc:identifier>
</cp:coreProperties>
</file>