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AglowCandy" panose="020B0604020202020204" charset="-128"/>
      <p:regular r:id="rId22"/>
    </p:embeddedFont>
    <p:embeddedFont>
      <p:font typeface="Core Bandi Face" panose="020B0604020202020204" charset="-127"/>
      <p:regular r:id="rId23"/>
    </p:embeddedFont>
    <p:embeddedFont>
      <p:font typeface="Core Bori" panose="020B0604020202020204" charset="-127"/>
      <p:regular r:id="rId24"/>
    </p:embeddedFont>
    <p:embeddedFont>
      <p:font typeface="Bimbo" panose="020B0604020202020204" charset="0"/>
      <p:regular r:id="rId25"/>
    </p:embeddedFont>
    <p:embeddedFont>
      <p:font typeface="Childos Arabic Semi-Bold" panose="020B0604020202020204" charset="-78"/>
      <p:regular r:id="rId26"/>
    </p:embeddedFont>
    <p:embeddedFont>
      <p:font typeface="Glacial Indifference" panose="020B0604020202020204" charset="0"/>
      <p:regular r:id="rId27"/>
    </p:embeddedFont>
    <p:embeddedFont>
      <p:font typeface="Glacial Indifference Bold" panose="020B0604020202020204" charset="0"/>
      <p:regular r:id="rId28"/>
    </p:embeddedFont>
    <p:embeddedFont>
      <p:font typeface="Glacial Indifference Italics" panose="020B0604020202020204" charset="0"/>
      <p:regular r:id="rId29"/>
    </p:embeddedFont>
    <p:embeddedFont>
      <p:font typeface="Harmattan" panose="020B0604020202020204" charset="-78"/>
      <p:regular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Bold" panose="020B0806030504020204" charset="0"/>
      <p:regular r:id="rId35"/>
      <p:bold r:id="rId36"/>
    </p:embeddedFont>
    <p:embeddedFont>
      <p:font typeface="Stadio Now Display" panose="020B0604020202020204" charset="0"/>
      <p:regular r:id="rId37"/>
    </p:embeddedFont>
    <p:embeddedFont>
      <p:font typeface="Stadio Now Display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484" autoAdjust="0"/>
  </p:normalViewPr>
  <p:slideViewPr>
    <p:cSldViewPr>
      <p:cViewPr varScale="1">
        <p:scale>
          <a:sx n="47" d="100"/>
          <a:sy n="47" d="100"/>
        </p:scale>
        <p:origin x="500" y="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24836-6F23-4F2C-968E-D6C626C64BA7}" type="datetimeFigureOut">
              <a:rPr lang="fi-FI" smtClean="0"/>
              <a:t>12.11.2024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5276D-705D-4DBD-BF83-79881AF14AB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192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5276D-705D-4DBD-BF83-79881AF14ABA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889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y.fi/kirjailija/Knut+K.+Gunders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ooky.fi/kirjailija/Borge+Stromgren" TargetMode="External"/><Relationship Id="rId5" Type="http://schemas.openxmlformats.org/officeDocument/2006/relationships/hyperlink" Target="https://www.booky.fi/kirjailija/Johannes+Finne" TargetMode="External"/><Relationship Id="rId4" Type="http://schemas.openxmlformats.org/officeDocument/2006/relationships/hyperlink" Target="https://www.booky.fi/kirjailija/Tutte+M.+Ols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60800">
            <a:off x="-396901" y="-373987"/>
            <a:ext cx="3807429" cy="2266206"/>
          </a:xfrm>
          <a:custGeom>
            <a:avLst/>
            <a:gdLst/>
            <a:ahLst/>
            <a:cxnLst/>
            <a:rect l="l" t="t" r="r" b="b"/>
            <a:pathLst>
              <a:path w="3807429" h="2266206">
                <a:moveTo>
                  <a:pt x="0" y="0"/>
                </a:moveTo>
                <a:lnTo>
                  <a:pt x="3807429" y="0"/>
                </a:lnTo>
                <a:lnTo>
                  <a:pt x="3807429" y="2266206"/>
                </a:lnTo>
                <a:lnTo>
                  <a:pt x="0" y="2266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4066932" y="7579548"/>
            <a:ext cx="5007601" cy="4251800"/>
          </a:xfrm>
          <a:custGeom>
            <a:avLst/>
            <a:gdLst/>
            <a:ahLst/>
            <a:cxnLst/>
            <a:rect l="l" t="t" r="r" b="b"/>
            <a:pathLst>
              <a:path w="5007601" h="4251800">
                <a:moveTo>
                  <a:pt x="5007601" y="0"/>
                </a:moveTo>
                <a:lnTo>
                  <a:pt x="0" y="0"/>
                </a:lnTo>
                <a:lnTo>
                  <a:pt x="0" y="4251799"/>
                </a:lnTo>
                <a:lnTo>
                  <a:pt x="5007601" y="4251799"/>
                </a:lnTo>
                <a:lnTo>
                  <a:pt x="50076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84541">
            <a:off x="-930567" y="6728988"/>
            <a:ext cx="4874760" cy="4514508"/>
          </a:xfrm>
          <a:custGeom>
            <a:avLst/>
            <a:gdLst/>
            <a:ahLst/>
            <a:cxnLst/>
            <a:rect l="l" t="t" r="r" b="b"/>
            <a:pathLst>
              <a:path w="4874760" h="4514508">
                <a:moveTo>
                  <a:pt x="0" y="0"/>
                </a:moveTo>
                <a:lnTo>
                  <a:pt x="4874760" y="0"/>
                </a:lnTo>
                <a:lnTo>
                  <a:pt x="4874760" y="4514508"/>
                </a:lnTo>
                <a:lnTo>
                  <a:pt x="0" y="4514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02252" y="-773181"/>
            <a:ext cx="4372281" cy="4206356"/>
          </a:xfrm>
          <a:custGeom>
            <a:avLst/>
            <a:gdLst/>
            <a:ahLst/>
            <a:cxnLst/>
            <a:rect l="l" t="t" r="r" b="b"/>
            <a:pathLst>
              <a:path w="4372281" h="4206356">
                <a:moveTo>
                  <a:pt x="0" y="0"/>
                </a:moveTo>
                <a:lnTo>
                  <a:pt x="4372281" y="0"/>
                </a:lnTo>
                <a:lnTo>
                  <a:pt x="4372281" y="4206355"/>
                </a:lnTo>
                <a:lnTo>
                  <a:pt x="0" y="42063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86000" y="2080155"/>
            <a:ext cx="13842339" cy="5664805"/>
            <a:chOff x="258981" y="-508464"/>
            <a:chExt cx="18456453" cy="7553074"/>
          </a:xfrm>
        </p:grpSpPr>
        <p:grpSp>
          <p:nvGrpSpPr>
            <p:cNvPr id="7" name="Group 7"/>
            <p:cNvGrpSpPr/>
            <p:nvPr/>
          </p:nvGrpSpPr>
          <p:grpSpPr>
            <a:xfrm>
              <a:off x="258981" y="700896"/>
              <a:ext cx="4693957" cy="4693957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5757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658498" y="700896"/>
              <a:ext cx="4693957" cy="469395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5757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8929103" y="700896"/>
              <a:ext cx="4693957" cy="4693957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5757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3248321" y="700896"/>
              <a:ext cx="4693957" cy="4693957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5757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4600634" y="4282121"/>
              <a:ext cx="4114800" cy="2674557"/>
              <a:chOff x="0" y="-147152"/>
              <a:chExt cx="812800" cy="52830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2901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0182">
                    <a:moveTo>
                      <a:pt x="108175" y="0"/>
                    </a:moveTo>
                    <a:lnTo>
                      <a:pt x="704625" y="0"/>
                    </a:lnTo>
                    <a:cubicBezTo>
                      <a:pt x="733315" y="0"/>
                      <a:pt x="760829" y="11397"/>
                      <a:pt x="781116" y="31684"/>
                    </a:cubicBezTo>
                    <a:cubicBezTo>
                      <a:pt x="801403" y="51971"/>
                      <a:pt x="812800" y="79485"/>
                      <a:pt x="812800" y="108175"/>
                    </a:cubicBezTo>
                    <a:lnTo>
                      <a:pt x="812800" y="182007"/>
                    </a:lnTo>
                    <a:cubicBezTo>
                      <a:pt x="812800" y="241751"/>
                      <a:pt x="764368" y="290182"/>
                      <a:pt x="704625" y="290182"/>
                    </a:cubicBezTo>
                    <a:lnTo>
                      <a:pt x="108175" y="290182"/>
                    </a:lnTo>
                    <a:cubicBezTo>
                      <a:pt x="79485" y="290182"/>
                      <a:pt x="51971" y="278785"/>
                      <a:pt x="31684" y="258499"/>
                    </a:cubicBezTo>
                    <a:cubicBezTo>
                      <a:pt x="11397" y="238212"/>
                      <a:pt x="0" y="210697"/>
                      <a:pt x="0" y="182007"/>
                    </a:cubicBezTo>
                    <a:lnTo>
                      <a:pt x="0" y="108175"/>
                    </a:lnTo>
                    <a:cubicBezTo>
                      <a:pt x="0" y="79485"/>
                      <a:pt x="11397" y="51971"/>
                      <a:pt x="31684" y="31684"/>
                    </a:cubicBezTo>
                    <a:cubicBezTo>
                      <a:pt x="51971" y="11397"/>
                      <a:pt x="79485" y="0"/>
                      <a:pt x="1081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47152"/>
                <a:ext cx="812800" cy="528307"/>
              </a:xfrm>
              <a:prstGeom prst="rect">
                <a:avLst/>
              </a:prstGeom>
            </p:spPr>
            <p:txBody>
              <a:bodyPr lIns="60082" tIns="60082" rIns="60082" bIns="60082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4799" dirty="0">
                    <a:solidFill>
                      <a:srgbClr val="000000"/>
                    </a:solidFill>
                    <a:latin typeface="Stadio Now Display"/>
                    <a:ea typeface="Stadio Now Display"/>
                    <a:cs typeface="Stadio Now Display"/>
                    <a:sym typeface="Stadio Now Display"/>
                  </a:rPr>
                  <a:t>TUNTI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8715885" y="2179994"/>
              <a:ext cx="537693" cy="1724660"/>
              <a:chOff x="-122402" y="43180"/>
              <a:chExt cx="537693" cy="172466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-122402" y="43180"/>
                <a:ext cx="537693" cy="172466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1724660">
                    <a:moveTo>
                      <a:pt x="210820" y="10160"/>
                    </a:moveTo>
                    <a:cubicBezTo>
                      <a:pt x="314960" y="121920"/>
                      <a:pt x="309880" y="146050"/>
                      <a:pt x="300990" y="176530"/>
                    </a:cubicBezTo>
                    <a:cubicBezTo>
                      <a:pt x="284480" y="224790"/>
                      <a:pt x="205740" y="278130"/>
                      <a:pt x="185420" y="349250"/>
                    </a:cubicBezTo>
                    <a:cubicBezTo>
                      <a:pt x="160020" y="438150"/>
                      <a:pt x="185420" y="572770"/>
                      <a:pt x="190500" y="675640"/>
                    </a:cubicBezTo>
                    <a:cubicBezTo>
                      <a:pt x="195580" y="770890"/>
                      <a:pt x="219710" y="877570"/>
                      <a:pt x="214630" y="944880"/>
                    </a:cubicBezTo>
                    <a:cubicBezTo>
                      <a:pt x="213360" y="986790"/>
                      <a:pt x="199390" y="1007110"/>
                      <a:pt x="194310" y="1045210"/>
                    </a:cubicBezTo>
                    <a:cubicBezTo>
                      <a:pt x="187960" y="1090930"/>
                      <a:pt x="184150" y="1156970"/>
                      <a:pt x="185420" y="1202690"/>
                    </a:cubicBezTo>
                    <a:cubicBezTo>
                      <a:pt x="186690" y="1238250"/>
                      <a:pt x="189230" y="1262380"/>
                      <a:pt x="199390" y="1295400"/>
                    </a:cubicBezTo>
                    <a:cubicBezTo>
                      <a:pt x="212090" y="1339850"/>
                      <a:pt x="251460" y="1390650"/>
                      <a:pt x="266700" y="1442720"/>
                    </a:cubicBezTo>
                    <a:cubicBezTo>
                      <a:pt x="281940" y="1496060"/>
                      <a:pt x="293370" y="1609090"/>
                      <a:pt x="290830" y="1609090"/>
                    </a:cubicBezTo>
                    <a:cubicBezTo>
                      <a:pt x="289560" y="1609090"/>
                      <a:pt x="274320" y="1557020"/>
                      <a:pt x="278130" y="1555750"/>
                    </a:cubicBezTo>
                    <a:cubicBezTo>
                      <a:pt x="281940" y="1554480"/>
                      <a:pt x="300990" y="1576070"/>
                      <a:pt x="307340" y="1588770"/>
                    </a:cubicBezTo>
                    <a:cubicBezTo>
                      <a:pt x="313690" y="1601470"/>
                      <a:pt x="317500" y="1616710"/>
                      <a:pt x="317500" y="1631950"/>
                    </a:cubicBezTo>
                    <a:cubicBezTo>
                      <a:pt x="314960" y="1649730"/>
                      <a:pt x="304800" y="1677670"/>
                      <a:pt x="293370" y="1691640"/>
                    </a:cubicBezTo>
                    <a:cubicBezTo>
                      <a:pt x="283210" y="1704340"/>
                      <a:pt x="270510" y="1711960"/>
                      <a:pt x="256540" y="1715770"/>
                    </a:cubicBezTo>
                    <a:cubicBezTo>
                      <a:pt x="243840" y="1720850"/>
                      <a:pt x="227330" y="1722120"/>
                      <a:pt x="213360" y="1720850"/>
                    </a:cubicBezTo>
                    <a:cubicBezTo>
                      <a:pt x="199390" y="1718310"/>
                      <a:pt x="182880" y="1717040"/>
                      <a:pt x="172720" y="1704340"/>
                    </a:cubicBezTo>
                    <a:cubicBezTo>
                      <a:pt x="154940" y="1684020"/>
                      <a:pt x="137160" y="1614170"/>
                      <a:pt x="144780" y="1587500"/>
                    </a:cubicBezTo>
                    <a:cubicBezTo>
                      <a:pt x="151130" y="1568450"/>
                      <a:pt x="168910" y="1554480"/>
                      <a:pt x="186690" y="1546860"/>
                    </a:cubicBezTo>
                    <a:cubicBezTo>
                      <a:pt x="209550" y="1539240"/>
                      <a:pt x="251460" y="1539240"/>
                      <a:pt x="273050" y="1551940"/>
                    </a:cubicBezTo>
                    <a:cubicBezTo>
                      <a:pt x="294640" y="1564640"/>
                      <a:pt x="314960" y="1600200"/>
                      <a:pt x="316230" y="1625600"/>
                    </a:cubicBezTo>
                    <a:cubicBezTo>
                      <a:pt x="318770" y="1651000"/>
                      <a:pt x="300990" y="1687830"/>
                      <a:pt x="280670" y="1703070"/>
                    </a:cubicBezTo>
                    <a:cubicBezTo>
                      <a:pt x="260350" y="1718310"/>
                      <a:pt x="219710" y="1724660"/>
                      <a:pt x="195580" y="1717040"/>
                    </a:cubicBezTo>
                    <a:cubicBezTo>
                      <a:pt x="172720" y="1708150"/>
                      <a:pt x="146050" y="1676400"/>
                      <a:pt x="137160" y="1654810"/>
                    </a:cubicBezTo>
                    <a:cubicBezTo>
                      <a:pt x="130810" y="1635760"/>
                      <a:pt x="133350" y="1612900"/>
                      <a:pt x="140970" y="1596390"/>
                    </a:cubicBezTo>
                    <a:cubicBezTo>
                      <a:pt x="147320" y="1578610"/>
                      <a:pt x="161290" y="1560830"/>
                      <a:pt x="179070" y="1551940"/>
                    </a:cubicBezTo>
                    <a:cubicBezTo>
                      <a:pt x="199390" y="1541780"/>
                      <a:pt x="241300" y="1539240"/>
                      <a:pt x="264160" y="1546860"/>
                    </a:cubicBezTo>
                    <a:cubicBezTo>
                      <a:pt x="281940" y="1554480"/>
                      <a:pt x="298450" y="1570990"/>
                      <a:pt x="306070" y="1587500"/>
                    </a:cubicBezTo>
                    <a:cubicBezTo>
                      <a:pt x="314960" y="1604010"/>
                      <a:pt x="318770" y="1644650"/>
                      <a:pt x="316230" y="1644650"/>
                    </a:cubicBezTo>
                    <a:cubicBezTo>
                      <a:pt x="312420" y="1645920"/>
                      <a:pt x="275590" y="1558290"/>
                      <a:pt x="278130" y="1555750"/>
                    </a:cubicBezTo>
                    <a:cubicBezTo>
                      <a:pt x="280670" y="1554480"/>
                      <a:pt x="300990" y="1576070"/>
                      <a:pt x="307340" y="1588770"/>
                    </a:cubicBezTo>
                    <a:cubicBezTo>
                      <a:pt x="313690" y="1601470"/>
                      <a:pt x="317500" y="1616710"/>
                      <a:pt x="317500" y="1631950"/>
                    </a:cubicBezTo>
                    <a:cubicBezTo>
                      <a:pt x="314960" y="1649730"/>
                      <a:pt x="304800" y="1677670"/>
                      <a:pt x="293370" y="1691640"/>
                    </a:cubicBezTo>
                    <a:cubicBezTo>
                      <a:pt x="283210" y="1704340"/>
                      <a:pt x="270510" y="1711960"/>
                      <a:pt x="256540" y="1715770"/>
                    </a:cubicBezTo>
                    <a:cubicBezTo>
                      <a:pt x="243840" y="1720850"/>
                      <a:pt x="227330" y="1722120"/>
                      <a:pt x="213360" y="1720850"/>
                    </a:cubicBezTo>
                    <a:cubicBezTo>
                      <a:pt x="199390" y="1718310"/>
                      <a:pt x="182880" y="1701800"/>
                      <a:pt x="172720" y="1704340"/>
                    </a:cubicBezTo>
                    <a:cubicBezTo>
                      <a:pt x="165100" y="1706880"/>
                      <a:pt x="161290" y="1724660"/>
                      <a:pt x="154940" y="1724660"/>
                    </a:cubicBezTo>
                    <a:cubicBezTo>
                      <a:pt x="142240" y="1722120"/>
                      <a:pt x="123190" y="1672590"/>
                      <a:pt x="111760" y="1637030"/>
                    </a:cubicBezTo>
                    <a:cubicBezTo>
                      <a:pt x="95250" y="1588770"/>
                      <a:pt x="93980" y="1513840"/>
                      <a:pt x="76200" y="1456690"/>
                    </a:cubicBezTo>
                    <a:cubicBezTo>
                      <a:pt x="59690" y="1400810"/>
                      <a:pt x="24130" y="1353820"/>
                      <a:pt x="11430" y="1297940"/>
                    </a:cubicBezTo>
                    <a:cubicBezTo>
                      <a:pt x="0" y="1242060"/>
                      <a:pt x="1270" y="1181100"/>
                      <a:pt x="6350" y="1122680"/>
                    </a:cubicBezTo>
                    <a:cubicBezTo>
                      <a:pt x="10160" y="1062990"/>
                      <a:pt x="34290" y="1012190"/>
                      <a:pt x="36830" y="944880"/>
                    </a:cubicBezTo>
                    <a:cubicBezTo>
                      <a:pt x="40640" y="861060"/>
                      <a:pt x="19050" y="749300"/>
                      <a:pt x="15240" y="657860"/>
                    </a:cubicBezTo>
                    <a:cubicBezTo>
                      <a:pt x="12700" y="574040"/>
                      <a:pt x="16510" y="476250"/>
                      <a:pt x="17780" y="419100"/>
                    </a:cubicBezTo>
                    <a:cubicBezTo>
                      <a:pt x="19050" y="386080"/>
                      <a:pt x="16510" y="367030"/>
                      <a:pt x="21590" y="341630"/>
                    </a:cubicBezTo>
                    <a:cubicBezTo>
                      <a:pt x="27940" y="316230"/>
                      <a:pt x="38100" y="290830"/>
                      <a:pt x="49530" y="266700"/>
                    </a:cubicBezTo>
                    <a:cubicBezTo>
                      <a:pt x="60960" y="241300"/>
                      <a:pt x="71120" y="210820"/>
                      <a:pt x="91440" y="194310"/>
                    </a:cubicBezTo>
                    <a:cubicBezTo>
                      <a:pt x="109220" y="177800"/>
                      <a:pt x="162560" y="176530"/>
                      <a:pt x="163830" y="163830"/>
                    </a:cubicBezTo>
                    <a:cubicBezTo>
                      <a:pt x="165100" y="151130"/>
                      <a:pt x="116840" y="139700"/>
                      <a:pt x="106680" y="119380"/>
                    </a:cubicBezTo>
                    <a:cubicBezTo>
                      <a:pt x="96520" y="100330"/>
                      <a:pt x="93980" y="67310"/>
                      <a:pt x="100330" y="48260"/>
                    </a:cubicBezTo>
                    <a:cubicBezTo>
                      <a:pt x="106680" y="30480"/>
                      <a:pt x="121920" y="15240"/>
                      <a:pt x="138430" y="7620"/>
                    </a:cubicBezTo>
                    <a:cubicBezTo>
                      <a:pt x="157480" y="0"/>
                      <a:pt x="210820" y="10160"/>
                      <a:pt x="210820" y="10160"/>
                    </a:cubicBezTo>
                  </a:path>
                </a:pathLst>
              </a:custGeom>
              <a:solidFill>
                <a:srgbClr val="FF575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886547" y="3607474"/>
              <a:ext cx="553720" cy="431800"/>
              <a:chOff x="0" y="0"/>
              <a:chExt cx="553720" cy="431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46990" y="46990"/>
                <a:ext cx="462280" cy="335280"/>
              </a:xfrm>
              <a:custGeom>
                <a:avLst/>
                <a:gdLst/>
                <a:ahLst/>
                <a:cxnLst/>
                <a:rect l="l" t="t" r="r" b="b"/>
                <a:pathLst>
                  <a:path w="462280" h="335280">
                    <a:moveTo>
                      <a:pt x="167640" y="88900"/>
                    </a:moveTo>
                    <a:cubicBezTo>
                      <a:pt x="172720" y="130810"/>
                      <a:pt x="212090" y="97790"/>
                      <a:pt x="240030" y="96520"/>
                    </a:cubicBezTo>
                    <a:cubicBezTo>
                      <a:pt x="273050" y="93980"/>
                      <a:pt x="325120" y="106680"/>
                      <a:pt x="347980" y="119380"/>
                    </a:cubicBezTo>
                    <a:cubicBezTo>
                      <a:pt x="361950" y="128270"/>
                      <a:pt x="368300" y="137160"/>
                      <a:pt x="374650" y="148590"/>
                    </a:cubicBezTo>
                    <a:cubicBezTo>
                      <a:pt x="382270" y="165100"/>
                      <a:pt x="386080" y="190500"/>
                      <a:pt x="383540" y="208280"/>
                    </a:cubicBezTo>
                    <a:cubicBezTo>
                      <a:pt x="382270" y="222250"/>
                      <a:pt x="374650" y="233680"/>
                      <a:pt x="367030" y="243840"/>
                    </a:cubicBezTo>
                    <a:cubicBezTo>
                      <a:pt x="358140" y="254000"/>
                      <a:pt x="350520" y="260350"/>
                      <a:pt x="334010" y="267970"/>
                    </a:cubicBezTo>
                    <a:cubicBezTo>
                      <a:pt x="294640" y="284480"/>
                      <a:pt x="139700" y="327660"/>
                      <a:pt x="115570" y="302260"/>
                    </a:cubicBezTo>
                    <a:cubicBezTo>
                      <a:pt x="99060" y="284480"/>
                      <a:pt x="119380" y="224790"/>
                      <a:pt x="135890" y="198120"/>
                    </a:cubicBezTo>
                    <a:cubicBezTo>
                      <a:pt x="151130" y="171450"/>
                      <a:pt x="180340" y="152400"/>
                      <a:pt x="205740" y="139700"/>
                    </a:cubicBezTo>
                    <a:cubicBezTo>
                      <a:pt x="231140" y="127000"/>
                      <a:pt x="278130" y="111760"/>
                      <a:pt x="288290" y="121920"/>
                    </a:cubicBezTo>
                    <a:cubicBezTo>
                      <a:pt x="295910" y="128270"/>
                      <a:pt x="275590" y="170180"/>
                      <a:pt x="278130" y="170180"/>
                    </a:cubicBezTo>
                    <a:cubicBezTo>
                      <a:pt x="280670" y="171450"/>
                      <a:pt x="292100" y="133350"/>
                      <a:pt x="306070" y="120650"/>
                    </a:cubicBezTo>
                    <a:cubicBezTo>
                      <a:pt x="318770" y="109220"/>
                      <a:pt x="339090" y="97790"/>
                      <a:pt x="358140" y="97790"/>
                    </a:cubicBezTo>
                    <a:cubicBezTo>
                      <a:pt x="381000" y="97790"/>
                      <a:pt x="417830" y="113030"/>
                      <a:pt x="434340" y="129540"/>
                    </a:cubicBezTo>
                    <a:cubicBezTo>
                      <a:pt x="448310" y="143510"/>
                      <a:pt x="453390" y="165100"/>
                      <a:pt x="454660" y="182880"/>
                    </a:cubicBezTo>
                    <a:cubicBezTo>
                      <a:pt x="455930" y="200660"/>
                      <a:pt x="448310" y="222250"/>
                      <a:pt x="438150" y="237490"/>
                    </a:cubicBezTo>
                    <a:cubicBezTo>
                      <a:pt x="427990" y="251460"/>
                      <a:pt x="410210" y="265430"/>
                      <a:pt x="392430" y="270510"/>
                    </a:cubicBezTo>
                    <a:cubicBezTo>
                      <a:pt x="375920" y="276860"/>
                      <a:pt x="353060" y="278130"/>
                      <a:pt x="336550" y="270510"/>
                    </a:cubicBezTo>
                    <a:cubicBezTo>
                      <a:pt x="314960" y="260350"/>
                      <a:pt x="287020" y="229870"/>
                      <a:pt x="279400" y="208280"/>
                    </a:cubicBezTo>
                    <a:cubicBezTo>
                      <a:pt x="273050" y="190500"/>
                      <a:pt x="276860" y="168910"/>
                      <a:pt x="284480" y="152400"/>
                    </a:cubicBezTo>
                    <a:cubicBezTo>
                      <a:pt x="290830" y="135890"/>
                      <a:pt x="303530" y="118110"/>
                      <a:pt x="321310" y="109220"/>
                    </a:cubicBezTo>
                    <a:cubicBezTo>
                      <a:pt x="341630" y="99060"/>
                      <a:pt x="383540" y="97790"/>
                      <a:pt x="403860" y="106680"/>
                    </a:cubicBezTo>
                    <a:cubicBezTo>
                      <a:pt x="421640" y="113030"/>
                      <a:pt x="436880" y="129540"/>
                      <a:pt x="444500" y="146050"/>
                    </a:cubicBezTo>
                    <a:cubicBezTo>
                      <a:pt x="453390" y="161290"/>
                      <a:pt x="462280" y="184150"/>
                      <a:pt x="453390" y="201930"/>
                    </a:cubicBezTo>
                    <a:cubicBezTo>
                      <a:pt x="439420" y="232410"/>
                      <a:pt x="363220" y="266700"/>
                      <a:pt x="312420" y="289560"/>
                    </a:cubicBezTo>
                    <a:cubicBezTo>
                      <a:pt x="260350" y="311150"/>
                      <a:pt x="193040" y="331470"/>
                      <a:pt x="144780" y="334010"/>
                    </a:cubicBezTo>
                    <a:cubicBezTo>
                      <a:pt x="110490" y="335280"/>
                      <a:pt x="77470" y="331470"/>
                      <a:pt x="53340" y="318770"/>
                    </a:cubicBezTo>
                    <a:cubicBezTo>
                      <a:pt x="31750" y="304800"/>
                      <a:pt x="6350" y="281940"/>
                      <a:pt x="3810" y="257810"/>
                    </a:cubicBezTo>
                    <a:cubicBezTo>
                      <a:pt x="0" y="224790"/>
                      <a:pt x="29210" y="160020"/>
                      <a:pt x="67310" y="134620"/>
                    </a:cubicBezTo>
                    <a:cubicBezTo>
                      <a:pt x="121920" y="97790"/>
                      <a:pt x="279400" y="95250"/>
                      <a:pt x="328930" y="110490"/>
                    </a:cubicBezTo>
                    <a:cubicBezTo>
                      <a:pt x="353060" y="118110"/>
                      <a:pt x="365760" y="134620"/>
                      <a:pt x="374650" y="148590"/>
                    </a:cubicBezTo>
                    <a:cubicBezTo>
                      <a:pt x="382270" y="161290"/>
                      <a:pt x="386080" y="175260"/>
                      <a:pt x="386080" y="187960"/>
                    </a:cubicBezTo>
                    <a:cubicBezTo>
                      <a:pt x="386080" y="200660"/>
                      <a:pt x="383540" y="215900"/>
                      <a:pt x="377190" y="227330"/>
                    </a:cubicBezTo>
                    <a:cubicBezTo>
                      <a:pt x="372110" y="238760"/>
                      <a:pt x="361950" y="250190"/>
                      <a:pt x="351790" y="257810"/>
                    </a:cubicBezTo>
                    <a:cubicBezTo>
                      <a:pt x="341630" y="265430"/>
                      <a:pt x="325120" y="270510"/>
                      <a:pt x="314960" y="273050"/>
                    </a:cubicBezTo>
                    <a:cubicBezTo>
                      <a:pt x="307340" y="275590"/>
                      <a:pt x="300990" y="276860"/>
                      <a:pt x="294640" y="274320"/>
                    </a:cubicBezTo>
                    <a:cubicBezTo>
                      <a:pt x="287020" y="270510"/>
                      <a:pt x="284480" y="251460"/>
                      <a:pt x="273050" y="247650"/>
                    </a:cubicBezTo>
                    <a:cubicBezTo>
                      <a:pt x="255270" y="242570"/>
                      <a:pt x="218440" y="273050"/>
                      <a:pt x="190500" y="275590"/>
                    </a:cubicBezTo>
                    <a:cubicBezTo>
                      <a:pt x="163830" y="278130"/>
                      <a:pt x="137160" y="273050"/>
                      <a:pt x="113030" y="264160"/>
                    </a:cubicBezTo>
                    <a:cubicBezTo>
                      <a:pt x="85090" y="252730"/>
                      <a:pt x="52070" y="236220"/>
                      <a:pt x="35560" y="212090"/>
                    </a:cubicBezTo>
                    <a:cubicBezTo>
                      <a:pt x="16510" y="184150"/>
                      <a:pt x="8890" y="134620"/>
                      <a:pt x="8890" y="104140"/>
                    </a:cubicBezTo>
                    <a:cubicBezTo>
                      <a:pt x="7620" y="83820"/>
                      <a:pt x="10160" y="67310"/>
                      <a:pt x="17780" y="50800"/>
                    </a:cubicBezTo>
                    <a:cubicBezTo>
                      <a:pt x="25400" y="35560"/>
                      <a:pt x="39370" y="17780"/>
                      <a:pt x="54610" y="10160"/>
                    </a:cubicBezTo>
                    <a:cubicBezTo>
                      <a:pt x="69850" y="2540"/>
                      <a:pt x="92710" y="0"/>
                      <a:pt x="109220" y="3810"/>
                    </a:cubicBezTo>
                    <a:cubicBezTo>
                      <a:pt x="125730" y="7620"/>
                      <a:pt x="144780" y="21590"/>
                      <a:pt x="154940" y="35560"/>
                    </a:cubicBezTo>
                    <a:cubicBezTo>
                      <a:pt x="165100" y="49530"/>
                      <a:pt x="167640" y="88900"/>
                      <a:pt x="167640" y="88900"/>
                    </a:cubicBezTo>
                  </a:path>
                </a:pathLst>
              </a:custGeom>
              <a:solidFill>
                <a:srgbClr val="FF575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530447" y="2226984"/>
              <a:ext cx="520700" cy="902970"/>
              <a:chOff x="0" y="0"/>
              <a:chExt cx="520700" cy="90297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1750" y="48260"/>
                <a:ext cx="439420" cy="810260"/>
              </a:xfrm>
              <a:custGeom>
                <a:avLst/>
                <a:gdLst/>
                <a:ahLst/>
                <a:cxnLst/>
                <a:rect l="l" t="t" r="r" b="b"/>
                <a:pathLst>
                  <a:path w="439420" h="810260">
                    <a:moveTo>
                      <a:pt x="187960" y="55880"/>
                    </a:moveTo>
                    <a:cubicBezTo>
                      <a:pt x="229870" y="86360"/>
                      <a:pt x="323850" y="71120"/>
                      <a:pt x="356870" y="87630"/>
                    </a:cubicBezTo>
                    <a:cubicBezTo>
                      <a:pt x="375920" y="97790"/>
                      <a:pt x="387350" y="116840"/>
                      <a:pt x="394970" y="132080"/>
                    </a:cubicBezTo>
                    <a:cubicBezTo>
                      <a:pt x="400050" y="144780"/>
                      <a:pt x="401320" y="157480"/>
                      <a:pt x="398780" y="170180"/>
                    </a:cubicBezTo>
                    <a:cubicBezTo>
                      <a:pt x="396240" y="186690"/>
                      <a:pt x="383540" y="210820"/>
                      <a:pt x="370840" y="222250"/>
                    </a:cubicBezTo>
                    <a:cubicBezTo>
                      <a:pt x="361950" y="231140"/>
                      <a:pt x="349250" y="237490"/>
                      <a:pt x="336550" y="240030"/>
                    </a:cubicBezTo>
                    <a:cubicBezTo>
                      <a:pt x="320040" y="242570"/>
                      <a:pt x="278130" y="233680"/>
                      <a:pt x="278130" y="232410"/>
                    </a:cubicBezTo>
                    <a:cubicBezTo>
                      <a:pt x="278130" y="229870"/>
                      <a:pt x="356870" y="227330"/>
                      <a:pt x="356870" y="228600"/>
                    </a:cubicBezTo>
                    <a:cubicBezTo>
                      <a:pt x="356870" y="229870"/>
                      <a:pt x="309880" y="245110"/>
                      <a:pt x="280670" y="241300"/>
                    </a:cubicBezTo>
                    <a:cubicBezTo>
                      <a:pt x="236220" y="234950"/>
                      <a:pt x="139700" y="205740"/>
                      <a:pt x="120650" y="168910"/>
                    </a:cubicBezTo>
                    <a:cubicBezTo>
                      <a:pt x="104140" y="138430"/>
                      <a:pt x="115570" y="74930"/>
                      <a:pt x="143510" y="50800"/>
                    </a:cubicBezTo>
                    <a:cubicBezTo>
                      <a:pt x="180340" y="16510"/>
                      <a:pt x="321310" y="21590"/>
                      <a:pt x="369570" y="34290"/>
                    </a:cubicBezTo>
                    <a:cubicBezTo>
                      <a:pt x="393700" y="40640"/>
                      <a:pt x="410210" y="52070"/>
                      <a:pt x="421640" y="68580"/>
                    </a:cubicBezTo>
                    <a:cubicBezTo>
                      <a:pt x="433070" y="83820"/>
                      <a:pt x="439420" y="109220"/>
                      <a:pt x="436880" y="129540"/>
                    </a:cubicBezTo>
                    <a:cubicBezTo>
                      <a:pt x="435610" y="148590"/>
                      <a:pt x="421640" y="171450"/>
                      <a:pt x="408940" y="185420"/>
                    </a:cubicBezTo>
                    <a:cubicBezTo>
                      <a:pt x="398780" y="195580"/>
                      <a:pt x="391160" y="200660"/>
                      <a:pt x="372110" y="205740"/>
                    </a:cubicBezTo>
                    <a:cubicBezTo>
                      <a:pt x="327660" y="217170"/>
                      <a:pt x="134620" y="228600"/>
                      <a:pt x="128270" y="209550"/>
                    </a:cubicBezTo>
                    <a:cubicBezTo>
                      <a:pt x="124460" y="198120"/>
                      <a:pt x="181610" y="149860"/>
                      <a:pt x="201930" y="153670"/>
                    </a:cubicBezTo>
                    <a:cubicBezTo>
                      <a:pt x="222250" y="157480"/>
                      <a:pt x="241300" y="207010"/>
                      <a:pt x="250190" y="236220"/>
                    </a:cubicBezTo>
                    <a:cubicBezTo>
                      <a:pt x="259080" y="266700"/>
                      <a:pt x="256540" y="298450"/>
                      <a:pt x="254000" y="335280"/>
                    </a:cubicBezTo>
                    <a:cubicBezTo>
                      <a:pt x="250190" y="384810"/>
                      <a:pt x="228600" y="450850"/>
                      <a:pt x="223520" y="508000"/>
                    </a:cubicBezTo>
                    <a:cubicBezTo>
                      <a:pt x="218440" y="566420"/>
                      <a:pt x="240030" y="674370"/>
                      <a:pt x="222250" y="681990"/>
                    </a:cubicBezTo>
                    <a:cubicBezTo>
                      <a:pt x="209550" y="687070"/>
                      <a:pt x="154940" y="622300"/>
                      <a:pt x="156210" y="621030"/>
                    </a:cubicBezTo>
                    <a:cubicBezTo>
                      <a:pt x="156210" y="619760"/>
                      <a:pt x="213360" y="651510"/>
                      <a:pt x="224790" y="671830"/>
                    </a:cubicBezTo>
                    <a:cubicBezTo>
                      <a:pt x="234950" y="688340"/>
                      <a:pt x="234950" y="711200"/>
                      <a:pt x="231140" y="730250"/>
                    </a:cubicBezTo>
                    <a:cubicBezTo>
                      <a:pt x="227330" y="748030"/>
                      <a:pt x="215900" y="768350"/>
                      <a:pt x="201930" y="779780"/>
                    </a:cubicBezTo>
                    <a:cubicBezTo>
                      <a:pt x="187960" y="792480"/>
                      <a:pt x="167640" y="802640"/>
                      <a:pt x="148590" y="802640"/>
                    </a:cubicBezTo>
                    <a:cubicBezTo>
                      <a:pt x="124460" y="802640"/>
                      <a:pt x="85090" y="787400"/>
                      <a:pt x="69850" y="767080"/>
                    </a:cubicBezTo>
                    <a:cubicBezTo>
                      <a:pt x="54610" y="746760"/>
                      <a:pt x="46990" y="707390"/>
                      <a:pt x="54610" y="683260"/>
                    </a:cubicBezTo>
                    <a:cubicBezTo>
                      <a:pt x="62230" y="659130"/>
                      <a:pt x="92710" y="629920"/>
                      <a:pt x="116840" y="623570"/>
                    </a:cubicBezTo>
                    <a:cubicBezTo>
                      <a:pt x="140970" y="615950"/>
                      <a:pt x="181610" y="624840"/>
                      <a:pt x="200660" y="640080"/>
                    </a:cubicBezTo>
                    <a:cubicBezTo>
                      <a:pt x="219710" y="656590"/>
                      <a:pt x="236220" y="694690"/>
                      <a:pt x="233680" y="720090"/>
                    </a:cubicBezTo>
                    <a:cubicBezTo>
                      <a:pt x="231140" y="745490"/>
                      <a:pt x="205740" y="778510"/>
                      <a:pt x="185420" y="791210"/>
                    </a:cubicBezTo>
                    <a:cubicBezTo>
                      <a:pt x="168910" y="802640"/>
                      <a:pt x="146050" y="810260"/>
                      <a:pt x="128270" y="801370"/>
                    </a:cubicBezTo>
                    <a:cubicBezTo>
                      <a:pt x="93980" y="784860"/>
                      <a:pt x="50800" y="680720"/>
                      <a:pt x="39370" y="621030"/>
                    </a:cubicBezTo>
                    <a:cubicBezTo>
                      <a:pt x="27940" y="567690"/>
                      <a:pt x="41910" y="515620"/>
                      <a:pt x="49530" y="462280"/>
                    </a:cubicBezTo>
                    <a:cubicBezTo>
                      <a:pt x="57150" y="407670"/>
                      <a:pt x="91440" y="342900"/>
                      <a:pt x="85090" y="297180"/>
                    </a:cubicBezTo>
                    <a:cubicBezTo>
                      <a:pt x="80010" y="262890"/>
                      <a:pt x="49530" y="240030"/>
                      <a:pt x="39370" y="212090"/>
                    </a:cubicBezTo>
                    <a:cubicBezTo>
                      <a:pt x="30480" y="186690"/>
                      <a:pt x="22860" y="160020"/>
                      <a:pt x="26670" y="134620"/>
                    </a:cubicBezTo>
                    <a:cubicBezTo>
                      <a:pt x="30480" y="107950"/>
                      <a:pt x="44450" y="73660"/>
                      <a:pt x="64770" y="55880"/>
                    </a:cubicBezTo>
                    <a:cubicBezTo>
                      <a:pt x="87630" y="38100"/>
                      <a:pt x="123190" y="38100"/>
                      <a:pt x="161290" y="34290"/>
                    </a:cubicBezTo>
                    <a:cubicBezTo>
                      <a:pt x="217170" y="26670"/>
                      <a:pt x="323850" y="20320"/>
                      <a:pt x="369570" y="34290"/>
                    </a:cubicBezTo>
                    <a:cubicBezTo>
                      <a:pt x="393700" y="40640"/>
                      <a:pt x="410210" y="52070"/>
                      <a:pt x="421640" y="68580"/>
                    </a:cubicBezTo>
                    <a:cubicBezTo>
                      <a:pt x="433070" y="83820"/>
                      <a:pt x="439420" y="109220"/>
                      <a:pt x="436880" y="129540"/>
                    </a:cubicBezTo>
                    <a:cubicBezTo>
                      <a:pt x="435610" y="148590"/>
                      <a:pt x="422910" y="171450"/>
                      <a:pt x="408940" y="185420"/>
                    </a:cubicBezTo>
                    <a:cubicBezTo>
                      <a:pt x="394970" y="199390"/>
                      <a:pt x="373380" y="205740"/>
                      <a:pt x="351790" y="213360"/>
                    </a:cubicBezTo>
                    <a:cubicBezTo>
                      <a:pt x="326390" y="222250"/>
                      <a:pt x="293370" y="228600"/>
                      <a:pt x="262890" y="229870"/>
                    </a:cubicBezTo>
                    <a:cubicBezTo>
                      <a:pt x="233680" y="231140"/>
                      <a:pt x="204470" y="228600"/>
                      <a:pt x="171450" y="218440"/>
                    </a:cubicBezTo>
                    <a:cubicBezTo>
                      <a:pt x="127000" y="205740"/>
                      <a:pt x="49530" y="184150"/>
                      <a:pt x="25400" y="148590"/>
                    </a:cubicBezTo>
                    <a:cubicBezTo>
                      <a:pt x="5080" y="118110"/>
                      <a:pt x="0" y="55880"/>
                      <a:pt x="19050" y="30480"/>
                    </a:cubicBezTo>
                    <a:cubicBezTo>
                      <a:pt x="39370" y="5080"/>
                      <a:pt x="111760" y="0"/>
                      <a:pt x="149860" y="2540"/>
                    </a:cubicBezTo>
                    <a:cubicBezTo>
                      <a:pt x="180340" y="3810"/>
                      <a:pt x="207010" y="12700"/>
                      <a:pt x="228600" y="27940"/>
                    </a:cubicBezTo>
                    <a:cubicBezTo>
                      <a:pt x="248920" y="43180"/>
                      <a:pt x="255270" y="82550"/>
                      <a:pt x="276860" y="91440"/>
                    </a:cubicBezTo>
                    <a:cubicBezTo>
                      <a:pt x="298450" y="101600"/>
                      <a:pt x="337820" y="81280"/>
                      <a:pt x="356870" y="87630"/>
                    </a:cubicBezTo>
                    <a:cubicBezTo>
                      <a:pt x="369570" y="92710"/>
                      <a:pt x="378460" y="101600"/>
                      <a:pt x="386080" y="114300"/>
                    </a:cubicBezTo>
                    <a:cubicBezTo>
                      <a:pt x="393700" y="128270"/>
                      <a:pt x="401320" y="152400"/>
                      <a:pt x="398780" y="170180"/>
                    </a:cubicBezTo>
                    <a:cubicBezTo>
                      <a:pt x="396240" y="189230"/>
                      <a:pt x="384810" y="209550"/>
                      <a:pt x="370840" y="222250"/>
                    </a:cubicBezTo>
                    <a:cubicBezTo>
                      <a:pt x="358140" y="233680"/>
                      <a:pt x="339090" y="240030"/>
                      <a:pt x="316230" y="242570"/>
                    </a:cubicBezTo>
                    <a:cubicBezTo>
                      <a:pt x="280670" y="245110"/>
                      <a:pt x="214630" y="231140"/>
                      <a:pt x="173990" y="218440"/>
                    </a:cubicBezTo>
                    <a:cubicBezTo>
                      <a:pt x="140970" y="208280"/>
                      <a:pt x="109220" y="196850"/>
                      <a:pt x="88900" y="179070"/>
                    </a:cubicBezTo>
                    <a:cubicBezTo>
                      <a:pt x="72390" y="165100"/>
                      <a:pt x="58420" y="147320"/>
                      <a:pt x="54610" y="127000"/>
                    </a:cubicBezTo>
                    <a:cubicBezTo>
                      <a:pt x="52070" y="106680"/>
                      <a:pt x="57150" y="73660"/>
                      <a:pt x="71120" y="57150"/>
                    </a:cubicBezTo>
                    <a:cubicBezTo>
                      <a:pt x="85090" y="40640"/>
                      <a:pt x="118110" y="30480"/>
                      <a:pt x="138430" y="30480"/>
                    </a:cubicBezTo>
                    <a:cubicBezTo>
                      <a:pt x="156210" y="31750"/>
                      <a:pt x="187960" y="55880"/>
                      <a:pt x="187960" y="55880"/>
                    </a:cubicBezTo>
                  </a:path>
                </a:pathLst>
              </a:custGeom>
              <a:solidFill>
                <a:srgbClr val="FF575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4531484" y="2275245"/>
              <a:ext cx="792068" cy="1546324"/>
              <a:chOff x="-12933" y="-659129"/>
              <a:chExt cx="792068" cy="154632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-12933" y="-659129"/>
                <a:ext cx="792068" cy="1546324"/>
              </a:xfrm>
              <a:custGeom>
                <a:avLst/>
                <a:gdLst/>
                <a:ahLst/>
                <a:cxnLst/>
                <a:rect l="l" t="t" r="r" b="b"/>
                <a:pathLst>
                  <a:path w="429260" h="840740">
                    <a:moveTo>
                      <a:pt x="200660" y="124460"/>
                    </a:moveTo>
                    <a:cubicBezTo>
                      <a:pt x="170180" y="180340"/>
                      <a:pt x="172720" y="205740"/>
                      <a:pt x="173990" y="240030"/>
                    </a:cubicBezTo>
                    <a:cubicBezTo>
                      <a:pt x="173990" y="299720"/>
                      <a:pt x="179070" y="414020"/>
                      <a:pt x="187960" y="488950"/>
                    </a:cubicBezTo>
                    <a:cubicBezTo>
                      <a:pt x="194310" y="549910"/>
                      <a:pt x="234950" y="627380"/>
                      <a:pt x="215900" y="655320"/>
                    </a:cubicBezTo>
                    <a:cubicBezTo>
                      <a:pt x="201930" y="675640"/>
                      <a:pt x="133350" y="679450"/>
                      <a:pt x="130810" y="671830"/>
                    </a:cubicBezTo>
                    <a:cubicBezTo>
                      <a:pt x="127000" y="665480"/>
                      <a:pt x="167640" y="618490"/>
                      <a:pt x="193040" y="613410"/>
                    </a:cubicBezTo>
                    <a:cubicBezTo>
                      <a:pt x="223520" y="605790"/>
                      <a:pt x="281940" y="628650"/>
                      <a:pt x="303530" y="651510"/>
                    </a:cubicBezTo>
                    <a:cubicBezTo>
                      <a:pt x="320040" y="669290"/>
                      <a:pt x="328930" y="722630"/>
                      <a:pt x="322580" y="726440"/>
                    </a:cubicBezTo>
                    <a:cubicBezTo>
                      <a:pt x="317500" y="728980"/>
                      <a:pt x="261620" y="675640"/>
                      <a:pt x="265430" y="662940"/>
                    </a:cubicBezTo>
                    <a:cubicBezTo>
                      <a:pt x="270510" y="647700"/>
                      <a:pt x="335280" y="637540"/>
                      <a:pt x="361950" y="645160"/>
                    </a:cubicBezTo>
                    <a:cubicBezTo>
                      <a:pt x="386080" y="652780"/>
                      <a:pt x="414020" y="680720"/>
                      <a:pt x="421640" y="704850"/>
                    </a:cubicBezTo>
                    <a:cubicBezTo>
                      <a:pt x="429260" y="728980"/>
                      <a:pt x="421640" y="768350"/>
                      <a:pt x="406400" y="787400"/>
                    </a:cubicBezTo>
                    <a:cubicBezTo>
                      <a:pt x="391160" y="807720"/>
                      <a:pt x="353060" y="822960"/>
                      <a:pt x="328930" y="821690"/>
                    </a:cubicBezTo>
                    <a:cubicBezTo>
                      <a:pt x="303530" y="819150"/>
                      <a:pt x="270510" y="797560"/>
                      <a:pt x="257810" y="775970"/>
                    </a:cubicBezTo>
                    <a:cubicBezTo>
                      <a:pt x="245110" y="754380"/>
                      <a:pt x="246380" y="713740"/>
                      <a:pt x="255270" y="692150"/>
                    </a:cubicBezTo>
                    <a:cubicBezTo>
                      <a:pt x="261620" y="674370"/>
                      <a:pt x="279400" y="659130"/>
                      <a:pt x="294640" y="651510"/>
                    </a:cubicBezTo>
                    <a:cubicBezTo>
                      <a:pt x="311150" y="643890"/>
                      <a:pt x="334010" y="640080"/>
                      <a:pt x="351790" y="643890"/>
                    </a:cubicBezTo>
                    <a:cubicBezTo>
                      <a:pt x="369570" y="646430"/>
                      <a:pt x="389890" y="656590"/>
                      <a:pt x="402590" y="671830"/>
                    </a:cubicBezTo>
                    <a:cubicBezTo>
                      <a:pt x="416560" y="689610"/>
                      <a:pt x="429260" y="728980"/>
                      <a:pt x="422910" y="753110"/>
                    </a:cubicBezTo>
                    <a:cubicBezTo>
                      <a:pt x="416560" y="777240"/>
                      <a:pt x="389890" y="803910"/>
                      <a:pt x="367030" y="816610"/>
                    </a:cubicBezTo>
                    <a:cubicBezTo>
                      <a:pt x="345440" y="826770"/>
                      <a:pt x="317500" y="822960"/>
                      <a:pt x="292100" y="825500"/>
                    </a:cubicBezTo>
                    <a:cubicBezTo>
                      <a:pt x="265430" y="826770"/>
                      <a:pt x="231140" y="840740"/>
                      <a:pt x="208280" y="828040"/>
                    </a:cubicBezTo>
                    <a:cubicBezTo>
                      <a:pt x="180340" y="812800"/>
                      <a:pt x="139700" y="731520"/>
                      <a:pt x="143510" y="726440"/>
                    </a:cubicBezTo>
                    <a:cubicBezTo>
                      <a:pt x="148590" y="722630"/>
                      <a:pt x="196850" y="788670"/>
                      <a:pt x="220980" y="787400"/>
                    </a:cubicBezTo>
                    <a:cubicBezTo>
                      <a:pt x="245110" y="786130"/>
                      <a:pt x="284480" y="717550"/>
                      <a:pt x="289560" y="721360"/>
                    </a:cubicBezTo>
                    <a:cubicBezTo>
                      <a:pt x="293370" y="723900"/>
                      <a:pt x="274320" y="781050"/>
                      <a:pt x="254000" y="798830"/>
                    </a:cubicBezTo>
                    <a:cubicBezTo>
                      <a:pt x="233680" y="816610"/>
                      <a:pt x="193040" y="830580"/>
                      <a:pt x="165100" y="826770"/>
                    </a:cubicBezTo>
                    <a:cubicBezTo>
                      <a:pt x="134620" y="821690"/>
                      <a:pt x="102870" y="792480"/>
                      <a:pt x="81280" y="765810"/>
                    </a:cubicBezTo>
                    <a:cubicBezTo>
                      <a:pt x="58420" y="736600"/>
                      <a:pt x="44450" y="697230"/>
                      <a:pt x="33020" y="656590"/>
                    </a:cubicBezTo>
                    <a:cubicBezTo>
                      <a:pt x="21590" y="609600"/>
                      <a:pt x="20320" y="558800"/>
                      <a:pt x="17780" y="496570"/>
                    </a:cubicBezTo>
                    <a:cubicBezTo>
                      <a:pt x="12700" y="405130"/>
                      <a:pt x="0" y="240030"/>
                      <a:pt x="13970" y="163830"/>
                    </a:cubicBezTo>
                    <a:cubicBezTo>
                      <a:pt x="20320" y="121920"/>
                      <a:pt x="34290" y="93980"/>
                      <a:pt x="48260" y="68580"/>
                    </a:cubicBezTo>
                    <a:cubicBezTo>
                      <a:pt x="59690" y="48260"/>
                      <a:pt x="72390" y="31750"/>
                      <a:pt x="86360" y="20320"/>
                    </a:cubicBezTo>
                    <a:cubicBezTo>
                      <a:pt x="97790" y="11430"/>
                      <a:pt x="106680" y="5080"/>
                      <a:pt x="120650" y="2540"/>
                    </a:cubicBezTo>
                    <a:cubicBezTo>
                      <a:pt x="135890" y="0"/>
                      <a:pt x="160020" y="3810"/>
                      <a:pt x="175260" y="10160"/>
                    </a:cubicBezTo>
                    <a:cubicBezTo>
                      <a:pt x="186690" y="16510"/>
                      <a:pt x="195580" y="24130"/>
                      <a:pt x="203200" y="35560"/>
                    </a:cubicBezTo>
                    <a:cubicBezTo>
                      <a:pt x="210820" y="49530"/>
                      <a:pt x="215900" y="73660"/>
                      <a:pt x="214630" y="90170"/>
                    </a:cubicBezTo>
                    <a:cubicBezTo>
                      <a:pt x="213360" y="102870"/>
                      <a:pt x="200660" y="124460"/>
                      <a:pt x="200660" y="124460"/>
                    </a:cubicBezTo>
                  </a:path>
                </a:pathLst>
              </a:custGeom>
              <a:solidFill>
                <a:srgbClr val="FF575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 dirty="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3110084" y="2179994"/>
              <a:ext cx="488671" cy="1967157"/>
              <a:chOff x="10947" y="-191770"/>
              <a:chExt cx="488671" cy="19671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0947" y="-191770"/>
                <a:ext cx="488671" cy="1967157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1510030">
                    <a:moveTo>
                      <a:pt x="265430" y="118110"/>
                    </a:moveTo>
                    <a:cubicBezTo>
                      <a:pt x="201930" y="292100"/>
                      <a:pt x="189230" y="353060"/>
                      <a:pt x="181610" y="408940"/>
                    </a:cubicBezTo>
                    <a:cubicBezTo>
                      <a:pt x="173990" y="466090"/>
                      <a:pt x="168910" y="509270"/>
                      <a:pt x="172720" y="581660"/>
                    </a:cubicBezTo>
                    <a:cubicBezTo>
                      <a:pt x="176530" y="706120"/>
                      <a:pt x="201930" y="969010"/>
                      <a:pt x="240030" y="1090930"/>
                    </a:cubicBezTo>
                    <a:cubicBezTo>
                      <a:pt x="262890" y="1164590"/>
                      <a:pt x="308610" y="1215390"/>
                      <a:pt x="325120" y="1261110"/>
                    </a:cubicBezTo>
                    <a:cubicBezTo>
                      <a:pt x="336550" y="1290320"/>
                      <a:pt x="344170" y="1308100"/>
                      <a:pt x="342900" y="1334770"/>
                    </a:cubicBezTo>
                    <a:cubicBezTo>
                      <a:pt x="340360" y="1369060"/>
                      <a:pt x="316230" y="1421130"/>
                      <a:pt x="300990" y="1443990"/>
                    </a:cubicBezTo>
                    <a:cubicBezTo>
                      <a:pt x="290830" y="1459230"/>
                      <a:pt x="280670" y="1466850"/>
                      <a:pt x="267970" y="1473200"/>
                    </a:cubicBezTo>
                    <a:cubicBezTo>
                      <a:pt x="256540" y="1480820"/>
                      <a:pt x="240030" y="1484630"/>
                      <a:pt x="226060" y="1484630"/>
                    </a:cubicBezTo>
                    <a:cubicBezTo>
                      <a:pt x="212090" y="1484630"/>
                      <a:pt x="196850" y="1480820"/>
                      <a:pt x="184150" y="1474470"/>
                    </a:cubicBezTo>
                    <a:cubicBezTo>
                      <a:pt x="171450" y="1468120"/>
                      <a:pt x="158750" y="1457960"/>
                      <a:pt x="151130" y="1446530"/>
                    </a:cubicBezTo>
                    <a:cubicBezTo>
                      <a:pt x="143510" y="1435100"/>
                      <a:pt x="137160" y="1419860"/>
                      <a:pt x="134620" y="1405890"/>
                    </a:cubicBezTo>
                    <a:cubicBezTo>
                      <a:pt x="133350" y="1391920"/>
                      <a:pt x="133350" y="1377950"/>
                      <a:pt x="139700" y="1362710"/>
                    </a:cubicBezTo>
                    <a:cubicBezTo>
                      <a:pt x="148590" y="1341120"/>
                      <a:pt x="172720" y="1301750"/>
                      <a:pt x="199390" y="1290320"/>
                    </a:cubicBezTo>
                    <a:cubicBezTo>
                      <a:pt x="229870" y="1277620"/>
                      <a:pt x="306070" y="1282700"/>
                      <a:pt x="314960" y="1300480"/>
                    </a:cubicBezTo>
                    <a:cubicBezTo>
                      <a:pt x="323850" y="1318260"/>
                      <a:pt x="250190" y="1371600"/>
                      <a:pt x="255270" y="1395730"/>
                    </a:cubicBezTo>
                    <a:cubicBezTo>
                      <a:pt x="260350" y="1417320"/>
                      <a:pt x="323850" y="1426210"/>
                      <a:pt x="325120" y="1441450"/>
                    </a:cubicBezTo>
                    <a:cubicBezTo>
                      <a:pt x="325120" y="1456690"/>
                      <a:pt x="279400" y="1479550"/>
                      <a:pt x="256540" y="1490980"/>
                    </a:cubicBezTo>
                    <a:cubicBezTo>
                      <a:pt x="238760" y="1499870"/>
                      <a:pt x="219710" y="1506220"/>
                      <a:pt x="201930" y="1507490"/>
                    </a:cubicBezTo>
                    <a:cubicBezTo>
                      <a:pt x="186690" y="1508760"/>
                      <a:pt x="172720" y="1508760"/>
                      <a:pt x="158750" y="1503680"/>
                    </a:cubicBezTo>
                    <a:cubicBezTo>
                      <a:pt x="140970" y="1496060"/>
                      <a:pt x="119380" y="1477010"/>
                      <a:pt x="109220" y="1461770"/>
                    </a:cubicBezTo>
                    <a:cubicBezTo>
                      <a:pt x="100330" y="1447800"/>
                      <a:pt x="97790" y="1432560"/>
                      <a:pt x="97790" y="1418590"/>
                    </a:cubicBezTo>
                    <a:cubicBezTo>
                      <a:pt x="96520" y="1404620"/>
                      <a:pt x="99060" y="1389380"/>
                      <a:pt x="106680" y="1375410"/>
                    </a:cubicBezTo>
                    <a:cubicBezTo>
                      <a:pt x="115570" y="1358900"/>
                      <a:pt x="140970" y="1350010"/>
                      <a:pt x="154940" y="1330960"/>
                    </a:cubicBezTo>
                    <a:cubicBezTo>
                      <a:pt x="171450" y="1308100"/>
                      <a:pt x="181610" y="1264920"/>
                      <a:pt x="198120" y="1240790"/>
                    </a:cubicBezTo>
                    <a:cubicBezTo>
                      <a:pt x="209550" y="1223010"/>
                      <a:pt x="219710" y="1206500"/>
                      <a:pt x="237490" y="1197610"/>
                    </a:cubicBezTo>
                    <a:cubicBezTo>
                      <a:pt x="259080" y="1187450"/>
                      <a:pt x="300990" y="1184910"/>
                      <a:pt x="323850" y="1196340"/>
                    </a:cubicBezTo>
                    <a:cubicBezTo>
                      <a:pt x="345440" y="1207770"/>
                      <a:pt x="368300" y="1243330"/>
                      <a:pt x="373380" y="1266190"/>
                    </a:cubicBezTo>
                    <a:cubicBezTo>
                      <a:pt x="377190" y="1286510"/>
                      <a:pt x="370840" y="1308100"/>
                      <a:pt x="360680" y="1324610"/>
                    </a:cubicBezTo>
                    <a:cubicBezTo>
                      <a:pt x="351790" y="1339850"/>
                      <a:pt x="335280" y="1356360"/>
                      <a:pt x="317500" y="1362710"/>
                    </a:cubicBezTo>
                    <a:cubicBezTo>
                      <a:pt x="294640" y="1370330"/>
                      <a:pt x="252730" y="1369060"/>
                      <a:pt x="231140" y="1355090"/>
                    </a:cubicBezTo>
                    <a:cubicBezTo>
                      <a:pt x="210820" y="1341120"/>
                      <a:pt x="190500" y="1305560"/>
                      <a:pt x="190500" y="1280160"/>
                    </a:cubicBezTo>
                    <a:cubicBezTo>
                      <a:pt x="189230" y="1254760"/>
                      <a:pt x="210820" y="1217930"/>
                      <a:pt x="228600" y="1202690"/>
                    </a:cubicBezTo>
                    <a:cubicBezTo>
                      <a:pt x="243840" y="1189990"/>
                      <a:pt x="266700" y="1186180"/>
                      <a:pt x="285750" y="1186180"/>
                    </a:cubicBezTo>
                    <a:cubicBezTo>
                      <a:pt x="303530" y="1187450"/>
                      <a:pt x="326390" y="1193800"/>
                      <a:pt x="340360" y="1207770"/>
                    </a:cubicBezTo>
                    <a:cubicBezTo>
                      <a:pt x="356870" y="1224280"/>
                      <a:pt x="372110" y="1261110"/>
                      <a:pt x="373380" y="1286510"/>
                    </a:cubicBezTo>
                    <a:cubicBezTo>
                      <a:pt x="374650" y="1310640"/>
                      <a:pt x="361950" y="1333500"/>
                      <a:pt x="349250" y="1357630"/>
                    </a:cubicBezTo>
                    <a:cubicBezTo>
                      <a:pt x="335280" y="1385570"/>
                      <a:pt x="311150" y="1417320"/>
                      <a:pt x="289560" y="1442720"/>
                    </a:cubicBezTo>
                    <a:cubicBezTo>
                      <a:pt x="269240" y="1465580"/>
                      <a:pt x="245110" y="1492250"/>
                      <a:pt x="223520" y="1501140"/>
                    </a:cubicBezTo>
                    <a:cubicBezTo>
                      <a:pt x="209550" y="1508760"/>
                      <a:pt x="194310" y="1510030"/>
                      <a:pt x="180340" y="1508760"/>
                    </a:cubicBezTo>
                    <a:cubicBezTo>
                      <a:pt x="166370" y="1506220"/>
                      <a:pt x="151130" y="1501140"/>
                      <a:pt x="138430" y="1493520"/>
                    </a:cubicBezTo>
                    <a:cubicBezTo>
                      <a:pt x="127000" y="1485900"/>
                      <a:pt x="115570" y="1473200"/>
                      <a:pt x="109220" y="1461770"/>
                    </a:cubicBezTo>
                    <a:cubicBezTo>
                      <a:pt x="101600" y="1449070"/>
                      <a:pt x="97790" y="1432560"/>
                      <a:pt x="97790" y="1418590"/>
                    </a:cubicBezTo>
                    <a:cubicBezTo>
                      <a:pt x="96520" y="1404620"/>
                      <a:pt x="100330" y="1388110"/>
                      <a:pt x="106680" y="1375410"/>
                    </a:cubicBezTo>
                    <a:cubicBezTo>
                      <a:pt x="113030" y="1362710"/>
                      <a:pt x="125730" y="1350010"/>
                      <a:pt x="134620" y="1342390"/>
                    </a:cubicBezTo>
                    <a:cubicBezTo>
                      <a:pt x="142240" y="1337310"/>
                      <a:pt x="148590" y="1330960"/>
                      <a:pt x="154940" y="1330960"/>
                    </a:cubicBezTo>
                    <a:cubicBezTo>
                      <a:pt x="161290" y="1330960"/>
                      <a:pt x="166370" y="1343660"/>
                      <a:pt x="173990" y="1342390"/>
                    </a:cubicBezTo>
                    <a:cubicBezTo>
                      <a:pt x="187960" y="1341120"/>
                      <a:pt x="204470" y="1297940"/>
                      <a:pt x="227330" y="1286510"/>
                    </a:cubicBezTo>
                    <a:cubicBezTo>
                      <a:pt x="251460" y="1273810"/>
                      <a:pt x="290830" y="1267460"/>
                      <a:pt x="320040" y="1272540"/>
                    </a:cubicBezTo>
                    <a:cubicBezTo>
                      <a:pt x="347980" y="1277620"/>
                      <a:pt x="384810" y="1292860"/>
                      <a:pt x="398780" y="1316990"/>
                    </a:cubicBezTo>
                    <a:cubicBezTo>
                      <a:pt x="415290" y="1343660"/>
                      <a:pt x="419100" y="1400810"/>
                      <a:pt x="401320" y="1428750"/>
                    </a:cubicBezTo>
                    <a:cubicBezTo>
                      <a:pt x="383540" y="1456690"/>
                      <a:pt x="321310" y="1484630"/>
                      <a:pt x="288290" y="1479550"/>
                    </a:cubicBezTo>
                    <a:cubicBezTo>
                      <a:pt x="261620" y="1475740"/>
                      <a:pt x="215900" y="1428750"/>
                      <a:pt x="219710" y="1419860"/>
                    </a:cubicBezTo>
                    <a:cubicBezTo>
                      <a:pt x="223520" y="1410970"/>
                      <a:pt x="304800" y="1413510"/>
                      <a:pt x="309880" y="1424940"/>
                    </a:cubicBezTo>
                    <a:cubicBezTo>
                      <a:pt x="313690" y="1432560"/>
                      <a:pt x="298450" y="1451610"/>
                      <a:pt x="285750" y="1460500"/>
                    </a:cubicBezTo>
                    <a:cubicBezTo>
                      <a:pt x="271780" y="1471930"/>
                      <a:pt x="245110" y="1483360"/>
                      <a:pt x="226060" y="1484630"/>
                    </a:cubicBezTo>
                    <a:cubicBezTo>
                      <a:pt x="210820" y="1485900"/>
                      <a:pt x="196850" y="1482090"/>
                      <a:pt x="184150" y="1474470"/>
                    </a:cubicBezTo>
                    <a:cubicBezTo>
                      <a:pt x="167640" y="1465580"/>
                      <a:pt x="148590" y="1446530"/>
                      <a:pt x="140970" y="1427480"/>
                    </a:cubicBezTo>
                    <a:cubicBezTo>
                      <a:pt x="133350" y="1408430"/>
                      <a:pt x="134620" y="1381760"/>
                      <a:pt x="139700" y="1362710"/>
                    </a:cubicBezTo>
                    <a:cubicBezTo>
                      <a:pt x="144780" y="1347470"/>
                      <a:pt x="166370" y="1339850"/>
                      <a:pt x="166370" y="1322070"/>
                    </a:cubicBezTo>
                    <a:cubicBezTo>
                      <a:pt x="166370" y="1286510"/>
                      <a:pt x="91440" y="1229360"/>
                      <a:pt x="71120" y="1168400"/>
                    </a:cubicBezTo>
                    <a:cubicBezTo>
                      <a:pt x="46990" y="1096010"/>
                      <a:pt x="58420" y="995680"/>
                      <a:pt x="48260" y="911860"/>
                    </a:cubicBezTo>
                    <a:cubicBezTo>
                      <a:pt x="36830" y="826770"/>
                      <a:pt x="12700" y="744220"/>
                      <a:pt x="6350" y="661670"/>
                    </a:cubicBezTo>
                    <a:cubicBezTo>
                      <a:pt x="0" y="581660"/>
                      <a:pt x="0" y="505460"/>
                      <a:pt x="8890" y="424180"/>
                    </a:cubicBezTo>
                    <a:cubicBezTo>
                      <a:pt x="19050" y="339090"/>
                      <a:pt x="48260" y="224790"/>
                      <a:pt x="68580" y="163830"/>
                    </a:cubicBezTo>
                    <a:cubicBezTo>
                      <a:pt x="80010" y="130810"/>
                      <a:pt x="90170" y="111760"/>
                      <a:pt x="104140" y="87630"/>
                    </a:cubicBezTo>
                    <a:cubicBezTo>
                      <a:pt x="119380" y="62230"/>
                      <a:pt x="133350" y="29210"/>
                      <a:pt x="153670" y="16510"/>
                    </a:cubicBezTo>
                    <a:cubicBezTo>
                      <a:pt x="168910" y="5080"/>
                      <a:pt x="190500" y="0"/>
                      <a:pt x="207010" y="3810"/>
                    </a:cubicBezTo>
                    <a:cubicBezTo>
                      <a:pt x="227330" y="7620"/>
                      <a:pt x="256540" y="26670"/>
                      <a:pt x="266700" y="45720"/>
                    </a:cubicBezTo>
                    <a:cubicBezTo>
                      <a:pt x="276860" y="64770"/>
                      <a:pt x="265430" y="118110"/>
                      <a:pt x="265430" y="118110"/>
                    </a:cubicBezTo>
                  </a:path>
                </a:pathLst>
              </a:custGeom>
              <a:solidFill>
                <a:srgbClr val="FF5757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417917" y="-508464"/>
              <a:ext cx="18297517" cy="75530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67"/>
                </a:lnSpc>
                <a:spcBef>
                  <a:spcPct val="0"/>
                </a:spcBef>
              </a:pPr>
              <a:r>
                <a:rPr lang="en-US" sz="30047" b="1" spc="6370" dirty="0">
                  <a:solidFill>
                    <a:srgbClr val="FFFFFF"/>
                  </a:solidFill>
                  <a:latin typeface="Stadio Now Display Bold"/>
                  <a:ea typeface="Stadio Now Display Bold"/>
                  <a:cs typeface="Stadio Now Display Bold"/>
                  <a:sym typeface="Stadio Now Display Bold"/>
                </a:rPr>
                <a:t>SOPU</a:t>
              </a:r>
            </a:p>
          </p:txBody>
        </p:sp>
      </p:grpSp>
      <p:grpSp>
        <p:nvGrpSpPr>
          <p:cNvPr id="33" name="Group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79193" y="4211003"/>
            <a:ext cx="352425" cy="350520"/>
            <a:chOff x="0" y="0"/>
            <a:chExt cx="469900" cy="467360"/>
          </a:xfrm>
        </p:grpSpPr>
        <p:sp>
          <p:nvSpPr>
            <p:cNvPr id="34" name="Freeform 34"/>
            <p:cNvSpPr/>
            <p:nvPr/>
          </p:nvSpPr>
          <p:spPr>
            <a:xfrm>
              <a:off x="48260" y="49530"/>
              <a:ext cx="370840" cy="367030"/>
            </a:xfrm>
            <a:custGeom>
              <a:avLst/>
              <a:gdLst/>
              <a:ahLst/>
              <a:cxnLst/>
              <a:rect l="l" t="t" r="r" b="b"/>
              <a:pathLst>
                <a:path w="370840" h="367030">
                  <a:moveTo>
                    <a:pt x="173990" y="110490"/>
                  </a:moveTo>
                  <a:cubicBezTo>
                    <a:pt x="308610" y="120650"/>
                    <a:pt x="331470" y="139700"/>
                    <a:pt x="339090" y="160020"/>
                  </a:cubicBezTo>
                  <a:cubicBezTo>
                    <a:pt x="347980" y="180340"/>
                    <a:pt x="342900" y="215900"/>
                    <a:pt x="330200" y="233680"/>
                  </a:cubicBezTo>
                  <a:cubicBezTo>
                    <a:pt x="318770" y="251460"/>
                    <a:pt x="290830" y="261620"/>
                    <a:pt x="265430" y="267970"/>
                  </a:cubicBezTo>
                  <a:cubicBezTo>
                    <a:pt x="233680" y="276860"/>
                    <a:pt x="172720" y="287020"/>
                    <a:pt x="151130" y="269240"/>
                  </a:cubicBezTo>
                  <a:cubicBezTo>
                    <a:pt x="133350" y="254000"/>
                    <a:pt x="124460" y="198120"/>
                    <a:pt x="135890" y="180340"/>
                  </a:cubicBezTo>
                  <a:cubicBezTo>
                    <a:pt x="147320" y="162560"/>
                    <a:pt x="189230" y="156210"/>
                    <a:pt x="218440" y="157480"/>
                  </a:cubicBezTo>
                  <a:cubicBezTo>
                    <a:pt x="248920" y="158750"/>
                    <a:pt x="292100" y="175260"/>
                    <a:pt x="316230" y="191770"/>
                  </a:cubicBezTo>
                  <a:cubicBezTo>
                    <a:pt x="335280" y="204470"/>
                    <a:pt x="347980" y="220980"/>
                    <a:pt x="356870" y="236220"/>
                  </a:cubicBezTo>
                  <a:cubicBezTo>
                    <a:pt x="364490" y="248920"/>
                    <a:pt x="368300" y="261620"/>
                    <a:pt x="369570" y="274320"/>
                  </a:cubicBezTo>
                  <a:cubicBezTo>
                    <a:pt x="370840" y="288290"/>
                    <a:pt x="368300" y="302260"/>
                    <a:pt x="363220" y="314960"/>
                  </a:cubicBezTo>
                  <a:cubicBezTo>
                    <a:pt x="358140" y="327660"/>
                    <a:pt x="350520" y="339090"/>
                    <a:pt x="339090" y="347980"/>
                  </a:cubicBezTo>
                  <a:cubicBezTo>
                    <a:pt x="325120" y="358140"/>
                    <a:pt x="300990" y="367030"/>
                    <a:pt x="281940" y="367030"/>
                  </a:cubicBezTo>
                  <a:cubicBezTo>
                    <a:pt x="264160" y="365760"/>
                    <a:pt x="241300" y="356870"/>
                    <a:pt x="227330" y="344170"/>
                  </a:cubicBezTo>
                  <a:cubicBezTo>
                    <a:pt x="209550" y="327660"/>
                    <a:pt x="209550" y="288290"/>
                    <a:pt x="191770" y="271780"/>
                  </a:cubicBezTo>
                  <a:cubicBezTo>
                    <a:pt x="172720" y="254000"/>
                    <a:pt x="138430" y="260350"/>
                    <a:pt x="114300" y="241300"/>
                  </a:cubicBezTo>
                  <a:cubicBezTo>
                    <a:pt x="80010" y="214630"/>
                    <a:pt x="29210" y="146050"/>
                    <a:pt x="20320" y="110490"/>
                  </a:cubicBezTo>
                  <a:cubicBezTo>
                    <a:pt x="13970" y="88900"/>
                    <a:pt x="17780" y="71120"/>
                    <a:pt x="24130" y="54610"/>
                  </a:cubicBezTo>
                  <a:cubicBezTo>
                    <a:pt x="31750" y="38100"/>
                    <a:pt x="45720" y="21590"/>
                    <a:pt x="62230" y="12700"/>
                  </a:cubicBezTo>
                  <a:cubicBezTo>
                    <a:pt x="77470" y="3810"/>
                    <a:pt x="99060" y="0"/>
                    <a:pt x="116840" y="2540"/>
                  </a:cubicBezTo>
                  <a:cubicBezTo>
                    <a:pt x="133350" y="5080"/>
                    <a:pt x="154940" y="12700"/>
                    <a:pt x="166370" y="27940"/>
                  </a:cubicBezTo>
                  <a:cubicBezTo>
                    <a:pt x="181610" y="44450"/>
                    <a:pt x="193040" y="82550"/>
                    <a:pt x="190500" y="105410"/>
                  </a:cubicBezTo>
                  <a:cubicBezTo>
                    <a:pt x="187960" y="124460"/>
                    <a:pt x="177800" y="143510"/>
                    <a:pt x="162560" y="153670"/>
                  </a:cubicBezTo>
                  <a:cubicBezTo>
                    <a:pt x="144780" y="167640"/>
                    <a:pt x="106680" y="180340"/>
                    <a:pt x="83820" y="173990"/>
                  </a:cubicBezTo>
                  <a:cubicBezTo>
                    <a:pt x="59690" y="167640"/>
                    <a:pt x="31750" y="139700"/>
                    <a:pt x="22860" y="119380"/>
                  </a:cubicBezTo>
                  <a:cubicBezTo>
                    <a:pt x="15240" y="102870"/>
                    <a:pt x="15240" y="80010"/>
                    <a:pt x="21590" y="63500"/>
                  </a:cubicBezTo>
                  <a:cubicBezTo>
                    <a:pt x="26670" y="46990"/>
                    <a:pt x="39370" y="27940"/>
                    <a:pt x="53340" y="17780"/>
                  </a:cubicBezTo>
                  <a:cubicBezTo>
                    <a:pt x="68580" y="7620"/>
                    <a:pt x="88900" y="1270"/>
                    <a:pt x="106680" y="1270"/>
                  </a:cubicBezTo>
                  <a:cubicBezTo>
                    <a:pt x="124460" y="2540"/>
                    <a:pt x="142240" y="8890"/>
                    <a:pt x="160020" y="21590"/>
                  </a:cubicBezTo>
                  <a:cubicBezTo>
                    <a:pt x="184150" y="39370"/>
                    <a:pt x="203200" y="88900"/>
                    <a:pt x="229870" y="111760"/>
                  </a:cubicBezTo>
                  <a:cubicBezTo>
                    <a:pt x="251460" y="132080"/>
                    <a:pt x="278130" y="135890"/>
                    <a:pt x="299720" y="156210"/>
                  </a:cubicBezTo>
                  <a:cubicBezTo>
                    <a:pt x="325120" y="180340"/>
                    <a:pt x="356870" y="228600"/>
                    <a:pt x="365760" y="255270"/>
                  </a:cubicBezTo>
                  <a:cubicBezTo>
                    <a:pt x="370840" y="270510"/>
                    <a:pt x="370840" y="281940"/>
                    <a:pt x="369570" y="294640"/>
                  </a:cubicBezTo>
                  <a:cubicBezTo>
                    <a:pt x="367030" y="308610"/>
                    <a:pt x="360680" y="322580"/>
                    <a:pt x="353060" y="332740"/>
                  </a:cubicBezTo>
                  <a:cubicBezTo>
                    <a:pt x="345440" y="342900"/>
                    <a:pt x="334010" y="353060"/>
                    <a:pt x="322580" y="358140"/>
                  </a:cubicBezTo>
                  <a:cubicBezTo>
                    <a:pt x="309880" y="364490"/>
                    <a:pt x="295910" y="367030"/>
                    <a:pt x="281940" y="367030"/>
                  </a:cubicBezTo>
                  <a:cubicBezTo>
                    <a:pt x="269240" y="367030"/>
                    <a:pt x="254000" y="363220"/>
                    <a:pt x="243840" y="355600"/>
                  </a:cubicBezTo>
                  <a:cubicBezTo>
                    <a:pt x="232410" y="349250"/>
                    <a:pt x="233680" y="334010"/>
                    <a:pt x="218440" y="325120"/>
                  </a:cubicBezTo>
                  <a:cubicBezTo>
                    <a:pt x="189230" y="304800"/>
                    <a:pt x="80010" y="308610"/>
                    <a:pt x="44450" y="281940"/>
                  </a:cubicBezTo>
                  <a:cubicBezTo>
                    <a:pt x="20320" y="265430"/>
                    <a:pt x="5080" y="238760"/>
                    <a:pt x="2540" y="214630"/>
                  </a:cubicBezTo>
                  <a:cubicBezTo>
                    <a:pt x="0" y="190500"/>
                    <a:pt x="8890" y="154940"/>
                    <a:pt x="27940" y="137160"/>
                  </a:cubicBezTo>
                  <a:cubicBezTo>
                    <a:pt x="52070" y="114300"/>
                    <a:pt x="109220" y="113030"/>
                    <a:pt x="151130" y="107950"/>
                  </a:cubicBezTo>
                  <a:cubicBezTo>
                    <a:pt x="194310" y="104140"/>
                    <a:pt x="252730" y="100330"/>
                    <a:pt x="284480" y="110490"/>
                  </a:cubicBezTo>
                  <a:cubicBezTo>
                    <a:pt x="304800" y="118110"/>
                    <a:pt x="321310" y="130810"/>
                    <a:pt x="330200" y="143510"/>
                  </a:cubicBezTo>
                  <a:cubicBezTo>
                    <a:pt x="339090" y="153670"/>
                    <a:pt x="342900" y="166370"/>
                    <a:pt x="344170" y="179070"/>
                  </a:cubicBezTo>
                  <a:cubicBezTo>
                    <a:pt x="345440" y="191770"/>
                    <a:pt x="345440" y="204470"/>
                    <a:pt x="339090" y="217170"/>
                  </a:cubicBezTo>
                  <a:cubicBezTo>
                    <a:pt x="332740" y="231140"/>
                    <a:pt x="321310" y="250190"/>
                    <a:pt x="302260" y="259080"/>
                  </a:cubicBezTo>
                  <a:cubicBezTo>
                    <a:pt x="270510" y="274320"/>
                    <a:pt x="189230" y="274320"/>
                    <a:pt x="154940" y="264160"/>
                  </a:cubicBezTo>
                  <a:cubicBezTo>
                    <a:pt x="133350" y="259080"/>
                    <a:pt x="118110" y="248920"/>
                    <a:pt x="109220" y="233680"/>
                  </a:cubicBezTo>
                  <a:cubicBezTo>
                    <a:pt x="97790" y="215900"/>
                    <a:pt x="93980" y="180340"/>
                    <a:pt x="100330" y="161290"/>
                  </a:cubicBezTo>
                  <a:cubicBezTo>
                    <a:pt x="105410" y="143510"/>
                    <a:pt x="123190" y="127000"/>
                    <a:pt x="137160" y="119380"/>
                  </a:cubicBezTo>
                  <a:cubicBezTo>
                    <a:pt x="148590" y="113030"/>
                    <a:pt x="173990" y="110490"/>
                    <a:pt x="173990" y="110490"/>
                  </a:cubicBezTo>
                </a:path>
              </a:pathLst>
            </a:custGeom>
            <a:solidFill>
              <a:srgbClr val="FF575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35" name="Group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95785" y="4281488"/>
            <a:ext cx="436245" cy="346710"/>
            <a:chOff x="0" y="0"/>
            <a:chExt cx="581660" cy="462280"/>
          </a:xfrm>
        </p:grpSpPr>
        <p:sp>
          <p:nvSpPr>
            <p:cNvPr id="36" name="Freeform 36"/>
            <p:cNvSpPr/>
            <p:nvPr/>
          </p:nvSpPr>
          <p:spPr>
            <a:xfrm>
              <a:off x="46990" y="49530"/>
              <a:ext cx="485140" cy="361950"/>
            </a:xfrm>
            <a:custGeom>
              <a:avLst/>
              <a:gdLst/>
              <a:ahLst/>
              <a:cxnLst/>
              <a:rect l="l" t="t" r="r" b="b"/>
              <a:pathLst>
                <a:path w="485140" h="361950">
                  <a:moveTo>
                    <a:pt x="247650" y="361950"/>
                  </a:moveTo>
                  <a:cubicBezTo>
                    <a:pt x="77470" y="327660"/>
                    <a:pt x="62230" y="298450"/>
                    <a:pt x="52070" y="271780"/>
                  </a:cubicBezTo>
                  <a:cubicBezTo>
                    <a:pt x="43180" y="241300"/>
                    <a:pt x="60960" y="198120"/>
                    <a:pt x="50800" y="170180"/>
                  </a:cubicBezTo>
                  <a:cubicBezTo>
                    <a:pt x="41910" y="144780"/>
                    <a:pt x="7620" y="132080"/>
                    <a:pt x="3810" y="109220"/>
                  </a:cubicBezTo>
                  <a:cubicBezTo>
                    <a:pt x="0" y="82550"/>
                    <a:pt x="21590" y="34290"/>
                    <a:pt x="40640" y="17780"/>
                  </a:cubicBezTo>
                  <a:cubicBezTo>
                    <a:pt x="54610" y="3810"/>
                    <a:pt x="78740" y="0"/>
                    <a:pt x="97790" y="1270"/>
                  </a:cubicBezTo>
                  <a:cubicBezTo>
                    <a:pt x="115570" y="3810"/>
                    <a:pt x="138430" y="15240"/>
                    <a:pt x="151130" y="27940"/>
                  </a:cubicBezTo>
                  <a:cubicBezTo>
                    <a:pt x="163830" y="41910"/>
                    <a:pt x="172720" y="64770"/>
                    <a:pt x="173990" y="83820"/>
                  </a:cubicBezTo>
                  <a:cubicBezTo>
                    <a:pt x="173990" y="101600"/>
                    <a:pt x="160020" y="139700"/>
                    <a:pt x="153670" y="139700"/>
                  </a:cubicBezTo>
                  <a:cubicBezTo>
                    <a:pt x="146050" y="138430"/>
                    <a:pt x="124460" y="26670"/>
                    <a:pt x="134620" y="21590"/>
                  </a:cubicBezTo>
                  <a:cubicBezTo>
                    <a:pt x="142240" y="17780"/>
                    <a:pt x="167640" y="77470"/>
                    <a:pt x="191770" y="81280"/>
                  </a:cubicBezTo>
                  <a:cubicBezTo>
                    <a:pt x="219710" y="85090"/>
                    <a:pt x="264160" y="33020"/>
                    <a:pt x="294640" y="27940"/>
                  </a:cubicBezTo>
                  <a:cubicBezTo>
                    <a:pt x="317500" y="24130"/>
                    <a:pt x="340360" y="30480"/>
                    <a:pt x="356870" y="39370"/>
                  </a:cubicBezTo>
                  <a:cubicBezTo>
                    <a:pt x="369570" y="45720"/>
                    <a:pt x="379730" y="55880"/>
                    <a:pt x="386080" y="68580"/>
                  </a:cubicBezTo>
                  <a:cubicBezTo>
                    <a:pt x="394970" y="85090"/>
                    <a:pt x="401320" y="110490"/>
                    <a:pt x="397510" y="129540"/>
                  </a:cubicBezTo>
                  <a:cubicBezTo>
                    <a:pt x="393700" y="148590"/>
                    <a:pt x="367030" y="184150"/>
                    <a:pt x="365760" y="182880"/>
                  </a:cubicBezTo>
                  <a:cubicBezTo>
                    <a:pt x="363220" y="182880"/>
                    <a:pt x="394970" y="104140"/>
                    <a:pt x="394970" y="104140"/>
                  </a:cubicBezTo>
                  <a:cubicBezTo>
                    <a:pt x="393700" y="104140"/>
                    <a:pt x="377190" y="170180"/>
                    <a:pt x="355600" y="193040"/>
                  </a:cubicBezTo>
                  <a:cubicBezTo>
                    <a:pt x="334010" y="217170"/>
                    <a:pt x="297180" y="233680"/>
                    <a:pt x="264160" y="241300"/>
                  </a:cubicBezTo>
                  <a:cubicBezTo>
                    <a:pt x="232410" y="248920"/>
                    <a:pt x="191770" y="248920"/>
                    <a:pt x="160020" y="238760"/>
                  </a:cubicBezTo>
                  <a:cubicBezTo>
                    <a:pt x="125730" y="227330"/>
                    <a:pt x="86360" y="195580"/>
                    <a:pt x="67310" y="173990"/>
                  </a:cubicBezTo>
                  <a:cubicBezTo>
                    <a:pt x="55880" y="161290"/>
                    <a:pt x="50800" y="149860"/>
                    <a:pt x="46990" y="137160"/>
                  </a:cubicBezTo>
                  <a:cubicBezTo>
                    <a:pt x="43180" y="123190"/>
                    <a:pt x="43180" y="107950"/>
                    <a:pt x="45720" y="93980"/>
                  </a:cubicBezTo>
                  <a:cubicBezTo>
                    <a:pt x="49530" y="81280"/>
                    <a:pt x="54610" y="67310"/>
                    <a:pt x="64770" y="55880"/>
                  </a:cubicBezTo>
                  <a:cubicBezTo>
                    <a:pt x="77470" y="43180"/>
                    <a:pt x="102870" y="29210"/>
                    <a:pt x="120650" y="25400"/>
                  </a:cubicBezTo>
                  <a:cubicBezTo>
                    <a:pt x="135890" y="22860"/>
                    <a:pt x="151130" y="25400"/>
                    <a:pt x="163830" y="30480"/>
                  </a:cubicBezTo>
                  <a:cubicBezTo>
                    <a:pt x="176530" y="34290"/>
                    <a:pt x="190500" y="40640"/>
                    <a:pt x="199390" y="53340"/>
                  </a:cubicBezTo>
                  <a:cubicBezTo>
                    <a:pt x="210820" y="71120"/>
                    <a:pt x="204470" y="129540"/>
                    <a:pt x="215900" y="132080"/>
                  </a:cubicBezTo>
                  <a:cubicBezTo>
                    <a:pt x="227330" y="134620"/>
                    <a:pt x="243840" y="81280"/>
                    <a:pt x="267970" y="74930"/>
                  </a:cubicBezTo>
                  <a:cubicBezTo>
                    <a:pt x="303530" y="64770"/>
                    <a:pt x="384810" y="102870"/>
                    <a:pt x="420370" y="120650"/>
                  </a:cubicBezTo>
                  <a:cubicBezTo>
                    <a:pt x="441960" y="130810"/>
                    <a:pt x="455930" y="139700"/>
                    <a:pt x="467360" y="153670"/>
                  </a:cubicBezTo>
                  <a:cubicBezTo>
                    <a:pt x="477520" y="168910"/>
                    <a:pt x="483870" y="191770"/>
                    <a:pt x="482600" y="209550"/>
                  </a:cubicBezTo>
                  <a:cubicBezTo>
                    <a:pt x="482600" y="227330"/>
                    <a:pt x="473710" y="248920"/>
                    <a:pt x="462280" y="262890"/>
                  </a:cubicBezTo>
                  <a:cubicBezTo>
                    <a:pt x="450850" y="276860"/>
                    <a:pt x="431800" y="289560"/>
                    <a:pt x="414020" y="293370"/>
                  </a:cubicBezTo>
                  <a:cubicBezTo>
                    <a:pt x="396240" y="297180"/>
                    <a:pt x="373380" y="297180"/>
                    <a:pt x="356870" y="288290"/>
                  </a:cubicBezTo>
                  <a:cubicBezTo>
                    <a:pt x="335280" y="276860"/>
                    <a:pt x="308610" y="246380"/>
                    <a:pt x="304800" y="222250"/>
                  </a:cubicBezTo>
                  <a:cubicBezTo>
                    <a:pt x="299720" y="196850"/>
                    <a:pt x="312420" y="158750"/>
                    <a:pt x="330200" y="140970"/>
                  </a:cubicBezTo>
                  <a:cubicBezTo>
                    <a:pt x="347980" y="124460"/>
                    <a:pt x="387350" y="113030"/>
                    <a:pt x="411480" y="118110"/>
                  </a:cubicBezTo>
                  <a:cubicBezTo>
                    <a:pt x="435610" y="123190"/>
                    <a:pt x="466090" y="148590"/>
                    <a:pt x="476250" y="171450"/>
                  </a:cubicBezTo>
                  <a:cubicBezTo>
                    <a:pt x="485140" y="194310"/>
                    <a:pt x="481330" y="234950"/>
                    <a:pt x="468630" y="255270"/>
                  </a:cubicBezTo>
                  <a:cubicBezTo>
                    <a:pt x="454660" y="275590"/>
                    <a:pt x="427990" y="290830"/>
                    <a:pt x="393700" y="295910"/>
                  </a:cubicBezTo>
                  <a:cubicBezTo>
                    <a:pt x="332740" y="304800"/>
                    <a:pt x="177800" y="266700"/>
                    <a:pt x="120650" y="232410"/>
                  </a:cubicBezTo>
                  <a:cubicBezTo>
                    <a:pt x="86360" y="212090"/>
                    <a:pt x="67310" y="180340"/>
                    <a:pt x="54610" y="157480"/>
                  </a:cubicBezTo>
                  <a:cubicBezTo>
                    <a:pt x="46990" y="142240"/>
                    <a:pt x="44450" y="129540"/>
                    <a:pt x="44450" y="115570"/>
                  </a:cubicBezTo>
                  <a:cubicBezTo>
                    <a:pt x="43180" y="101600"/>
                    <a:pt x="45720" y="86360"/>
                    <a:pt x="53340" y="73660"/>
                  </a:cubicBezTo>
                  <a:cubicBezTo>
                    <a:pt x="62230" y="58420"/>
                    <a:pt x="81280" y="38100"/>
                    <a:pt x="100330" y="30480"/>
                  </a:cubicBezTo>
                  <a:cubicBezTo>
                    <a:pt x="118110" y="24130"/>
                    <a:pt x="146050" y="25400"/>
                    <a:pt x="163830" y="30480"/>
                  </a:cubicBezTo>
                  <a:cubicBezTo>
                    <a:pt x="177800" y="34290"/>
                    <a:pt x="185420" y="49530"/>
                    <a:pt x="199390" y="53340"/>
                  </a:cubicBezTo>
                  <a:cubicBezTo>
                    <a:pt x="215900" y="57150"/>
                    <a:pt x="251460" y="38100"/>
                    <a:pt x="259080" y="46990"/>
                  </a:cubicBezTo>
                  <a:cubicBezTo>
                    <a:pt x="266700" y="58420"/>
                    <a:pt x="228600" y="125730"/>
                    <a:pt x="228600" y="125730"/>
                  </a:cubicBezTo>
                  <a:cubicBezTo>
                    <a:pt x="227330" y="125730"/>
                    <a:pt x="242570" y="60960"/>
                    <a:pt x="256540" y="45720"/>
                  </a:cubicBezTo>
                  <a:cubicBezTo>
                    <a:pt x="266700" y="34290"/>
                    <a:pt x="280670" y="29210"/>
                    <a:pt x="294640" y="27940"/>
                  </a:cubicBezTo>
                  <a:cubicBezTo>
                    <a:pt x="312420" y="25400"/>
                    <a:pt x="340360" y="29210"/>
                    <a:pt x="356870" y="39370"/>
                  </a:cubicBezTo>
                  <a:cubicBezTo>
                    <a:pt x="373380" y="49530"/>
                    <a:pt x="388620" y="69850"/>
                    <a:pt x="394970" y="87630"/>
                  </a:cubicBezTo>
                  <a:cubicBezTo>
                    <a:pt x="400050" y="106680"/>
                    <a:pt x="398780" y="129540"/>
                    <a:pt x="391160" y="149860"/>
                  </a:cubicBezTo>
                  <a:cubicBezTo>
                    <a:pt x="379730" y="177800"/>
                    <a:pt x="350520" y="210820"/>
                    <a:pt x="322580" y="232410"/>
                  </a:cubicBezTo>
                  <a:cubicBezTo>
                    <a:pt x="295910" y="252730"/>
                    <a:pt x="259080" y="273050"/>
                    <a:pt x="228600" y="278130"/>
                  </a:cubicBezTo>
                  <a:cubicBezTo>
                    <a:pt x="201930" y="281940"/>
                    <a:pt x="175260" y="275590"/>
                    <a:pt x="152400" y="265430"/>
                  </a:cubicBezTo>
                  <a:cubicBezTo>
                    <a:pt x="128270" y="256540"/>
                    <a:pt x="102870" y="237490"/>
                    <a:pt x="86360" y="217170"/>
                  </a:cubicBezTo>
                  <a:cubicBezTo>
                    <a:pt x="68580" y="198120"/>
                    <a:pt x="58420" y="176530"/>
                    <a:pt x="48260" y="149860"/>
                  </a:cubicBezTo>
                  <a:cubicBezTo>
                    <a:pt x="36830" y="116840"/>
                    <a:pt x="16510" y="54610"/>
                    <a:pt x="25400" y="31750"/>
                  </a:cubicBezTo>
                  <a:cubicBezTo>
                    <a:pt x="30480" y="17780"/>
                    <a:pt x="45720" y="12700"/>
                    <a:pt x="58420" y="7620"/>
                  </a:cubicBezTo>
                  <a:cubicBezTo>
                    <a:pt x="69850" y="2540"/>
                    <a:pt x="85090" y="1270"/>
                    <a:pt x="97790" y="1270"/>
                  </a:cubicBezTo>
                  <a:cubicBezTo>
                    <a:pt x="110490" y="2540"/>
                    <a:pt x="124460" y="7620"/>
                    <a:pt x="135890" y="15240"/>
                  </a:cubicBezTo>
                  <a:cubicBezTo>
                    <a:pt x="146050" y="22860"/>
                    <a:pt x="156210" y="31750"/>
                    <a:pt x="162560" y="44450"/>
                  </a:cubicBezTo>
                  <a:cubicBezTo>
                    <a:pt x="170180" y="59690"/>
                    <a:pt x="173990" y="86360"/>
                    <a:pt x="171450" y="102870"/>
                  </a:cubicBezTo>
                  <a:cubicBezTo>
                    <a:pt x="168910" y="116840"/>
                    <a:pt x="151130" y="137160"/>
                    <a:pt x="153670" y="139700"/>
                  </a:cubicBezTo>
                  <a:cubicBezTo>
                    <a:pt x="156210" y="140970"/>
                    <a:pt x="187960" y="97790"/>
                    <a:pt x="196850" y="101600"/>
                  </a:cubicBezTo>
                  <a:cubicBezTo>
                    <a:pt x="208280" y="106680"/>
                    <a:pt x="180340" y="185420"/>
                    <a:pt x="196850" y="204470"/>
                  </a:cubicBezTo>
                  <a:cubicBezTo>
                    <a:pt x="213360" y="222250"/>
                    <a:pt x="266700" y="204470"/>
                    <a:pt x="288290" y="217170"/>
                  </a:cubicBezTo>
                  <a:cubicBezTo>
                    <a:pt x="304800" y="226060"/>
                    <a:pt x="318770" y="242570"/>
                    <a:pt x="323850" y="259080"/>
                  </a:cubicBezTo>
                  <a:cubicBezTo>
                    <a:pt x="328930" y="279400"/>
                    <a:pt x="325120" y="313690"/>
                    <a:pt x="312420" y="330200"/>
                  </a:cubicBezTo>
                  <a:cubicBezTo>
                    <a:pt x="299720" y="347980"/>
                    <a:pt x="247650" y="361950"/>
                    <a:pt x="247650" y="361950"/>
                  </a:cubicBezTo>
                </a:path>
              </a:pathLst>
            </a:custGeom>
            <a:solidFill>
              <a:srgbClr val="FF575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37" name="Freeform 37" descr="Logo, Oulun kaupunki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916842" y="7853464"/>
            <a:ext cx="6808439" cy="2265556"/>
          </a:xfrm>
          <a:custGeom>
            <a:avLst/>
            <a:gdLst/>
            <a:ahLst/>
            <a:cxnLst/>
            <a:rect l="l" t="t" r="r" b="b"/>
            <a:pathLst>
              <a:path w="6808439" h="2265556">
                <a:moveTo>
                  <a:pt x="0" y="0"/>
                </a:moveTo>
                <a:lnTo>
                  <a:pt x="6808439" y="0"/>
                </a:lnTo>
                <a:lnTo>
                  <a:pt x="6808439" y="2265556"/>
                </a:lnTo>
                <a:lnTo>
                  <a:pt x="0" y="2265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8" name="Otsikko 37">
            <a:extLst>
              <a:ext uri="{FF2B5EF4-FFF2-40B4-BE49-F238E27FC236}">
                <a16:creationId xmlns:a16="http://schemas.microsoft.com/office/drawing/2014/main" id="{A5FF1306-1238-4EBE-DDA1-90053DB6A5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SOPU-tunti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72964" y="-3981840"/>
            <a:ext cx="19433929" cy="19433929"/>
          </a:xfrm>
          <a:custGeom>
            <a:avLst/>
            <a:gdLst/>
            <a:ahLst/>
            <a:cxnLst/>
            <a:rect l="l" t="t" r="r" b="b"/>
            <a:pathLst>
              <a:path w="19433929" h="19433929">
                <a:moveTo>
                  <a:pt x="0" y="0"/>
                </a:moveTo>
                <a:lnTo>
                  <a:pt x="19433928" y="0"/>
                </a:lnTo>
                <a:lnTo>
                  <a:pt x="19433928" y="19433928"/>
                </a:lnTo>
                <a:lnTo>
                  <a:pt x="0" y="19433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529775" y="2400300"/>
            <a:ext cx="13228449" cy="40299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1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37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Kokeillaan</a:t>
            </a:r>
            <a:r>
              <a:rPr kumimoji="0" lang="en-US" sz="2437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500007" y="1001341"/>
            <a:ext cx="10490235" cy="8487553"/>
          </a:xfrm>
          <a:custGeom>
            <a:avLst/>
            <a:gdLst/>
            <a:ahLst/>
            <a:cxnLst/>
            <a:rect l="l" t="t" r="r" b="b"/>
            <a:pathLst>
              <a:path w="10490235" h="8487553">
                <a:moveTo>
                  <a:pt x="0" y="0"/>
                </a:moveTo>
                <a:lnTo>
                  <a:pt x="10490235" y="0"/>
                </a:lnTo>
                <a:lnTo>
                  <a:pt x="10490235" y="8487553"/>
                </a:lnTo>
                <a:lnTo>
                  <a:pt x="0" y="8487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775793" flipH="1">
            <a:off x="13977527" y="5997558"/>
            <a:ext cx="5148915" cy="3691028"/>
          </a:xfrm>
          <a:custGeom>
            <a:avLst/>
            <a:gdLst/>
            <a:ahLst/>
            <a:cxnLst/>
            <a:rect l="l" t="t" r="r" b="b"/>
            <a:pathLst>
              <a:path w="5148915" h="3691028">
                <a:moveTo>
                  <a:pt x="5148915" y="0"/>
                </a:moveTo>
                <a:lnTo>
                  <a:pt x="0" y="0"/>
                </a:lnTo>
                <a:lnTo>
                  <a:pt x="0" y="3691027"/>
                </a:lnTo>
                <a:lnTo>
                  <a:pt x="5148915" y="3691027"/>
                </a:lnTo>
                <a:lnTo>
                  <a:pt x="51489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01348" y="1882758"/>
            <a:ext cx="2675579" cy="4114800"/>
          </a:xfrm>
          <a:custGeom>
            <a:avLst/>
            <a:gdLst/>
            <a:ahLst/>
            <a:cxnLst/>
            <a:rect l="l" t="t" r="r" b="b"/>
            <a:pathLst>
              <a:path w="2675579" h="4114800">
                <a:moveTo>
                  <a:pt x="0" y="0"/>
                </a:moveTo>
                <a:lnTo>
                  <a:pt x="2675579" y="0"/>
                </a:lnTo>
                <a:lnTo>
                  <a:pt x="2675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28700" y="647700"/>
            <a:ext cx="10292729" cy="19125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1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Rauhoittumisen</a:t>
            </a:r>
            <a:r>
              <a:rPr kumimoji="0" lang="en-US" sz="1013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1013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taidot</a:t>
            </a:r>
            <a:endParaRPr kumimoji="0" lang="en-US" sz="1013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lowCandy"/>
              <a:ea typeface="AglowCandy"/>
              <a:cs typeface="AglowCandy"/>
              <a:sym typeface="AglowCand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269876"/>
            <a:ext cx="12047765" cy="2518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2795" lvl="1" indent="-386398" algn="l">
              <a:lnSpc>
                <a:spcPts val="5011"/>
              </a:lnSpc>
              <a:buFont typeface="Arial"/>
              <a:buChar char="•"/>
            </a:pPr>
            <a:r>
              <a:rPr lang="en-US" sz="357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Aikuinen jakaa jokaiselle paperin</a:t>
            </a:r>
          </a:p>
          <a:p>
            <a:pPr marL="772795" lvl="1" indent="-386398" algn="l">
              <a:lnSpc>
                <a:spcPts val="5011"/>
              </a:lnSpc>
              <a:buFont typeface="Arial"/>
              <a:buChar char="•"/>
            </a:pPr>
            <a:r>
              <a:rPr lang="en-US" sz="357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Vastaa tehtävän kysymyksiin ja kirjoita vastaus paperille.</a:t>
            </a:r>
          </a:p>
          <a:p>
            <a:pPr marL="772795" lvl="1" indent="-386398" algn="l">
              <a:lnSpc>
                <a:spcPts val="5011"/>
              </a:lnSpc>
              <a:buFont typeface="Arial"/>
              <a:buChar char="•"/>
            </a:pPr>
            <a:r>
              <a:rPr lang="en-US" sz="357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Kysymyksiä on vain </a:t>
            </a:r>
            <a:r>
              <a:rPr lang="en-US" sz="3579" u="sng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4 kappaletta</a:t>
            </a:r>
          </a:p>
          <a:p>
            <a:pPr marL="772795" lvl="1" indent="-386398" algn="l">
              <a:lnSpc>
                <a:spcPts val="5011"/>
              </a:lnSpc>
              <a:buFont typeface="Arial"/>
              <a:buChar char="•"/>
            </a:pPr>
            <a:r>
              <a:rPr lang="en-US" sz="357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Valmistaudu kertomaan vastauksestasi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500007" y="1001341"/>
            <a:ext cx="10490235" cy="8487553"/>
          </a:xfrm>
          <a:custGeom>
            <a:avLst/>
            <a:gdLst/>
            <a:ahLst/>
            <a:cxnLst/>
            <a:rect l="l" t="t" r="r" b="b"/>
            <a:pathLst>
              <a:path w="10490235" h="8487553">
                <a:moveTo>
                  <a:pt x="0" y="0"/>
                </a:moveTo>
                <a:lnTo>
                  <a:pt x="10490235" y="0"/>
                </a:lnTo>
                <a:lnTo>
                  <a:pt x="10490235" y="8487553"/>
                </a:lnTo>
                <a:lnTo>
                  <a:pt x="0" y="8487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685800"/>
            <a:ext cx="14304370" cy="16833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4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Ihan</a:t>
            </a:r>
            <a:r>
              <a:rPr kumimoji="0" lang="en-US" sz="884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8848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aluksi</a:t>
            </a:r>
            <a:r>
              <a:rPr kumimoji="0" lang="en-US" sz="884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616499"/>
            <a:ext cx="15218678" cy="422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3741" lvl="1" indent="-506870" algn="l">
              <a:lnSpc>
                <a:spcPts val="6761"/>
              </a:lnSpc>
              <a:buFont typeface="Arial"/>
              <a:buChar char="•"/>
            </a:pPr>
            <a:r>
              <a:rPr lang="en-US" sz="4695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Taita paperisi puoliksi ja taas puoliksi. </a:t>
            </a:r>
          </a:p>
          <a:p>
            <a:pPr marL="1013741" lvl="1" indent="-506870" algn="l">
              <a:lnSpc>
                <a:spcPts val="6761"/>
              </a:lnSpc>
              <a:buFont typeface="Arial"/>
              <a:buChar char="•"/>
            </a:pPr>
            <a:r>
              <a:rPr lang="en-US" sz="4695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Avaa paperisi. Nyt sinulla on neljä (4) lohkoa. </a:t>
            </a:r>
          </a:p>
          <a:p>
            <a:pPr marL="1013741" lvl="1" indent="-506870" algn="l">
              <a:lnSpc>
                <a:spcPts val="6761"/>
              </a:lnSpc>
              <a:buFont typeface="Arial"/>
              <a:buChar char="•"/>
            </a:pPr>
            <a:r>
              <a:rPr lang="en-US" sz="4695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Numeroi lohkot yhdestä neljään kirjoittamalla pieni numero jokaisen lohkon yläkulmaan.</a:t>
            </a:r>
          </a:p>
          <a:p>
            <a:pPr marL="1013741" lvl="1" indent="-506870" algn="l">
              <a:lnSpc>
                <a:spcPts val="6761"/>
              </a:lnSpc>
              <a:spcBef>
                <a:spcPct val="0"/>
              </a:spcBef>
              <a:buFont typeface="Arial"/>
              <a:buChar char="•"/>
            </a:pPr>
            <a:r>
              <a:rPr lang="en-US" sz="4695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Kirjoita kukin tehtävän vastaus omaan lohkoonsa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500007" y="1001341"/>
            <a:ext cx="10490235" cy="8487553"/>
          </a:xfrm>
          <a:custGeom>
            <a:avLst/>
            <a:gdLst/>
            <a:ahLst/>
            <a:cxnLst/>
            <a:rect l="l" t="t" r="r" b="b"/>
            <a:pathLst>
              <a:path w="10490235" h="8487553">
                <a:moveTo>
                  <a:pt x="0" y="0"/>
                </a:moveTo>
                <a:lnTo>
                  <a:pt x="10490235" y="0"/>
                </a:lnTo>
                <a:lnTo>
                  <a:pt x="10490235" y="8487553"/>
                </a:lnTo>
                <a:lnTo>
                  <a:pt x="0" y="8487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991815" y="2616354"/>
            <a:ext cx="14304370" cy="16833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4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1. MIKÄ SAA SINUT SUUTTUMAAN?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34661" y="5019675"/>
            <a:ext cx="15218678" cy="1678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1"/>
              </a:lnSpc>
              <a:spcBef>
                <a:spcPct val="0"/>
              </a:spcBef>
            </a:pPr>
            <a:r>
              <a:rPr lang="en-US" sz="4695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Tähän kohtaan kirjoitetaan asia, joka saa sinut suuttumaan. Se voi olla mikä tahansa asia, teko tai tilanne.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500007" y="1001341"/>
            <a:ext cx="10490235" cy="8487553"/>
          </a:xfrm>
          <a:custGeom>
            <a:avLst/>
            <a:gdLst/>
            <a:ahLst/>
            <a:cxnLst/>
            <a:rect l="l" t="t" r="r" b="b"/>
            <a:pathLst>
              <a:path w="10490235" h="8487553">
                <a:moveTo>
                  <a:pt x="0" y="0"/>
                </a:moveTo>
                <a:lnTo>
                  <a:pt x="10490235" y="0"/>
                </a:lnTo>
                <a:lnTo>
                  <a:pt x="10490235" y="8487553"/>
                </a:lnTo>
                <a:lnTo>
                  <a:pt x="0" y="8487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325360" y="2839389"/>
            <a:ext cx="13994865" cy="154138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3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2. MILTÄ SINUSTA SILLOIN TUNTUU?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5360" y="5121292"/>
            <a:ext cx="15637280" cy="236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2"/>
              </a:lnSpc>
            </a:pPr>
            <a:r>
              <a:rPr lang="en-US" sz="4334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Kerro, mikä tunne kuvaa sinua suuttuessasi:</a:t>
            </a:r>
          </a:p>
          <a:p>
            <a:pPr algn="l">
              <a:lnSpc>
                <a:spcPts val="6242"/>
              </a:lnSpc>
            </a:pPr>
            <a:r>
              <a:rPr lang="en-US" sz="4334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VIHA, PELKO, EPÄREILUUS, JÄNNITYS, ÄRTYMYS, PETTYMYS, SURU,</a:t>
            </a:r>
          </a:p>
          <a:p>
            <a:pPr algn="l">
              <a:lnSpc>
                <a:spcPts val="6242"/>
              </a:lnSpc>
              <a:spcBef>
                <a:spcPct val="0"/>
              </a:spcBef>
            </a:pPr>
            <a:r>
              <a:rPr lang="en-US" sz="4334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AHDISTUS, TURHAUTUMINEN tai jokin muu tunne.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500007" y="1001341"/>
            <a:ext cx="10490235" cy="8487553"/>
          </a:xfrm>
          <a:custGeom>
            <a:avLst/>
            <a:gdLst/>
            <a:ahLst/>
            <a:cxnLst/>
            <a:rect l="l" t="t" r="r" b="b"/>
            <a:pathLst>
              <a:path w="10490235" h="8487553">
                <a:moveTo>
                  <a:pt x="0" y="0"/>
                </a:moveTo>
                <a:lnTo>
                  <a:pt x="10490235" y="0"/>
                </a:lnTo>
                <a:lnTo>
                  <a:pt x="10490235" y="8487553"/>
                </a:lnTo>
                <a:lnTo>
                  <a:pt x="0" y="8487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752475"/>
            <a:ext cx="10047775" cy="13266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0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3. MIKÄ PARANTAISI OLOASI?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22436"/>
            <a:ext cx="13069549" cy="335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4"/>
              </a:lnSpc>
            </a:pPr>
            <a:r>
              <a:rPr lang="en-US" sz="3114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Pohdi asioita, muistoja, tekoja tai ihmisiä, jotka parantavat pahaa oloa: MUKAVA ASIA? </a:t>
            </a:r>
          </a:p>
          <a:p>
            <a:pPr algn="l">
              <a:lnSpc>
                <a:spcPts val="4484"/>
              </a:lnSpc>
            </a:pPr>
            <a:r>
              <a:rPr lang="en-US" sz="3114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MUKAVA MUISTO? </a:t>
            </a:r>
          </a:p>
          <a:p>
            <a:pPr algn="l">
              <a:lnSpc>
                <a:spcPts val="4484"/>
              </a:lnSpc>
            </a:pPr>
            <a:r>
              <a:rPr lang="en-US" sz="3114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PUHUMINEN, KENELLE? </a:t>
            </a:r>
          </a:p>
          <a:p>
            <a:pPr algn="l">
              <a:lnSpc>
                <a:spcPts val="4484"/>
              </a:lnSpc>
            </a:pPr>
            <a:r>
              <a:rPr lang="en-US" sz="3114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KIVA TEKEMINEN? </a:t>
            </a:r>
          </a:p>
          <a:p>
            <a:pPr algn="l">
              <a:lnSpc>
                <a:spcPts val="4484"/>
              </a:lnSpc>
              <a:spcBef>
                <a:spcPct val="0"/>
              </a:spcBef>
            </a:pPr>
            <a:r>
              <a:rPr lang="en-US" sz="3114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TÄLLÄ TAVALLA RAUHOITUN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044750"/>
            <a:ext cx="13069549" cy="321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6"/>
              </a:lnSpc>
            </a:pPr>
            <a:r>
              <a:rPr lang="en-US" sz="2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Esimerkkejä</a:t>
            </a:r>
          </a:p>
          <a:p>
            <a:pPr algn="l">
              <a:lnSpc>
                <a:spcPts val="4316"/>
              </a:lnSpc>
            </a:pPr>
            <a:r>
              <a:rPr lang="en-US" sz="22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Mukava asia:</a:t>
            </a:r>
            <a:r>
              <a:rPr lang="en-US" sz="2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perhe, lemmikki, ystävä, lempimusiikki...</a:t>
            </a:r>
          </a:p>
          <a:p>
            <a:pPr algn="l">
              <a:lnSpc>
                <a:spcPts val="4316"/>
              </a:lnSpc>
            </a:pPr>
            <a:r>
              <a:rPr lang="en-US" sz="22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Mukava muisto:</a:t>
            </a:r>
            <a:r>
              <a:rPr lang="en-US" sz="2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sain kokeesta kympin, opin tekemään kärrynpyörän, kesäreissu mökille...</a:t>
            </a:r>
          </a:p>
          <a:p>
            <a:pPr algn="l">
              <a:lnSpc>
                <a:spcPts val="4316"/>
              </a:lnSpc>
            </a:pPr>
            <a:r>
              <a:rPr lang="en-US" sz="22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Mukava tekeminen:</a:t>
            </a:r>
            <a:r>
              <a:rPr lang="en-US" sz="2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lukeminen, pyöräily, piirtäminen, koiran kanssa leikkiminen...</a:t>
            </a:r>
          </a:p>
          <a:p>
            <a:pPr algn="l">
              <a:lnSpc>
                <a:spcPts val="4316"/>
              </a:lnSpc>
            </a:pPr>
            <a:r>
              <a:rPr lang="en-US" sz="22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Tällä tavalla rauhoitun:</a:t>
            </a:r>
            <a:r>
              <a:rPr lang="en-US" sz="2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poistun tilanteesta, olen yksin, ajattelen muita asioita...</a:t>
            </a:r>
          </a:p>
          <a:p>
            <a:pPr algn="l">
              <a:lnSpc>
                <a:spcPts val="4316"/>
              </a:lnSpc>
            </a:pPr>
            <a:r>
              <a:rPr lang="en-US" sz="229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Kenelle puhun:</a:t>
            </a:r>
            <a:r>
              <a:rPr lang="en-US" sz="229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Opettaja, äiti, ukki, harrastuksen ohjaaja...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500007" y="1001341"/>
            <a:ext cx="10490235" cy="8487553"/>
          </a:xfrm>
          <a:custGeom>
            <a:avLst/>
            <a:gdLst/>
            <a:ahLst/>
            <a:cxnLst/>
            <a:rect l="l" t="t" r="r" b="b"/>
            <a:pathLst>
              <a:path w="10490235" h="8487553">
                <a:moveTo>
                  <a:pt x="0" y="0"/>
                </a:moveTo>
                <a:lnTo>
                  <a:pt x="10490235" y="0"/>
                </a:lnTo>
                <a:lnTo>
                  <a:pt x="10490235" y="8487553"/>
                </a:lnTo>
                <a:lnTo>
                  <a:pt x="0" y="8487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97450" y="2757507"/>
            <a:ext cx="16093101" cy="14218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4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4. MITÄ HYVÄÄ RAUHOITTUMISESTA SEURAA?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76076" y="5029200"/>
            <a:ext cx="14335848" cy="3577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3"/>
              </a:lnSpc>
            </a:pPr>
            <a:r>
              <a:rPr lang="en-US" sz="3981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Muistele tai kuvittele tilanne, jossa olet saanut suuttumuksen menemään ohi. </a:t>
            </a:r>
          </a:p>
          <a:p>
            <a:pPr algn="l">
              <a:lnSpc>
                <a:spcPts val="5733"/>
              </a:lnSpc>
            </a:pPr>
            <a:endParaRPr lang="en-US" sz="3981">
              <a:solidFill>
                <a:srgbClr val="000000"/>
              </a:solidFill>
              <a:latin typeface="Core Bori"/>
              <a:ea typeface="Core Bori"/>
              <a:cs typeface="Core Bori"/>
              <a:sym typeface="Core Bori"/>
            </a:endParaRPr>
          </a:p>
          <a:p>
            <a:pPr algn="l">
              <a:lnSpc>
                <a:spcPts val="5733"/>
              </a:lnSpc>
            </a:pPr>
            <a:r>
              <a:rPr lang="en-US" sz="3981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Mitä hyvää siitä seuraa? </a:t>
            </a:r>
          </a:p>
          <a:p>
            <a:pPr algn="l">
              <a:lnSpc>
                <a:spcPts val="5733"/>
              </a:lnSpc>
              <a:spcBef>
                <a:spcPct val="0"/>
              </a:spcBef>
            </a:pPr>
            <a:r>
              <a:rPr lang="en-US" sz="3981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Millainen tunne sinulle ja tilanteessa mukana oleville tulee?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5893" y="836431"/>
            <a:ext cx="13127262" cy="10287000"/>
          </a:xfrm>
          <a:custGeom>
            <a:avLst/>
            <a:gdLst/>
            <a:ahLst/>
            <a:cxnLst/>
            <a:rect l="l" t="t" r="r" b="b"/>
            <a:pathLst>
              <a:path w="13127262" h="10287000">
                <a:moveTo>
                  <a:pt x="0" y="0"/>
                </a:moveTo>
                <a:lnTo>
                  <a:pt x="13127262" y="0"/>
                </a:lnTo>
                <a:lnTo>
                  <a:pt x="131272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71586" y="-1822094"/>
            <a:ext cx="10715625" cy="10287000"/>
          </a:xfrm>
          <a:custGeom>
            <a:avLst/>
            <a:gdLst/>
            <a:ahLst/>
            <a:cxnLst/>
            <a:rect l="l" t="t" r="r" b="b"/>
            <a:pathLst>
              <a:path w="10715625" h="10287000">
                <a:moveTo>
                  <a:pt x="0" y="0"/>
                </a:moveTo>
                <a:lnTo>
                  <a:pt x="10715625" y="0"/>
                </a:lnTo>
                <a:lnTo>
                  <a:pt x="107156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863078" y="2452954"/>
            <a:ext cx="16561844" cy="60119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1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862" b="0" i="0" u="none" strike="noStrike" kern="1200" cap="none" spc="-1880" normalizeH="0" baseline="0" noProof="0" dirty="0" err="1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Mitä</a:t>
            </a:r>
            <a:r>
              <a:rPr kumimoji="0" lang="en-US" sz="26862" b="0" i="0" u="none" strike="noStrike" kern="1200" cap="none" spc="-1880" normalizeH="0" baseline="0" noProof="0" dirty="0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26862" b="0" i="0" u="none" strike="noStrike" kern="1200" cap="none" spc="-1880" normalizeH="0" baseline="0" noProof="0" dirty="0" err="1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opit</a:t>
            </a:r>
            <a:r>
              <a:rPr kumimoji="0" lang="en-US" sz="26862" b="0" i="0" u="none" strike="noStrike" kern="1200" cap="none" spc="-1880" normalizeH="0" baseline="0" noProof="0" dirty="0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26862" b="0" i="0" u="none" strike="noStrike" kern="1200" cap="none" spc="-1880" normalizeH="0" baseline="0" noProof="0" dirty="0" err="1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tällä</a:t>
            </a:r>
            <a:r>
              <a:rPr kumimoji="0" lang="en-US" sz="26862" b="0" i="0" u="none" strike="noStrike" kern="1200" cap="none" spc="-1880" normalizeH="0" baseline="0" noProof="0" dirty="0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26862" b="0" i="0" u="none" strike="noStrike" kern="1200" cap="none" spc="-1880" normalizeH="0" baseline="0" noProof="0" dirty="0" err="1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oppitunnilla</a:t>
            </a:r>
            <a:r>
              <a:rPr kumimoji="0" lang="en-US" sz="26862" b="0" i="0" u="none" strike="noStrike" kern="1200" cap="none" spc="-1880" normalizeH="0" baseline="0" noProof="0" dirty="0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730688" y="5916241"/>
            <a:ext cx="20538559" cy="4742540"/>
          </a:xfrm>
          <a:custGeom>
            <a:avLst/>
            <a:gdLst/>
            <a:ahLst/>
            <a:cxnLst/>
            <a:rect l="l" t="t" r="r" b="b"/>
            <a:pathLst>
              <a:path w="20538559" h="4742540">
                <a:moveTo>
                  <a:pt x="0" y="4742540"/>
                </a:moveTo>
                <a:lnTo>
                  <a:pt x="20538559" y="4742540"/>
                </a:lnTo>
                <a:lnTo>
                  <a:pt x="20538559" y="0"/>
                </a:lnTo>
                <a:lnTo>
                  <a:pt x="0" y="0"/>
                </a:lnTo>
                <a:lnTo>
                  <a:pt x="0" y="474254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40213" flipH="1">
            <a:off x="11410567" y="4154079"/>
            <a:ext cx="7420030" cy="4416449"/>
          </a:xfrm>
          <a:custGeom>
            <a:avLst/>
            <a:gdLst/>
            <a:ahLst/>
            <a:cxnLst/>
            <a:rect l="l" t="t" r="r" b="b"/>
            <a:pathLst>
              <a:path w="7420030" h="4416449">
                <a:moveTo>
                  <a:pt x="7420030" y="0"/>
                </a:moveTo>
                <a:lnTo>
                  <a:pt x="0" y="0"/>
                </a:lnTo>
                <a:lnTo>
                  <a:pt x="0" y="4416449"/>
                </a:lnTo>
                <a:lnTo>
                  <a:pt x="7420030" y="4416449"/>
                </a:lnTo>
                <a:lnTo>
                  <a:pt x="74200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7964" y="1810359"/>
            <a:ext cx="8154472" cy="3333141"/>
          </a:xfrm>
          <a:custGeom>
            <a:avLst/>
            <a:gdLst/>
            <a:ahLst/>
            <a:cxnLst/>
            <a:rect l="l" t="t" r="r" b="b"/>
            <a:pathLst>
              <a:path w="8154472" h="3333141">
                <a:moveTo>
                  <a:pt x="0" y="0"/>
                </a:moveTo>
                <a:lnTo>
                  <a:pt x="8154472" y="0"/>
                </a:lnTo>
                <a:lnTo>
                  <a:pt x="8154472" y="3333141"/>
                </a:lnTo>
                <a:lnTo>
                  <a:pt x="0" y="33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3986144" y="2933000"/>
            <a:ext cx="6052886" cy="95450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e Bandi Face"/>
                <a:ea typeface="Core Bandi Face"/>
                <a:cs typeface="Core Bandi Face"/>
                <a:sym typeface="Core Bandi Face"/>
              </a:rPr>
              <a:t>Kiitos </a:t>
            </a:r>
            <a:r>
              <a:rPr kumimoji="0" lang="en-US" sz="54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e Bandi Face"/>
                <a:ea typeface="Core Bandi Face"/>
                <a:cs typeface="Core Bandi Face"/>
                <a:sym typeface="Core Bandi Face"/>
              </a:rPr>
              <a:t>oppitunnista</a:t>
            </a:r>
            <a:r>
              <a:rPr kumimoji="0" lang="en-US" sz="54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e Bandi Face"/>
                <a:ea typeface="Core Bandi Face"/>
                <a:cs typeface="Core Bandi Face"/>
                <a:sym typeface="Core Bandi Face"/>
              </a:rPr>
              <a:t>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81075"/>
            <a:ext cx="12652530" cy="4065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7"/>
              </a:lnSpc>
            </a:pP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Lähteet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algn="l">
              <a:lnSpc>
                <a:spcPts val="2867"/>
              </a:lnSpc>
            </a:pPr>
            <a:endParaRPr lang="en-US" sz="204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67"/>
              </a:lnSpc>
            </a:pPr>
            <a:endParaRPr lang="en-US" sz="204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67"/>
              </a:lnSpc>
            </a:pPr>
            <a:r>
              <a:rPr lang="en-US" sz="204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Hyvän</a:t>
            </a: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tuulen</a:t>
            </a: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askeleet</a:t>
            </a: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- </a:t>
            </a:r>
            <a:r>
              <a:rPr lang="en-US" sz="204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Raahen</a:t>
            </a: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kaupunki</a:t>
            </a: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204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Tunnetaitoharjoitukset</a:t>
            </a: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3-6lk </a:t>
            </a:r>
          </a:p>
          <a:p>
            <a:pPr algn="l">
              <a:lnSpc>
                <a:spcPts val="2867"/>
              </a:lnSpc>
            </a:pP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https://drive.google.com/file/d/1_FAbB_dCWVcdf3x-YdSWMjWKkbgeYtuE/view</a:t>
            </a:r>
          </a:p>
          <a:p>
            <a:pPr algn="l">
              <a:lnSpc>
                <a:spcPts val="2867"/>
              </a:lnSpc>
            </a:pPr>
            <a:endParaRPr lang="en-US" sz="204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67"/>
              </a:lnSpc>
            </a:pPr>
            <a:r>
              <a:rPr lang="en-US" sz="2048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 tooltip="https://www.booky.fi/kirjailija/Knut+K.+Gundersen"/>
              </a:rPr>
              <a:t>Gundersen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sz="2048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 tooltip="https://www.booky.fi/kirjailija/Tutte+M.+Olsen"/>
              </a:rPr>
              <a:t> Olsen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48" u="sng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Johannes+Finne"/>
              </a:rPr>
              <a:t>Finne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48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 tooltip="https://www.booky.fi/kirjailija/Borge+Stromgren"/>
              </a:rPr>
              <a:t> </a:t>
            </a:r>
            <a:r>
              <a:rPr lang="en-US" sz="2048" u="sng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 tooltip="https://www.booky.fi/kirjailija/Borge+Stromgren"/>
              </a:rPr>
              <a:t>Stromgren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4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Dalefold</a:t>
            </a:r>
            <a:r>
              <a:rPr lang="en-US" sz="204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2018. </a:t>
            </a: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AART - adapted aggression replacement training : </a:t>
            </a:r>
            <a:r>
              <a:rPr lang="en-US" sz="204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sosiaalisen</a:t>
            </a: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kyvykkyyden</a:t>
            </a: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4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harjoitusmenetelmä</a:t>
            </a: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  <a:p>
            <a:pPr algn="l">
              <a:lnSpc>
                <a:spcPts val="2867"/>
              </a:lnSpc>
            </a:pPr>
            <a:endParaRPr lang="en-US" sz="2048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67"/>
              </a:lnSpc>
            </a:pPr>
            <a:r>
              <a:rPr lang="en-US" sz="2048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Leikkipankki.fi</a:t>
            </a:r>
          </a:p>
          <a:p>
            <a:pPr algn="l">
              <a:lnSpc>
                <a:spcPts val="2867"/>
              </a:lnSpc>
            </a:pPr>
            <a:r>
              <a:rPr lang="en-US" sz="204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https://www.leikkipankki.fi/Leikit/Tiedot/946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7B39D8EB-BEFC-8851-CEA3-1132A18E00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Lähteet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0464" y="3716848"/>
            <a:ext cx="921877" cy="810483"/>
            <a:chOff x="0" y="0"/>
            <a:chExt cx="7222747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0464" y="5227319"/>
            <a:ext cx="921877" cy="810483"/>
            <a:chOff x="0" y="0"/>
            <a:chExt cx="7222747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0464" y="6737790"/>
            <a:ext cx="921877" cy="810483"/>
            <a:chOff x="0" y="0"/>
            <a:chExt cx="7222747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60464" y="8248261"/>
            <a:ext cx="921877" cy="810483"/>
            <a:chOff x="0" y="0"/>
            <a:chExt cx="7222747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222747" cy="6350000"/>
            </a:xfrm>
            <a:custGeom>
              <a:avLst/>
              <a:gdLst/>
              <a:ahLst/>
              <a:cxnLst/>
              <a:rect l="l" t="t" r="r" b="b"/>
              <a:pathLst>
                <a:path w="7222747" h="6350000">
                  <a:moveTo>
                    <a:pt x="3611373" y="0"/>
                  </a:moveTo>
                  <a:cubicBezTo>
                    <a:pt x="1616867" y="0"/>
                    <a:pt x="0" y="1421496"/>
                    <a:pt x="0" y="3175000"/>
                  </a:cubicBezTo>
                  <a:cubicBezTo>
                    <a:pt x="0" y="4928504"/>
                    <a:pt x="1616867" y="6350000"/>
                    <a:pt x="3611373" y="6350000"/>
                  </a:cubicBezTo>
                  <a:cubicBezTo>
                    <a:pt x="5605880" y="6350000"/>
                    <a:pt x="7222747" y="4928504"/>
                    <a:pt x="7222747" y="3175000"/>
                  </a:cubicBezTo>
                  <a:cubicBezTo>
                    <a:pt x="7222747" y="1421496"/>
                    <a:pt x="5605880" y="0"/>
                    <a:pt x="3611373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9676" y="-1720075"/>
            <a:ext cx="13318324" cy="13889250"/>
          </a:xfrm>
          <a:custGeom>
            <a:avLst/>
            <a:gdLst/>
            <a:ahLst/>
            <a:cxnLst/>
            <a:rect l="l" t="t" r="r" b="b"/>
            <a:pathLst>
              <a:path w="13318324" h="13889250">
                <a:moveTo>
                  <a:pt x="0" y="0"/>
                </a:moveTo>
                <a:lnTo>
                  <a:pt x="13318324" y="0"/>
                </a:lnTo>
                <a:lnTo>
                  <a:pt x="13318324" y="13889250"/>
                </a:lnTo>
                <a:lnTo>
                  <a:pt x="0" y="13889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96311">
            <a:off x="12534768" y="2518871"/>
            <a:ext cx="5009250" cy="4963711"/>
          </a:xfrm>
          <a:custGeom>
            <a:avLst/>
            <a:gdLst/>
            <a:ahLst/>
            <a:cxnLst/>
            <a:rect l="l" t="t" r="r" b="b"/>
            <a:pathLst>
              <a:path w="5009250" h="4963711">
                <a:moveTo>
                  <a:pt x="0" y="0"/>
                </a:moveTo>
                <a:lnTo>
                  <a:pt x="5009250" y="0"/>
                </a:lnTo>
                <a:lnTo>
                  <a:pt x="5009250" y="4963711"/>
                </a:lnTo>
                <a:lnTo>
                  <a:pt x="0" y="49637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TextBox 12"/>
          <p:cNvSpPr txBox="1">
            <a:spLocks noGrp="1"/>
          </p:cNvSpPr>
          <p:nvPr>
            <p:ph type="title" idx="4294967295"/>
          </p:nvPr>
        </p:nvSpPr>
        <p:spPr>
          <a:xfrm>
            <a:off x="1560464" y="933450"/>
            <a:ext cx="12194818" cy="15834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7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84" b="0" i="0" u="none" strike="noStrike" kern="1200" cap="none" spc="-283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Tunnin</a:t>
            </a:r>
            <a:r>
              <a:rPr kumimoji="0" lang="en-US" sz="9784" b="0" i="0" u="none" strike="noStrike" kern="1200" cap="none" spc="-2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9784" b="0" i="0" u="none" strike="noStrike" kern="1200" cap="none" spc="-283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suunnitelma</a:t>
            </a:r>
            <a:endParaRPr kumimoji="0" lang="en-US" sz="9784" b="0" i="0" u="none" strike="noStrike" kern="1200" cap="none" spc="-283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lowCandy"/>
              <a:ea typeface="AglowCandy"/>
              <a:cs typeface="AglowCandy"/>
              <a:sym typeface="AglowCand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95873" y="3664445"/>
            <a:ext cx="651060" cy="74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3"/>
              </a:lnSpc>
            </a:pPr>
            <a:r>
              <a:rPr lang="en-US" sz="3779" b="1">
                <a:solidFill>
                  <a:srgbClr val="FFFFF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00575" y="5234914"/>
            <a:ext cx="8744403" cy="72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32"/>
              </a:lnSpc>
            </a:pPr>
            <a:r>
              <a:rPr lang="en-US" sz="440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Lämmittelyleikki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95873" y="5174916"/>
            <a:ext cx="651060" cy="74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933"/>
              </a:lnSpc>
              <a:spcBef>
                <a:spcPct val="0"/>
              </a:spcBef>
            </a:pPr>
            <a:r>
              <a:rPr lang="en-US" sz="3779" b="1" u="none">
                <a:solidFill>
                  <a:srgbClr val="FFFFF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51151" y="6745385"/>
            <a:ext cx="11308749" cy="72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32"/>
              </a:lnSpc>
            </a:pPr>
            <a:r>
              <a:rPr lang="en-US" sz="440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Päivän aihe: Vihjeet ja rauhoittajat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95873" y="6685387"/>
            <a:ext cx="651060" cy="74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933"/>
              </a:lnSpc>
              <a:spcBef>
                <a:spcPct val="0"/>
              </a:spcBef>
            </a:pPr>
            <a:r>
              <a:rPr lang="en-US" sz="3779" b="1" u="none">
                <a:solidFill>
                  <a:srgbClr val="FFFFF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95873" y="8195858"/>
            <a:ext cx="651060" cy="74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933"/>
              </a:lnSpc>
              <a:spcBef>
                <a:spcPct val="0"/>
              </a:spcBef>
            </a:pPr>
            <a:r>
              <a:rPr lang="en-US" sz="3779" b="1">
                <a:solidFill>
                  <a:srgbClr val="FFFFF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51151" y="8255856"/>
            <a:ext cx="8744403" cy="72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732"/>
              </a:lnSpc>
            </a:pPr>
            <a:r>
              <a:rPr lang="en-US" sz="440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Yhteenveto ja lopetus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00575" y="3769220"/>
            <a:ext cx="8886129" cy="69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3"/>
              </a:lnSpc>
            </a:pPr>
            <a:r>
              <a:rPr lang="en-US" sz="4156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Tunnelmakierros: Miltä tänään tuntuu?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96012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188614" y="2448807"/>
            <a:ext cx="11910772" cy="13678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4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6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Miltä</a:t>
            </a:r>
            <a:r>
              <a:rPr kumimoji="0" lang="en-US" sz="104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 </a:t>
            </a:r>
            <a:r>
              <a:rPr kumimoji="0" lang="en-US" sz="1046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tänään</a:t>
            </a:r>
            <a:r>
              <a:rPr kumimoji="0" lang="en-US" sz="104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 </a:t>
            </a:r>
            <a:r>
              <a:rPr kumimoji="0" lang="en-US" sz="1046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tuntuu</a:t>
            </a:r>
            <a:r>
              <a:rPr kumimoji="0" lang="en-US" sz="1046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mbo"/>
                <a:ea typeface="Bimbo"/>
                <a:cs typeface="Bimbo"/>
                <a:sym typeface="Bimbo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82307" y="6535762"/>
            <a:ext cx="7080405" cy="1366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2"/>
              </a:lnSpc>
            </a:pPr>
            <a:r>
              <a:rPr lang="en-US" sz="3944">
                <a:solidFill>
                  <a:srgbClr val="000000"/>
                </a:solidFill>
                <a:latin typeface="Harmattan"/>
                <a:ea typeface="Harmattan"/>
                <a:cs typeface="Harmattan"/>
                <a:sym typeface="Harmattan"/>
              </a:rPr>
              <a:t>Ota itsellesi kortti/kuva, joka kuvaa sitä tunnetta, joka sinulla on nyt.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83221" y="362909"/>
            <a:ext cx="2366695" cy="2328903"/>
          </a:xfrm>
          <a:custGeom>
            <a:avLst/>
            <a:gdLst/>
            <a:ahLst/>
            <a:cxnLst/>
            <a:rect l="l" t="t" r="r" b="b"/>
            <a:pathLst>
              <a:path w="2366695" h="2328903">
                <a:moveTo>
                  <a:pt x="0" y="0"/>
                </a:moveTo>
                <a:lnTo>
                  <a:pt x="2366694" y="0"/>
                </a:lnTo>
                <a:lnTo>
                  <a:pt x="2366694" y="2328903"/>
                </a:lnTo>
                <a:lnTo>
                  <a:pt x="0" y="2328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78958">
            <a:off x="355192" y="-1123810"/>
            <a:ext cx="12148400" cy="12534621"/>
          </a:xfrm>
          <a:custGeom>
            <a:avLst/>
            <a:gdLst/>
            <a:ahLst/>
            <a:cxnLst/>
            <a:rect l="l" t="t" r="r" b="b"/>
            <a:pathLst>
              <a:path w="12148400" h="12534621">
                <a:moveTo>
                  <a:pt x="0" y="0"/>
                </a:moveTo>
                <a:lnTo>
                  <a:pt x="12148399" y="0"/>
                </a:lnTo>
                <a:lnTo>
                  <a:pt x="12148399" y="12534620"/>
                </a:lnTo>
                <a:lnTo>
                  <a:pt x="0" y="12534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96568" y="362909"/>
            <a:ext cx="2405750" cy="2367335"/>
          </a:xfrm>
          <a:custGeom>
            <a:avLst/>
            <a:gdLst/>
            <a:ahLst/>
            <a:cxnLst/>
            <a:rect l="l" t="t" r="r" b="b"/>
            <a:pathLst>
              <a:path w="2405750" h="2367335">
                <a:moveTo>
                  <a:pt x="2405750" y="0"/>
                </a:moveTo>
                <a:lnTo>
                  <a:pt x="0" y="0"/>
                </a:lnTo>
                <a:lnTo>
                  <a:pt x="0" y="2367335"/>
                </a:lnTo>
                <a:lnTo>
                  <a:pt x="2405750" y="2367335"/>
                </a:lnTo>
                <a:lnTo>
                  <a:pt x="24057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4009106" y="942407"/>
            <a:ext cx="10269788" cy="26333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5" b="0" i="0" u="none" strike="noStrike" kern="1200" cap="none" spc="-25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Lämmittelyleikki</a:t>
            </a:r>
            <a:r>
              <a:rPr kumimoji="0" lang="en-US" sz="8795" b="0" i="0" u="none" strike="noStrike" kern="1200" cap="none" spc="-2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:  </a:t>
            </a:r>
            <a:r>
              <a:rPr kumimoji="0" lang="en-US" sz="8795" b="0" i="0" u="none" strike="noStrike" kern="1200" cap="none" spc="-25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Suomalaiset</a:t>
            </a:r>
            <a:r>
              <a:rPr kumimoji="0" lang="en-US" sz="8795" b="0" i="0" u="none" strike="noStrike" kern="1200" cap="none" spc="-2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8795" b="0" i="0" u="none" strike="noStrike" kern="1200" cap="none" spc="-25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bussipysäkillä</a:t>
            </a:r>
            <a:r>
              <a:rPr kumimoji="0" lang="en-US" sz="8795" b="0" i="0" u="none" strike="noStrike" kern="1200" cap="none" spc="-2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71281" y="6044646"/>
            <a:ext cx="13745438" cy="321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953" lvl="1" indent="-351977" algn="l">
              <a:lnSpc>
                <a:spcPts val="4238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Asettukaa piiriin.</a:t>
            </a:r>
          </a:p>
          <a:p>
            <a:pPr marL="703953" lvl="1" indent="-351977" algn="l">
              <a:lnSpc>
                <a:spcPts val="4238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Tehtäväsi on katsella muiden piirissä olevien varpaita. Saat katsoa ainoastaan varpaita!</a:t>
            </a:r>
          </a:p>
          <a:p>
            <a:pPr marL="703953" lvl="1" indent="-351977" algn="l">
              <a:lnSpc>
                <a:spcPts val="4238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Kun aikuinen sanoo “bussi tulee!” pysäytä katseesi sen ihmisen kohdalle, jonka varpaita viimeksi katsoit ja nosta katseesi hänen kasvoihinsa.</a:t>
            </a:r>
          </a:p>
          <a:p>
            <a:pPr marL="703953" lvl="1" indent="-351977" algn="l">
              <a:lnSpc>
                <a:spcPts val="4238"/>
              </a:lnSpc>
              <a:spcBef>
                <a:spcPct val="0"/>
              </a:spcBef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Jos katseenne kohtaavat, huutakaa “Kääk!” ja vaihtakaa paikkaa.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68158" y="3985338"/>
            <a:ext cx="13951684" cy="1642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2"/>
              </a:lnSpc>
              <a:spcBef>
                <a:spcPct val="0"/>
              </a:spcBef>
            </a:pPr>
            <a:r>
              <a:rPr lang="en-US" sz="330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Kun suomalaiset odottavat bussia pysäkillä, he välttelevät muiden ihmisten katseita ja katselevat vain omia tai muiden varpaita. Katseet nostetaan vasta, kun bussi tulee.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140206" y="2419478"/>
            <a:ext cx="8787671" cy="8914798"/>
          </a:xfrm>
          <a:custGeom>
            <a:avLst/>
            <a:gdLst/>
            <a:ahLst/>
            <a:cxnLst/>
            <a:rect l="l" t="t" r="r" b="b"/>
            <a:pathLst>
              <a:path w="8787671" h="8914798">
                <a:moveTo>
                  <a:pt x="8787671" y="8914798"/>
                </a:moveTo>
                <a:lnTo>
                  <a:pt x="0" y="8914798"/>
                </a:lnTo>
                <a:lnTo>
                  <a:pt x="0" y="0"/>
                </a:lnTo>
                <a:lnTo>
                  <a:pt x="8787671" y="0"/>
                </a:lnTo>
                <a:lnTo>
                  <a:pt x="8787671" y="891479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00656">
            <a:off x="-1674654" y="6353745"/>
            <a:ext cx="5598364" cy="3332182"/>
          </a:xfrm>
          <a:custGeom>
            <a:avLst/>
            <a:gdLst/>
            <a:ahLst/>
            <a:cxnLst/>
            <a:rect l="l" t="t" r="r" b="b"/>
            <a:pathLst>
              <a:path w="5598364" h="3332182">
                <a:moveTo>
                  <a:pt x="0" y="0"/>
                </a:moveTo>
                <a:lnTo>
                  <a:pt x="5598364" y="0"/>
                </a:lnTo>
                <a:lnTo>
                  <a:pt x="5598364" y="3332182"/>
                </a:lnTo>
                <a:lnTo>
                  <a:pt x="0" y="3332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41462" y="0"/>
            <a:ext cx="8446538" cy="8431181"/>
          </a:xfrm>
          <a:custGeom>
            <a:avLst/>
            <a:gdLst/>
            <a:ahLst/>
            <a:cxnLst/>
            <a:rect l="l" t="t" r="r" b="b"/>
            <a:pathLst>
              <a:path w="8446538" h="8431181">
                <a:moveTo>
                  <a:pt x="0" y="0"/>
                </a:moveTo>
                <a:lnTo>
                  <a:pt x="8446538" y="0"/>
                </a:lnTo>
                <a:lnTo>
                  <a:pt x="8446538" y="8431181"/>
                </a:lnTo>
                <a:lnTo>
                  <a:pt x="0" y="8431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890245" y="1542980"/>
            <a:ext cx="14507510" cy="48403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7" b="0" i="0" u="none" strike="noStrike" kern="1200" cap="none" spc="0" normalizeH="0" baseline="0" noProof="0" dirty="0" err="1">
                <a:ln>
                  <a:noFill/>
                </a:ln>
                <a:solidFill>
                  <a:srgbClr val="AC4E5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Tunnin</a:t>
            </a:r>
            <a:r>
              <a:rPr kumimoji="0" lang="en-US" sz="13207" b="0" i="0" u="none" strike="noStrike" kern="1200" cap="none" spc="0" normalizeH="0" baseline="0" noProof="0" dirty="0">
                <a:ln>
                  <a:noFill/>
                </a:ln>
                <a:solidFill>
                  <a:srgbClr val="AC4E5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13207" b="0" i="0" u="none" strike="noStrike" kern="1200" cap="none" spc="0" normalizeH="0" baseline="0" noProof="0" dirty="0" err="1">
                <a:ln>
                  <a:noFill/>
                </a:ln>
                <a:solidFill>
                  <a:srgbClr val="AC4E5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aihe</a:t>
            </a:r>
            <a:r>
              <a:rPr kumimoji="0" lang="en-US" sz="13207" b="0" i="0" u="none" strike="noStrike" kern="1200" cap="none" spc="0" normalizeH="0" baseline="0" noProof="0" dirty="0">
                <a:ln>
                  <a:noFill/>
                </a:ln>
                <a:solidFill>
                  <a:srgbClr val="AC4E5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ts val="18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7" b="0" i="0" u="none" strike="noStrike" kern="1200" cap="none" spc="0" normalizeH="0" baseline="0" noProof="0" dirty="0" err="1">
                <a:ln>
                  <a:noFill/>
                </a:ln>
                <a:solidFill>
                  <a:srgbClr val="AC4E5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Vihjeet</a:t>
            </a:r>
            <a:r>
              <a:rPr kumimoji="0" lang="en-US" sz="13207" b="0" i="0" u="none" strike="noStrike" kern="1200" cap="none" spc="0" normalizeH="0" baseline="0" noProof="0" dirty="0">
                <a:ln>
                  <a:noFill/>
                </a:ln>
                <a:solidFill>
                  <a:srgbClr val="AC4E5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ja </a:t>
            </a:r>
            <a:r>
              <a:rPr kumimoji="0" lang="en-US" sz="13207" b="0" i="0" u="none" strike="noStrike" kern="1200" cap="none" spc="0" normalizeH="0" baseline="0" noProof="0" dirty="0" err="1">
                <a:ln>
                  <a:noFill/>
                </a:ln>
                <a:solidFill>
                  <a:srgbClr val="AC4E5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rauhoittajat</a:t>
            </a:r>
            <a:endParaRPr kumimoji="0" lang="en-US" sz="13207" b="0" i="0" u="none" strike="noStrike" kern="1200" cap="none" spc="0" normalizeH="0" baseline="0" noProof="0" dirty="0">
              <a:ln>
                <a:noFill/>
              </a:ln>
              <a:solidFill>
                <a:srgbClr val="AC4E50"/>
              </a:solidFill>
              <a:effectLst/>
              <a:uLnTx/>
              <a:uFillTx/>
              <a:latin typeface="AglowCandy"/>
              <a:ea typeface="AglowCandy"/>
              <a:cs typeface="AglowCandy"/>
              <a:sym typeface="AglowCandy"/>
            </a:endParaRP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67537" flipH="1">
            <a:off x="14535985" y="6607244"/>
            <a:ext cx="5713645" cy="3400798"/>
          </a:xfrm>
          <a:custGeom>
            <a:avLst/>
            <a:gdLst/>
            <a:ahLst/>
            <a:cxnLst/>
            <a:rect l="l" t="t" r="r" b="b"/>
            <a:pathLst>
              <a:path w="5713645" h="3400798">
                <a:moveTo>
                  <a:pt x="5713645" y="0"/>
                </a:moveTo>
                <a:lnTo>
                  <a:pt x="0" y="0"/>
                </a:lnTo>
                <a:lnTo>
                  <a:pt x="0" y="3400798"/>
                </a:lnTo>
                <a:lnTo>
                  <a:pt x="5713645" y="3400798"/>
                </a:lnTo>
                <a:lnTo>
                  <a:pt x="571364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9770241"/>
            <a:ext cx="18288000" cy="333993"/>
            <a:chOff x="0" y="0"/>
            <a:chExt cx="24384000" cy="445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0" cy="445325"/>
            </a:xfrm>
            <a:custGeom>
              <a:avLst/>
              <a:gdLst/>
              <a:ahLst/>
              <a:cxnLst/>
              <a:rect l="l" t="t" r="r" b="b"/>
              <a:pathLst>
                <a:path w="8128000" h="445325">
                  <a:moveTo>
                    <a:pt x="0" y="0"/>
                  </a:moveTo>
                  <a:lnTo>
                    <a:pt x="8128000" y="0"/>
                  </a:lnTo>
                  <a:lnTo>
                    <a:pt x="8128000" y="445325"/>
                  </a:lnTo>
                  <a:lnTo>
                    <a:pt x="0" y="445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2883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Freeform 4"/>
            <p:cNvSpPr/>
            <p:nvPr/>
          </p:nvSpPr>
          <p:spPr>
            <a:xfrm>
              <a:off x="8128000" y="0"/>
              <a:ext cx="8128000" cy="445325"/>
            </a:xfrm>
            <a:custGeom>
              <a:avLst/>
              <a:gdLst/>
              <a:ahLst/>
              <a:cxnLst/>
              <a:rect l="l" t="t" r="r" b="b"/>
              <a:pathLst>
                <a:path w="8128000" h="445325">
                  <a:moveTo>
                    <a:pt x="0" y="0"/>
                  </a:moveTo>
                  <a:lnTo>
                    <a:pt x="8128000" y="0"/>
                  </a:lnTo>
                  <a:lnTo>
                    <a:pt x="8128000" y="445325"/>
                  </a:lnTo>
                  <a:lnTo>
                    <a:pt x="0" y="445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2883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256000" y="0"/>
              <a:ext cx="8128000" cy="445325"/>
            </a:xfrm>
            <a:custGeom>
              <a:avLst/>
              <a:gdLst/>
              <a:ahLst/>
              <a:cxnLst/>
              <a:rect l="l" t="t" r="r" b="b"/>
              <a:pathLst>
                <a:path w="8128000" h="445325">
                  <a:moveTo>
                    <a:pt x="0" y="0"/>
                  </a:moveTo>
                  <a:lnTo>
                    <a:pt x="8128000" y="0"/>
                  </a:lnTo>
                  <a:lnTo>
                    <a:pt x="8128000" y="445325"/>
                  </a:lnTo>
                  <a:lnTo>
                    <a:pt x="0" y="445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2883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56656"/>
            <a:ext cx="18288000" cy="333993"/>
            <a:chOff x="0" y="0"/>
            <a:chExt cx="24384000" cy="4453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0" cy="445325"/>
            </a:xfrm>
            <a:custGeom>
              <a:avLst/>
              <a:gdLst/>
              <a:ahLst/>
              <a:cxnLst/>
              <a:rect l="l" t="t" r="r" b="b"/>
              <a:pathLst>
                <a:path w="8128000" h="445325">
                  <a:moveTo>
                    <a:pt x="0" y="0"/>
                  </a:moveTo>
                  <a:lnTo>
                    <a:pt x="8128000" y="0"/>
                  </a:lnTo>
                  <a:lnTo>
                    <a:pt x="8128000" y="445325"/>
                  </a:lnTo>
                  <a:lnTo>
                    <a:pt x="0" y="445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2883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Freeform 8"/>
            <p:cNvSpPr/>
            <p:nvPr/>
          </p:nvSpPr>
          <p:spPr>
            <a:xfrm>
              <a:off x="8128000" y="0"/>
              <a:ext cx="8128000" cy="445325"/>
            </a:xfrm>
            <a:custGeom>
              <a:avLst/>
              <a:gdLst/>
              <a:ahLst/>
              <a:cxnLst/>
              <a:rect l="l" t="t" r="r" b="b"/>
              <a:pathLst>
                <a:path w="8128000" h="445325">
                  <a:moveTo>
                    <a:pt x="0" y="0"/>
                  </a:moveTo>
                  <a:lnTo>
                    <a:pt x="8128000" y="0"/>
                  </a:lnTo>
                  <a:lnTo>
                    <a:pt x="8128000" y="445325"/>
                  </a:lnTo>
                  <a:lnTo>
                    <a:pt x="0" y="445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2883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256000" y="0"/>
              <a:ext cx="8128000" cy="445325"/>
            </a:xfrm>
            <a:custGeom>
              <a:avLst/>
              <a:gdLst/>
              <a:ahLst/>
              <a:cxnLst/>
              <a:rect l="l" t="t" r="r" b="b"/>
              <a:pathLst>
                <a:path w="8128000" h="445325">
                  <a:moveTo>
                    <a:pt x="0" y="0"/>
                  </a:moveTo>
                  <a:lnTo>
                    <a:pt x="8128000" y="0"/>
                  </a:lnTo>
                  <a:lnTo>
                    <a:pt x="8128000" y="445325"/>
                  </a:lnTo>
                  <a:lnTo>
                    <a:pt x="0" y="445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2883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832905">
            <a:off x="14414968" y="500729"/>
            <a:ext cx="4489583" cy="2042895"/>
          </a:xfrm>
          <a:custGeom>
            <a:avLst/>
            <a:gdLst/>
            <a:ahLst/>
            <a:cxnLst/>
            <a:rect l="l" t="t" r="r" b="b"/>
            <a:pathLst>
              <a:path w="4489583" h="2042895">
                <a:moveTo>
                  <a:pt x="0" y="0"/>
                </a:moveTo>
                <a:lnTo>
                  <a:pt x="4489583" y="0"/>
                </a:lnTo>
                <a:lnTo>
                  <a:pt x="4489583" y="2042895"/>
                </a:lnTo>
                <a:lnTo>
                  <a:pt x="0" y="2042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904222">
            <a:off x="-404854" y="8400746"/>
            <a:ext cx="3766217" cy="1715108"/>
          </a:xfrm>
          <a:custGeom>
            <a:avLst/>
            <a:gdLst/>
            <a:ahLst/>
            <a:cxnLst/>
            <a:rect l="l" t="t" r="r" b="b"/>
            <a:pathLst>
              <a:path w="3766217" h="1715108">
                <a:moveTo>
                  <a:pt x="0" y="0"/>
                </a:moveTo>
                <a:lnTo>
                  <a:pt x="3766218" y="0"/>
                </a:lnTo>
                <a:lnTo>
                  <a:pt x="3766218" y="1715108"/>
                </a:lnTo>
                <a:lnTo>
                  <a:pt x="0" y="1715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TextBox 12"/>
          <p:cNvSpPr txBox="1"/>
          <p:nvPr/>
        </p:nvSpPr>
        <p:spPr>
          <a:xfrm>
            <a:off x="632924" y="2686366"/>
            <a:ext cx="17022152" cy="470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5422" lvl="1" indent="-322711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Vihjeiden avulla tunnistamme vihantunteen itsessämme ja toisissamme</a:t>
            </a:r>
          </a:p>
          <a:p>
            <a:pPr algn="l">
              <a:lnSpc>
                <a:spcPts val="4185"/>
              </a:lnSpc>
            </a:pPr>
            <a:endParaRPr lang="en-US" sz="2989">
              <a:solidFill>
                <a:srgbClr val="000000"/>
              </a:solidFill>
              <a:latin typeface="Core Bori"/>
              <a:ea typeface="Core Bori"/>
              <a:cs typeface="Core Bori"/>
              <a:sym typeface="Core Bori"/>
            </a:endParaRPr>
          </a:p>
          <a:p>
            <a:pPr marL="645422" lvl="1" indent="-322711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Sisäiset vihjeet tuntuvat vartalossa. Niiden tarkoitus on ilmoittaa, milloin olemme itse vihaisia</a:t>
            </a:r>
          </a:p>
          <a:p>
            <a:pPr marL="645422" lvl="1" indent="-322711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Ulkoiset vihjeet kertovat, että joku toinen on vihainen. Ulkoiset vihjeet näkyvät kehon ulkopuolelle. Esim. Vihainen ilme</a:t>
            </a:r>
          </a:p>
          <a:p>
            <a:pPr algn="l">
              <a:lnSpc>
                <a:spcPts val="4185"/>
              </a:lnSpc>
            </a:pPr>
            <a:endParaRPr lang="en-US" sz="2989">
              <a:solidFill>
                <a:srgbClr val="000000"/>
              </a:solidFill>
              <a:latin typeface="Core Bori"/>
              <a:ea typeface="Core Bori"/>
              <a:cs typeface="Core Bori"/>
              <a:sym typeface="Core Bori"/>
            </a:endParaRPr>
          </a:p>
          <a:p>
            <a:pPr marL="645422" lvl="1" indent="-322711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On tärkeää tunnistaa, millaiset kehontuntemukset liittyvät vihantunteeseen ja suuttumukseen</a:t>
            </a:r>
          </a:p>
          <a:p>
            <a:pPr marL="645422" lvl="1" indent="-322711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Vihjeiden avulla on helppo tunnistaa tunne ja valita järkevä toimintatapa tunteen näyttämiseen.</a:t>
            </a:r>
          </a:p>
          <a:p>
            <a:pPr marL="645422" lvl="1" indent="-322711" algn="l">
              <a:lnSpc>
                <a:spcPts val="4185"/>
              </a:lnSpc>
              <a:buFont typeface="Arial"/>
              <a:buChar char="•"/>
            </a:pPr>
            <a:r>
              <a:rPr lang="en-US" sz="298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Kun tunnistamme vihjeet ajoissa, meidän on helpompi hallita vihantunnetta.</a:t>
            </a:r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1028700" y="886515"/>
            <a:ext cx="6759856" cy="13849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14" b="0" i="0" u="none" strike="noStrike" kern="1200" cap="none" spc="-249" normalizeH="0" baseline="0" noProof="0" dirty="0" err="1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Mitä</a:t>
            </a:r>
            <a:r>
              <a:rPr kumimoji="0" lang="en-US" sz="8614" b="0" i="0" u="none" strike="noStrike" kern="1200" cap="none" spc="-249" normalizeH="0" baseline="0" noProof="0" dirty="0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8614" b="0" i="0" u="none" strike="noStrike" kern="1200" cap="none" spc="-249" normalizeH="0" baseline="0" noProof="0" dirty="0" err="1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vihjeet</a:t>
            </a:r>
            <a:r>
              <a:rPr kumimoji="0" lang="en-US" sz="8614" b="0" i="0" u="none" strike="noStrike" kern="1200" cap="none" spc="-249" normalizeH="0" baseline="0" noProof="0" dirty="0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8614" b="0" i="0" u="none" strike="noStrike" kern="1200" cap="none" spc="-249" normalizeH="0" baseline="0" noProof="0" dirty="0" err="1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ovat</a:t>
            </a:r>
            <a:r>
              <a:rPr kumimoji="0" lang="en-US" sz="8614" b="0" i="0" u="none" strike="noStrike" kern="1200" cap="none" spc="-249" normalizeH="0" baseline="0" noProof="0" dirty="0">
                <a:ln>
                  <a:noFill/>
                </a:ln>
                <a:solidFill>
                  <a:srgbClr val="965EAA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05212" y="8217844"/>
            <a:ext cx="10477576" cy="104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r>
              <a:rPr lang="en-US" sz="3157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Miltä vihaisuus tai suuttuminen tuntuu omassa kehossasi?</a:t>
            </a:r>
          </a:p>
          <a:p>
            <a:pPr algn="l">
              <a:lnSpc>
                <a:spcPts val="4104"/>
              </a:lnSpc>
              <a:spcBef>
                <a:spcPct val="0"/>
              </a:spcBef>
            </a:pPr>
            <a:r>
              <a:rPr lang="en-US" sz="3157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Miltä vihainen ihminen näyttää?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983534" flipH="1">
            <a:off x="6411109" y="1851121"/>
            <a:ext cx="3813419" cy="2704061"/>
          </a:xfrm>
          <a:custGeom>
            <a:avLst/>
            <a:gdLst/>
            <a:ahLst/>
            <a:cxnLst/>
            <a:rect l="l" t="t" r="r" b="b"/>
            <a:pathLst>
              <a:path w="3813419" h="2704061">
                <a:moveTo>
                  <a:pt x="3813419" y="0"/>
                </a:moveTo>
                <a:lnTo>
                  <a:pt x="0" y="0"/>
                </a:lnTo>
                <a:lnTo>
                  <a:pt x="0" y="2704061"/>
                </a:lnTo>
                <a:lnTo>
                  <a:pt x="3813419" y="2704061"/>
                </a:lnTo>
                <a:lnTo>
                  <a:pt x="38134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026" b="-1002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880777" y="3674872"/>
            <a:ext cx="7159957" cy="129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3379"/>
              </a:lnSpc>
              <a:spcBef>
                <a:spcPct val="0"/>
              </a:spcBef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Mitä </a:t>
            </a:r>
            <a:r>
              <a:rPr lang="en-US" sz="2599" u="sng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sisäisiä vihjeitä</a:t>
            </a:r>
            <a:r>
              <a:rPr lang="en-US" sz="259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 Kiukku-hahmoon voisi kirjoittaa? Miltä kiukku ja suuttumus tuntuvat kehossasi?</a:t>
            </a:r>
          </a:p>
        </p:txBody>
      </p:sp>
      <p:sp>
        <p:nvSpPr>
          <p:cNvPr id="4" name="Freeform 4" descr="Pelkistetty ihmishahmo, jolla ei ole kasvonpiirteitä"/>
          <p:cNvSpPr/>
          <p:nvPr/>
        </p:nvSpPr>
        <p:spPr>
          <a:xfrm>
            <a:off x="10258260" y="421648"/>
            <a:ext cx="3958486" cy="9443704"/>
          </a:xfrm>
          <a:custGeom>
            <a:avLst/>
            <a:gdLst/>
            <a:ahLst/>
            <a:cxnLst/>
            <a:rect l="l" t="t" r="r" b="b"/>
            <a:pathLst>
              <a:path w="3958486" h="9443704">
                <a:moveTo>
                  <a:pt x="0" y="0"/>
                </a:moveTo>
                <a:lnTo>
                  <a:pt x="3958485" y="0"/>
                </a:lnTo>
                <a:lnTo>
                  <a:pt x="3958485" y="9443704"/>
                </a:lnTo>
                <a:lnTo>
                  <a:pt x="0" y="9443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/>
          </p:cNvSpPr>
          <p:nvPr/>
        </p:nvSpPr>
        <p:spPr>
          <a:xfrm>
            <a:off x="880777" y="831270"/>
            <a:ext cx="6377912" cy="204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Tämä tässä on Kiukku-hahmo</a:t>
            </a:r>
            <a:endParaRPr kumimoji="0" lang="en-US" sz="82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lowCandy"/>
              <a:ea typeface="AglowCandy"/>
              <a:cs typeface="AglowCandy"/>
              <a:sym typeface="AglowCand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80777" y="5105400"/>
            <a:ext cx="6617573" cy="171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3379"/>
              </a:lnSpc>
              <a:spcBef>
                <a:spcPct val="0"/>
              </a:spcBef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Mitä </a:t>
            </a:r>
            <a:r>
              <a:rPr lang="en-US" sz="2599" u="sng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ulkoisia vihjeitä</a:t>
            </a:r>
            <a:r>
              <a:rPr lang="en-US" sz="259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 Kiukku-hahmoon voisi kirjata? Mistä voit tietää, että joku on vihainen? Miten näytät muille, että olet itse vihainen?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886102"/>
            <a:ext cx="7289119" cy="86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3379"/>
              </a:lnSpc>
              <a:spcBef>
                <a:spcPct val="0"/>
              </a:spcBef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Mihin kohtaan Kiukku-hahmoa sijoittaisit vihjeet?</a:t>
            </a:r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8328C58A-3FF4-5C1F-D140-83DF154C51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Kiukku-hahmo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544393" y="0"/>
            <a:ext cx="9743607" cy="10287000"/>
          </a:xfrm>
          <a:custGeom>
            <a:avLst/>
            <a:gdLst/>
            <a:ahLst/>
            <a:cxnLst/>
            <a:rect l="l" t="t" r="r" b="b"/>
            <a:pathLst>
              <a:path w="9743607" h="10287000">
                <a:moveTo>
                  <a:pt x="9743607" y="0"/>
                </a:moveTo>
                <a:lnTo>
                  <a:pt x="0" y="0"/>
                </a:lnTo>
                <a:lnTo>
                  <a:pt x="0" y="10287000"/>
                </a:lnTo>
                <a:lnTo>
                  <a:pt x="9743607" y="10287000"/>
                </a:lnTo>
                <a:lnTo>
                  <a:pt x="9743607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028700" y="942975"/>
            <a:ext cx="9010378" cy="13849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14" b="0" i="0" u="none" strike="noStrike" kern="1200" cap="none" spc="-249" normalizeH="0" baseline="0" noProof="0" dirty="0">
                <a:ln>
                  <a:noFill/>
                </a:ln>
                <a:solidFill>
                  <a:srgbClr val="AF985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8614" b="0" i="0" u="none" strike="noStrike" kern="1200" cap="none" spc="-249" normalizeH="0" baseline="0" noProof="0" dirty="0" err="1">
                <a:ln>
                  <a:noFill/>
                </a:ln>
                <a:solidFill>
                  <a:srgbClr val="AF985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Mitä</a:t>
            </a:r>
            <a:r>
              <a:rPr kumimoji="0" lang="en-US" sz="8614" b="0" i="0" u="none" strike="noStrike" kern="1200" cap="none" spc="-249" normalizeH="0" baseline="0" noProof="0" dirty="0">
                <a:ln>
                  <a:noFill/>
                </a:ln>
                <a:solidFill>
                  <a:srgbClr val="AF985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8614" b="0" i="0" u="none" strike="noStrike" kern="1200" cap="none" spc="-249" normalizeH="0" baseline="0" noProof="0" dirty="0" err="1">
                <a:ln>
                  <a:noFill/>
                </a:ln>
                <a:solidFill>
                  <a:srgbClr val="AF985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rauhoittajat</a:t>
            </a:r>
            <a:r>
              <a:rPr kumimoji="0" lang="en-US" sz="8614" b="0" i="0" u="none" strike="noStrike" kern="1200" cap="none" spc="-249" normalizeH="0" baseline="0" noProof="0" dirty="0">
                <a:ln>
                  <a:noFill/>
                </a:ln>
                <a:solidFill>
                  <a:srgbClr val="AF985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8614" b="0" i="0" u="none" strike="noStrike" kern="1200" cap="none" spc="-249" normalizeH="0" baseline="0" noProof="0" dirty="0" err="1">
                <a:ln>
                  <a:noFill/>
                </a:ln>
                <a:solidFill>
                  <a:srgbClr val="AF985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ovat</a:t>
            </a:r>
            <a:r>
              <a:rPr kumimoji="0" lang="en-US" sz="8614" b="0" i="0" u="none" strike="noStrike" kern="1200" cap="none" spc="-249" normalizeH="0" baseline="0" noProof="0" dirty="0">
                <a:ln>
                  <a:noFill/>
                </a:ln>
                <a:solidFill>
                  <a:srgbClr val="AF985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042985"/>
            <a:ext cx="15469815" cy="4383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953" lvl="1" indent="-351976" algn="l">
              <a:lnSpc>
                <a:spcPts val="5021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Rauhoittajien avulla voimme pysäyttää vihaisuuden ja suuttumuksen ennen, kun teemme jotain harkitsematonta</a:t>
            </a:r>
          </a:p>
          <a:p>
            <a:pPr marL="703953" lvl="1" indent="-351976" algn="l">
              <a:lnSpc>
                <a:spcPts val="5021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Rauhoittajat ovat keinoja, joilla voimme hillitä voimakasta vihaisuuden ja suuttumuksen tunnetta</a:t>
            </a:r>
          </a:p>
          <a:p>
            <a:pPr marL="703953" lvl="1" indent="-351976" algn="l">
              <a:lnSpc>
                <a:spcPts val="5021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Rauhoittajia tarvitaan, sillä todella vihaisena voi olla vaikea toimia järkevästi tilanteen ratkaisemiseksi</a:t>
            </a:r>
          </a:p>
          <a:p>
            <a:pPr marL="703953" lvl="1" indent="-351976" algn="l">
              <a:lnSpc>
                <a:spcPts val="5021"/>
              </a:lnSpc>
              <a:buFont typeface="Arial"/>
              <a:buChar char="•"/>
            </a:pPr>
            <a:r>
              <a:rPr lang="en-US" sz="3260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Rauhoittajat voivat olla tekoja, sanoja tai ajatuksia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16197" y="323831"/>
            <a:ext cx="4572059" cy="4349700"/>
          </a:xfrm>
          <a:custGeom>
            <a:avLst/>
            <a:gdLst/>
            <a:ahLst/>
            <a:cxnLst/>
            <a:rect l="l" t="t" r="r" b="b"/>
            <a:pathLst>
              <a:path w="4572059" h="4349700">
                <a:moveTo>
                  <a:pt x="0" y="0"/>
                </a:moveTo>
                <a:lnTo>
                  <a:pt x="4572058" y="0"/>
                </a:lnTo>
                <a:lnTo>
                  <a:pt x="4572058" y="4349700"/>
                </a:lnTo>
                <a:lnTo>
                  <a:pt x="0" y="4349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TextBox 6"/>
          <p:cNvSpPr txBox="1"/>
          <p:nvPr/>
        </p:nvSpPr>
        <p:spPr>
          <a:xfrm>
            <a:off x="1420444" y="8217844"/>
            <a:ext cx="11995752" cy="104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  <a:spcBef>
                <a:spcPct val="0"/>
              </a:spcBef>
            </a:pPr>
            <a:r>
              <a:rPr lang="en-US" sz="3157">
                <a:solidFill>
                  <a:srgbClr val="000000"/>
                </a:solidFill>
                <a:latin typeface="Core Bori"/>
                <a:ea typeface="Core Bori"/>
                <a:cs typeface="Core Bori"/>
                <a:sym typeface="Core Bori"/>
              </a:rPr>
              <a:t>Syvään hengittäminen, taaksepäin astuminen, stressilelun näpertäminen, takaperin laskeminen, mukavan muiston ajattelu...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0" y="-80010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18288000" y="18288000"/>
                </a:moveTo>
                <a:lnTo>
                  <a:pt x="0" y="18288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828800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749242" y="-421675"/>
            <a:ext cx="4613620" cy="5456970"/>
          </a:xfrm>
          <a:custGeom>
            <a:avLst/>
            <a:gdLst/>
            <a:ahLst/>
            <a:cxnLst/>
            <a:rect l="l" t="t" r="r" b="b"/>
            <a:pathLst>
              <a:path w="4613620" h="5456970">
                <a:moveTo>
                  <a:pt x="0" y="0"/>
                </a:moveTo>
                <a:lnTo>
                  <a:pt x="4613620" y="0"/>
                </a:lnTo>
                <a:lnTo>
                  <a:pt x="4613620" y="5456970"/>
                </a:lnTo>
                <a:lnTo>
                  <a:pt x="0" y="5456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287085">
            <a:off x="10335874" y="7014743"/>
            <a:ext cx="2538036" cy="2396841"/>
          </a:xfrm>
          <a:custGeom>
            <a:avLst/>
            <a:gdLst/>
            <a:ahLst/>
            <a:cxnLst/>
            <a:rect l="l" t="t" r="r" b="b"/>
            <a:pathLst>
              <a:path w="2538036" h="2396841">
                <a:moveTo>
                  <a:pt x="0" y="0"/>
                </a:moveTo>
                <a:lnTo>
                  <a:pt x="2538036" y="0"/>
                </a:lnTo>
                <a:lnTo>
                  <a:pt x="2538036" y="2396841"/>
                </a:lnTo>
                <a:lnTo>
                  <a:pt x="0" y="23968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28700" y="328789"/>
            <a:ext cx="9655911" cy="191911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61" b="0" i="0" u="none" strike="noStrike" kern="1200" cap="none" spc="-184" normalizeH="0" baseline="0" noProof="0" dirty="0" err="1">
                <a:ln>
                  <a:noFill/>
                </a:ln>
                <a:solidFill>
                  <a:srgbClr val="1B2D4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Muistatko</a:t>
            </a:r>
            <a:r>
              <a:rPr kumimoji="0" lang="en-US" sz="6361" b="0" i="0" u="none" strike="noStrike" kern="1200" cap="none" spc="-184" normalizeH="0" baseline="0" noProof="0" dirty="0">
                <a:ln>
                  <a:noFill/>
                </a:ln>
                <a:solidFill>
                  <a:srgbClr val="1B2D4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6361" b="0" i="0" u="none" strike="noStrike" kern="1200" cap="none" spc="-184" normalizeH="0" baseline="0" noProof="0" dirty="0" err="1">
                <a:ln>
                  <a:noFill/>
                </a:ln>
                <a:solidFill>
                  <a:srgbClr val="1B2D4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vielä</a:t>
            </a:r>
            <a:r>
              <a:rPr kumimoji="0" lang="en-US" sz="6361" b="0" i="0" u="none" strike="noStrike" kern="1200" cap="none" spc="-184" normalizeH="0" baseline="0" noProof="0" dirty="0">
                <a:ln>
                  <a:noFill/>
                </a:ln>
                <a:solidFill>
                  <a:srgbClr val="1B2D4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6361" b="0" i="0" u="none" strike="noStrike" kern="1200" cap="none" spc="-184" normalizeH="0" baseline="0" noProof="0" dirty="0" err="1">
                <a:ln>
                  <a:noFill/>
                </a:ln>
                <a:solidFill>
                  <a:srgbClr val="1B2D4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sisäiset</a:t>
            </a:r>
            <a:r>
              <a:rPr kumimoji="0" lang="en-US" sz="6361" b="0" i="0" u="none" strike="noStrike" kern="1200" cap="none" spc="-184" normalizeH="0" baseline="0" noProof="0" dirty="0">
                <a:ln>
                  <a:noFill/>
                </a:ln>
                <a:solidFill>
                  <a:srgbClr val="1B2D4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ja </a:t>
            </a:r>
            <a:r>
              <a:rPr kumimoji="0" lang="en-US" sz="6361" b="0" i="0" u="none" strike="noStrike" kern="1200" cap="none" spc="-184" normalizeH="0" baseline="0" noProof="0" dirty="0" err="1">
                <a:ln>
                  <a:noFill/>
                </a:ln>
                <a:solidFill>
                  <a:srgbClr val="1B2D4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ulkoiset</a:t>
            </a:r>
            <a:r>
              <a:rPr kumimoji="0" lang="en-US" sz="6361" b="0" i="0" u="none" strike="noStrike" kern="1200" cap="none" spc="-184" normalizeH="0" baseline="0" noProof="0" dirty="0">
                <a:ln>
                  <a:noFill/>
                </a:ln>
                <a:solidFill>
                  <a:srgbClr val="1B2D4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 </a:t>
            </a:r>
            <a:r>
              <a:rPr kumimoji="0" lang="en-US" sz="6361" b="0" i="0" u="none" strike="noStrike" kern="1200" cap="none" spc="-184" normalizeH="0" baseline="0" noProof="0" dirty="0" err="1">
                <a:ln>
                  <a:noFill/>
                </a:ln>
                <a:solidFill>
                  <a:srgbClr val="1B2D4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laukaisijat</a:t>
            </a:r>
            <a:r>
              <a:rPr kumimoji="0" lang="en-US" sz="6361" b="0" i="0" u="none" strike="noStrike" kern="1200" cap="none" spc="-184" normalizeH="0" baseline="0" noProof="0" dirty="0">
                <a:ln>
                  <a:noFill/>
                </a:ln>
                <a:solidFill>
                  <a:srgbClr val="1B2D46"/>
                </a:solidFill>
                <a:effectLst/>
                <a:uLnTx/>
                <a:uFillTx/>
                <a:latin typeface="AglowCandy"/>
                <a:ea typeface="AglowCandy"/>
                <a:cs typeface="AglowCandy"/>
                <a:sym typeface="AglowCandy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633192"/>
            <a:ext cx="15605839" cy="76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7"/>
              </a:lnSpc>
            </a:pPr>
            <a:r>
              <a:rPr lang="en-US" sz="27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Ulkoinen laukaisija:</a:t>
            </a: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Kaveri tönäisee ruokajonossa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438751"/>
            <a:ext cx="11298867" cy="1107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9"/>
              </a:lnSpc>
              <a:spcBef>
                <a:spcPct val="0"/>
              </a:spcBef>
            </a:pPr>
            <a:r>
              <a:rPr lang="en-US" sz="340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Ulkoiset laukaisijat, sisäiset laukaisijat, vihjeet ja rauhoittajat muodostavat tapahtumaketjun.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769933"/>
            <a:ext cx="14758392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Sisäinen laukaisija: </a:t>
            </a: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“Se tönäisi ihan tahallaan! Se haluaa aiheuttaa minulle nolon tilanteen!”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604794"/>
            <a:ext cx="13320763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Vihjeet:</a:t>
            </a: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“Sydän hakkaa kovaa, kädet menivät nyrkkiin ja kasvoilla tuntuu kuumotusta. Tämä tarkoittaa, että olen nyt vihainen”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893209"/>
            <a:ext cx="10875750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Rauhoittajat:</a:t>
            </a:r>
            <a:r>
              <a:rPr lang="en-US" sz="2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“Hengitän nenän kautta sisään ja suun kautta ulos. Ravistelen käsiä hieman ja lasken takaperin viidestä yhteen.”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17301" y="8710375"/>
            <a:ext cx="5308231" cy="107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6"/>
              </a:lnSpc>
              <a:spcBef>
                <a:spcPct val="0"/>
              </a:spcBef>
            </a:pPr>
            <a:r>
              <a:rPr lang="en-US" sz="2212" i="1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Nyt pystyn toimimaan järkevästi. Kerron kaverille, että hänen toimintansa ei ollut oikein ja että minulle tuli siitä paha mieli.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789</Words>
  <Application>Microsoft Office PowerPoint</Application>
  <PresentationFormat>Mukautettu</PresentationFormat>
  <Paragraphs>99</Paragraphs>
  <Slides>19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16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36" baseType="lpstr">
      <vt:lpstr>Bimbo</vt:lpstr>
      <vt:lpstr>Open Sans Bold</vt:lpstr>
      <vt:lpstr>Calibri</vt:lpstr>
      <vt:lpstr>Core Bori</vt:lpstr>
      <vt:lpstr>Childos Arabic Semi-Bold</vt:lpstr>
      <vt:lpstr>Glacial Indifference Bold</vt:lpstr>
      <vt:lpstr>Stadio Now Display Bold</vt:lpstr>
      <vt:lpstr>Core Bandi Face</vt:lpstr>
      <vt:lpstr>Open Sans</vt:lpstr>
      <vt:lpstr>Aptos</vt:lpstr>
      <vt:lpstr>Arial</vt:lpstr>
      <vt:lpstr>AglowCandy</vt:lpstr>
      <vt:lpstr>Stadio Now Display</vt:lpstr>
      <vt:lpstr>Harmattan</vt:lpstr>
      <vt:lpstr>Glacial Indifference Italics</vt:lpstr>
      <vt:lpstr>Glacial Indifference</vt:lpstr>
      <vt:lpstr>Office Theme</vt:lpstr>
      <vt:lpstr>SOPU-tunti</vt:lpstr>
      <vt:lpstr>Tunnin suunnitelma</vt:lpstr>
      <vt:lpstr>Miltä tänään tuntuu?</vt:lpstr>
      <vt:lpstr>Lämmittelyleikki:  Suomalaiset bussipysäkillä </vt:lpstr>
      <vt:lpstr>Tunnin aihe:  Vihjeet ja rauhoittajat</vt:lpstr>
      <vt:lpstr>Mitä vihjeet ovat?</vt:lpstr>
      <vt:lpstr>Kiukku-hahmo</vt:lpstr>
      <vt:lpstr> Mitä rauhoittajat ovat?</vt:lpstr>
      <vt:lpstr>Muistatko vielä sisäiset ja ulkoiset laukaisijat?</vt:lpstr>
      <vt:lpstr>Kokeillaan!</vt:lpstr>
      <vt:lpstr>Rauhoittumisen taidot</vt:lpstr>
      <vt:lpstr>Ihan aluksi...</vt:lpstr>
      <vt:lpstr>1. MIKÄ SAA SINUT SUUTTUMAAN?</vt:lpstr>
      <vt:lpstr>2. MILTÄ SINUSTA SILLOIN TUNTUU?</vt:lpstr>
      <vt:lpstr>3. MIKÄ PARANTAISI OLOASI?</vt:lpstr>
      <vt:lpstr>4. MITÄ HYVÄÄ RAUHOITTUMISESTA SEURAA?</vt:lpstr>
      <vt:lpstr>Mitä opit tällä oppitunnilla?</vt:lpstr>
      <vt:lpstr>Kiitos oppitunnista!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valmis SOPU 07: Vihjeet ja rauhoittajat</dc:title>
  <cp:lastModifiedBy>Heiskari Venla</cp:lastModifiedBy>
  <cp:revision>3</cp:revision>
  <dcterms:created xsi:type="dcterms:W3CDTF">2006-08-16T00:00:00Z</dcterms:created>
  <dcterms:modified xsi:type="dcterms:W3CDTF">2024-11-12T13:11:54Z</dcterms:modified>
  <dc:identifier>DAGJU1Uc3pU</dc:identifier>
</cp:coreProperties>
</file>