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8222ED-2E63-445C-98F2-C7CEEC4196A5}" v="3" dt="2020-05-07T08:20:42.4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llyoja Maarit" userId="9ef6cf5b-7cc2-4d29-814b-0bfc68199461" providerId="ADAL" clId="{9AE1CBCE-DDCF-4AA3-8022-725D09B36636}"/>
    <pc:docChg chg="undo custSel mod addSld delSld modSld">
      <pc:chgData name="Myllyoja Maarit" userId="9ef6cf5b-7cc2-4d29-814b-0bfc68199461" providerId="ADAL" clId="{9AE1CBCE-DDCF-4AA3-8022-725D09B36636}" dt="2020-05-07T08:21:48.063" v="24" actId="20577"/>
      <pc:docMkLst>
        <pc:docMk/>
      </pc:docMkLst>
      <pc:sldChg chg="del">
        <pc:chgData name="Myllyoja Maarit" userId="9ef6cf5b-7cc2-4d29-814b-0bfc68199461" providerId="ADAL" clId="{9AE1CBCE-DDCF-4AA3-8022-725D09B36636}" dt="2020-05-07T08:14:57.953" v="0" actId="2696"/>
        <pc:sldMkLst>
          <pc:docMk/>
          <pc:sldMk cId="2377347780" sldId="257"/>
        </pc:sldMkLst>
      </pc:sldChg>
      <pc:sldChg chg="addSp delSp modSp add">
        <pc:chgData name="Myllyoja Maarit" userId="9ef6cf5b-7cc2-4d29-814b-0bfc68199461" providerId="ADAL" clId="{9AE1CBCE-DDCF-4AA3-8022-725D09B36636}" dt="2020-05-07T08:21:48.063" v="24" actId="20577"/>
        <pc:sldMkLst>
          <pc:docMk/>
          <pc:sldMk cId="302284475" sldId="259"/>
        </pc:sldMkLst>
        <pc:spChg chg="mod ord">
          <ac:chgData name="Myllyoja Maarit" userId="9ef6cf5b-7cc2-4d29-814b-0bfc68199461" providerId="ADAL" clId="{9AE1CBCE-DDCF-4AA3-8022-725D09B36636}" dt="2020-05-07T08:21:48.063" v="24" actId="20577"/>
          <ac:spMkLst>
            <pc:docMk/>
            <pc:sldMk cId="302284475" sldId="259"/>
            <ac:spMk id="3" creationId="{427D6D9D-B7FD-4CE7-A711-69AFB6E1C048}"/>
          </ac:spMkLst>
        </pc:spChg>
        <pc:spChg chg="add del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24" creationId="{59BA7040-64DC-46B9-A934-91869AE6D766}"/>
          </ac:spMkLst>
        </pc:spChg>
        <pc:spChg chg="add del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26" creationId="{CCA59D3B-D545-49BF-83DC-64DD1F7534D2}"/>
          </ac:spMkLst>
        </pc:spChg>
        <pc:spChg chg="add del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28" creationId="{7EE2E0B0-C2EC-4680-8898-B75F3DCDD47B}"/>
          </ac:spMkLst>
        </pc:spChg>
        <pc:spChg chg="add del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30" creationId="{20E3396B-B8A3-476D-99B8-F94666A26B62}"/>
          </ac:spMkLst>
        </pc:spChg>
        <pc:spChg chg="add del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32" creationId="{026C0AF6-054E-47CE-954B-5E6EB785B6D8}"/>
          </ac:spMkLst>
        </pc:spChg>
        <pc:spChg chg="add del">
          <ac:chgData name="Myllyoja Maarit" userId="9ef6cf5b-7cc2-4d29-814b-0bfc68199461" providerId="ADAL" clId="{9AE1CBCE-DDCF-4AA3-8022-725D09B36636}" dt="2020-05-07T08:20:50.905" v="15" actId="26606"/>
          <ac:spMkLst>
            <pc:docMk/>
            <pc:sldMk cId="302284475" sldId="259"/>
            <ac:spMk id="37" creationId="{1D7474D6-D12E-45CA-A354-84ECA62C560B}"/>
          </ac:spMkLst>
        </pc:spChg>
        <pc:spChg chg="add del">
          <ac:chgData name="Myllyoja Maarit" userId="9ef6cf5b-7cc2-4d29-814b-0bfc68199461" providerId="ADAL" clId="{9AE1CBCE-DDCF-4AA3-8022-725D09B36636}" dt="2020-05-07T08:20:50.905" v="15" actId="26606"/>
          <ac:spMkLst>
            <pc:docMk/>
            <pc:sldMk cId="302284475" sldId="259"/>
            <ac:spMk id="39" creationId="{C07327CB-FFE1-473C-9250-7A02C83B33E1}"/>
          </ac:spMkLst>
        </pc:spChg>
        <pc:spChg chg="add del">
          <ac:chgData name="Myllyoja Maarit" userId="9ef6cf5b-7cc2-4d29-814b-0bfc68199461" providerId="ADAL" clId="{9AE1CBCE-DDCF-4AA3-8022-725D09B36636}" dt="2020-05-07T08:20:50.905" v="15" actId="26606"/>
          <ac:spMkLst>
            <pc:docMk/>
            <pc:sldMk cId="302284475" sldId="259"/>
            <ac:spMk id="41" creationId="{2861E25C-125D-41D9-A67D-F66086863194}"/>
          </ac:spMkLst>
        </pc:spChg>
        <pc:spChg chg="add del">
          <ac:chgData name="Myllyoja Maarit" userId="9ef6cf5b-7cc2-4d29-814b-0bfc68199461" providerId="ADAL" clId="{9AE1CBCE-DDCF-4AA3-8022-725D09B36636}" dt="2020-05-07T08:20:50.905" v="15" actId="26606"/>
          <ac:spMkLst>
            <pc:docMk/>
            <pc:sldMk cId="302284475" sldId="259"/>
            <ac:spMk id="43" creationId="{CC0A6138-0D4A-492A-BCC9-B54BFB7E49AF}"/>
          </ac:spMkLst>
        </pc:spChg>
        <pc:spChg chg="add del">
          <ac:chgData name="Myllyoja Maarit" userId="9ef6cf5b-7cc2-4d29-814b-0bfc68199461" providerId="ADAL" clId="{9AE1CBCE-DDCF-4AA3-8022-725D09B36636}" dt="2020-05-07T08:20:50.905" v="15" actId="26606"/>
          <ac:spMkLst>
            <pc:docMk/>
            <pc:sldMk cId="302284475" sldId="259"/>
            <ac:spMk id="45" creationId="{963F5873-E56D-4836-8C82-DC56E6309F7B}"/>
          </ac:spMkLst>
        </pc:spChg>
        <pc:spChg chg="add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47" creationId="{59BA7040-64DC-46B9-A934-91869AE6D766}"/>
          </ac:spMkLst>
        </pc:spChg>
        <pc:spChg chg="add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48" creationId="{CCA59D3B-D545-49BF-83DC-64DD1F7534D2}"/>
          </ac:spMkLst>
        </pc:spChg>
        <pc:spChg chg="add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49" creationId="{7EE2E0B0-C2EC-4680-8898-B75F3DCDD47B}"/>
          </ac:spMkLst>
        </pc:spChg>
        <pc:spChg chg="add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50" creationId="{20E3396B-B8A3-476D-99B8-F94666A26B62}"/>
          </ac:spMkLst>
        </pc:spChg>
        <pc:spChg chg="add">
          <ac:chgData name="Myllyoja Maarit" userId="9ef6cf5b-7cc2-4d29-814b-0bfc68199461" providerId="ADAL" clId="{9AE1CBCE-DDCF-4AA3-8022-725D09B36636}" dt="2020-05-07T08:20:50.919" v="16" actId="26606"/>
          <ac:spMkLst>
            <pc:docMk/>
            <pc:sldMk cId="302284475" sldId="259"/>
            <ac:spMk id="51" creationId="{026C0AF6-054E-47CE-954B-5E6EB785B6D8}"/>
          </ac:spMkLst>
        </pc:spChg>
        <pc:picChg chg="add mod">
          <ac:chgData name="Myllyoja Maarit" userId="9ef6cf5b-7cc2-4d29-814b-0bfc68199461" providerId="ADAL" clId="{9AE1CBCE-DDCF-4AA3-8022-725D09B36636}" dt="2020-05-07T08:20:50.919" v="16" actId="26606"/>
          <ac:picMkLst>
            <pc:docMk/>
            <pc:sldMk cId="302284475" sldId="259"/>
            <ac:picMk id="5" creationId="{17BC1A4C-28C4-4104-A60C-832FCEF747BE}"/>
          </ac:picMkLst>
        </pc:picChg>
        <pc:picChg chg="del">
          <ac:chgData name="Myllyoja Maarit" userId="9ef6cf5b-7cc2-4d29-814b-0bfc68199461" providerId="ADAL" clId="{9AE1CBCE-DDCF-4AA3-8022-725D09B36636}" dt="2020-05-07T08:18:21.585" v="2" actId="478"/>
          <ac:picMkLst>
            <pc:docMk/>
            <pc:sldMk cId="302284475" sldId="259"/>
            <ac:picMk id="7" creationId="{8120B12C-051E-4A61-8EF2-A921A78AE8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9BA7040-64DC-46B9-A934-91869AE6D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48545B-E56F-4BF6-97E5-130B24FC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A59D3B-D545-49BF-83DC-64DD1F75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E2E0B0-C2EC-4680-8898-B75F3DCDD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9" y="640080"/>
            <a:ext cx="5056652" cy="557784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E3396B-B8A3-476D-99B8-F94666A26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20" y="809471"/>
            <a:ext cx="4713890" cy="5239058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pic>
        <p:nvPicPr>
          <p:cNvPr id="7" name="Kuva 6" descr="Kuva, joka sisältää kohteen ruoka&#10;&#10;Kuvaus luotu automaattisesti">
            <a:extLst>
              <a:ext uri="{FF2B5EF4-FFF2-40B4-BE49-F238E27FC236}">
                <a16:creationId xmlns:a16="http://schemas.microsoft.com/office/drawing/2014/main" id="{8120B12C-051E-4A61-8EF2-A921A78AE8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65" r="12173" b="1"/>
          <a:stretch/>
        </p:blipFill>
        <p:spPr>
          <a:xfrm>
            <a:off x="990134" y="983514"/>
            <a:ext cx="4363063" cy="4890972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6D9D-B7FD-4CE7-A711-69AFB6E1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5127" y="1772529"/>
            <a:ext cx="5117779" cy="43578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3200" dirty="0"/>
              <a:t>Snowmen, snowmen </a:t>
            </a:r>
          </a:p>
          <a:p>
            <a:pPr marL="0" indent="0" fontAlgn="base">
              <a:buNone/>
            </a:pPr>
            <a:r>
              <a:rPr lang="en-US" sz="3200" dirty="0"/>
              <a:t>Standing in a row. </a:t>
            </a:r>
          </a:p>
          <a:p>
            <a:pPr marL="0" indent="0" fontAlgn="base">
              <a:buNone/>
            </a:pPr>
            <a:r>
              <a:rPr lang="en-US" sz="3200" dirty="0"/>
              <a:t>When the sun comes out</a:t>
            </a:r>
          </a:p>
          <a:p>
            <a:pPr marL="0" indent="0" fontAlgn="base">
              <a:buNone/>
            </a:pPr>
            <a:r>
              <a:rPr lang="en-US" sz="3200" dirty="0"/>
              <a:t>then where will you go? 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26C0AF6-054E-47CE-954B-5E6EB785B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2365" y="374904"/>
            <a:ext cx="5117780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17538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36">
            <a:extLst>
              <a:ext uri="{FF2B5EF4-FFF2-40B4-BE49-F238E27FC236}">
                <a16:creationId xmlns:a16="http://schemas.microsoft.com/office/drawing/2014/main" id="{59BA7040-64DC-46B9-A934-91869AE6D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48545B-E56F-4BF6-97E5-130B24FC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CCA59D3B-D545-49BF-83DC-64DD1F75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0">
            <a:extLst>
              <a:ext uri="{FF2B5EF4-FFF2-40B4-BE49-F238E27FC236}">
                <a16:creationId xmlns:a16="http://schemas.microsoft.com/office/drawing/2014/main" id="{7EE2E0B0-C2EC-4680-8898-B75F3DCDD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9" y="640080"/>
            <a:ext cx="5056652" cy="557784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50" name="Rectangle 42">
            <a:extLst>
              <a:ext uri="{FF2B5EF4-FFF2-40B4-BE49-F238E27FC236}">
                <a16:creationId xmlns:a16="http://schemas.microsoft.com/office/drawing/2014/main" id="{20E3396B-B8A3-476D-99B8-F94666A26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20" y="809471"/>
            <a:ext cx="4713890" cy="5239058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pic>
        <p:nvPicPr>
          <p:cNvPr id="5" name="Kuva 4" descr="Kuva, joka sisältää kohteen huone&#10;&#10;Kuvaus luotu automaattisesti">
            <a:extLst>
              <a:ext uri="{FF2B5EF4-FFF2-40B4-BE49-F238E27FC236}">
                <a16:creationId xmlns:a16="http://schemas.microsoft.com/office/drawing/2014/main" id="{17BC1A4C-28C4-4104-A60C-832FCEF747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10599"/>
          <a:stretch/>
        </p:blipFill>
        <p:spPr>
          <a:xfrm>
            <a:off x="990134" y="983514"/>
            <a:ext cx="4363063" cy="4890972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6D9D-B7FD-4CE7-A711-69AFB6E1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809471"/>
            <a:ext cx="4602152" cy="478947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 fontAlgn="base">
              <a:buNone/>
            </a:pPr>
            <a:r>
              <a:rPr lang="en-US" sz="3200" dirty="0"/>
              <a:t>I'm a little fish  </a:t>
            </a:r>
          </a:p>
          <a:p>
            <a:pPr marL="0" indent="0" fontAlgn="base">
              <a:buNone/>
            </a:pPr>
            <a:r>
              <a:rPr lang="en-US" sz="3200" dirty="0" err="1"/>
              <a:t>Splish</a:t>
            </a:r>
            <a:r>
              <a:rPr lang="en-US" sz="3200" dirty="0"/>
              <a:t> splash </a:t>
            </a:r>
            <a:r>
              <a:rPr lang="en-US" sz="3200" dirty="0" err="1"/>
              <a:t>splish</a:t>
            </a:r>
            <a:r>
              <a:rPr lang="en-US" sz="3200" dirty="0"/>
              <a:t>. </a:t>
            </a:r>
          </a:p>
          <a:p>
            <a:pPr marL="0" indent="0" fontAlgn="base">
              <a:buNone/>
            </a:pPr>
            <a:r>
              <a:rPr lang="en-US" sz="3200" dirty="0"/>
              <a:t>I don't want to end</a:t>
            </a:r>
            <a:r>
              <a:rPr lang="en-US" sz="3200"/>
              <a:t> up</a:t>
            </a:r>
            <a:endParaRPr lang="en-US" sz="3200" dirty="0"/>
          </a:p>
          <a:p>
            <a:pPr marL="0" indent="0" fontAlgn="base">
              <a:buNone/>
            </a:pPr>
            <a:r>
              <a:rPr lang="en-US" sz="3200" dirty="0"/>
              <a:t>On your supper dish. </a:t>
            </a:r>
          </a:p>
          <a:p>
            <a:pPr marL="0" indent="0" fontAlgn="base">
              <a:buNone/>
            </a:pPr>
            <a:r>
              <a:rPr lang="en-US" sz="3200" dirty="0"/>
              <a:t> </a:t>
            </a:r>
          </a:p>
          <a:p>
            <a:pPr marL="0" indent="0">
              <a:buNone/>
            </a:pPr>
            <a:endParaRPr lang="fi-FI" sz="3200" dirty="0"/>
          </a:p>
        </p:txBody>
      </p:sp>
      <p:sp>
        <p:nvSpPr>
          <p:cNvPr id="51" name="Rectangle 44">
            <a:extLst>
              <a:ext uri="{FF2B5EF4-FFF2-40B4-BE49-F238E27FC236}">
                <a16:creationId xmlns:a16="http://schemas.microsoft.com/office/drawing/2014/main" id="{026C0AF6-054E-47CE-954B-5E6EB785B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2365" y="374904"/>
            <a:ext cx="5117780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02284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Students xmlns="a93b0e72-749e-48f7-ada2-a53a8849c6e3" xsi:nil="true"/>
    <Students xmlns="a93b0e72-749e-48f7-ada2-a53a8849c6e3">
      <UserInfo>
        <DisplayName/>
        <AccountId xsi:nil="true"/>
        <AccountType/>
      </UserInfo>
    </Students>
    <CultureName xmlns="a93b0e72-749e-48f7-ada2-a53a8849c6e3" xsi:nil="true"/>
    <AppVersion xmlns="a93b0e72-749e-48f7-ada2-a53a8849c6e3" xsi:nil="true"/>
    <FolderType xmlns="a93b0e72-749e-48f7-ada2-a53a8849c6e3" xsi:nil="true"/>
    <Owner xmlns="a93b0e72-749e-48f7-ada2-a53a8849c6e3">
      <UserInfo>
        <DisplayName/>
        <AccountId xsi:nil="true"/>
        <AccountType/>
      </UserInfo>
    </Owner>
    <Self_Registration_Enabled0 xmlns="a93b0e72-749e-48f7-ada2-a53a8849c6e3" xsi:nil="true"/>
    <Is_Collaboration_Space_Locked xmlns="a93b0e72-749e-48f7-ada2-a53a8849c6e3" xsi:nil="true"/>
    <NotebookType xmlns="a93b0e72-749e-48f7-ada2-a53a8849c6e3" xsi:nil="true"/>
    <Student_Groups xmlns="a93b0e72-749e-48f7-ada2-a53a8849c6e3">
      <UserInfo>
        <DisplayName/>
        <AccountId xsi:nil="true"/>
        <AccountType/>
      </UserInfo>
    </Student_Groups>
    <DefaultSectionNames xmlns="a93b0e72-749e-48f7-ada2-a53a8849c6e3" xsi:nil="true"/>
    <Self_Registration_Enabled xmlns="a93b0e72-749e-48f7-ada2-a53a8849c6e3" xsi:nil="true"/>
    <Has_Teacher_Only_SectionGroup xmlns="a93b0e72-749e-48f7-ada2-a53a8849c6e3" xsi:nil="true"/>
    <Templates xmlns="a93b0e72-749e-48f7-ada2-a53a8849c6e3" xsi:nil="true"/>
    <Invited_Teachers xmlns="a93b0e72-749e-48f7-ada2-a53a8849c6e3" xsi:nil="true"/>
    <Teachers xmlns="a93b0e72-749e-48f7-ada2-a53a8849c6e3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4F22B7384CC54FA2F0D1B05E48262E" ma:contentTypeVersion="28" ma:contentTypeDescription="Create a new document." ma:contentTypeScope="" ma:versionID="a80abbdf0d2c5f4de835ba2492ad41ef">
  <xsd:schema xmlns:xsd="http://www.w3.org/2001/XMLSchema" xmlns:xs="http://www.w3.org/2001/XMLSchema" xmlns:p="http://schemas.microsoft.com/office/2006/metadata/properties" xmlns:ns3="9a75b076-7483-47df-a07c-1bdf7dcb1922" xmlns:ns4="a93b0e72-749e-48f7-ada2-a53a8849c6e3" targetNamespace="http://schemas.microsoft.com/office/2006/metadata/properties" ma:root="true" ma:fieldsID="e9d84ff9be39de246e747a747aa341ec" ns3:_="" ns4:_="">
    <xsd:import namespace="9a75b076-7483-47df-a07c-1bdf7dcb1922"/>
    <xsd:import namespace="a93b0e72-749e-48f7-ada2-a53a8849c6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CultureName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Templates" minOccurs="0"/>
                <xsd:element ref="ns4:Self_Registration_Enabled0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5b076-7483-47df-a07c-1bdf7dcb19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b0e72-749e-48f7-ada2-a53a8849c6e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8" nillable="true" ma:displayName="MediaServiceAutoTags" ma:description="" ma:internalName="MediaServiceAutoTags" ma:readOnly="true">
      <xsd:simpleType>
        <xsd:restriction base="dms:Text"/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30" nillable="true" ma:displayName="Self Registration Enabled" ma:internalName="Self_Registration_Enabled0">
      <xsd:simpleType>
        <xsd:restriction base="dms:Boolean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0C1C15-CC3F-4B5C-B5B3-95495E2115A9}">
  <ds:schemaRefs>
    <ds:schemaRef ds:uri="http://purl.org/dc/elements/1.1/"/>
    <ds:schemaRef ds:uri="http://schemas.microsoft.com/office/2006/metadata/properties"/>
    <ds:schemaRef ds:uri="9a75b076-7483-47df-a07c-1bdf7dcb192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3b0e72-749e-48f7-ada2-a53a8849c6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ACDF0B-0FEF-4F8F-944B-40DB9F06DC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76F95-4E8A-40B2-BCC6-E933E830B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5b076-7483-47df-a07c-1bdf7dcb1922"/>
    <ds:schemaRef ds:uri="a93b0e72-749e-48f7-ada2-a53a8849c6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Savon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Myllyoja Maarit</dc:creator>
  <cp:lastModifiedBy>Myllyoja Maarit</cp:lastModifiedBy>
  <cp:revision>1</cp:revision>
  <dcterms:created xsi:type="dcterms:W3CDTF">2020-05-07T08:20:50Z</dcterms:created>
  <dcterms:modified xsi:type="dcterms:W3CDTF">2020-05-07T08:21:51Z</dcterms:modified>
</cp:coreProperties>
</file>