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68" r:id="rId4"/>
  </p:sldMasterIdLst>
  <p:sldIdLst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A9C13EB-DE85-4681-87AF-E901A8D50480}" v="3" dt="2020-05-07T08:27:18.94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yllyoja Maarit" userId="9ef6cf5b-7cc2-4d29-814b-0bfc68199461" providerId="ADAL" clId="{9AE1CBCE-DDCF-4AA3-8022-725D09B36636}"/>
    <pc:docChg chg="custSel mod addSld delSld modSld">
      <pc:chgData name="Myllyoja Maarit" userId="9ef6cf5b-7cc2-4d29-814b-0bfc68199461" providerId="ADAL" clId="{9AE1CBCE-DDCF-4AA3-8022-725D09B36636}" dt="2020-05-07T08:27:56.650" v="19" actId="2696"/>
      <pc:docMkLst>
        <pc:docMk/>
      </pc:docMkLst>
      <pc:sldChg chg="del">
        <pc:chgData name="Myllyoja Maarit" userId="9ef6cf5b-7cc2-4d29-814b-0bfc68199461" providerId="ADAL" clId="{9AE1CBCE-DDCF-4AA3-8022-725D09B36636}" dt="2020-05-07T08:22:21.308" v="0" actId="2696"/>
        <pc:sldMkLst>
          <pc:docMk/>
          <pc:sldMk cId="2175383849" sldId="258"/>
        </pc:sldMkLst>
      </pc:sldChg>
      <pc:sldChg chg="del">
        <pc:chgData name="Myllyoja Maarit" userId="9ef6cf5b-7cc2-4d29-814b-0bfc68199461" providerId="ADAL" clId="{9AE1CBCE-DDCF-4AA3-8022-725D09B36636}" dt="2020-05-07T08:27:56.650" v="19" actId="2696"/>
        <pc:sldMkLst>
          <pc:docMk/>
          <pc:sldMk cId="302284475" sldId="259"/>
        </pc:sldMkLst>
      </pc:sldChg>
      <pc:sldChg chg="addSp delSp modSp add">
        <pc:chgData name="Myllyoja Maarit" userId="9ef6cf5b-7cc2-4d29-814b-0bfc68199461" providerId="ADAL" clId="{9AE1CBCE-DDCF-4AA3-8022-725D09B36636}" dt="2020-05-07T08:27:38.312" v="18" actId="27636"/>
        <pc:sldMkLst>
          <pc:docMk/>
          <pc:sldMk cId="2091669297" sldId="260"/>
        </pc:sldMkLst>
        <pc:spChg chg="mod">
          <ac:chgData name="Myllyoja Maarit" userId="9ef6cf5b-7cc2-4d29-814b-0bfc68199461" providerId="ADAL" clId="{9AE1CBCE-DDCF-4AA3-8022-725D09B36636}" dt="2020-05-07T08:27:22.563" v="14" actId="26606"/>
          <ac:spMkLst>
            <pc:docMk/>
            <pc:sldMk cId="2091669297" sldId="260"/>
            <ac:spMk id="2" creationId="{D848545B-E56F-4BF6-97E5-130B24FCFF76}"/>
          </ac:spMkLst>
        </pc:spChg>
        <pc:spChg chg="mod ord">
          <ac:chgData name="Myllyoja Maarit" userId="9ef6cf5b-7cc2-4d29-814b-0bfc68199461" providerId="ADAL" clId="{9AE1CBCE-DDCF-4AA3-8022-725D09B36636}" dt="2020-05-07T08:27:38.312" v="18" actId="27636"/>
          <ac:spMkLst>
            <pc:docMk/>
            <pc:sldMk cId="2091669297" sldId="260"/>
            <ac:spMk id="3" creationId="{427D6D9D-B7FD-4CE7-A711-69AFB6E1C048}"/>
          </ac:spMkLst>
        </pc:spChg>
        <pc:spChg chg="del">
          <ac:chgData name="Myllyoja Maarit" userId="9ef6cf5b-7cc2-4d29-814b-0bfc68199461" providerId="ADAL" clId="{9AE1CBCE-DDCF-4AA3-8022-725D09B36636}" dt="2020-05-07T08:27:22.563" v="14" actId="26606"/>
          <ac:spMkLst>
            <pc:docMk/>
            <pc:sldMk cId="2091669297" sldId="260"/>
            <ac:spMk id="47" creationId="{59BA7040-64DC-46B9-A934-91869AE6D766}"/>
          </ac:spMkLst>
        </pc:spChg>
        <pc:spChg chg="del">
          <ac:chgData name="Myllyoja Maarit" userId="9ef6cf5b-7cc2-4d29-814b-0bfc68199461" providerId="ADAL" clId="{9AE1CBCE-DDCF-4AA3-8022-725D09B36636}" dt="2020-05-07T08:27:22.563" v="14" actId="26606"/>
          <ac:spMkLst>
            <pc:docMk/>
            <pc:sldMk cId="2091669297" sldId="260"/>
            <ac:spMk id="48" creationId="{CCA59D3B-D545-49BF-83DC-64DD1F7534D2}"/>
          </ac:spMkLst>
        </pc:spChg>
        <pc:spChg chg="del">
          <ac:chgData name="Myllyoja Maarit" userId="9ef6cf5b-7cc2-4d29-814b-0bfc68199461" providerId="ADAL" clId="{9AE1CBCE-DDCF-4AA3-8022-725D09B36636}" dt="2020-05-07T08:27:22.563" v="14" actId="26606"/>
          <ac:spMkLst>
            <pc:docMk/>
            <pc:sldMk cId="2091669297" sldId="260"/>
            <ac:spMk id="49" creationId="{7EE2E0B0-C2EC-4680-8898-B75F3DCDD47B}"/>
          </ac:spMkLst>
        </pc:spChg>
        <pc:spChg chg="del">
          <ac:chgData name="Myllyoja Maarit" userId="9ef6cf5b-7cc2-4d29-814b-0bfc68199461" providerId="ADAL" clId="{9AE1CBCE-DDCF-4AA3-8022-725D09B36636}" dt="2020-05-07T08:27:22.563" v="14" actId="26606"/>
          <ac:spMkLst>
            <pc:docMk/>
            <pc:sldMk cId="2091669297" sldId="260"/>
            <ac:spMk id="50" creationId="{20E3396B-B8A3-476D-99B8-F94666A26B62}"/>
          </ac:spMkLst>
        </pc:spChg>
        <pc:spChg chg="del">
          <ac:chgData name="Myllyoja Maarit" userId="9ef6cf5b-7cc2-4d29-814b-0bfc68199461" providerId="ADAL" clId="{9AE1CBCE-DDCF-4AA3-8022-725D09B36636}" dt="2020-05-07T08:27:22.563" v="14" actId="26606"/>
          <ac:spMkLst>
            <pc:docMk/>
            <pc:sldMk cId="2091669297" sldId="260"/>
            <ac:spMk id="51" creationId="{026C0AF6-054E-47CE-954B-5E6EB785B6D8}"/>
          </ac:spMkLst>
        </pc:spChg>
        <pc:spChg chg="add">
          <ac:chgData name="Myllyoja Maarit" userId="9ef6cf5b-7cc2-4d29-814b-0bfc68199461" providerId="ADAL" clId="{9AE1CBCE-DDCF-4AA3-8022-725D09B36636}" dt="2020-05-07T08:27:22.563" v="14" actId="26606"/>
          <ac:spMkLst>
            <pc:docMk/>
            <pc:sldMk cId="2091669297" sldId="260"/>
            <ac:spMk id="56" creationId="{1D7474D6-D12E-45CA-A354-84ECA62C560B}"/>
          </ac:spMkLst>
        </pc:spChg>
        <pc:spChg chg="add">
          <ac:chgData name="Myllyoja Maarit" userId="9ef6cf5b-7cc2-4d29-814b-0bfc68199461" providerId="ADAL" clId="{9AE1CBCE-DDCF-4AA3-8022-725D09B36636}" dt="2020-05-07T08:27:22.563" v="14" actId="26606"/>
          <ac:spMkLst>
            <pc:docMk/>
            <pc:sldMk cId="2091669297" sldId="260"/>
            <ac:spMk id="58" creationId="{C07327CB-FFE1-473C-9250-7A02C83B33E1}"/>
          </ac:spMkLst>
        </pc:spChg>
        <pc:spChg chg="add">
          <ac:chgData name="Myllyoja Maarit" userId="9ef6cf5b-7cc2-4d29-814b-0bfc68199461" providerId="ADAL" clId="{9AE1CBCE-DDCF-4AA3-8022-725D09B36636}" dt="2020-05-07T08:27:22.563" v="14" actId="26606"/>
          <ac:spMkLst>
            <pc:docMk/>
            <pc:sldMk cId="2091669297" sldId="260"/>
            <ac:spMk id="60" creationId="{2861E25C-125D-41D9-A67D-F66086863194}"/>
          </ac:spMkLst>
        </pc:spChg>
        <pc:spChg chg="add">
          <ac:chgData name="Myllyoja Maarit" userId="9ef6cf5b-7cc2-4d29-814b-0bfc68199461" providerId="ADAL" clId="{9AE1CBCE-DDCF-4AA3-8022-725D09B36636}" dt="2020-05-07T08:27:22.563" v="14" actId="26606"/>
          <ac:spMkLst>
            <pc:docMk/>
            <pc:sldMk cId="2091669297" sldId="260"/>
            <ac:spMk id="62" creationId="{CC0A6138-0D4A-492A-BCC9-B54BFB7E49AF}"/>
          </ac:spMkLst>
        </pc:spChg>
        <pc:spChg chg="add">
          <ac:chgData name="Myllyoja Maarit" userId="9ef6cf5b-7cc2-4d29-814b-0bfc68199461" providerId="ADAL" clId="{9AE1CBCE-DDCF-4AA3-8022-725D09B36636}" dt="2020-05-07T08:27:22.563" v="14" actId="26606"/>
          <ac:spMkLst>
            <pc:docMk/>
            <pc:sldMk cId="2091669297" sldId="260"/>
            <ac:spMk id="64" creationId="{963F5873-E56D-4836-8C82-DC56E6309F7B}"/>
          </ac:spMkLst>
        </pc:spChg>
        <pc:picChg chg="del">
          <ac:chgData name="Myllyoja Maarit" userId="9ef6cf5b-7cc2-4d29-814b-0bfc68199461" providerId="ADAL" clId="{9AE1CBCE-DDCF-4AA3-8022-725D09B36636}" dt="2020-05-07T08:27:01.922" v="10" actId="478"/>
          <ac:picMkLst>
            <pc:docMk/>
            <pc:sldMk cId="2091669297" sldId="260"/>
            <ac:picMk id="5" creationId="{17BC1A4C-28C4-4104-A60C-832FCEF747BE}"/>
          </ac:picMkLst>
        </pc:picChg>
        <pc:picChg chg="add mod">
          <ac:chgData name="Myllyoja Maarit" userId="9ef6cf5b-7cc2-4d29-814b-0bfc68199461" providerId="ADAL" clId="{9AE1CBCE-DDCF-4AA3-8022-725D09B36636}" dt="2020-05-07T08:27:22.563" v="14" actId="26606"/>
          <ac:picMkLst>
            <pc:docMk/>
            <pc:sldMk cId="2091669297" sldId="260"/>
            <ac:picMk id="6" creationId="{05A77439-A9CD-47A7-B1E2-F134D0BC4C5F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Pr>
        <a:gradFill flip="none" rotWithShape="1">
          <a:gsLst>
            <a:gs pos="0">
              <a:srgbClr val="B1DDFF"/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bg2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2AED8E5B-0D98-4FE1-9B26-D1041E3A89F9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5500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159CD-DA3A-463F-AFEF-A68838A6859B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12A925-E007-46C2-84AB-35EE10DCAD39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C2DCB-466C-4061-8D51-D3254DD77FA1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gradFill flip="none" rotWithShape="1">
          <a:gsLst>
            <a:gs pos="0">
              <a:schemeClr val="bg2">
                <a:tint val="80000"/>
                <a:shade val="100000"/>
                <a:satMod val="300000"/>
              </a:schemeClr>
            </a:gs>
            <a:gs pos="100000">
              <a:srgbClr val="B1DDFF">
                <a:lumMod val="64000"/>
                <a:lumOff val="36000"/>
              </a:srgbClr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12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368300" ty="203200" sx="64000" sy="64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prstClr val="white"/>
                </a:solidFill>
              </a:rPr>
              <a:t>C</a:t>
            </a:r>
          </a:p>
        </p:txBody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tx2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accent1">
                  <a:lumMod val="20000"/>
                  <a:lumOff val="80000"/>
                </a:schemeClr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600">
                <a:solidFill>
                  <a:schemeClr val="bg2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8642357F-39F6-401C-9FF8-3072724998F3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896" y="5212080"/>
            <a:ext cx="5907024" cy="228600"/>
          </a:xfrm>
        </p:spPr>
        <p:txBody>
          <a:bodyPr/>
          <a:lstStyle>
            <a:lvl1pPr algn="l">
              <a:defRPr>
                <a:solidFill>
                  <a:schemeClr val="bg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2080"/>
            <a:ext cx="2112264" cy="2286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B09B-D413-414E-B13F-B1984CD8FF65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38F992-55E7-4B2D-A6F1-8C9243CBFE1B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298110-BAA6-4256-A2E5-BB66A47D2616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03892-3343-4E4E-B81B-70A099359AD2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232F85-D33A-46AF-9088-5A7400C1018E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rgbClr val="969696"/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3EB3A624-F501-46A9-B8CA-4949E24E27C8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 lang="en-US" sz="1000" kern="1200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12700" dist="381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9464" y="6214535"/>
            <a:ext cx="274320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0C4D3C1-679D-44D8-8A9C-D402CE4EF569}" type="datetimeFigureOut">
              <a:rPr lang="en-US" dirty="0"/>
              <a:t>5/7/2020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214535"/>
            <a:ext cx="521208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14667" y="6214535"/>
            <a:ext cx="1463040" cy="2560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6" name="Rectangle 55">
            <a:extLst>
              <a:ext uri="{FF2B5EF4-FFF2-40B4-BE49-F238E27FC236}">
                <a16:creationId xmlns:a16="http://schemas.microsoft.com/office/drawing/2014/main" id="{1D7474D6-D12E-45CA-A354-84ECA62C56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D848545B-E56F-4BF6-97E5-130B24FCFF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46137" y="727626"/>
            <a:ext cx="4602152" cy="1718225"/>
          </a:xfrm>
        </p:spPr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C07327CB-FFE1-473C-9250-7A02C83B33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866" y="0"/>
            <a:ext cx="63443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Rectangle 59">
            <a:extLst>
              <a:ext uri="{FF2B5EF4-FFF2-40B4-BE49-F238E27FC236}">
                <a16:creationId xmlns:a16="http://schemas.microsoft.com/office/drawing/2014/main" id="{2861E25C-125D-41D9-A67D-F660868631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339" y="640080"/>
            <a:ext cx="5056652" cy="5577840"/>
          </a:xfrm>
          <a:prstGeom prst="rect">
            <a:avLst/>
          </a:prstGeom>
          <a:solidFill>
            <a:schemeClr val="tx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62" name="Rectangle 61">
            <a:extLst>
              <a:ext uri="{FF2B5EF4-FFF2-40B4-BE49-F238E27FC236}">
                <a16:creationId xmlns:a16="http://schemas.microsoft.com/office/drawing/2014/main" id="{CC0A6138-0D4A-492A-BCC9-B54BFB7E49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14720" y="809471"/>
            <a:ext cx="4713890" cy="5239058"/>
          </a:xfrm>
          <a:prstGeom prst="rect">
            <a:avLst/>
          </a:prstGeom>
          <a:noFill/>
          <a:ln w="6350" cap="sq" cmpd="sng" algn="ctr">
            <a:solidFill>
              <a:schemeClr val="bg2"/>
            </a:solidFill>
            <a:prstDash val="solid"/>
            <a:miter lim="800000"/>
          </a:ln>
          <a:effectLst/>
        </p:spPr>
      </p:sp>
      <p:pic>
        <p:nvPicPr>
          <p:cNvPr id="6" name="Kuva 5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id="{05A77439-A9CD-47A7-B1E2-F134D0BC4C5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6707" y="1125099"/>
            <a:ext cx="3789916" cy="4607802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27D6D9D-B7FD-4CE7-A711-69AFB6E1C0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46137" y="1125099"/>
            <a:ext cx="4602152" cy="5010700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 fontAlgn="base">
              <a:buNone/>
            </a:pPr>
            <a:r>
              <a:rPr lang="en-US" sz="3200" dirty="0"/>
              <a:t>Riding on a bus. (Beep!) </a:t>
            </a:r>
          </a:p>
          <a:p>
            <a:pPr marL="0" indent="0" fontAlgn="base">
              <a:buNone/>
            </a:pPr>
            <a:r>
              <a:rPr lang="en-US" sz="3200" dirty="0"/>
              <a:t>Sitting on a train. (Whoosh!) </a:t>
            </a:r>
          </a:p>
          <a:p>
            <a:pPr marL="0" indent="0" fontAlgn="base">
              <a:buNone/>
            </a:pPr>
            <a:r>
              <a:rPr lang="en-US" sz="3200" dirty="0"/>
              <a:t>Sailing in a ship. </a:t>
            </a:r>
          </a:p>
          <a:p>
            <a:pPr marL="0" indent="0" fontAlgn="base">
              <a:buNone/>
            </a:pPr>
            <a:r>
              <a:rPr lang="en-US" sz="3200" dirty="0"/>
              <a:t>Flying in a plane. </a:t>
            </a:r>
          </a:p>
          <a:p>
            <a:pPr marL="0" indent="0" fontAlgn="base"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963F5873-E56D-4836-8C82-DC56E6309F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702365" y="374904"/>
            <a:ext cx="5117780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</p:spTree>
    <p:extLst>
      <p:ext uri="{BB962C8B-B14F-4D97-AF65-F5344CB8AC3E}">
        <p14:creationId xmlns:p14="http://schemas.microsoft.com/office/powerpoint/2010/main" val="209166929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373545"/>
      </a:dk2>
      <a:lt2>
        <a:srgbClr val="BCD0E0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6793CD"/>
      </a:accent6>
      <a:hlink>
        <a:srgbClr val="6B9F25"/>
      </a:hlink>
      <a:folHlink>
        <a:srgbClr val="9F6715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913DB040-6816-4415-960D-8178C785755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Invited_Students xmlns="a93b0e72-749e-48f7-ada2-a53a8849c6e3" xsi:nil="true"/>
    <Students xmlns="a93b0e72-749e-48f7-ada2-a53a8849c6e3">
      <UserInfo>
        <DisplayName/>
        <AccountId xsi:nil="true"/>
        <AccountType/>
      </UserInfo>
    </Students>
    <CultureName xmlns="a93b0e72-749e-48f7-ada2-a53a8849c6e3" xsi:nil="true"/>
    <AppVersion xmlns="a93b0e72-749e-48f7-ada2-a53a8849c6e3" xsi:nil="true"/>
    <FolderType xmlns="a93b0e72-749e-48f7-ada2-a53a8849c6e3" xsi:nil="true"/>
    <Owner xmlns="a93b0e72-749e-48f7-ada2-a53a8849c6e3">
      <UserInfo>
        <DisplayName/>
        <AccountId xsi:nil="true"/>
        <AccountType/>
      </UserInfo>
    </Owner>
    <Self_Registration_Enabled0 xmlns="a93b0e72-749e-48f7-ada2-a53a8849c6e3" xsi:nil="true"/>
    <Is_Collaboration_Space_Locked xmlns="a93b0e72-749e-48f7-ada2-a53a8849c6e3" xsi:nil="true"/>
    <NotebookType xmlns="a93b0e72-749e-48f7-ada2-a53a8849c6e3" xsi:nil="true"/>
    <Student_Groups xmlns="a93b0e72-749e-48f7-ada2-a53a8849c6e3">
      <UserInfo>
        <DisplayName/>
        <AccountId xsi:nil="true"/>
        <AccountType/>
      </UserInfo>
    </Student_Groups>
    <DefaultSectionNames xmlns="a93b0e72-749e-48f7-ada2-a53a8849c6e3" xsi:nil="true"/>
    <Self_Registration_Enabled xmlns="a93b0e72-749e-48f7-ada2-a53a8849c6e3" xsi:nil="true"/>
    <Has_Teacher_Only_SectionGroup xmlns="a93b0e72-749e-48f7-ada2-a53a8849c6e3" xsi:nil="true"/>
    <Templates xmlns="a93b0e72-749e-48f7-ada2-a53a8849c6e3" xsi:nil="true"/>
    <Invited_Teachers xmlns="a93b0e72-749e-48f7-ada2-a53a8849c6e3" xsi:nil="true"/>
    <Teachers xmlns="a93b0e72-749e-48f7-ada2-a53a8849c6e3">
      <UserInfo>
        <DisplayName/>
        <AccountId xsi:nil="true"/>
        <AccountType/>
      </UserInfo>
    </Teachers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C4F22B7384CC54FA2F0D1B05E48262E" ma:contentTypeVersion="28" ma:contentTypeDescription="Create a new document." ma:contentTypeScope="" ma:versionID="a80abbdf0d2c5f4de835ba2492ad41ef">
  <xsd:schema xmlns:xsd="http://www.w3.org/2001/XMLSchema" xmlns:xs="http://www.w3.org/2001/XMLSchema" xmlns:p="http://schemas.microsoft.com/office/2006/metadata/properties" xmlns:ns3="9a75b076-7483-47df-a07c-1bdf7dcb1922" xmlns:ns4="a93b0e72-749e-48f7-ada2-a53a8849c6e3" targetNamespace="http://schemas.microsoft.com/office/2006/metadata/properties" ma:root="true" ma:fieldsID="e9d84ff9be39de246e747a747aa341ec" ns3:_="" ns4:_="">
    <xsd:import namespace="9a75b076-7483-47df-a07c-1bdf7dcb1922"/>
    <xsd:import namespace="a93b0e72-749e-48f7-ada2-a53a8849c6e3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ingHintHash" minOccurs="0"/>
                <xsd:element ref="ns3:SharedWithDetails" minOccurs="0"/>
                <xsd:element ref="ns4:NotebookType" minOccurs="0"/>
                <xsd:element ref="ns4:FolderType" minOccurs="0"/>
                <xsd:element ref="ns4:Owner" minOccurs="0"/>
                <xsd:element ref="ns4:DefaultSectionNames" minOccurs="0"/>
                <xsd:element ref="ns4:AppVersion" minOccurs="0"/>
                <xsd:element ref="ns4:Teachers" minOccurs="0"/>
                <xsd:element ref="ns4:Students" minOccurs="0"/>
                <xsd:element ref="ns4:Student_Groups" minOccurs="0"/>
                <xsd:element ref="ns4:Invited_Teachers" minOccurs="0"/>
                <xsd:element ref="ns4:Invited_Students" minOccurs="0"/>
                <xsd:element ref="ns4:Self_Registration_Enabled" minOccurs="0"/>
                <xsd:element ref="ns4:CultureName" minOccurs="0"/>
                <xsd:element ref="ns4:Has_Teacher_Only_SectionGroup" minOccurs="0"/>
                <xsd:element ref="ns4:Is_Collaboration_Space_Locked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Templates" minOccurs="0"/>
                <xsd:element ref="ns4:Self_Registration_Enabled0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75b076-7483-47df-a07c-1bdf7dcb192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93b0e72-749e-48f7-ada2-a53a8849c6e3" elementFormDefault="qualified">
    <xsd:import namespace="http://schemas.microsoft.com/office/2006/documentManagement/types"/>
    <xsd:import namespace="http://schemas.microsoft.com/office/infopath/2007/PartnerControls"/>
    <xsd:element name="NotebookType" ma:index="11" nillable="true" ma:displayName="Notebook Type" ma:indexed="true" ma:internalName="NotebookType">
      <xsd:simpleType>
        <xsd:restriction base="dms:Text"/>
      </xsd:simpleType>
    </xsd:element>
    <xsd:element name="FolderType" ma:index="12" nillable="true" ma:displayName="Folder Type" ma:internalName="FolderType">
      <xsd:simpleType>
        <xsd:restriction base="dms:Text"/>
      </xsd:simpleType>
    </xsd:element>
    <xsd:element name="Owner" ma:index="13" nillable="true" ma:displayName="Owner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efaultSectionNames" ma:index="14" nillable="true" ma:displayName="Default Section Names" ma:internalName="DefaultSectionNames">
      <xsd:simpleType>
        <xsd:restriction base="dms:Note">
          <xsd:maxLength value="255"/>
        </xsd:restriction>
      </xsd:simpleType>
    </xsd:element>
    <xsd:element name="AppVersion" ma:index="15" nillable="true" ma:displayName="App Version" ma:internalName="AppVersion">
      <xsd:simpleType>
        <xsd:restriction base="dms:Text"/>
      </xsd:simpleType>
    </xsd:element>
    <xsd:element name="Teachers" ma:index="16" nillable="true" ma:displayName="Teachers" ma:internalName="Teacher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s" ma:index="17" nillable="true" ma:displayName="Students" ma:internalName="Student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tudent_Groups" ma:index="18" nillable="true" ma:displayName="Student Groups" ma:internalName="Student_Groups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nvited_Teachers" ma:index="19" nillable="true" ma:displayName="Invited Teachers" ma:internalName="Invited_Teachers">
      <xsd:simpleType>
        <xsd:restriction base="dms:Note">
          <xsd:maxLength value="255"/>
        </xsd:restriction>
      </xsd:simpleType>
    </xsd:element>
    <xsd:element name="Invited_Students" ma:index="20" nillable="true" ma:displayName="Invited Students" ma:internalName="Invited_Students">
      <xsd:simpleType>
        <xsd:restriction base="dms:Note">
          <xsd:maxLength value="255"/>
        </xsd:restriction>
      </xsd:simpleType>
    </xsd:element>
    <xsd:element name="Self_Registration_Enabled" ma:index="21" nillable="true" ma:displayName="Self_Registration_Enabled" ma:internalName="Self_Registration_Enabled">
      <xsd:simpleType>
        <xsd:restriction base="dms:Boolean"/>
      </xsd:simpleType>
    </xsd:element>
    <xsd:element name="CultureName" ma:index="22" nillable="true" ma:displayName="Culture Name" ma:internalName="CultureName">
      <xsd:simpleType>
        <xsd:restriction base="dms:Text"/>
      </xsd:simpleType>
    </xsd:element>
    <xsd:element name="Has_Teacher_Only_SectionGroup" ma:index="23" nillable="true" ma:displayName="Has Teacher Only SectionGroup" ma:internalName="Has_Teacher_Only_SectionGroup">
      <xsd:simpleType>
        <xsd:restriction base="dms:Boolean"/>
      </xsd:simpleType>
    </xsd:element>
    <xsd:element name="Is_Collaboration_Space_Locked" ma:index="24" nillable="true" ma:displayName="Is Collaboration Space Locked" ma:internalName="Is_Collaboration_Space_Locked">
      <xsd:simpleType>
        <xsd:restriction base="dms:Boolean"/>
      </xsd:simpleType>
    </xsd:element>
    <xsd:element name="MediaServiceMetadata" ma:index="25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27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28" nillable="true" ma:displayName="MediaServiceAutoTags" ma:description="" ma:internalName="MediaServiceAutoTags" ma:readOnly="true">
      <xsd:simpleType>
        <xsd:restriction base="dms:Text"/>
      </xsd:simpleType>
    </xsd:element>
    <xsd:element name="Templates" ma:index="29" nillable="true" ma:displayName="Templates" ma:internalName="Templates">
      <xsd:simpleType>
        <xsd:restriction base="dms:Note">
          <xsd:maxLength value="255"/>
        </xsd:restriction>
      </xsd:simpleType>
    </xsd:element>
    <xsd:element name="Self_Registration_Enabled0" ma:index="30" nillable="true" ma:displayName="Self Registration Enabled" ma:internalName="Self_Registration_Enabled0">
      <xsd:simpleType>
        <xsd:restriction base="dms:Boolean"/>
      </xsd:simpleType>
    </xsd:element>
    <xsd:element name="MediaServiceGenerationTime" ma:index="3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3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3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30C1C15-CC3F-4B5C-B5B3-95495E2115A9}">
  <ds:schemaRefs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9a75b076-7483-47df-a07c-1bdf7dcb1922"/>
    <ds:schemaRef ds:uri="http://purl.org/dc/terms/"/>
    <ds:schemaRef ds:uri="http://schemas.openxmlformats.org/package/2006/metadata/core-properties"/>
    <ds:schemaRef ds:uri="a93b0e72-749e-48f7-ada2-a53a8849c6e3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00ACDF0B-0FEF-4F8F-944B-40DB9F06DCB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3B76F95-4E8A-40B2-BCC6-E933E830BEA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a75b076-7483-47df-a07c-1bdf7dcb1922"/>
    <ds:schemaRef ds:uri="a93b0e72-749e-48f7-ada2-a53a8849c6e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</Words>
  <Application>Microsoft Office PowerPoint</Application>
  <PresentationFormat>Laajakuva</PresentationFormat>
  <Paragraphs>7</Paragraphs>
  <Slides>1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4" baseType="lpstr">
      <vt:lpstr>Arial</vt:lpstr>
      <vt:lpstr>Century Gothic</vt:lpstr>
      <vt:lpstr>Savon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Myllyoja Maarit</dc:creator>
  <cp:lastModifiedBy>Myllyoja Maarit</cp:lastModifiedBy>
  <cp:revision>1</cp:revision>
  <dcterms:created xsi:type="dcterms:W3CDTF">2020-05-07T08:27:22Z</dcterms:created>
  <dcterms:modified xsi:type="dcterms:W3CDTF">2020-05-07T08:28:02Z</dcterms:modified>
</cp:coreProperties>
</file>