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sldIdLst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C13EB-DE85-4681-87AF-E901A8D50480}" v="3" dt="2020-05-07T08:27:18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llyoja Maarit" userId="9ef6cf5b-7cc2-4d29-814b-0bfc68199461" providerId="ADAL" clId="{9AE1CBCE-DDCF-4AA3-8022-725D09B36636}"/>
    <pc:docChg chg="custSel mod addSld delSld modSld">
      <pc:chgData name="Myllyoja Maarit" userId="9ef6cf5b-7cc2-4d29-814b-0bfc68199461" providerId="ADAL" clId="{9AE1CBCE-DDCF-4AA3-8022-725D09B36636}" dt="2020-05-07T08:27:56.650" v="19" actId="2696"/>
      <pc:docMkLst>
        <pc:docMk/>
      </pc:docMkLst>
      <pc:sldChg chg="del">
        <pc:chgData name="Myllyoja Maarit" userId="9ef6cf5b-7cc2-4d29-814b-0bfc68199461" providerId="ADAL" clId="{9AE1CBCE-DDCF-4AA3-8022-725D09B36636}" dt="2020-05-07T08:22:21.308" v="0" actId="2696"/>
        <pc:sldMkLst>
          <pc:docMk/>
          <pc:sldMk cId="2175383849" sldId="258"/>
        </pc:sldMkLst>
      </pc:sldChg>
      <pc:sldChg chg="del">
        <pc:chgData name="Myllyoja Maarit" userId="9ef6cf5b-7cc2-4d29-814b-0bfc68199461" providerId="ADAL" clId="{9AE1CBCE-DDCF-4AA3-8022-725D09B36636}" dt="2020-05-07T08:27:56.650" v="19" actId="2696"/>
        <pc:sldMkLst>
          <pc:docMk/>
          <pc:sldMk cId="302284475" sldId="259"/>
        </pc:sldMkLst>
      </pc:sldChg>
      <pc:sldChg chg="addSp delSp modSp add">
        <pc:chgData name="Myllyoja Maarit" userId="9ef6cf5b-7cc2-4d29-814b-0bfc68199461" providerId="ADAL" clId="{9AE1CBCE-DDCF-4AA3-8022-725D09B36636}" dt="2020-05-07T08:27:38.312" v="18" actId="27636"/>
        <pc:sldMkLst>
          <pc:docMk/>
          <pc:sldMk cId="2091669297" sldId="260"/>
        </pc:sldMkLst>
        <pc:spChg chg="mod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2" creationId="{D848545B-E56F-4BF6-97E5-130B24FCFF76}"/>
          </ac:spMkLst>
        </pc:spChg>
        <pc:spChg chg="mod ord">
          <ac:chgData name="Myllyoja Maarit" userId="9ef6cf5b-7cc2-4d29-814b-0bfc68199461" providerId="ADAL" clId="{9AE1CBCE-DDCF-4AA3-8022-725D09B36636}" dt="2020-05-07T08:27:38.312" v="18" actId="27636"/>
          <ac:spMkLst>
            <pc:docMk/>
            <pc:sldMk cId="2091669297" sldId="260"/>
            <ac:spMk id="3" creationId="{427D6D9D-B7FD-4CE7-A711-69AFB6E1C048}"/>
          </ac:spMkLst>
        </pc:spChg>
        <pc:spChg chg="del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47" creationId="{59BA7040-64DC-46B9-A934-91869AE6D766}"/>
          </ac:spMkLst>
        </pc:spChg>
        <pc:spChg chg="del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48" creationId="{CCA59D3B-D545-49BF-83DC-64DD1F7534D2}"/>
          </ac:spMkLst>
        </pc:spChg>
        <pc:spChg chg="del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49" creationId="{7EE2E0B0-C2EC-4680-8898-B75F3DCDD47B}"/>
          </ac:spMkLst>
        </pc:spChg>
        <pc:spChg chg="del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50" creationId="{20E3396B-B8A3-476D-99B8-F94666A26B62}"/>
          </ac:spMkLst>
        </pc:spChg>
        <pc:spChg chg="del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51" creationId="{026C0AF6-054E-47CE-954B-5E6EB785B6D8}"/>
          </ac:spMkLst>
        </pc:spChg>
        <pc:spChg chg="add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56" creationId="{1D7474D6-D12E-45CA-A354-84ECA62C560B}"/>
          </ac:spMkLst>
        </pc:spChg>
        <pc:spChg chg="add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58" creationId="{C07327CB-FFE1-473C-9250-7A02C83B33E1}"/>
          </ac:spMkLst>
        </pc:spChg>
        <pc:spChg chg="add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60" creationId="{2861E25C-125D-41D9-A67D-F66086863194}"/>
          </ac:spMkLst>
        </pc:spChg>
        <pc:spChg chg="add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62" creationId="{CC0A6138-0D4A-492A-BCC9-B54BFB7E49AF}"/>
          </ac:spMkLst>
        </pc:spChg>
        <pc:spChg chg="add">
          <ac:chgData name="Myllyoja Maarit" userId="9ef6cf5b-7cc2-4d29-814b-0bfc68199461" providerId="ADAL" clId="{9AE1CBCE-DDCF-4AA3-8022-725D09B36636}" dt="2020-05-07T08:27:22.563" v="14" actId="26606"/>
          <ac:spMkLst>
            <pc:docMk/>
            <pc:sldMk cId="2091669297" sldId="260"/>
            <ac:spMk id="64" creationId="{963F5873-E56D-4836-8C82-DC56E6309F7B}"/>
          </ac:spMkLst>
        </pc:spChg>
        <pc:picChg chg="del">
          <ac:chgData name="Myllyoja Maarit" userId="9ef6cf5b-7cc2-4d29-814b-0bfc68199461" providerId="ADAL" clId="{9AE1CBCE-DDCF-4AA3-8022-725D09B36636}" dt="2020-05-07T08:27:01.922" v="10" actId="478"/>
          <ac:picMkLst>
            <pc:docMk/>
            <pc:sldMk cId="2091669297" sldId="260"/>
            <ac:picMk id="5" creationId="{17BC1A4C-28C4-4104-A60C-832FCEF747BE}"/>
          </ac:picMkLst>
        </pc:picChg>
        <pc:picChg chg="add mod">
          <ac:chgData name="Myllyoja Maarit" userId="9ef6cf5b-7cc2-4d29-814b-0bfc68199461" providerId="ADAL" clId="{9AE1CBCE-DDCF-4AA3-8022-725D09B36636}" dt="2020-05-07T08:27:22.563" v="14" actId="26606"/>
          <ac:picMkLst>
            <pc:docMk/>
            <pc:sldMk cId="2091669297" sldId="260"/>
            <ac:picMk id="6" creationId="{05A77439-A9CD-47A7-B1E2-F134D0BC4C5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1D7474D6-D12E-45CA-A354-84ECA62C5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48545B-E56F-4BF6-97E5-130B24FC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07327CB-FFE1-473C-9250-7A02C83B3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861E25C-125D-41D9-A67D-F6608686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9" y="640080"/>
            <a:ext cx="5056652" cy="5577840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C0A6138-0D4A-492A-BCC9-B54BFB7E4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20" y="809471"/>
            <a:ext cx="4713890" cy="5239058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6" name="Kuva 5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05A77439-A9CD-47A7-B1E2-F134D0BC4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707" y="1125099"/>
            <a:ext cx="3789916" cy="4607802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7D6D9D-B7FD-4CE7-A711-69AFB6E1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1125099"/>
            <a:ext cx="4602152" cy="50107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sz="3200" dirty="0"/>
              <a:t>Riding on a bus. (Beep!) </a:t>
            </a:r>
          </a:p>
          <a:p>
            <a:pPr marL="0" indent="0" fontAlgn="base">
              <a:buNone/>
            </a:pPr>
            <a:r>
              <a:rPr lang="en-US" sz="3200" dirty="0"/>
              <a:t>Sitting on a train. (Whoosh!) </a:t>
            </a:r>
          </a:p>
          <a:p>
            <a:pPr marL="0" indent="0" fontAlgn="base">
              <a:buNone/>
            </a:pPr>
            <a:r>
              <a:rPr lang="en-US" sz="3200" dirty="0"/>
              <a:t>Sailing in a ship. </a:t>
            </a:r>
          </a:p>
          <a:p>
            <a:pPr marL="0" indent="0" fontAlgn="base">
              <a:buNone/>
            </a:pPr>
            <a:r>
              <a:rPr lang="en-US" sz="3200" dirty="0"/>
              <a:t>Flying in a plane. </a:t>
            </a:r>
          </a:p>
          <a:p>
            <a:pPr marL="0" indent="0" fontAlgn="base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63F5873-E56D-4836-8C82-DC56E63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2365" y="374904"/>
            <a:ext cx="5117780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091669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Students xmlns="a93b0e72-749e-48f7-ada2-a53a8849c6e3" xsi:nil="true"/>
    <Students xmlns="a93b0e72-749e-48f7-ada2-a53a8849c6e3">
      <UserInfo>
        <DisplayName/>
        <AccountId xsi:nil="true"/>
        <AccountType/>
      </UserInfo>
    </Students>
    <CultureName xmlns="a93b0e72-749e-48f7-ada2-a53a8849c6e3" xsi:nil="true"/>
    <AppVersion xmlns="a93b0e72-749e-48f7-ada2-a53a8849c6e3" xsi:nil="true"/>
    <FolderType xmlns="a93b0e72-749e-48f7-ada2-a53a8849c6e3" xsi:nil="true"/>
    <Owner xmlns="a93b0e72-749e-48f7-ada2-a53a8849c6e3">
      <UserInfo>
        <DisplayName/>
        <AccountId xsi:nil="true"/>
        <AccountType/>
      </UserInfo>
    </Owner>
    <Self_Registration_Enabled0 xmlns="a93b0e72-749e-48f7-ada2-a53a8849c6e3" xsi:nil="true"/>
    <Is_Collaboration_Space_Locked xmlns="a93b0e72-749e-48f7-ada2-a53a8849c6e3" xsi:nil="true"/>
    <NotebookType xmlns="a93b0e72-749e-48f7-ada2-a53a8849c6e3" xsi:nil="true"/>
    <Student_Groups xmlns="a93b0e72-749e-48f7-ada2-a53a8849c6e3">
      <UserInfo>
        <DisplayName/>
        <AccountId xsi:nil="true"/>
        <AccountType/>
      </UserInfo>
    </Student_Groups>
    <DefaultSectionNames xmlns="a93b0e72-749e-48f7-ada2-a53a8849c6e3" xsi:nil="true"/>
    <Self_Registration_Enabled xmlns="a93b0e72-749e-48f7-ada2-a53a8849c6e3" xsi:nil="true"/>
    <Has_Teacher_Only_SectionGroup xmlns="a93b0e72-749e-48f7-ada2-a53a8849c6e3" xsi:nil="true"/>
    <Templates xmlns="a93b0e72-749e-48f7-ada2-a53a8849c6e3" xsi:nil="true"/>
    <Invited_Teachers xmlns="a93b0e72-749e-48f7-ada2-a53a8849c6e3" xsi:nil="true"/>
    <Teachers xmlns="a93b0e72-749e-48f7-ada2-a53a8849c6e3">
      <UserInfo>
        <DisplayName/>
        <AccountId xsi:nil="true"/>
        <AccountType/>
      </UserInfo>
    </Teach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4F22B7384CC54FA2F0D1B05E48262E" ma:contentTypeVersion="28" ma:contentTypeDescription="Create a new document." ma:contentTypeScope="" ma:versionID="a80abbdf0d2c5f4de835ba2492ad41ef">
  <xsd:schema xmlns:xsd="http://www.w3.org/2001/XMLSchema" xmlns:xs="http://www.w3.org/2001/XMLSchema" xmlns:p="http://schemas.microsoft.com/office/2006/metadata/properties" xmlns:ns3="9a75b076-7483-47df-a07c-1bdf7dcb1922" xmlns:ns4="a93b0e72-749e-48f7-ada2-a53a8849c6e3" targetNamespace="http://schemas.microsoft.com/office/2006/metadata/properties" ma:root="true" ma:fieldsID="e9d84ff9be39de246e747a747aa341ec" ns3:_="" ns4:_="">
    <xsd:import namespace="9a75b076-7483-47df-a07c-1bdf7dcb1922"/>
    <xsd:import namespace="a93b0e72-749e-48f7-ada2-a53a8849c6e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CultureName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Templates" minOccurs="0"/>
                <xsd:element ref="ns4:Self_Registration_Enabled0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5b076-7483-47df-a07c-1bdf7dcb19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b0e72-749e-48f7-ada2-a53a8849c6e3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dexed="tru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CultureName" ma:index="22" nillable="true" ma:displayName="Culture Name" ma:internalName="CultureName">
      <xsd:simpleType>
        <xsd:restriction base="dms:Text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8" nillable="true" ma:displayName="MediaServiceAutoTags" ma:description="" ma:internalName="MediaServiceAutoTags" ma:readOnly="true">
      <xsd:simpleType>
        <xsd:restriction base="dms:Text"/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Self_Registration_Enabled0" ma:index="30" nillable="true" ma:displayName="Self Registration Enabled" ma:internalName="Self_Registration_Enabled0">
      <xsd:simpleType>
        <xsd:restriction base="dms:Boolean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0C1C15-CC3F-4B5C-B5B3-95495E2115A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75b076-7483-47df-a07c-1bdf7dcb1922"/>
    <ds:schemaRef ds:uri="http://purl.org/dc/terms/"/>
    <ds:schemaRef ds:uri="http://schemas.openxmlformats.org/package/2006/metadata/core-properties"/>
    <ds:schemaRef ds:uri="a93b0e72-749e-48f7-ada2-a53a8849c6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ACDF0B-0FEF-4F8F-944B-40DB9F06DC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B76F95-4E8A-40B2-BCC6-E933E830BE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75b076-7483-47df-a07c-1bdf7dcb1922"/>
    <ds:schemaRef ds:uri="a93b0e72-749e-48f7-ada2-a53a8849c6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Laajakuva</PresentationFormat>
  <Paragraphs>7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Savon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Myllyoja Maarit</dc:creator>
  <cp:lastModifiedBy>Myllyoja Maarit</cp:lastModifiedBy>
  <cp:revision>1</cp:revision>
  <dcterms:created xsi:type="dcterms:W3CDTF">2020-05-07T08:27:22Z</dcterms:created>
  <dcterms:modified xsi:type="dcterms:W3CDTF">2020-05-07T08:28:02Z</dcterms:modified>
</cp:coreProperties>
</file>