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4"/>
  </p:sldMasterIdLst>
  <p:sldIdLst>
    <p:sldId id="261" r:id="rId5"/>
    <p:sldId id="262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7A3A2B-E056-4B9D-95F3-2B90D56A20A8}" v="3" dt="2020-05-07T09:37:10.4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yllyoja Maarit" userId="9ef6cf5b-7cc2-4d29-814b-0bfc68199461" providerId="ADAL" clId="{9AE1CBCE-DDCF-4AA3-8022-725D09B36636}"/>
    <pc:docChg chg="undo custSel mod addSld delSld modSld">
      <pc:chgData name="Myllyoja Maarit" userId="9ef6cf5b-7cc2-4d29-814b-0bfc68199461" providerId="ADAL" clId="{9AE1CBCE-DDCF-4AA3-8022-725D09B36636}" dt="2020-05-07T09:37:57.314" v="31" actId="27636"/>
      <pc:docMkLst>
        <pc:docMk/>
      </pc:docMkLst>
      <pc:sldChg chg="del">
        <pc:chgData name="Myllyoja Maarit" userId="9ef6cf5b-7cc2-4d29-814b-0bfc68199461" providerId="ADAL" clId="{9AE1CBCE-DDCF-4AA3-8022-725D09B36636}" dt="2020-05-07T09:30:43.849" v="0" actId="2696"/>
        <pc:sldMkLst>
          <pc:docMk/>
          <pc:sldMk cId="2091669297" sldId="260"/>
        </pc:sldMkLst>
      </pc:sldChg>
      <pc:sldChg chg="modSp">
        <pc:chgData name="Myllyoja Maarit" userId="9ef6cf5b-7cc2-4d29-814b-0bfc68199461" providerId="ADAL" clId="{9AE1CBCE-DDCF-4AA3-8022-725D09B36636}" dt="2020-05-07T09:31:18.792" v="5" actId="27636"/>
        <pc:sldMkLst>
          <pc:docMk/>
          <pc:sldMk cId="3085511033" sldId="261"/>
        </pc:sldMkLst>
        <pc:spChg chg="mod">
          <ac:chgData name="Myllyoja Maarit" userId="9ef6cf5b-7cc2-4d29-814b-0bfc68199461" providerId="ADAL" clId="{9AE1CBCE-DDCF-4AA3-8022-725D09B36636}" dt="2020-05-07T09:31:18.792" v="5" actId="27636"/>
          <ac:spMkLst>
            <pc:docMk/>
            <pc:sldMk cId="3085511033" sldId="261"/>
            <ac:spMk id="3" creationId="{427D6D9D-B7FD-4CE7-A711-69AFB6E1C048}"/>
          </ac:spMkLst>
        </pc:spChg>
      </pc:sldChg>
      <pc:sldChg chg="addSp delSp modSp add">
        <pc:chgData name="Myllyoja Maarit" userId="9ef6cf5b-7cc2-4d29-814b-0bfc68199461" providerId="ADAL" clId="{9AE1CBCE-DDCF-4AA3-8022-725D09B36636}" dt="2020-05-07T09:37:57.314" v="31" actId="27636"/>
        <pc:sldMkLst>
          <pc:docMk/>
          <pc:sldMk cId="69857616" sldId="262"/>
        </pc:sldMkLst>
        <pc:spChg chg="mod ord">
          <ac:chgData name="Myllyoja Maarit" userId="9ef6cf5b-7cc2-4d29-814b-0bfc68199461" providerId="ADAL" clId="{9AE1CBCE-DDCF-4AA3-8022-725D09B36636}" dt="2020-05-07T09:37:57.314" v="31" actId="27636"/>
          <ac:spMkLst>
            <pc:docMk/>
            <pc:sldMk cId="69857616" sldId="262"/>
            <ac:spMk id="3" creationId="{427D6D9D-B7FD-4CE7-A711-69AFB6E1C048}"/>
          </ac:spMkLst>
        </pc:spChg>
        <pc:spChg chg="add del">
          <ac:chgData name="Myllyoja Maarit" userId="9ef6cf5b-7cc2-4d29-814b-0bfc68199461" providerId="ADAL" clId="{9AE1CBCE-DDCF-4AA3-8022-725D09B36636}" dt="2020-05-07T09:37:18.812" v="23" actId="26606"/>
          <ac:spMkLst>
            <pc:docMk/>
            <pc:sldMk cId="69857616" sldId="262"/>
            <ac:spMk id="56" creationId="{1D7474D6-D12E-45CA-A354-84ECA62C560B}"/>
          </ac:spMkLst>
        </pc:spChg>
        <pc:spChg chg="add del">
          <ac:chgData name="Myllyoja Maarit" userId="9ef6cf5b-7cc2-4d29-814b-0bfc68199461" providerId="ADAL" clId="{9AE1CBCE-DDCF-4AA3-8022-725D09B36636}" dt="2020-05-07T09:37:18.812" v="23" actId="26606"/>
          <ac:spMkLst>
            <pc:docMk/>
            <pc:sldMk cId="69857616" sldId="262"/>
            <ac:spMk id="58" creationId="{C07327CB-FFE1-473C-9250-7A02C83B33E1}"/>
          </ac:spMkLst>
        </pc:spChg>
        <pc:spChg chg="add del">
          <ac:chgData name="Myllyoja Maarit" userId="9ef6cf5b-7cc2-4d29-814b-0bfc68199461" providerId="ADAL" clId="{9AE1CBCE-DDCF-4AA3-8022-725D09B36636}" dt="2020-05-07T09:37:18.812" v="23" actId="26606"/>
          <ac:spMkLst>
            <pc:docMk/>
            <pc:sldMk cId="69857616" sldId="262"/>
            <ac:spMk id="60" creationId="{2861E25C-125D-41D9-A67D-F66086863194}"/>
          </ac:spMkLst>
        </pc:spChg>
        <pc:spChg chg="add del">
          <ac:chgData name="Myllyoja Maarit" userId="9ef6cf5b-7cc2-4d29-814b-0bfc68199461" providerId="ADAL" clId="{9AE1CBCE-DDCF-4AA3-8022-725D09B36636}" dt="2020-05-07T09:37:18.812" v="23" actId="26606"/>
          <ac:spMkLst>
            <pc:docMk/>
            <pc:sldMk cId="69857616" sldId="262"/>
            <ac:spMk id="62" creationId="{CC0A6138-0D4A-492A-BCC9-B54BFB7E49AF}"/>
          </ac:spMkLst>
        </pc:spChg>
        <pc:spChg chg="add del">
          <ac:chgData name="Myllyoja Maarit" userId="9ef6cf5b-7cc2-4d29-814b-0bfc68199461" providerId="ADAL" clId="{9AE1CBCE-DDCF-4AA3-8022-725D09B36636}" dt="2020-05-07T09:37:18.812" v="23" actId="26606"/>
          <ac:spMkLst>
            <pc:docMk/>
            <pc:sldMk cId="69857616" sldId="262"/>
            <ac:spMk id="64" creationId="{963F5873-E56D-4836-8C82-DC56E6309F7B}"/>
          </ac:spMkLst>
        </pc:spChg>
        <pc:spChg chg="add del">
          <ac:chgData name="Myllyoja Maarit" userId="9ef6cf5b-7cc2-4d29-814b-0bfc68199461" providerId="ADAL" clId="{9AE1CBCE-DDCF-4AA3-8022-725D09B36636}" dt="2020-05-07T09:37:18.791" v="22" actId="26606"/>
          <ac:spMkLst>
            <pc:docMk/>
            <pc:sldMk cId="69857616" sldId="262"/>
            <ac:spMk id="69" creationId="{1D7474D6-D12E-45CA-A354-84ECA62C560B}"/>
          </ac:spMkLst>
        </pc:spChg>
        <pc:spChg chg="add del">
          <ac:chgData name="Myllyoja Maarit" userId="9ef6cf5b-7cc2-4d29-814b-0bfc68199461" providerId="ADAL" clId="{9AE1CBCE-DDCF-4AA3-8022-725D09B36636}" dt="2020-05-07T09:37:18.791" v="22" actId="26606"/>
          <ac:spMkLst>
            <pc:docMk/>
            <pc:sldMk cId="69857616" sldId="262"/>
            <ac:spMk id="71" creationId="{C07327CB-FFE1-473C-9250-7A02C83B33E1}"/>
          </ac:spMkLst>
        </pc:spChg>
        <pc:spChg chg="add del">
          <ac:chgData name="Myllyoja Maarit" userId="9ef6cf5b-7cc2-4d29-814b-0bfc68199461" providerId="ADAL" clId="{9AE1CBCE-DDCF-4AA3-8022-725D09B36636}" dt="2020-05-07T09:37:18.791" v="22" actId="26606"/>
          <ac:spMkLst>
            <pc:docMk/>
            <pc:sldMk cId="69857616" sldId="262"/>
            <ac:spMk id="73" creationId="{2861E25C-125D-41D9-A67D-F66086863194}"/>
          </ac:spMkLst>
        </pc:spChg>
        <pc:spChg chg="add del">
          <ac:chgData name="Myllyoja Maarit" userId="9ef6cf5b-7cc2-4d29-814b-0bfc68199461" providerId="ADAL" clId="{9AE1CBCE-DDCF-4AA3-8022-725D09B36636}" dt="2020-05-07T09:37:18.791" v="22" actId="26606"/>
          <ac:spMkLst>
            <pc:docMk/>
            <pc:sldMk cId="69857616" sldId="262"/>
            <ac:spMk id="75" creationId="{CC0A6138-0D4A-492A-BCC9-B54BFB7E49AF}"/>
          </ac:spMkLst>
        </pc:spChg>
        <pc:spChg chg="add del">
          <ac:chgData name="Myllyoja Maarit" userId="9ef6cf5b-7cc2-4d29-814b-0bfc68199461" providerId="ADAL" clId="{9AE1CBCE-DDCF-4AA3-8022-725D09B36636}" dt="2020-05-07T09:37:18.791" v="22" actId="26606"/>
          <ac:spMkLst>
            <pc:docMk/>
            <pc:sldMk cId="69857616" sldId="262"/>
            <ac:spMk id="77" creationId="{963F5873-E56D-4836-8C82-DC56E6309F7B}"/>
          </ac:spMkLst>
        </pc:spChg>
        <pc:spChg chg="add">
          <ac:chgData name="Myllyoja Maarit" userId="9ef6cf5b-7cc2-4d29-814b-0bfc68199461" providerId="ADAL" clId="{9AE1CBCE-DDCF-4AA3-8022-725D09B36636}" dt="2020-05-07T09:37:18.812" v="23" actId="26606"/>
          <ac:spMkLst>
            <pc:docMk/>
            <pc:sldMk cId="69857616" sldId="262"/>
            <ac:spMk id="79" creationId="{59BA7040-64DC-46B9-A934-91869AE6D766}"/>
          </ac:spMkLst>
        </pc:spChg>
        <pc:spChg chg="add">
          <ac:chgData name="Myllyoja Maarit" userId="9ef6cf5b-7cc2-4d29-814b-0bfc68199461" providerId="ADAL" clId="{9AE1CBCE-DDCF-4AA3-8022-725D09B36636}" dt="2020-05-07T09:37:18.812" v="23" actId="26606"/>
          <ac:spMkLst>
            <pc:docMk/>
            <pc:sldMk cId="69857616" sldId="262"/>
            <ac:spMk id="80" creationId="{CCA59D3B-D545-49BF-83DC-64DD1F7534D2}"/>
          </ac:spMkLst>
        </pc:spChg>
        <pc:spChg chg="add">
          <ac:chgData name="Myllyoja Maarit" userId="9ef6cf5b-7cc2-4d29-814b-0bfc68199461" providerId="ADAL" clId="{9AE1CBCE-DDCF-4AA3-8022-725D09B36636}" dt="2020-05-07T09:37:18.812" v="23" actId="26606"/>
          <ac:spMkLst>
            <pc:docMk/>
            <pc:sldMk cId="69857616" sldId="262"/>
            <ac:spMk id="81" creationId="{7EE2E0B0-C2EC-4680-8898-B75F3DCDD47B}"/>
          </ac:spMkLst>
        </pc:spChg>
        <pc:spChg chg="add">
          <ac:chgData name="Myllyoja Maarit" userId="9ef6cf5b-7cc2-4d29-814b-0bfc68199461" providerId="ADAL" clId="{9AE1CBCE-DDCF-4AA3-8022-725D09B36636}" dt="2020-05-07T09:37:18.812" v="23" actId="26606"/>
          <ac:spMkLst>
            <pc:docMk/>
            <pc:sldMk cId="69857616" sldId="262"/>
            <ac:spMk id="82" creationId="{20E3396B-B8A3-476D-99B8-F94666A26B62}"/>
          </ac:spMkLst>
        </pc:spChg>
        <pc:spChg chg="add">
          <ac:chgData name="Myllyoja Maarit" userId="9ef6cf5b-7cc2-4d29-814b-0bfc68199461" providerId="ADAL" clId="{9AE1CBCE-DDCF-4AA3-8022-725D09B36636}" dt="2020-05-07T09:37:18.812" v="23" actId="26606"/>
          <ac:spMkLst>
            <pc:docMk/>
            <pc:sldMk cId="69857616" sldId="262"/>
            <ac:spMk id="83" creationId="{026C0AF6-054E-47CE-954B-5E6EB785B6D8}"/>
          </ac:spMkLst>
        </pc:spChg>
        <pc:picChg chg="del">
          <ac:chgData name="Myllyoja Maarit" userId="9ef6cf5b-7cc2-4d29-814b-0bfc68199461" providerId="ADAL" clId="{9AE1CBCE-DDCF-4AA3-8022-725D09B36636}" dt="2020-05-07T09:36:23.171" v="15" actId="478"/>
          <ac:picMkLst>
            <pc:docMk/>
            <pc:sldMk cId="69857616" sldId="262"/>
            <ac:picMk id="5" creationId="{7C6B1F72-16AA-4FF2-AA78-DDEC0A9ECAEA}"/>
          </ac:picMkLst>
        </pc:picChg>
        <pc:picChg chg="add mod">
          <ac:chgData name="Myllyoja Maarit" userId="9ef6cf5b-7cc2-4d29-814b-0bfc68199461" providerId="ADAL" clId="{9AE1CBCE-DDCF-4AA3-8022-725D09B36636}" dt="2020-05-07T09:37:18.812" v="23" actId="26606"/>
          <ac:picMkLst>
            <pc:docMk/>
            <pc:sldMk cId="69857616" sldId="262"/>
            <ac:picMk id="6" creationId="{9C0962A7-7DA6-41CC-B28C-9D81D22EB000}"/>
          </ac:picMkLst>
        </pc:picChg>
        <pc:picChg chg="del">
          <ac:chgData name="Myllyoja Maarit" userId="9ef6cf5b-7cc2-4d29-814b-0bfc68199461" providerId="ADAL" clId="{9AE1CBCE-DDCF-4AA3-8022-725D09B36636}" dt="2020-05-07T09:36:23.993" v="16" actId="478"/>
          <ac:picMkLst>
            <pc:docMk/>
            <pc:sldMk cId="69857616" sldId="262"/>
            <ac:picMk id="8" creationId="{36729634-A03D-49B7-85CE-7660769BF0A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bg>
      <p:bgPr>
        <a:gradFill flip="none" rotWithShape="1">
          <a:gsLst>
            <a:gs pos="0">
              <a:srgbClr val="B1DDFF"/>
            </a:gs>
            <a:gs pos="100000">
              <a:srgbClr val="B1DDFF">
                <a:lumMod val="64000"/>
                <a:lumOff val="36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12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368300" ty="20320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C</a:t>
            </a:r>
          </a:p>
        </p:txBody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2AED8E5B-0D98-4FE1-9B26-D1041E3A89F9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159CD-DA3A-463F-AFEF-A68838A6859B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2A925-E007-46C2-84AB-35EE10DCAD39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2DCB-466C-4061-8D51-D3254DD77FA1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bg>
      <p:bgPr>
        <a:gradFill flip="none" rotWithShape="1">
          <a:gsLst>
            <a:gs pos="0">
              <a:schemeClr val="bg2">
                <a:tint val="80000"/>
                <a:shade val="100000"/>
                <a:satMod val="300000"/>
              </a:schemeClr>
            </a:gs>
            <a:gs pos="100000">
              <a:srgbClr val="B1DDFF">
                <a:lumMod val="64000"/>
                <a:lumOff val="36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12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68300" ty="20320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C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bg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642357F-39F6-401C-9FF8-3072724998F3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B09B-D413-414E-B13F-B1984CD8FF65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8F992-55E7-4B2D-A6F1-8C9243CBFE1B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98110-BAA6-4256-A2E5-BB66A47D2616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03892-3343-4E4E-B81B-70A099359AD2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32F85-D33A-46AF-9088-5A7400C1018E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rgbClr val="969696"/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ffectLst>
                  <a:outerShdw blurRad="12700" dist="381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3EB3A624-F501-46A9-B8CA-4949E24E27C8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 lang="en-US" sz="1000" kern="12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12700" dist="381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0C4D3C1-679D-44D8-8A9C-D402CE4EF569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14667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6" name="Rectangle 55">
            <a:extLst>
              <a:ext uri="{FF2B5EF4-FFF2-40B4-BE49-F238E27FC236}">
                <a16:creationId xmlns:a16="http://schemas.microsoft.com/office/drawing/2014/main" id="{1D7474D6-D12E-45CA-A354-84ECA62C56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848545B-E56F-4BF6-97E5-130B24FCF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137" y="727626"/>
            <a:ext cx="4602152" cy="1718225"/>
          </a:xfrm>
        </p:spPr>
        <p:txBody>
          <a:bodyPr>
            <a:normAutofit/>
          </a:bodyPr>
          <a:lstStyle/>
          <a:p>
            <a:endParaRPr lang="fi-FI" dirty="0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C07327CB-FFE1-473C-9250-7A02C83B33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63443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2861E25C-125D-41D9-A67D-F660868631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339" y="640080"/>
            <a:ext cx="5056652" cy="5577840"/>
          </a:xfrm>
          <a:prstGeom prst="rect">
            <a:avLst/>
          </a:prstGeom>
          <a:solidFill>
            <a:schemeClr val="tx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CC0A6138-0D4A-492A-BCC9-B54BFB7E49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4720" y="809471"/>
            <a:ext cx="4713890" cy="5239058"/>
          </a:xfrm>
          <a:prstGeom prst="rect">
            <a:avLst/>
          </a:prstGeom>
          <a:noFill/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27D6D9D-B7FD-4CE7-A711-69AFB6E1C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6137" y="1125099"/>
            <a:ext cx="4602152" cy="50107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fontAlgn="base">
              <a:buNone/>
            </a:pPr>
            <a:r>
              <a:rPr lang="en-US" sz="3200" dirty="0"/>
              <a:t>Crack some eggs, </a:t>
            </a:r>
          </a:p>
          <a:p>
            <a:pPr marL="0" indent="0" fontAlgn="base">
              <a:buNone/>
            </a:pPr>
            <a:r>
              <a:rPr lang="en-US" sz="3200" dirty="0"/>
              <a:t>crack some eggs </a:t>
            </a:r>
          </a:p>
          <a:p>
            <a:pPr marL="0" indent="0" fontAlgn="base">
              <a:buNone/>
            </a:pPr>
            <a:r>
              <a:rPr lang="en-US" sz="3200" dirty="0"/>
              <a:t>crack some eggs </a:t>
            </a:r>
          </a:p>
          <a:p>
            <a:pPr marL="0" indent="0" fontAlgn="base">
              <a:buNone/>
            </a:pPr>
            <a:r>
              <a:rPr lang="en-US" sz="3200" dirty="0"/>
              <a:t>for tea.  </a:t>
            </a:r>
          </a:p>
          <a:p>
            <a:pPr marL="0" indent="0" fontAlgn="base">
              <a:buNone/>
            </a:pPr>
            <a:r>
              <a:rPr lang="en-US" sz="3200" dirty="0"/>
              <a:t>Put them in a frying pan and feed them all </a:t>
            </a:r>
          </a:p>
          <a:p>
            <a:pPr marL="0" indent="0" fontAlgn="base">
              <a:buNone/>
            </a:pPr>
            <a:r>
              <a:rPr lang="en-US" sz="3200" dirty="0"/>
              <a:t>to me.  </a:t>
            </a:r>
          </a:p>
          <a:p>
            <a:pPr marL="0" indent="0" fontAlgn="base">
              <a:buNone/>
            </a:pPr>
            <a:endParaRPr lang="en-US" sz="3200" dirty="0"/>
          </a:p>
          <a:p>
            <a:pPr marL="0" indent="0" fontAlgn="base">
              <a:buNone/>
            </a:pPr>
            <a:r>
              <a:rPr lang="en-US" dirty="0"/>
              <a:t> 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963F5873-E56D-4836-8C82-DC56E6309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02365" y="374904"/>
            <a:ext cx="5117780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5" name="Kuva 4" descr="Kuva, joka sisältää kohteen piirtäminen, pöytä&#10;&#10;Kuvaus luotu automaattisesti">
            <a:extLst>
              <a:ext uri="{FF2B5EF4-FFF2-40B4-BE49-F238E27FC236}">
                <a16:creationId xmlns:a16="http://schemas.microsoft.com/office/drawing/2014/main" id="{7C6B1F72-16AA-4FF2-AA78-DDEC0A9ECA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3176" y="3796953"/>
            <a:ext cx="3334215" cy="1714411"/>
          </a:xfrm>
          <a:prstGeom prst="rect">
            <a:avLst/>
          </a:prstGeom>
        </p:spPr>
      </p:pic>
      <p:pic>
        <p:nvPicPr>
          <p:cNvPr id="8" name="Kuva 7" descr="Kuva, joka sisältää kohteen peli, lautanen&#10;&#10;Kuvaus luotu automaattisesti">
            <a:extLst>
              <a:ext uri="{FF2B5EF4-FFF2-40B4-BE49-F238E27FC236}">
                <a16:creationId xmlns:a16="http://schemas.microsoft.com/office/drawing/2014/main" id="{36729634-A03D-49B7-85CE-7660769BF0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291951">
            <a:off x="2711587" y="1044453"/>
            <a:ext cx="1999957" cy="2397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511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9" name="Rectangle 68">
            <a:extLst>
              <a:ext uri="{FF2B5EF4-FFF2-40B4-BE49-F238E27FC236}">
                <a16:creationId xmlns:a16="http://schemas.microsoft.com/office/drawing/2014/main" id="{59BA7040-64DC-46B9-A934-91869AE6D7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848545B-E56F-4BF6-97E5-130B24FCF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137" y="727626"/>
            <a:ext cx="4602152" cy="1718225"/>
          </a:xfrm>
        </p:spPr>
        <p:txBody>
          <a:bodyPr>
            <a:normAutofit/>
          </a:bodyPr>
          <a:lstStyle/>
          <a:p>
            <a:endParaRPr lang="fi-FI" dirty="0"/>
          </a:p>
        </p:txBody>
      </p:sp>
      <p:sp>
        <p:nvSpPr>
          <p:cNvPr id="80" name="Rectangle 70">
            <a:extLst>
              <a:ext uri="{FF2B5EF4-FFF2-40B4-BE49-F238E27FC236}">
                <a16:creationId xmlns:a16="http://schemas.microsoft.com/office/drawing/2014/main" id="{CCA59D3B-D545-49BF-83DC-64DD1F7534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63443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72">
            <a:extLst>
              <a:ext uri="{FF2B5EF4-FFF2-40B4-BE49-F238E27FC236}">
                <a16:creationId xmlns:a16="http://schemas.microsoft.com/office/drawing/2014/main" id="{7EE2E0B0-C2EC-4680-8898-B75F3DCDD4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339" y="640080"/>
            <a:ext cx="5056652" cy="5577840"/>
          </a:xfrm>
          <a:prstGeom prst="rect">
            <a:avLst/>
          </a:prstGeom>
          <a:solidFill>
            <a:schemeClr val="tx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82" name="Rectangle 74">
            <a:extLst>
              <a:ext uri="{FF2B5EF4-FFF2-40B4-BE49-F238E27FC236}">
                <a16:creationId xmlns:a16="http://schemas.microsoft.com/office/drawing/2014/main" id="{20E3396B-B8A3-476D-99B8-F94666A26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4720" y="809471"/>
            <a:ext cx="4713890" cy="5239058"/>
          </a:xfrm>
          <a:prstGeom prst="rect">
            <a:avLst/>
          </a:prstGeom>
          <a:noFill/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</p:sp>
      <p:pic>
        <p:nvPicPr>
          <p:cNvPr id="6" name="Kuva 5" descr="Kuva, joka sisältää kohteen pyörä&#10;&#10;Kuvaus luotu automaattisesti">
            <a:extLst>
              <a:ext uri="{FF2B5EF4-FFF2-40B4-BE49-F238E27FC236}">
                <a16:creationId xmlns:a16="http://schemas.microsoft.com/office/drawing/2014/main" id="{9C0962A7-7DA6-41CC-B28C-9D81D22EB0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02" b="-4"/>
          <a:stretch/>
        </p:blipFill>
        <p:spPr>
          <a:xfrm>
            <a:off x="990134" y="983514"/>
            <a:ext cx="4363063" cy="4890972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27D6D9D-B7FD-4CE7-A711-69AFB6E1C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6137" y="2011680"/>
            <a:ext cx="4602152" cy="41241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fontAlgn="base">
              <a:buNone/>
            </a:pPr>
            <a:r>
              <a:rPr lang="en-US" sz="3200" dirty="0"/>
              <a:t>Rain, rain, go away. </a:t>
            </a:r>
          </a:p>
          <a:p>
            <a:pPr marL="0" indent="0" fontAlgn="base">
              <a:buNone/>
            </a:pPr>
            <a:r>
              <a:rPr lang="en-US" sz="3200" dirty="0"/>
              <a:t>Come again </a:t>
            </a:r>
          </a:p>
          <a:p>
            <a:pPr marL="0" indent="0" fontAlgn="base">
              <a:buNone/>
            </a:pPr>
            <a:r>
              <a:rPr lang="en-US" sz="3200"/>
              <a:t>some other</a:t>
            </a:r>
            <a:r>
              <a:rPr lang="en-US" sz="3200" dirty="0"/>
              <a:t> day. </a:t>
            </a:r>
          </a:p>
          <a:p>
            <a:pPr marL="0" indent="0" fontAlgn="base">
              <a:buNone/>
            </a:pPr>
            <a:endParaRPr lang="en-US" sz="3200" dirty="0"/>
          </a:p>
          <a:p>
            <a:pPr marL="0" indent="0" fontAlgn="base">
              <a:buNone/>
            </a:pPr>
            <a:r>
              <a:rPr lang="en-US" dirty="0"/>
              <a:t> 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83" name="Rectangle 76">
            <a:extLst>
              <a:ext uri="{FF2B5EF4-FFF2-40B4-BE49-F238E27FC236}">
                <a16:creationId xmlns:a16="http://schemas.microsoft.com/office/drawing/2014/main" id="{026C0AF6-054E-47CE-954B-5E6EB785B6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02365" y="374904"/>
            <a:ext cx="5117780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  <p:extLst>
      <p:ext uri="{BB962C8B-B14F-4D97-AF65-F5344CB8AC3E}">
        <p14:creationId xmlns:p14="http://schemas.microsoft.com/office/powerpoint/2010/main" val="698576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373545"/>
      </a:dk2>
      <a:lt2>
        <a:srgbClr val="BCD0E0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6793CD"/>
      </a:accent6>
      <a:hlink>
        <a:srgbClr val="6B9F25"/>
      </a:hlink>
      <a:folHlink>
        <a:srgbClr val="9F6715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913DB040-6816-4415-960D-8178C785755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vited_Students xmlns="a93b0e72-749e-48f7-ada2-a53a8849c6e3" xsi:nil="true"/>
    <Students xmlns="a93b0e72-749e-48f7-ada2-a53a8849c6e3">
      <UserInfo>
        <DisplayName/>
        <AccountId xsi:nil="true"/>
        <AccountType/>
      </UserInfo>
    </Students>
    <CultureName xmlns="a93b0e72-749e-48f7-ada2-a53a8849c6e3" xsi:nil="true"/>
    <AppVersion xmlns="a93b0e72-749e-48f7-ada2-a53a8849c6e3" xsi:nil="true"/>
    <FolderType xmlns="a93b0e72-749e-48f7-ada2-a53a8849c6e3" xsi:nil="true"/>
    <Owner xmlns="a93b0e72-749e-48f7-ada2-a53a8849c6e3">
      <UserInfo>
        <DisplayName/>
        <AccountId xsi:nil="true"/>
        <AccountType/>
      </UserInfo>
    </Owner>
    <Self_Registration_Enabled0 xmlns="a93b0e72-749e-48f7-ada2-a53a8849c6e3" xsi:nil="true"/>
    <Is_Collaboration_Space_Locked xmlns="a93b0e72-749e-48f7-ada2-a53a8849c6e3" xsi:nil="true"/>
    <NotebookType xmlns="a93b0e72-749e-48f7-ada2-a53a8849c6e3" xsi:nil="true"/>
    <Student_Groups xmlns="a93b0e72-749e-48f7-ada2-a53a8849c6e3">
      <UserInfo>
        <DisplayName/>
        <AccountId xsi:nil="true"/>
        <AccountType/>
      </UserInfo>
    </Student_Groups>
    <DefaultSectionNames xmlns="a93b0e72-749e-48f7-ada2-a53a8849c6e3" xsi:nil="true"/>
    <Self_Registration_Enabled xmlns="a93b0e72-749e-48f7-ada2-a53a8849c6e3" xsi:nil="true"/>
    <Has_Teacher_Only_SectionGroup xmlns="a93b0e72-749e-48f7-ada2-a53a8849c6e3" xsi:nil="true"/>
    <Templates xmlns="a93b0e72-749e-48f7-ada2-a53a8849c6e3" xsi:nil="true"/>
    <Invited_Teachers xmlns="a93b0e72-749e-48f7-ada2-a53a8849c6e3" xsi:nil="true"/>
    <Teachers xmlns="a93b0e72-749e-48f7-ada2-a53a8849c6e3">
      <UserInfo>
        <DisplayName/>
        <AccountId xsi:nil="true"/>
        <AccountType/>
      </UserInfo>
    </Teach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C4F22B7384CC54FA2F0D1B05E48262E" ma:contentTypeVersion="28" ma:contentTypeDescription="Create a new document." ma:contentTypeScope="" ma:versionID="a80abbdf0d2c5f4de835ba2492ad41ef">
  <xsd:schema xmlns:xsd="http://www.w3.org/2001/XMLSchema" xmlns:xs="http://www.w3.org/2001/XMLSchema" xmlns:p="http://schemas.microsoft.com/office/2006/metadata/properties" xmlns:ns3="9a75b076-7483-47df-a07c-1bdf7dcb1922" xmlns:ns4="a93b0e72-749e-48f7-ada2-a53a8849c6e3" targetNamespace="http://schemas.microsoft.com/office/2006/metadata/properties" ma:root="true" ma:fieldsID="e9d84ff9be39de246e747a747aa341ec" ns3:_="" ns4:_="">
    <xsd:import namespace="9a75b076-7483-47df-a07c-1bdf7dcb1922"/>
    <xsd:import namespace="a93b0e72-749e-48f7-ada2-a53a8849c6e3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ingHintHash" minOccurs="0"/>
                <xsd:element ref="ns3:SharedWithDetails" minOccurs="0"/>
                <xsd:element ref="ns4:NotebookType" minOccurs="0"/>
                <xsd:element ref="ns4:FolderType" minOccurs="0"/>
                <xsd:element ref="ns4:Owner" minOccurs="0"/>
                <xsd:element ref="ns4:DefaultSectionNames" minOccurs="0"/>
                <xsd:element ref="ns4:AppVersion" minOccurs="0"/>
                <xsd:element ref="ns4:Teachers" minOccurs="0"/>
                <xsd:element ref="ns4:Students" minOccurs="0"/>
                <xsd:element ref="ns4:Student_Groups" minOccurs="0"/>
                <xsd:element ref="ns4:Invited_Teachers" minOccurs="0"/>
                <xsd:element ref="ns4:Invited_Students" minOccurs="0"/>
                <xsd:element ref="ns4:Self_Registration_Enabled" minOccurs="0"/>
                <xsd:element ref="ns4:CultureName" minOccurs="0"/>
                <xsd:element ref="ns4:Has_Teacher_Only_SectionGroup" minOccurs="0"/>
                <xsd:element ref="ns4:Is_Collaboration_Space_Locked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Templates" minOccurs="0"/>
                <xsd:element ref="ns4:Self_Registration_Enabled0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75b076-7483-47df-a07c-1bdf7dcb192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3b0e72-749e-48f7-ada2-a53a8849c6e3" elementFormDefault="qualified">
    <xsd:import namespace="http://schemas.microsoft.com/office/2006/documentManagement/types"/>
    <xsd:import namespace="http://schemas.microsoft.com/office/infopath/2007/PartnerControls"/>
    <xsd:element name="NotebookType" ma:index="11" nillable="true" ma:displayName="Notebook Type" ma:indexed="true" ma:internalName="NotebookType">
      <xsd:simpleType>
        <xsd:restriction base="dms:Text"/>
      </xsd:simpleType>
    </xsd:element>
    <xsd:element name="FolderType" ma:index="12" nillable="true" ma:displayName="Folder Type" ma:internalName="FolderType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4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AppVersion" ma:index="15" nillable="true" ma:displayName="App Version" ma:internalName="AppVersion">
      <xsd:simpleType>
        <xsd:restriction base="dms:Text"/>
      </xsd:simpleType>
    </xsd:element>
    <xsd:element name="Teachers" ma:index="16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7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8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19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20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1" nillable="true" ma:displayName="Self_Registration_Enabled" ma:internalName="Self_Registration_Enabled">
      <xsd:simpleType>
        <xsd:restriction base="dms:Boolean"/>
      </xsd:simpleType>
    </xsd:element>
    <xsd:element name="CultureName" ma:index="22" nillable="true" ma:displayName="Culture Name" ma:internalName="CultureName">
      <xsd:simpleType>
        <xsd:restriction base="dms:Text"/>
      </xsd:simpleType>
    </xsd:element>
    <xsd:element name="Has_Teacher_Only_SectionGroup" ma:index="23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4" nillable="true" ma:displayName="Is Collaboration Space Locked" ma:internalName="Is_Collaboration_Space_Locked">
      <xsd:simpleType>
        <xsd:restriction base="dms:Boolean"/>
      </xsd:simpleType>
    </xsd:element>
    <xsd:element name="MediaServiceMetadata" ma:index="25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26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27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28" nillable="true" ma:displayName="MediaServiceAutoTags" ma:description="" ma:internalName="MediaServiceAutoTags" ma:readOnly="true">
      <xsd:simpleType>
        <xsd:restriction base="dms:Text"/>
      </xsd:simpleType>
    </xsd:element>
    <xsd:element name="Templates" ma:index="29" nillable="true" ma:displayName="Templates" ma:internalName="Templates">
      <xsd:simpleType>
        <xsd:restriction base="dms:Note">
          <xsd:maxLength value="255"/>
        </xsd:restriction>
      </xsd:simpleType>
    </xsd:element>
    <xsd:element name="Self_Registration_Enabled0" ma:index="30" nillable="true" ma:displayName="Self Registration Enabled" ma:internalName="Self_Registration_Enabled0">
      <xsd:simpleType>
        <xsd:restriction base="dms:Boolean"/>
      </xsd:simpleType>
    </xsd:element>
    <xsd:element name="MediaServiceGenerationTime" ma:index="3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3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3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30C1C15-CC3F-4B5C-B5B3-95495E2115A9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9a75b076-7483-47df-a07c-1bdf7dcb1922"/>
    <ds:schemaRef ds:uri="http://purl.org/dc/terms/"/>
    <ds:schemaRef ds:uri="http://schemas.openxmlformats.org/package/2006/metadata/core-properties"/>
    <ds:schemaRef ds:uri="a93b0e72-749e-48f7-ada2-a53a8849c6e3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0ACDF0B-0FEF-4F8F-944B-40DB9F06DCB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3B76F95-4E8A-40B2-BCC6-E933E830BE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75b076-7483-47df-a07c-1bdf7dcb1922"/>
    <ds:schemaRef ds:uri="a93b0e72-749e-48f7-ada2-a53a8849c6e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Laajakuva</PresentationFormat>
  <Paragraphs>17</Paragraphs>
  <Slides>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</vt:i4>
      </vt:variant>
    </vt:vector>
  </HeadingPairs>
  <TitlesOfParts>
    <vt:vector size="5" baseType="lpstr">
      <vt:lpstr>Arial</vt:lpstr>
      <vt:lpstr>Century Gothic</vt:lpstr>
      <vt:lpstr>Savon</vt:lpstr>
      <vt:lpstr>PowerPoint-esitys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Myllyoja Maarit</dc:creator>
  <cp:lastModifiedBy>Myllyoja Maarit</cp:lastModifiedBy>
  <cp:revision>1</cp:revision>
  <dcterms:created xsi:type="dcterms:W3CDTF">2020-05-07T09:37:18Z</dcterms:created>
  <dcterms:modified xsi:type="dcterms:W3CDTF">2020-05-07T09:37:57Z</dcterms:modified>
</cp:coreProperties>
</file>