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66" r:id="rId5"/>
    <p:sldId id="299" r:id="rId6"/>
    <p:sldId id="257" r:id="rId7"/>
    <p:sldId id="308" r:id="rId8"/>
    <p:sldId id="303" r:id="rId9"/>
    <p:sldId id="304" r:id="rId10"/>
    <p:sldId id="312" r:id="rId11"/>
    <p:sldId id="307" r:id="rId12"/>
    <p:sldId id="309" r:id="rId13"/>
    <p:sldId id="314" r:id="rId14"/>
    <p:sldId id="311" r:id="rId15"/>
    <p:sldId id="290" r:id="rId16"/>
    <p:sldId id="271" r:id="rId1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6798F2-35FF-4D9D-ADE9-B777D204C957}" v="309" dt="2024-11-28T14:23:24.393"/>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4648"/>
  </p:normalViewPr>
  <p:slideViewPr>
    <p:cSldViewPr snapToGrid="0" snapToObjects="1" showGuides="1">
      <p:cViewPr varScale="1">
        <p:scale>
          <a:sx n="62" d="100"/>
          <a:sy n="62" d="100"/>
        </p:scale>
        <p:origin x="1056" y="2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ärkkäinen Timo" userId="b03c7897-2afc-438f-9425-a06f85edbb56" providerId="ADAL" clId="{866798F2-35FF-4D9D-ADE9-B777D204C957}"/>
    <pc:docChg chg="custSel addSld delSld modSld">
      <pc:chgData name="Kärkkäinen Timo" userId="b03c7897-2afc-438f-9425-a06f85edbb56" providerId="ADAL" clId="{866798F2-35FF-4D9D-ADE9-B777D204C957}" dt="2025-01-08T07:31:56.816" v="953" actId="6549"/>
      <pc:docMkLst>
        <pc:docMk/>
      </pc:docMkLst>
      <pc:sldChg chg="modSp mod">
        <pc:chgData name="Kärkkäinen Timo" userId="b03c7897-2afc-438f-9425-a06f85edbb56" providerId="ADAL" clId="{866798F2-35FF-4D9D-ADE9-B777D204C957}" dt="2024-11-26T12:30:59.455" v="60" actId="6549"/>
        <pc:sldMkLst>
          <pc:docMk/>
          <pc:sldMk cId="1828431932" sldId="266"/>
        </pc:sldMkLst>
        <pc:spChg chg="mod">
          <ac:chgData name="Kärkkäinen Timo" userId="b03c7897-2afc-438f-9425-a06f85edbb56" providerId="ADAL" clId="{866798F2-35FF-4D9D-ADE9-B777D204C957}" dt="2024-11-26T12:30:59.455" v="60" actId="6549"/>
          <ac:spMkLst>
            <pc:docMk/>
            <pc:sldMk cId="1828431932" sldId="266"/>
            <ac:spMk id="3" creationId="{F7FAFB4C-E744-4D08-B4F3-3231468B2CB2}"/>
          </ac:spMkLst>
        </pc:spChg>
      </pc:sldChg>
      <pc:sldChg chg="addSp delSp modSp mod">
        <pc:chgData name="Kärkkäinen Timo" userId="b03c7897-2afc-438f-9425-a06f85edbb56" providerId="ADAL" clId="{866798F2-35FF-4D9D-ADE9-B777D204C957}" dt="2025-01-08T07:31:56.816" v="953" actId="6549"/>
        <pc:sldMkLst>
          <pc:docMk/>
          <pc:sldMk cId="4147758746" sldId="290"/>
        </pc:sldMkLst>
        <pc:spChg chg="mod">
          <ac:chgData name="Kärkkäinen Timo" userId="b03c7897-2afc-438f-9425-a06f85edbb56" providerId="ADAL" clId="{866798F2-35FF-4D9D-ADE9-B777D204C957}" dt="2025-01-08T07:31:56.816" v="953" actId="6549"/>
          <ac:spMkLst>
            <pc:docMk/>
            <pc:sldMk cId="4147758746" sldId="290"/>
            <ac:spMk id="4" creationId="{07C14E74-9708-4CC0-A46D-D0A5C087C5C6}"/>
          </ac:spMkLst>
        </pc:spChg>
        <pc:picChg chg="add mod">
          <ac:chgData name="Kärkkäinen Timo" userId="b03c7897-2afc-438f-9425-a06f85edbb56" providerId="ADAL" clId="{866798F2-35FF-4D9D-ADE9-B777D204C957}" dt="2024-11-28T14:23:42.302" v="938" actId="1076"/>
          <ac:picMkLst>
            <pc:docMk/>
            <pc:sldMk cId="4147758746" sldId="290"/>
            <ac:picMk id="7" creationId="{AAA58DBC-E185-6B01-75CD-8D4845248BF6}"/>
          </ac:picMkLst>
        </pc:picChg>
      </pc:sldChg>
      <pc:sldChg chg="modSp mod">
        <pc:chgData name="Kärkkäinen Timo" userId="b03c7897-2afc-438f-9425-a06f85edbb56" providerId="ADAL" clId="{866798F2-35FF-4D9D-ADE9-B777D204C957}" dt="2024-11-26T12:33:00.780" v="84" actId="113"/>
        <pc:sldMkLst>
          <pc:docMk/>
          <pc:sldMk cId="1755226150" sldId="303"/>
        </pc:sldMkLst>
        <pc:spChg chg="mod">
          <ac:chgData name="Kärkkäinen Timo" userId="b03c7897-2afc-438f-9425-a06f85edbb56" providerId="ADAL" clId="{866798F2-35FF-4D9D-ADE9-B777D204C957}" dt="2024-11-26T12:33:00.780" v="84" actId="113"/>
          <ac:spMkLst>
            <pc:docMk/>
            <pc:sldMk cId="1755226150" sldId="303"/>
            <ac:spMk id="3" creationId="{00000000-0000-0000-0000-000000000000}"/>
          </ac:spMkLst>
        </pc:spChg>
      </pc:sldChg>
      <pc:sldChg chg="delSp modSp mod">
        <pc:chgData name="Kärkkäinen Timo" userId="b03c7897-2afc-438f-9425-a06f85edbb56" providerId="ADAL" clId="{866798F2-35FF-4D9D-ADE9-B777D204C957}" dt="2024-11-26T12:46:27.800" v="186" actId="6549"/>
        <pc:sldMkLst>
          <pc:docMk/>
          <pc:sldMk cId="433908762" sldId="304"/>
        </pc:sldMkLst>
        <pc:spChg chg="mod">
          <ac:chgData name="Kärkkäinen Timo" userId="b03c7897-2afc-438f-9425-a06f85edbb56" providerId="ADAL" clId="{866798F2-35FF-4D9D-ADE9-B777D204C957}" dt="2024-11-26T12:46:27.800" v="186" actId="6549"/>
          <ac:spMkLst>
            <pc:docMk/>
            <pc:sldMk cId="433908762" sldId="304"/>
            <ac:spMk id="3" creationId="{00000000-0000-0000-0000-000000000000}"/>
          </ac:spMkLst>
        </pc:spChg>
      </pc:sldChg>
      <pc:sldChg chg="addSp modSp mod">
        <pc:chgData name="Kärkkäinen Timo" userId="b03c7897-2afc-438f-9425-a06f85edbb56" providerId="ADAL" clId="{866798F2-35FF-4D9D-ADE9-B777D204C957}" dt="2024-11-28T14:15:20.060" v="809" actId="6549"/>
        <pc:sldMkLst>
          <pc:docMk/>
          <pc:sldMk cId="3864769788" sldId="309"/>
        </pc:sldMkLst>
        <pc:spChg chg="add mod">
          <ac:chgData name="Kärkkäinen Timo" userId="b03c7897-2afc-438f-9425-a06f85edbb56" providerId="ADAL" clId="{866798F2-35FF-4D9D-ADE9-B777D204C957}" dt="2024-11-28T12:16:15.714" v="368" actId="113"/>
          <ac:spMkLst>
            <pc:docMk/>
            <pc:sldMk cId="3864769788" sldId="309"/>
            <ac:spMk id="2" creationId="{9D0700C5-11E0-ADB3-2C2E-B4DC784873D0}"/>
          </ac:spMkLst>
        </pc:spChg>
        <pc:spChg chg="add mod">
          <ac:chgData name="Kärkkäinen Timo" userId="b03c7897-2afc-438f-9425-a06f85edbb56" providerId="ADAL" clId="{866798F2-35FF-4D9D-ADE9-B777D204C957}" dt="2024-11-28T12:20:09.787" v="377" actId="113"/>
          <ac:spMkLst>
            <pc:docMk/>
            <pc:sldMk cId="3864769788" sldId="309"/>
            <ac:spMk id="6" creationId="{6EB65B75-FE2F-68AD-A32C-71D642705CB2}"/>
          </ac:spMkLst>
        </pc:spChg>
        <pc:spChg chg="add mod">
          <ac:chgData name="Kärkkäinen Timo" userId="b03c7897-2afc-438f-9425-a06f85edbb56" providerId="ADAL" clId="{866798F2-35FF-4D9D-ADE9-B777D204C957}" dt="2024-11-28T12:21:16.681" v="380" actId="1076"/>
          <ac:spMkLst>
            <pc:docMk/>
            <pc:sldMk cId="3864769788" sldId="309"/>
            <ac:spMk id="7" creationId="{0175C4D2-5393-CFCF-69A5-A12D146F2E95}"/>
          </ac:spMkLst>
        </pc:spChg>
        <pc:spChg chg="mod">
          <ac:chgData name="Kärkkäinen Timo" userId="b03c7897-2afc-438f-9425-a06f85edbb56" providerId="ADAL" clId="{866798F2-35FF-4D9D-ADE9-B777D204C957}" dt="2024-11-28T14:12:58.717" v="766" actId="20577"/>
          <ac:spMkLst>
            <pc:docMk/>
            <pc:sldMk cId="3864769788" sldId="309"/>
            <ac:spMk id="12" creationId="{CBD36678-8686-43BB-BA85-36B3EE430907}"/>
          </ac:spMkLst>
        </pc:spChg>
        <pc:spChg chg="mod">
          <ac:chgData name="Kärkkäinen Timo" userId="b03c7897-2afc-438f-9425-a06f85edbb56" providerId="ADAL" clId="{866798F2-35FF-4D9D-ADE9-B777D204C957}" dt="2024-11-28T14:15:20.060" v="809" actId="6549"/>
          <ac:spMkLst>
            <pc:docMk/>
            <pc:sldMk cId="3864769788" sldId="309"/>
            <ac:spMk id="14" creationId="{0A5A6D2D-B887-4EB4-B21C-F2B3B190234D}"/>
          </ac:spMkLst>
        </pc:spChg>
        <pc:graphicFrameChg chg="modGraphic">
          <ac:chgData name="Kärkkäinen Timo" userId="b03c7897-2afc-438f-9425-a06f85edbb56" providerId="ADAL" clId="{866798F2-35FF-4D9D-ADE9-B777D204C957}" dt="2024-11-28T14:14:27.916" v="793" actId="20577"/>
          <ac:graphicFrameMkLst>
            <pc:docMk/>
            <pc:sldMk cId="3864769788" sldId="309"/>
            <ac:graphicFrameMk id="10" creationId="{0D210907-408A-4CC5-AE46-20C4D7803523}"/>
          </ac:graphicFrameMkLst>
        </pc:graphicFrameChg>
      </pc:sldChg>
      <pc:sldChg chg="modSp mod">
        <pc:chgData name="Kärkkäinen Timo" userId="b03c7897-2afc-438f-9425-a06f85edbb56" providerId="ADAL" clId="{866798F2-35FF-4D9D-ADE9-B777D204C957}" dt="2024-11-26T12:49:07.832" v="219" actId="20577"/>
        <pc:sldMkLst>
          <pc:docMk/>
          <pc:sldMk cId="1892495785" sldId="311"/>
        </pc:sldMkLst>
        <pc:spChg chg="mod">
          <ac:chgData name="Kärkkäinen Timo" userId="b03c7897-2afc-438f-9425-a06f85edbb56" providerId="ADAL" clId="{866798F2-35FF-4D9D-ADE9-B777D204C957}" dt="2024-11-26T12:49:07.832" v="219" actId="20577"/>
          <ac:spMkLst>
            <pc:docMk/>
            <pc:sldMk cId="1892495785" sldId="311"/>
            <ac:spMk id="3" creationId="{00000000-0000-0000-0000-000000000000}"/>
          </ac:spMkLst>
        </pc:spChg>
      </pc:sldChg>
      <pc:sldChg chg="addSp delSp modSp new del mod">
        <pc:chgData name="Kärkkäinen Timo" userId="b03c7897-2afc-438f-9425-a06f85edbb56" providerId="ADAL" clId="{866798F2-35FF-4D9D-ADE9-B777D204C957}" dt="2024-11-28T14:11:03.442" v="719" actId="2696"/>
        <pc:sldMkLst>
          <pc:docMk/>
          <pc:sldMk cId="298010779" sldId="313"/>
        </pc:sldMkLst>
      </pc:sldChg>
      <pc:sldChg chg="addSp delSp modSp new mod">
        <pc:chgData name="Kärkkäinen Timo" userId="b03c7897-2afc-438f-9425-a06f85edbb56" providerId="ADAL" clId="{866798F2-35FF-4D9D-ADE9-B777D204C957}" dt="2024-11-28T14:21:03.137" v="930"/>
        <pc:sldMkLst>
          <pc:docMk/>
          <pc:sldMk cId="210362229" sldId="314"/>
        </pc:sldMkLst>
        <pc:spChg chg="mod">
          <ac:chgData name="Kärkkäinen Timo" userId="b03c7897-2afc-438f-9425-a06f85edbb56" providerId="ADAL" clId="{866798F2-35FF-4D9D-ADE9-B777D204C957}" dt="2024-11-28T14:16:17.221" v="810" actId="255"/>
          <ac:spMkLst>
            <pc:docMk/>
            <pc:sldMk cId="210362229" sldId="314"/>
            <ac:spMk id="2" creationId="{D63C99E4-6E53-AF4E-A1EB-F5A058C19852}"/>
          </ac:spMkLst>
        </pc:spChg>
        <pc:spChg chg="add mod">
          <ac:chgData name="Kärkkäinen Timo" userId="b03c7897-2afc-438f-9425-a06f85edbb56" providerId="ADAL" clId="{866798F2-35FF-4D9D-ADE9-B777D204C957}" dt="2024-11-28T14:18:58.641" v="853" actId="1076"/>
          <ac:spMkLst>
            <pc:docMk/>
            <pc:sldMk cId="210362229" sldId="314"/>
            <ac:spMk id="7" creationId="{F031C919-8247-70D4-1EAD-302C5D1A1AB7}"/>
          </ac:spMkLst>
        </pc:spChg>
        <pc:spChg chg="add mod">
          <ac:chgData name="Kärkkäinen Timo" userId="b03c7897-2afc-438f-9425-a06f85edbb56" providerId="ADAL" clId="{866798F2-35FF-4D9D-ADE9-B777D204C957}" dt="2024-11-28T14:18:45.170" v="851" actId="207"/>
          <ac:spMkLst>
            <pc:docMk/>
            <pc:sldMk cId="210362229" sldId="314"/>
            <ac:spMk id="8" creationId="{994C7604-3415-B15B-4A4F-E9E02A3A3C21}"/>
          </ac:spMkLst>
        </pc:spChg>
        <pc:graphicFrameChg chg="add mod modGraphic">
          <ac:chgData name="Kärkkäinen Timo" userId="b03c7897-2afc-438f-9425-a06f85edbb56" providerId="ADAL" clId="{866798F2-35FF-4D9D-ADE9-B777D204C957}" dt="2024-11-28T14:21:03.137" v="930"/>
          <ac:graphicFrameMkLst>
            <pc:docMk/>
            <pc:sldMk cId="210362229" sldId="314"/>
            <ac:graphicFrameMk id="6" creationId="{52391128-D42F-1399-3DF7-A1E8411E7DC8}"/>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3A3C49-CF41-4918-BA84-077AA0A154EC}" type="doc">
      <dgm:prSet loTypeId="urn:microsoft.com/office/officeart/2005/8/layout/hProcess9" loCatId="process" qsTypeId="urn:microsoft.com/office/officeart/2005/8/quickstyle/3d7" qsCatId="3D" csTypeId="urn:microsoft.com/office/officeart/2005/8/colors/accent1_2" csCatId="accent1" phldr="1"/>
      <dgm:spPr/>
    </dgm:pt>
    <dgm:pt modelId="{46E7AC5A-A938-4933-A2BE-AF88F0815787}">
      <dgm:prSet phldrT="[Teksti]"/>
      <dgm:spPr>
        <a:gradFill rotWithShape="0">
          <a:gsLst>
            <a:gs pos="0">
              <a:schemeClr val="accent1">
                <a:lumMod val="28000"/>
                <a:lumOff val="7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fi-FI" b="1" dirty="0"/>
            <a:t>2025-2026</a:t>
          </a:r>
        </a:p>
        <a:p>
          <a:r>
            <a:rPr lang="fi-FI" dirty="0"/>
            <a:t>- sisäänotto 130</a:t>
          </a:r>
        </a:p>
        <a:p>
          <a:r>
            <a:rPr lang="fi-FI" dirty="0"/>
            <a:t>- opiskelijoita n. 400</a:t>
          </a:r>
        </a:p>
      </dgm:t>
    </dgm:pt>
    <dgm:pt modelId="{E2AD3157-264E-474A-B4A2-523A25E84FED}" type="parTrans" cxnId="{05F31EC9-025C-43FC-84E0-CA437C93780F}">
      <dgm:prSet/>
      <dgm:spPr/>
      <dgm:t>
        <a:bodyPr/>
        <a:lstStyle/>
        <a:p>
          <a:endParaRPr lang="fi-FI"/>
        </a:p>
      </dgm:t>
    </dgm:pt>
    <dgm:pt modelId="{4C934413-6EB1-4236-A126-EA0F0045C2C2}" type="sibTrans" cxnId="{05F31EC9-025C-43FC-84E0-CA437C93780F}">
      <dgm:prSet/>
      <dgm:spPr/>
      <dgm:t>
        <a:bodyPr/>
        <a:lstStyle/>
        <a:p>
          <a:endParaRPr lang="fi-FI"/>
        </a:p>
      </dgm:t>
    </dgm:pt>
    <dgm:pt modelId="{8D5FA4BF-3799-430E-97D5-A84A6543144E}">
      <dgm:prSet phldrT="[Teksti]"/>
      <dgm:spPr>
        <a:gradFill rotWithShape="0">
          <a:gsLst>
            <a:gs pos="0">
              <a:schemeClr val="accent1">
                <a:lumMod val="19000"/>
                <a:lumOff val="81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fi-FI" b="1" dirty="0"/>
            <a:t>2026-2027</a:t>
          </a:r>
        </a:p>
        <a:p>
          <a:r>
            <a:rPr lang="fi-FI" dirty="0"/>
            <a:t>- sisäänotto 130</a:t>
          </a:r>
        </a:p>
        <a:p>
          <a:r>
            <a:rPr lang="fi-FI" dirty="0"/>
            <a:t>- opiskelijoita n. 400</a:t>
          </a:r>
        </a:p>
      </dgm:t>
    </dgm:pt>
    <dgm:pt modelId="{AF7135CB-C523-4957-A2F5-D11445CB45E0}" type="parTrans" cxnId="{1B48523C-E56E-4775-8A7A-395E5314B5DD}">
      <dgm:prSet/>
      <dgm:spPr/>
      <dgm:t>
        <a:bodyPr/>
        <a:lstStyle/>
        <a:p>
          <a:endParaRPr lang="fi-FI"/>
        </a:p>
      </dgm:t>
    </dgm:pt>
    <dgm:pt modelId="{FF30E17D-8BF7-4AD8-8DD5-9F285914E87C}" type="sibTrans" cxnId="{1B48523C-E56E-4775-8A7A-395E5314B5DD}">
      <dgm:prSet/>
      <dgm:spPr/>
      <dgm:t>
        <a:bodyPr/>
        <a:lstStyle/>
        <a:p>
          <a:endParaRPr lang="fi-FI"/>
        </a:p>
      </dgm:t>
    </dgm:pt>
    <dgm:pt modelId="{FC7EBEAA-65A0-4E81-BA4F-975450B54CE7}">
      <dgm:prSet phldrT="[Teksti]"/>
      <dgm:spPr>
        <a:gradFill rotWithShape="0">
          <a:gsLst>
            <a:gs pos="3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fi-FI" b="1" dirty="0"/>
            <a:t>2027-2028</a:t>
          </a:r>
        </a:p>
        <a:p>
          <a:r>
            <a:rPr lang="fi-FI" dirty="0"/>
            <a:t>- sisäänotto 160</a:t>
          </a:r>
        </a:p>
        <a:p>
          <a:r>
            <a:rPr lang="fi-FI" dirty="0"/>
            <a:t>- opiskelijoita n. 430 </a:t>
          </a:r>
        </a:p>
        <a:p>
          <a:r>
            <a:rPr lang="fi-FI" dirty="0"/>
            <a:t>-&gt; 8/2029 noin 500</a:t>
          </a:r>
        </a:p>
      </dgm:t>
    </dgm:pt>
    <dgm:pt modelId="{F5BCF475-1B1A-4ED9-9A53-E3644D655819}" type="parTrans" cxnId="{02F87683-601B-4EF6-B452-56A423AD364D}">
      <dgm:prSet/>
      <dgm:spPr/>
      <dgm:t>
        <a:bodyPr/>
        <a:lstStyle/>
        <a:p>
          <a:endParaRPr lang="fi-FI"/>
        </a:p>
      </dgm:t>
    </dgm:pt>
    <dgm:pt modelId="{2F35B1DD-4B80-4348-94BF-A71397565474}" type="sibTrans" cxnId="{02F87683-601B-4EF6-B452-56A423AD364D}">
      <dgm:prSet/>
      <dgm:spPr/>
      <dgm:t>
        <a:bodyPr/>
        <a:lstStyle/>
        <a:p>
          <a:endParaRPr lang="fi-FI"/>
        </a:p>
      </dgm:t>
    </dgm:pt>
    <dgm:pt modelId="{1E69F065-0316-42B7-90C1-E835E9F7EAF2}" type="pres">
      <dgm:prSet presAssocID="{583A3C49-CF41-4918-BA84-077AA0A154EC}" presName="CompostProcess" presStyleCnt="0">
        <dgm:presLayoutVars>
          <dgm:dir/>
          <dgm:resizeHandles val="exact"/>
        </dgm:presLayoutVars>
      </dgm:prSet>
      <dgm:spPr/>
    </dgm:pt>
    <dgm:pt modelId="{EE1119ED-DAAE-477E-914F-37591F8CFC7D}" type="pres">
      <dgm:prSet presAssocID="{583A3C49-CF41-4918-BA84-077AA0A154EC}" presName="arrow" presStyleLbl="bgShp" presStyleIdx="0" presStyleCnt="1"/>
      <dgm:spPr/>
    </dgm:pt>
    <dgm:pt modelId="{0084E2BE-A00C-4FB1-91C2-180884828C75}" type="pres">
      <dgm:prSet presAssocID="{583A3C49-CF41-4918-BA84-077AA0A154EC}" presName="linearProcess" presStyleCnt="0"/>
      <dgm:spPr/>
    </dgm:pt>
    <dgm:pt modelId="{5895E973-8252-433C-9A4C-0E9434AEB96F}" type="pres">
      <dgm:prSet presAssocID="{46E7AC5A-A938-4933-A2BE-AF88F0815787}" presName="textNode" presStyleLbl="node1" presStyleIdx="0" presStyleCnt="3">
        <dgm:presLayoutVars>
          <dgm:bulletEnabled val="1"/>
        </dgm:presLayoutVars>
      </dgm:prSet>
      <dgm:spPr/>
    </dgm:pt>
    <dgm:pt modelId="{DEBF394F-C765-4214-A966-BDBFD31658D0}" type="pres">
      <dgm:prSet presAssocID="{4C934413-6EB1-4236-A126-EA0F0045C2C2}" presName="sibTrans" presStyleCnt="0"/>
      <dgm:spPr/>
    </dgm:pt>
    <dgm:pt modelId="{E4ECEA2D-4769-4473-92F9-B35E0B162C22}" type="pres">
      <dgm:prSet presAssocID="{8D5FA4BF-3799-430E-97D5-A84A6543144E}" presName="textNode" presStyleLbl="node1" presStyleIdx="1" presStyleCnt="3">
        <dgm:presLayoutVars>
          <dgm:bulletEnabled val="1"/>
        </dgm:presLayoutVars>
      </dgm:prSet>
      <dgm:spPr/>
    </dgm:pt>
    <dgm:pt modelId="{126BFCDB-838C-475E-8825-04D2BE6634CC}" type="pres">
      <dgm:prSet presAssocID="{FF30E17D-8BF7-4AD8-8DD5-9F285914E87C}" presName="sibTrans" presStyleCnt="0"/>
      <dgm:spPr/>
    </dgm:pt>
    <dgm:pt modelId="{59C94F4B-D478-4464-A290-FED2F1B7E911}" type="pres">
      <dgm:prSet presAssocID="{FC7EBEAA-65A0-4E81-BA4F-975450B54CE7}" presName="textNode" presStyleLbl="node1" presStyleIdx="2" presStyleCnt="3" custScaleX="105221">
        <dgm:presLayoutVars>
          <dgm:bulletEnabled val="1"/>
        </dgm:presLayoutVars>
      </dgm:prSet>
      <dgm:spPr/>
    </dgm:pt>
  </dgm:ptLst>
  <dgm:cxnLst>
    <dgm:cxn modelId="{A8F39C18-B983-47D3-8C11-74752589A186}" type="presOf" srcId="{FC7EBEAA-65A0-4E81-BA4F-975450B54CE7}" destId="{59C94F4B-D478-4464-A290-FED2F1B7E911}" srcOrd="0" destOrd="0" presId="urn:microsoft.com/office/officeart/2005/8/layout/hProcess9"/>
    <dgm:cxn modelId="{98D3F318-968A-46A5-93FB-74BD0A5BD5C3}" type="presOf" srcId="{8D5FA4BF-3799-430E-97D5-A84A6543144E}" destId="{E4ECEA2D-4769-4473-92F9-B35E0B162C22}" srcOrd="0" destOrd="0" presId="urn:microsoft.com/office/officeart/2005/8/layout/hProcess9"/>
    <dgm:cxn modelId="{5CA2162E-5FFC-4324-8170-FF7F3C8A36D9}" type="presOf" srcId="{583A3C49-CF41-4918-BA84-077AA0A154EC}" destId="{1E69F065-0316-42B7-90C1-E835E9F7EAF2}" srcOrd="0" destOrd="0" presId="urn:microsoft.com/office/officeart/2005/8/layout/hProcess9"/>
    <dgm:cxn modelId="{1B48523C-E56E-4775-8A7A-395E5314B5DD}" srcId="{583A3C49-CF41-4918-BA84-077AA0A154EC}" destId="{8D5FA4BF-3799-430E-97D5-A84A6543144E}" srcOrd="1" destOrd="0" parTransId="{AF7135CB-C523-4957-A2F5-D11445CB45E0}" sibTransId="{FF30E17D-8BF7-4AD8-8DD5-9F285914E87C}"/>
    <dgm:cxn modelId="{02F87683-601B-4EF6-B452-56A423AD364D}" srcId="{583A3C49-CF41-4918-BA84-077AA0A154EC}" destId="{FC7EBEAA-65A0-4E81-BA4F-975450B54CE7}" srcOrd="2" destOrd="0" parTransId="{F5BCF475-1B1A-4ED9-9A53-E3644D655819}" sibTransId="{2F35B1DD-4B80-4348-94BF-A71397565474}"/>
    <dgm:cxn modelId="{B03831C6-0798-4D4D-8AEF-4610559DB4E5}" type="presOf" srcId="{46E7AC5A-A938-4933-A2BE-AF88F0815787}" destId="{5895E973-8252-433C-9A4C-0E9434AEB96F}" srcOrd="0" destOrd="0" presId="urn:microsoft.com/office/officeart/2005/8/layout/hProcess9"/>
    <dgm:cxn modelId="{05F31EC9-025C-43FC-84E0-CA437C93780F}" srcId="{583A3C49-CF41-4918-BA84-077AA0A154EC}" destId="{46E7AC5A-A938-4933-A2BE-AF88F0815787}" srcOrd="0" destOrd="0" parTransId="{E2AD3157-264E-474A-B4A2-523A25E84FED}" sibTransId="{4C934413-6EB1-4236-A126-EA0F0045C2C2}"/>
    <dgm:cxn modelId="{DB3BD4CE-2A83-465B-B00D-CD9D9E840612}" type="presParOf" srcId="{1E69F065-0316-42B7-90C1-E835E9F7EAF2}" destId="{EE1119ED-DAAE-477E-914F-37591F8CFC7D}" srcOrd="0" destOrd="0" presId="urn:microsoft.com/office/officeart/2005/8/layout/hProcess9"/>
    <dgm:cxn modelId="{D69A52C6-12A5-4A76-8402-DDF84F78CA67}" type="presParOf" srcId="{1E69F065-0316-42B7-90C1-E835E9F7EAF2}" destId="{0084E2BE-A00C-4FB1-91C2-180884828C75}" srcOrd="1" destOrd="0" presId="urn:microsoft.com/office/officeart/2005/8/layout/hProcess9"/>
    <dgm:cxn modelId="{46A12688-EEF8-4E10-92D9-12D79D223BD8}" type="presParOf" srcId="{0084E2BE-A00C-4FB1-91C2-180884828C75}" destId="{5895E973-8252-433C-9A4C-0E9434AEB96F}" srcOrd="0" destOrd="0" presId="urn:microsoft.com/office/officeart/2005/8/layout/hProcess9"/>
    <dgm:cxn modelId="{037525D3-1108-4FFB-9312-F241EAC7B882}" type="presParOf" srcId="{0084E2BE-A00C-4FB1-91C2-180884828C75}" destId="{DEBF394F-C765-4214-A966-BDBFD31658D0}" srcOrd="1" destOrd="0" presId="urn:microsoft.com/office/officeart/2005/8/layout/hProcess9"/>
    <dgm:cxn modelId="{A71A19B9-5AB8-444F-83BE-E13E7CB1F4F0}" type="presParOf" srcId="{0084E2BE-A00C-4FB1-91C2-180884828C75}" destId="{E4ECEA2D-4769-4473-92F9-B35E0B162C22}" srcOrd="2" destOrd="0" presId="urn:microsoft.com/office/officeart/2005/8/layout/hProcess9"/>
    <dgm:cxn modelId="{D8712098-4D16-4C22-9529-AF5463A3B472}" type="presParOf" srcId="{0084E2BE-A00C-4FB1-91C2-180884828C75}" destId="{126BFCDB-838C-475E-8825-04D2BE6634CC}" srcOrd="3" destOrd="0" presId="urn:microsoft.com/office/officeart/2005/8/layout/hProcess9"/>
    <dgm:cxn modelId="{5333F811-2E0E-4647-88F8-01F61C0B2FE8}" type="presParOf" srcId="{0084E2BE-A00C-4FB1-91C2-180884828C75}" destId="{59C94F4B-D478-4464-A290-FED2F1B7E911}"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119ED-DAAE-477E-914F-37591F8CFC7D}">
      <dsp:nvSpPr>
        <dsp:cNvPr id="0" name=""/>
        <dsp:cNvSpPr/>
      </dsp:nvSpPr>
      <dsp:spPr>
        <a:xfrm>
          <a:off x="820347" y="0"/>
          <a:ext cx="9297269" cy="5093605"/>
        </a:xfrm>
        <a:prstGeom prst="rightArrow">
          <a:avLst/>
        </a:prstGeom>
        <a:solidFill>
          <a:schemeClr val="accent1">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5895E973-8252-433C-9A4C-0E9434AEB96F}">
      <dsp:nvSpPr>
        <dsp:cNvPr id="0" name=""/>
        <dsp:cNvSpPr/>
      </dsp:nvSpPr>
      <dsp:spPr>
        <a:xfrm>
          <a:off x="214759" y="1528081"/>
          <a:ext cx="3281389" cy="2037442"/>
        </a:xfrm>
        <a:prstGeom prst="roundRect">
          <a:avLst/>
        </a:prstGeom>
        <a:gradFill rotWithShape="0">
          <a:gsLst>
            <a:gs pos="0">
              <a:schemeClr val="accent1">
                <a:lumMod val="28000"/>
                <a:lumOff val="7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i-FI" sz="2300" b="1" kern="1200" dirty="0"/>
            <a:t>2025-2026</a:t>
          </a:r>
        </a:p>
        <a:p>
          <a:pPr marL="0" lvl="0" indent="0" algn="ctr" defTabSz="1022350">
            <a:lnSpc>
              <a:spcPct val="90000"/>
            </a:lnSpc>
            <a:spcBef>
              <a:spcPct val="0"/>
            </a:spcBef>
            <a:spcAft>
              <a:spcPct val="35000"/>
            </a:spcAft>
            <a:buNone/>
          </a:pPr>
          <a:r>
            <a:rPr lang="fi-FI" sz="2300" kern="1200" dirty="0"/>
            <a:t>- sisäänotto 130</a:t>
          </a:r>
        </a:p>
        <a:p>
          <a:pPr marL="0" lvl="0" indent="0" algn="ctr" defTabSz="1022350">
            <a:lnSpc>
              <a:spcPct val="90000"/>
            </a:lnSpc>
            <a:spcBef>
              <a:spcPct val="0"/>
            </a:spcBef>
            <a:spcAft>
              <a:spcPct val="35000"/>
            </a:spcAft>
            <a:buNone/>
          </a:pPr>
          <a:r>
            <a:rPr lang="fi-FI" sz="2300" kern="1200" dirty="0"/>
            <a:t>- opiskelijoita n. 400</a:t>
          </a:r>
        </a:p>
      </dsp:txBody>
      <dsp:txXfrm>
        <a:off x="314219" y="1627541"/>
        <a:ext cx="3082469" cy="1838522"/>
      </dsp:txXfrm>
    </dsp:sp>
    <dsp:sp modelId="{E4ECEA2D-4769-4473-92F9-B35E0B162C22}">
      <dsp:nvSpPr>
        <dsp:cNvPr id="0" name=""/>
        <dsp:cNvSpPr/>
      </dsp:nvSpPr>
      <dsp:spPr>
        <a:xfrm>
          <a:off x="3742626" y="1528081"/>
          <a:ext cx="3281389" cy="2037442"/>
        </a:xfrm>
        <a:prstGeom prst="roundRect">
          <a:avLst/>
        </a:prstGeom>
        <a:gradFill rotWithShape="0">
          <a:gsLst>
            <a:gs pos="0">
              <a:schemeClr val="accent1">
                <a:lumMod val="19000"/>
                <a:lumOff val="81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i-FI" sz="2300" b="1" kern="1200" dirty="0"/>
            <a:t>2026-2027</a:t>
          </a:r>
        </a:p>
        <a:p>
          <a:pPr marL="0" lvl="0" indent="0" algn="ctr" defTabSz="1022350">
            <a:lnSpc>
              <a:spcPct val="90000"/>
            </a:lnSpc>
            <a:spcBef>
              <a:spcPct val="0"/>
            </a:spcBef>
            <a:spcAft>
              <a:spcPct val="35000"/>
            </a:spcAft>
            <a:buNone/>
          </a:pPr>
          <a:r>
            <a:rPr lang="fi-FI" sz="2300" kern="1200" dirty="0"/>
            <a:t>- sisäänotto 130</a:t>
          </a:r>
        </a:p>
        <a:p>
          <a:pPr marL="0" lvl="0" indent="0" algn="ctr" defTabSz="1022350">
            <a:lnSpc>
              <a:spcPct val="90000"/>
            </a:lnSpc>
            <a:spcBef>
              <a:spcPct val="0"/>
            </a:spcBef>
            <a:spcAft>
              <a:spcPct val="35000"/>
            </a:spcAft>
            <a:buNone/>
          </a:pPr>
          <a:r>
            <a:rPr lang="fi-FI" sz="2300" kern="1200" dirty="0"/>
            <a:t>- opiskelijoita n. 400</a:t>
          </a:r>
        </a:p>
      </dsp:txBody>
      <dsp:txXfrm>
        <a:off x="3842086" y="1627541"/>
        <a:ext cx="3082469" cy="1838522"/>
      </dsp:txXfrm>
    </dsp:sp>
    <dsp:sp modelId="{59C94F4B-D478-4464-A290-FED2F1B7E911}">
      <dsp:nvSpPr>
        <dsp:cNvPr id="0" name=""/>
        <dsp:cNvSpPr/>
      </dsp:nvSpPr>
      <dsp:spPr>
        <a:xfrm>
          <a:off x="7270493" y="1528081"/>
          <a:ext cx="3452710" cy="2037442"/>
        </a:xfrm>
        <a:prstGeom prst="roundRect">
          <a:avLst/>
        </a:prstGeom>
        <a:gradFill rotWithShape="0">
          <a:gsLst>
            <a:gs pos="3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i-FI" sz="2300" b="1" kern="1200" dirty="0"/>
            <a:t>2027-2028</a:t>
          </a:r>
        </a:p>
        <a:p>
          <a:pPr marL="0" lvl="0" indent="0" algn="ctr" defTabSz="1022350">
            <a:lnSpc>
              <a:spcPct val="90000"/>
            </a:lnSpc>
            <a:spcBef>
              <a:spcPct val="0"/>
            </a:spcBef>
            <a:spcAft>
              <a:spcPct val="35000"/>
            </a:spcAft>
            <a:buNone/>
          </a:pPr>
          <a:r>
            <a:rPr lang="fi-FI" sz="2300" kern="1200" dirty="0"/>
            <a:t>- sisäänotto 160</a:t>
          </a:r>
        </a:p>
        <a:p>
          <a:pPr marL="0" lvl="0" indent="0" algn="ctr" defTabSz="1022350">
            <a:lnSpc>
              <a:spcPct val="90000"/>
            </a:lnSpc>
            <a:spcBef>
              <a:spcPct val="0"/>
            </a:spcBef>
            <a:spcAft>
              <a:spcPct val="35000"/>
            </a:spcAft>
            <a:buNone/>
          </a:pPr>
          <a:r>
            <a:rPr lang="fi-FI" sz="2300" kern="1200" dirty="0"/>
            <a:t>- opiskelijoita n. 430 </a:t>
          </a:r>
        </a:p>
        <a:p>
          <a:pPr marL="0" lvl="0" indent="0" algn="ctr" defTabSz="1022350">
            <a:lnSpc>
              <a:spcPct val="90000"/>
            </a:lnSpc>
            <a:spcBef>
              <a:spcPct val="0"/>
            </a:spcBef>
            <a:spcAft>
              <a:spcPct val="35000"/>
            </a:spcAft>
            <a:buNone/>
          </a:pPr>
          <a:r>
            <a:rPr lang="fi-FI" sz="2300" kern="1200" dirty="0"/>
            <a:t>-&gt; 8/2029 noin 500</a:t>
          </a:r>
        </a:p>
      </dsp:txBody>
      <dsp:txXfrm>
        <a:off x="7369953" y="1627541"/>
        <a:ext cx="3253790" cy="183852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0CF99-8546-9944-AF26-18CD4D3E6F2D}" type="datetimeFigureOut">
              <a:rPr lang="fi-FI" smtClean="0"/>
              <a:t>8.1.2025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DCCD3-B33E-814F-B15D-D5F1A828D8E1}" type="slidenum">
              <a:rPr lang="fi-FI" smtClean="0"/>
              <a:t>‹#›</a:t>
            </a:fld>
            <a:endParaRPr lang="fi-FI"/>
          </a:p>
        </p:txBody>
      </p:sp>
    </p:spTree>
    <p:extLst>
      <p:ext uri="{BB962C8B-B14F-4D97-AF65-F5344CB8AC3E}">
        <p14:creationId xmlns:p14="http://schemas.microsoft.com/office/powerpoint/2010/main" val="2838645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2060447"/>
            <a:ext cx="7424928" cy="1449515"/>
          </a:xfrm>
        </p:spPr>
        <p:txBody>
          <a:bodyPr anchor="b">
            <a:normAutofit/>
          </a:bodyPr>
          <a:lstStyle>
            <a:lvl1pPr algn="l">
              <a:defRPr sz="40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3852672"/>
            <a:ext cx="7424928" cy="963168"/>
          </a:xfrm>
        </p:spPr>
        <p:txBody>
          <a:bodyPr>
            <a:normAutofit/>
          </a:bodyPr>
          <a:lstStyle>
            <a:lvl1pPr marL="0" indent="0" algn="l">
              <a:buNone/>
              <a:defRPr sz="20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7" name="Kuva 6" descr="Oulun kaupungin tunnus">
            <a:extLst>
              <a:ext uri="{FF2B5EF4-FFF2-40B4-BE49-F238E27FC236}">
                <a16:creationId xmlns:a16="http://schemas.microsoft.com/office/drawing/2014/main" id="{151B56D5-D3B8-6045-BD57-499AABEFE42D}"/>
              </a:ext>
            </a:extLst>
          </p:cNvPr>
          <p:cNvPicPr>
            <a:picLocks noChangeAspect="1"/>
          </p:cNvPicPr>
          <p:nvPr userDrawn="1"/>
        </p:nvPicPr>
        <p:blipFill>
          <a:blip r:embed="rId3"/>
          <a:stretch>
            <a:fillRect/>
          </a:stretch>
        </p:blipFill>
        <p:spPr>
          <a:xfrm>
            <a:off x="803275" y="3677750"/>
            <a:ext cx="1620838" cy="2488100"/>
          </a:xfrm>
          <a:prstGeom prst="rect">
            <a:avLst/>
          </a:prstGeom>
        </p:spPr>
      </p:pic>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719877" y="669257"/>
            <a:ext cx="685800" cy="647700"/>
          </a:xfrm>
          <a:prstGeom prst="rect">
            <a:avLst/>
          </a:prstGeom>
        </p:spPr>
      </p:pic>
      <p:sp>
        <p:nvSpPr>
          <p:cNvPr id="4" name="Päivämäärän paikkamerkki 3">
            <a:extLst>
              <a:ext uri="{FF2B5EF4-FFF2-40B4-BE49-F238E27FC236}">
                <a16:creationId xmlns:a16="http://schemas.microsoft.com/office/drawing/2014/main" id="{A1A65FCE-704F-AB46-B1CC-26149EDD3B05}"/>
              </a:ext>
            </a:extLst>
          </p:cNvPr>
          <p:cNvSpPr>
            <a:spLocks noGrp="1"/>
          </p:cNvSpPr>
          <p:nvPr>
            <p:ph type="dt" sz="half" idx="10"/>
          </p:nvPr>
        </p:nvSpPr>
        <p:spPr>
          <a:xfrm>
            <a:off x="7908702" y="5171493"/>
            <a:ext cx="2743200" cy="365125"/>
          </a:xfrm>
        </p:spPr>
        <p:txBody>
          <a:bodyPr/>
          <a:lstStyle>
            <a:lvl1pPr algn="r">
              <a:defRPr/>
            </a:lvl1pPr>
          </a:lstStyle>
          <a:p>
            <a:fld id="{830B2F5E-1904-4146-B538-ED58F495EEF8}" type="datetime1">
              <a:rPr lang="fi-FI" smtClean="0"/>
              <a:t>8.1.2025</a:t>
            </a:fld>
            <a:endParaRPr lang="fi-FI" dirty="0"/>
          </a:p>
        </p:txBody>
      </p:sp>
      <p:sp>
        <p:nvSpPr>
          <p:cNvPr id="5" name="Alatunnisteen paikkamerkki 4">
            <a:extLst>
              <a:ext uri="{FF2B5EF4-FFF2-40B4-BE49-F238E27FC236}">
                <a16:creationId xmlns:a16="http://schemas.microsoft.com/office/drawing/2014/main" id="{DC50F1FA-A526-AD47-B913-1582A2FE5EA7}"/>
              </a:ext>
            </a:extLst>
          </p:cNvPr>
          <p:cNvSpPr>
            <a:spLocks noGrp="1"/>
          </p:cNvSpPr>
          <p:nvPr>
            <p:ph type="ftr" sz="quarter" idx="11"/>
          </p:nvPr>
        </p:nvSpPr>
        <p:spPr>
          <a:xfrm>
            <a:off x="4038600" y="6178550"/>
            <a:ext cx="4114800" cy="365125"/>
          </a:xfrm>
        </p:spPr>
        <p:txBody>
          <a:bodyPr/>
          <a:lstStyle/>
          <a:p>
            <a:endParaRPr lang="fi-FI"/>
          </a:p>
        </p:txBody>
      </p:sp>
    </p:spTree>
    <p:extLst>
      <p:ext uri="{BB962C8B-B14F-4D97-AF65-F5344CB8AC3E}">
        <p14:creationId xmlns:p14="http://schemas.microsoft.com/office/powerpoint/2010/main" val="211384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670560"/>
            <a:ext cx="9791700" cy="756920"/>
          </a:xfrm>
        </p:spPr>
        <p:txBody>
          <a:bodyPr anchor="b">
            <a:normAutofit/>
          </a:bodyPr>
          <a:lstStyle>
            <a:lvl1pPr>
              <a:defRPr sz="1800"/>
            </a:lvl1pPr>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hasCustomPrompt="1"/>
          </p:nvPr>
        </p:nvSpPr>
        <p:spPr>
          <a:xfrm>
            <a:off x="2458720" y="2491740"/>
            <a:ext cx="7274559" cy="2974781"/>
          </a:xfrm>
        </p:spPr>
        <p:txBody>
          <a:bodyPr>
            <a:normAutofit/>
          </a:bodyPr>
          <a:lstStyle>
            <a:lvl1pPr marL="0" indent="0" algn="ctr">
              <a:lnSpc>
                <a:spcPct val="100000"/>
              </a:lnSpc>
              <a:buNone/>
              <a:defRPr sz="2200" spc="80" baseline="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dirty="0"/>
              <a:t>MUOKKAA TEKSTIN PERUSTYYLEJÄ NAPSAUTTAMALLA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7" name="Dian numeron paikkamerkki 5">
            <a:extLst>
              <a:ext uri="{FF2B5EF4-FFF2-40B4-BE49-F238E27FC236}">
                <a16:creationId xmlns:a16="http://schemas.microsoft.com/office/drawing/2014/main" id="{135F6A20-8671-AD40-8457-2CE8C1B8BAF0}"/>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765562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952641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Kaavion paikkamerkki 3">
            <a:extLst>
              <a:ext uri="{FF2B5EF4-FFF2-40B4-BE49-F238E27FC236}">
                <a16:creationId xmlns:a16="http://schemas.microsoft.com/office/drawing/2014/main" id="{97940F9C-2370-E647-9ECF-715AC0BBEDF3}"/>
              </a:ext>
            </a:extLst>
          </p:cNvPr>
          <p:cNvSpPr>
            <a:spLocks noGrp="1"/>
          </p:cNvSpPr>
          <p:nvPr>
            <p:ph type="chart" sz="quarter" idx="13"/>
          </p:nvPr>
        </p:nvSpPr>
        <p:spPr>
          <a:xfrm>
            <a:off x="6519863" y="2049463"/>
            <a:ext cx="4862011" cy="3436937"/>
          </a:xfrm>
        </p:spPr>
        <p:txBody>
          <a:bodyPr/>
          <a:lstStyle/>
          <a:p>
            <a:r>
              <a:rPr lang="fi-FI"/>
              <a:t>Lisää kaavio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D6AC51E6-218F-644F-B6CA-3A8B67254A91}"/>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864544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6566647"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6557961"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128000" y="690001"/>
            <a:ext cx="3242277"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4996891" cy="382853"/>
          </a:xfrm>
        </p:spPr>
        <p:txBody>
          <a:bodyPr anchor="b">
            <a:normAutofit/>
          </a:bodyPr>
          <a:lstStyle>
            <a:lvl1pPr marL="0" indent="0">
              <a:buNone/>
              <a:defRPr sz="1200" spc="50" baseline="0"/>
            </a:lvl1pPr>
          </a:lstStyle>
          <a:p>
            <a:pPr lvl="0"/>
            <a:r>
              <a:rPr lang="fi-FI" dirty="0"/>
              <a:t>MUOKKAA TEKSTIN PERUSTYYLEJÄ NAPSAUTTAMALLA</a:t>
            </a:r>
          </a:p>
        </p:txBody>
      </p:sp>
      <p:sp>
        <p:nvSpPr>
          <p:cNvPr id="7" name="Dian numeron paikkamerkki 5">
            <a:extLst>
              <a:ext uri="{FF2B5EF4-FFF2-40B4-BE49-F238E27FC236}">
                <a16:creationId xmlns:a16="http://schemas.microsoft.com/office/drawing/2014/main" id="{ABC1A696-93A4-3C45-9568-001E94B43F78}"/>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47868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690001"/>
            <a:ext cx="4872496"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3345929" cy="382853"/>
          </a:xfrm>
        </p:spPr>
        <p:txBody>
          <a:bodyPr anchor="b">
            <a:normAutofit/>
          </a:bodyPr>
          <a:lstStyle>
            <a:lvl1pPr marL="0" indent="0">
              <a:buNone/>
              <a:defRPr sz="1200" spc="50" baseline="0"/>
            </a:lvl1pPr>
          </a:lstStyle>
          <a:p>
            <a:pPr lvl="0"/>
            <a:r>
              <a:rPr lang="fi-FI" dirty="0"/>
              <a:t>MUOKKAA TEKSTIN PERUSTYYLEJÄ NAPSAUTTAMALLA</a:t>
            </a:r>
          </a:p>
        </p:txBody>
      </p:sp>
      <p:sp>
        <p:nvSpPr>
          <p:cNvPr id="7" name="Dian numeron paikkamerkki 5">
            <a:extLst>
              <a:ext uri="{FF2B5EF4-FFF2-40B4-BE49-F238E27FC236}">
                <a16:creationId xmlns:a16="http://schemas.microsoft.com/office/drawing/2014/main" id="{A4560530-3C97-3648-B802-FA6ADBDCCDEB}"/>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645306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4" y="1063256"/>
            <a:ext cx="3313084"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4890977" y="690001"/>
            <a:ext cx="6479301"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1727765" cy="382853"/>
          </a:xfrm>
        </p:spPr>
        <p:txBody>
          <a:bodyPr anchor="b">
            <a:normAutofit/>
          </a:bodyPr>
          <a:lstStyle>
            <a:lvl1pPr marL="0" indent="0">
              <a:buNone/>
              <a:defRPr sz="1200" spc="50" baseline="0"/>
            </a:lvl1pPr>
          </a:lstStyle>
          <a:p>
            <a:pPr lvl="0"/>
            <a:r>
              <a:rPr lang="fi-FI" dirty="0"/>
              <a:t>MUOKKAA TEKSTIN PERUSTYYLEJÄ NAPSAUTTAMALLA</a:t>
            </a:r>
          </a:p>
        </p:txBody>
      </p:sp>
      <p:sp>
        <p:nvSpPr>
          <p:cNvPr id="7" name="Dian numeron paikkamerkki 5">
            <a:extLst>
              <a:ext uri="{FF2B5EF4-FFF2-40B4-BE49-F238E27FC236}">
                <a16:creationId xmlns:a16="http://schemas.microsoft.com/office/drawing/2014/main" id="{435CF5E1-EF66-7246-9319-270AEC519C8B}"/>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425768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0"/>
            <a:ext cx="5694218" cy="6857999"/>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3345929" cy="382853"/>
          </a:xfrm>
        </p:spPr>
        <p:txBody>
          <a:bodyPr anchor="b">
            <a:normAutofit/>
          </a:bodyPr>
          <a:lstStyle>
            <a:lvl1pPr marL="0" indent="0">
              <a:buNone/>
              <a:defRPr sz="1200" spc="50" baseline="0"/>
            </a:lvl1pPr>
          </a:lstStyle>
          <a:p>
            <a:pPr lvl="0"/>
            <a:r>
              <a:rPr lang="fi-FI" dirty="0"/>
              <a:t>MUOKKAA TEKSTIN PERUSTYYLEJÄ NAPSAUTTAMALLA</a:t>
            </a:r>
          </a:p>
        </p:txBody>
      </p:sp>
      <p:sp>
        <p:nvSpPr>
          <p:cNvPr id="7" name="Dian numeron paikkamerkki 5">
            <a:extLst>
              <a:ext uri="{FF2B5EF4-FFF2-40B4-BE49-F238E27FC236}">
                <a16:creationId xmlns:a16="http://schemas.microsoft.com/office/drawing/2014/main" id="{35BE33DF-E468-604B-A3A9-F10DB2CB9A6A}"/>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150868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4805845" y="1063256"/>
            <a:ext cx="5757882"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4823013" y="2491740"/>
            <a:ext cx="653152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3220113"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4800600" y="5865548"/>
            <a:ext cx="4978831"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ADBBD776-2310-424F-B591-B6F4AAF9D859}"/>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544209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1208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4871442"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518A5ED0-761D-244A-8BBE-74685562CE27}"/>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4125414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8041451" y="1063256"/>
            <a:ext cx="3313084"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8050136"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3" y="690001"/>
            <a:ext cx="6479301"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8024658" y="5865548"/>
            <a:ext cx="1727765"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AA4D973E-C65F-0145-BECD-6839D369354D}"/>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795514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935677"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0" y="1"/>
            <a:ext cx="5703376" cy="68580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A96030B3-D797-064F-94DF-9C20B759EF60}"/>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878593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33B9154-78EC-1542-8A9D-A14237206193}"/>
              </a:ext>
            </a:extLst>
          </p:cNvPr>
          <p:cNvPicPr>
            <a:picLocks noChangeAspect="1"/>
          </p:cNvPicPr>
          <p:nvPr userDrawn="1"/>
        </p:nvPicPr>
        <p:blipFill>
          <a:blip r:embed="rId3"/>
          <a:stretch>
            <a:fillRect/>
          </a:stretch>
        </p:blipFill>
        <p:spPr>
          <a:xfrm>
            <a:off x="806824" y="3435377"/>
            <a:ext cx="10560423" cy="274164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4069977"/>
            <a:ext cx="7371140" cy="806823"/>
          </a:xfrm>
        </p:spPr>
        <p:txBody>
          <a:bodyPr anchor="b">
            <a:normAutofit/>
          </a:bodyPr>
          <a:lstStyle>
            <a:lvl1pPr algn="l">
              <a:defRPr sz="28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4894730"/>
            <a:ext cx="5951728" cy="731370"/>
          </a:xfrm>
        </p:spPr>
        <p:txBody>
          <a:bodyPr anchor="b">
            <a:normAutofit/>
          </a:bodyPr>
          <a:lstStyle>
            <a:lvl1pPr marL="0" indent="0" algn="l">
              <a:buNone/>
              <a:defRPr sz="18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740563" y="669257"/>
            <a:ext cx="644428" cy="647700"/>
          </a:xfrm>
          <a:prstGeom prst="rect">
            <a:avLst/>
          </a:prstGeom>
        </p:spPr>
      </p:pic>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5"/>
          <a:stretch>
            <a:fillRect/>
          </a:stretch>
        </p:blipFill>
        <p:spPr>
          <a:xfrm>
            <a:off x="1611320" y="4104813"/>
            <a:ext cx="898798" cy="1379718"/>
          </a:xfrm>
          <a:prstGeom prst="rect">
            <a:avLst/>
          </a:prstGeom>
        </p:spPr>
      </p:pic>
      <p:sp>
        <p:nvSpPr>
          <p:cNvPr id="6" name="Päivämäärän paikkamerkki 5">
            <a:extLst>
              <a:ext uri="{FF2B5EF4-FFF2-40B4-BE49-F238E27FC236}">
                <a16:creationId xmlns:a16="http://schemas.microsoft.com/office/drawing/2014/main" id="{9ABC8B77-9402-DC46-B3AB-FFABE1E9CF80}"/>
              </a:ext>
            </a:extLst>
          </p:cNvPr>
          <p:cNvSpPr>
            <a:spLocks noGrp="1"/>
          </p:cNvSpPr>
          <p:nvPr>
            <p:ph type="dt" sz="half" idx="10"/>
          </p:nvPr>
        </p:nvSpPr>
        <p:spPr>
          <a:xfrm>
            <a:off x="7920315" y="5244727"/>
            <a:ext cx="2743200" cy="365125"/>
          </a:xfrm>
        </p:spPr>
        <p:txBody>
          <a:bodyPr/>
          <a:lstStyle>
            <a:lvl1pPr algn="r">
              <a:defRPr sz="1400" b="1"/>
            </a:lvl1pPr>
          </a:lstStyle>
          <a:p>
            <a:fld id="{602D821E-72F1-4088-B596-7B070DC3958B}" type="datetime1">
              <a:rPr lang="fi-FI" smtClean="0"/>
              <a:t>8.1.2025</a:t>
            </a:fld>
            <a:endParaRPr lang="fi-FI" dirty="0"/>
          </a:p>
        </p:txBody>
      </p:sp>
    </p:spTree>
    <p:extLst>
      <p:ext uri="{BB962C8B-B14F-4D97-AF65-F5344CB8AC3E}">
        <p14:creationId xmlns:p14="http://schemas.microsoft.com/office/powerpoint/2010/main" val="1833330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0" y="1371601"/>
            <a:ext cx="12192000" cy="41148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sp>
        <p:nvSpPr>
          <p:cNvPr id="6" name="Dian numeron paikkamerkki 5">
            <a:extLst>
              <a:ext uri="{FF2B5EF4-FFF2-40B4-BE49-F238E27FC236}">
                <a16:creationId xmlns:a16="http://schemas.microsoft.com/office/drawing/2014/main" id="{327F4EAD-9B67-8546-9AE0-38D0552839D1}"/>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401988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10584180" cy="41148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sp>
        <p:nvSpPr>
          <p:cNvPr id="6" name="Dian numeron paikkamerkki 5">
            <a:extLst>
              <a:ext uri="{FF2B5EF4-FFF2-40B4-BE49-F238E27FC236}">
                <a16:creationId xmlns:a16="http://schemas.microsoft.com/office/drawing/2014/main" id="{1AD1027A-87BF-1747-9F3A-4BE1456C6EC5}"/>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840789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4896365" cy="2748454"/>
          </a:xfrm>
        </p:spPr>
        <p:txBody>
          <a:bodyPr/>
          <a:lstStyle/>
          <a:p>
            <a:r>
              <a:rPr lang="fi-FI"/>
              <a:t>Lisää kuva napsauttamalla kuvaketta</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1371601"/>
            <a:ext cx="4869081"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sp>
        <p:nvSpPr>
          <p:cNvPr id="11" name="Dian numeron paikkamerkki 5">
            <a:extLst>
              <a:ext uri="{FF2B5EF4-FFF2-40B4-BE49-F238E27FC236}">
                <a16:creationId xmlns:a16="http://schemas.microsoft.com/office/drawing/2014/main" id="{084E62F0-D362-F34C-910C-36AADA6D898A}"/>
              </a:ext>
            </a:extLst>
          </p:cNvPr>
          <p:cNvSpPr>
            <a:spLocks noGrp="1"/>
          </p:cNvSpPr>
          <p:nvPr>
            <p:ph type="sldNum" sz="quarter" idx="16"/>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462130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3633536"/>
            <a:ext cx="10633321" cy="581659"/>
          </a:xfrm>
        </p:spPr>
        <p:txBody>
          <a:bodyPr anchor="b">
            <a:normAutofit/>
          </a:bodyPr>
          <a:lstStyle>
            <a:lvl1pPr>
              <a:defRPr sz="2000"/>
            </a:lvl1pPr>
          </a:lstStyle>
          <a:p>
            <a:r>
              <a:rPr lang="fi-FI"/>
              <a:t>Muokkaa ots. perustyyl. napsautt.</a:t>
            </a:r>
            <a:endParaRPr lang="fi-FI" dirty="0"/>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697833"/>
            <a:ext cx="4896365"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697833"/>
            <a:ext cx="4869081" cy="2748454"/>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sp>
        <p:nvSpPr>
          <p:cNvPr id="11" name="Dian numeron paikkamerkki 5">
            <a:extLst>
              <a:ext uri="{FF2B5EF4-FFF2-40B4-BE49-F238E27FC236}">
                <a16:creationId xmlns:a16="http://schemas.microsoft.com/office/drawing/2014/main" id="{8AFD1671-4F7D-B844-ACCE-D1DCA8C42EFE}"/>
              </a:ext>
            </a:extLst>
          </p:cNvPr>
          <p:cNvSpPr>
            <a:spLocks noGrp="1"/>
          </p:cNvSpPr>
          <p:nvPr>
            <p:ph type="sldNum" sz="quarter" idx="16"/>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594094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811619C0-31CC-4B50-A809-72FF9B5DA960}" type="datetimeFigureOut">
              <a:rPr lang="fi-FI" smtClean="0"/>
              <a:t>8.1.2025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79B3CEB-7B03-42DD-9E37-8607CA268D6E}" type="slidenum">
              <a:rPr lang="fi-FI" smtClean="0"/>
              <a:t>‹#›</a:t>
            </a:fld>
            <a:endParaRPr lang="fi-FI"/>
          </a:p>
        </p:txBody>
      </p:sp>
    </p:spTree>
    <p:extLst>
      <p:ext uri="{BB962C8B-B14F-4D97-AF65-F5344CB8AC3E}">
        <p14:creationId xmlns:p14="http://schemas.microsoft.com/office/powerpoint/2010/main" val="2976469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D663794-173F-1945-9939-99D1AB46A831}"/>
              </a:ext>
            </a:extLst>
          </p:cNvPr>
          <p:cNvPicPr>
            <a:picLocks noChangeAspect="1"/>
          </p:cNvPicPr>
          <p:nvPr userDrawn="1"/>
        </p:nvPicPr>
        <p:blipFill>
          <a:blip r:embed="rId3"/>
          <a:stretch>
            <a:fillRect/>
          </a:stretch>
        </p:blipFill>
        <p:spPr>
          <a:xfrm>
            <a:off x="792863" y="699247"/>
            <a:ext cx="4902284" cy="552225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1611496" y="1290918"/>
            <a:ext cx="3354204" cy="1020482"/>
          </a:xfrm>
        </p:spPr>
        <p:txBody>
          <a:bodyPr anchor="b">
            <a:noAutofit/>
          </a:bodyPr>
          <a:lstStyle>
            <a:lvl1pPr algn="l">
              <a:defRPr sz="28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1629425" y="2563905"/>
            <a:ext cx="3265304" cy="1344707"/>
          </a:xfrm>
        </p:spPr>
        <p:txBody>
          <a:bodyPr>
            <a:normAutofit/>
          </a:bodyPr>
          <a:lstStyle>
            <a:lvl1pPr marL="0" indent="0" algn="l">
              <a:buNone/>
              <a:defRPr sz="18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4"/>
          <a:stretch>
            <a:fillRect/>
          </a:stretch>
        </p:blipFill>
        <p:spPr>
          <a:xfrm>
            <a:off x="1611320" y="4104813"/>
            <a:ext cx="898798" cy="1379718"/>
          </a:xfrm>
          <a:prstGeom prst="rect">
            <a:avLst/>
          </a:prstGeom>
        </p:spPr>
      </p:pic>
      <p:sp>
        <p:nvSpPr>
          <p:cNvPr id="7" name="Päivämäärän paikkamerkki 6">
            <a:extLst>
              <a:ext uri="{FF2B5EF4-FFF2-40B4-BE49-F238E27FC236}">
                <a16:creationId xmlns:a16="http://schemas.microsoft.com/office/drawing/2014/main" id="{EA9414E8-5AD8-8144-8B54-32B155E0345C}"/>
              </a:ext>
            </a:extLst>
          </p:cNvPr>
          <p:cNvSpPr>
            <a:spLocks noGrp="1"/>
          </p:cNvSpPr>
          <p:nvPr>
            <p:ph type="dt" sz="half" idx="10"/>
          </p:nvPr>
        </p:nvSpPr>
        <p:spPr>
          <a:xfrm>
            <a:off x="2653047" y="5208868"/>
            <a:ext cx="2290987" cy="365125"/>
          </a:xfrm>
        </p:spPr>
        <p:txBody>
          <a:bodyPr/>
          <a:lstStyle>
            <a:lvl1pPr algn="r">
              <a:defRPr sz="1400" b="1"/>
            </a:lvl1pPr>
          </a:lstStyle>
          <a:p>
            <a:fld id="{E201C582-3B7D-4071-92ED-9ACD72A46908}" type="datetime1">
              <a:rPr lang="fi-FI" smtClean="0"/>
              <a:t>8.1.2025</a:t>
            </a:fld>
            <a:endParaRPr lang="fi-FI" dirty="0"/>
          </a:p>
        </p:txBody>
      </p:sp>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0740563" y="669257"/>
            <a:ext cx="644428" cy="647700"/>
          </a:xfrm>
          <a:prstGeom prst="rect">
            <a:avLst/>
          </a:prstGeom>
        </p:spPr>
      </p:pic>
    </p:spTree>
    <p:extLst>
      <p:ext uri="{BB962C8B-B14F-4D97-AF65-F5344CB8AC3E}">
        <p14:creationId xmlns:p14="http://schemas.microsoft.com/office/powerpoint/2010/main" val="773079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1"/>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52BB320E-AE24-5544-8176-D98037CBB602}"/>
              </a:ext>
            </a:extLst>
          </p:cNvPr>
          <p:cNvSpPr>
            <a:spLocks noGrp="1"/>
          </p:cNvSpPr>
          <p:nvPr>
            <p:ph type="pic" sz="quarter" idx="10"/>
          </p:nvPr>
        </p:nvSpPr>
        <p:spPr>
          <a:xfrm>
            <a:off x="0" y="0"/>
            <a:ext cx="12192000" cy="6858000"/>
          </a:xfrm>
        </p:spPr>
        <p:txBody>
          <a:bodyPr/>
          <a:lstStyle/>
          <a:p>
            <a:r>
              <a:rPr lang="fi-FI"/>
              <a:t>Lisää kuva napsauttamalla kuvaketta</a:t>
            </a:r>
          </a:p>
        </p:txBody>
      </p:sp>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53035" y="1290918"/>
            <a:ext cx="8211671" cy="1129553"/>
          </a:xfrm>
        </p:spPr>
        <p:txBody>
          <a:bodyPr anchor="b">
            <a:noAutofit/>
          </a:bodyPr>
          <a:lstStyle>
            <a:lvl1pPr algn="l">
              <a:defRPr sz="4000">
                <a:solidFill>
                  <a:schemeClr val="bg1"/>
                </a:solidFill>
              </a:defRPr>
            </a:lvl1pPr>
          </a:lstStyle>
          <a:p>
            <a:r>
              <a:rPr lang="fi-FI"/>
              <a:t>Muokkaa ots. perustyyl. napsautt.</a:t>
            </a:r>
            <a:endParaRPr lang="fi-FI" dirty="0"/>
          </a:p>
        </p:txBody>
      </p:sp>
      <p:sp>
        <p:nvSpPr>
          <p:cNvPr id="4" name="Dian numeron paikkamerkki 5">
            <a:extLst>
              <a:ext uri="{FF2B5EF4-FFF2-40B4-BE49-F238E27FC236}">
                <a16:creationId xmlns:a16="http://schemas.microsoft.com/office/drawing/2014/main" id="{D95F51E2-F3FE-0342-BE9F-F5E1058A4456}"/>
              </a:ext>
            </a:extLst>
          </p:cNvPr>
          <p:cNvSpPr>
            <a:spLocks noGrp="1"/>
          </p:cNvSpPr>
          <p:nvPr>
            <p:ph type="sldNum" sz="quarter" idx="12"/>
          </p:nvPr>
        </p:nvSpPr>
        <p:spPr>
          <a:xfrm>
            <a:off x="8699500" y="6178550"/>
            <a:ext cx="2743200" cy="365125"/>
          </a:xfrm>
        </p:spPr>
        <p:txBody>
          <a:bodyPr/>
          <a:lstStyle/>
          <a:p>
            <a:fld id="{69C2F4FE-713B-884F-B5BF-63AA24B8D1FF}" type="slidenum">
              <a:rPr lang="fi-FI" smtClean="0"/>
              <a:pPr/>
              <a:t>‹#›</a:t>
            </a:fld>
            <a:endParaRPr lang="fi-FI"/>
          </a:p>
        </p:txBody>
      </p:sp>
    </p:spTree>
    <p:extLst>
      <p:ext uri="{BB962C8B-B14F-4D97-AF65-F5344CB8AC3E}">
        <p14:creationId xmlns:p14="http://schemas.microsoft.com/office/powerpoint/2010/main" val="3839531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35106" y="2060447"/>
            <a:ext cx="9932894" cy="1449515"/>
          </a:xfrm>
        </p:spPr>
        <p:txBody>
          <a:bodyPr anchor="b">
            <a:normAutofit/>
          </a:bodyPr>
          <a:lstStyle>
            <a:lvl1pPr algn="l">
              <a:defRPr sz="4000">
                <a:solidFill>
                  <a:schemeClr val="tx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735106" y="3852672"/>
            <a:ext cx="9932894" cy="963168"/>
          </a:xfrm>
        </p:spPr>
        <p:txBody>
          <a:bodyPr>
            <a:normAutofit/>
          </a:bodyPr>
          <a:lstStyle>
            <a:lvl1pPr marL="0" indent="0" algn="l">
              <a:buNone/>
              <a:defRPr sz="1600" spc="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11" name="Kuva 10" descr="Oulun kaupungin tunnus">
            <a:extLst>
              <a:ext uri="{FF2B5EF4-FFF2-40B4-BE49-F238E27FC236}">
                <a16:creationId xmlns:a16="http://schemas.microsoft.com/office/drawing/2014/main" id="{A9479630-7DE6-4C4B-9AAB-CA44D496E3C3}"/>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5" name="Tekstin paikkamerkki 4">
            <a:extLst>
              <a:ext uri="{FF2B5EF4-FFF2-40B4-BE49-F238E27FC236}">
                <a16:creationId xmlns:a16="http://schemas.microsoft.com/office/drawing/2014/main" id="{E8ED4078-C745-6B4D-9F2B-041B10D65B63}"/>
              </a:ext>
            </a:extLst>
          </p:cNvPr>
          <p:cNvSpPr>
            <a:spLocks noGrp="1"/>
          </p:cNvSpPr>
          <p:nvPr>
            <p:ph type="body" sz="quarter" idx="10"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3" name="Kuva 12">
            <a:extLst>
              <a:ext uri="{FF2B5EF4-FFF2-40B4-BE49-F238E27FC236}">
                <a16:creationId xmlns:a16="http://schemas.microsoft.com/office/drawing/2014/main" id="{AA21C816-39A0-A74A-8F2A-2CE8F947274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719877" y="669257"/>
            <a:ext cx="685800" cy="647700"/>
          </a:xfrm>
          <a:prstGeom prst="rect">
            <a:avLst/>
          </a:prstGeom>
        </p:spPr>
      </p:pic>
      <p:sp>
        <p:nvSpPr>
          <p:cNvPr id="9" name="Dian numeron paikkamerkki 5">
            <a:extLst>
              <a:ext uri="{FF2B5EF4-FFF2-40B4-BE49-F238E27FC236}">
                <a16:creationId xmlns:a16="http://schemas.microsoft.com/office/drawing/2014/main" id="{98760C89-6817-3A49-8E64-DA29B5A79D97}"/>
              </a:ext>
            </a:extLst>
          </p:cNvPr>
          <p:cNvSpPr>
            <a:spLocks noGrp="1"/>
          </p:cNvSpPr>
          <p:nvPr>
            <p:ph type="sldNum" sz="quarter" idx="12"/>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62276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8B4BE5-33C4-7740-90A5-CB0EE6BC9AA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9B77511-3DF1-B246-9F30-F66AE595E17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8050F2C-300C-484D-86D0-75504628B814}"/>
              </a:ext>
            </a:extLst>
          </p:cNvPr>
          <p:cNvSpPr>
            <a:spLocks noGrp="1"/>
          </p:cNvSpPr>
          <p:nvPr>
            <p:ph type="dt" sz="half" idx="10"/>
          </p:nvPr>
        </p:nvSpPr>
        <p:spPr/>
        <p:txBody>
          <a:bodyPr/>
          <a:lstStyle>
            <a:lvl1pPr>
              <a:defRPr>
                <a:solidFill>
                  <a:schemeClr val="tx1"/>
                </a:solidFill>
              </a:defRPr>
            </a:lvl1pPr>
          </a:lstStyle>
          <a:p>
            <a:fld id="{D927CE58-BE91-4331-A26E-FD3292187D25}" type="datetime1">
              <a:rPr lang="fi-FI" smtClean="0"/>
              <a:t>8.1.2025</a:t>
            </a:fld>
            <a:endParaRPr lang="fi-FI"/>
          </a:p>
        </p:txBody>
      </p:sp>
      <p:sp>
        <p:nvSpPr>
          <p:cNvPr id="5" name="Alatunnisteen paikkamerkki 4">
            <a:extLst>
              <a:ext uri="{FF2B5EF4-FFF2-40B4-BE49-F238E27FC236}">
                <a16:creationId xmlns:a16="http://schemas.microsoft.com/office/drawing/2014/main" id="{39BF014A-7030-514A-AD23-EB2DFC613556}"/>
              </a:ext>
            </a:extLst>
          </p:cNvPr>
          <p:cNvSpPr>
            <a:spLocks noGrp="1"/>
          </p:cNvSpPr>
          <p:nvPr>
            <p:ph type="ftr" sz="quarter" idx="11"/>
          </p:nvPr>
        </p:nvSpPr>
        <p:spPr/>
        <p:txBody>
          <a:bodyPr/>
          <a:lstStyle>
            <a:lvl1pPr>
              <a:defRPr>
                <a:solidFill>
                  <a:schemeClr val="tx1"/>
                </a:solidFill>
              </a:defRPr>
            </a:lvl1pPr>
          </a:lstStyle>
          <a:p>
            <a:endParaRPr lang="fi-FI"/>
          </a:p>
        </p:txBody>
      </p:sp>
      <p:sp>
        <p:nvSpPr>
          <p:cNvPr id="6" name="Dian numeron paikkamerkki 5">
            <a:extLst>
              <a:ext uri="{FF2B5EF4-FFF2-40B4-BE49-F238E27FC236}">
                <a16:creationId xmlns:a16="http://schemas.microsoft.com/office/drawing/2014/main" id="{DD7C5B36-3BF9-4A48-B14B-E5330E0AE979}"/>
              </a:ext>
            </a:extLst>
          </p:cNvPr>
          <p:cNvSpPr>
            <a:spLocks noGrp="1"/>
          </p:cNvSpPr>
          <p:nvPr>
            <p:ph type="sldNum" sz="quarter" idx="12"/>
          </p:nvPr>
        </p:nvSpPr>
        <p:spPr/>
        <p:txBody>
          <a:bodyPr/>
          <a:lstStyle>
            <a:lvl1pPr>
              <a:defRPr>
                <a:solidFill>
                  <a:schemeClr val="tx1"/>
                </a:solidFill>
              </a:defRPr>
            </a:lvl1pPr>
          </a:lstStyle>
          <a:p>
            <a:fld id="{69C2F4FE-713B-884F-B5BF-63AA24B8D1FF}" type="slidenum">
              <a:rPr lang="fi-FI" smtClean="0"/>
              <a:pPr/>
              <a:t>‹#›</a:t>
            </a:fld>
            <a:endParaRPr lang="fi-FI"/>
          </a:p>
        </p:txBody>
      </p:sp>
      <p:pic>
        <p:nvPicPr>
          <p:cNvPr id="7" name="Kuva 6">
            <a:extLst>
              <a:ext uri="{FF2B5EF4-FFF2-40B4-BE49-F238E27FC236}">
                <a16:creationId xmlns:a16="http://schemas.microsoft.com/office/drawing/2014/main" id="{EB7270A1-F7B8-8F47-A43A-0767FDA0F30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spTree>
    <p:extLst>
      <p:ext uri="{BB962C8B-B14F-4D97-AF65-F5344CB8AC3E}">
        <p14:creationId xmlns:p14="http://schemas.microsoft.com/office/powerpoint/2010/main" val="380965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BC2442-37AE-5C40-BCED-03A8BF0F38C1}"/>
              </a:ext>
            </a:extLst>
          </p:cNvPr>
          <p:cNvSpPr>
            <a:spLocks noGrp="1"/>
          </p:cNvSpPr>
          <p:nvPr>
            <p:ph type="title"/>
          </p:nvPr>
        </p:nvSpPr>
        <p:spPr>
          <a:xfrm>
            <a:off x="831850" y="1709739"/>
            <a:ext cx="10515600" cy="1176896"/>
          </a:xfrm>
        </p:spPr>
        <p:txBody>
          <a:bodyPr anchor="b">
            <a:normAutofit/>
          </a:bodyPr>
          <a:lstStyle>
            <a:lvl1pPr>
              <a:defRPr sz="40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5D3DAFCB-F2FD-B748-8F31-AA990DAEAEA1}"/>
              </a:ext>
            </a:extLst>
          </p:cNvPr>
          <p:cNvSpPr>
            <a:spLocks noGrp="1"/>
          </p:cNvSpPr>
          <p:nvPr>
            <p:ph type="body" idx="1"/>
          </p:nvPr>
        </p:nvSpPr>
        <p:spPr>
          <a:xfrm>
            <a:off x="831850" y="3155111"/>
            <a:ext cx="10515600" cy="39491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7" name="Kuva 6">
            <a:extLst>
              <a:ext uri="{FF2B5EF4-FFF2-40B4-BE49-F238E27FC236}">
                <a16:creationId xmlns:a16="http://schemas.microsoft.com/office/drawing/2014/main" id="{C788AD55-A39B-3A46-9037-D338B8A10AA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8" name="Kuva 7" descr="Oulun kaupungin tunnus">
            <a:extLst>
              <a:ext uri="{FF2B5EF4-FFF2-40B4-BE49-F238E27FC236}">
                <a16:creationId xmlns:a16="http://schemas.microsoft.com/office/drawing/2014/main" id="{F4FAD0AA-26E5-284B-AB58-73CB27A5FAB8}"/>
              </a:ext>
            </a:extLst>
          </p:cNvPr>
          <p:cNvPicPr>
            <a:picLocks noChangeAspect="1"/>
          </p:cNvPicPr>
          <p:nvPr userDrawn="1"/>
        </p:nvPicPr>
        <p:blipFill>
          <a:blip r:embed="rId3"/>
          <a:stretch>
            <a:fillRect/>
          </a:stretch>
        </p:blipFill>
        <p:spPr>
          <a:xfrm>
            <a:off x="724568" y="5751093"/>
            <a:ext cx="1248611" cy="624306"/>
          </a:xfrm>
          <a:prstGeom prst="rect">
            <a:avLst/>
          </a:prstGeom>
        </p:spPr>
      </p:pic>
      <p:sp>
        <p:nvSpPr>
          <p:cNvPr id="6" name="Dian numeron paikkamerkki 5">
            <a:extLst>
              <a:ext uri="{FF2B5EF4-FFF2-40B4-BE49-F238E27FC236}">
                <a16:creationId xmlns:a16="http://schemas.microsoft.com/office/drawing/2014/main" id="{4F621261-E8DF-144D-B79D-0C92CCD3103E}"/>
              </a:ext>
            </a:extLst>
          </p:cNvPr>
          <p:cNvSpPr>
            <a:spLocks noGrp="1"/>
          </p:cNvSpPr>
          <p:nvPr>
            <p:ph type="sldNum" sz="quarter" idx="12"/>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548043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982694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7" name="Dian numeron paikkamerkki 5">
            <a:extLst>
              <a:ext uri="{FF2B5EF4-FFF2-40B4-BE49-F238E27FC236}">
                <a16:creationId xmlns:a16="http://schemas.microsoft.com/office/drawing/2014/main" id="{DB1B380D-DC23-B745-B3E8-6110D503E82D}"/>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356722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Tekstin paikkamerkki 10">
            <a:extLst>
              <a:ext uri="{FF2B5EF4-FFF2-40B4-BE49-F238E27FC236}">
                <a16:creationId xmlns:a16="http://schemas.microsoft.com/office/drawing/2014/main" id="{212025FF-3F8D-B24A-B526-188D2E11D6F9}"/>
              </a:ext>
            </a:extLst>
          </p:cNvPr>
          <p:cNvSpPr>
            <a:spLocks noGrp="1"/>
          </p:cNvSpPr>
          <p:nvPr>
            <p:ph type="body" sz="quarter" idx="13"/>
          </p:nvPr>
        </p:nvSpPr>
        <p:spPr>
          <a:xfrm>
            <a:off x="6417898"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70CE01D4-2497-5E46-86C3-6E13587426D7}"/>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327112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18DAED1-DD14-BF4A-B88C-E1C96F943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58CEF64-9781-D945-9720-99CE85F39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4101579-0DA9-4049-AC13-EF6FA335BF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b="1">
                <a:solidFill>
                  <a:schemeClr val="bg1"/>
                </a:solidFill>
                <a:latin typeface="Segoe UI" panose="020B0502040204020203" pitchFamily="34" charset="0"/>
                <a:cs typeface="Segoe UI" panose="020B0502040204020203" pitchFamily="34" charset="0"/>
              </a:defRPr>
            </a:lvl1pPr>
          </a:lstStyle>
          <a:p>
            <a:fld id="{E5307CCB-1C5D-4598-97E0-D526A2165EE0}" type="datetime1">
              <a:rPr lang="fi-FI" smtClean="0"/>
              <a:t>8.1.2025</a:t>
            </a:fld>
            <a:endParaRPr lang="fi-FI" dirty="0"/>
          </a:p>
        </p:txBody>
      </p:sp>
      <p:sp>
        <p:nvSpPr>
          <p:cNvPr id="5" name="Alatunnisteen paikkamerkki 4">
            <a:extLst>
              <a:ext uri="{FF2B5EF4-FFF2-40B4-BE49-F238E27FC236}">
                <a16:creationId xmlns:a16="http://schemas.microsoft.com/office/drawing/2014/main" id="{265F9E72-400B-824D-91AE-6E5C40C7F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Segoe UI" panose="020B0502040204020203" pitchFamily="34" charset="0"/>
                <a:cs typeface="Segoe UI" panose="020B0502040204020203" pitchFamily="34" charset="0"/>
              </a:defRPr>
            </a:lvl1pPr>
          </a:lstStyle>
          <a:p>
            <a:endParaRPr lang="fi-FI"/>
          </a:p>
        </p:txBody>
      </p:sp>
      <p:sp>
        <p:nvSpPr>
          <p:cNvPr id="6" name="Dian numeron paikkamerkki 5">
            <a:extLst>
              <a:ext uri="{FF2B5EF4-FFF2-40B4-BE49-F238E27FC236}">
                <a16:creationId xmlns:a16="http://schemas.microsoft.com/office/drawing/2014/main" id="{571DABDF-68E5-1744-9D23-F69A2F2C7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Segoe UI" panose="020B0502040204020203" pitchFamily="34" charset="0"/>
                <a:cs typeface="Segoe UI" panose="020B0502040204020203" pitchFamily="34" charset="0"/>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35187210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51" r:id="rId7"/>
    <p:sldLayoutId id="2147483664" r:id="rId8"/>
    <p:sldLayoutId id="2147483665" r:id="rId9"/>
    <p:sldLayoutId id="2147483666" r:id="rId10"/>
    <p:sldLayoutId id="2147483667" r:id="rId11"/>
    <p:sldLayoutId id="2147483670" r:id="rId12"/>
    <p:sldLayoutId id="2147483668" r:id="rId13"/>
    <p:sldLayoutId id="2147483669" r:id="rId14"/>
    <p:sldLayoutId id="2147483677" r:id="rId15"/>
    <p:sldLayoutId id="2147483673" r:id="rId16"/>
    <p:sldLayoutId id="2147483675" r:id="rId17"/>
    <p:sldLayoutId id="2147483674" r:id="rId18"/>
    <p:sldLayoutId id="2147483676" r:id="rId19"/>
    <p:sldLayoutId id="2147483678" r:id="rId20"/>
    <p:sldLayoutId id="2147483679" r:id="rId21"/>
    <p:sldLayoutId id="2147483680" r:id="rId22"/>
    <p:sldLayoutId id="2147483681" r:id="rId23"/>
    <p:sldLayoutId id="2147483682" r:id="rId24"/>
  </p:sldLayoutIdLst>
  <p:hf hdr="0" ftr="0"/>
  <p:txStyles>
    <p:title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iOqYnf5T87s" TargetMode="External"/><Relationship Id="rId3" Type="http://schemas.openxmlformats.org/officeDocument/2006/relationships/hyperlink" Target="https://fi-fi.facebook.com/RakkaudenLaanila/" TargetMode="External"/><Relationship Id="rId7" Type="http://schemas.openxmlformats.org/officeDocument/2006/relationships/hyperlink" Target="https://www.youtube.com/watch?v=SFt1iRqac2w" TargetMode="External"/><Relationship Id="rId2" Type="http://schemas.openxmlformats.org/officeDocument/2006/relationships/hyperlink" Target="https://ouka.fi/laanilan-lukio" TargetMode="Externa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hyperlink" Target="https://www.instagram.com/rakkaudenlaanila/?hl=fi" TargetMode="External"/><Relationship Id="rId4" Type="http://schemas.openxmlformats.org/officeDocument/2006/relationships/hyperlink" Target="https://www.instagram.com/laanilanlukio/" TargetMode="External"/><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9C67B9-BEBC-4E1B-A5E4-F5806F075A1D}"/>
              </a:ext>
            </a:extLst>
          </p:cNvPr>
          <p:cNvSpPr>
            <a:spLocks noGrp="1"/>
          </p:cNvSpPr>
          <p:nvPr>
            <p:ph type="ctrTitle"/>
          </p:nvPr>
        </p:nvSpPr>
        <p:spPr>
          <a:xfrm>
            <a:off x="3243071" y="4069977"/>
            <a:ext cx="7625225" cy="806823"/>
          </a:xfrm>
        </p:spPr>
        <p:txBody>
          <a:bodyPr>
            <a:normAutofit/>
          </a:bodyPr>
          <a:lstStyle/>
          <a:p>
            <a:r>
              <a:rPr lang="fi-FI" dirty="0"/>
              <a:t>Tervetuloa Laanilan lukioon!</a:t>
            </a:r>
          </a:p>
        </p:txBody>
      </p:sp>
      <p:sp>
        <p:nvSpPr>
          <p:cNvPr id="3" name="Alaotsikko 2">
            <a:extLst>
              <a:ext uri="{FF2B5EF4-FFF2-40B4-BE49-F238E27FC236}">
                <a16:creationId xmlns:a16="http://schemas.microsoft.com/office/drawing/2014/main" id="{F7FAFB4C-E744-4D08-B4F3-3231468B2CB2}"/>
              </a:ext>
            </a:extLst>
          </p:cNvPr>
          <p:cNvSpPr>
            <a:spLocks noGrp="1"/>
          </p:cNvSpPr>
          <p:nvPr>
            <p:ph type="subTitle" idx="1"/>
          </p:nvPr>
        </p:nvSpPr>
        <p:spPr/>
        <p:txBody>
          <a:bodyPr/>
          <a:lstStyle/>
          <a:p>
            <a:r>
              <a:rPr lang="fi-FI" dirty="0"/>
              <a:t>Esittelyt ysiluokkalaisille 12/2024 ja 1/2025</a:t>
            </a:r>
          </a:p>
          <a:p>
            <a:r>
              <a:rPr lang="fi-FI" dirty="0"/>
              <a:t>Tutustumisilta 20.1.2025 klo 18</a:t>
            </a:r>
          </a:p>
        </p:txBody>
      </p:sp>
      <p:sp>
        <p:nvSpPr>
          <p:cNvPr id="4" name="Päivämäärän paikkamerkki 3">
            <a:extLst>
              <a:ext uri="{FF2B5EF4-FFF2-40B4-BE49-F238E27FC236}">
                <a16:creationId xmlns:a16="http://schemas.microsoft.com/office/drawing/2014/main" id="{4B8C7529-C966-4B83-853F-A92ECD4A1468}"/>
              </a:ext>
            </a:extLst>
          </p:cNvPr>
          <p:cNvSpPr>
            <a:spLocks noGrp="1"/>
          </p:cNvSpPr>
          <p:nvPr>
            <p:ph type="dt" sz="half" idx="10"/>
          </p:nvPr>
        </p:nvSpPr>
        <p:spPr/>
        <p:txBody>
          <a:bodyPr/>
          <a:lstStyle/>
          <a:p>
            <a:endParaRPr lang="fi-FI" dirty="0"/>
          </a:p>
        </p:txBody>
      </p:sp>
    </p:spTree>
    <p:extLst>
      <p:ext uri="{BB962C8B-B14F-4D97-AF65-F5344CB8AC3E}">
        <p14:creationId xmlns:p14="http://schemas.microsoft.com/office/powerpoint/2010/main" val="1828431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63C99E4-6E53-AF4E-A1EB-F5A058C19852}"/>
              </a:ext>
            </a:extLst>
          </p:cNvPr>
          <p:cNvSpPr>
            <a:spLocks noGrp="1"/>
          </p:cNvSpPr>
          <p:nvPr>
            <p:ph type="title"/>
          </p:nvPr>
        </p:nvSpPr>
        <p:spPr>
          <a:xfrm>
            <a:off x="838200" y="365126"/>
            <a:ext cx="10515600" cy="897618"/>
          </a:xfrm>
        </p:spPr>
        <p:txBody>
          <a:bodyPr>
            <a:normAutofit/>
          </a:bodyPr>
          <a:lstStyle/>
          <a:p>
            <a:r>
              <a:rPr lang="fi-FI" sz="3200" dirty="0"/>
              <a:t>Laanilan lukion tulevaisuus</a:t>
            </a:r>
          </a:p>
        </p:txBody>
      </p:sp>
      <p:graphicFrame>
        <p:nvGraphicFramePr>
          <p:cNvPr id="6" name="Sisällön paikkamerkki 5">
            <a:extLst>
              <a:ext uri="{FF2B5EF4-FFF2-40B4-BE49-F238E27FC236}">
                <a16:creationId xmlns:a16="http://schemas.microsoft.com/office/drawing/2014/main" id="{52391128-D42F-1399-3DF7-A1E8411E7DC8}"/>
              </a:ext>
            </a:extLst>
          </p:cNvPr>
          <p:cNvGraphicFramePr>
            <a:graphicFrameLocks noGrp="1"/>
          </p:cNvGraphicFramePr>
          <p:nvPr>
            <p:ph idx="1"/>
            <p:extLst>
              <p:ext uri="{D42A27DB-BD31-4B8C-83A1-F6EECF244321}">
                <p14:modId xmlns:p14="http://schemas.microsoft.com/office/powerpoint/2010/main" val="1835033830"/>
              </p:ext>
            </p:extLst>
          </p:nvPr>
        </p:nvGraphicFramePr>
        <p:xfrm>
          <a:off x="574767" y="1262744"/>
          <a:ext cx="10937964" cy="5093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äivämäärän paikkamerkki 3">
            <a:extLst>
              <a:ext uri="{FF2B5EF4-FFF2-40B4-BE49-F238E27FC236}">
                <a16:creationId xmlns:a16="http://schemas.microsoft.com/office/drawing/2014/main" id="{D6CFD589-B45A-E0C6-842E-46CF66FB47EF}"/>
              </a:ext>
            </a:extLst>
          </p:cNvPr>
          <p:cNvSpPr>
            <a:spLocks noGrp="1"/>
          </p:cNvSpPr>
          <p:nvPr>
            <p:ph type="dt" sz="half" idx="10"/>
          </p:nvPr>
        </p:nvSpPr>
        <p:spPr/>
        <p:txBody>
          <a:bodyPr/>
          <a:lstStyle/>
          <a:p>
            <a:fld id="{D927CE58-BE91-4331-A26E-FD3292187D25}" type="datetime1">
              <a:rPr lang="fi-FI" smtClean="0"/>
              <a:t>8.1.2025</a:t>
            </a:fld>
            <a:endParaRPr lang="fi-FI"/>
          </a:p>
        </p:txBody>
      </p:sp>
      <p:sp>
        <p:nvSpPr>
          <p:cNvPr id="5" name="Dian numeron paikkamerkki 4">
            <a:extLst>
              <a:ext uri="{FF2B5EF4-FFF2-40B4-BE49-F238E27FC236}">
                <a16:creationId xmlns:a16="http://schemas.microsoft.com/office/drawing/2014/main" id="{400B8274-49F1-2F16-E64B-CF34AFD170BF}"/>
              </a:ext>
            </a:extLst>
          </p:cNvPr>
          <p:cNvSpPr>
            <a:spLocks noGrp="1"/>
          </p:cNvSpPr>
          <p:nvPr>
            <p:ph type="sldNum" sz="quarter" idx="12"/>
          </p:nvPr>
        </p:nvSpPr>
        <p:spPr/>
        <p:txBody>
          <a:bodyPr/>
          <a:lstStyle/>
          <a:p>
            <a:fld id="{69C2F4FE-713B-884F-B5BF-63AA24B8D1FF}" type="slidenum">
              <a:rPr lang="fi-FI" smtClean="0"/>
              <a:pPr/>
              <a:t>10</a:t>
            </a:fld>
            <a:endParaRPr lang="fi-FI"/>
          </a:p>
        </p:txBody>
      </p:sp>
      <p:sp>
        <p:nvSpPr>
          <p:cNvPr id="7" name="Vuokaaviosymboli: Reikänauha 6">
            <a:extLst>
              <a:ext uri="{FF2B5EF4-FFF2-40B4-BE49-F238E27FC236}">
                <a16:creationId xmlns:a16="http://schemas.microsoft.com/office/drawing/2014/main" id="{F031C919-8247-70D4-1EAD-302C5D1A1AB7}"/>
              </a:ext>
            </a:extLst>
          </p:cNvPr>
          <p:cNvSpPr/>
          <p:nvPr/>
        </p:nvSpPr>
        <p:spPr>
          <a:xfrm>
            <a:off x="4505050" y="5236462"/>
            <a:ext cx="3422469" cy="1387040"/>
          </a:xfrm>
          <a:prstGeom prst="flowChartPunchedTap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t>Yläkoulu muuttaa pois 31.12.2026</a:t>
            </a:r>
          </a:p>
          <a:p>
            <a:pPr algn="ctr"/>
            <a:r>
              <a:rPr lang="fi-FI" dirty="0"/>
              <a:t>-&gt; Tilojen muutostyöt</a:t>
            </a:r>
          </a:p>
        </p:txBody>
      </p:sp>
      <p:sp>
        <p:nvSpPr>
          <p:cNvPr id="8" name="Vuokaaviosymboli: Reikänauha 7">
            <a:extLst>
              <a:ext uri="{FF2B5EF4-FFF2-40B4-BE49-F238E27FC236}">
                <a16:creationId xmlns:a16="http://schemas.microsoft.com/office/drawing/2014/main" id="{994C7604-3415-B15B-4A4F-E9E02A3A3C21}"/>
              </a:ext>
            </a:extLst>
          </p:cNvPr>
          <p:cNvSpPr/>
          <p:nvPr/>
        </p:nvSpPr>
        <p:spPr>
          <a:xfrm>
            <a:off x="1503316" y="5338354"/>
            <a:ext cx="2542903" cy="961427"/>
          </a:xfrm>
          <a:prstGeom prst="flowChartPunchedTap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t>”Pikku ipanat huutelee käytävillä”</a:t>
            </a:r>
          </a:p>
        </p:txBody>
      </p:sp>
    </p:spTree>
    <p:extLst>
      <p:ext uri="{BB962C8B-B14F-4D97-AF65-F5344CB8AC3E}">
        <p14:creationId xmlns:p14="http://schemas.microsoft.com/office/powerpoint/2010/main" val="210362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617075" y="229803"/>
            <a:ext cx="8229600" cy="1127089"/>
          </a:xfrm>
        </p:spPr>
        <p:txBody>
          <a:bodyPr>
            <a:normAutofit/>
          </a:bodyPr>
          <a:lstStyle/>
          <a:p>
            <a:r>
              <a:rPr lang="fi-FI" sz="2800" dirty="0"/>
              <a:t>Mikä muuttuu? Lukio-opiskelu on joustavaa</a:t>
            </a:r>
          </a:p>
        </p:txBody>
      </p:sp>
      <p:sp>
        <p:nvSpPr>
          <p:cNvPr id="3" name="Sisällön paikkamerkki 2"/>
          <p:cNvSpPr>
            <a:spLocks noGrp="1"/>
          </p:cNvSpPr>
          <p:nvPr>
            <p:ph idx="1"/>
          </p:nvPr>
        </p:nvSpPr>
        <p:spPr>
          <a:xfrm>
            <a:off x="1617075" y="1531754"/>
            <a:ext cx="8352928" cy="4824536"/>
          </a:xfrm>
        </p:spPr>
        <p:txBody>
          <a:bodyPr>
            <a:normAutofit fontScale="70000" lnSpcReduction="20000"/>
          </a:bodyPr>
          <a:lstStyle/>
          <a:p>
            <a:r>
              <a:rPr lang="fi-FI" b="1" dirty="0"/>
              <a:t>Luokattomuus – ryhmät on</a:t>
            </a:r>
          </a:p>
          <a:p>
            <a:pPr lvl="1"/>
            <a:r>
              <a:rPr lang="fi-FI" dirty="0"/>
              <a:t>Opiskeluryhmät vaihtelevat aineesta toiseen eikä opinnoissa </a:t>
            </a:r>
            <a:r>
              <a:rPr lang="fi-FI" b="1" dirty="0"/>
              <a:t>etenemistä ole sidottu vuosiluokkiin</a:t>
            </a:r>
            <a:r>
              <a:rPr lang="fi-FI" dirty="0"/>
              <a:t>.</a:t>
            </a:r>
          </a:p>
          <a:p>
            <a:endParaRPr lang="fi-FI" sz="1600" dirty="0"/>
          </a:p>
          <a:p>
            <a:r>
              <a:rPr lang="fi-FI" b="1" dirty="0"/>
              <a:t>Vapaus – vastuu</a:t>
            </a:r>
          </a:p>
          <a:p>
            <a:pPr lvl="1"/>
            <a:r>
              <a:rPr lang="fi-FI" dirty="0"/>
              <a:t>Jokainen etenee </a:t>
            </a:r>
            <a:r>
              <a:rPr lang="fi-FI" b="1" dirty="0"/>
              <a:t>omaa tahtiaan </a:t>
            </a:r>
            <a:r>
              <a:rPr lang="fi-FI" dirty="0"/>
              <a:t>opintosuunnitelmansa mukaisesti. Opiskelija ei jää luokalle, siirry luokalta toiselle tai saa ehtoja.</a:t>
            </a:r>
          </a:p>
          <a:p>
            <a:endParaRPr lang="fi-FI" sz="1600" dirty="0"/>
          </a:p>
          <a:p>
            <a:r>
              <a:rPr lang="fi-FI" b="1" dirty="0"/>
              <a:t>Periodit ja päättöviikko</a:t>
            </a:r>
          </a:p>
          <a:p>
            <a:pPr lvl="1"/>
            <a:r>
              <a:rPr lang="fi-FI" dirty="0"/>
              <a:t>Lukuvuosi on jaettu </a:t>
            </a:r>
            <a:r>
              <a:rPr lang="fi-FI" b="1" dirty="0"/>
              <a:t>viiteen periodiin</a:t>
            </a:r>
            <a:r>
              <a:rPr lang="fi-FI" dirty="0"/>
              <a:t>. </a:t>
            </a:r>
          </a:p>
          <a:p>
            <a:endParaRPr lang="fi-FI" sz="1600" dirty="0"/>
          </a:p>
          <a:p>
            <a:r>
              <a:rPr lang="fi-FI" b="1" dirty="0"/>
              <a:t>Oppimäärä 150 opintopistettä (op)</a:t>
            </a:r>
          </a:p>
          <a:p>
            <a:pPr lvl="1"/>
            <a:r>
              <a:rPr lang="fi-FI" dirty="0"/>
              <a:t>valtakunnallisia pakollisia 94 tai 102 op</a:t>
            </a:r>
          </a:p>
          <a:p>
            <a:pPr lvl="1"/>
            <a:r>
              <a:rPr lang="fi-FI" dirty="0"/>
              <a:t>valtakunnallisia valinnaisia vähintään 20 op</a:t>
            </a:r>
          </a:p>
          <a:p>
            <a:pPr lvl="1"/>
            <a:r>
              <a:rPr lang="fi-FI" dirty="0"/>
              <a:t>paikallisia tai koulukohtaisia valinnaisia 28-36 op</a:t>
            </a:r>
          </a:p>
          <a:p>
            <a:endParaRPr lang="fi-FI" sz="1600" dirty="0"/>
          </a:p>
          <a:p>
            <a:r>
              <a:rPr lang="fi-FI" b="1" dirty="0"/>
              <a:t>Lukioiden yhteistyö</a:t>
            </a:r>
          </a:p>
          <a:p>
            <a:pPr lvl="1"/>
            <a:r>
              <a:rPr lang="fi-FI" dirty="0"/>
              <a:t>Voit valita opintoja myös </a:t>
            </a:r>
            <a:r>
              <a:rPr lang="fi-FI" b="1" dirty="0"/>
              <a:t>toisten lukioiden opintotarjottimilta </a:t>
            </a:r>
          </a:p>
          <a:p>
            <a:pPr marL="457200" lvl="1" indent="0">
              <a:buNone/>
            </a:pPr>
            <a:r>
              <a:rPr lang="fi-FI" b="1" dirty="0"/>
              <a:t>	ja </a:t>
            </a:r>
            <a:r>
              <a:rPr lang="fi-FI" b="1" dirty="0" err="1"/>
              <a:t>eLukiosta</a:t>
            </a:r>
            <a:r>
              <a:rPr lang="fi-FI" b="1" dirty="0"/>
              <a:t>.</a:t>
            </a:r>
          </a:p>
          <a:p>
            <a:endParaRPr lang="fi-FI" sz="1600" dirty="0"/>
          </a:p>
          <a:p>
            <a:r>
              <a:rPr lang="fi-FI" b="1" dirty="0"/>
              <a:t>Uusia, mukavia juhlaperinteitä</a:t>
            </a:r>
            <a:endParaRPr lang="fi-FI"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1881" y="3130740"/>
            <a:ext cx="4301776" cy="3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495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847528" y="202306"/>
            <a:ext cx="8229600" cy="1127089"/>
          </a:xfrm>
        </p:spPr>
        <p:txBody>
          <a:bodyPr>
            <a:normAutofit/>
          </a:bodyPr>
          <a:lstStyle/>
          <a:p>
            <a:r>
              <a:rPr lang="fi-FI" sz="2800" b="1" dirty="0"/>
              <a:t>Lisää tietoa Laanilan lukiosta</a:t>
            </a:r>
          </a:p>
        </p:txBody>
      </p:sp>
      <p:sp>
        <p:nvSpPr>
          <p:cNvPr id="3" name="Sisällön paikkamerkki 2"/>
          <p:cNvSpPr>
            <a:spLocks noGrp="1"/>
          </p:cNvSpPr>
          <p:nvPr>
            <p:ph idx="1"/>
          </p:nvPr>
        </p:nvSpPr>
        <p:spPr>
          <a:xfrm>
            <a:off x="1847528" y="1311642"/>
            <a:ext cx="8435280" cy="5260671"/>
          </a:xfrm>
        </p:spPr>
        <p:txBody>
          <a:bodyPr>
            <a:normAutofit fontScale="25000" lnSpcReduction="20000"/>
          </a:bodyPr>
          <a:lstStyle/>
          <a:p>
            <a:pPr marL="0" indent="0">
              <a:buNone/>
            </a:pPr>
            <a:endParaRPr lang="fi-FI" dirty="0">
              <a:latin typeface="Comic Sans MS" pitchFamily="66" charset="0"/>
            </a:endParaRPr>
          </a:p>
          <a:p>
            <a:pPr marL="0" indent="0">
              <a:buNone/>
            </a:pPr>
            <a:endParaRPr lang="fi-FI" dirty="0">
              <a:latin typeface="Comic Sans MS" pitchFamily="66" charset="0"/>
            </a:endParaRPr>
          </a:p>
          <a:p>
            <a:pPr marL="0" indent="0">
              <a:buNone/>
            </a:pPr>
            <a:r>
              <a:rPr lang="fi-FI" sz="8000" dirty="0">
                <a:latin typeface="Calibri" panose="020F0502020204030204" pitchFamily="34" charset="0"/>
                <a:cs typeface="Calibri" panose="020F0502020204030204" pitchFamily="34" charset="0"/>
              </a:rPr>
              <a:t>Laanilan lukio</a:t>
            </a:r>
          </a:p>
          <a:p>
            <a:pPr marL="0" indent="0">
              <a:buNone/>
            </a:pPr>
            <a:r>
              <a:rPr lang="fi-FI" sz="8000" dirty="0" err="1">
                <a:latin typeface="Calibri" panose="020F0502020204030204" pitchFamily="34" charset="0"/>
                <a:cs typeface="Calibri" panose="020F0502020204030204" pitchFamily="34" charset="0"/>
              </a:rPr>
              <a:t>Hintantie</a:t>
            </a:r>
            <a:r>
              <a:rPr lang="fi-FI" sz="8000" dirty="0">
                <a:latin typeface="Calibri" panose="020F0502020204030204" pitchFamily="34" charset="0"/>
                <a:cs typeface="Calibri" panose="020F0502020204030204" pitchFamily="34" charset="0"/>
              </a:rPr>
              <a:t> 66</a:t>
            </a:r>
          </a:p>
          <a:p>
            <a:pPr marL="0" indent="0">
              <a:buNone/>
            </a:pPr>
            <a:r>
              <a:rPr lang="fi-FI" sz="8000" dirty="0">
                <a:latin typeface="Calibri" panose="020F0502020204030204" pitchFamily="34" charset="0"/>
                <a:cs typeface="Calibri" panose="020F0502020204030204" pitchFamily="34" charset="0"/>
              </a:rPr>
              <a:t>90650 Oulu</a:t>
            </a:r>
          </a:p>
          <a:p>
            <a:pPr marL="0" indent="0">
              <a:buNone/>
            </a:pPr>
            <a:r>
              <a:rPr lang="fi-FI" sz="8000" dirty="0">
                <a:latin typeface="Calibri" panose="020F0502020204030204" pitchFamily="34" charset="0"/>
                <a:cs typeface="Calibri" panose="020F0502020204030204" pitchFamily="34" charset="0"/>
                <a:hlinkClick r:id="rId2"/>
              </a:rPr>
              <a:t>https://ouka.fi/laanilan-lukio</a:t>
            </a:r>
            <a:endParaRPr lang="fi-FI" sz="8000" dirty="0">
              <a:latin typeface="Calibri" panose="020F0502020204030204" pitchFamily="34" charset="0"/>
              <a:cs typeface="Calibri" panose="020F0502020204030204" pitchFamily="34" charset="0"/>
            </a:endParaRPr>
          </a:p>
          <a:p>
            <a:pPr marL="0" indent="0">
              <a:buNone/>
            </a:pPr>
            <a:endParaRPr lang="fi-FI" sz="3200" dirty="0">
              <a:latin typeface="Calibri" panose="020F0502020204030204" pitchFamily="34" charset="0"/>
              <a:cs typeface="Calibri" panose="020F0502020204030204" pitchFamily="34" charset="0"/>
            </a:endParaRPr>
          </a:p>
          <a:p>
            <a:pPr marL="0" indent="0">
              <a:buNone/>
            </a:pPr>
            <a:r>
              <a:rPr lang="fi-FI" sz="8000" dirty="0">
                <a:latin typeface="Calibri" panose="020F0502020204030204" pitchFamily="34" charset="0"/>
                <a:cs typeface="Calibri" panose="020F0502020204030204" pitchFamily="34" charset="0"/>
              </a:rPr>
              <a:t>Rehtori Timo Kärkkäinen 044 703 9294</a:t>
            </a:r>
          </a:p>
          <a:p>
            <a:pPr marL="0" indent="0">
              <a:buNone/>
            </a:pPr>
            <a:r>
              <a:rPr lang="fi-FI" sz="8000" dirty="0">
                <a:latin typeface="Calibri" panose="020F0502020204030204" pitchFamily="34" charset="0"/>
                <a:cs typeface="Calibri" panose="020F0502020204030204" pitchFamily="34" charset="0"/>
              </a:rPr>
              <a:t>Opinto-ohjaaja Hanne-Marika Anttila 044 703 9303</a:t>
            </a:r>
          </a:p>
          <a:p>
            <a:pPr marL="0" indent="0">
              <a:buNone/>
            </a:pPr>
            <a:r>
              <a:rPr lang="fi-FI" sz="8000" dirty="0">
                <a:latin typeface="Calibri" panose="020F0502020204030204" pitchFamily="34" charset="0"/>
                <a:cs typeface="Calibri" panose="020F0502020204030204" pitchFamily="34" charset="0"/>
              </a:rPr>
              <a:t>Opinto-ohjaaja Nina Heikkinen 050 367 2692</a:t>
            </a:r>
          </a:p>
          <a:p>
            <a:pPr marL="0" indent="0">
              <a:buNone/>
            </a:pPr>
            <a:endParaRPr lang="fi-FI" sz="3200" dirty="0">
              <a:latin typeface="Calibri" panose="020F0502020204030204" pitchFamily="34" charset="0"/>
              <a:cs typeface="Calibri" panose="020F0502020204030204" pitchFamily="34" charset="0"/>
            </a:endParaRPr>
          </a:p>
          <a:p>
            <a:pPr marL="0" indent="0">
              <a:buNone/>
            </a:pPr>
            <a:r>
              <a:rPr lang="fi-FI" sz="8000" dirty="0">
                <a:latin typeface="Calibri" panose="020F0502020204030204" pitchFamily="34" charset="0"/>
                <a:cs typeface="Calibri" panose="020F0502020204030204" pitchFamily="34" charset="0"/>
              </a:rPr>
              <a:t>Rakkauden </a:t>
            </a:r>
            <a:r>
              <a:rPr lang="fi-FI" sz="8000" dirty="0" err="1">
                <a:latin typeface="Calibri" panose="020F0502020204030204" pitchFamily="34" charset="0"/>
                <a:cs typeface="Calibri" panose="020F0502020204030204" pitchFamily="34" charset="0"/>
              </a:rPr>
              <a:t>Laanila</a:t>
            </a:r>
            <a:r>
              <a:rPr lang="fi-FI" sz="8000" dirty="0">
                <a:latin typeface="Calibri" panose="020F0502020204030204" pitchFamily="34" charset="0"/>
                <a:cs typeface="Calibri" panose="020F0502020204030204" pitchFamily="34" charset="0"/>
              </a:rPr>
              <a:t> Facebookissa</a:t>
            </a:r>
          </a:p>
          <a:p>
            <a:pPr marL="0" indent="0">
              <a:buNone/>
            </a:pPr>
            <a:r>
              <a:rPr lang="fi-FI" sz="8000" dirty="0">
                <a:latin typeface="Calibri" panose="020F0502020204030204" pitchFamily="34" charset="0"/>
                <a:cs typeface="Calibri" panose="020F0502020204030204" pitchFamily="34" charset="0"/>
                <a:hlinkClick r:id="rId3"/>
              </a:rPr>
              <a:t>https://fi-fi.facebook.com/RakkaudenLaanila/</a:t>
            </a:r>
            <a:endParaRPr lang="fi-FI" sz="8000" dirty="0">
              <a:latin typeface="Calibri" panose="020F0502020204030204" pitchFamily="34" charset="0"/>
              <a:cs typeface="Calibri" panose="020F0502020204030204" pitchFamily="34" charset="0"/>
            </a:endParaRPr>
          </a:p>
          <a:p>
            <a:pPr marL="0" indent="0">
              <a:buNone/>
            </a:pPr>
            <a:r>
              <a:rPr lang="fi-FI" sz="8000" dirty="0">
                <a:latin typeface="Calibri" panose="020F0502020204030204" pitchFamily="34" charset="0"/>
                <a:cs typeface="Calibri" panose="020F0502020204030204" pitchFamily="34" charset="0"/>
              </a:rPr>
              <a:t>Instagramissa</a:t>
            </a:r>
          </a:p>
          <a:p>
            <a:pPr marL="0" indent="0">
              <a:buNone/>
            </a:pPr>
            <a:r>
              <a:rPr lang="fi-FI" sz="8000" dirty="0">
                <a:latin typeface="Calibri" panose="020F0502020204030204" pitchFamily="34" charset="0"/>
                <a:cs typeface="Calibri" panose="020F0502020204030204" pitchFamily="34" charset="0"/>
                <a:hlinkClick r:id="rId4"/>
              </a:rPr>
              <a:t>https://www.instagram.com/laanilanlukio/</a:t>
            </a:r>
            <a:endParaRPr lang="fi-FI" sz="8000" dirty="0">
              <a:latin typeface="Calibri" panose="020F0502020204030204" pitchFamily="34" charset="0"/>
              <a:cs typeface="Calibri" panose="020F0502020204030204" pitchFamily="34" charset="0"/>
            </a:endParaRPr>
          </a:p>
          <a:p>
            <a:pPr marL="0" indent="0">
              <a:buNone/>
            </a:pPr>
            <a:r>
              <a:rPr lang="fi-FI" sz="8000" dirty="0">
                <a:latin typeface="Calibri" panose="020F0502020204030204" pitchFamily="34" charset="0"/>
                <a:cs typeface="Calibri" panose="020F0502020204030204" pitchFamily="34" charset="0"/>
                <a:hlinkClick r:id="rId5"/>
              </a:rPr>
              <a:t>https://www.instagram.com/rakkaudenlaanila/?hl=fi</a:t>
            </a:r>
            <a:endParaRPr lang="fi-FI" sz="8000" dirty="0">
              <a:latin typeface="Calibri" panose="020F0502020204030204" pitchFamily="34" charset="0"/>
              <a:cs typeface="Calibri" panose="020F0502020204030204" pitchFamily="34" charset="0"/>
            </a:endParaRPr>
          </a:p>
          <a:p>
            <a:pPr marL="0" indent="0">
              <a:buNone/>
            </a:pPr>
            <a:endParaRPr lang="fi-FI" sz="8000" b="1" dirty="0">
              <a:solidFill>
                <a:srgbClr val="E10069"/>
              </a:solidFill>
              <a:latin typeface="Calibri" panose="020F0502020204030204" pitchFamily="34" charset="0"/>
              <a:cs typeface="Calibri" panose="020F0502020204030204" pitchFamily="34" charset="0"/>
            </a:endParaRPr>
          </a:p>
          <a:p>
            <a:pPr marL="0" indent="0">
              <a:buNone/>
            </a:pPr>
            <a:r>
              <a:rPr lang="fi-FI" sz="8000" b="1" dirty="0">
                <a:solidFill>
                  <a:srgbClr val="E10069"/>
                </a:solidFill>
                <a:latin typeface="Calibri" panose="020F0502020204030204" pitchFamily="34" charset="0"/>
                <a:cs typeface="Calibri" panose="020F0502020204030204" pitchFamily="34" charset="0"/>
              </a:rPr>
              <a:t>		</a:t>
            </a:r>
            <a:endParaRPr lang="fi-FI" sz="9600" dirty="0">
              <a:solidFill>
                <a:srgbClr val="E10069"/>
              </a:solidFill>
            </a:endParaRPr>
          </a:p>
        </p:txBody>
      </p:sp>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7994" y="1312577"/>
            <a:ext cx="2111557" cy="1453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iruutu 3">
            <a:extLst>
              <a:ext uri="{FF2B5EF4-FFF2-40B4-BE49-F238E27FC236}">
                <a16:creationId xmlns:a16="http://schemas.microsoft.com/office/drawing/2014/main" id="{07C14E74-9708-4CC0-A46D-D0A5C087C5C6}"/>
              </a:ext>
            </a:extLst>
          </p:cNvPr>
          <p:cNvSpPr txBox="1"/>
          <p:nvPr/>
        </p:nvSpPr>
        <p:spPr>
          <a:xfrm>
            <a:off x="7856265" y="2621980"/>
            <a:ext cx="3603872" cy="646331"/>
          </a:xfrm>
          <a:prstGeom prst="rect">
            <a:avLst/>
          </a:prstGeom>
          <a:noFill/>
        </p:spPr>
        <p:txBody>
          <a:bodyPr wrap="none" rtlCol="0">
            <a:spAutoFit/>
          </a:bodyPr>
          <a:lstStyle/>
          <a:p>
            <a:pPr algn="ctr"/>
            <a:r>
              <a:rPr lang="fi-FI" sz="1800" u="sng" dirty="0">
                <a:solidFill>
                  <a:srgbClr val="0000FF"/>
                </a:solidFill>
                <a:effectLst/>
                <a:latin typeface="Ebrima" panose="02000000000000000000" pitchFamily="2" charset="0"/>
                <a:ea typeface="Times New Roman" panose="02020603050405020304" pitchFamily="18" charset="0"/>
                <a:hlinkClick r:id="rId7"/>
              </a:rPr>
              <a:t>Laanilan lukion esittelyvideo 2025</a:t>
            </a:r>
            <a:endParaRPr lang="fi-FI" sz="1800" dirty="0">
              <a:effectLst/>
              <a:latin typeface="Times New Roman" panose="02020603050405020304" pitchFamily="18" charset="0"/>
              <a:ea typeface="Times New Roman" panose="02020603050405020304" pitchFamily="18" charset="0"/>
            </a:endParaRPr>
          </a:p>
          <a:p>
            <a:pPr algn="ctr"/>
            <a:endParaRPr lang="fi-FI" dirty="0">
              <a:hlinkClick r:id="rId8"/>
            </a:endParaRPr>
          </a:p>
        </p:txBody>
      </p:sp>
      <p:pic>
        <p:nvPicPr>
          <p:cNvPr id="7" name="Kuva 6" descr="Kuva, joka sisältää kohteen kuvakaappaus, Grafiikka, graafinen suunnittelu, muotoilu&#10;&#10;Kuvaus luotu automaattisesti">
            <a:extLst>
              <a:ext uri="{FF2B5EF4-FFF2-40B4-BE49-F238E27FC236}">
                <a16:creationId xmlns:a16="http://schemas.microsoft.com/office/drawing/2014/main" id="{AAA58DBC-E185-6B01-75CD-8D4845248BF6}"/>
              </a:ext>
            </a:extLst>
          </p:cNvPr>
          <p:cNvPicPr>
            <a:picLocks noChangeAspect="1"/>
          </p:cNvPicPr>
          <p:nvPr/>
        </p:nvPicPr>
        <p:blipFill>
          <a:blip r:embed="rId9"/>
          <a:stretch>
            <a:fillRect/>
          </a:stretch>
        </p:blipFill>
        <p:spPr>
          <a:xfrm>
            <a:off x="8373211" y="4076774"/>
            <a:ext cx="3067939" cy="2399796"/>
          </a:xfrm>
          <a:prstGeom prst="rect">
            <a:avLst/>
          </a:prstGeom>
        </p:spPr>
      </p:pic>
    </p:spTree>
    <p:extLst>
      <p:ext uri="{BB962C8B-B14F-4D97-AF65-F5344CB8AC3E}">
        <p14:creationId xmlns:p14="http://schemas.microsoft.com/office/powerpoint/2010/main" val="4147758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A38577-6788-457F-BB18-677FFBC4D525}"/>
              </a:ext>
            </a:extLst>
          </p:cNvPr>
          <p:cNvSpPr>
            <a:spLocks noGrp="1"/>
          </p:cNvSpPr>
          <p:nvPr>
            <p:ph type="ctrTitle"/>
          </p:nvPr>
        </p:nvSpPr>
        <p:spPr/>
        <p:txBody>
          <a:bodyPr/>
          <a:lstStyle/>
          <a:p>
            <a:pPr algn="ctr"/>
            <a:r>
              <a:rPr lang="fi-FI" sz="3200" dirty="0"/>
              <a:t>Kysymyksiä?</a:t>
            </a:r>
            <a:br>
              <a:rPr lang="fi-FI" sz="3200" dirty="0"/>
            </a:br>
            <a:r>
              <a:rPr lang="fi-FI" sz="3200" dirty="0"/>
              <a:t>Kommentteja?</a:t>
            </a:r>
          </a:p>
        </p:txBody>
      </p:sp>
      <p:sp>
        <p:nvSpPr>
          <p:cNvPr id="3" name="Alaotsikko 2">
            <a:extLst>
              <a:ext uri="{FF2B5EF4-FFF2-40B4-BE49-F238E27FC236}">
                <a16:creationId xmlns:a16="http://schemas.microsoft.com/office/drawing/2014/main" id="{3AC7FC41-FD8E-4A11-881D-497DEA6A066F}"/>
              </a:ext>
            </a:extLst>
          </p:cNvPr>
          <p:cNvSpPr>
            <a:spLocks noGrp="1"/>
          </p:cNvSpPr>
          <p:nvPr>
            <p:ph type="subTitle" idx="1"/>
          </p:nvPr>
        </p:nvSpPr>
        <p:spPr>
          <a:xfrm>
            <a:off x="1629425" y="2563905"/>
            <a:ext cx="3534758" cy="1344707"/>
          </a:xfrm>
        </p:spPr>
        <p:txBody>
          <a:bodyPr>
            <a:normAutofit fontScale="92500" lnSpcReduction="10000"/>
          </a:bodyPr>
          <a:lstStyle/>
          <a:p>
            <a:endParaRPr lang="fi-FI" dirty="0"/>
          </a:p>
          <a:p>
            <a:pPr algn="ctr"/>
            <a:r>
              <a:rPr lang="fi-FI" sz="3200" dirty="0">
                <a:solidFill>
                  <a:srgbClr val="00B0F0"/>
                </a:solidFill>
              </a:rPr>
              <a:t>Tervetuloa</a:t>
            </a:r>
          </a:p>
          <a:p>
            <a:pPr algn="ctr"/>
            <a:r>
              <a:rPr lang="fi-FI" sz="3200" dirty="0">
                <a:solidFill>
                  <a:srgbClr val="00B0F0"/>
                </a:solidFill>
              </a:rPr>
              <a:t>opiskelemaan!</a:t>
            </a:r>
          </a:p>
        </p:txBody>
      </p:sp>
      <p:sp>
        <p:nvSpPr>
          <p:cNvPr id="4" name="Päivämäärän paikkamerkki 3">
            <a:extLst>
              <a:ext uri="{FF2B5EF4-FFF2-40B4-BE49-F238E27FC236}">
                <a16:creationId xmlns:a16="http://schemas.microsoft.com/office/drawing/2014/main" id="{15794322-4353-4F81-8572-5DA5BB1FA14D}"/>
              </a:ext>
            </a:extLst>
          </p:cNvPr>
          <p:cNvSpPr>
            <a:spLocks noGrp="1"/>
          </p:cNvSpPr>
          <p:nvPr>
            <p:ph type="dt" sz="half" idx="10"/>
          </p:nvPr>
        </p:nvSpPr>
        <p:spPr/>
        <p:txBody>
          <a:bodyPr/>
          <a:lstStyle/>
          <a:p>
            <a:endParaRPr lang="fi-FI" dirty="0"/>
          </a:p>
        </p:txBody>
      </p:sp>
    </p:spTree>
    <p:extLst>
      <p:ext uri="{BB962C8B-B14F-4D97-AF65-F5344CB8AC3E}">
        <p14:creationId xmlns:p14="http://schemas.microsoft.com/office/powerpoint/2010/main" val="1502452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68840" y="356334"/>
            <a:ext cx="8229600" cy="720080"/>
          </a:xfrm>
        </p:spPr>
        <p:txBody>
          <a:bodyPr>
            <a:normAutofit/>
          </a:bodyPr>
          <a:lstStyle/>
          <a:p>
            <a:pPr algn="ctr"/>
            <a:r>
              <a:rPr lang="fi-FI" sz="2800" b="1" dirty="0"/>
              <a:t>Miksi Laanilan lukio?</a:t>
            </a:r>
          </a:p>
        </p:txBody>
      </p:sp>
      <p:pic>
        <p:nvPicPr>
          <p:cNvPr id="3" name="Content Placeholder 3"/>
          <p:cNvPicPr>
            <a:picLocks noChangeAspect="1"/>
          </p:cNvPicPr>
          <p:nvPr/>
        </p:nvPicPr>
        <p:blipFill>
          <a:blip r:embed="rId2" cstate="print"/>
          <a:stretch>
            <a:fillRect/>
          </a:stretch>
        </p:blipFill>
        <p:spPr>
          <a:xfrm>
            <a:off x="3673840" y="1925378"/>
            <a:ext cx="4840964" cy="4840964"/>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4" name="Tekstiruutu 3"/>
          <p:cNvSpPr txBox="1"/>
          <p:nvPr/>
        </p:nvSpPr>
        <p:spPr>
          <a:xfrm>
            <a:off x="2246127" y="2384014"/>
            <a:ext cx="1220462" cy="461665"/>
          </a:xfrm>
          <a:prstGeom prst="rect">
            <a:avLst/>
          </a:prstGeom>
          <a:noFill/>
        </p:spPr>
        <p:txBody>
          <a:bodyPr wrap="none" rtlCol="0">
            <a:spAutoFit/>
          </a:bodyPr>
          <a:lstStyle/>
          <a:p>
            <a:r>
              <a:rPr lang="fi-FI" sz="2400" b="1" dirty="0">
                <a:solidFill>
                  <a:srgbClr val="FF0000"/>
                </a:solidFill>
              </a:rPr>
              <a:t>L</a:t>
            </a:r>
            <a:r>
              <a:rPr lang="fi-FI" sz="2400" dirty="0"/>
              <a:t>uovuus</a:t>
            </a:r>
          </a:p>
        </p:txBody>
      </p:sp>
      <p:sp>
        <p:nvSpPr>
          <p:cNvPr id="5" name="Tekstiruutu 4"/>
          <p:cNvSpPr txBox="1"/>
          <p:nvPr/>
        </p:nvSpPr>
        <p:spPr>
          <a:xfrm>
            <a:off x="8704318" y="2391713"/>
            <a:ext cx="1436612" cy="461665"/>
          </a:xfrm>
          <a:prstGeom prst="rect">
            <a:avLst/>
          </a:prstGeom>
          <a:noFill/>
        </p:spPr>
        <p:txBody>
          <a:bodyPr wrap="none" rtlCol="0">
            <a:spAutoFit/>
          </a:bodyPr>
          <a:lstStyle/>
          <a:p>
            <a:r>
              <a:rPr lang="fi-FI" sz="2400" b="1" dirty="0">
                <a:solidFill>
                  <a:srgbClr val="FF0000"/>
                </a:solidFill>
              </a:rPr>
              <a:t>O</a:t>
            </a:r>
            <a:r>
              <a:rPr lang="fi-FI" sz="2400" dirty="0"/>
              <a:t>sallisuus</a:t>
            </a:r>
          </a:p>
        </p:txBody>
      </p:sp>
      <p:sp>
        <p:nvSpPr>
          <p:cNvPr id="6" name="Tekstiruutu 5"/>
          <p:cNvSpPr txBox="1"/>
          <p:nvPr/>
        </p:nvSpPr>
        <p:spPr>
          <a:xfrm>
            <a:off x="2279576" y="5050036"/>
            <a:ext cx="1833900" cy="461665"/>
          </a:xfrm>
          <a:prstGeom prst="rect">
            <a:avLst/>
          </a:prstGeom>
          <a:noFill/>
        </p:spPr>
        <p:txBody>
          <a:bodyPr wrap="none" rtlCol="0">
            <a:spAutoFit/>
          </a:bodyPr>
          <a:lstStyle/>
          <a:p>
            <a:r>
              <a:rPr lang="fi-FI" sz="2400" b="1" dirty="0">
                <a:solidFill>
                  <a:srgbClr val="FF0000"/>
                </a:solidFill>
              </a:rPr>
              <a:t>V</a:t>
            </a:r>
            <a:r>
              <a:rPr lang="fi-FI" sz="2400" dirty="0"/>
              <a:t>astuullisuus</a:t>
            </a:r>
          </a:p>
        </p:txBody>
      </p:sp>
      <p:sp>
        <p:nvSpPr>
          <p:cNvPr id="7" name="Tekstiruutu 6"/>
          <p:cNvSpPr txBox="1"/>
          <p:nvPr/>
        </p:nvSpPr>
        <p:spPr>
          <a:xfrm>
            <a:off x="8328248" y="5054053"/>
            <a:ext cx="1870192" cy="461665"/>
          </a:xfrm>
          <a:prstGeom prst="rect">
            <a:avLst/>
          </a:prstGeom>
          <a:noFill/>
        </p:spPr>
        <p:txBody>
          <a:bodyPr wrap="none" rtlCol="0">
            <a:spAutoFit/>
          </a:bodyPr>
          <a:lstStyle/>
          <a:p>
            <a:r>
              <a:rPr lang="fi-FI" sz="2400" b="1" dirty="0">
                <a:solidFill>
                  <a:srgbClr val="FF0000"/>
                </a:solidFill>
              </a:rPr>
              <a:t>E</a:t>
            </a:r>
            <a:r>
              <a:rPr lang="fi-FI" sz="2400" dirty="0"/>
              <a:t>mpaattisuus</a:t>
            </a:r>
          </a:p>
        </p:txBody>
      </p:sp>
      <p:sp>
        <p:nvSpPr>
          <p:cNvPr id="8" name="Tekstiruutu 7"/>
          <p:cNvSpPr txBox="1"/>
          <p:nvPr/>
        </p:nvSpPr>
        <p:spPr>
          <a:xfrm>
            <a:off x="1884716" y="1340440"/>
            <a:ext cx="8600624" cy="523220"/>
          </a:xfrm>
          <a:prstGeom prst="rect">
            <a:avLst/>
          </a:prstGeom>
          <a:noFill/>
        </p:spPr>
        <p:txBody>
          <a:bodyPr wrap="none" rtlCol="0">
            <a:spAutoFit/>
          </a:bodyPr>
          <a:lstStyle/>
          <a:p>
            <a:r>
              <a:rPr lang="fi-FI" sz="2800" b="1" dirty="0"/>
              <a:t>Sydämellinen oppimisympäristö tulevaisuuden tekijöille </a:t>
            </a:r>
          </a:p>
        </p:txBody>
      </p:sp>
    </p:spTree>
    <p:extLst>
      <p:ext uri="{BB962C8B-B14F-4D97-AF65-F5344CB8AC3E}">
        <p14:creationId xmlns:p14="http://schemas.microsoft.com/office/powerpoint/2010/main" val="3551956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184366" y="194122"/>
            <a:ext cx="6172200" cy="857250"/>
          </a:xfrm>
        </p:spPr>
        <p:txBody>
          <a:bodyPr>
            <a:normAutofit/>
          </a:bodyPr>
          <a:lstStyle/>
          <a:p>
            <a:r>
              <a:rPr lang="fi-FI" sz="2800" b="1" dirty="0"/>
              <a:t>Miksi Laanilan lukio?</a:t>
            </a:r>
            <a:endParaRPr lang="fi-FI" sz="2800" dirty="0"/>
          </a:p>
        </p:txBody>
      </p:sp>
      <p:sp>
        <p:nvSpPr>
          <p:cNvPr id="3" name="Sisällön paikkamerkki 2"/>
          <p:cNvSpPr>
            <a:spLocks noGrp="1"/>
          </p:cNvSpPr>
          <p:nvPr>
            <p:ph idx="1"/>
          </p:nvPr>
        </p:nvSpPr>
        <p:spPr>
          <a:xfrm>
            <a:off x="1184366" y="1371600"/>
            <a:ext cx="7132320" cy="5071871"/>
          </a:xfrm>
        </p:spPr>
        <p:txBody>
          <a:bodyPr>
            <a:normAutofit fontScale="70000" lnSpcReduction="20000"/>
          </a:bodyPr>
          <a:lstStyle/>
          <a:p>
            <a:pPr marL="0" indent="0">
              <a:buNone/>
            </a:pPr>
            <a:r>
              <a:rPr lang="fi-FI" sz="2100" b="1" dirty="0"/>
              <a:t>Opiskelijapalautetta</a:t>
            </a:r>
          </a:p>
          <a:p>
            <a:r>
              <a:rPr lang="fi-FI" sz="2100" dirty="0"/>
              <a:t>”Laanilan lukio on viihtyisä koulu, jossa saa heti ystäviä ja ketään ei jätetä ulkopuolelle. Opettajat auttavat opiskelijoita kaikessa ja jokaista kohdellaan yksilönä. Oikein ihana koulu.”</a:t>
            </a:r>
          </a:p>
          <a:p>
            <a:endParaRPr lang="fi-FI" sz="1000" dirty="0"/>
          </a:p>
          <a:p>
            <a:r>
              <a:rPr lang="fi-FI" sz="2100" dirty="0"/>
              <a:t>”Laanilassa on pirteitä opettajia, jotka osaavat hyvin opettaa. Laanilassa erityistä ovat yhdessä järjestetyt tapahtumat.” </a:t>
            </a:r>
          </a:p>
          <a:p>
            <a:endParaRPr lang="fi-FI" sz="1000" dirty="0"/>
          </a:p>
          <a:p>
            <a:r>
              <a:rPr lang="fi-FI" sz="2100" dirty="0"/>
              <a:t>”Laanilassa saa olla oma </a:t>
            </a:r>
            <a:r>
              <a:rPr lang="fi-FI" sz="2100" dirty="0" err="1"/>
              <a:t>ittensä</a:t>
            </a:r>
            <a:r>
              <a:rPr lang="fi-FI" sz="2100" dirty="0"/>
              <a:t>.” </a:t>
            </a:r>
          </a:p>
          <a:p>
            <a:endParaRPr lang="fi-FI" sz="1000" dirty="0"/>
          </a:p>
          <a:p>
            <a:r>
              <a:rPr lang="fi-FI" sz="2100" dirty="0"/>
              <a:t>”Laanilan lukio on rento ja </a:t>
            </a:r>
            <a:r>
              <a:rPr lang="fi-FI" sz="2100" dirty="0" err="1"/>
              <a:t>Sale</a:t>
            </a:r>
            <a:r>
              <a:rPr lang="fi-FI" sz="2100" dirty="0"/>
              <a:t> on lähellä.”</a:t>
            </a:r>
          </a:p>
          <a:p>
            <a:pPr marL="0" indent="0">
              <a:buNone/>
            </a:pPr>
            <a:endParaRPr lang="fi-FI" sz="1000" b="1" dirty="0"/>
          </a:p>
          <a:p>
            <a:pPr marL="0" indent="0">
              <a:buNone/>
            </a:pPr>
            <a:r>
              <a:rPr lang="fi-FI" sz="2100" b="1" dirty="0"/>
              <a:t>Huoltajapalautetta</a:t>
            </a:r>
          </a:p>
          <a:p>
            <a:r>
              <a:rPr lang="fi-FI" sz="2100" b="0" i="0" dirty="0">
                <a:effectLst/>
              </a:rPr>
              <a:t>”Koko koulun henkilökunnasta henkii opiskelijoita tukeva ilmapiiri. Voimme olla iloisia siitä että nuoremme sai käydä haastavat lukio-opinnot juuri Laanilan lukiossa. Hän on saanut kasvaa ja löytää oman tiensä hyvien opettajien ohjauksessa.” </a:t>
            </a:r>
          </a:p>
          <a:p>
            <a:endParaRPr lang="fi-FI" sz="1100" b="0" i="0" dirty="0">
              <a:effectLst/>
            </a:endParaRPr>
          </a:p>
          <a:p>
            <a:r>
              <a:rPr lang="fi-FI" sz="2100" b="0" i="0" dirty="0">
                <a:solidFill>
                  <a:srgbClr val="333333"/>
                </a:solidFill>
                <a:effectLst/>
              </a:rPr>
              <a:t>”Kiitos kaikesta siitä, mitä teette Laanilan lukiossa opiskelijoiden hyvinvoinnin, turvallisen opiskeluympäristön ja ihmisenä kasvamisen eteen. Laanilan lukion vahva arvopohja, kasvun tukeminen ja hyvinvointilähtöisyys välittyvät viestien ja henkilökunnan toiminnan kautta tänne koteihinkin. Kiitos arvokkaasta työstänne.” </a:t>
            </a:r>
            <a:endParaRPr lang="fi-FI" sz="2100" b="0" i="0" dirty="0">
              <a:effectLst/>
            </a:endParaRPr>
          </a:p>
          <a:p>
            <a:endParaRPr lang="fi-FI" sz="2000" dirty="0"/>
          </a:p>
          <a:p>
            <a:pPr marL="0" indent="0">
              <a:buNone/>
            </a:pPr>
            <a:endParaRPr lang="fi-FI" dirty="0"/>
          </a:p>
          <a:p>
            <a:endParaRPr lang="fi-FI" dirty="0"/>
          </a:p>
        </p:txBody>
      </p:sp>
      <p:pic>
        <p:nvPicPr>
          <p:cNvPr id="4" name="Kuva 3">
            <a:extLst>
              <a:ext uri="{FF2B5EF4-FFF2-40B4-BE49-F238E27FC236}">
                <a16:creationId xmlns:a16="http://schemas.microsoft.com/office/drawing/2014/main" id="{CBF3D4FA-3D16-4D5F-ACF7-4E630F72EDA7}"/>
              </a:ext>
            </a:extLst>
          </p:cNvPr>
          <p:cNvPicPr>
            <a:picLocks noChangeAspect="1"/>
          </p:cNvPicPr>
          <p:nvPr/>
        </p:nvPicPr>
        <p:blipFill>
          <a:blip r:embed="rId2"/>
          <a:stretch>
            <a:fillRect/>
          </a:stretch>
        </p:blipFill>
        <p:spPr>
          <a:xfrm>
            <a:off x="8241297" y="2529840"/>
            <a:ext cx="3749058" cy="2805520"/>
          </a:xfrm>
          <a:prstGeom prst="rect">
            <a:avLst/>
          </a:prstGeom>
        </p:spPr>
      </p:pic>
    </p:spTree>
    <p:extLst>
      <p:ext uri="{BB962C8B-B14F-4D97-AF65-F5344CB8AC3E}">
        <p14:creationId xmlns:p14="http://schemas.microsoft.com/office/powerpoint/2010/main" val="3677988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4061CD-FE52-4751-B2D0-A5A5A57F335A}"/>
              </a:ext>
            </a:extLst>
          </p:cNvPr>
          <p:cNvSpPr>
            <a:spLocks noGrp="1"/>
          </p:cNvSpPr>
          <p:nvPr>
            <p:ph type="title"/>
          </p:nvPr>
        </p:nvSpPr>
        <p:spPr>
          <a:xfrm>
            <a:off x="7039962" y="1635995"/>
            <a:ext cx="4524393" cy="999460"/>
          </a:xfrm>
        </p:spPr>
        <p:txBody>
          <a:bodyPr>
            <a:normAutofit/>
          </a:bodyPr>
          <a:lstStyle/>
          <a:p>
            <a:pPr algn="ctr"/>
            <a:r>
              <a:rPr lang="fi-FI" sz="2800" dirty="0"/>
              <a:t>Laanilan lukion opettajat</a:t>
            </a:r>
          </a:p>
        </p:txBody>
      </p:sp>
      <p:sp>
        <p:nvSpPr>
          <p:cNvPr id="3" name="Tekstin paikkamerkki 2">
            <a:extLst>
              <a:ext uri="{FF2B5EF4-FFF2-40B4-BE49-F238E27FC236}">
                <a16:creationId xmlns:a16="http://schemas.microsoft.com/office/drawing/2014/main" id="{EBCCBE3B-C448-43A6-AFD2-CEED3F816C71}"/>
              </a:ext>
            </a:extLst>
          </p:cNvPr>
          <p:cNvSpPr>
            <a:spLocks noGrp="1"/>
          </p:cNvSpPr>
          <p:nvPr>
            <p:ph type="body" sz="quarter" idx="12"/>
          </p:nvPr>
        </p:nvSpPr>
        <p:spPr>
          <a:xfrm>
            <a:off x="7362806" y="2669747"/>
            <a:ext cx="4201549" cy="2974781"/>
          </a:xfrm>
        </p:spPr>
        <p:txBody>
          <a:bodyPr/>
          <a:lstStyle/>
          <a:p>
            <a:endParaRPr lang="fi-FI" sz="1800" b="1" dirty="0">
              <a:solidFill>
                <a:srgbClr val="0070C0"/>
              </a:solidFill>
            </a:endParaRPr>
          </a:p>
          <a:p>
            <a:r>
              <a:rPr lang="fi-FI" sz="2400" b="1" dirty="0">
                <a:solidFill>
                  <a:srgbClr val="0070C0"/>
                </a:solidFill>
              </a:rPr>
              <a:t>Positiivinen vuorovaikutus</a:t>
            </a:r>
          </a:p>
          <a:p>
            <a:endParaRPr lang="fi-FI" sz="2400" b="1" dirty="0">
              <a:solidFill>
                <a:srgbClr val="0070C0"/>
              </a:solidFill>
            </a:endParaRPr>
          </a:p>
          <a:p>
            <a:r>
              <a:rPr lang="fi-FI" sz="2400" b="1" dirty="0">
                <a:solidFill>
                  <a:srgbClr val="0070C0"/>
                </a:solidFill>
              </a:rPr>
              <a:t>Tavoitteellisuus</a:t>
            </a:r>
          </a:p>
          <a:p>
            <a:endParaRPr lang="fi-FI" sz="2400" b="1" dirty="0">
              <a:solidFill>
                <a:srgbClr val="0070C0"/>
              </a:solidFill>
            </a:endParaRPr>
          </a:p>
          <a:p>
            <a:r>
              <a:rPr lang="fi-FI" sz="2400" b="1" dirty="0">
                <a:solidFill>
                  <a:srgbClr val="0070C0"/>
                </a:solidFill>
              </a:rPr>
              <a:t>Kehittämismyönteisyys</a:t>
            </a:r>
          </a:p>
          <a:p>
            <a:endParaRPr lang="fi-FI" dirty="0"/>
          </a:p>
        </p:txBody>
      </p:sp>
      <p:sp>
        <p:nvSpPr>
          <p:cNvPr id="5" name="Tekstin paikkamerkki 4">
            <a:extLst>
              <a:ext uri="{FF2B5EF4-FFF2-40B4-BE49-F238E27FC236}">
                <a16:creationId xmlns:a16="http://schemas.microsoft.com/office/drawing/2014/main" id="{0B423F2A-1E9F-459E-8CF2-C116ED3BAC8B}"/>
              </a:ext>
            </a:extLst>
          </p:cNvPr>
          <p:cNvSpPr>
            <a:spLocks noGrp="1"/>
          </p:cNvSpPr>
          <p:nvPr>
            <p:ph type="body" sz="quarter" idx="11"/>
          </p:nvPr>
        </p:nvSpPr>
        <p:spPr/>
        <p:txBody>
          <a:bodyPr/>
          <a:lstStyle/>
          <a:p>
            <a:endParaRPr lang="fi-FI" dirty="0">
              <a:highlight>
                <a:srgbClr val="FFFF00"/>
              </a:highlight>
            </a:endParaRPr>
          </a:p>
        </p:txBody>
      </p:sp>
      <p:sp>
        <p:nvSpPr>
          <p:cNvPr id="6" name="Dian numeron paikkamerkki 5">
            <a:extLst>
              <a:ext uri="{FF2B5EF4-FFF2-40B4-BE49-F238E27FC236}">
                <a16:creationId xmlns:a16="http://schemas.microsoft.com/office/drawing/2014/main" id="{A0582D35-B97F-4325-8F79-6045256B7419}"/>
              </a:ext>
            </a:extLst>
          </p:cNvPr>
          <p:cNvSpPr>
            <a:spLocks noGrp="1"/>
          </p:cNvSpPr>
          <p:nvPr>
            <p:ph type="sldNum" sz="quarter" idx="14"/>
          </p:nvPr>
        </p:nvSpPr>
        <p:spPr/>
        <p:txBody>
          <a:bodyPr/>
          <a:lstStyle/>
          <a:p>
            <a:fld id="{69C2F4FE-713B-884F-B5BF-63AA24B8D1FF}" type="slidenum">
              <a:rPr lang="fi-FI" smtClean="0"/>
              <a:pPr/>
              <a:t>4</a:t>
            </a:fld>
            <a:endParaRPr lang="fi-FI"/>
          </a:p>
        </p:txBody>
      </p:sp>
      <p:pic>
        <p:nvPicPr>
          <p:cNvPr id="8" name="Kuvan paikkamerkki 7">
            <a:extLst>
              <a:ext uri="{FF2B5EF4-FFF2-40B4-BE49-F238E27FC236}">
                <a16:creationId xmlns:a16="http://schemas.microsoft.com/office/drawing/2014/main" id="{227195D5-CCA2-1C66-BDE6-A2996277918C}"/>
              </a:ext>
            </a:extLst>
          </p:cNvPr>
          <p:cNvPicPr>
            <a:picLocks noGrp="1" noChangeAspect="1"/>
          </p:cNvPicPr>
          <p:nvPr>
            <p:ph type="pic" sz="quarter" idx="13"/>
          </p:nvPr>
        </p:nvPicPr>
        <p:blipFill>
          <a:blip r:embed="rId2"/>
          <a:srcRect l="5697" r="5697"/>
          <a:stretch>
            <a:fillRect/>
          </a:stretch>
        </p:blipFill>
        <p:spPr>
          <a:xfrm>
            <a:off x="344253" y="690001"/>
            <a:ext cx="6479301" cy="5489125"/>
          </a:xfrm>
          <a:prstGeom prst="rect">
            <a:avLst/>
          </a:prstGeom>
        </p:spPr>
      </p:pic>
    </p:spTree>
    <p:extLst>
      <p:ext uri="{BB962C8B-B14F-4D97-AF65-F5344CB8AC3E}">
        <p14:creationId xmlns:p14="http://schemas.microsoft.com/office/powerpoint/2010/main" val="2648839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211802" y="664920"/>
            <a:ext cx="8496944" cy="1143000"/>
          </a:xfrm>
        </p:spPr>
        <p:txBody>
          <a:bodyPr>
            <a:normAutofit/>
          </a:bodyPr>
          <a:lstStyle/>
          <a:p>
            <a:r>
              <a:rPr lang="fi-FI" sz="2800" b="1" dirty="0"/>
              <a:t>Uusien opiskelijoiden tukeminen </a:t>
            </a:r>
            <a:r>
              <a:rPr lang="fi-FI" sz="2800" b="1" dirty="0" err="1"/>
              <a:t>Laanilassa</a:t>
            </a:r>
            <a:endParaRPr lang="fi-FI" sz="2800" dirty="0"/>
          </a:p>
        </p:txBody>
      </p:sp>
      <p:sp>
        <p:nvSpPr>
          <p:cNvPr id="3" name="Sisällön paikkamerkki 2"/>
          <p:cNvSpPr>
            <a:spLocks noGrp="1"/>
          </p:cNvSpPr>
          <p:nvPr>
            <p:ph idx="1"/>
          </p:nvPr>
        </p:nvSpPr>
        <p:spPr>
          <a:xfrm>
            <a:off x="1211802" y="1976103"/>
            <a:ext cx="8229600" cy="4104455"/>
          </a:xfrm>
        </p:spPr>
        <p:txBody>
          <a:bodyPr>
            <a:normAutofit fontScale="92500" lnSpcReduction="20000"/>
          </a:bodyPr>
          <a:lstStyle/>
          <a:p>
            <a:pPr>
              <a:lnSpc>
                <a:spcPct val="90000"/>
              </a:lnSpc>
              <a:defRPr/>
            </a:pPr>
            <a:endParaRPr lang="fi-FI" b="1" dirty="0"/>
          </a:p>
          <a:p>
            <a:pPr>
              <a:lnSpc>
                <a:spcPct val="90000"/>
              </a:lnSpc>
              <a:defRPr/>
            </a:pPr>
            <a:r>
              <a:rPr lang="fi-FI" sz="2000" b="1" dirty="0"/>
              <a:t>Ryhmäytyminen</a:t>
            </a:r>
          </a:p>
          <a:p>
            <a:pPr lvl="1">
              <a:defRPr/>
            </a:pPr>
            <a:r>
              <a:rPr lang="fi-FI" sz="2000" dirty="0"/>
              <a:t>Ryhmäkokojen pienentäminen (ykkösillä 130:5 = </a:t>
            </a:r>
            <a:r>
              <a:rPr lang="fi-FI" sz="2000" b="1" dirty="0"/>
              <a:t>26</a:t>
            </a:r>
            <a:r>
              <a:rPr lang="fi-FI" sz="2000" dirty="0"/>
              <a:t>)</a:t>
            </a:r>
          </a:p>
          <a:p>
            <a:pPr lvl="1">
              <a:defRPr/>
            </a:pPr>
            <a:r>
              <a:rPr lang="fi-FI" sz="2000" dirty="0"/>
              <a:t>Erilaisia toteutustapoja (esim. vierailu pakohuoneissa)</a:t>
            </a:r>
          </a:p>
          <a:p>
            <a:pPr marL="457200" lvl="1" indent="0">
              <a:buNone/>
              <a:defRPr/>
            </a:pPr>
            <a:endParaRPr lang="fi-FI" sz="2000" dirty="0"/>
          </a:p>
          <a:p>
            <a:pPr>
              <a:lnSpc>
                <a:spcPct val="90000"/>
              </a:lnSpc>
              <a:defRPr/>
            </a:pPr>
            <a:r>
              <a:rPr lang="fi-FI" sz="2000" b="1" dirty="0" err="1"/>
              <a:t>Opiskelijatuutorointi</a:t>
            </a:r>
            <a:endParaRPr lang="fi-FI" sz="2000" b="1" dirty="0"/>
          </a:p>
          <a:p>
            <a:pPr lvl="1">
              <a:defRPr/>
            </a:pPr>
            <a:r>
              <a:rPr lang="fi-FI" sz="2000" dirty="0"/>
              <a:t>2. vuoden opiskelija auttaa 1. vuoden opiskelijoita sopeutumaan uuteen kouluun ja lukio-opiskeluun</a:t>
            </a:r>
          </a:p>
          <a:p>
            <a:pPr marL="457200" lvl="1" indent="0">
              <a:buNone/>
              <a:defRPr/>
            </a:pPr>
            <a:endParaRPr lang="fi-FI" sz="2000" dirty="0"/>
          </a:p>
          <a:p>
            <a:pPr>
              <a:lnSpc>
                <a:spcPct val="90000"/>
              </a:lnSpc>
              <a:defRPr/>
            </a:pPr>
            <a:r>
              <a:rPr lang="fi-FI" sz="2000" b="1" dirty="0"/>
              <a:t>Valmis lukujärjestys ensimmäisiin periodeihin </a:t>
            </a:r>
          </a:p>
          <a:p>
            <a:pPr lvl="1">
              <a:defRPr/>
            </a:pPr>
            <a:r>
              <a:rPr lang="fi-FI" sz="2000" dirty="0"/>
              <a:t>Helpottaa opintojen aloittamista</a:t>
            </a:r>
          </a:p>
          <a:p>
            <a:pPr>
              <a:lnSpc>
                <a:spcPct val="90000"/>
              </a:lnSpc>
              <a:defRPr/>
            </a:pPr>
            <a:endParaRPr lang="fi-FI" sz="2000" dirty="0"/>
          </a:p>
          <a:p>
            <a:pPr>
              <a:lnSpc>
                <a:spcPct val="90000"/>
              </a:lnSpc>
              <a:defRPr/>
            </a:pPr>
            <a:r>
              <a:rPr lang="fi-FI" sz="2000" b="1" dirty="0"/>
              <a:t>Henkilökohtainen opintosuunnitelma</a:t>
            </a:r>
          </a:p>
          <a:p>
            <a:pPr lvl="1">
              <a:defRPr/>
            </a:pPr>
            <a:r>
              <a:rPr lang="fi-FI" sz="2000" dirty="0"/>
              <a:t>Laaditaan</a:t>
            </a:r>
            <a:r>
              <a:rPr lang="fi-FI" sz="2000" b="1" dirty="0"/>
              <a:t> </a:t>
            </a:r>
            <a:r>
              <a:rPr lang="fi-FI" sz="2000" dirty="0"/>
              <a:t>opinto-ohjaajan ja ryhmänohjaajan tuella</a:t>
            </a:r>
          </a:p>
          <a:p>
            <a:pPr>
              <a:lnSpc>
                <a:spcPct val="90000"/>
              </a:lnSpc>
              <a:defRPr/>
            </a:pPr>
            <a:endParaRPr lang="fi-FI" sz="2000" b="1" dirty="0"/>
          </a:p>
          <a:p>
            <a:endParaRPr lang="fi-FI" dirty="0"/>
          </a:p>
        </p:txBody>
      </p:sp>
    </p:spTree>
    <p:extLst>
      <p:ext uri="{BB962C8B-B14F-4D97-AF65-F5344CB8AC3E}">
        <p14:creationId xmlns:p14="http://schemas.microsoft.com/office/powerpoint/2010/main" val="1755226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56619" y="285206"/>
            <a:ext cx="8229600" cy="1143000"/>
          </a:xfrm>
        </p:spPr>
        <p:txBody>
          <a:bodyPr>
            <a:normAutofit/>
          </a:bodyPr>
          <a:lstStyle/>
          <a:p>
            <a:r>
              <a:rPr lang="fi-FI" sz="2800" b="1" dirty="0" err="1"/>
              <a:t>Laanilapainotuksia</a:t>
            </a:r>
            <a:r>
              <a:rPr lang="fi-FI" sz="2800" b="1" dirty="0"/>
              <a:t> ja</a:t>
            </a:r>
            <a:r>
              <a:rPr lang="fi-FI" sz="2800" dirty="0"/>
              <a:t> </a:t>
            </a:r>
            <a:r>
              <a:rPr lang="fi-FI" sz="2800" b="1" dirty="0"/>
              <a:t>-opintojaksoja</a:t>
            </a:r>
          </a:p>
        </p:txBody>
      </p:sp>
      <p:sp>
        <p:nvSpPr>
          <p:cNvPr id="3" name="Sisällön paikkamerkki 2"/>
          <p:cNvSpPr>
            <a:spLocks noGrp="1"/>
          </p:cNvSpPr>
          <p:nvPr>
            <p:ph idx="1"/>
          </p:nvPr>
        </p:nvSpPr>
        <p:spPr>
          <a:xfrm>
            <a:off x="1056619" y="1428206"/>
            <a:ext cx="8229600" cy="5063994"/>
          </a:xfrm>
        </p:spPr>
        <p:txBody>
          <a:bodyPr>
            <a:normAutofit fontScale="62500" lnSpcReduction="20000"/>
          </a:bodyPr>
          <a:lstStyle/>
          <a:p>
            <a:pPr>
              <a:defRPr/>
            </a:pPr>
            <a:endParaRPr lang="fi-FI" sz="1300" b="1" dirty="0">
              <a:solidFill>
                <a:srgbClr val="FF0000"/>
              </a:solidFill>
            </a:endParaRPr>
          </a:p>
          <a:p>
            <a:pPr>
              <a:defRPr/>
            </a:pPr>
            <a:r>
              <a:rPr lang="fi-FI" sz="2600" b="1" dirty="0">
                <a:solidFill>
                  <a:srgbClr val="0070C0"/>
                </a:solidFill>
              </a:rPr>
              <a:t>Hyvinvointipolku</a:t>
            </a:r>
          </a:p>
          <a:p>
            <a:pPr lvl="1">
              <a:defRPr/>
            </a:pPr>
            <a:r>
              <a:rPr lang="fi-FI" sz="2200" dirty="0"/>
              <a:t>Hyvinvointityö teemoitettu periodeittain </a:t>
            </a:r>
          </a:p>
          <a:p>
            <a:pPr lvl="1">
              <a:defRPr/>
            </a:pPr>
            <a:r>
              <a:rPr lang="fi-FI" sz="2200" dirty="0"/>
              <a:t>Liikkuva opiskelu</a:t>
            </a:r>
          </a:p>
          <a:p>
            <a:pPr lvl="1">
              <a:defRPr/>
            </a:pPr>
            <a:r>
              <a:rPr lang="fi-FI" sz="2200" dirty="0"/>
              <a:t>School to </a:t>
            </a:r>
            <a:r>
              <a:rPr lang="fi-FI" sz="2200" dirty="0" err="1"/>
              <a:t>belong</a:t>
            </a:r>
            <a:endParaRPr lang="fi-FI" sz="2200" dirty="0"/>
          </a:p>
          <a:p>
            <a:pPr marL="457200" lvl="1" indent="0">
              <a:buNone/>
              <a:defRPr/>
            </a:pPr>
            <a:endParaRPr lang="fi-FI" sz="2200" b="1" dirty="0"/>
          </a:p>
          <a:p>
            <a:pPr>
              <a:defRPr/>
            </a:pPr>
            <a:r>
              <a:rPr lang="fi-FI" sz="2600" b="1" dirty="0">
                <a:solidFill>
                  <a:srgbClr val="0070C0"/>
                </a:solidFill>
              </a:rPr>
              <a:t>Kestävää kehitystä ja kansainvälisyyttä</a:t>
            </a:r>
          </a:p>
          <a:p>
            <a:pPr lvl="1">
              <a:defRPr/>
            </a:pPr>
            <a:r>
              <a:rPr lang="fi-FI" sz="2200" dirty="0"/>
              <a:t>AurinkoLaanila, STEAM </a:t>
            </a:r>
          </a:p>
          <a:p>
            <a:pPr lvl="2">
              <a:defRPr/>
            </a:pPr>
            <a:r>
              <a:rPr lang="fi-FI" sz="2200" dirty="0"/>
              <a:t>Kohti hiilineutraalia koulua (Ilmastolukiot)</a:t>
            </a:r>
          </a:p>
          <a:p>
            <a:pPr lvl="1">
              <a:defRPr/>
            </a:pPr>
            <a:r>
              <a:rPr lang="fi-FI" sz="2200" dirty="0"/>
              <a:t>Unesco-kouluverkosto</a:t>
            </a:r>
          </a:p>
          <a:p>
            <a:pPr lvl="1">
              <a:defRPr/>
            </a:pPr>
            <a:r>
              <a:rPr lang="fi-FI" sz="2200" dirty="0"/>
              <a:t>Erasmus+:</a:t>
            </a:r>
          </a:p>
          <a:p>
            <a:pPr lvl="2">
              <a:defRPr/>
            </a:pPr>
            <a:r>
              <a:rPr lang="fi-FI" sz="2200" dirty="0"/>
              <a:t>2019-2022 ”</a:t>
            </a:r>
            <a:r>
              <a:rPr lang="fi-FI" sz="2200" dirty="0" err="1"/>
              <a:t>Stepping</a:t>
            </a:r>
            <a:r>
              <a:rPr lang="fi-FI" sz="2200" dirty="0"/>
              <a:t> </a:t>
            </a:r>
            <a:r>
              <a:rPr lang="fi-FI" sz="2200" dirty="0" err="1"/>
              <a:t>Up</a:t>
            </a:r>
            <a:r>
              <a:rPr lang="fi-FI" sz="2200" dirty="0"/>
              <a:t> to </a:t>
            </a:r>
            <a:r>
              <a:rPr lang="fi-FI" sz="2200" dirty="0" err="1"/>
              <a:t>the</a:t>
            </a:r>
            <a:r>
              <a:rPr lang="fi-FI" sz="2200" dirty="0"/>
              <a:t> </a:t>
            </a:r>
            <a:r>
              <a:rPr lang="fi-FI" sz="2200" dirty="0" err="1"/>
              <a:t>Sustainable</a:t>
            </a:r>
            <a:r>
              <a:rPr lang="fi-FI" sz="2200" dirty="0"/>
              <a:t> </a:t>
            </a:r>
            <a:r>
              <a:rPr lang="fi-FI" sz="2200" dirty="0" err="1"/>
              <a:t>Development</a:t>
            </a:r>
            <a:r>
              <a:rPr lang="fi-FI" sz="2200" dirty="0"/>
              <a:t> </a:t>
            </a:r>
            <a:r>
              <a:rPr lang="fi-FI" sz="2200" dirty="0" err="1"/>
              <a:t>Goals</a:t>
            </a:r>
            <a:r>
              <a:rPr lang="fi-FI" sz="2200" dirty="0"/>
              <a:t>”</a:t>
            </a:r>
          </a:p>
          <a:p>
            <a:pPr lvl="2">
              <a:defRPr/>
            </a:pPr>
            <a:r>
              <a:rPr lang="fi-FI" sz="2200" dirty="0"/>
              <a:t>2021-2023 ”</a:t>
            </a:r>
            <a:r>
              <a:rPr lang="fi-FI" sz="2200" dirty="0" err="1"/>
              <a:t>Overcoming</a:t>
            </a:r>
            <a:r>
              <a:rPr lang="fi-FI" sz="2200" dirty="0"/>
              <a:t> </a:t>
            </a:r>
            <a:r>
              <a:rPr lang="fi-FI" sz="2200" dirty="0" err="1"/>
              <a:t>Bounderies</a:t>
            </a:r>
            <a:r>
              <a:rPr lang="fi-FI" sz="2200" dirty="0"/>
              <a:t>”</a:t>
            </a:r>
          </a:p>
          <a:p>
            <a:pPr lvl="2">
              <a:defRPr/>
            </a:pPr>
            <a:r>
              <a:rPr lang="fi-FI" sz="2200" dirty="0"/>
              <a:t>2023-2024 mm. kuukausivaihdot </a:t>
            </a:r>
            <a:r>
              <a:rPr lang="fi-FI" sz="2200" dirty="0" err="1"/>
              <a:t>ReUnionille</a:t>
            </a:r>
            <a:endParaRPr lang="fi-FI" sz="2200" dirty="0"/>
          </a:p>
          <a:p>
            <a:pPr lvl="2">
              <a:defRPr/>
            </a:pPr>
            <a:r>
              <a:rPr lang="fi-FI" sz="2200" dirty="0"/>
              <a:t>2025 -&gt; haussa yhteistyöhankkeet mm. Italiaan, Espanjaan ja Saksaan</a:t>
            </a:r>
          </a:p>
          <a:p>
            <a:pPr>
              <a:defRPr/>
            </a:pPr>
            <a:endParaRPr lang="fi-FI" sz="2200" b="1" dirty="0"/>
          </a:p>
          <a:p>
            <a:pPr>
              <a:defRPr/>
            </a:pPr>
            <a:r>
              <a:rPr lang="fi-FI" sz="2600" b="1" dirty="0">
                <a:solidFill>
                  <a:srgbClr val="0070C0"/>
                </a:solidFill>
              </a:rPr>
              <a:t>Kertausopintojaksot kaikissa ylioppilaskirjoitusaineissa</a:t>
            </a:r>
          </a:p>
          <a:p>
            <a:pPr>
              <a:defRPr/>
            </a:pPr>
            <a:endParaRPr lang="fi-FI" sz="2200" b="1" dirty="0"/>
          </a:p>
          <a:p>
            <a:pPr>
              <a:defRPr/>
            </a:pPr>
            <a:r>
              <a:rPr lang="fi-FI" sz="2600" b="1" dirty="0" err="1">
                <a:solidFill>
                  <a:srgbClr val="0070C0"/>
                </a:solidFill>
              </a:rPr>
              <a:t>Laanilan</a:t>
            </a:r>
            <a:r>
              <a:rPr lang="fi-FI" sz="2600" b="1" dirty="0">
                <a:solidFill>
                  <a:srgbClr val="0070C0"/>
                </a:solidFill>
              </a:rPr>
              <a:t> lukion erikoisuuksia muiden muassa</a:t>
            </a:r>
          </a:p>
          <a:p>
            <a:pPr lvl="1">
              <a:defRPr/>
            </a:pPr>
            <a:r>
              <a:rPr lang="fi-FI" sz="2200" dirty="0"/>
              <a:t>Luonto-opintojakso (vaellus)</a:t>
            </a:r>
          </a:p>
          <a:p>
            <a:pPr lvl="1">
              <a:defRPr/>
            </a:pPr>
            <a:r>
              <a:rPr lang="fi-FI" sz="2200" dirty="0"/>
              <a:t>Viittomakielen opintojakso</a:t>
            </a:r>
          </a:p>
          <a:p>
            <a:endParaRPr lang="fi-FI" dirty="0"/>
          </a:p>
        </p:txBody>
      </p:sp>
      <p:pic>
        <p:nvPicPr>
          <p:cNvPr id="4" name="Kuva 3">
            <a:extLst>
              <a:ext uri="{FF2B5EF4-FFF2-40B4-BE49-F238E27FC236}">
                <a16:creationId xmlns:a16="http://schemas.microsoft.com/office/drawing/2014/main" id="{823FE20D-A2C2-416F-963F-26243D251F5E}"/>
              </a:ext>
            </a:extLst>
          </p:cNvPr>
          <p:cNvPicPr>
            <a:picLocks noChangeAspect="1"/>
          </p:cNvPicPr>
          <p:nvPr/>
        </p:nvPicPr>
        <p:blipFill>
          <a:blip r:embed="rId2"/>
          <a:stretch>
            <a:fillRect/>
          </a:stretch>
        </p:blipFill>
        <p:spPr>
          <a:xfrm>
            <a:off x="8369883" y="1506300"/>
            <a:ext cx="3084843" cy="2975106"/>
          </a:xfrm>
          <a:prstGeom prst="rect">
            <a:avLst/>
          </a:prstGeom>
        </p:spPr>
      </p:pic>
      <p:sp>
        <p:nvSpPr>
          <p:cNvPr id="6" name="Tekstiruutu 5">
            <a:extLst>
              <a:ext uri="{FF2B5EF4-FFF2-40B4-BE49-F238E27FC236}">
                <a16:creationId xmlns:a16="http://schemas.microsoft.com/office/drawing/2014/main" id="{1C02E548-8983-6E89-A97C-081C74D06D52}"/>
              </a:ext>
            </a:extLst>
          </p:cNvPr>
          <p:cNvSpPr txBox="1"/>
          <p:nvPr/>
        </p:nvSpPr>
        <p:spPr>
          <a:xfrm>
            <a:off x="6453809" y="4253948"/>
            <a:ext cx="184731" cy="369332"/>
          </a:xfrm>
          <a:prstGeom prst="rect">
            <a:avLst/>
          </a:prstGeom>
          <a:noFill/>
        </p:spPr>
        <p:txBody>
          <a:bodyPr wrap="none" rtlCol="0">
            <a:spAutoFit/>
          </a:bodyPr>
          <a:lstStyle/>
          <a:p>
            <a:endParaRPr lang="fi-FI" dirty="0"/>
          </a:p>
        </p:txBody>
      </p:sp>
    </p:spTree>
    <p:extLst>
      <p:ext uri="{BB962C8B-B14F-4D97-AF65-F5344CB8AC3E}">
        <p14:creationId xmlns:p14="http://schemas.microsoft.com/office/powerpoint/2010/main" val="433908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5F76FD-2956-9C8D-5E32-6DD669EB6B73}"/>
              </a:ext>
            </a:extLst>
          </p:cNvPr>
          <p:cNvSpPr>
            <a:spLocks noGrp="1"/>
          </p:cNvSpPr>
          <p:nvPr>
            <p:ph type="title"/>
          </p:nvPr>
        </p:nvSpPr>
        <p:spPr>
          <a:xfrm>
            <a:off x="467139" y="180119"/>
            <a:ext cx="10515600" cy="1325563"/>
          </a:xfrm>
        </p:spPr>
        <p:txBody>
          <a:bodyPr>
            <a:normAutofit/>
          </a:bodyPr>
          <a:lstStyle/>
          <a:p>
            <a:r>
              <a:rPr lang="fi-FI" sz="2800" dirty="0"/>
              <a:t>Laanilan lukiossa yllät hyviin arvosanoihin</a:t>
            </a:r>
          </a:p>
        </p:txBody>
      </p:sp>
      <p:pic>
        <p:nvPicPr>
          <p:cNvPr id="7" name="Sisällön paikkamerkki 6">
            <a:extLst>
              <a:ext uri="{FF2B5EF4-FFF2-40B4-BE49-F238E27FC236}">
                <a16:creationId xmlns:a16="http://schemas.microsoft.com/office/drawing/2014/main" id="{6B09A0CB-50A2-B5A4-446D-B16353D9481B}"/>
              </a:ext>
            </a:extLst>
          </p:cNvPr>
          <p:cNvPicPr>
            <a:picLocks noGrp="1" noChangeAspect="1"/>
          </p:cNvPicPr>
          <p:nvPr>
            <p:ph idx="1"/>
          </p:nvPr>
        </p:nvPicPr>
        <p:blipFill>
          <a:blip r:embed="rId2"/>
          <a:stretch>
            <a:fillRect/>
          </a:stretch>
        </p:blipFill>
        <p:spPr>
          <a:xfrm>
            <a:off x="126224" y="5498702"/>
            <a:ext cx="11939550" cy="584047"/>
          </a:xfrm>
        </p:spPr>
      </p:pic>
      <p:sp>
        <p:nvSpPr>
          <p:cNvPr id="4" name="Päivämäärän paikkamerkki 3">
            <a:extLst>
              <a:ext uri="{FF2B5EF4-FFF2-40B4-BE49-F238E27FC236}">
                <a16:creationId xmlns:a16="http://schemas.microsoft.com/office/drawing/2014/main" id="{379D2DBC-D9AB-EFE6-555D-47A35EF29EB4}"/>
              </a:ext>
            </a:extLst>
          </p:cNvPr>
          <p:cNvSpPr>
            <a:spLocks noGrp="1"/>
          </p:cNvSpPr>
          <p:nvPr>
            <p:ph type="dt" sz="half" idx="10"/>
          </p:nvPr>
        </p:nvSpPr>
        <p:spPr/>
        <p:txBody>
          <a:bodyPr/>
          <a:lstStyle/>
          <a:p>
            <a:fld id="{D927CE58-BE91-4331-A26E-FD3292187D25}" type="datetime1">
              <a:rPr lang="fi-FI" smtClean="0"/>
              <a:t>8.1.2025</a:t>
            </a:fld>
            <a:endParaRPr lang="fi-FI"/>
          </a:p>
        </p:txBody>
      </p:sp>
      <p:sp>
        <p:nvSpPr>
          <p:cNvPr id="5" name="Dian numeron paikkamerkki 4">
            <a:extLst>
              <a:ext uri="{FF2B5EF4-FFF2-40B4-BE49-F238E27FC236}">
                <a16:creationId xmlns:a16="http://schemas.microsoft.com/office/drawing/2014/main" id="{FE87C98C-1E87-890A-53B1-44A98C7C7D1A}"/>
              </a:ext>
            </a:extLst>
          </p:cNvPr>
          <p:cNvSpPr>
            <a:spLocks noGrp="1"/>
          </p:cNvSpPr>
          <p:nvPr>
            <p:ph type="sldNum" sz="quarter" idx="12"/>
          </p:nvPr>
        </p:nvSpPr>
        <p:spPr/>
        <p:txBody>
          <a:bodyPr/>
          <a:lstStyle/>
          <a:p>
            <a:fld id="{69C2F4FE-713B-884F-B5BF-63AA24B8D1FF}" type="slidenum">
              <a:rPr lang="fi-FI" smtClean="0"/>
              <a:pPr/>
              <a:t>7</a:t>
            </a:fld>
            <a:endParaRPr lang="fi-FI" dirty="0"/>
          </a:p>
        </p:txBody>
      </p:sp>
      <p:pic>
        <p:nvPicPr>
          <p:cNvPr id="11" name="Kuva 10">
            <a:extLst>
              <a:ext uri="{FF2B5EF4-FFF2-40B4-BE49-F238E27FC236}">
                <a16:creationId xmlns:a16="http://schemas.microsoft.com/office/drawing/2014/main" id="{9AFB98BE-CCCB-32C3-4073-4093FDA9FFB2}"/>
              </a:ext>
            </a:extLst>
          </p:cNvPr>
          <p:cNvPicPr>
            <a:picLocks noChangeAspect="1"/>
          </p:cNvPicPr>
          <p:nvPr/>
        </p:nvPicPr>
        <p:blipFill>
          <a:blip r:embed="rId3"/>
          <a:stretch>
            <a:fillRect/>
          </a:stretch>
        </p:blipFill>
        <p:spPr>
          <a:xfrm>
            <a:off x="126225" y="2751504"/>
            <a:ext cx="11939549" cy="622413"/>
          </a:xfrm>
          <a:prstGeom prst="rect">
            <a:avLst/>
          </a:prstGeom>
        </p:spPr>
      </p:pic>
      <p:pic>
        <p:nvPicPr>
          <p:cNvPr id="13" name="Kuva 12">
            <a:extLst>
              <a:ext uri="{FF2B5EF4-FFF2-40B4-BE49-F238E27FC236}">
                <a16:creationId xmlns:a16="http://schemas.microsoft.com/office/drawing/2014/main" id="{E117B0E4-410F-85EB-D705-8FCE7E1E407B}"/>
              </a:ext>
            </a:extLst>
          </p:cNvPr>
          <p:cNvPicPr>
            <a:picLocks noChangeAspect="1"/>
          </p:cNvPicPr>
          <p:nvPr/>
        </p:nvPicPr>
        <p:blipFill>
          <a:blip r:embed="rId4"/>
          <a:stretch>
            <a:fillRect/>
          </a:stretch>
        </p:blipFill>
        <p:spPr>
          <a:xfrm>
            <a:off x="126227" y="1687914"/>
            <a:ext cx="11939548" cy="1181265"/>
          </a:xfrm>
          <a:prstGeom prst="rect">
            <a:avLst/>
          </a:prstGeom>
        </p:spPr>
      </p:pic>
      <p:sp>
        <p:nvSpPr>
          <p:cNvPr id="16" name="Tekstiruutu 15">
            <a:extLst>
              <a:ext uri="{FF2B5EF4-FFF2-40B4-BE49-F238E27FC236}">
                <a16:creationId xmlns:a16="http://schemas.microsoft.com/office/drawing/2014/main" id="{61413FAA-5EEC-9C45-6603-52A0BEAA366E}"/>
              </a:ext>
            </a:extLst>
          </p:cNvPr>
          <p:cNvSpPr txBox="1"/>
          <p:nvPr/>
        </p:nvSpPr>
        <p:spPr>
          <a:xfrm>
            <a:off x="954157" y="1816733"/>
            <a:ext cx="936475" cy="400110"/>
          </a:xfrm>
          <a:prstGeom prst="rect">
            <a:avLst/>
          </a:prstGeom>
          <a:noFill/>
        </p:spPr>
        <p:txBody>
          <a:bodyPr wrap="none" rtlCol="0">
            <a:spAutoFit/>
          </a:bodyPr>
          <a:lstStyle/>
          <a:p>
            <a:r>
              <a:rPr lang="fi-FI" sz="2000" b="1" dirty="0">
                <a:highlight>
                  <a:srgbClr val="FFFF00"/>
                </a:highlight>
              </a:rPr>
              <a:t>Laanila</a:t>
            </a:r>
          </a:p>
        </p:txBody>
      </p:sp>
      <p:sp>
        <p:nvSpPr>
          <p:cNvPr id="17" name="Tekstiruutu 16">
            <a:extLst>
              <a:ext uri="{FF2B5EF4-FFF2-40B4-BE49-F238E27FC236}">
                <a16:creationId xmlns:a16="http://schemas.microsoft.com/office/drawing/2014/main" id="{6417ADEF-56E6-86E9-13B2-7635C1A7A283}"/>
              </a:ext>
            </a:extLst>
          </p:cNvPr>
          <p:cNvSpPr txBox="1"/>
          <p:nvPr/>
        </p:nvSpPr>
        <p:spPr>
          <a:xfrm>
            <a:off x="874644" y="4071345"/>
            <a:ext cx="1232902" cy="400110"/>
          </a:xfrm>
          <a:prstGeom prst="rect">
            <a:avLst/>
          </a:prstGeom>
          <a:noFill/>
        </p:spPr>
        <p:txBody>
          <a:bodyPr wrap="none" rtlCol="0">
            <a:spAutoFit/>
          </a:bodyPr>
          <a:lstStyle/>
          <a:p>
            <a:r>
              <a:rPr lang="fi-FI" sz="2000" b="1" dirty="0">
                <a:highlight>
                  <a:srgbClr val="FFFF00"/>
                </a:highlight>
              </a:rPr>
              <a:t>Koko maa</a:t>
            </a:r>
          </a:p>
        </p:txBody>
      </p:sp>
      <p:sp>
        <p:nvSpPr>
          <p:cNvPr id="18" name="Tekstiruutu 17">
            <a:extLst>
              <a:ext uri="{FF2B5EF4-FFF2-40B4-BE49-F238E27FC236}">
                <a16:creationId xmlns:a16="http://schemas.microsoft.com/office/drawing/2014/main" id="{E2B09484-6D68-D83A-EC97-0F70BF7D9B55}"/>
              </a:ext>
            </a:extLst>
          </p:cNvPr>
          <p:cNvSpPr txBox="1"/>
          <p:nvPr/>
        </p:nvSpPr>
        <p:spPr>
          <a:xfrm>
            <a:off x="2375343" y="2293491"/>
            <a:ext cx="1040157" cy="369332"/>
          </a:xfrm>
          <a:prstGeom prst="rect">
            <a:avLst/>
          </a:prstGeom>
          <a:noFill/>
        </p:spPr>
        <p:txBody>
          <a:bodyPr wrap="none" rtlCol="0">
            <a:spAutoFit/>
          </a:bodyPr>
          <a:lstStyle/>
          <a:p>
            <a:r>
              <a:rPr lang="fi-FI" b="1" dirty="0">
                <a:highlight>
                  <a:srgbClr val="00FF00"/>
                </a:highlight>
              </a:rPr>
              <a:t>Laudatur</a:t>
            </a:r>
          </a:p>
        </p:txBody>
      </p:sp>
      <p:sp>
        <p:nvSpPr>
          <p:cNvPr id="19" name="Tekstiruutu 18">
            <a:extLst>
              <a:ext uri="{FF2B5EF4-FFF2-40B4-BE49-F238E27FC236}">
                <a16:creationId xmlns:a16="http://schemas.microsoft.com/office/drawing/2014/main" id="{C97DAA51-6568-0755-5C4D-7154075EBD80}"/>
              </a:ext>
            </a:extLst>
          </p:cNvPr>
          <p:cNvSpPr txBox="1"/>
          <p:nvPr/>
        </p:nvSpPr>
        <p:spPr>
          <a:xfrm>
            <a:off x="2729949" y="2917913"/>
            <a:ext cx="596348" cy="307777"/>
          </a:xfrm>
          <a:prstGeom prst="rect">
            <a:avLst/>
          </a:prstGeom>
          <a:solidFill>
            <a:schemeClr val="accent5">
              <a:lumMod val="60000"/>
              <a:lumOff val="40000"/>
            </a:schemeClr>
          </a:solidFill>
        </p:spPr>
        <p:txBody>
          <a:bodyPr wrap="square" rtlCol="0">
            <a:spAutoFit/>
          </a:bodyPr>
          <a:lstStyle/>
          <a:p>
            <a:r>
              <a:rPr lang="fi-FI" sz="1400" b="1" dirty="0"/>
              <a:t>10,37</a:t>
            </a:r>
          </a:p>
        </p:txBody>
      </p:sp>
      <p:sp>
        <p:nvSpPr>
          <p:cNvPr id="20" name="Tekstiruutu 19">
            <a:extLst>
              <a:ext uri="{FF2B5EF4-FFF2-40B4-BE49-F238E27FC236}">
                <a16:creationId xmlns:a16="http://schemas.microsoft.com/office/drawing/2014/main" id="{D5AF7D92-AB4D-6D35-EEBA-7815794A7803}"/>
              </a:ext>
            </a:extLst>
          </p:cNvPr>
          <p:cNvSpPr txBox="1"/>
          <p:nvPr/>
        </p:nvSpPr>
        <p:spPr>
          <a:xfrm>
            <a:off x="3395871" y="2293237"/>
            <a:ext cx="816249" cy="369332"/>
          </a:xfrm>
          <a:prstGeom prst="rect">
            <a:avLst/>
          </a:prstGeom>
          <a:noFill/>
        </p:spPr>
        <p:txBody>
          <a:bodyPr wrap="none" rtlCol="0">
            <a:spAutoFit/>
          </a:bodyPr>
          <a:lstStyle/>
          <a:p>
            <a:r>
              <a:rPr lang="fi-FI" b="1" dirty="0">
                <a:highlight>
                  <a:srgbClr val="00FF00"/>
                </a:highlight>
              </a:rPr>
              <a:t>Eximia</a:t>
            </a:r>
          </a:p>
        </p:txBody>
      </p:sp>
      <p:sp>
        <p:nvSpPr>
          <p:cNvPr id="21" name="Tekstiruutu 20">
            <a:extLst>
              <a:ext uri="{FF2B5EF4-FFF2-40B4-BE49-F238E27FC236}">
                <a16:creationId xmlns:a16="http://schemas.microsoft.com/office/drawing/2014/main" id="{7EFF9000-B9FE-1C26-F78E-534A83A81386}"/>
              </a:ext>
            </a:extLst>
          </p:cNvPr>
          <p:cNvSpPr txBox="1"/>
          <p:nvPr/>
        </p:nvSpPr>
        <p:spPr>
          <a:xfrm>
            <a:off x="3617085" y="2931232"/>
            <a:ext cx="595035" cy="307777"/>
          </a:xfrm>
          <a:prstGeom prst="rect">
            <a:avLst/>
          </a:prstGeom>
          <a:solidFill>
            <a:schemeClr val="accent5">
              <a:lumMod val="60000"/>
              <a:lumOff val="40000"/>
            </a:schemeClr>
          </a:solidFill>
        </p:spPr>
        <p:txBody>
          <a:bodyPr wrap="none" rtlCol="0">
            <a:spAutoFit/>
          </a:bodyPr>
          <a:lstStyle/>
          <a:p>
            <a:r>
              <a:rPr lang="fi-FI" sz="1400" b="1" dirty="0"/>
              <a:t>19,50</a:t>
            </a:r>
          </a:p>
        </p:txBody>
      </p:sp>
      <p:sp>
        <p:nvSpPr>
          <p:cNvPr id="22" name="Tekstiruutu 21">
            <a:extLst>
              <a:ext uri="{FF2B5EF4-FFF2-40B4-BE49-F238E27FC236}">
                <a16:creationId xmlns:a16="http://schemas.microsoft.com/office/drawing/2014/main" id="{5854D285-C349-F666-B15A-A4B2ACB09F15}"/>
              </a:ext>
            </a:extLst>
          </p:cNvPr>
          <p:cNvSpPr txBox="1"/>
          <p:nvPr/>
        </p:nvSpPr>
        <p:spPr>
          <a:xfrm>
            <a:off x="9558131" y="2277328"/>
            <a:ext cx="1108573" cy="369332"/>
          </a:xfrm>
          <a:prstGeom prst="rect">
            <a:avLst/>
          </a:prstGeom>
          <a:noFill/>
        </p:spPr>
        <p:txBody>
          <a:bodyPr wrap="none" rtlCol="0">
            <a:spAutoFit/>
          </a:bodyPr>
          <a:lstStyle/>
          <a:p>
            <a:r>
              <a:rPr lang="fi-FI" b="1" dirty="0">
                <a:highlight>
                  <a:srgbClr val="00FF00"/>
                </a:highlight>
              </a:rPr>
              <a:t>Keskiarvo</a:t>
            </a:r>
          </a:p>
        </p:txBody>
      </p:sp>
      <p:sp>
        <p:nvSpPr>
          <p:cNvPr id="23" name="Tekstiruutu 22">
            <a:extLst>
              <a:ext uri="{FF2B5EF4-FFF2-40B4-BE49-F238E27FC236}">
                <a16:creationId xmlns:a16="http://schemas.microsoft.com/office/drawing/2014/main" id="{5C01852A-E218-EE1A-2436-CED242EA4A22}"/>
              </a:ext>
            </a:extLst>
          </p:cNvPr>
          <p:cNvSpPr txBox="1"/>
          <p:nvPr/>
        </p:nvSpPr>
        <p:spPr>
          <a:xfrm>
            <a:off x="10116553" y="2902891"/>
            <a:ext cx="550151" cy="338554"/>
          </a:xfrm>
          <a:prstGeom prst="rect">
            <a:avLst/>
          </a:prstGeom>
          <a:solidFill>
            <a:schemeClr val="accent5">
              <a:lumMod val="60000"/>
              <a:lumOff val="40000"/>
            </a:schemeClr>
          </a:solidFill>
        </p:spPr>
        <p:txBody>
          <a:bodyPr wrap="none" rtlCol="0">
            <a:spAutoFit/>
          </a:bodyPr>
          <a:lstStyle/>
          <a:p>
            <a:r>
              <a:rPr lang="fi-FI" sz="1600" b="1" dirty="0"/>
              <a:t>4,48</a:t>
            </a:r>
          </a:p>
        </p:txBody>
      </p:sp>
      <p:pic>
        <p:nvPicPr>
          <p:cNvPr id="25" name="Kuva 24">
            <a:extLst>
              <a:ext uri="{FF2B5EF4-FFF2-40B4-BE49-F238E27FC236}">
                <a16:creationId xmlns:a16="http://schemas.microsoft.com/office/drawing/2014/main" id="{144B3186-83DD-4A6F-FD9E-862A890FD2BD}"/>
              </a:ext>
            </a:extLst>
          </p:cNvPr>
          <p:cNvPicPr>
            <a:picLocks noChangeAspect="1"/>
          </p:cNvPicPr>
          <p:nvPr/>
        </p:nvPicPr>
        <p:blipFill>
          <a:blip r:embed="rId5"/>
          <a:stretch>
            <a:fillRect/>
          </a:stretch>
        </p:blipFill>
        <p:spPr>
          <a:xfrm>
            <a:off x="126227" y="4417621"/>
            <a:ext cx="11939547" cy="1152686"/>
          </a:xfrm>
          <a:prstGeom prst="rect">
            <a:avLst/>
          </a:prstGeom>
        </p:spPr>
      </p:pic>
      <p:sp>
        <p:nvSpPr>
          <p:cNvPr id="26" name="Tekstiruutu 25">
            <a:extLst>
              <a:ext uri="{FF2B5EF4-FFF2-40B4-BE49-F238E27FC236}">
                <a16:creationId xmlns:a16="http://schemas.microsoft.com/office/drawing/2014/main" id="{E2852947-722A-D60D-E479-4ACA8DAC0CBD}"/>
              </a:ext>
            </a:extLst>
          </p:cNvPr>
          <p:cNvSpPr txBox="1"/>
          <p:nvPr/>
        </p:nvSpPr>
        <p:spPr>
          <a:xfrm>
            <a:off x="2666890" y="5636836"/>
            <a:ext cx="503664" cy="307777"/>
          </a:xfrm>
          <a:prstGeom prst="rect">
            <a:avLst/>
          </a:prstGeom>
          <a:solidFill>
            <a:schemeClr val="accent5">
              <a:lumMod val="60000"/>
              <a:lumOff val="40000"/>
            </a:schemeClr>
          </a:solidFill>
        </p:spPr>
        <p:txBody>
          <a:bodyPr wrap="none" rtlCol="0">
            <a:spAutoFit/>
          </a:bodyPr>
          <a:lstStyle/>
          <a:p>
            <a:r>
              <a:rPr lang="fi-FI" sz="1400" b="1" dirty="0"/>
              <a:t>6,19</a:t>
            </a:r>
          </a:p>
        </p:txBody>
      </p:sp>
      <p:sp>
        <p:nvSpPr>
          <p:cNvPr id="27" name="Tekstiruutu 26">
            <a:extLst>
              <a:ext uri="{FF2B5EF4-FFF2-40B4-BE49-F238E27FC236}">
                <a16:creationId xmlns:a16="http://schemas.microsoft.com/office/drawing/2014/main" id="{EC0B6EA4-08B0-7EF4-BDD4-AF5BE3F6C352}"/>
              </a:ext>
            </a:extLst>
          </p:cNvPr>
          <p:cNvSpPr txBox="1"/>
          <p:nvPr/>
        </p:nvSpPr>
        <p:spPr>
          <a:xfrm>
            <a:off x="3617085" y="5636836"/>
            <a:ext cx="596638" cy="307777"/>
          </a:xfrm>
          <a:prstGeom prst="rect">
            <a:avLst/>
          </a:prstGeom>
          <a:solidFill>
            <a:schemeClr val="accent5">
              <a:lumMod val="60000"/>
              <a:lumOff val="40000"/>
            </a:schemeClr>
          </a:solidFill>
        </p:spPr>
        <p:txBody>
          <a:bodyPr wrap="none" rtlCol="0">
            <a:spAutoFit/>
          </a:bodyPr>
          <a:lstStyle/>
          <a:p>
            <a:r>
              <a:rPr lang="fi-FI" sz="1400" b="1" dirty="0"/>
              <a:t>16,04</a:t>
            </a:r>
          </a:p>
        </p:txBody>
      </p:sp>
      <p:sp>
        <p:nvSpPr>
          <p:cNvPr id="28" name="Tekstiruutu 27">
            <a:extLst>
              <a:ext uri="{FF2B5EF4-FFF2-40B4-BE49-F238E27FC236}">
                <a16:creationId xmlns:a16="http://schemas.microsoft.com/office/drawing/2014/main" id="{9DD9B662-A6C0-6CDD-AA39-36F50FDD1918}"/>
              </a:ext>
            </a:extLst>
          </p:cNvPr>
          <p:cNvSpPr txBox="1"/>
          <p:nvPr/>
        </p:nvSpPr>
        <p:spPr>
          <a:xfrm>
            <a:off x="10287535" y="5621447"/>
            <a:ext cx="550151" cy="338554"/>
          </a:xfrm>
          <a:prstGeom prst="rect">
            <a:avLst/>
          </a:prstGeom>
          <a:solidFill>
            <a:schemeClr val="accent5">
              <a:lumMod val="60000"/>
              <a:lumOff val="40000"/>
            </a:schemeClr>
          </a:solidFill>
        </p:spPr>
        <p:txBody>
          <a:bodyPr wrap="none" rtlCol="0">
            <a:spAutoFit/>
          </a:bodyPr>
          <a:lstStyle/>
          <a:p>
            <a:r>
              <a:rPr lang="fi-FI" sz="1600" b="1" dirty="0"/>
              <a:t>4,05</a:t>
            </a:r>
          </a:p>
        </p:txBody>
      </p:sp>
    </p:spTree>
    <p:extLst>
      <p:ext uri="{BB962C8B-B14F-4D97-AF65-F5344CB8AC3E}">
        <p14:creationId xmlns:p14="http://schemas.microsoft.com/office/powerpoint/2010/main" val="3394151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BD1D85-A12B-489B-9891-0B60D2B0C7EC}"/>
              </a:ext>
            </a:extLst>
          </p:cNvPr>
          <p:cNvSpPr>
            <a:spLocks noGrp="1"/>
          </p:cNvSpPr>
          <p:nvPr>
            <p:ph type="title"/>
          </p:nvPr>
        </p:nvSpPr>
        <p:spPr>
          <a:xfrm>
            <a:off x="838200" y="332863"/>
            <a:ext cx="10515600" cy="848961"/>
          </a:xfrm>
        </p:spPr>
        <p:txBody>
          <a:bodyPr>
            <a:normAutofit/>
          </a:bodyPr>
          <a:lstStyle/>
          <a:p>
            <a:r>
              <a:rPr lang="fi-FI" sz="2800" dirty="0"/>
              <a:t>Laanilan lukiosta pääset jatko-opintoihin</a:t>
            </a:r>
          </a:p>
        </p:txBody>
      </p:sp>
      <p:sp>
        <p:nvSpPr>
          <p:cNvPr id="3" name="Tekstin paikkamerkki 2">
            <a:extLst>
              <a:ext uri="{FF2B5EF4-FFF2-40B4-BE49-F238E27FC236}">
                <a16:creationId xmlns:a16="http://schemas.microsoft.com/office/drawing/2014/main" id="{215AA492-BF19-4589-9152-79673C180A11}"/>
              </a:ext>
            </a:extLst>
          </p:cNvPr>
          <p:cNvSpPr>
            <a:spLocks noGrp="1"/>
          </p:cNvSpPr>
          <p:nvPr>
            <p:ph type="body" idx="1"/>
          </p:nvPr>
        </p:nvSpPr>
        <p:spPr>
          <a:xfrm>
            <a:off x="257084" y="1707377"/>
            <a:ext cx="3426642" cy="4841965"/>
          </a:xfrm>
        </p:spPr>
        <p:txBody>
          <a:bodyPr>
            <a:normAutofit/>
          </a:bodyPr>
          <a:lstStyle/>
          <a:p>
            <a:pPr marL="342900" indent="-342900">
              <a:spcBef>
                <a:spcPts val="600"/>
              </a:spcBef>
              <a:buFont typeface="Arial" panose="020B0604020202020204" pitchFamily="34" charset="0"/>
              <a:buChar char="•"/>
            </a:pPr>
            <a:r>
              <a:rPr lang="fi-FI" sz="1600" dirty="0"/>
              <a:t>lääketiede </a:t>
            </a:r>
          </a:p>
          <a:p>
            <a:pPr marL="342900" indent="-342900">
              <a:spcBef>
                <a:spcPts val="600"/>
              </a:spcBef>
              <a:buFont typeface="Arial" panose="020B0604020202020204" pitchFamily="34" charset="0"/>
              <a:buChar char="•"/>
            </a:pPr>
            <a:r>
              <a:rPr lang="fi-FI" sz="1600" dirty="0"/>
              <a:t>hammaslääketiede </a:t>
            </a:r>
          </a:p>
          <a:p>
            <a:pPr marL="342900" indent="-342900">
              <a:spcBef>
                <a:spcPts val="600"/>
              </a:spcBef>
              <a:buFont typeface="Arial" panose="020B0604020202020204" pitchFamily="34" charset="0"/>
              <a:buChar char="•"/>
            </a:pPr>
            <a:r>
              <a:rPr lang="fi-FI" sz="1600" dirty="0"/>
              <a:t>kauppakorkeakoulu </a:t>
            </a:r>
          </a:p>
          <a:p>
            <a:pPr marL="342900" indent="-342900">
              <a:spcBef>
                <a:spcPts val="600"/>
              </a:spcBef>
              <a:buFont typeface="Arial" panose="020B0604020202020204" pitchFamily="34" charset="0"/>
              <a:buChar char="•"/>
            </a:pPr>
            <a:r>
              <a:rPr lang="fi-FI" sz="1600" dirty="0"/>
              <a:t>oikeustiede </a:t>
            </a:r>
          </a:p>
          <a:p>
            <a:pPr marL="342900" indent="-342900">
              <a:spcBef>
                <a:spcPts val="600"/>
              </a:spcBef>
              <a:buFont typeface="Arial" panose="020B0604020202020204" pitchFamily="34" charset="0"/>
              <a:buChar char="•"/>
            </a:pPr>
            <a:r>
              <a:rPr lang="fi-FI" sz="1600" dirty="0"/>
              <a:t>biologia </a:t>
            </a:r>
          </a:p>
          <a:p>
            <a:pPr marL="342900" indent="-342900">
              <a:spcBef>
                <a:spcPts val="600"/>
              </a:spcBef>
              <a:buFont typeface="Arial" panose="020B0604020202020204" pitchFamily="34" charset="0"/>
              <a:buChar char="•"/>
            </a:pPr>
            <a:r>
              <a:rPr lang="fi-FI" sz="1600" dirty="0"/>
              <a:t>maantiede </a:t>
            </a:r>
          </a:p>
          <a:p>
            <a:pPr marL="342900" indent="-342900">
              <a:spcBef>
                <a:spcPts val="600"/>
              </a:spcBef>
              <a:buFont typeface="Arial" panose="020B0604020202020204" pitchFamily="34" charset="0"/>
              <a:buChar char="•"/>
            </a:pPr>
            <a:r>
              <a:rPr lang="fi-FI" sz="1600" dirty="0"/>
              <a:t>farmasia </a:t>
            </a:r>
          </a:p>
          <a:p>
            <a:pPr marL="342900" indent="-342900">
              <a:spcBef>
                <a:spcPts val="600"/>
              </a:spcBef>
              <a:buFont typeface="Arial" panose="020B0604020202020204" pitchFamily="34" charset="0"/>
              <a:buChar char="•"/>
            </a:pPr>
            <a:r>
              <a:rPr lang="fi-FI" sz="1600" dirty="0"/>
              <a:t>kemian tekniikka </a:t>
            </a:r>
          </a:p>
          <a:p>
            <a:pPr marL="342900" indent="-342900">
              <a:spcBef>
                <a:spcPts val="600"/>
              </a:spcBef>
              <a:buFont typeface="Arial" panose="020B0604020202020204" pitchFamily="34" charset="0"/>
              <a:buChar char="•"/>
            </a:pPr>
            <a:r>
              <a:rPr lang="fi-FI" sz="1600" dirty="0"/>
              <a:t>biokemia </a:t>
            </a:r>
          </a:p>
          <a:p>
            <a:pPr marL="342900" indent="-342900">
              <a:spcBef>
                <a:spcPts val="600"/>
              </a:spcBef>
              <a:buFont typeface="Arial" panose="020B0604020202020204" pitchFamily="34" charset="0"/>
              <a:buChar char="•"/>
            </a:pPr>
            <a:r>
              <a:rPr lang="fi-FI" sz="1600" dirty="0"/>
              <a:t>rakennustekniikka </a:t>
            </a:r>
          </a:p>
          <a:p>
            <a:pPr marL="342900" indent="-342900">
              <a:spcBef>
                <a:spcPts val="600"/>
              </a:spcBef>
              <a:buFont typeface="Arial" panose="020B0604020202020204" pitchFamily="34" charset="0"/>
              <a:buChar char="•"/>
            </a:pPr>
            <a:r>
              <a:rPr lang="fi-FI" sz="1600" dirty="0"/>
              <a:t>hyvinvointitekniikka </a:t>
            </a:r>
          </a:p>
          <a:p>
            <a:pPr marL="342900" indent="-342900">
              <a:spcBef>
                <a:spcPts val="600"/>
              </a:spcBef>
              <a:buFont typeface="Arial" panose="020B0604020202020204" pitchFamily="34" charset="0"/>
              <a:buChar char="•"/>
            </a:pPr>
            <a:r>
              <a:rPr lang="fi-FI" sz="1600" dirty="0"/>
              <a:t>ympäristötekniikka </a:t>
            </a:r>
          </a:p>
          <a:p>
            <a:endParaRPr lang="fi-FI" dirty="0"/>
          </a:p>
        </p:txBody>
      </p:sp>
      <p:sp>
        <p:nvSpPr>
          <p:cNvPr id="4" name="Dian numeron paikkamerkki 3">
            <a:extLst>
              <a:ext uri="{FF2B5EF4-FFF2-40B4-BE49-F238E27FC236}">
                <a16:creationId xmlns:a16="http://schemas.microsoft.com/office/drawing/2014/main" id="{7BC943B6-5EF1-42C3-A6CC-C5E802B6985E}"/>
              </a:ext>
            </a:extLst>
          </p:cNvPr>
          <p:cNvSpPr>
            <a:spLocks noGrp="1"/>
          </p:cNvSpPr>
          <p:nvPr>
            <p:ph type="sldNum" sz="quarter" idx="12"/>
          </p:nvPr>
        </p:nvSpPr>
        <p:spPr/>
        <p:txBody>
          <a:bodyPr/>
          <a:lstStyle/>
          <a:p>
            <a:fld id="{69C2F4FE-713B-884F-B5BF-63AA24B8D1FF}" type="slidenum">
              <a:rPr lang="fi-FI" smtClean="0"/>
              <a:pPr/>
              <a:t>8</a:t>
            </a:fld>
            <a:endParaRPr lang="fi-FI"/>
          </a:p>
        </p:txBody>
      </p:sp>
      <p:sp>
        <p:nvSpPr>
          <p:cNvPr id="5" name="Tekstiruutu 4">
            <a:extLst>
              <a:ext uri="{FF2B5EF4-FFF2-40B4-BE49-F238E27FC236}">
                <a16:creationId xmlns:a16="http://schemas.microsoft.com/office/drawing/2014/main" id="{1D2D7A07-D7C4-4B30-B532-DFA4CE95DF18}"/>
              </a:ext>
            </a:extLst>
          </p:cNvPr>
          <p:cNvSpPr txBox="1"/>
          <p:nvPr/>
        </p:nvSpPr>
        <p:spPr>
          <a:xfrm>
            <a:off x="2658773" y="1699857"/>
            <a:ext cx="3714203" cy="4657685"/>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konetekniikka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tuotantotalous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kulttuuriantropologia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teologia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kuvataide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viestintä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luokanopettaja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varhaiskasvatus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logopedia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teatterikorkeakoulu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suomen kieli ja kirjallisuus </a:t>
            </a:r>
          </a:p>
          <a:p>
            <a:pPr>
              <a:spcBef>
                <a:spcPts val="1000"/>
              </a:spcBef>
            </a:pPr>
            <a:endParaRPr lang="fi-FI" dirty="0"/>
          </a:p>
          <a:p>
            <a:pPr marL="285750" indent="-285750">
              <a:spcBef>
                <a:spcPts val="1000"/>
              </a:spcBef>
              <a:buFont typeface="Arial" panose="020B0604020202020204" pitchFamily="34" charset="0"/>
              <a:buChar char="•"/>
            </a:pPr>
            <a:endParaRPr lang="fi-FI" dirty="0"/>
          </a:p>
          <a:p>
            <a:endParaRPr lang="fi-FI" dirty="0"/>
          </a:p>
        </p:txBody>
      </p:sp>
      <p:sp>
        <p:nvSpPr>
          <p:cNvPr id="6" name="Tekstiruutu 5">
            <a:extLst>
              <a:ext uri="{FF2B5EF4-FFF2-40B4-BE49-F238E27FC236}">
                <a16:creationId xmlns:a16="http://schemas.microsoft.com/office/drawing/2014/main" id="{69C0D1E1-3847-4072-A682-16CCFEF02C7A}"/>
              </a:ext>
            </a:extLst>
          </p:cNvPr>
          <p:cNvSpPr txBox="1"/>
          <p:nvPr/>
        </p:nvSpPr>
        <p:spPr>
          <a:xfrm>
            <a:off x="8157202" y="1679906"/>
            <a:ext cx="3725700" cy="4124206"/>
          </a:xfrm>
          <a:prstGeom prst="rect">
            <a:avLst/>
          </a:prstGeom>
          <a:noFill/>
        </p:spPr>
        <p:txBody>
          <a:bodyPr wrap="none" rtlCol="0">
            <a:spAutoFit/>
          </a:bodyPr>
          <a:lstStyle/>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pohjoismainen filologia ja kulttuuri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germaaninen filologia ja viestintä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kansainvälinen politiikka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kansainvälinen luokanopettaja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hallintotiede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tanssinopettaja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terveydenhoitaja, kätilö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rakennusinsinööri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liiketalous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fysioterapeutti </a:t>
            </a:r>
          </a:p>
          <a:p>
            <a:pPr marL="342900" indent="-342900">
              <a:spcBef>
                <a:spcPts val="600"/>
              </a:spcBef>
              <a:buFont typeface="Arial" panose="020B0604020202020204" pitchFamily="34" charset="0"/>
              <a:buChar char="•"/>
            </a:pPr>
            <a:r>
              <a:rPr lang="fi-FI" sz="1600" dirty="0">
                <a:latin typeface="Segoe UI" panose="020B0502040204020203" pitchFamily="34" charset="0"/>
                <a:cs typeface="Segoe UI" panose="020B0502040204020203" pitchFamily="34" charset="0"/>
              </a:rPr>
              <a:t>matkailu – ja ravitsemus</a:t>
            </a:r>
          </a:p>
          <a:p>
            <a:endParaRPr lang="fi-FI" dirty="0"/>
          </a:p>
          <a:p>
            <a:endParaRPr lang="fi-FI" dirty="0"/>
          </a:p>
        </p:txBody>
      </p:sp>
      <p:pic>
        <p:nvPicPr>
          <p:cNvPr id="7" name="Kuva 6">
            <a:extLst>
              <a:ext uri="{FF2B5EF4-FFF2-40B4-BE49-F238E27FC236}">
                <a16:creationId xmlns:a16="http://schemas.microsoft.com/office/drawing/2014/main" id="{C7F31296-3BCB-4DD8-B09D-CC8C22D27562}"/>
              </a:ext>
            </a:extLst>
          </p:cNvPr>
          <p:cNvPicPr>
            <a:picLocks noChangeAspect="1"/>
          </p:cNvPicPr>
          <p:nvPr/>
        </p:nvPicPr>
        <p:blipFill>
          <a:blip r:embed="rId2"/>
          <a:stretch>
            <a:fillRect/>
          </a:stretch>
        </p:blipFill>
        <p:spPr>
          <a:xfrm>
            <a:off x="5319426" y="1622891"/>
            <a:ext cx="2837776" cy="4238236"/>
          </a:xfrm>
          <a:prstGeom prst="rect">
            <a:avLst/>
          </a:prstGeom>
        </p:spPr>
      </p:pic>
    </p:spTree>
    <p:extLst>
      <p:ext uri="{BB962C8B-B14F-4D97-AF65-F5344CB8AC3E}">
        <p14:creationId xmlns:p14="http://schemas.microsoft.com/office/powerpoint/2010/main" val="1335555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BD36678-8686-43BB-BA85-36B3EE430907}"/>
              </a:ext>
            </a:extLst>
          </p:cNvPr>
          <p:cNvSpPr>
            <a:spLocks noGrp="1"/>
          </p:cNvSpPr>
          <p:nvPr>
            <p:ph type="title"/>
          </p:nvPr>
        </p:nvSpPr>
        <p:spPr>
          <a:xfrm>
            <a:off x="8250088" y="1284152"/>
            <a:ext cx="3642024" cy="999460"/>
          </a:xfrm>
        </p:spPr>
        <p:txBody>
          <a:bodyPr>
            <a:normAutofit/>
          </a:bodyPr>
          <a:lstStyle/>
          <a:p>
            <a:br>
              <a:rPr lang="en-US" dirty="0"/>
            </a:br>
            <a:r>
              <a:rPr lang="en-US" sz="3100" dirty="0" err="1"/>
              <a:t>Tunnuslukuja</a:t>
            </a:r>
            <a:endParaRPr lang="en-US" sz="3100" dirty="0"/>
          </a:p>
        </p:txBody>
      </p:sp>
      <p:sp>
        <p:nvSpPr>
          <p:cNvPr id="14" name="Text Placeholder 2">
            <a:extLst>
              <a:ext uri="{FF2B5EF4-FFF2-40B4-BE49-F238E27FC236}">
                <a16:creationId xmlns:a16="http://schemas.microsoft.com/office/drawing/2014/main" id="{0A5A6D2D-B887-4EB4-B21C-F2B3B190234D}"/>
              </a:ext>
            </a:extLst>
          </p:cNvPr>
          <p:cNvSpPr>
            <a:spLocks noGrp="1"/>
          </p:cNvSpPr>
          <p:nvPr>
            <p:ph type="body" sz="quarter" idx="12"/>
          </p:nvPr>
        </p:nvSpPr>
        <p:spPr>
          <a:xfrm>
            <a:off x="8163101" y="2386149"/>
            <a:ext cx="3729011" cy="3090195"/>
          </a:xfrm>
        </p:spPr>
        <p:txBody>
          <a:bodyPr>
            <a:normAutofit/>
          </a:bodyPr>
          <a:lstStyle/>
          <a:p>
            <a:pPr algn="ctr"/>
            <a:endParaRPr lang="fi-FI" sz="1000" b="1" dirty="0"/>
          </a:p>
          <a:p>
            <a:pPr algn="ctr"/>
            <a:r>
              <a:rPr lang="fi-FI" sz="2400" b="1" dirty="0"/>
              <a:t>Oulun kaupungin lukioiden </a:t>
            </a:r>
          </a:p>
          <a:p>
            <a:pPr algn="ctr"/>
            <a:r>
              <a:rPr lang="fi-FI" sz="2400" b="1" dirty="0"/>
              <a:t>opiskelijamäärät 9/2024 </a:t>
            </a:r>
          </a:p>
          <a:p>
            <a:pPr algn="ctr"/>
            <a:r>
              <a:rPr lang="fi-FI" sz="2400" b="1" dirty="0"/>
              <a:t>aloituspaikat 8/2025 </a:t>
            </a:r>
          </a:p>
          <a:p>
            <a:pPr algn="ctr"/>
            <a:r>
              <a:rPr lang="fi-FI" sz="2400" b="1" dirty="0"/>
              <a:t>sisäänpääsyrajat 6/2024</a:t>
            </a:r>
            <a:endParaRPr lang="en-US" sz="2400" b="1" dirty="0"/>
          </a:p>
        </p:txBody>
      </p:sp>
      <p:sp>
        <p:nvSpPr>
          <p:cNvPr id="16" name="Text Placeholder 4">
            <a:extLst>
              <a:ext uri="{FF2B5EF4-FFF2-40B4-BE49-F238E27FC236}">
                <a16:creationId xmlns:a16="http://schemas.microsoft.com/office/drawing/2014/main" id="{FA904E23-9E6E-401F-A4B7-27CC7DC58B10}"/>
              </a:ext>
            </a:extLst>
          </p:cNvPr>
          <p:cNvSpPr>
            <a:spLocks noGrp="1"/>
          </p:cNvSpPr>
          <p:nvPr>
            <p:ph type="body" sz="quarter" idx="11"/>
          </p:nvPr>
        </p:nvSpPr>
        <p:spPr>
          <a:xfrm>
            <a:off x="8024658" y="5865548"/>
            <a:ext cx="1727765" cy="382853"/>
          </a:xfrm>
        </p:spPr>
        <p:txBody>
          <a:bodyPr/>
          <a:lstStyle/>
          <a:p>
            <a:endParaRPr lang="en-US"/>
          </a:p>
        </p:txBody>
      </p:sp>
      <p:sp>
        <p:nvSpPr>
          <p:cNvPr id="5" name="Dian numeron paikkamerkki 4">
            <a:extLst>
              <a:ext uri="{FF2B5EF4-FFF2-40B4-BE49-F238E27FC236}">
                <a16:creationId xmlns:a16="http://schemas.microsoft.com/office/drawing/2014/main" id="{33E4E4F6-E12B-4619-9E5F-FCDDF0EE532D}"/>
              </a:ext>
            </a:extLst>
          </p:cNvPr>
          <p:cNvSpPr>
            <a:spLocks noGrp="1"/>
          </p:cNvSpPr>
          <p:nvPr>
            <p:ph type="sldNum" sz="quarter" idx="14"/>
          </p:nvPr>
        </p:nvSpPr>
        <p:spPr>
          <a:xfrm>
            <a:off x="8699500" y="6178550"/>
            <a:ext cx="2743200" cy="365125"/>
          </a:xfrm>
        </p:spPr>
        <p:txBody>
          <a:bodyPr anchor="ctr">
            <a:normAutofit/>
          </a:bodyPr>
          <a:lstStyle/>
          <a:p>
            <a:pPr>
              <a:spcAft>
                <a:spcPts val="600"/>
              </a:spcAft>
            </a:pPr>
            <a:fld id="{69C2F4FE-713B-884F-B5BF-63AA24B8D1FF}" type="slidenum">
              <a:rPr lang="fi-FI" smtClean="0"/>
              <a:pPr>
                <a:spcAft>
                  <a:spcPts val="600"/>
                </a:spcAft>
              </a:pPr>
              <a:t>9</a:t>
            </a:fld>
            <a:endParaRPr lang="fi-FI"/>
          </a:p>
        </p:txBody>
      </p:sp>
      <p:sp>
        <p:nvSpPr>
          <p:cNvPr id="4" name="Päivämäärän paikkamerkki 3" hidden="1">
            <a:extLst>
              <a:ext uri="{FF2B5EF4-FFF2-40B4-BE49-F238E27FC236}">
                <a16:creationId xmlns:a16="http://schemas.microsoft.com/office/drawing/2014/main" id="{5BAE02B1-CC1B-41BE-92D7-12E04CF40725}"/>
              </a:ext>
            </a:extLst>
          </p:cNvPr>
          <p:cNvSpPr>
            <a:spLocks noGrp="1"/>
          </p:cNvSpPr>
          <p:nvPr>
            <p:ph type="dt" sz="half" idx="4294967295"/>
          </p:nvPr>
        </p:nvSpPr>
        <p:spPr>
          <a:xfrm>
            <a:off x="838200" y="6356350"/>
            <a:ext cx="2743200" cy="365125"/>
          </a:xfrm>
        </p:spPr>
        <p:txBody>
          <a:bodyPr/>
          <a:lstStyle/>
          <a:p>
            <a:pPr>
              <a:spcAft>
                <a:spcPts val="600"/>
              </a:spcAft>
            </a:pPr>
            <a:fld id="{D927CE58-BE91-4331-A26E-FD3292187D25}" type="datetime1">
              <a:rPr lang="fi-FI" smtClean="0"/>
              <a:pPr>
                <a:spcAft>
                  <a:spcPts val="600"/>
                </a:spcAft>
              </a:pPr>
              <a:t>8.1.2025</a:t>
            </a:fld>
            <a:endParaRPr lang="fi-FI"/>
          </a:p>
        </p:txBody>
      </p:sp>
      <p:sp>
        <p:nvSpPr>
          <p:cNvPr id="3" name="Kuvan paikkamerkki 2">
            <a:extLst>
              <a:ext uri="{FF2B5EF4-FFF2-40B4-BE49-F238E27FC236}">
                <a16:creationId xmlns:a16="http://schemas.microsoft.com/office/drawing/2014/main" id="{EFDFCC9B-57A1-4BD0-A4C7-E91255A5B716}"/>
              </a:ext>
            </a:extLst>
          </p:cNvPr>
          <p:cNvSpPr>
            <a:spLocks noGrp="1"/>
          </p:cNvSpPr>
          <p:nvPr>
            <p:ph type="pic" sz="quarter" idx="13"/>
          </p:nvPr>
        </p:nvSpPr>
        <p:spPr/>
        <p:txBody>
          <a:bodyPr/>
          <a:lstStyle/>
          <a:p>
            <a:endParaRPr lang="fi-FI"/>
          </a:p>
        </p:txBody>
      </p:sp>
      <p:graphicFrame>
        <p:nvGraphicFramePr>
          <p:cNvPr id="10" name="Sisällön paikkamerkki 3">
            <a:extLst>
              <a:ext uri="{FF2B5EF4-FFF2-40B4-BE49-F238E27FC236}">
                <a16:creationId xmlns:a16="http://schemas.microsoft.com/office/drawing/2014/main" id="{0D210907-408A-4CC5-AE46-20C4D7803523}"/>
              </a:ext>
            </a:extLst>
          </p:cNvPr>
          <p:cNvGraphicFramePr>
            <a:graphicFrameLocks/>
          </p:cNvGraphicFramePr>
          <p:nvPr>
            <p:extLst>
              <p:ext uri="{D42A27DB-BD31-4B8C-83A1-F6EECF244321}">
                <p14:modId xmlns:p14="http://schemas.microsoft.com/office/powerpoint/2010/main" val="966782055"/>
              </p:ext>
            </p:extLst>
          </p:nvPr>
        </p:nvGraphicFramePr>
        <p:xfrm>
          <a:off x="386875" y="620149"/>
          <a:ext cx="7393786" cy="5558978"/>
        </p:xfrm>
        <a:graphic>
          <a:graphicData uri="http://schemas.openxmlformats.org/drawingml/2006/table">
            <a:tbl>
              <a:tblPr firstRow="1" bandRow="1"/>
              <a:tblGrid>
                <a:gridCol w="1926408">
                  <a:extLst>
                    <a:ext uri="{9D8B030D-6E8A-4147-A177-3AD203B41FA5}">
                      <a16:colId xmlns:a16="http://schemas.microsoft.com/office/drawing/2014/main" val="20000"/>
                    </a:ext>
                  </a:extLst>
                </a:gridCol>
                <a:gridCol w="1770486">
                  <a:extLst>
                    <a:ext uri="{9D8B030D-6E8A-4147-A177-3AD203B41FA5}">
                      <a16:colId xmlns:a16="http://schemas.microsoft.com/office/drawing/2014/main" val="20001"/>
                    </a:ext>
                  </a:extLst>
                </a:gridCol>
                <a:gridCol w="1706541">
                  <a:extLst>
                    <a:ext uri="{9D8B030D-6E8A-4147-A177-3AD203B41FA5}">
                      <a16:colId xmlns:a16="http://schemas.microsoft.com/office/drawing/2014/main" val="2983622235"/>
                    </a:ext>
                  </a:extLst>
                </a:gridCol>
                <a:gridCol w="1990351">
                  <a:extLst>
                    <a:ext uri="{9D8B030D-6E8A-4147-A177-3AD203B41FA5}">
                      <a16:colId xmlns:a16="http://schemas.microsoft.com/office/drawing/2014/main" val="20003"/>
                    </a:ext>
                  </a:extLst>
                </a:gridCol>
              </a:tblGrid>
              <a:tr h="60975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fi-FI" sz="1200" dirty="0">
                          <a:latin typeface="Segoe UI" panose="020B0502040204020203" pitchFamily="34" charset="0"/>
                          <a:ea typeface="Segoe UI" panose="020B0502040204020203" pitchFamily="34" charset="0"/>
                          <a:cs typeface="Segoe UI" panose="020B0502040204020203" pitchFamily="34" charset="0"/>
                        </a:rPr>
                        <a:t>Lukio</a:t>
                      </a:r>
                    </a:p>
                  </a:txBody>
                  <a:tcPr marL="68576" marR="68576" marT="34286" marB="34286">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i-FI" sz="1200" dirty="0">
                          <a:latin typeface="Segoe UI" panose="020B0502040204020203" pitchFamily="34" charset="0"/>
                          <a:ea typeface="Segoe UI" panose="020B0502040204020203" pitchFamily="34" charset="0"/>
                          <a:cs typeface="Segoe UI" panose="020B0502040204020203" pitchFamily="34" charset="0"/>
                        </a:rPr>
                        <a:t>Opiskelijoita</a:t>
                      </a:r>
                    </a:p>
                    <a:p>
                      <a:pPr algn="ctr"/>
                      <a:r>
                        <a:rPr lang="fi-FI" sz="1200" dirty="0">
                          <a:latin typeface="Segoe UI" panose="020B0502040204020203" pitchFamily="34" charset="0"/>
                          <a:ea typeface="Segoe UI" panose="020B0502040204020203" pitchFamily="34" charset="0"/>
                          <a:cs typeface="Segoe UI" panose="020B0502040204020203" pitchFamily="34" charset="0"/>
                        </a:rPr>
                        <a:t>20.9.2024</a:t>
                      </a:r>
                    </a:p>
                  </a:txBody>
                  <a:tcPr marL="68576" marR="68576" marT="34286" marB="34286">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i-FI" sz="1200" dirty="0">
                          <a:solidFill>
                            <a:schemeClr val="tx1"/>
                          </a:solidFill>
                          <a:latin typeface="Segoe UI" panose="020B0502040204020203" pitchFamily="34" charset="0"/>
                          <a:ea typeface="Segoe UI" panose="020B0502040204020203" pitchFamily="34" charset="0"/>
                          <a:cs typeface="Segoe UI" panose="020B0502040204020203" pitchFamily="34" charset="0"/>
                        </a:rPr>
                        <a:t>Aloituspaikat</a:t>
                      </a:r>
                    </a:p>
                    <a:p>
                      <a:pPr algn="ctr"/>
                      <a:r>
                        <a:rPr lang="fi-FI" sz="1200" dirty="0">
                          <a:solidFill>
                            <a:schemeClr val="tx1"/>
                          </a:solidFill>
                          <a:latin typeface="Segoe UI" panose="020B0502040204020203" pitchFamily="34" charset="0"/>
                          <a:ea typeface="Segoe UI" panose="020B0502040204020203" pitchFamily="34" charset="0"/>
                          <a:cs typeface="Segoe UI" panose="020B0502040204020203" pitchFamily="34" charset="0"/>
                        </a:rPr>
                        <a:t>8/2025</a:t>
                      </a:r>
                    </a:p>
                  </a:txBody>
                  <a:tcPr marL="68576" marR="68576" marT="34286" marB="34286">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i-FI" sz="1200" dirty="0">
                          <a:latin typeface="Segoe UI" panose="020B0502040204020203" pitchFamily="34" charset="0"/>
                          <a:ea typeface="Segoe UI" panose="020B0502040204020203" pitchFamily="34" charset="0"/>
                          <a:cs typeface="Segoe UI" panose="020B0502040204020203" pitchFamily="34" charset="0"/>
                        </a:rPr>
                        <a:t>Alin keskiarvo</a:t>
                      </a:r>
                    </a:p>
                    <a:p>
                      <a:pPr algn="ctr"/>
                      <a:r>
                        <a:rPr lang="fi-FI" sz="1200" dirty="0">
                          <a:latin typeface="Segoe UI" panose="020B0502040204020203" pitchFamily="34" charset="0"/>
                          <a:ea typeface="Segoe UI" panose="020B0502040204020203" pitchFamily="34" charset="0"/>
                          <a:cs typeface="Segoe UI" panose="020B0502040204020203" pitchFamily="34" charset="0"/>
                        </a:rPr>
                        <a:t>6/2024</a:t>
                      </a:r>
                    </a:p>
                  </a:txBody>
                  <a:tcPr marL="68576" marR="68576" marT="34286" marB="34286">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38051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Haukiputaan</a:t>
                      </a:r>
                      <a:r>
                        <a:rPr lang="fi-FI" sz="1200" baseline="0" dirty="0">
                          <a:latin typeface="Segoe UI" panose="020B0502040204020203" pitchFamily="34" charset="0"/>
                          <a:ea typeface="Segoe UI" panose="020B0502040204020203" pitchFamily="34" charset="0"/>
                          <a:cs typeface="Segoe UI" panose="020B0502040204020203" pitchFamily="34" charset="0"/>
                        </a:rPr>
                        <a:t> lukio</a:t>
                      </a:r>
                      <a:endParaRPr lang="fi-FI" sz="1200" dirty="0">
                        <a:latin typeface="Segoe UI" panose="020B0502040204020203" pitchFamily="34" charset="0"/>
                        <a:ea typeface="Segoe UI" panose="020B0502040204020203" pitchFamily="34" charset="0"/>
                        <a:cs typeface="Segoe UI" panose="020B0502040204020203" pitchFamily="34" charset="0"/>
                      </a:endParaRPr>
                    </a:p>
                  </a:txBody>
                  <a:tcPr marL="51432" marR="5143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400" b="1" dirty="0">
                          <a:solidFill>
                            <a:srgbClr val="0070C0"/>
                          </a:solidFill>
                          <a:latin typeface="Segoe UI" panose="020B0502040204020203" pitchFamily="34" charset="0"/>
                          <a:ea typeface="Segoe UI" panose="020B0502040204020203" pitchFamily="34" charset="0"/>
                          <a:cs typeface="Segoe UI" panose="020B0502040204020203" pitchFamily="34" charset="0"/>
                        </a:rPr>
                        <a:t>478</a:t>
                      </a:r>
                    </a:p>
                  </a:txBody>
                  <a:tcPr marL="51432" marR="5143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158</a:t>
                      </a:r>
                    </a:p>
                  </a:txBody>
                  <a:tcPr marL="51432" marR="5143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7,50</a:t>
                      </a:r>
                    </a:p>
                  </a:txBody>
                  <a:tcPr marL="51432" marR="51432"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5134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Kastellin lukio </a:t>
                      </a:r>
                      <a:br>
                        <a:rPr lang="fi-FI" sz="1200" dirty="0">
                          <a:latin typeface="Segoe UI" panose="020B0502040204020203" pitchFamily="34" charset="0"/>
                          <a:ea typeface="Segoe UI" panose="020B0502040204020203" pitchFamily="34" charset="0"/>
                          <a:cs typeface="Segoe UI" panose="020B0502040204020203" pitchFamily="34" charset="0"/>
                        </a:rPr>
                      </a:br>
                      <a:r>
                        <a:rPr lang="fi-FI" sz="1200" dirty="0">
                          <a:latin typeface="Segoe UI" panose="020B0502040204020203" pitchFamily="34" charset="0"/>
                          <a:ea typeface="Segoe UI" panose="020B0502040204020203" pitchFamily="34" charset="0"/>
                          <a:cs typeface="Segoe UI" panose="020B0502040204020203" pitchFamily="34" charset="0"/>
                        </a:rPr>
                        <a:t>Urheilulinja</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400" b="1" dirty="0">
                          <a:solidFill>
                            <a:srgbClr val="00B050"/>
                          </a:solidFill>
                          <a:latin typeface="Segoe UI" panose="020B0502040204020203" pitchFamily="34" charset="0"/>
                          <a:ea typeface="Segoe UI" panose="020B0502040204020203" pitchFamily="34" charset="0"/>
                          <a:cs typeface="Segoe UI" panose="020B0502040204020203" pitchFamily="34" charset="0"/>
                        </a:rPr>
                        <a:t>882</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217</a:t>
                      </a:r>
                    </a:p>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40</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8,83</a:t>
                      </a:r>
                    </a:p>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15,47/20</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8051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Kiimingin</a:t>
                      </a:r>
                      <a:r>
                        <a:rPr lang="fi-FI" sz="1200" baseline="0" dirty="0">
                          <a:latin typeface="Segoe UI" panose="020B0502040204020203" pitchFamily="34" charset="0"/>
                          <a:ea typeface="Segoe UI" panose="020B0502040204020203" pitchFamily="34" charset="0"/>
                          <a:cs typeface="Segoe UI" panose="020B0502040204020203" pitchFamily="34" charset="0"/>
                        </a:rPr>
                        <a:t> lukio</a:t>
                      </a:r>
                      <a:endParaRPr lang="fi-FI" sz="1200" dirty="0">
                        <a:latin typeface="Segoe UI" panose="020B0502040204020203" pitchFamily="34" charset="0"/>
                        <a:ea typeface="Segoe UI" panose="020B0502040204020203" pitchFamily="34" charset="0"/>
                        <a:cs typeface="Segoe UI" panose="020B0502040204020203" pitchFamily="34" charset="0"/>
                      </a:endParaRP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400" b="1" dirty="0">
                          <a:solidFill>
                            <a:srgbClr val="7030A0"/>
                          </a:solidFill>
                          <a:latin typeface="Segoe UI" panose="020B0502040204020203" pitchFamily="34" charset="0"/>
                          <a:ea typeface="Segoe UI" panose="020B0502040204020203" pitchFamily="34" charset="0"/>
                          <a:cs typeface="Segoe UI" panose="020B0502040204020203" pitchFamily="34" charset="0"/>
                        </a:rPr>
                        <a:t>304</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100</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7,50</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81302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fi-FI" sz="1400" b="1" dirty="0">
                          <a:latin typeface="Segoe UI" panose="020B0502040204020203" pitchFamily="34" charset="0"/>
                          <a:ea typeface="Segoe UI" panose="020B0502040204020203" pitchFamily="34" charset="0"/>
                          <a:cs typeface="Segoe UI" panose="020B0502040204020203" pitchFamily="34" charset="0"/>
                        </a:rPr>
                        <a:t>Laanilan lukio</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400" b="1" dirty="0">
                          <a:solidFill>
                            <a:srgbClr val="0070C0"/>
                          </a:solidFill>
                          <a:latin typeface="Segoe UI" panose="020B0502040204020203" pitchFamily="34" charset="0"/>
                          <a:ea typeface="Segoe UI" panose="020B0502040204020203" pitchFamily="34" charset="0"/>
                          <a:cs typeface="Segoe UI" panose="020B0502040204020203" pitchFamily="34" charset="0"/>
                        </a:rPr>
                        <a:t>409 </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400" b="1" dirty="0">
                          <a:solidFill>
                            <a:srgbClr val="FF0000"/>
                          </a:solidFill>
                          <a:latin typeface="Segoe UI" panose="020B0502040204020203" pitchFamily="34" charset="0"/>
                          <a:ea typeface="Segoe UI" panose="020B0502040204020203" pitchFamily="34" charset="0"/>
                          <a:cs typeface="Segoe UI" panose="020B0502040204020203" pitchFamily="34" charset="0"/>
                        </a:rPr>
                        <a:t>130</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400" b="1" dirty="0">
                          <a:latin typeface="Segoe UI" panose="020B0502040204020203" pitchFamily="34" charset="0"/>
                          <a:ea typeface="Segoe UI" panose="020B0502040204020203" pitchFamily="34" charset="0"/>
                          <a:cs typeface="Segoe UI" panose="020B0502040204020203" pitchFamily="34" charset="0"/>
                        </a:rPr>
                        <a:t>8,08</a:t>
                      </a:r>
                    </a:p>
                    <a:p>
                      <a:pPr algn="ctr">
                        <a:spcAft>
                          <a:spcPts val="0"/>
                        </a:spcAft>
                      </a:pPr>
                      <a:r>
                        <a:rPr lang="fi-FI" sz="1200" b="1" dirty="0">
                          <a:latin typeface="Segoe UI" panose="020B0502040204020203" pitchFamily="34" charset="0"/>
                          <a:ea typeface="Segoe UI" panose="020B0502040204020203" pitchFamily="34" charset="0"/>
                          <a:cs typeface="Segoe UI" panose="020B0502040204020203" pitchFamily="34" charset="0"/>
                        </a:rPr>
                        <a:t>(2014-2024: 7,83-8,58)</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4"/>
                  </a:ext>
                </a:extLst>
              </a:tr>
              <a:tr h="5134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Madetojan musiikkilukio</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400" b="1" dirty="0">
                          <a:solidFill>
                            <a:srgbClr val="0070C0"/>
                          </a:solidFill>
                          <a:latin typeface="Segoe UI" panose="020B0502040204020203" pitchFamily="34" charset="0"/>
                          <a:ea typeface="Segoe UI" panose="020B0502040204020203" pitchFamily="34" charset="0"/>
                          <a:cs typeface="Segoe UI" panose="020B0502040204020203" pitchFamily="34" charset="0"/>
                        </a:rPr>
                        <a:t>420</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128</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10,97/20</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38051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Oulun aikuislukio</a:t>
                      </a:r>
                    </a:p>
                  </a:txBody>
                  <a:tcPr marL="51432" marR="51432"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endParaRPr lang="fi-FI" sz="1200" dirty="0">
                        <a:latin typeface="Segoe UI" panose="020B0502040204020203" pitchFamily="34" charset="0"/>
                        <a:ea typeface="Segoe UI" panose="020B0502040204020203" pitchFamily="34" charset="0"/>
                        <a:cs typeface="Segoe UI" panose="020B0502040204020203" pitchFamily="34" charset="0"/>
                      </a:endParaRPr>
                    </a:p>
                  </a:txBody>
                  <a:tcPr marL="51432" marR="51432"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ei rajattu</a:t>
                      </a:r>
                    </a:p>
                  </a:txBody>
                  <a:tcPr marL="51432" marR="51432"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ei alarajaa</a:t>
                      </a:r>
                    </a:p>
                  </a:txBody>
                  <a:tcPr marL="51432" marR="51432"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7711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Oulun Lyseon lukio</a:t>
                      </a:r>
                      <a:br>
                        <a:rPr lang="fi-FI" sz="1200" dirty="0">
                          <a:latin typeface="Segoe UI" panose="020B0502040204020203" pitchFamily="34" charset="0"/>
                          <a:ea typeface="Segoe UI" panose="020B0502040204020203" pitchFamily="34" charset="0"/>
                          <a:cs typeface="Segoe UI" panose="020B0502040204020203" pitchFamily="34" charset="0"/>
                        </a:rPr>
                      </a:br>
                      <a:r>
                        <a:rPr lang="fi-FI" sz="1200" dirty="0">
                          <a:latin typeface="Segoe UI" panose="020B0502040204020203" pitchFamily="34" charset="0"/>
                          <a:ea typeface="Segoe UI" panose="020B0502040204020203" pitchFamily="34" charset="0"/>
                          <a:cs typeface="Segoe UI" panose="020B0502040204020203" pitchFamily="34" charset="0"/>
                        </a:rPr>
                        <a:t>IB-ohjelma</a:t>
                      </a:r>
                    </a:p>
                    <a:p>
                      <a:pP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August </a:t>
                      </a:r>
                      <a:r>
                        <a:rPr lang="fi-FI" sz="1200" dirty="0" err="1">
                          <a:latin typeface="Segoe UI" panose="020B0502040204020203" pitchFamily="34" charset="0"/>
                          <a:ea typeface="Segoe UI" panose="020B0502040204020203" pitchFamily="34" charset="0"/>
                          <a:cs typeface="Segoe UI" panose="020B0502040204020203" pitchFamily="34" charset="0"/>
                        </a:rPr>
                        <a:t>Sahlsten</a:t>
                      </a:r>
                      <a:r>
                        <a:rPr lang="fi-FI" sz="1200" dirty="0">
                          <a:latin typeface="Segoe UI" panose="020B0502040204020203" pitchFamily="34" charset="0"/>
                          <a:ea typeface="Segoe UI" panose="020B0502040204020203" pitchFamily="34" charset="0"/>
                          <a:cs typeface="Segoe UI" panose="020B0502040204020203" pitchFamily="34" charset="0"/>
                        </a:rPr>
                        <a:t> Tyrnävä</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400" b="1" dirty="0">
                          <a:solidFill>
                            <a:srgbClr val="00B050"/>
                          </a:solidFill>
                          <a:latin typeface="Segoe UI" panose="020B0502040204020203" pitchFamily="34" charset="0"/>
                          <a:ea typeface="Segoe UI" panose="020B0502040204020203" pitchFamily="34" charset="0"/>
                          <a:cs typeface="Segoe UI" panose="020B0502040204020203" pitchFamily="34" charset="0"/>
                        </a:rPr>
                        <a:t>762</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180</a:t>
                      </a:r>
                    </a:p>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50</a:t>
                      </a:r>
                    </a:p>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30</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9,17</a:t>
                      </a:r>
                      <a:br>
                        <a:rPr lang="fi-FI" sz="1200" dirty="0">
                          <a:latin typeface="Segoe UI" panose="020B0502040204020203" pitchFamily="34" charset="0"/>
                          <a:ea typeface="Segoe UI" panose="020B0502040204020203" pitchFamily="34" charset="0"/>
                          <a:cs typeface="Segoe UI" panose="020B0502040204020203" pitchFamily="34" charset="0"/>
                        </a:rPr>
                      </a:br>
                      <a:r>
                        <a:rPr lang="fi-FI" sz="1200" dirty="0">
                          <a:latin typeface="Segoe UI" panose="020B0502040204020203" pitchFamily="34" charset="0"/>
                          <a:ea typeface="Segoe UI" panose="020B0502040204020203" pitchFamily="34" charset="0"/>
                          <a:cs typeface="Segoe UI" panose="020B0502040204020203" pitchFamily="34" charset="0"/>
                        </a:rPr>
                        <a:t>8,20</a:t>
                      </a:r>
                    </a:p>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6,50</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38051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Oulunsalon lukio</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400" b="1" dirty="0">
                          <a:solidFill>
                            <a:srgbClr val="7030A0"/>
                          </a:solidFill>
                          <a:latin typeface="Segoe UI" panose="020B0502040204020203" pitchFamily="34" charset="0"/>
                          <a:ea typeface="Segoe UI" panose="020B0502040204020203" pitchFamily="34" charset="0"/>
                          <a:cs typeface="Segoe UI" panose="020B0502040204020203" pitchFamily="34" charset="0"/>
                        </a:rPr>
                        <a:t>284</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96</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6,33</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r h="48592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Oulun Suomalaisen Yhteiskoulun lukio</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400" b="1" dirty="0">
                          <a:solidFill>
                            <a:srgbClr val="00B050"/>
                          </a:solidFill>
                          <a:latin typeface="Segoe UI" panose="020B0502040204020203" pitchFamily="34" charset="0"/>
                          <a:ea typeface="Segoe UI" panose="020B0502040204020203" pitchFamily="34" charset="0"/>
                          <a:cs typeface="Segoe UI" panose="020B0502040204020203" pitchFamily="34" charset="0"/>
                        </a:rPr>
                        <a:t>647</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190</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8,33</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0"/>
                  </a:ext>
                </a:extLst>
              </a:tr>
              <a:tr h="3300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fi-FI" sz="1200" dirty="0">
                          <a:solidFill>
                            <a:schemeClr val="tx1"/>
                          </a:solidFill>
                          <a:latin typeface="Segoe UI" panose="020B0502040204020203" pitchFamily="34" charset="0"/>
                          <a:ea typeface="Segoe UI" panose="020B0502040204020203" pitchFamily="34" charset="0"/>
                          <a:cs typeface="Segoe UI" panose="020B0502040204020203" pitchFamily="34" charset="0"/>
                        </a:rPr>
                        <a:t>Raksilan lukio</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400" b="1" dirty="0">
                          <a:solidFill>
                            <a:srgbClr val="00B050"/>
                          </a:solidFill>
                          <a:latin typeface="Segoe UI" panose="020B0502040204020203" pitchFamily="34" charset="0"/>
                          <a:ea typeface="Segoe UI" panose="020B0502040204020203" pitchFamily="34" charset="0"/>
                          <a:cs typeface="Segoe UI" panose="020B0502040204020203" pitchFamily="34" charset="0"/>
                        </a:rPr>
                        <a:t>816</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312</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fi-FI" sz="1200" dirty="0">
                          <a:latin typeface="Segoe UI" panose="020B0502040204020203" pitchFamily="34" charset="0"/>
                          <a:ea typeface="Segoe UI" panose="020B0502040204020203" pitchFamily="34" charset="0"/>
                          <a:cs typeface="Segoe UI" panose="020B0502040204020203" pitchFamily="34" charset="0"/>
                        </a:rPr>
                        <a:t>8,25</a:t>
                      </a:r>
                    </a:p>
                  </a:txBody>
                  <a:tcPr marL="51432" marR="51432"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1"/>
                  </a:ext>
                </a:extLst>
              </a:tr>
            </a:tbl>
          </a:graphicData>
        </a:graphic>
      </p:graphicFrame>
      <p:sp>
        <p:nvSpPr>
          <p:cNvPr id="2" name="Tekstiruutu 1">
            <a:extLst>
              <a:ext uri="{FF2B5EF4-FFF2-40B4-BE49-F238E27FC236}">
                <a16:creationId xmlns:a16="http://schemas.microsoft.com/office/drawing/2014/main" id="{9D0700C5-11E0-ADB3-2C2E-B4DC784873D0}"/>
              </a:ext>
            </a:extLst>
          </p:cNvPr>
          <p:cNvSpPr txBox="1"/>
          <p:nvPr/>
        </p:nvSpPr>
        <p:spPr>
          <a:xfrm>
            <a:off x="2839758" y="6219527"/>
            <a:ext cx="652743" cy="369332"/>
          </a:xfrm>
          <a:prstGeom prst="rect">
            <a:avLst/>
          </a:prstGeom>
          <a:noFill/>
        </p:spPr>
        <p:txBody>
          <a:bodyPr wrap="none" rtlCol="0">
            <a:spAutoFit/>
          </a:bodyPr>
          <a:lstStyle/>
          <a:p>
            <a:r>
              <a:rPr lang="fi-FI" b="1" dirty="0"/>
              <a:t>5002</a:t>
            </a:r>
          </a:p>
        </p:txBody>
      </p:sp>
      <p:sp>
        <p:nvSpPr>
          <p:cNvPr id="6" name="Tekstiruutu 5">
            <a:extLst>
              <a:ext uri="{FF2B5EF4-FFF2-40B4-BE49-F238E27FC236}">
                <a16:creationId xmlns:a16="http://schemas.microsoft.com/office/drawing/2014/main" id="{6EB65B75-FE2F-68AD-A32C-71D642705CB2}"/>
              </a:ext>
            </a:extLst>
          </p:cNvPr>
          <p:cNvSpPr txBox="1"/>
          <p:nvPr/>
        </p:nvSpPr>
        <p:spPr>
          <a:xfrm>
            <a:off x="4563292" y="6219527"/>
            <a:ext cx="652743" cy="369332"/>
          </a:xfrm>
          <a:prstGeom prst="rect">
            <a:avLst/>
          </a:prstGeom>
          <a:noFill/>
        </p:spPr>
        <p:txBody>
          <a:bodyPr wrap="none" rtlCol="0">
            <a:spAutoFit/>
          </a:bodyPr>
          <a:lstStyle/>
          <a:p>
            <a:r>
              <a:rPr lang="fi-FI" b="1" dirty="0"/>
              <a:t>1631</a:t>
            </a:r>
          </a:p>
        </p:txBody>
      </p:sp>
      <p:sp>
        <p:nvSpPr>
          <p:cNvPr id="7" name="Nuoli: Ylös 6">
            <a:extLst>
              <a:ext uri="{FF2B5EF4-FFF2-40B4-BE49-F238E27FC236}">
                <a16:creationId xmlns:a16="http://schemas.microsoft.com/office/drawing/2014/main" id="{0175C4D2-5393-CFCF-69A5-A12D146F2E95}"/>
              </a:ext>
            </a:extLst>
          </p:cNvPr>
          <p:cNvSpPr/>
          <p:nvPr/>
        </p:nvSpPr>
        <p:spPr>
          <a:xfrm>
            <a:off x="3581400" y="5861589"/>
            <a:ext cx="158039" cy="29937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864769788"/>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lu-Powerpointpohja-24-11.potx" id="{77E7E1D7-CBB3-4237-8DD0-27185D9D1EF3}" vid="{8C707120-81E9-40A1-9054-6AC73AA9732D}"/>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69FDB2BB8B945C4C8BCC9397B92BF2F5" ma:contentTypeVersion="10" ma:contentTypeDescription="Luo uusi asiakirja." ma:contentTypeScope="" ma:versionID="d192f741343ddf2a0c8b54eec1be2d8e">
  <xsd:schema xmlns:xsd="http://www.w3.org/2001/XMLSchema" xmlns:xs="http://www.w3.org/2001/XMLSchema" xmlns:p="http://schemas.microsoft.com/office/2006/metadata/properties" xmlns:ns3="2d54163d-a7af-4b15-adff-f11185b0fda4" xmlns:ns4="78c9788a-57fb-434f-bf05-401ccad05d3e" targetNamespace="http://schemas.microsoft.com/office/2006/metadata/properties" ma:root="true" ma:fieldsID="d51a9a384fee2d43527ef4d2cd71646b" ns3:_="" ns4:_="">
    <xsd:import namespace="2d54163d-a7af-4b15-adff-f11185b0fda4"/>
    <xsd:import namespace="78c9788a-57fb-434f-bf05-401ccad05d3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54163d-a7af-4b15-adff-f11185b0fda4"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internalName="SharedWithDetails" ma:readOnly="true">
      <xsd:simpleType>
        <xsd:restriction base="dms:Note">
          <xsd:maxLength value="255"/>
        </xsd:restriction>
      </xsd:simpleType>
    </xsd:element>
    <xsd:element name="SharingHintHash" ma:index="10" nillable="true" ma:displayName="Jakamisvihjeen hajautus"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c9788a-57fb-434f-bf05-401ccad05d3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730DF7-669D-441F-A269-9D4C62925593}">
  <ds:schemaRefs>
    <ds:schemaRef ds:uri="http://schemas.microsoft.com/sharepoint/v3/contenttype/forms"/>
  </ds:schemaRefs>
</ds:datastoreItem>
</file>

<file path=customXml/itemProps2.xml><?xml version="1.0" encoding="utf-8"?>
<ds:datastoreItem xmlns:ds="http://schemas.openxmlformats.org/officeDocument/2006/customXml" ds:itemID="{04E91934-26B9-48E3-AC4E-1AB3A8248CE8}">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2d54163d-a7af-4b15-adff-f11185b0fda4"/>
    <ds:schemaRef ds:uri="http://schemas.microsoft.com/office/infopath/2007/PartnerControls"/>
    <ds:schemaRef ds:uri="78c9788a-57fb-434f-bf05-401ccad05d3e"/>
    <ds:schemaRef ds:uri="http://www.w3.org/XML/1998/namespace"/>
    <ds:schemaRef ds:uri="http://purl.org/dc/dcmitype/"/>
  </ds:schemaRefs>
</ds:datastoreItem>
</file>

<file path=customXml/itemProps3.xml><?xml version="1.0" encoding="utf-8"?>
<ds:datastoreItem xmlns:ds="http://schemas.openxmlformats.org/officeDocument/2006/customXml" ds:itemID="{84992450-5AE3-4288-9661-7506404472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54163d-a7af-4b15-adff-f11185b0fda4"/>
    <ds:schemaRef ds:uri="78c9788a-57fb-434f-bf05-401ccad05d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7f2b28d-54cf-44b6-aad9-6a2b7fb652a6}" enabled="1" method="Standard" siteId="{5cc89a67-fa29-4356-af5d-f436abc7c21b}" removed="0"/>
</clbl:labelList>
</file>

<file path=docProps/app.xml><?xml version="1.0" encoding="utf-8"?>
<Properties xmlns="http://schemas.openxmlformats.org/officeDocument/2006/extended-properties" xmlns:vt="http://schemas.openxmlformats.org/officeDocument/2006/docPropsVTypes">
  <Template>Oulu-Powerpointpohja2021</Template>
  <TotalTime>21322</TotalTime>
  <Words>702</Words>
  <Application>Microsoft Office PowerPoint</Application>
  <PresentationFormat>Laajakuva</PresentationFormat>
  <Paragraphs>242</Paragraphs>
  <Slides>13</Slides>
  <Notes>0</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13</vt:i4>
      </vt:variant>
    </vt:vector>
  </HeadingPairs>
  <TitlesOfParts>
    <vt:vector size="20" baseType="lpstr">
      <vt:lpstr>Arial</vt:lpstr>
      <vt:lpstr>Calibri</vt:lpstr>
      <vt:lpstr>Comic Sans MS</vt:lpstr>
      <vt:lpstr>Ebrima</vt:lpstr>
      <vt:lpstr>Segoe UI</vt:lpstr>
      <vt:lpstr>Times New Roman</vt:lpstr>
      <vt:lpstr>Office-teema</vt:lpstr>
      <vt:lpstr>Tervetuloa Laanilan lukioon!</vt:lpstr>
      <vt:lpstr>Miksi Laanilan lukio?</vt:lpstr>
      <vt:lpstr>Miksi Laanilan lukio?</vt:lpstr>
      <vt:lpstr>Laanilan lukion opettajat</vt:lpstr>
      <vt:lpstr>Uusien opiskelijoiden tukeminen Laanilassa</vt:lpstr>
      <vt:lpstr>Laanilapainotuksia ja -opintojaksoja</vt:lpstr>
      <vt:lpstr>Laanilan lukiossa yllät hyviin arvosanoihin</vt:lpstr>
      <vt:lpstr>Laanilan lukiosta pääset jatko-opintoihin</vt:lpstr>
      <vt:lpstr> Tunnuslukuja</vt:lpstr>
      <vt:lpstr>Laanilan lukion tulevaisuus</vt:lpstr>
      <vt:lpstr>Mikä muuttuu? Lukio-opiskelu on joustavaa</vt:lpstr>
      <vt:lpstr>Lisää tietoa Laanilan lukiosta</vt:lpstr>
      <vt:lpstr>Kysymyksiä? Kommentteja?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Oppivelvollisuuden seurantavastuu Oulussa</dc:title>
  <dc:creator>Niittyviita Pirjo</dc:creator>
  <cp:lastModifiedBy>Kärkkäinen Timo</cp:lastModifiedBy>
  <cp:revision>45</cp:revision>
  <dcterms:created xsi:type="dcterms:W3CDTF">2021-11-25T17:30:59Z</dcterms:created>
  <dcterms:modified xsi:type="dcterms:W3CDTF">2025-01-08T07:32:04Z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0x01010069FDB2BB8B945C4C8BCC9397B92BF2F5</vt:lpwstr>
  </property>
  <property fmtid="{D5CDD505-2E9C-101B-9397-08002B2CF9AE}" pid="3" name="MSIP_Label_e7f2b28d-54cf-44b6-aad9-6a2b7fb652a6_Enabled">
    <vt:lpwstr>true</vt:lpwstr>
  </property>
  <property fmtid="{D5CDD505-2E9C-101B-9397-08002B2CF9AE}" pid="4" name="MSIP_Label_e7f2b28d-54cf-44b6-aad9-6a2b7fb652a6_ActionId">
    <vt:lpwstr>68bdd51b-ffe3-4be3-9749-439f64ef43ac</vt:lpwstr>
  </property>
  <property fmtid="{D5CDD505-2E9C-101B-9397-08002B2CF9AE}" pid="5" name="MSIP_Label_e7f2b28d-54cf-44b6-aad9-6a2b7fb652a6_SiteId">
    <vt:lpwstr>5cc89a67-fa29-4356-af5d-f436abc7c21b</vt:lpwstr>
  </property>
  <property fmtid="{D5CDD505-2E9C-101B-9397-08002B2CF9AE}" pid="6" name="MSIP_Label_e7f2b28d-54cf-44b6-aad9-6a2b7fb652a6_Method">
    <vt:lpwstr>Standard</vt:lpwstr>
  </property>
  <property fmtid="{D5CDD505-2E9C-101B-9397-08002B2CF9AE}" pid="7" name="MSIP_Label_e7f2b28d-54cf-44b6-aad9-6a2b7fb652a6_Name">
    <vt:lpwstr>e7f2b28d-54cf-44b6-aad9-6a2b7fb652a6</vt:lpwstr>
  </property>
  <property fmtid="{D5CDD505-2E9C-101B-9397-08002B2CF9AE}" pid="8" name="MSIP_Label_e7f2b28d-54cf-44b6-aad9-6a2b7fb652a6_SetDate">
    <vt:lpwstr>2021-11-23T11:27:28Z</vt:lpwstr>
  </property>
  <property fmtid="{D5CDD505-2E9C-101B-9397-08002B2CF9AE}" pid="9" name="MSIP_Label_e7f2b28d-54cf-44b6-aad9-6a2b7fb652a6_ContentBits">
    <vt:lpwstr>0</vt:lpwstr>
  </property>
</Properties>
</file>