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4"/>
  </p:sldMasterIdLst>
  <p:sldIdLst>
    <p:sldId id="256" r:id="rId5"/>
    <p:sldId id="258" r:id="rId6"/>
    <p:sldId id="257" r:id="rId7"/>
    <p:sldId id="264" r:id="rId8"/>
    <p:sldId id="269" r:id="rId9"/>
    <p:sldId id="290" r:id="rId10"/>
    <p:sldId id="27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73" r:id="rId20"/>
    <p:sldId id="274" r:id="rId21"/>
    <p:sldId id="280" r:id="rId22"/>
    <p:sldId id="259" r:id="rId23"/>
    <p:sldId id="277" r:id="rId24"/>
    <p:sldId id="279" r:id="rId25"/>
    <p:sldId id="260" r:id="rId26"/>
    <p:sldId id="261" r:id="rId27"/>
    <p:sldId id="26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E930C-803E-4659-A6F4-6893C5798DE8}" v="51" dt="2025-01-21T12:56:13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nu Anne" userId="f7ea318e-4764-4b4d-afe3-46e7c33c8deb" providerId="ADAL" clId="{332E930C-803E-4659-A6F4-6893C5798DE8}"/>
    <pc:docChg chg="undo custSel delSld modSld">
      <pc:chgData name="Pernu Anne" userId="f7ea318e-4764-4b4d-afe3-46e7c33c8deb" providerId="ADAL" clId="{332E930C-803E-4659-A6F4-6893C5798DE8}" dt="2025-01-21T12:56:30.889" v="1628" actId="255"/>
      <pc:docMkLst>
        <pc:docMk/>
      </pc:docMkLst>
      <pc:sldChg chg="delSp delDesignElem">
        <pc:chgData name="Pernu Anne" userId="f7ea318e-4764-4b4d-afe3-46e7c33c8deb" providerId="ADAL" clId="{332E930C-803E-4659-A6F4-6893C5798DE8}" dt="2025-01-21T11:46:18.941" v="115"/>
        <pc:sldMkLst>
          <pc:docMk/>
          <pc:sldMk cId="3925880465" sldId="256"/>
        </pc:sldMkLst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925880465" sldId="256"/>
            <ac:spMk id="9" creationId="{06E15305-164C-44CD-9E0F-420C2DC1B32A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925880465" sldId="256"/>
            <ac:spMk id="11" creationId="{4A2DC5C2-CCA7-49E4-B67F-6F121D488974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925880465" sldId="256"/>
            <ac:spMk id="13" creationId="{27966D5E-7857-415C-B50C-0DD96BCB7849}"/>
          </ac:spMkLst>
        </pc:spChg>
      </pc:sldChg>
      <pc:sldChg chg="delSp modSp mod setBg delDesignElem chgLayout">
        <pc:chgData name="Pernu Anne" userId="f7ea318e-4764-4b4d-afe3-46e7c33c8deb" providerId="ADAL" clId="{332E930C-803E-4659-A6F4-6893C5798DE8}" dt="2025-01-21T12:56:03.944" v="1626"/>
        <pc:sldMkLst>
          <pc:docMk/>
          <pc:sldMk cId="3759736665" sldId="257"/>
        </pc:sldMkLst>
        <pc:spChg chg="mod ord">
          <ac:chgData name="Pernu Anne" userId="f7ea318e-4764-4b4d-afe3-46e7c33c8deb" providerId="ADAL" clId="{332E930C-803E-4659-A6F4-6893C5798DE8}" dt="2025-01-21T12:02:17.269" v="1622" actId="700"/>
          <ac:spMkLst>
            <pc:docMk/>
            <pc:sldMk cId="3759736665" sldId="257"/>
            <ac:spMk id="2" creationId="{CF75BA30-67C1-4ACA-7F7F-2A036DEEED91}"/>
          </ac:spMkLst>
        </pc:spChg>
        <pc:spChg chg="mod ord">
          <ac:chgData name="Pernu Anne" userId="f7ea318e-4764-4b4d-afe3-46e7c33c8deb" providerId="ADAL" clId="{332E930C-803E-4659-A6F4-6893C5798DE8}" dt="2025-01-21T12:02:17.304" v="1623" actId="27636"/>
          <ac:spMkLst>
            <pc:docMk/>
            <pc:sldMk cId="3759736665" sldId="257"/>
            <ac:spMk id="3" creationId="{217B0916-FE65-BE0D-223D-D47CEE946DEA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759736665" sldId="257"/>
            <ac:spMk id="9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759736665" sldId="257"/>
            <ac:spMk id="11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2:02:12.750" v="1621" actId="478"/>
          <ac:picMkLst>
            <pc:docMk/>
            <pc:sldMk cId="3759736665" sldId="257"/>
            <ac:picMk id="4" creationId="{022C3CDB-94D9-D497-DE87-D06ED506627E}"/>
          </ac:picMkLst>
        </pc:picChg>
      </pc:sldChg>
      <pc:sldChg chg="addSp delSp modSp mod setBg setClrOvrMap delDesignElem">
        <pc:chgData name="Pernu Anne" userId="f7ea318e-4764-4b4d-afe3-46e7c33c8deb" providerId="ADAL" clId="{332E930C-803E-4659-A6F4-6893C5798DE8}" dt="2025-01-21T12:02:07.054" v="1620" actId="255"/>
        <pc:sldMkLst>
          <pc:docMk/>
          <pc:sldMk cId="2693811921" sldId="258"/>
        </pc:sldMkLst>
        <pc:spChg chg="mod">
          <ac:chgData name="Pernu Anne" userId="f7ea318e-4764-4b4d-afe3-46e7c33c8deb" providerId="ADAL" clId="{332E930C-803E-4659-A6F4-6893C5798DE8}" dt="2025-01-21T12:02:07.054" v="1620" actId="255"/>
          <ac:spMkLst>
            <pc:docMk/>
            <pc:sldMk cId="2693811921" sldId="258"/>
            <ac:spMk id="2" creationId="{9604DFF0-C3BE-D2DF-CBDA-DC5307C1703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93811921" sldId="258"/>
            <ac:spMk id="8" creationId="{042E603F-28B7-4831-BF23-65FBAB13D5FB}"/>
          </ac:spMkLst>
        </pc:spChg>
        <pc:spChg chg="add">
          <ac:chgData name="Pernu Anne" userId="f7ea318e-4764-4b4d-afe3-46e7c33c8deb" providerId="ADAL" clId="{332E930C-803E-4659-A6F4-6893C5798DE8}" dt="2025-01-21T12:01:44.594" v="1616" actId="26606"/>
          <ac:spMkLst>
            <pc:docMk/>
            <pc:sldMk cId="2693811921" sldId="258"/>
            <ac:spMk id="9" creationId="{06DA9DF9-31F7-4056-B42E-878CC92417B8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93811921" sldId="258"/>
            <ac:spMk id="10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93811921" sldId="258"/>
            <ac:spMk id="12" creationId="{68CA250C-CF5A-4736-9249-D6111F7C5545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93811921" sldId="258"/>
            <ac:spMk id="14" creationId="{1A85303E-1D59-4477-A849-22C7FEACDCE7}"/>
          </ac:spMkLst>
        </pc:spChg>
        <pc:picChg chg="del">
          <ac:chgData name="Pernu Anne" userId="f7ea318e-4764-4b4d-afe3-46e7c33c8deb" providerId="ADAL" clId="{332E930C-803E-4659-A6F4-6893C5798DE8}" dt="2025-01-21T11:59:36.984" v="1612" actId="478"/>
          <ac:picMkLst>
            <pc:docMk/>
            <pc:sldMk cId="2693811921" sldId="258"/>
            <ac:picMk id="4" creationId="{3AF5EA90-232A-79BC-3EA0-E9657B936BA2}"/>
          </ac:picMkLst>
        </pc:picChg>
        <pc:picChg chg="add del mod">
          <ac:chgData name="Pernu Anne" userId="f7ea318e-4764-4b4d-afe3-46e7c33c8deb" providerId="ADAL" clId="{332E930C-803E-4659-A6F4-6893C5798DE8}" dt="2025-01-21T12:00:44.927" v="1614" actId="478"/>
          <ac:picMkLst>
            <pc:docMk/>
            <pc:sldMk cId="2693811921" sldId="258"/>
            <ac:picMk id="5" creationId="{4C67A5B3-6DEA-F6B5-B735-056BD0D89BAD}"/>
          </ac:picMkLst>
        </pc:picChg>
        <pc:picChg chg="add mod">
          <ac:chgData name="Pernu Anne" userId="f7ea318e-4764-4b4d-afe3-46e7c33c8deb" providerId="ADAL" clId="{332E930C-803E-4659-A6F4-6893C5798DE8}" dt="2025-01-21T12:01:44.594" v="1616" actId="26606"/>
          <ac:picMkLst>
            <pc:docMk/>
            <pc:sldMk cId="2693811921" sldId="258"/>
            <ac:picMk id="7" creationId="{BB9F000D-F92F-51A6-E6B9-6A5DFF1E4C7E}"/>
          </ac:picMkLst>
        </pc:picChg>
      </pc:sldChg>
      <pc:sldChg chg="delSp modSp delDesignElem">
        <pc:chgData name="Pernu Anne" userId="f7ea318e-4764-4b4d-afe3-46e7c33c8deb" providerId="ADAL" clId="{332E930C-803E-4659-A6F4-6893C5798DE8}" dt="2025-01-21T11:53:31.880" v="769" actId="207"/>
        <pc:sldMkLst>
          <pc:docMk/>
          <pc:sldMk cId="1971776211" sldId="259"/>
        </pc:sldMkLst>
        <pc:spChg chg="mod">
          <ac:chgData name="Pernu Anne" userId="f7ea318e-4764-4b4d-afe3-46e7c33c8deb" providerId="ADAL" clId="{332E930C-803E-4659-A6F4-6893C5798DE8}" dt="2025-01-21T11:53:31.880" v="769" actId="207"/>
          <ac:spMkLst>
            <pc:docMk/>
            <pc:sldMk cId="1971776211" sldId="259"/>
            <ac:spMk id="2" creationId="{F90231BB-612B-4877-E967-4BDCF687D0A6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71776211" sldId="259"/>
            <ac:spMk id="8" creationId="{042E603F-28B7-4831-BF23-65FBAB13D5F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71776211" sldId="259"/>
            <ac:spMk id="10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71776211" sldId="259"/>
            <ac:spMk id="12" creationId="{6DA65B90-7B06-4499-91BA-CDDD361324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71776211" sldId="259"/>
            <ac:spMk id="14" creationId="{56BD7DD2-1738-4D5D-955B-0F7C68C99E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71776211" sldId="259"/>
            <ac:spMk id="16" creationId="{8509A13B-4750-4C28-974C-8E9C13C5B043}"/>
          </ac:spMkLst>
        </pc:spChg>
      </pc:sldChg>
      <pc:sldChg chg="addSp delSp modSp mod delDesignElem chgLayout">
        <pc:chgData name="Pernu Anne" userId="f7ea318e-4764-4b4d-afe3-46e7c33c8deb" providerId="ADAL" clId="{332E930C-803E-4659-A6F4-6893C5798DE8}" dt="2025-01-21T11:55:51.049" v="907" actId="207"/>
        <pc:sldMkLst>
          <pc:docMk/>
          <pc:sldMk cId="2648025732" sldId="260"/>
        </pc:sldMkLst>
        <pc:spChg chg="mod ord">
          <ac:chgData name="Pernu Anne" userId="f7ea318e-4764-4b4d-afe3-46e7c33c8deb" providerId="ADAL" clId="{332E930C-803E-4659-A6F4-6893C5798DE8}" dt="2025-01-21T11:55:13.968" v="897" actId="700"/>
          <ac:spMkLst>
            <pc:docMk/>
            <pc:sldMk cId="2648025732" sldId="260"/>
            <ac:spMk id="2" creationId="{883A5C3A-D890-371E-0F57-E8BBDD38FBA1}"/>
          </ac:spMkLst>
        </pc:spChg>
        <pc:spChg chg="add mod">
          <ac:chgData name="Pernu Anne" userId="f7ea318e-4764-4b4d-afe3-46e7c33c8deb" providerId="ADAL" clId="{332E930C-803E-4659-A6F4-6893C5798DE8}" dt="2025-01-21T11:55:51.049" v="907" actId="207"/>
          <ac:spMkLst>
            <pc:docMk/>
            <pc:sldMk cId="2648025732" sldId="260"/>
            <ac:spMk id="4" creationId="{A611F0B6-90C6-100B-6032-3DAC1DE22657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48025732" sldId="260"/>
            <ac:spMk id="12" creationId="{042E603F-28B7-4831-BF23-65FBAB13D5F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48025732" sldId="260"/>
            <ac:spMk id="14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48025732" sldId="260"/>
            <ac:spMk id="16" creationId="{6DA65B90-7B06-4499-91BA-CDDD361324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48025732" sldId="260"/>
            <ac:spMk id="18" creationId="{56BD7DD2-1738-4D5D-955B-0F7C68C99E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648025732" sldId="260"/>
            <ac:spMk id="20" creationId="{8509A13B-4750-4C28-974C-8E9C13C5B043}"/>
          </ac:spMkLst>
        </pc:spChg>
        <pc:picChg chg="mod ord">
          <ac:chgData name="Pernu Anne" userId="f7ea318e-4764-4b4d-afe3-46e7c33c8deb" providerId="ADAL" clId="{332E930C-803E-4659-A6F4-6893C5798DE8}" dt="2025-01-21T11:55:13.968" v="897" actId="700"/>
          <ac:picMkLst>
            <pc:docMk/>
            <pc:sldMk cId="2648025732" sldId="260"/>
            <ac:picMk id="7" creationId="{2E757CCE-4B12-0CB5-EE32-484BDDCC0C77}"/>
          </ac:picMkLst>
        </pc:picChg>
      </pc:sldChg>
      <pc:sldChg chg="delSp modSp delDesignElem">
        <pc:chgData name="Pernu Anne" userId="f7ea318e-4764-4b4d-afe3-46e7c33c8deb" providerId="ADAL" clId="{332E930C-803E-4659-A6F4-6893C5798DE8}" dt="2025-01-21T11:56:06.202" v="936" actId="20577"/>
        <pc:sldMkLst>
          <pc:docMk/>
          <pc:sldMk cId="1993489086" sldId="261"/>
        </pc:sldMkLst>
        <pc:spChg chg="mod">
          <ac:chgData name="Pernu Anne" userId="f7ea318e-4764-4b4d-afe3-46e7c33c8deb" providerId="ADAL" clId="{332E930C-803E-4659-A6F4-6893C5798DE8}" dt="2025-01-21T11:56:06.202" v="936" actId="20577"/>
          <ac:spMkLst>
            <pc:docMk/>
            <pc:sldMk cId="1993489086" sldId="261"/>
            <ac:spMk id="2" creationId="{FA6940CB-52E0-E589-895F-63F571F3DA8A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93489086" sldId="261"/>
            <ac:spMk id="18" creationId="{042E603F-28B7-4831-BF23-65FBAB13D5F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93489086" sldId="261"/>
            <ac:spMk id="20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93489086" sldId="261"/>
            <ac:spMk id="22" creationId="{6DA65B90-7B06-4499-91BA-CDDD361324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93489086" sldId="261"/>
            <ac:spMk id="24" creationId="{56BD7DD2-1738-4D5D-955B-0F7C68C99E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993489086" sldId="261"/>
            <ac:spMk id="26" creationId="{8509A13B-4750-4C28-974C-8E9C13C5B043}"/>
          </ac:spMkLst>
        </pc:spChg>
      </pc:sldChg>
      <pc:sldChg chg="modSp mod">
        <pc:chgData name="Pernu Anne" userId="f7ea318e-4764-4b4d-afe3-46e7c33c8deb" providerId="ADAL" clId="{332E930C-803E-4659-A6F4-6893C5798DE8}" dt="2025-01-21T11:58:23.294" v="1590" actId="20577"/>
        <pc:sldMkLst>
          <pc:docMk/>
          <pc:sldMk cId="119908124" sldId="262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19908124" sldId="262"/>
            <ac:spMk id="2" creationId="{61B31671-B714-2B9E-4309-E8CEACCB0305}"/>
          </ac:spMkLst>
        </pc:spChg>
        <pc:spChg chg="mod">
          <ac:chgData name="Pernu Anne" userId="f7ea318e-4764-4b4d-afe3-46e7c33c8deb" providerId="ADAL" clId="{332E930C-803E-4659-A6F4-6893C5798DE8}" dt="2025-01-21T11:58:23.294" v="1590" actId="20577"/>
          <ac:spMkLst>
            <pc:docMk/>
            <pc:sldMk cId="119908124" sldId="262"/>
            <ac:spMk id="3" creationId="{3D8E71ED-87E8-28DC-5D09-CF9563A8FD0A}"/>
          </ac:spMkLst>
        </pc:spChg>
      </pc:sldChg>
      <pc:sldChg chg="delSp del mod delDesignElem">
        <pc:chgData name="Pernu Anne" userId="f7ea318e-4764-4b4d-afe3-46e7c33c8deb" providerId="ADAL" clId="{332E930C-803E-4659-A6F4-6893C5798DE8}" dt="2025-01-21T11:58:37.405" v="1592" actId="47"/>
        <pc:sldMkLst>
          <pc:docMk/>
          <pc:sldMk cId="4182406910" sldId="263"/>
        </pc:sldMkLst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182406910" sldId="263"/>
            <ac:spMk id="9" creationId="{042E603F-28B7-4831-BF23-65FBAB13D5F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182406910" sldId="263"/>
            <ac:spMk id="11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182406910" sldId="263"/>
            <ac:spMk id="13" creationId="{6DA65B90-7B06-4499-91BA-CDDD361324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182406910" sldId="263"/>
            <ac:spMk id="15" creationId="{389C36E1-2D95-402F-A472-3E6699BE2622}"/>
          </ac:spMkLst>
        </pc:spChg>
        <pc:picChg chg="del">
          <ac:chgData name="Pernu Anne" userId="f7ea318e-4764-4b4d-afe3-46e7c33c8deb" providerId="ADAL" clId="{332E930C-803E-4659-A6F4-6893C5798DE8}" dt="2025-01-21T11:58:33.760" v="1591" actId="478"/>
          <ac:picMkLst>
            <pc:docMk/>
            <pc:sldMk cId="4182406910" sldId="263"/>
            <ac:picMk id="5" creationId="{D7AB0F84-8138-9269-D425-7795315A7BC3}"/>
          </ac:picMkLst>
        </pc:picChg>
      </pc:sldChg>
      <pc:sldChg chg="delSp modSp mod setBg delDesignElem chgLayout">
        <pc:chgData name="Pernu Anne" userId="f7ea318e-4764-4b4d-afe3-46e7c33c8deb" providerId="ADAL" clId="{332E930C-803E-4659-A6F4-6893C5798DE8}" dt="2025-01-21T12:56:30.889" v="1628" actId="255"/>
        <pc:sldMkLst>
          <pc:docMk/>
          <pc:sldMk cId="3195146056" sldId="264"/>
        </pc:sldMkLst>
        <pc:spChg chg="mod ord">
          <ac:chgData name="Pernu Anne" userId="f7ea318e-4764-4b4d-afe3-46e7c33c8deb" providerId="ADAL" clId="{332E930C-803E-4659-A6F4-6893C5798DE8}" dt="2025-01-21T12:02:27.760" v="1625" actId="700"/>
          <ac:spMkLst>
            <pc:docMk/>
            <pc:sldMk cId="3195146056" sldId="264"/>
            <ac:spMk id="2" creationId="{2E9C8B5C-28FB-80F2-BC1A-9F7B1C4624F7}"/>
          </ac:spMkLst>
        </pc:spChg>
        <pc:spChg chg="mod ord">
          <ac:chgData name="Pernu Anne" userId="f7ea318e-4764-4b4d-afe3-46e7c33c8deb" providerId="ADAL" clId="{332E930C-803E-4659-A6F4-6893C5798DE8}" dt="2025-01-21T12:56:30.889" v="1628" actId="255"/>
          <ac:spMkLst>
            <pc:docMk/>
            <pc:sldMk cId="3195146056" sldId="264"/>
            <ac:spMk id="3" creationId="{C8EE8B17-C272-9AD1-AE54-3F9106ADC4B9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195146056" sldId="264"/>
            <ac:spMk id="9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195146056" sldId="264"/>
            <ac:spMk id="11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2:02:23.509" v="1624" actId="478"/>
          <ac:picMkLst>
            <pc:docMk/>
            <pc:sldMk cId="3195146056" sldId="264"/>
            <ac:picMk id="4" creationId="{59ED0108-19E8-444A-A4CE-CD104532AF76}"/>
          </ac:picMkLst>
        </pc:picChg>
      </pc:sldChg>
      <pc:sldChg chg="modSp mod">
        <pc:chgData name="Pernu Anne" userId="f7ea318e-4764-4b4d-afe3-46e7c33c8deb" providerId="ADAL" clId="{332E930C-803E-4659-A6F4-6893C5798DE8}" dt="2025-01-21T11:47:26.297" v="134"/>
        <pc:sldMkLst>
          <pc:docMk/>
          <pc:sldMk cId="1852770030" sldId="269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852770030" sldId="269"/>
            <ac:spMk id="2" creationId="{1A507136-7E86-D658-8A3C-B8B5C5BB0664}"/>
          </ac:spMkLst>
        </pc:spChg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852770030" sldId="269"/>
            <ac:spMk id="3" creationId="{A59A3E19-4C98-D98F-C814-B4212E1C6462}"/>
          </ac:spMkLst>
        </pc:spChg>
      </pc:sldChg>
      <pc:sldChg chg="addSp delSp mod setBg delDesignElem">
        <pc:chgData name="Pernu Anne" userId="f7ea318e-4764-4b4d-afe3-46e7c33c8deb" providerId="ADAL" clId="{332E930C-803E-4659-A6F4-6893C5798DE8}" dt="2025-01-21T11:47:09.127" v="130"/>
        <pc:sldMkLst>
          <pc:docMk/>
          <pc:sldMk cId="497804942" sldId="271"/>
        </pc:sldMkLst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97804942" sldId="271"/>
            <ac:spMk id="19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497804942" sldId="271"/>
            <ac:spMk id="20" creationId="{76ADA084-C86B-4F3C-8077-6A8999CC4632}"/>
          </ac:spMkLst>
        </pc:spChg>
        <pc:picChg chg="add del">
          <ac:chgData name="Pernu Anne" userId="f7ea318e-4764-4b4d-afe3-46e7c33c8deb" providerId="ADAL" clId="{332E930C-803E-4659-A6F4-6893C5798DE8}" dt="2025-01-21T11:46:49.975" v="129" actId="478"/>
          <ac:picMkLst>
            <pc:docMk/>
            <pc:sldMk cId="497804942" sldId="271"/>
            <ac:picMk id="6" creationId="{D4BA3B35-B492-9268-6E84-FE9875BA3618}"/>
          </ac:picMkLst>
        </pc:picChg>
      </pc:sldChg>
      <pc:sldChg chg="modSp mod">
        <pc:chgData name="Pernu Anne" userId="f7ea318e-4764-4b4d-afe3-46e7c33c8deb" providerId="ADAL" clId="{332E930C-803E-4659-A6F4-6893C5798DE8}" dt="2025-01-21T11:53:07.803" v="768" actId="20577"/>
        <pc:sldMkLst>
          <pc:docMk/>
          <pc:sldMk cId="3821192076" sldId="273"/>
        </pc:sldMkLst>
        <pc:spChg chg="mod">
          <ac:chgData name="Pernu Anne" userId="f7ea318e-4764-4b4d-afe3-46e7c33c8deb" providerId="ADAL" clId="{332E930C-803E-4659-A6F4-6893C5798DE8}" dt="2025-01-21T11:53:07.803" v="768" actId="20577"/>
          <ac:spMkLst>
            <pc:docMk/>
            <pc:sldMk cId="3821192076" sldId="273"/>
            <ac:spMk id="3" creationId="{09AE5859-7336-154C-CE77-0DCEECB8A82A}"/>
          </ac:spMkLst>
        </pc:spChg>
      </pc:sldChg>
      <pc:sldChg chg="modSp">
        <pc:chgData name="Pernu Anne" userId="f7ea318e-4764-4b4d-afe3-46e7c33c8deb" providerId="ADAL" clId="{332E930C-803E-4659-A6F4-6893C5798DE8}" dt="2025-01-21T11:47:26.297" v="134"/>
        <pc:sldMkLst>
          <pc:docMk/>
          <pc:sldMk cId="1124215247" sldId="274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124215247" sldId="274"/>
            <ac:spMk id="2" creationId="{8010E39A-B3BE-9B7B-75F4-7E6D81DDFB0E}"/>
          </ac:spMkLst>
        </pc:spChg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124215247" sldId="274"/>
            <ac:spMk id="3" creationId="{381F938C-76E6-CC52-92AE-C2F6FB3F9ACB}"/>
          </ac:spMkLst>
        </pc:spChg>
      </pc:sldChg>
      <pc:sldChg chg="delSp modSp del mod delDesignElem">
        <pc:chgData name="Pernu Anne" userId="f7ea318e-4764-4b4d-afe3-46e7c33c8deb" providerId="ADAL" clId="{332E930C-803E-4659-A6F4-6893C5798DE8}" dt="2025-01-21T11:59:19.052" v="1610" actId="47"/>
        <pc:sldMkLst>
          <pc:docMk/>
          <pc:sldMk cId="3672367283" sldId="275"/>
        </pc:sldMkLst>
        <pc:spChg chg="mod">
          <ac:chgData name="Pernu Anne" userId="f7ea318e-4764-4b4d-afe3-46e7c33c8deb" providerId="ADAL" clId="{332E930C-803E-4659-A6F4-6893C5798DE8}" dt="2025-01-21T11:46:19.254" v="117" actId="27636"/>
          <ac:spMkLst>
            <pc:docMk/>
            <pc:sldMk cId="3672367283" sldId="275"/>
            <ac:spMk id="2" creationId="{817C83A1-DCB1-AD2C-8C33-8828FA2DAFA7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672367283" sldId="275"/>
            <ac:spMk id="13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672367283" sldId="275"/>
            <ac:spMk id="14" creationId="{76ADA084-C86B-4F3C-8077-6A8999CC4632}"/>
          </ac:spMkLst>
        </pc:spChg>
      </pc:sldChg>
      <pc:sldChg chg="delSp del delDesignElem">
        <pc:chgData name="Pernu Anne" userId="f7ea318e-4764-4b4d-afe3-46e7c33c8deb" providerId="ADAL" clId="{332E930C-803E-4659-A6F4-6893C5798DE8}" dt="2025-01-21T11:59:20.612" v="1611" actId="47"/>
        <pc:sldMkLst>
          <pc:docMk/>
          <pc:sldMk cId="3843675885" sldId="276"/>
        </pc:sldMkLst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843675885" sldId="276"/>
            <ac:spMk id="9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843675885" sldId="276"/>
            <ac:spMk id="11" creationId="{76ADA084-C86B-4F3C-8077-6A8999CC4632}"/>
          </ac:spMkLst>
        </pc:spChg>
      </pc:sldChg>
      <pc:sldChg chg="delSp modSp mod delDesignElem chgLayout">
        <pc:chgData name="Pernu Anne" userId="f7ea318e-4764-4b4d-afe3-46e7c33c8deb" providerId="ADAL" clId="{332E930C-803E-4659-A6F4-6893C5798DE8}" dt="2025-01-21T11:54:02.749" v="772" actId="27636"/>
        <pc:sldMkLst>
          <pc:docMk/>
          <pc:sldMk cId="3849120243" sldId="277"/>
        </pc:sldMkLst>
        <pc:spChg chg="mod ord">
          <ac:chgData name="Pernu Anne" userId="f7ea318e-4764-4b4d-afe3-46e7c33c8deb" providerId="ADAL" clId="{332E930C-803E-4659-A6F4-6893C5798DE8}" dt="2025-01-21T11:54:02.726" v="771" actId="700"/>
          <ac:spMkLst>
            <pc:docMk/>
            <pc:sldMk cId="3849120243" sldId="277"/>
            <ac:spMk id="2" creationId="{7DCAAA33-AE30-0DF1-E03E-2C4CAA4166A7}"/>
          </ac:spMkLst>
        </pc:spChg>
        <pc:spChg chg="mod ord">
          <ac:chgData name="Pernu Anne" userId="f7ea318e-4764-4b4d-afe3-46e7c33c8deb" providerId="ADAL" clId="{332E930C-803E-4659-A6F4-6893C5798DE8}" dt="2025-01-21T11:54:02.749" v="772" actId="27636"/>
          <ac:spMkLst>
            <pc:docMk/>
            <pc:sldMk cId="3849120243" sldId="277"/>
            <ac:spMk id="3" creationId="{4AE18B7C-AD5B-1BED-9F1A-0E7DB8C68AE5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849120243" sldId="277"/>
            <ac:spMk id="8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849120243" sldId="277"/>
            <ac:spMk id="13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1:53:58.739" v="770" actId="478"/>
          <ac:picMkLst>
            <pc:docMk/>
            <pc:sldMk cId="3849120243" sldId="277"/>
            <ac:picMk id="14" creationId="{3DF05271-DA60-B8DF-DF77-49012F67A729}"/>
          </ac:picMkLst>
        </pc:picChg>
      </pc:sldChg>
      <pc:sldChg chg="modSp mod">
        <pc:chgData name="Pernu Anne" userId="f7ea318e-4764-4b4d-afe3-46e7c33c8deb" providerId="ADAL" clId="{332E930C-803E-4659-A6F4-6893C5798DE8}" dt="2025-01-21T11:54:39.466" v="890" actId="20577"/>
        <pc:sldMkLst>
          <pc:docMk/>
          <pc:sldMk cId="2362746630" sldId="279"/>
        </pc:sldMkLst>
        <pc:spChg chg="mod">
          <ac:chgData name="Pernu Anne" userId="f7ea318e-4764-4b4d-afe3-46e7c33c8deb" providerId="ADAL" clId="{332E930C-803E-4659-A6F4-6893C5798DE8}" dt="2025-01-21T11:54:39.466" v="890" actId="20577"/>
          <ac:spMkLst>
            <pc:docMk/>
            <pc:sldMk cId="2362746630" sldId="279"/>
            <ac:spMk id="2" creationId="{11C72702-7736-5A29-3F22-CB6ADC09D3C8}"/>
          </ac:spMkLst>
        </pc:spChg>
        <pc:graphicFrameChg chg="mod">
          <ac:chgData name="Pernu Anne" userId="f7ea318e-4764-4b4d-afe3-46e7c33c8deb" providerId="ADAL" clId="{332E930C-803E-4659-A6F4-6893C5798DE8}" dt="2025-01-21T11:46:18.941" v="115"/>
          <ac:graphicFrameMkLst>
            <pc:docMk/>
            <pc:sldMk cId="2362746630" sldId="279"/>
            <ac:graphicFrameMk id="5" creationId="{9EE25D02-F911-D371-C621-1B936B1D5D6E}"/>
          </ac:graphicFrameMkLst>
        </pc:graphicFrameChg>
      </pc:sldChg>
      <pc:sldChg chg="modSp">
        <pc:chgData name="Pernu Anne" userId="f7ea318e-4764-4b4d-afe3-46e7c33c8deb" providerId="ADAL" clId="{332E930C-803E-4659-A6F4-6893C5798DE8}" dt="2025-01-21T11:47:26.297" v="134"/>
        <pc:sldMkLst>
          <pc:docMk/>
          <pc:sldMk cId="3982470404" sldId="280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3982470404" sldId="280"/>
            <ac:spMk id="2" creationId="{E1F3C7BE-43F2-337E-C177-3C9A6C1FDF21}"/>
          </ac:spMkLst>
        </pc:spChg>
      </pc:sldChg>
      <pc:sldChg chg="addSp delSp modSp mod delDesignElem">
        <pc:chgData name="Pernu Anne" userId="f7ea318e-4764-4b4d-afe3-46e7c33c8deb" providerId="ADAL" clId="{332E930C-803E-4659-A6F4-6893C5798DE8}" dt="2025-01-21T11:59:17.053" v="1609" actId="1076"/>
        <pc:sldMkLst>
          <pc:docMk/>
          <pc:sldMk cId="1404113906" sldId="281"/>
        </pc:sldMkLst>
        <pc:spChg chg="add mod">
          <ac:chgData name="Pernu Anne" userId="f7ea318e-4764-4b4d-afe3-46e7c33c8deb" providerId="ADAL" clId="{332E930C-803E-4659-A6F4-6893C5798DE8}" dt="2025-01-21T11:59:17.053" v="1609" actId="1076"/>
          <ac:spMkLst>
            <pc:docMk/>
            <pc:sldMk cId="1404113906" sldId="281"/>
            <ac:spMk id="4" creationId="{5D2710BC-C70A-6250-0367-7F4B01C8B402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404113906" sldId="281"/>
            <ac:spMk id="10" creationId="{042E603F-28B7-4831-BF23-65FBAB13D5F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404113906" sldId="281"/>
            <ac:spMk id="12" creationId="{4D39700F-2B10-4402-A7DD-06EE2245880D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404113906" sldId="281"/>
            <ac:spMk id="14" creationId="{6DA65B90-7B06-4499-91BA-CDDD361324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404113906" sldId="281"/>
            <ac:spMk id="16" creationId="{F4EC6B62-8D18-47C6-815A-17919789F1E7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404113906" sldId="281"/>
            <ac:spMk id="18" creationId="{0EE1950E-A750-4EB6-943D-2FE814B8FAC6}"/>
          </ac:spMkLst>
        </pc:spChg>
        <pc:picChg chg="mod">
          <ac:chgData name="Pernu Anne" userId="f7ea318e-4764-4b4d-afe3-46e7c33c8deb" providerId="ADAL" clId="{332E930C-803E-4659-A6F4-6893C5798DE8}" dt="2025-01-21T11:59:12.567" v="1608" actId="1076"/>
          <ac:picMkLst>
            <pc:docMk/>
            <pc:sldMk cId="1404113906" sldId="281"/>
            <ac:picMk id="5" creationId="{A34EFC28-3A2C-3B00-7415-3983A17384B3}"/>
          </ac:picMkLst>
        </pc:picChg>
      </pc:sldChg>
      <pc:sldChg chg="delSp modSp mod setBg delDesignElem chgLayout">
        <pc:chgData name="Pernu Anne" userId="f7ea318e-4764-4b4d-afe3-46e7c33c8deb" providerId="ADAL" clId="{332E930C-803E-4659-A6F4-6893C5798DE8}" dt="2025-01-21T11:48:56.734" v="165"/>
        <pc:sldMkLst>
          <pc:docMk/>
          <pc:sldMk cId="2945646494" sldId="282"/>
        </pc:sldMkLst>
        <pc:spChg chg="mod ord">
          <ac:chgData name="Pernu Anne" userId="f7ea318e-4764-4b4d-afe3-46e7c33c8deb" providerId="ADAL" clId="{332E930C-803E-4659-A6F4-6893C5798DE8}" dt="2025-01-21T11:47:41.835" v="137" actId="700"/>
          <ac:spMkLst>
            <pc:docMk/>
            <pc:sldMk cId="2945646494" sldId="282"/>
            <ac:spMk id="2" creationId="{094A3C08-080B-C329-C903-9F57610E52E9}"/>
          </ac:spMkLst>
        </pc:spChg>
        <pc:spChg chg="mod ord">
          <ac:chgData name="Pernu Anne" userId="f7ea318e-4764-4b4d-afe3-46e7c33c8deb" providerId="ADAL" clId="{332E930C-803E-4659-A6F4-6893C5798DE8}" dt="2025-01-21T11:48:32.147" v="161" actId="255"/>
          <ac:spMkLst>
            <pc:docMk/>
            <pc:sldMk cId="2945646494" sldId="282"/>
            <ac:spMk id="3" creationId="{AB9AD678-FEF0-7E44-FE32-081FD74742F1}"/>
          </ac:spMkLst>
        </pc:spChg>
        <pc:spChg chg="mod">
          <ac:chgData name="Pernu Anne" userId="f7ea318e-4764-4b4d-afe3-46e7c33c8deb" providerId="ADAL" clId="{332E930C-803E-4659-A6F4-6893C5798DE8}" dt="2025-01-21T11:47:54.349" v="141" actId="27636"/>
          <ac:spMkLst>
            <pc:docMk/>
            <pc:sldMk cId="2945646494" sldId="282"/>
            <ac:spMk id="6" creationId="{62DF2107-43D8-E82B-F461-666AEA590FB4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945646494" sldId="282"/>
            <ac:spMk id="9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2945646494" sldId="282"/>
            <ac:spMk id="11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1:47:29.236" v="135" actId="478"/>
          <ac:picMkLst>
            <pc:docMk/>
            <pc:sldMk cId="2945646494" sldId="282"/>
            <ac:picMk id="5" creationId="{660B184C-F3D4-4410-18CE-F4B20A8A2F89}"/>
          </ac:picMkLst>
        </pc:picChg>
      </pc:sldChg>
      <pc:sldChg chg="delSp modSp mod setBg delDesignElem chgLayout">
        <pc:chgData name="Pernu Anne" userId="f7ea318e-4764-4b4d-afe3-46e7c33c8deb" providerId="ADAL" clId="{332E930C-803E-4659-A6F4-6893C5798DE8}" dt="2025-01-21T11:49:05.294" v="166"/>
        <pc:sldMkLst>
          <pc:docMk/>
          <pc:sldMk cId="1543224360" sldId="283"/>
        </pc:sldMkLst>
        <pc:spChg chg="mod ord">
          <ac:chgData name="Pernu Anne" userId="f7ea318e-4764-4b4d-afe3-46e7c33c8deb" providerId="ADAL" clId="{332E930C-803E-4659-A6F4-6893C5798DE8}" dt="2025-01-21T11:48:43.218" v="163" actId="700"/>
          <ac:spMkLst>
            <pc:docMk/>
            <pc:sldMk cId="1543224360" sldId="283"/>
            <ac:spMk id="2" creationId="{3AEB088A-0910-271A-8D9D-466DEC7DF9E7}"/>
          </ac:spMkLst>
        </pc:spChg>
        <pc:spChg chg="mod ord">
          <ac:chgData name="Pernu Anne" userId="f7ea318e-4764-4b4d-afe3-46e7c33c8deb" providerId="ADAL" clId="{332E930C-803E-4659-A6F4-6893C5798DE8}" dt="2025-01-21T11:48:43.259" v="164" actId="27636"/>
          <ac:spMkLst>
            <pc:docMk/>
            <pc:sldMk cId="1543224360" sldId="283"/>
            <ac:spMk id="3" creationId="{05309716-0B45-AF5B-CE39-3DAD90792365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543224360" sldId="283"/>
            <ac:spMk id="13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1543224360" sldId="283"/>
            <ac:spMk id="14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1:48:38.927" v="162" actId="478"/>
          <ac:picMkLst>
            <pc:docMk/>
            <pc:sldMk cId="1543224360" sldId="283"/>
            <ac:picMk id="15" creationId="{19604099-7092-7386-C859-1465628023BF}"/>
          </ac:picMkLst>
        </pc:picChg>
      </pc:sldChg>
      <pc:sldChg chg="delSp modSp mod setBg delDesignElem chgLayout">
        <pc:chgData name="Pernu Anne" userId="f7ea318e-4764-4b4d-afe3-46e7c33c8deb" providerId="ADAL" clId="{332E930C-803E-4659-A6F4-6893C5798DE8}" dt="2025-01-21T11:49:53.018" v="202"/>
        <pc:sldMkLst>
          <pc:docMk/>
          <pc:sldMk cId="3058677316" sldId="284"/>
        </pc:sldMkLst>
        <pc:spChg chg="mod ord">
          <ac:chgData name="Pernu Anne" userId="f7ea318e-4764-4b4d-afe3-46e7c33c8deb" providerId="ADAL" clId="{332E930C-803E-4659-A6F4-6893C5798DE8}" dt="2025-01-21T11:49:13.925" v="168" actId="700"/>
          <ac:spMkLst>
            <pc:docMk/>
            <pc:sldMk cId="3058677316" sldId="284"/>
            <ac:spMk id="2" creationId="{C127AECA-7991-40F1-E303-181D7CB16F96}"/>
          </ac:spMkLst>
        </pc:spChg>
        <pc:spChg chg="mod ord">
          <ac:chgData name="Pernu Anne" userId="f7ea318e-4764-4b4d-afe3-46e7c33c8deb" providerId="ADAL" clId="{332E930C-803E-4659-A6F4-6893C5798DE8}" dt="2025-01-21T11:49:41.308" v="201" actId="20577"/>
          <ac:spMkLst>
            <pc:docMk/>
            <pc:sldMk cId="3058677316" sldId="284"/>
            <ac:spMk id="3" creationId="{7C3781C9-B066-0500-53AD-18CAD5DD62F8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058677316" sldId="284"/>
            <ac:spMk id="16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3058677316" sldId="284"/>
            <ac:spMk id="18" creationId="{76ADA084-C86B-4F3C-8077-6A8999CC4632}"/>
          </ac:spMkLst>
        </pc:spChg>
        <pc:picChg chg="del">
          <ac:chgData name="Pernu Anne" userId="f7ea318e-4764-4b4d-afe3-46e7c33c8deb" providerId="ADAL" clId="{332E930C-803E-4659-A6F4-6893C5798DE8}" dt="2025-01-21T11:49:09.642" v="167" actId="478"/>
          <ac:picMkLst>
            <pc:docMk/>
            <pc:sldMk cId="3058677316" sldId="284"/>
            <ac:picMk id="5" creationId="{17CBAA88-4D78-A46F-ADAD-D163BCAB187B}"/>
          </ac:picMkLst>
        </pc:picChg>
      </pc:sldChg>
      <pc:sldChg chg="modSp mod">
        <pc:chgData name="Pernu Anne" userId="f7ea318e-4764-4b4d-afe3-46e7c33c8deb" providerId="ADAL" clId="{332E930C-803E-4659-A6F4-6893C5798DE8}" dt="2025-01-21T11:50:09.170" v="249" actId="20577"/>
        <pc:sldMkLst>
          <pc:docMk/>
          <pc:sldMk cId="2428299416" sldId="285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2428299416" sldId="285"/>
            <ac:spMk id="2" creationId="{715E00A5-411F-633D-A0EF-C5196FAE8553}"/>
          </ac:spMkLst>
        </pc:spChg>
        <pc:spChg chg="mod">
          <ac:chgData name="Pernu Anne" userId="f7ea318e-4764-4b4d-afe3-46e7c33c8deb" providerId="ADAL" clId="{332E930C-803E-4659-A6F4-6893C5798DE8}" dt="2025-01-21T11:50:09.170" v="249" actId="20577"/>
          <ac:spMkLst>
            <pc:docMk/>
            <pc:sldMk cId="2428299416" sldId="285"/>
            <ac:spMk id="3" creationId="{C63CACDF-14DE-CD36-5496-7E7BD13A2301}"/>
          </ac:spMkLst>
        </pc:spChg>
      </pc:sldChg>
      <pc:sldChg chg="modSp mod">
        <pc:chgData name="Pernu Anne" userId="f7ea318e-4764-4b4d-afe3-46e7c33c8deb" providerId="ADAL" clId="{332E930C-803E-4659-A6F4-6893C5798DE8}" dt="2025-01-21T11:46:19.395" v="122" actId="27636"/>
        <pc:sldMkLst>
          <pc:docMk/>
          <pc:sldMk cId="3293315815" sldId="286"/>
        </pc:sldMkLst>
        <pc:spChg chg="mod">
          <ac:chgData name="Pernu Anne" userId="f7ea318e-4764-4b4d-afe3-46e7c33c8deb" providerId="ADAL" clId="{332E930C-803E-4659-A6F4-6893C5798DE8}" dt="2025-01-21T11:46:19.395" v="122" actId="27636"/>
          <ac:spMkLst>
            <pc:docMk/>
            <pc:sldMk cId="3293315815" sldId="286"/>
            <ac:spMk id="2" creationId="{6383621D-8D1B-DB12-F785-96C49C24C510}"/>
          </ac:spMkLst>
        </pc:spChg>
      </pc:sldChg>
      <pc:sldChg chg="delSp modSp mod setBg delDesignElem">
        <pc:chgData name="Pernu Anne" userId="f7ea318e-4764-4b4d-afe3-46e7c33c8deb" providerId="ADAL" clId="{332E930C-803E-4659-A6F4-6893C5798DE8}" dt="2025-01-21T11:50:22.842" v="250"/>
        <pc:sldMkLst>
          <pc:docMk/>
          <pc:sldMk cId="992333850" sldId="287"/>
        </pc:sldMkLst>
        <pc:spChg chg="mod">
          <ac:chgData name="Pernu Anne" userId="f7ea318e-4764-4b4d-afe3-46e7c33c8deb" providerId="ADAL" clId="{332E930C-803E-4659-A6F4-6893C5798DE8}" dt="2025-01-21T11:46:19.409" v="123" actId="27636"/>
          <ac:spMkLst>
            <pc:docMk/>
            <pc:sldMk cId="992333850" sldId="287"/>
            <ac:spMk id="2" creationId="{0F184AA6-9BA0-4D48-C1B7-0C963A47C081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992333850" sldId="287"/>
            <ac:spMk id="15" creationId="{B937640E-EF7A-4A6C-A950-D12B7D5C923E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992333850" sldId="287"/>
            <ac:spMk id="17" creationId="{094CCE7A-BF63-4F34-A790-506292F49DCB}"/>
          </ac:spMkLst>
        </pc:spChg>
        <pc:spChg chg="del">
          <ac:chgData name="Pernu Anne" userId="f7ea318e-4764-4b4d-afe3-46e7c33c8deb" providerId="ADAL" clId="{332E930C-803E-4659-A6F4-6893C5798DE8}" dt="2025-01-21T11:46:18.941" v="115"/>
          <ac:spMkLst>
            <pc:docMk/>
            <pc:sldMk cId="992333850" sldId="287"/>
            <ac:spMk id="19" creationId="{F066AA63-76B1-4DA5-BDFB-DB2FD4E001BC}"/>
          </ac:spMkLst>
        </pc:spChg>
      </pc:sldChg>
      <pc:sldChg chg="modSp">
        <pc:chgData name="Pernu Anne" userId="f7ea318e-4764-4b4d-afe3-46e7c33c8deb" providerId="ADAL" clId="{332E930C-803E-4659-A6F4-6893C5798DE8}" dt="2025-01-21T11:47:26.297" v="134"/>
        <pc:sldMkLst>
          <pc:docMk/>
          <pc:sldMk cId="13872153" sldId="288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3872153" sldId="288"/>
            <ac:spMk id="2" creationId="{91191B79-27D9-89B0-76A4-5BDC6BE14B8A}"/>
          </ac:spMkLst>
        </pc:spChg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13872153" sldId="288"/>
            <ac:spMk id="3" creationId="{4E3C0C82-69CA-ACD5-B400-2743F91E8E95}"/>
          </ac:spMkLst>
        </pc:spChg>
      </pc:sldChg>
      <pc:sldChg chg="modSp">
        <pc:chgData name="Pernu Anne" userId="f7ea318e-4764-4b4d-afe3-46e7c33c8deb" providerId="ADAL" clId="{332E930C-803E-4659-A6F4-6893C5798DE8}" dt="2025-01-21T11:47:26.297" v="134"/>
        <pc:sldMkLst>
          <pc:docMk/>
          <pc:sldMk cId="928360159" sldId="289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928360159" sldId="289"/>
            <ac:spMk id="2" creationId="{249CDE5D-3869-35BF-5060-21C86036AEF5}"/>
          </ac:spMkLst>
        </pc:spChg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928360159" sldId="289"/>
            <ac:spMk id="3" creationId="{E9076983-B08D-BC13-3373-F651FB047635}"/>
          </ac:spMkLst>
        </pc:spChg>
      </pc:sldChg>
      <pc:sldChg chg="modSp mod">
        <pc:chgData name="Pernu Anne" userId="f7ea318e-4764-4b4d-afe3-46e7c33c8deb" providerId="ADAL" clId="{332E930C-803E-4659-A6F4-6893C5798DE8}" dt="2025-01-21T11:47:26.297" v="134"/>
        <pc:sldMkLst>
          <pc:docMk/>
          <pc:sldMk cId="4091954947" sldId="290"/>
        </pc:sldMkLst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4091954947" sldId="290"/>
            <ac:spMk id="2" creationId="{F2F69EE6-0765-B557-B3EF-18589D3C4501}"/>
          </ac:spMkLst>
        </pc:spChg>
        <pc:spChg chg="mod">
          <ac:chgData name="Pernu Anne" userId="f7ea318e-4764-4b4d-afe3-46e7c33c8deb" providerId="ADAL" clId="{332E930C-803E-4659-A6F4-6893C5798DE8}" dt="2025-01-21T11:47:26.297" v="134"/>
          <ac:spMkLst>
            <pc:docMk/>
            <pc:sldMk cId="4091954947" sldId="290"/>
            <ac:spMk id="3" creationId="{65BAC8F8-DAE6-AE0D-A6C4-BE93C6FBBF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030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688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938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35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22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672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01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30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90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523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9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1A142-DA77-4A5F-AD1F-14E6C18F0F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1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A8FBD-981B-7C85-71BD-55A354957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E8275C-6A2C-C538-3AE6-3477A8BDB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743" y="1122363"/>
            <a:ext cx="6458556" cy="2387600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Yhteishaku 2025</a:t>
            </a:r>
          </a:p>
        </p:txBody>
      </p:sp>
    </p:spTree>
    <p:extLst>
      <p:ext uri="{BB962C8B-B14F-4D97-AF65-F5344CB8AC3E}">
        <p14:creationId xmlns:p14="http://schemas.microsoft.com/office/powerpoint/2010/main" val="392588046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27AECA-7991-40F1-E303-181D7CB1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100" dirty="0"/>
              <a:t>Valintaperusteet lukioon, kun keskiarvo on sama tai tasapistetilanteessa​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3781C9-B066-0500-53AD-18CAD5DD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rtl="0" fontAlgn="base">
              <a:lnSpc>
                <a:spcPct val="100000"/>
              </a:lnSpc>
              <a:buNone/>
            </a:pP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Hakijat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,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joilla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on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sama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keskiarvo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/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pistemäärä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asetetaan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järjestykseen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indent="0" rtl="0" fontAlgn="base">
              <a:lnSpc>
                <a:spcPct val="100000"/>
              </a:lnSpc>
              <a:buNone/>
            </a:pPr>
            <a:r>
              <a:rPr lang="en-US" dirty="0" err="1">
                <a:latin typeface="Calibri" panose="020F0502020204030204" pitchFamily="34" charset="0"/>
              </a:rPr>
              <a:t>seuraavasti</a:t>
            </a:r>
            <a:r>
              <a:rPr lang="en-US" dirty="0">
                <a:latin typeface="Calibri" panose="020F0502020204030204" pitchFamily="34" charset="0"/>
              </a:rPr>
              <a:t>: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457200" indent="-457200" rtl="0" fontAlgn="base">
              <a:lnSpc>
                <a:spcPct val="100000"/>
              </a:lnSpc>
              <a:buFont typeface="+mj-lt"/>
              <a:buAutoNum type="arabicPeriod"/>
            </a:pP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Hakutoivejärjestys</a:t>
            </a:r>
            <a:r>
              <a:rPr lang="en-US" b="0" i="0" dirty="0">
                <a:effectLst/>
                <a:latin typeface="Calibri" panose="020F0502020204030204" pitchFamily="34" charset="0"/>
              </a:rPr>
              <a:t>​</a:t>
            </a:r>
            <a:endParaRPr lang="en-US" dirty="0">
              <a:latin typeface="Segoe UI" panose="020B0502040204020203" pitchFamily="34" charset="0"/>
            </a:endParaRPr>
          </a:p>
          <a:p>
            <a:pPr marL="457200" indent="-457200" rtl="0" fontAlgn="base">
              <a:lnSpc>
                <a:spcPct val="100000"/>
              </a:lnSpc>
              <a:buFont typeface="+mj-lt"/>
              <a:buAutoNum type="arabicPeriod"/>
            </a:pP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Kaikkien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aineiden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keskiarvo</a:t>
            </a:r>
            <a:r>
              <a:rPr lang="en-US" b="0" i="0" dirty="0">
                <a:effectLst/>
                <a:latin typeface="Calibri" panose="020F0502020204030204" pitchFamily="34" charset="0"/>
              </a:rPr>
              <a:t>​</a:t>
            </a:r>
            <a:endParaRPr lang="en-US" dirty="0">
              <a:latin typeface="Segoe UI" panose="020B0502040204020203" pitchFamily="34" charset="0"/>
            </a:endParaRPr>
          </a:p>
          <a:p>
            <a:pPr marL="457200" indent="-457200" rtl="0" fontAlgn="base">
              <a:lnSpc>
                <a:spcPct val="100000"/>
              </a:lnSpc>
              <a:buFont typeface="+mj-lt"/>
              <a:buAutoNum type="arabicPeriod"/>
            </a:pP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Tämän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jälkeen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hakijat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, </a:t>
            </a:r>
            <a:r>
              <a:rPr lang="en-US" dirty="0" err="1">
                <a:latin typeface="Calibri" panose="020F0502020204030204" pitchFamily="34" charset="0"/>
              </a:rPr>
              <a:t>joilla</a:t>
            </a:r>
            <a:r>
              <a:rPr lang="en-US" dirty="0">
                <a:latin typeface="Calibri" panose="020F0502020204030204" pitchFamily="34" charset="0"/>
              </a:rPr>
              <a:t> on </a:t>
            </a:r>
            <a:r>
              <a:rPr lang="en-US" dirty="0" err="1">
                <a:latin typeface="Calibri" panose="020F0502020204030204" pitchFamily="34" charset="0"/>
              </a:rPr>
              <a:t>sama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keskiarvo</a:t>
            </a:r>
            <a:r>
              <a:rPr lang="en-US" dirty="0">
                <a:latin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</a:rPr>
              <a:t>valintapisteet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otetaan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sattumanvaraisessa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järjejstyksessä</a:t>
            </a:r>
            <a:r>
              <a:rPr lang="en-US" dirty="0">
                <a:latin typeface="Calibri" panose="020F0502020204030204" pitchFamily="34" charset="0"/>
              </a:rPr>
              <a:t>. 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lnSpc>
                <a:spcPct val="100000"/>
              </a:lnSpc>
              <a:buNone/>
            </a:pPr>
            <a:endParaRPr lang="en-US" b="0" i="0" dirty="0">
              <a:effectLst/>
              <a:latin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867731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5E00A5-411F-633D-A0EF-C5196FAE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Valintaperusteet ammatilliseen koulutukseen 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3CACDF-14DE-CD36-5496-7E7BD13A2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/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Opiskelijat valitaan </a:t>
            </a: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valintapisteiden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perusteella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6 pistettä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siitä, että olet suorittanut peruskoulun samana tai edellisenä vuonna kuin haet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1 – 16 pistettä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yleisestä koulumenestyksestä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1 – 8 pistettä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painotettavista arvosanoista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0-10 pistettä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pääsy- ja soveltuvuuskokeesta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fi-FI" sz="2000" b="1" i="0" u="none" strike="noStrike" dirty="0">
                <a:effectLst/>
                <a:latin typeface="Calibri" panose="020F0502020204030204" pitchFamily="34" charset="0"/>
              </a:rPr>
              <a:t>2 pistettä</a:t>
            </a:r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 ammatillista koulutusta koskevasta ensimmäisestä hakutoiveesta.</a:t>
            </a:r>
            <a:r>
              <a:rPr lang="fi-FI" sz="20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fi-FI" sz="2000" b="0" i="0" u="none" strike="noStrike" dirty="0"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fi-FI" sz="2000" b="0" i="0" u="none" strike="noStrike" dirty="0">
                <a:effectLst/>
                <a:latin typeface="Calibri" panose="020F0502020204030204" pitchFamily="34" charset="0"/>
              </a:rPr>
              <a:t>Osaan koulutuksista opiskelijat voidaan valita pelkän pääsykoemenestyksen perusteella esim. media-ala</a:t>
            </a:r>
            <a:r>
              <a:rPr lang="fi-FI" sz="2000" dirty="0">
                <a:latin typeface="Calibri" panose="020F0502020204030204" pitchFamily="34" charset="0"/>
              </a:rPr>
              <a:t> ja musiikkiala</a:t>
            </a:r>
            <a:endParaRPr lang="fi-FI" b="0" i="0" dirty="0"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29941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3621D-8D1B-DB12-F785-96C49C24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7543800" cy="1325563"/>
          </a:xfrm>
        </p:spPr>
        <p:txBody>
          <a:bodyPr>
            <a:normAutofit/>
          </a:bodyPr>
          <a:lstStyle/>
          <a:p>
            <a:r>
              <a:rPr lang="fi-FI"/>
              <a:t>Pisteet yleisestä koulumenestyksestä​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F7547DA-8F71-5ED4-6907-B3D5496E7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828942"/>
              </p:ext>
            </p:extLst>
          </p:nvPr>
        </p:nvGraphicFramePr>
        <p:xfrm>
          <a:off x="7391400" y="195943"/>
          <a:ext cx="3886200" cy="6379029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149386636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637336455"/>
                    </a:ext>
                  </a:extLst>
                </a:gridCol>
              </a:tblGrid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1" i="0">
                          <a:solidFill>
                            <a:srgbClr val="000000"/>
                          </a:solidFill>
                          <a:effectLst/>
                        </a:rPr>
                        <a:t>Keskiarvo</a:t>
                      </a:r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1" i="0">
                          <a:solidFill>
                            <a:srgbClr val="000000"/>
                          </a:solidFill>
                          <a:effectLst/>
                        </a:rPr>
                        <a:t>pisteitä</a:t>
                      </a:r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845440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5,50—5,74​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05350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5,75—5,99​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2​</a:t>
                      </a:r>
                    </a:p>
                  </a:txBody>
                  <a:tcPr marL="61925" marR="61925" marT="30962" marB="309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69424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6,00—6,24​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3​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664356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6,25—6,49​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089302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6,50—6,74​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5​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90809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6,75—6,99​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6​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633040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7,00—7,24​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7​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13077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7,25—7,49​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8​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972117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7,50—7,74​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78981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7,75—7,99​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10​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57027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8,00—8,24​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11​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015024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8,25—8,49​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12​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68966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8,50—8,74​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13​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91353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8,75—8,99​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438716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9,00—9,24​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15​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18216"/>
                  </a:ext>
                </a:extLst>
              </a:tr>
              <a:tr h="375237"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9,25—10,00​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2000" b="0" i="0">
                          <a:solidFill>
                            <a:srgbClr val="000000"/>
                          </a:solidFill>
                          <a:effectLst/>
                        </a:rPr>
                        <a:t>16​</a:t>
                      </a:r>
                    </a:p>
                  </a:txBody>
                  <a:tcPr marL="61925" marR="61925" marT="30962" marB="309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600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C1DA2B5-55DC-2830-1F6E-D476235F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2043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6AAA2383-6B15-6077-AE78-C20D1E0798FE}"/>
              </a:ext>
            </a:extLst>
          </p:cNvPr>
          <p:cNvSpPr>
            <a:spLocks noGrp="1"/>
          </p:cNvSpPr>
          <p:nvPr/>
        </p:nvSpPr>
        <p:spPr>
          <a:xfrm>
            <a:off x="1034716" y="2328152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Pisteet lasketaan </a:t>
            </a:r>
            <a:r>
              <a:rPr lang="fi-FI" b="1" dirty="0"/>
              <a:t>päättötodistuksen kaikkien aineiden keskiarvosta.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dirty="0"/>
              <a:t>Valinnaisaineista huomioidaan yhteisten aineiden valinnaisaineet ja vieraat kielet.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31581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184AA6-9BA0-4D48-C1B7-0C963A47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7386"/>
            <a:ext cx="5369169" cy="15709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Pisteet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painotettavista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arvosanoista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08D2BD60-0BE3-1C22-A986-E61CA7308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441453"/>
              </p:ext>
            </p:extLst>
          </p:nvPr>
        </p:nvGraphicFramePr>
        <p:xfrm>
          <a:off x="6999478" y="1306287"/>
          <a:ext cx="4900892" cy="4891428"/>
        </p:xfrm>
        <a:graphic>
          <a:graphicData uri="http://schemas.openxmlformats.org/drawingml/2006/table">
            <a:tbl>
              <a:tblPr/>
              <a:tblGrid>
                <a:gridCol w="2450446">
                  <a:extLst>
                    <a:ext uri="{9D8B030D-6E8A-4147-A177-3AD203B41FA5}">
                      <a16:colId xmlns:a16="http://schemas.microsoft.com/office/drawing/2014/main" val="2857376185"/>
                    </a:ext>
                  </a:extLst>
                </a:gridCol>
                <a:gridCol w="2450446">
                  <a:extLst>
                    <a:ext uri="{9D8B030D-6E8A-4147-A177-3AD203B41FA5}">
                      <a16:colId xmlns:a16="http://schemas.microsoft.com/office/drawing/2014/main" val="3258346529"/>
                    </a:ext>
                  </a:extLst>
                </a:gridCol>
              </a:tblGrid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Keskiarvo</a:t>
                      </a: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pisteitä</a:t>
                      </a: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212503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6,00—6,49​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70317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6,50—6,99​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13152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7,00—7,49​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444945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7,50—7,99​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958742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8,00—8,49​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651136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8,50—8,99​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116511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9,00—9,49​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719672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9,50—10,00​</a:t>
                      </a:r>
                      <a:endParaRPr lang="fi-FI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8​</a:t>
                      </a:r>
                      <a:endParaRPr lang="fi-FI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13" marR="103213" marT="51607" marB="516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E4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330643"/>
                  </a:ext>
                </a:extLst>
              </a:tr>
            </a:tbl>
          </a:graphicData>
        </a:graphic>
      </p:graphicFrame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42B1B858-15BC-E56E-8306-79FD4F7A09EC}"/>
              </a:ext>
            </a:extLst>
          </p:cNvPr>
          <p:cNvSpPr>
            <a:spLocks noGrp="1"/>
          </p:cNvSpPr>
          <p:nvPr/>
        </p:nvSpPr>
        <p:spPr>
          <a:xfrm>
            <a:off x="610198" y="2356598"/>
            <a:ext cx="5355276" cy="3636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Keskiarvo</a:t>
            </a:r>
            <a:r>
              <a:rPr lang="en-US" sz="2000" dirty="0"/>
              <a:t> </a:t>
            </a:r>
            <a:r>
              <a:rPr lang="en-US" sz="2000" b="1" dirty="0" err="1"/>
              <a:t>päättötodistuksen</a:t>
            </a:r>
            <a:r>
              <a:rPr lang="en-US" sz="2000" b="1" dirty="0"/>
              <a:t> </a:t>
            </a:r>
            <a:r>
              <a:rPr lang="en-US" sz="2000" b="1" dirty="0" err="1"/>
              <a:t>kolmen</a:t>
            </a:r>
            <a:r>
              <a:rPr lang="en-US" sz="2000" b="1" dirty="0"/>
              <a:t> </a:t>
            </a:r>
            <a:r>
              <a:rPr lang="en-US" sz="2000" b="1" dirty="0" err="1"/>
              <a:t>parhaan</a:t>
            </a:r>
            <a:r>
              <a:rPr lang="en-US" sz="2000" b="1" dirty="0"/>
              <a:t> </a:t>
            </a:r>
            <a:r>
              <a:rPr lang="en-US" sz="2000" b="1" dirty="0" err="1"/>
              <a:t>taito</a:t>
            </a:r>
            <a:r>
              <a:rPr lang="en-US" sz="2000" b="1" dirty="0"/>
              <a:t>- ja </a:t>
            </a:r>
            <a:r>
              <a:rPr lang="en-US" sz="2000" b="1" dirty="0" err="1"/>
              <a:t>taideaineen</a:t>
            </a:r>
            <a:r>
              <a:rPr lang="en-US" sz="2000" b="1" dirty="0"/>
              <a:t> </a:t>
            </a:r>
            <a:r>
              <a:rPr lang="en-US" sz="2000" b="1" dirty="0" err="1"/>
              <a:t>keksiarvosta</a:t>
            </a:r>
            <a:endParaRPr lang="en-US" sz="2000" b="1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kotitalous</a:t>
            </a: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kuvataide</a:t>
            </a: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käsityö</a:t>
            </a: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liikunta</a:t>
            </a: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r>
              <a:rPr lang="en-US" sz="2000" dirty="0" err="1"/>
              <a:t>musiikki</a:t>
            </a:r>
            <a:endParaRPr lang="en-US" sz="2000" dirty="0"/>
          </a:p>
          <a:p>
            <a:pPr indent="0">
              <a:lnSpc>
                <a:spcPct val="100000"/>
              </a:lnSpc>
              <a:buClr>
                <a:schemeClr val="accent5"/>
              </a:buClr>
              <a:buNone/>
            </a:pPr>
            <a:endParaRPr lang="en-US" sz="20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52A7002-B8C8-23DA-CBD7-7715FAEF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12192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i-FI" altLang="fi-FI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i-FI" altLang="fi-FI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i-FI" altLang="fi-FI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3385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191B79-27D9-89B0-76A4-5BDC6BE1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Valintaperusteet tasapistetilanteessa​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3C0C82-69CA-ACD5-B400-2743F91E8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Saman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pistemäärän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saaneet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hakijat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asetetaan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valintajärjestykseen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seuraavasti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Hakutoivejärjestys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Mahdollinen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pääsy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ja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soveltuvuuskokeen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pistemäärä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Kaikkien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aineiden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keskiarvo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Painotettavien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aineiden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keskiarvo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Tämän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jälkeen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saman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pistemäärän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saaneet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hakijat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otetaan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sattumanvaraisessa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järjestyksessä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7215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9CDE5D-3869-35BF-5060-21C86036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Valintaperusteet muihin oppilaitoksiin​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076983-B08D-BC13-3373-F651FB047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Alla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olevien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koulutusten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järjestäjät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päättävät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itse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valintaperusteista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Vaativana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erityisenä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tukena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järjestettävä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ammatillinen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koulutus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Oulussa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Luovi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utkintoon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valmentava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koulutus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(TUVA)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yöhön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ja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itsenäiseen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elämään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valmentava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koulutus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(TELMA)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ansanopistojen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opistovuodet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oppivelvollisille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Huom! Eri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linjoilla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eri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valintaperusteet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l" rtl="0" fontAlgn="base"/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Valintaperusteista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kerrotaan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oppilaitoksen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kotisivuilla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836015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E29A22-CEAB-FC8C-01FA-9A4DFA03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380"/>
            <a:ext cx="10972800" cy="1325563"/>
          </a:xfrm>
        </p:spPr>
        <p:txBody>
          <a:bodyPr/>
          <a:lstStyle/>
          <a:p>
            <a:r>
              <a:rPr lang="fi-FI" dirty="0">
                <a:cs typeface="Posterama"/>
              </a:rPr>
              <a:t>Harkintaan perustuva valinta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AE5859-7336-154C-CE77-0DCEECB8A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0039"/>
            <a:ext cx="10972800" cy="4574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Oppilaitos voi valita enintään 30 % aloittavista opiskelijoista harkintaan perustuvalla valinnalla. 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Perusteita valinnalle voivat olla</a:t>
            </a:r>
          </a:p>
          <a:p>
            <a:pPr marL="571500" lvl="1" indent="-342900">
              <a:buFont typeface="Arial" panose="020B05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Oppimisvaikeudet</a:t>
            </a:r>
          </a:p>
          <a:p>
            <a:pPr marL="571500" lvl="1" indent="-342900">
              <a:buFont typeface="Arial" panose="020B05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Sosiaaliset syyt</a:t>
            </a:r>
          </a:p>
          <a:p>
            <a:pPr marL="571500" lvl="1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Koulutodistusten puuttuminen tai todistusten vertailuvaikeudet</a:t>
            </a:r>
          </a:p>
          <a:p>
            <a:pPr marL="571500" lvl="1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Riittämätön tutkintokielen kielitaito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Jos hakijalla on yksilöllistetty oppimäärä matematiikassa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äidinkielessä on hakija mukana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VAIN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harkintaan perustuvassa valinnassa.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Jokaiseen hakukohteeseen, johon haetaan harkintaan perustuvalla valinnalla, pitää lähettää harkinnan tueksi asiantuntijalausuntoja. Oppilaitos ilmoittaa hakulomakkeella, mihin mennessä lausunnot/liitteet tulee olla perillä vastaanottavassa oppilaitoksessa. 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Jos pohditte harkinnanvaraisen haun mahdollisuutta, ottakaa yhteyttä opinto-ohjaajaan.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192076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10E39A-B3BE-9B7B-75F4-7E6D81DD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cs typeface="Posterama"/>
              </a:rPr>
              <a:t>Pääsy- ja soveltuvuuskokeet 1/2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1F938C-76E6-CC52-92AE-C2F6FB3F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>
                <a:latin typeface="Calibri"/>
                <a:cs typeface="Calibri"/>
              </a:rPr>
              <a:t>Koulutuksen järjestäjä </a:t>
            </a:r>
            <a:r>
              <a:rPr lang="fi-FI" sz="2400" b="1" dirty="0">
                <a:latin typeface="Calibri"/>
                <a:cs typeface="Calibri"/>
              </a:rPr>
              <a:t>voi järjestää halutessaan </a:t>
            </a:r>
            <a:r>
              <a:rPr lang="fi-FI" sz="2400" dirty="0">
                <a:latin typeface="Calibri"/>
                <a:cs typeface="Calibri"/>
              </a:rPr>
              <a:t>pääsy- ja soveltuvuuskokeen.</a:t>
            </a:r>
            <a:endParaRPr lang="fi-FI" dirty="0"/>
          </a:p>
          <a:p>
            <a:pPr marL="285750" indent="-285750">
              <a:buFont typeface="Arial"/>
              <a:buChar char="•"/>
            </a:pPr>
            <a:r>
              <a:rPr lang="fi-FI" sz="2400" dirty="0">
                <a:latin typeface="Calibri"/>
                <a:cs typeface="Calibri"/>
              </a:rPr>
              <a:t>Kokeeseen kutsutaan kaikki hakukohteeseen hakeneet</a:t>
            </a:r>
            <a:endParaRPr lang="fi-FI" dirty="0"/>
          </a:p>
          <a:p>
            <a:pPr marL="514350" lvl="1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Hakija kutsutaan kokeeseen valintaryhmän ylimpään hakukohteeseen, </a:t>
            </a:r>
            <a:br>
              <a:rPr lang="fi-FI" dirty="0">
                <a:latin typeface="Calibri"/>
                <a:cs typeface="Calibri"/>
              </a:rPr>
            </a:br>
            <a:r>
              <a:rPr lang="fi-FI" dirty="0">
                <a:latin typeface="Calibri"/>
                <a:cs typeface="Calibri"/>
              </a:rPr>
              <a:t>joka järjestää kokeen.</a:t>
            </a:r>
            <a:endParaRPr lang="fi-FI" dirty="0"/>
          </a:p>
          <a:p>
            <a:pPr marL="514350" lvl="1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Hakijan saama koetulos siirtyy myös kaikkiin saman valintaryhmän muihin hakutoiveisiin.</a:t>
            </a:r>
            <a:endParaRPr lang="fi-FI" dirty="0"/>
          </a:p>
          <a:p>
            <a:pPr marL="285750" indent="-285750">
              <a:buFont typeface="Arial"/>
              <a:buChar char="•"/>
            </a:pPr>
            <a:r>
              <a:rPr lang="fi-FI" sz="2400" dirty="0">
                <a:latin typeface="Calibri"/>
                <a:cs typeface="Calibri"/>
              </a:rPr>
              <a:t>Jos hakija ei osallistu kokeeseen, hän ei voi tulla valituksi koulutukseen.</a:t>
            </a:r>
            <a:endParaRPr lang="fi-FI" dirty="0"/>
          </a:p>
          <a:p>
            <a:pPr marL="285750" indent="-285750">
              <a:buFont typeface="Arial"/>
              <a:buChar char="•"/>
            </a:pPr>
            <a:r>
              <a:rPr lang="fi-FI" sz="2400" dirty="0">
                <a:latin typeface="Calibri"/>
                <a:cs typeface="Calibri"/>
              </a:rPr>
              <a:t>Koulutuksen järjestäjät voivat lähettää kutsun pääsy- ja soveltuvuuskokeeseen 9.4. alkaen.</a:t>
            </a:r>
            <a:endParaRPr lang="fi-FI" dirty="0"/>
          </a:p>
          <a:p>
            <a:pPr marL="285750" indent="-285750">
              <a:buFont typeface="Arial"/>
              <a:buChar char="•"/>
            </a:pPr>
            <a:r>
              <a:rPr lang="fi-FI" sz="2400" dirty="0">
                <a:latin typeface="Calibri"/>
                <a:cs typeface="Calibri"/>
              </a:rPr>
              <a:t>Mikä on valintaryhmä?</a:t>
            </a:r>
            <a:endParaRPr lang="fi-FI" dirty="0"/>
          </a:p>
          <a:p>
            <a:pPr marL="514350" lvl="1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Ryhmä niistä koulutuksista, jotka käyttävät opiskelijavalinnassaan samaa pääsy- ja soveltuvuuskoetulosta (esim. sosiaali- ja terveysalan perustutkinto).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421524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F3C7BE-43F2-337E-C177-3C9A6C1F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Pääsy- ja soveltuvuuskokeet 2/2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BA5ADA-8CD7-4A37-1A24-BF5A4BF66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6204"/>
            <a:ext cx="6009314" cy="40365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200" dirty="0"/>
              <a:t>Oulun seudun ammattiopisto </a:t>
            </a:r>
            <a:r>
              <a:rPr lang="fi-FI" sz="1200" dirty="0" err="1"/>
              <a:t>Osao</a:t>
            </a:r>
            <a:endParaRPr lang="fi-FI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Hius- ja kauneudenhoitoalan 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Liiketoiminnan pt, englanninkielinen koulutus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Lääkealan pt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Media-alan ja kuvallisen ilmaisun pt (sisältää ennakkotehtävän)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fi-FI" sz="1000" dirty="0"/>
              <a:t>Valinta pelkän pääsykokeen perusteella.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Metsäalan pt (sisältää ennakkotehtävän)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Sosiaali- ja terveysalan pt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Sosiaali- ja terveysalan pt, perustason ensihoitaja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Turvallisuusalan pt (sisältää ennakkotehtävän)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200" dirty="0"/>
              <a:t>Välinehuoltoalan perustutkinto *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BBF0465B-C0F2-A730-BA7A-E4618693DC68}"/>
              </a:ext>
            </a:extLst>
          </p:cNvPr>
          <p:cNvSpPr txBox="1">
            <a:spLocks/>
          </p:cNvSpPr>
          <p:nvPr/>
        </p:nvSpPr>
        <p:spPr>
          <a:xfrm>
            <a:off x="5753449" y="1981767"/>
            <a:ext cx="6009314" cy="4036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/>
              <a:t>Suomen Diakoniaopisto, Oulun yksikkö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/>
              <a:t>Sosiaali- ja terveysalan pt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/>
              <a:t>Kasvatus- ja ohjausalan pt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400"/>
          </a:p>
          <a:p>
            <a:r>
              <a:rPr lang="fi-FI" sz="1400" dirty="0"/>
              <a:t>Oulun Konservatorio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/>
              <a:t>Musiikkialan pt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fi-FI" sz="1200" dirty="0"/>
              <a:t>Valinta pelkän pääsykokeen perusteella.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400"/>
          </a:p>
          <a:p>
            <a:r>
              <a:rPr lang="fi-FI" sz="1400" dirty="0"/>
              <a:t>Madetojan musiikkilukio</a:t>
            </a:r>
          </a:p>
          <a:p>
            <a:r>
              <a:rPr lang="fi-FI" sz="1400" dirty="0"/>
              <a:t>Kastellin urheilulukio</a:t>
            </a:r>
          </a:p>
          <a:p>
            <a:endParaRPr lang="fi-FI" sz="1400"/>
          </a:p>
          <a:p>
            <a:r>
              <a:rPr lang="fi-FI" sz="1400" i="1" dirty="0"/>
              <a:t>*) SORA-tutkinto --&gt; 0 pistettä pääsykokeesta -&gt; ei voi tulla valituksi perustutkintoon</a:t>
            </a:r>
          </a:p>
        </p:txBody>
      </p:sp>
    </p:spTree>
    <p:extLst>
      <p:ext uri="{BB962C8B-B14F-4D97-AF65-F5344CB8AC3E}">
        <p14:creationId xmlns:p14="http://schemas.microsoft.com/office/powerpoint/2010/main" val="398247040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imalasi ja kalenteri">
            <a:extLst>
              <a:ext uri="{FF2B5EF4-FFF2-40B4-BE49-F238E27FC236}">
                <a16:creationId xmlns:a16="http://schemas.microsoft.com/office/drawing/2014/main" id="{95BF5F8F-654E-3F27-61D4-A602D68B0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402" r="-2" b="6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90231BB-612B-4877-E967-4BDCF687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Valintatulokset</a:t>
            </a:r>
            <a:r>
              <a:rPr lang="en-US" sz="5400" dirty="0"/>
              <a:t> </a:t>
            </a:r>
            <a:r>
              <a:rPr lang="en-US" sz="5400" dirty="0" err="1"/>
              <a:t>aikaisintaan</a:t>
            </a:r>
            <a:r>
              <a:rPr lang="en-US" sz="5400" dirty="0"/>
              <a:t> 12.06.2025</a:t>
            </a:r>
          </a:p>
        </p:txBody>
      </p:sp>
    </p:spTree>
    <p:extLst>
      <p:ext uri="{BB962C8B-B14F-4D97-AF65-F5344CB8AC3E}">
        <p14:creationId xmlns:p14="http://schemas.microsoft.com/office/powerpoint/2010/main" val="1971776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604DFF0-C3BE-D2DF-CBDA-DC530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74718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Yhteishaku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18.2.-18.3.2025 klo15.00</a:t>
            </a:r>
          </a:p>
        </p:txBody>
      </p:sp>
      <p:pic>
        <p:nvPicPr>
          <p:cNvPr id="7" name="Kuva 6" descr="Puun reunustama tie lumessa">
            <a:extLst>
              <a:ext uri="{FF2B5EF4-FFF2-40B4-BE49-F238E27FC236}">
                <a16:creationId xmlns:a16="http://schemas.microsoft.com/office/drawing/2014/main" id="{BB9F000D-F92F-51A6-E6B9-6A5DFF1E4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r="299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3811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CAAA33-AE30-0DF1-E03E-2C4CAA41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cs typeface="Posterama"/>
              </a:rPr>
              <a:t>Valinnat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E18B7C-AD5B-1BED-9F1A-0E7DB8C68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Hakija hyväksytään ylimpään hakutoiveeseen, johon hänen valintamenestyksensä riittää, ja alemmat hakutoiveet peruuntuvat.</a:t>
            </a:r>
            <a:endParaRPr lang="fi-FI" dirty="0"/>
          </a:p>
          <a:p>
            <a:pPr marL="514350" lvl="1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Riippumatta siitä, ottaako hakija vastaan saamansa paikan vai ei, </a:t>
            </a:r>
            <a:r>
              <a:rPr lang="fi-FI" b="1" dirty="0">
                <a:latin typeface="Calibri"/>
                <a:cs typeface="Calibri"/>
              </a:rPr>
              <a:t>alempiin hakutoiveisiin ei voi enää tulla hyväksytyksi.</a:t>
            </a:r>
            <a:endParaRPr lang="fi-FI" b="1" dirty="0"/>
          </a:p>
          <a:p>
            <a:pPr marL="514350" lvl="1" indent="-285750">
              <a:buFont typeface="Arial"/>
              <a:buChar char="•"/>
            </a:pPr>
            <a:r>
              <a:rPr lang="fi-FI" dirty="0">
                <a:latin typeface="Calibri"/>
                <a:cs typeface="Calibri"/>
              </a:rPr>
              <a:t>Hakija on edelleen varasijalla ylempiin, vaikka hän ottaa vastaan saamansa paikan.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912024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C72702-7736-5A29-3F22-CB6ADC09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"/>
                <a:cs typeface="Calibri"/>
              </a:rPr>
              <a:t>Hakijoille ja huoltajille Opintopolusta lähetettävät viestit</a:t>
            </a:r>
            <a:endParaRPr lang="fi-FI" dirty="0">
              <a:latin typeface="Calibri"/>
              <a:cs typeface="Posterama"/>
            </a:endParaRPr>
          </a:p>
        </p:txBody>
      </p: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9EE25D02-F911-D371-C621-1B936B1D5D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40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0504538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745332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01942438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Viesti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Hakija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Huoltajat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8458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Vahvistusviesti hakemuksen perilletulosta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8564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Vahvistusviesti hakemuksen muokkaamisesta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83801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Ennakkokirje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631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Tuloskirje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2035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Sähköpostiviesti, jossa linkki paikan vastaanottamiseen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fi-FI">
                        <a:effectLst/>
                      </a:endParaRP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6012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 marL="91281" marR="91281" marT="47625" marB="4762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138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74663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3A5C3A-D890-371E-0F57-E8BBDD38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>
                <a:solidFill>
                  <a:srgbClr val="FFFFFF"/>
                </a:solidFill>
              </a:rPr>
              <a:t>Opiskelupaikka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vastaan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viimeistään</a:t>
            </a:r>
            <a:r>
              <a:rPr lang="en-US" sz="5400" dirty="0">
                <a:solidFill>
                  <a:srgbClr val="FFFFFF"/>
                </a:solidFill>
              </a:rPr>
              <a:t> 26.6.2025</a:t>
            </a:r>
          </a:p>
        </p:txBody>
      </p:sp>
      <p:pic>
        <p:nvPicPr>
          <p:cNvPr id="7" name="Sisällön paikkamerkki 6" descr="Summer Solstice 2023: Celebrate the First Day of Summer | The Old Farmer's  Almanac">
            <a:extLst>
              <a:ext uri="{FF2B5EF4-FFF2-40B4-BE49-F238E27FC236}">
                <a16:creationId xmlns:a16="http://schemas.microsoft.com/office/drawing/2014/main" id="{2E757CCE-4B12-0CB5-EE32-484BDDCC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611F0B6-90C6-100B-6032-3DAC1DE22657}"/>
              </a:ext>
            </a:extLst>
          </p:cNvPr>
          <p:cNvSpPr txBox="1"/>
          <p:nvPr/>
        </p:nvSpPr>
        <p:spPr>
          <a:xfrm>
            <a:off x="918454" y="1307347"/>
            <a:ext cx="6212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Opiskelupaikka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vastaan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viimeistään</a:t>
            </a:r>
            <a:r>
              <a:rPr lang="en-US" sz="4000" dirty="0">
                <a:solidFill>
                  <a:schemeClr val="bg1"/>
                </a:solidFill>
              </a:rPr>
              <a:t> 26.6.2025</a:t>
            </a:r>
            <a:endParaRPr lang="fi-FI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2573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svi versoo betonissa olevasta halkeamasta">
            <a:extLst>
              <a:ext uri="{FF2B5EF4-FFF2-40B4-BE49-F238E27FC236}">
                <a16:creationId xmlns:a16="http://schemas.microsoft.com/office/drawing/2014/main" id="{8CCB850D-7B13-F9F7-E3D4-946F1D83C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A6940CB-52E0-E589-895F-63F571F3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5" y="386869"/>
            <a:ext cx="5048250" cy="32281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/>
              <a:t>Varasijat</a:t>
            </a:r>
            <a:r>
              <a:rPr lang="en-US" sz="5400" dirty="0"/>
              <a:t> </a:t>
            </a:r>
            <a:r>
              <a:rPr lang="en-US" sz="5400" dirty="0" err="1"/>
              <a:t>ovat</a:t>
            </a:r>
            <a:r>
              <a:rPr lang="en-US" sz="5400" dirty="0"/>
              <a:t> </a:t>
            </a:r>
            <a:r>
              <a:rPr lang="en-US" sz="5400" dirty="0" err="1"/>
              <a:t>voimassa</a:t>
            </a:r>
            <a:r>
              <a:rPr lang="en-US" sz="5400" dirty="0"/>
              <a:t> 15.8.2025 </a:t>
            </a:r>
            <a:r>
              <a:rPr lang="en-US" sz="5400" dirty="0" err="1"/>
              <a:t>asti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93489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31671-B714-2B9E-4309-E8CEACCB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Jatkuva haku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8E71ED-87E8-28DC-5D09-CF9563A8F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400" dirty="0">
                <a:latin typeface="Calibri"/>
                <a:cs typeface="Calibri"/>
              </a:rPr>
              <a:t>Yhteishaussa vapaaksi jääneille opiskelupaikoille voi hakea jatkuvassa haussa. 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400" dirty="0">
                <a:latin typeface="Calibri"/>
                <a:cs typeface="Calibri"/>
              </a:rPr>
              <a:t>Jatkuvassa haussa voi olla auki myös muita hakukohteita kuin yhteishaussa vapaiksi jääneitä opiskelupaikkoja. Osaan näistä voi hakea myös vasta peruskoulun päättäneet nuoret. Hakukriteerit pitää tarkistaa hakukohteittain.  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fi-FI" sz="2400" dirty="0">
                <a:latin typeface="Calibri"/>
                <a:cs typeface="Calibri"/>
              </a:rPr>
              <a:t>Hakuaika ja hakukohteet vaihtelevat oppilaitoksittain ja koulutuksittain. 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Calibri"/>
                <a:cs typeface="Calibri"/>
              </a:rPr>
              <a:t>Lisätietoa opolta, oppilaitosten verkkosivuilta ja/tai Opintopolusta</a:t>
            </a:r>
          </a:p>
        </p:txBody>
      </p:sp>
    </p:spTree>
    <p:extLst>
      <p:ext uri="{BB962C8B-B14F-4D97-AF65-F5344CB8AC3E}">
        <p14:creationId xmlns:p14="http://schemas.microsoft.com/office/powerpoint/2010/main" val="11990812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89F55D-FE41-8657-0D5E-20FFDC32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742" y="663960"/>
            <a:ext cx="6787658" cy="3594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Kiitos!</a:t>
            </a:r>
          </a:p>
        </p:txBody>
      </p:sp>
      <p:pic>
        <p:nvPicPr>
          <p:cNvPr id="5" name="Sisällön paikkamerkki 4" descr="Kenttä, jossa on pieniä keltaisia kukkia">
            <a:extLst>
              <a:ext uri="{FF2B5EF4-FFF2-40B4-BE49-F238E27FC236}">
                <a16:creationId xmlns:a16="http://schemas.microsoft.com/office/drawing/2014/main" id="{A34EFC28-3A2C-3B00-7415-3983A173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r="1" b="1"/>
          <a:stretch/>
        </p:blipFill>
        <p:spPr>
          <a:xfrm>
            <a:off x="0" y="0"/>
            <a:ext cx="12266645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D2710BC-C70A-6250-0367-7F4B01C8B402}"/>
              </a:ext>
            </a:extLst>
          </p:cNvPr>
          <p:cNvSpPr txBox="1"/>
          <p:nvPr/>
        </p:nvSpPr>
        <p:spPr>
          <a:xfrm>
            <a:off x="1189400" y="894539"/>
            <a:ext cx="62413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Kiitos!</a:t>
            </a:r>
            <a:endParaRPr lang="fi-FI" sz="5000" dirty="0"/>
          </a:p>
        </p:txBody>
      </p:sp>
    </p:spTree>
    <p:extLst>
      <p:ext uri="{BB962C8B-B14F-4D97-AF65-F5344CB8AC3E}">
        <p14:creationId xmlns:p14="http://schemas.microsoft.com/office/powerpoint/2010/main" val="140411390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75BA30-67C1-4ACA-7F7F-2A036DEE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Yhteishaussa voi hakea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7B0916-FE65-BE0D-223D-D47CEE946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Ammatilliseen koulutukseen</a:t>
            </a:r>
          </a:p>
          <a:p>
            <a:pPr marL="7429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300" dirty="0"/>
              <a:t>Yhdistelmätutkintoon (kaksoistutkinto) hakeva hakee ammatilliseen perustutkintoon. Samoin, jos hakija haluaa suorittaa vain yksittäisiä lukioaineita. 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Lukiokoulutukseen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TUVA-koulutukseen (Tutkintoon valmentava)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>
                <a:latin typeface="Avenir Next LT Pro"/>
                <a:cs typeface="Arial"/>
              </a:rPr>
              <a:t>Vaativan erityisen tuen ammatilliseen koulutukseen ja TUVA-koulutukseen (Oulussa Ammattiopisto Luovi)</a:t>
            </a:r>
            <a:endParaRPr lang="en-US" sz="1700" dirty="0">
              <a:latin typeface="Avenir Next LT Pro"/>
              <a:cs typeface="Arial"/>
            </a:endParaRP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TELMA-koulutukseen (Työhön ja itsenäiseen elämään valmentava)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Kansanopistojen opistovuosiin oppivelvollisille</a:t>
            </a: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375973666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9C8B5C-28FB-80F2-BC1A-9F7B1C46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Hakeminen 1/3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EE8B17-C272-9AD1-AE54-3F9106ADC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Yhteishaussa voi hakea seitsemään hakukohteeseen. Mukana pitää olla varavaihtoehtoja.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Hakukohteet  mieluisuusjärjestykseen.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Hakutoivejärjestys on sitova.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Hakutoiveita voi muuttaa hakuaikana hakijan sähköpostiin tulevan linkin kautta. Hakuajan päättymisen jälkeen hakutoivejärjestystä ei voi muuttaa.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Huom</a:t>
            </a:r>
            <a:r>
              <a:rPr lang="fi-FI" sz="2000" dirty="0"/>
              <a:t>! Ammatillisissa oppilaitoksissa hakukohde on perustutkinto. Perustutkinnon sisällä olevat ammattinimikkeet tai suuntautumisvaihtoehdot eivät ole jokainen oma hakukohteensa.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19514605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07136-7E86-D658-8A3C-B8B5C5BB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Posterama"/>
              </a:rPr>
              <a:t>Hakeminen 2/3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9A3E19-4C98-D98F-C814-B4212E1C6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lvl="1" indent="-342900">
              <a:buFont typeface="Arial,Sans-Serif"/>
              <a:buChar char="•"/>
            </a:pPr>
            <a:r>
              <a:rPr lang="fi-FI" sz="2400" dirty="0">
                <a:latin typeface="Arial"/>
                <a:cs typeface="Arial"/>
              </a:rPr>
              <a:t>Sähköpostiosoite on pakollinen tieto</a:t>
            </a:r>
            <a:endParaRPr lang="fi-FI" sz="2200" dirty="0">
              <a:latin typeface="Arial"/>
              <a:cs typeface="Arial"/>
            </a:endParaRP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Sähköpostin tulee olla voimassa elokuun loppuun asti. </a:t>
            </a: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Hakuun ei siis laiteta koulun sähköpostiosoitetta. </a:t>
            </a:r>
          </a:p>
          <a:p>
            <a:pPr marL="571500" lvl="1" indent="-342900">
              <a:buFont typeface="Arial,Sans-Serif"/>
              <a:buChar char="•"/>
            </a:pPr>
            <a:r>
              <a:rPr lang="fi-FI" sz="2400" dirty="0">
                <a:latin typeface="Arial"/>
                <a:cs typeface="Arial"/>
              </a:rPr>
              <a:t>Sähköpostia on seurattava kevään ja kesän ajan. Sähköpostiin tulee</a:t>
            </a: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Vahvistusviesti hakemuksen vastaanottamisesta. Vahvistusviestissä on linkki hakemuksen muokkaamiseen. </a:t>
            </a:r>
            <a:endParaRPr lang="fi-FI" sz="2000" dirty="0">
              <a:latin typeface="Arial"/>
              <a:cs typeface="Arial"/>
            </a:endParaRP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Ennakkokirje valintojen aikataulusta ja menettelytavoista</a:t>
            </a:r>
            <a:endParaRPr lang="fi-FI" dirty="0">
              <a:latin typeface="Arial"/>
              <a:cs typeface="Arial"/>
            </a:endParaRP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Tuloskirje</a:t>
            </a:r>
          </a:p>
          <a:p>
            <a:pPr marL="800100" lvl="2" indent="-342900">
              <a:buFont typeface="Wingdings"/>
              <a:buChar char="§"/>
            </a:pPr>
            <a:r>
              <a:rPr lang="fi-FI" sz="2200" dirty="0">
                <a:latin typeface="Arial"/>
                <a:cs typeface="Arial"/>
              </a:rPr>
              <a:t>Linkki, jonka kautta voi ottaa opiskelupaikan vastaan sähköisesti ja ilmoittautua läsnäolevaksi</a:t>
            </a:r>
          </a:p>
          <a:p>
            <a:pPr marL="571500" lvl="1" indent="-342900">
              <a:buFont typeface="Wingdings"/>
              <a:buChar char="§"/>
            </a:pPr>
            <a:r>
              <a:rPr lang="fi-FI" sz="2400" dirty="0">
                <a:latin typeface="Arial"/>
                <a:cs typeface="Arial"/>
              </a:rPr>
              <a:t>Hakemukseen laitetaan myös huoltajan yhteystiedot. Hakemukselle voi tallentaa kahden huoltajan tiedot.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77003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9EE6-0765-B557-B3EF-18589D3C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Posterama"/>
              </a:rPr>
              <a:t>Hakeminen</a:t>
            </a:r>
            <a:r>
              <a:rPr lang="en-US" dirty="0">
                <a:cs typeface="Posterama"/>
              </a:rPr>
              <a:t> 3/3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C8F8-DAE6-AE0D-A6C4-BE93C6FBB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Osao:lla</a:t>
            </a:r>
            <a:r>
              <a:rPr lang="en-US" dirty="0"/>
              <a:t> </a:t>
            </a:r>
            <a:r>
              <a:rPr lang="en-US" dirty="0" err="1"/>
              <a:t>järjestettävään</a:t>
            </a:r>
            <a:r>
              <a:rPr lang="en-US" dirty="0"/>
              <a:t> </a:t>
            </a:r>
            <a:r>
              <a:rPr lang="en-US" dirty="0" err="1"/>
              <a:t>englanninkieliseen</a:t>
            </a:r>
            <a:r>
              <a:rPr lang="en-US" dirty="0"/>
              <a:t> </a:t>
            </a:r>
            <a:r>
              <a:rPr lang="en-US" dirty="0" err="1"/>
              <a:t>liiketoiminnan</a:t>
            </a:r>
            <a:r>
              <a:rPr lang="en-US" dirty="0"/>
              <a:t> </a:t>
            </a:r>
            <a:r>
              <a:rPr lang="en-US" dirty="0" err="1"/>
              <a:t>perustutkintoon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haeta</a:t>
            </a:r>
            <a:r>
              <a:rPr lang="en-US" dirty="0"/>
              <a:t> </a:t>
            </a:r>
            <a:r>
              <a:rPr lang="en-US" dirty="0" err="1"/>
              <a:t>yhteishaun</a:t>
            </a:r>
            <a:r>
              <a:rPr lang="en-US" dirty="0"/>
              <a:t> </a:t>
            </a:r>
            <a:r>
              <a:rPr lang="en-US" dirty="0" err="1"/>
              <a:t>lomakkeella</a:t>
            </a:r>
            <a:r>
              <a:rPr lang="en-US" dirty="0"/>
              <a:t>, </a:t>
            </a:r>
            <a:r>
              <a:rPr lang="en-US" dirty="0" err="1"/>
              <a:t>vaan</a:t>
            </a:r>
            <a:r>
              <a:rPr lang="en-US" dirty="0"/>
              <a:t> </a:t>
            </a:r>
            <a:r>
              <a:rPr lang="en-US" dirty="0" err="1"/>
              <a:t>Osao:n</a:t>
            </a:r>
            <a:r>
              <a:rPr lang="en-US" dirty="0"/>
              <a:t> </a:t>
            </a:r>
            <a:r>
              <a:rPr lang="en-US" dirty="0" err="1"/>
              <a:t>kotisivuilta</a:t>
            </a:r>
            <a:r>
              <a:rPr lang="en-US" dirty="0"/>
              <a:t> </a:t>
            </a:r>
            <a:r>
              <a:rPr lang="en-US" dirty="0" err="1"/>
              <a:t>löytyvällä</a:t>
            </a:r>
            <a:r>
              <a:rPr lang="en-US" dirty="0"/>
              <a:t> </a:t>
            </a:r>
            <a:r>
              <a:rPr lang="en-US" dirty="0" err="1"/>
              <a:t>erillisellä</a:t>
            </a:r>
            <a:r>
              <a:rPr lang="en-US" dirty="0"/>
              <a:t> </a:t>
            </a:r>
            <a:r>
              <a:rPr lang="en-US" dirty="0" err="1"/>
              <a:t>lomakkeella</a:t>
            </a:r>
            <a:r>
              <a:rPr lang="en-US" dirty="0"/>
              <a:t>. </a:t>
            </a:r>
            <a:r>
              <a:rPr lang="en-US" dirty="0" err="1"/>
              <a:t>Hakuaika</a:t>
            </a:r>
            <a:r>
              <a:rPr lang="en-US" dirty="0"/>
              <a:t> on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yhteishaussa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18.2.-18.3.2025. </a:t>
            </a:r>
          </a:p>
          <a:p>
            <a:endParaRPr lang="en-US" dirty="0"/>
          </a:p>
          <a:p>
            <a:r>
              <a:rPr lang="en-US" dirty="0" err="1"/>
              <a:t>Englanninkielinen</a:t>
            </a:r>
            <a:r>
              <a:rPr lang="en-US" dirty="0"/>
              <a:t> </a:t>
            </a:r>
            <a:r>
              <a:rPr lang="en-US" dirty="0" err="1"/>
              <a:t>liiketoiminnan</a:t>
            </a:r>
            <a:r>
              <a:rPr lang="en-US" dirty="0"/>
              <a:t> </a:t>
            </a:r>
            <a:r>
              <a:rPr lang="en-US" dirty="0" err="1"/>
              <a:t>perustutkinto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dirty="0" err="1"/>
              <a:t>siis</a:t>
            </a:r>
            <a:r>
              <a:rPr lang="en-US" dirty="0"/>
              <a:t> ns. </a:t>
            </a:r>
            <a:r>
              <a:rPr lang="en-US" dirty="0" err="1"/>
              <a:t>kahdeksas</a:t>
            </a:r>
            <a:r>
              <a:rPr lang="en-US" dirty="0"/>
              <a:t> </a:t>
            </a:r>
            <a:r>
              <a:rPr lang="en-US" dirty="0" err="1"/>
              <a:t>hakutoive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195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DFA58-8196-70B4-061A-717C6E42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52782"/>
            <a:ext cx="4606456" cy="11547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>
                <a:cs typeface="Posterama"/>
              </a:rPr>
              <a:t>Huoltajan kuuleminen</a:t>
            </a:r>
            <a:endParaRPr lang="fi-FI" sz="3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B537A8-59DA-2452-8EE1-357D8BC9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4594537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Ennen hakua laki edellyttää huoltajan kuulemista.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Yhteishaun kotilomake on jaettu oppilaille tunneilla.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Kuva 5" descr="Subarea">
            <a:extLst>
              <a:ext uri="{FF2B5EF4-FFF2-40B4-BE49-F238E27FC236}">
                <a16:creationId xmlns:a16="http://schemas.microsoft.com/office/drawing/2014/main" id="{D4BA3B35-B492-9268-6E84-FE9875BA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2" r="10997"/>
          <a:stretch/>
        </p:blipFill>
        <p:spPr>
          <a:xfrm>
            <a:off x="5821471" y="444083"/>
            <a:ext cx="6312802" cy="6367736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780494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4A3C08-080B-C329-C903-9F57610E5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 dirty="0"/>
              <a:t>Valintaperusteet lukioihin 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9AD678-FEF0-7E44-FE32-081FD7474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20000"/>
          </a:bodyPr>
          <a:lstStyle/>
          <a:p>
            <a:pPr rtl="0" fontAlgn="base">
              <a:lnSpc>
                <a:spcPct val="100000"/>
              </a:lnSpc>
            </a:pPr>
            <a:r>
              <a:rPr lang="fi-FI" sz="1900" b="0" i="0" dirty="0">
                <a:effectLst/>
                <a:latin typeface="Calibri" panose="020F0502020204030204" pitchFamily="34" charset="0"/>
              </a:rPr>
              <a:t>​</a:t>
            </a:r>
            <a:r>
              <a:rPr lang="fi-FI" sz="2400" b="0" i="0" u="none" strike="noStrike" dirty="0">
                <a:effectLst/>
                <a:latin typeface="Calibri" panose="020F0502020204030204" pitchFamily="34" charset="0"/>
              </a:rPr>
              <a:t>Valintaperusteena </a:t>
            </a:r>
            <a:r>
              <a:rPr lang="fi-FI" sz="2400" b="1" i="0" u="none" strike="noStrike" dirty="0">
                <a:effectLst/>
                <a:latin typeface="Calibri" panose="020F0502020204030204" pitchFamily="34" charset="0"/>
              </a:rPr>
              <a:t>päättötodistuksen lukuaineiden keskiarvo</a:t>
            </a:r>
            <a:r>
              <a:rPr lang="fi-FI" sz="2400" b="0" i="0" dirty="0">
                <a:effectLst/>
                <a:latin typeface="Calibri" panose="020F0502020204030204" pitchFamily="34" charset="0"/>
              </a:rPr>
              <a:t>​​</a:t>
            </a:r>
            <a:endParaRPr lang="fi-FI" sz="2400" b="0" i="0" dirty="0"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äidinkieli ja kirjallisuus</a:t>
            </a: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toinen kotimainen kieli</a:t>
            </a: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englanti</a:t>
            </a: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mahdolliset muut vieraat kielet</a:t>
            </a: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matematiikka​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fysiikka​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kemia​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biologia​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maantieto​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terveystieto​</a:t>
            </a: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uskonto tai elämänkatsomustieto</a:t>
            </a:r>
          </a:p>
          <a:p>
            <a:pPr marL="742950" lvl="1" indent="-285750" fontAlgn="base">
              <a:lnSpc>
                <a:spcPct val="100000"/>
              </a:lnSpc>
            </a:pP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  <a:r>
              <a:rPr lang="fi-FI" sz="2100" b="0" i="0" u="none" strike="noStrike" dirty="0">
                <a:effectLst/>
                <a:latin typeface="Calibri" panose="020F0502020204030204" pitchFamily="34" charset="0"/>
              </a:rPr>
              <a:t>historia</a:t>
            </a:r>
            <a:r>
              <a:rPr lang="fi-FI" sz="2100" b="0" i="0" dirty="0">
                <a:effectLst/>
                <a:latin typeface="Calibri" panose="020F0502020204030204" pitchFamily="34" charset="0"/>
              </a:rPr>
              <a:t>​</a:t>
            </a:r>
          </a:p>
          <a:p>
            <a:pPr marL="742950" lvl="1" indent="-285750" fontAlgn="base"/>
            <a:r>
              <a:rPr lang="fi-FI" sz="2100" dirty="0">
                <a:solidFill>
                  <a:srgbClr val="000000"/>
                </a:solidFill>
                <a:latin typeface="Calibri" panose="020F0502020204030204" pitchFamily="34" charset="0"/>
              </a:rPr>
              <a:t>yhteiskuntaoppi​</a:t>
            </a:r>
          </a:p>
          <a:p>
            <a:pPr marL="742950" lvl="1" indent="-285750" fontAlgn="base"/>
            <a:endParaRPr lang="fi-FI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62DF2107-43D8-E82B-F461-666AEA590FB4}"/>
              </a:ext>
            </a:extLst>
          </p:cNvPr>
          <p:cNvSpPr txBox="1">
            <a:spLocks/>
          </p:cNvSpPr>
          <p:nvPr/>
        </p:nvSpPr>
        <p:spPr>
          <a:xfrm>
            <a:off x="9630489" y="2658675"/>
            <a:ext cx="2385556" cy="324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endParaRPr lang="fi-FI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464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B088A-0910-271A-8D9D-466DEC7D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100"/>
              <a:t>Valintaperusteet erikoislukioihin​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309716-0B45-AF5B-CE39-3DAD90792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Valintaperusteet tulee selvittää jokaisen erityislukion kohdalla erikseen. </a:t>
            </a:r>
            <a:r>
              <a:rPr lang="fi-FI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Monesti </a:t>
            </a:r>
            <a:r>
              <a:rPr lang="fi-FI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päättötodistuksen lukuaineiden ja painotettavan aineen keskiarvo + pääsy- ja soveltuvuuskokeet + pisteet harrastuksista ja muista lisänäytöistä.</a:t>
            </a:r>
            <a:r>
              <a:rPr lang="fi-FI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Kastellin urheilulukioon lukuaineiden ja pakollisen liikunnan keskiarvo + lajiliittopisteet + pääsy- ja soveltuvuuskokeet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Madetojan musiikkilukioon lukuaineiden keskiarvo + musiikin taustapisteet + pääsy- ja soveltuvuuskokeet (näyttökoevideo)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Ib-lukioon Oulussa lasketaan painotettu keskiarvo</a:t>
            </a:r>
            <a:r>
              <a:rPr lang="fi-FI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 eli äidinkieli, englanti ja matematiikka lasketaan keskiarvoon painokertoimella 2.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322436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-te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8B7C1CC1AAC7548B93E2A4B06121C39" ma:contentTypeVersion="4" ma:contentTypeDescription="Luo uusi asiakirja." ma:contentTypeScope="" ma:versionID="d523f234f2c59133d17fe3c7fe0843c8">
  <xsd:schema xmlns:xsd="http://www.w3.org/2001/XMLSchema" xmlns:xs="http://www.w3.org/2001/XMLSchema" xmlns:p="http://schemas.microsoft.com/office/2006/metadata/properties" xmlns:ns3="214d1314-e06f-461c-92c2-0b705f92caaa" targetNamespace="http://schemas.microsoft.com/office/2006/metadata/properties" ma:root="true" ma:fieldsID="d79ac08a7c448be3ea0087e8541ae3e3" ns3:_="">
    <xsd:import namespace="214d1314-e06f-461c-92c2-0b705f92ca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d1314-e06f-461c-92c2-0b705f92ca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14d1314-e06f-461c-92c2-0b705f92caaa" xsi:nil="true"/>
  </documentManagement>
</p:properties>
</file>

<file path=customXml/itemProps1.xml><?xml version="1.0" encoding="utf-8"?>
<ds:datastoreItem xmlns:ds="http://schemas.openxmlformats.org/officeDocument/2006/customXml" ds:itemID="{6F2E8641-087E-4F3A-937E-7276137B09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E3071-C8AA-4F4D-8E2A-FE4E9370118D}">
  <ds:schemaRefs>
    <ds:schemaRef ds:uri="214d1314-e06f-461c-92c2-0b705f92ca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113C8CC-DF35-41A1-8BB6-C810DC59ADEE}">
  <ds:schemaRefs>
    <ds:schemaRef ds:uri="214d1314-e06f-461c-92c2-0b705f92ca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1156</Words>
  <Application>Microsoft Office PowerPoint</Application>
  <PresentationFormat>Laajakuva</PresentationFormat>
  <Paragraphs>232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Arial,Sans-Serif</vt:lpstr>
      <vt:lpstr>Avenir Next LT Pro</vt:lpstr>
      <vt:lpstr>Calibri</vt:lpstr>
      <vt:lpstr>Courier New</vt:lpstr>
      <vt:lpstr>Posterama</vt:lpstr>
      <vt:lpstr>Segoe UI</vt:lpstr>
      <vt:lpstr>Times New Roman</vt:lpstr>
      <vt:lpstr>Wingdings</vt:lpstr>
      <vt:lpstr>Office Theme</vt:lpstr>
      <vt:lpstr>Yhteishaku 2025</vt:lpstr>
      <vt:lpstr>Yhteishaku  18.2.-18.3.2025 klo15.00</vt:lpstr>
      <vt:lpstr>Yhteishaussa voi hakea</vt:lpstr>
      <vt:lpstr>Hakeminen 1/3</vt:lpstr>
      <vt:lpstr>Hakeminen 2/3</vt:lpstr>
      <vt:lpstr>Hakeminen 3/3</vt:lpstr>
      <vt:lpstr>Huoltajan kuuleminen</vt:lpstr>
      <vt:lpstr>Valintaperusteet lukioihin ​</vt:lpstr>
      <vt:lpstr>Valintaperusteet erikoislukioihin​</vt:lpstr>
      <vt:lpstr>Valintaperusteet lukioon, kun keskiarvo on sama tai tasapistetilanteessa​</vt:lpstr>
      <vt:lpstr>Valintaperusteet ammatilliseen koulutukseen ​</vt:lpstr>
      <vt:lpstr>Pisteet yleisestä koulumenestyksestä​</vt:lpstr>
      <vt:lpstr>Pisteet painotettavista arvosanoista​</vt:lpstr>
      <vt:lpstr>Valintaperusteet tasapistetilanteessa​</vt:lpstr>
      <vt:lpstr>Valintaperusteet muihin oppilaitoksiin​</vt:lpstr>
      <vt:lpstr>Harkintaan perustuva valinta</vt:lpstr>
      <vt:lpstr>Pääsy- ja soveltuvuuskokeet 1/2</vt:lpstr>
      <vt:lpstr>Pääsy- ja soveltuvuuskokeet 2/2</vt:lpstr>
      <vt:lpstr>Valintatulokset aikaisintaan 12.06.2025</vt:lpstr>
      <vt:lpstr>Valinnat</vt:lpstr>
      <vt:lpstr>Hakijoille ja huoltajille Opintopolusta lähetettävät viestit</vt:lpstr>
      <vt:lpstr>Opiskelupaikka vastaan viimeistään 26.6.2025</vt:lpstr>
      <vt:lpstr>Varasijat ovat voimassa 15.8.2025 asti</vt:lpstr>
      <vt:lpstr>Jatkuva haku</vt:lpstr>
      <vt:lpstr>Kiitos!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Yhteishaku 2024</dc:title>
  <dc:creator>Ikonomidis Sofia</dc:creator>
  <cp:lastModifiedBy>Pernu Anne</cp:lastModifiedBy>
  <cp:revision>48</cp:revision>
  <dcterms:created xsi:type="dcterms:W3CDTF">2023-10-12T10:09:50Z</dcterms:created>
  <dcterms:modified xsi:type="dcterms:W3CDTF">2025-01-21T12:56:31Z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0x01010018B7C1CC1AAC7548B93E2A4B06121C39</vt:lpwstr>
  </property>
</Properties>
</file>