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8" r:id="rId5"/>
    <p:sldId id="340" r:id="rId6"/>
    <p:sldId id="346" r:id="rId7"/>
    <p:sldId id="344" r:id="rId8"/>
    <p:sldId id="343" r:id="rId9"/>
    <p:sldId id="334" r:id="rId10"/>
    <p:sldId id="327" r:id="rId11"/>
    <p:sldId id="350" r:id="rId12"/>
    <p:sldId id="326" r:id="rId13"/>
    <p:sldId id="345" r:id="rId14"/>
    <p:sldId id="349" r:id="rId15"/>
    <p:sldId id="338" r:id="rId16"/>
    <p:sldId id="348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E45205-78D2-4C4C-85EC-D2AD42E5DFDF}" v="11" dt="2025-01-26T11:17:32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6327"/>
  </p:normalViewPr>
  <p:slideViewPr>
    <p:cSldViewPr snapToGrid="0" snapToObjects="1" showGuides="1">
      <p:cViewPr varScale="1">
        <p:scale>
          <a:sx n="100" d="100"/>
          <a:sy n="100" d="100"/>
        </p:scale>
        <p:origin x="9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19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ppila Elina" userId="857d7802-b40f-45a3-975b-e65d80bfc67d" providerId="ADAL" clId="{DB682488-7D23-4FEF-9DAF-C776BF2F2709}"/>
    <pc:docChg chg="undo custSel addSld delSld modSld sldOrd delMainMaster">
      <pc:chgData name="Kauppila Elina" userId="857d7802-b40f-45a3-975b-e65d80bfc67d" providerId="ADAL" clId="{DB682488-7D23-4FEF-9DAF-C776BF2F2709}" dt="2024-12-18T12:42:45.688" v="5619" actId="207"/>
      <pc:docMkLst>
        <pc:docMk/>
      </pc:docMkLst>
      <pc:sldChg chg="modSp mod">
        <pc:chgData name="Kauppila Elina" userId="857d7802-b40f-45a3-975b-e65d80bfc67d" providerId="ADAL" clId="{DB682488-7D23-4FEF-9DAF-C776BF2F2709}" dt="2024-12-09T13:16:52.604" v="4351" actId="21"/>
        <pc:sldMkLst>
          <pc:docMk/>
          <pc:sldMk cId="1201153849" sldId="257"/>
        </pc:sldMkLst>
      </pc:sldChg>
      <pc:sldChg chg="del">
        <pc:chgData name="Kauppila Elina" userId="857d7802-b40f-45a3-975b-e65d80bfc67d" providerId="ADAL" clId="{DB682488-7D23-4FEF-9DAF-C776BF2F2709}" dt="2024-12-09T06:03:14.979" v="73" actId="47"/>
        <pc:sldMkLst>
          <pc:docMk/>
          <pc:sldMk cId="364774407" sldId="259"/>
        </pc:sldMkLst>
      </pc:sldChg>
      <pc:sldChg chg="addSp delSp modSp mod modClrScheme chgLayout">
        <pc:chgData name="Kauppila Elina" userId="857d7802-b40f-45a3-975b-e65d80bfc67d" providerId="ADAL" clId="{DB682488-7D23-4FEF-9DAF-C776BF2F2709}" dt="2024-12-09T13:26:57.676" v="4746" actId="6549"/>
        <pc:sldMkLst>
          <pc:docMk/>
          <pc:sldMk cId="2668111455" sldId="275"/>
        </pc:sldMkLst>
      </pc:sldChg>
      <pc:sldChg chg="addSp delSp modSp del mod">
        <pc:chgData name="Kauppila Elina" userId="857d7802-b40f-45a3-975b-e65d80bfc67d" providerId="ADAL" clId="{DB682488-7D23-4FEF-9DAF-C776BF2F2709}" dt="2024-12-09T14:00:57.552" v="4770" actId="47"/>
        <pc:sldMkLst>
          <pc:docMk/>
          <pc:sldMk cId="442616193" sldId="277"/>
        </pc:sldMkLst>
      </pc:sldChg>
      <pc:sldChg chg="del ord">
        <pc:chgData name="Kauppila Elina" userId="857d7802-b40f-45a3-975b-e65d80bfc67d" providerId="ADAL" clId="{DB682488-7D23-4FEF-9DAF-C776BF2F2709}" dt="2024-12-09T10:39:55.411" v="813" actId="47"/>
        <pc:sldMkLst>
          <pc:docMk/>
          <pc:sldMk cId="558292128" sldId="324"/>
        </pc:sldMkLst>
      </pc:sldChg>
      <pc:sldChg chg="addSp delSp modSp mod ord">
        <pc:chgData name="Kauppila Elina" userId="857d7802-b40f-45a3-975b-e65d80bfc67d" providerId="ADAL" clId="{DB682488-7D23-4FEF-9DAF-C776BF2F2709}" dt="2024-12-18T10:14:12.687" v="5367" actId="27636"/>
        <pc:sldMkLst>
          <pc:docMk/>
          <pc:sldMk cId="1722617304" sldId="325"/>
        </pc:sldMkLst>
      </pc:sldChg>
      <pc:sldChg chg="addSp delSp modSp mod ord">
        <pc:chgData name="Kauppila Elina" userId="857d7802-b40f-45a3-975b-e65d80bfc67d" providerId="ADAL" clId="{DB682488-7D23-4FEF-9DAF-C776BF2F2709}" dt="2024-12-18T12:42:45.688" v="5619" actId="207"/>
        <pc:sldMkLst>
          <pc:docMk/>
          <pc:sldMk cId="1677964241" sldId="326"/>
        </pc:sldMkLst>
        <pc:spChg chg="mod">
          <ac:chgData name="Kauppila Elina" userId="857d7802-b40f-45a3-975b-e65d80bfc67d" providerId="ADAL" clId="{DB682488-7D23-4FEF-9DAF-C776BF2F2709}" dt="2024-12-09T12:05:06.800" v="3122" actId="20577"/>
          <ac:spMkLst>
            <pc:docMk/>
            <pc:sldMk cId="1677964241" sldId="326"/>
            <ac:spMk id="2" creationId="{6CC6B8A6-4140-1CA3-D822-60FE2F9C3707}"/>
          </ac:spMkLst>
        </pc:spChg>
        <pc:spChg chg="mod">
          <ac:chgData name="Kauppila Elina" userId="857d7802-b40f-45a3-975b-e65d80bfc67d" providerId="ADAL" clId="{DB682488-7D23-4FEF-9DAF-C776BF2F2709}" dt="2024-12-18T12:42:45.688" v="5619" actId="207"/>
          <ac:spMkLst>
            <pc:docMk/>
            <pc:sldMk cId="1677964241" sldId="326"/>
            <ac:spMk id="3" creationId="{9F332FC2-A692-C3D4-5291-619901BAB063}"/>
          </ac:spMkLst>
        </pc:spChg>
        <pc:spChg chg="mod">
          <ac:chgData name="Kauppila Elina" userId="857d7802-b40f-45a3-975b-e65d80bfc67d" providerId="ADAL" clId="{DB682488-7D23-4FEF-9DAF-C776BF2F2709}" dt="2024-12-09T13:08:17.640" v="3890" actId="1076"/>
          <ac:spMkLst>
            <pc:docMk/>
            <pc:sldMk cId="1677964241" sldId="326"/>
            <ac:spMk id="10" creationId="{A4871FFC-2FB1-C338-F5BE-617995A403A1}"/>
          </ac:spMkLst>
        </pc:spChg>
        <pc:picChg chg="add mod modCrop">
          <ac:chgData name="Kauppila Elina" userId="857d7802-b40f-45a3-975b-e65d80bfc67d" providerId="ADAL" clId="{DB682488-7D23-4FEF-9DAF-C776BF2F2709}" dt="2024-12-09T12:53:55.993" v="3509" actId="18131"/>
          <ac:picMkLst>
            <pc:docMk/>
            <pc:sldMk cId="1677964241" sldId="326"/>
            <ac:picMk id="5" creationId="{DFCCAB94-EBE2-EA55-A848-508C36F1F690}"/>
          </ac:picMkLst>
        </pc:picChg>
      </pc:sldChg>
      <pc:sldChg chg="addSp delSp modSp mod ord chgLayout">
        <pc:chgData name="Kauppila Elina" userId="857d7802-b40f-45a3-975b-e65d80bfc67d" providerId="ADAL" clId="{DB682488-7D23-4FEF-9DAF-C776BF2F2709}" dt="2024-12-18T11:56:22.151" v="5447" actId="20577"/>
        <pc:sldMkLst>
          <pc:docMk/>
          <pc:sldMk cId="3819433598" sldId="327"/>
        </pc:sldMkLst>
        <pc:spChg chg="mod ord">
          <ac:chgData name="Kauppila Elina" userId="857d7802-b40f-45a3-975b-e65d80bfc67d" providerId="ADAL" clId="{DB682488-7D23-4FEF-9DAF-C776BF2F2709}" dt="2024-12-09T11:56:36.942" v="2530" actId="20577"/>
          <ac:spMkLst>
            <pc:docMk/>
            <pc:sldMk cId="3819433598" sldId="327"/>
            <ac:spMk id="2" creationId="{6CC6B8A6-4140-1CA3-D822-60FE2F9C3707}"/>
          </ac:spMkLst>
        </pc:spChg>
        <pc:spChg chg="mod ord">
          <ac:chgData name="Kauppila Elina" userId="857d7802-b40f-45a3-975b-e65d80bfc67d" providerId="ADAL" clId="{DB682488-7D23-4FEF-9DAF-C776BF2F2709}" dt="2024-12-18T11:56:22.151" v="5447" actId="20577"/>
          <ac:spMkLst>
            <pc:docMk/>
            <pc:sldMk cId="3819433598" sldId="327"/>
            <ac:spMk id="3" creationId="{9F332FC2-A692-C3D4-5291-619901BAB063}"/>
          </ac:spMkLst>
        </pc:spChg>
        <pc:spChg chg="add mod ord">
          <ac:chgData name="Kauppila Elina" userId="857d7802-b40f-45a3-975b-e65d80bfc67d" providerId="ADAL" clId="{DB682488-7D23-4FEF-9DAF-C776BF2F2709}" dt="2024-12-18T10:12:27.797" v="5303" actId="27636"/>
          <ac:spMkLst>
            <pc:docMk/>
            <pc:sldMk cId="3819433598" sldId="327"/>
            <ac:spMk id="4" creationId="{461C25E6-E9AF-2AD2-DF61-FEFDCBBCB72F}"/>
          </ac:spMkLst>
        </pc:spChg>
        <pc:picChg chg="add mod">
          <ac:chgData name="Kauppila Elina" userId="857d7802-b40f-45a3-975b-e65d80bfc67d" providerId="ADAL" clId="{DB682488-7D23-4FEF-9DAF-C776BF2F2709}" dt="2024-12-18T10:12:45.644" v="5307"/>
          <ac:picMkLst>
            <pc:docMk/>
            <pc:sldMk cId="3819433598" sldId="327"/>
            <ac:picMk id="10" creationId="{CAE07705-7E7C-AC86-FF99-862C76F0F4BB}"/>
          </ac:picMkLst>
        </pc:picChg>
      </pc:sldChg>
      <pc:sldChg chg="addSp modSp del mod ord">
        <pc:chgData name="Kauppila Elina" userId="857d7802-b40f-45a3-975b-e65d80bfc67d" providerId="ADAL" clId="{DB682488-7D23-4FEF-9DAF-C776BF2F2709}" dt="2024-12-10T10:07:33.861" v="4790" actId="47"/>
        <pc:sldMkLst>
          <pc:docMk/>
          <pc:sldMk cId="2681411133" sldId="328"/>
        </pc:sldMkLst>
      </pc:sldChg>
      <pc:sldChg chg="modSp del mod ord">
        <pc:chgData name="Kauppila Elina" userId="857d7802-b40f-45a3-975b-e65d80bfc67d" providerId="ADAL" clId="{DB682488-7D23-4FEF-9DAF-C776BF2F2709}" dt="2024-12-09T11:24:58.902" v="1776" actId="47"/>
        <pc:sldMkLst>
          <pc:docMk/>
          <pc:sldMk cId="3721957105" sldId="329"/>
        </pc:sldMkLst>
      </pc:sldChg>
      <pc:sldChg chg="addSp delSp modSp new del mod modClrScheme chgLayout">
        <pc:chgData name="Kauppila Elina" userId="857d7802-b40f-45a3-975b-e65d80bfc67d" providerId="ADAL" clId="{DB682488-7D23-4FEF-9DAF-C776BF2F2709}" dt="2024-12-02T14:21:08.138" v="2" actId="47"/>
        <pc:sldMkLst>
          <pc:docMk/>
          <pc:sldMk cId="3763784287" sldId="330"/>
        </pc:sldMkLst>
      </pc:sldChg>
      <pc:sldChg chg="addSp delSp modSp new del mod modClrScheme chgLayout">
        <pc:chgData name="Kauppila Elina" userId="857d7802-b40f-45a3-975b-e65d80bfc67d" providerId="ADAL" clId="{DB682488-7D23-4FEF-9DAF-C776BF2F2709}" dt="2024-12-09T10:23:06.413" v="570" actId="47"/>
        <pc:sldMkLst>
          <pc:docMk/>
          <pc:sldMk cId="3949238860" sldId="330"/>
        </pc:sldMkLst>
      </pc:sldChg>
      <pc:sldChg chg="addSp delSp modSp add del mod ord modClrScheme chgLayout">
        <pc:chgData name="Kauppila Elina" userId="857d7802-b40f-45a3-975b-e65d80bfc67d" providerId="ADAL" clId="{DB682488-7D23-4FEF-9DAF-C776BF2F2709}" dt="2024-12-18T08:29:18.691" v="4864" actId="47"/>
        <pc:sldMkLst>
          <pc:docMk/>
          <pc:sldMk cId="2297551653" sldId="331"/>
        </pc:sldMkLst>
      </pc:sldChg>
      <pc:sldChg chg="addSp delSp modSp add mod modClrScheme chgLayout">
        <pc:chgData name="Kauppila Elina" userId="857d7802-b40f-45a3-975b-e65d80bfc67d" providerId="ADAL" clId="{DB682488-7D23-4FEF-9DAF-C776BF2F2709}" dt="2024-12-18T12:42:06.584" v="5616" actId="20577"/>
        <pc:sldMkLst>
          <pc:docMk/>
          <pc:sldMk cId="3107893690" sldId="332"/>
        </pc:sldMkLst>
      </pc:sldChg>
      <pc:sldChg chg="addSp delSp modSp add del mod">
        <pc:chgData name="Kauppila Elina" userId="857d7802-b40f-45a3-975b-e65d80bfc67d" providerId="ADAL" clId="{DB682488-7D23-4FEF-9DAF-C776BF2F2709}" dt="2024-12-18T10:12:36.797" v="5306" actId="47"/>
        <pc:sldMkLst>
          <pc:docMk/>
          <pc:sldMk cId="3337256107" sldId="333"/>
        </pc:sldMkLst>
      </pc:sldChg>
      <pc:sldChg chg="addSp delSp modSp new mod ord">
        <pc:chgData name="Kauppila Elina" userId="857d7802-b40f-45a3-975b-e65d80bfc67d" providerId="ADAL" clId="{DB682488-7D23-4FEF-9DAF-C776BF2F2709}" dt="2024-12-09T10:45:49.217" v="815"/>
        <pc:sldMkLst>
          <pc:docMk/>
          <pc:sldMk cId="1861159054" sldId="334"/>
        </pc:sldMkLst>
        <pc:picChg chg="add mod">
          <ac:chgData name="Kauppila Elina" userId="857d7802-b40f-45a3-975b-e65d80bfc67d" providerId="ADAL" clId="{DB682488-7D23-4FEF-9DAF-C776BF2F2709}" dt="2024-12-09T10:39:54.395" v="812" actId="962"/>
          <ac:picMkLst>
            <pc:docMk/>
            <pc:sldMk cId="1861159054" sldId="334"/>
            <ac:picMk id="9" creationId="{909828CD-F164-36BF-2945-A5656B19C8E9}"/>
          </ac:picMkLst>
        </pc:picChg>
      </pc:sldChg>
      <pc:sldChg chg="addSp delSp modSp new del mod ord chgLayout">
        <pc:chgData name="Kauppila Elina" userId="857d7802-b40f-45a3-975b-e65d80bfc67d" providerId="ADAL" clId="{DB682488-7D23-4FEF-9DAF-C776BF2F2709}" dt="2024-12-18T10:10:27.125" v="5266" actId="47"/>
        <pc:sldMkLst>
          <pc:docMk/>
          <pc:sldMk cId="902354140" sldId="335"/>
        </pc:sldMkLst>
      </pc:sldChg>
      <pc:sldChg chg="addSp delSp modSp add del mod ord">
        <pc:chgData name="Kauppila Elina" userId="857d7802-b40f-45a3-975b-e65d80bfc67d" providerId="ADAL" clId="{DB682488-7D23-4FEF-9DAF-C776BF2F2709}" dt="2024-12-18T10:17:12.134" v="5391" actId="47"/>
        <pc:sldMkLst>
          <pc:docMk/>
          <pc:sldMk cId="3382954158" sldId="336"/>
        </pc:sldMkLst>
      </pc:sldChg>
      <pc:sldChg chg="addSp delSp modSp new mod modClrScheme chgLayout">
        <pc:chgData name="Kauppila Elina" userId="857d7802-b40f-45a3-975b-e65d80bfc67d" providerId="ADAL" clId="{DB682488-7D23-4FEF-9DAF-C776BF2F2709}" dt="2024-12-09T12:02:19.130" v="2879" actId="20577"/>
        <pc:sldMkLst>
          <pc:docMk/>
          <pc:sldMk cId="785660361" sldId="337"/>
        </pc:sldMkLst>
      </pc:sldChg>
      <pc:sldChg chg="addSp delSp modSp new mod ord modClrScheme chgLayout">
        <pc:chgData name="Kauppila Elina" userId="857d7802-b40f-45a3-975b-e65d80bfc67d" providerId="ADAL" clId="{DB682488-7D23-4FEF-9DAF-C776BF2F2709}" dt="2024-12-18T10:18:31.517" v="5422" actId="1076"/>
        <pc:sldMkLst>
          <pc:docMk/>
          <pc:sldMk cId="2246512938" sldId="338"/>
        </pc:sldMkLst>
        <pc:spChg chg="mod ord">
          <ac:chgData name="Kauppila Elina" userId="857d7802-b40f-45a3-975b-e65d80bfc67d" providerId="ADAL" clId="{DB682488-7D23-4FEF-9DAF-C776BF2F2709}" dt="2024-12-09T11:22:36.757" v="1621" actId="700"/>
          <ac:spMkLst>
            <pc:docMk/>
            <pc:sldMk cId="2246512938" sldId="338"/>
            <ac:spMk id="2" creationId="{08662E34-B8D2-8C96-C458-F21E4A805035}"/>
          </ac:spMkLst>
        </pc:spChg>
        <pc:spChg chg="mod ord">
          <ac:chgData name="Kauppila Elina" userId="857d7802-b40f-45a3-975b-e65d80bfc67d" providerId="ADAL" clId="{DB682488-7D23-4FEF-9DAF-C776BF2F2709}" dt="2024-12-18T10:18:31.517" v="5422" actId="1076"/>
          <ac:spMkLst>
            <pc:docMk/>
            <pc:sldMk cId="2246512938" sldId="338"/>
            <ac:spMk id="3" creationId="{3F03338E-15BC-0864-D1DE-4900C933CF63}"/>
          </ac:spMkLst>
        </pc:spChg>
        <pc:spChg chg="add mod ord">
          <ac:chgData name="Kauppila Elina" userId="857d7802-b40f-45a3-975b-e65d80bfc67d" providerId="ADAL" clId="{DB682488-7D23-4FEF-9DAF-C776BF2F2709}" dt="2024-12-09T11:22:36.757" v="1621" actId="700"/>
          <ac:spMkLst>
            <pc:docMk/>
            <pc:sldMk cId="2246512938" sldId="338"/>
            <ac:spMk id="6" creationId="{897F65DA-5CE8-D60E-D7DB-CCBBF2718A5B}"/>
          </ac:spMkLst>
        </pc:spChg>
        <pc:picChg chg="add mod">
          <ac:chgData name="Kauppila Elina" userId="857d7802-b40f-45a3-975b-e65d80bfc67d" providerId="ADAL" clId="{DB682488-7D23-4FEF-9DAF-C776BF2F2709}" dt="2024-12-09T11:23:03.137" v="1624" actId="962"/>
          <ac:picMkLst>
            <pc:docMk/>
            <pc:sldMk cId="2246512938" sldId="338"/>
            <ac:picMk id="9" creationId="{CAFAFAC2-2E07-8DBB-9F22-B73565E2A1BA}"/>
          </ac:picMkLst>
        </pc:picChg>
      </pc:sldChg>
      <pc:sldChg chg="modSp add del mod">
        <pc:chgData name="Kauppila Elina" userId="857d7802-b40f-45a3-975b-e65d80bfc67d" providerId="ADAL" clId="{DB682488-7D23-4FEF-9DAF-C776BF2F2709}" dt="2024-12-18T08:29:24.801" v="4865" actId="47"/>
        <pc:sldMkLst>
          <pc:docMk/>
          <pc:sldMk cId="287073098" sldId="339"/>
        </pc:sldMkLst>
      </pc:sldChg>
      <pc:sldChg chg="new del">
        <pc:chgData name="Kauppila Elina" userId="857d7802-b40f-45a3-975b-e65d80bfc67d" providerId="ADAL" clId="{DB682488-7D23-4FEF-9DAF-C776BF2F2709}" dt="2024-12-09T12:45:32.882" v="3496" actId="47"/>
        <pc:sldMkLst>
          <pc:docMk/>
          <pc:sldMk cId="752727437" sldId="340"/>
        </pc:sldMkLst>
      </pc:sldChg>
      <pc:sldChg chg="addSp delSp modSp new mod modClrScheme chgLayout">
        <pc:chgData name="Kauppila Elina" userId="857d7802-b40f-45a3-975b-e65d80bfc67d" providerId="ADAL" clId="{DB682488-7D23-4FEF-9DAF-C776BF2F2709}" dt="2024-12-09T14:01:24.457" v="4775" actId="20577"/>
        <pc:sldMkLst>
          <pc:docMk/>
          <pc:sldMk cId="1527363385" sldId="340"/>
        </pc:sldMkLst>
        <pc:spChg chg="add mod ord">
          <ac:chgData name="Kauppila Elina" userId="857d7802-b40f-45a3-975b-e65d80bfc67d" providerId="ADAL" clId="{DB682488-7D23-4FEF-9DAF-C776BF2F2709}" dt="2024-12-09T13:15:24.204" v="4032" actId="20577"/>
          <ac:spMkLst>
            <pc:docMk/>
            <pc:sldMk cId="1527363385" sldId="340"/>
            <ac:spMk id="6" creationId="{AB3033E1-C372-E107-61A5-34FFD704594E}"/>
          </ac:spMkLst>
        </pc:spChg>
        <pc:spChg chg="add mod ord">
          <ac:chgData name="Kauppila Elina" userId="857d7802-b40f-45a3-975b-e65d80bfc67d" providerId="ADAL" clId="{DB682488-7D23-4FEF-9DAF-C776BF2F2709}" dt="2024-12-09T14:01:24.457" v="4775" actId="20577"/>
          <ac:spMkLst>
            <pc:docMk/>
            <pc:sldMk cId="1527363385" sldId="340"/>
            <ac:spMk id="8" creationId="{94FF98CB-510C-F6C9-53A8-EE1304038C0C}"/>
          </ac:spMkLst>
        </pc:spChg>
        <pc:picChg chg="add mod">
          <ac:chgData name="Kauppila Elina" userId="857d7802-b40f-45a3-975b-e65d80bfc67d" providerId="ADAL" clId="{DB682488-7D23-4FEF-9DAF-C776BF2F2709}" dt="2024-12-09T13:14:58.495" v="3995"/>
          <ac:picMkLst>
            <pc:docMk/>
            <pc:sldMk cId="1527363385" sldId="340"/>
            <ac:picMk id="10" creationId="{5C6B0E2A-62EA-7D36-FA8C-82282B56B0C2}"/>
          </ac:picMkLst>
        </pc:picChg>
        <pc:picChg chg="add mod">
          <ac:chgData name="Kauppila Elina" userId="857d7802-b40f-45a3-975b-e65d80bfc67d" providerId="ADAL" clId="{DB682488-7D23-4FEF-9DAF-C776BF2F2709}" dt="2024-12-09T13:18:21.924" v="4370" actId="1076"/>
          <ac:picMkLst>
            <pc:docMk/>
            <pc:sldMk cId="1527363385" sldId="340"/>
            <ac:picMk id="12" creationId="{7E0BCAB8-4E93-0256-D53F-84F7C9F670B1}"/>
          </ac:picMkLst>
        </pc:picChg>
      </pc:sldChg>
      <pc:sldChg chg="addSp delSp modSp new mod">
        <pc:chgData name="Kauppila Elina" userId="857d7802-b40f-45a3-975b-e65d80bfc67d" providerId="ADAL" clId="{DB682488-7D23-4FEF-9DAF-C776BF2F2709}" dt="2024-12-18T10:19:05.114" v="5423" actId="1076"/>
        <pc:sldMkLst>
          <pc:docMk/>
          <pc:sldMk cId="4134250119" sldId="341"/>
        </pc:sldMkLst>
      </pc:sldChg>
      <pc:sldChg chg="addSp delSp modSp add mod">
        <pc:chgData name="Kauppila Elina" userId="857d7802-b40f-45a3-975b-e65d80bfc67d" providerId="ADAL" clId="{DB682488-7D23-4FEF-9DAF-C776BF2F2709}" dt="2024-12-10T10:07:31.253" v="4789" actId="27614"/>
        <pc:sldMkLst>
          <pc:docMk/>
          <pc:sldMk cId="366833318" sldId="342"/>
        </pc:sldMkLst>
      </pc:sldChg>
      <pc:sldChg chg="addSp delSp modSp new mod">
        <pc:chgData name="Kauppila Elina" userId="857d7802-b40f-45a3-975b-e65d80bfc67d" providerId="ADAL" clId="{DB682488-7D23-4FEF-9DAF-C776BF2F2709}" dt="2024-12-18T10:07:01.214" v="5129"/>
        <pc:sldMkLst>
          <pc:docMk/>
          <pc:sldMk cId="1847330240" sldId="344"/>
        </pc:sldMkLst>
        <pc:spChg chg="mod">
          <ac:chgData name="Kauppila Elina" userId="857d7802-b40f-45a3-975b-e65d80bfc67d" providerId="ADAL" clId="{DB682488-7D23-4FEF-9DAF-C776BF2F2709}" dt="2024-12-18T08:29:41.676" v="4882" actId="20577"/>
          <ac:spMkLst>
            <pc:docMk/>
            <pc:sldMk cId="1847330240" sldId="344"/>
            <ac:spMk id="2" creationId="{E6A92880-5249-02F9-249A-2D1D7A65B4D2}"/>
          </ac:spMkLst>
        </pc:spChg>
        <pc:spChg chg="mod">
          <ac:chgData name="Kauppila Elina" userId="857d7802-b40f-45a3-975b-e65d80bfc67d" providerId="ADAL" clId="{DB682488-7D23-4FEF-9DAF-C776BF2F2709}" dt="2024-12-18T08:29:12.832" v="4863" actId="1076"/>
          <ac:spMkLst>
            <pc:docMk/>
            <pc:sldMk cId="1847330240" sldId="344"/>
            <ac:spMk id="3" creationId="{79EDD501-DC5D-923F-86BF-FEB4BDF3C72C}"/>
          </ac:spMkLst>
        </pc:spChg>
        <pc:spChg chg="add mod">
          <ac:chgData name="Kauppila Elina" userId="857d7802-b40f-45a3-975b-e65d80bfc67d" providerId="ADAL" clId="{DB682488-7D23-4FEF-9DAF-C776BF2F2709}" dt="2024-12-18T10:07:01.214" v="5129"/>
          <ac:spMkLst>
            <pc:docMk/>
            <pc:sldMk cId="1847330240" sldId="344"/>
            <ac:spMk id="10" creationId="{9D6C908F-56F4-E3BA-9BCC-CB83C8A32467}"/>
          </ac:spMkLst>
        </pc:spChg>
        <pc:picChg chg="add mod">
          <ac:chgData name="Kauppila Elina" userId="857d7802-b40f-45a3-975b-e65d80bfc67d" providerId="ADAL" clId="{DB682488-7D23-4FEF-9DAF-C776BF2F2709}" dt="2024-12-18T08:29:33.872" v="4868"/>
          <ac:picMkLst>
            <pc:docMk/>
            <pc:sldMk cId="1847330240" sldId="344"/>
            <ac:picMk id="16" creationId="{63E4B050-E4AD-B54B-5E9D-6AB323147014}"/>
          </ac:picMkLst>
        </pc:picChg>
      </pc:sldChg>
      <pc:sldChg chg="add">
        <pc:chgData name="Kauppila Elina" userId="857d7802-b40f-45a3-975b-e65d80bfc67d" providerId="ADAL" clId="{DB682488-7D23-4FEF-9DAF-C776BF2F2709}" dt="2024-12-18T10:15:16.109" v="5368"/>
        <pc:sldMkLst>
          <pc:docMk/>
          <pc:sldMk cId="1069181593" sldId="345"/>
        </pc:sldMkLst>
      </pc:sldChg>
      <pc:sldChg chg="modSp add mod">
        <pc:chgData name="Kauppila Elina" userId="857d7802-b40f-45a3-975b-e65d80bfc67d" providerId="ADAL" clId="{DB682488-7D23-4FEF-9DAF-C776BF2F2709}" dt="2024-12-18T10:17:33.030" v="5395" actId="14100"/>
        <pc:sldMkLst>
          <pc:docMk/>
          <pc:sldMk cId="488806077" sldId="346"/>
        </pc:sldMkLst>
        <pc:spChg chg="mod">
          <ac:chgData name="Kauppila Elina" userId="857d7802-b40f-45a3-975b-e65d80bfc67d" providerId="ADAL" clId="{DB682488-7D23-4FEF-9DAF-C776BF2F2709}" dt="2024-12-18T10:17:33.030" v="5395" actId="14100"/>
          <ac:spMkLst>
            <pc:docMk/>
            <pc:sldMk cId="488806077" sldId="346"/>
            <ac:spMk id="8" creationId="{B4D49A3A-6A11-A7A3-B7C8-3E83F6A69F0D}"/>
          </ac:spMkLst>
        </pc:spChg>
      </pc:sldChg>
      <pc:sldMasterChg chg="del delSldLayout">
        <pc:chgData name="Kauppila Elina" userId="857d7802-b40f-45a3-975b-e65d80bfc67d" providerId="ADAL" clId="{DB682488-7D23-4FEF-9DAF-C776BF2F2709}" dt="2024-12-09T14:00:57.552" v="4770" actId="47"/>
        <pc:sldMasterMkLst>
          <pc:docMk/>
          <pc:sldMasterMk cId="2428743982" sldId="2147483720"/>
        </pc:sldMasterMkLst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689035053" sldId="214748372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836841883" sldId="214748372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214698385" sldId="2147483723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820404786" sldId="2147483724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627541685" sldId="2147483725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824230122" sldId="2147483726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289102514" sldId="2147483727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197956950" sldId="2147483728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609815110" sldId="2147483729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759670489" sldId="2147483730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061810461" sldId="214748373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507436800" sldId="214748373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27174182" sldId="2147483733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355167740" sldId="2147483734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797037313" sldId="2147483735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889400618" sldId="2147483736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09706575" sldId="2147483737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112490584" sldId="2147483738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715553267" sldId="2147483739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903986999" sldId="2147483740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778532717" sldId="214748374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995778510" sldId="214748374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28969434" sldId="2147483743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700718497" sldId="2147483744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614048868" sldId="2147483745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34335785" sldId="2147483746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135424596" sldId="2147483747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098055405" sldId="2147483748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2930186462" sldId="2147483749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1710288969" sldId="2147483750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4027856704" sldId="2147483751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651300766" sldId="2147483752"/>
          </pc:sldLayoutMkLst>
        </pc:sldLayoutChg>
        <pc:sldLayoutChg chg="del">
          <pc:chgData name="Kauppila Elina" userId="857d7802-b40f-45a3-975b-e65d80bfc67d" providerId="ADAL" clId="{DB682488-7D23-4FEF-9DAF-C776BF2F2709}" dt="2024-12-09T14:00:57.552" v="4770" actId="47"/>
          <pc:sldLayoutMkLst>
            <pc:docMk/>
            <pc:sldMasterMk cId="2428743982" sldId="2147483720"/>
            <pc:sldLayoutMk cId="3955110472" sldId="2147483753"/>
          </pc:sldLayoutMkLst>
        </pc:sldLayoutChg>
      </pc:sldMasterChg>
    </pc:docChg>
  </pc:docChgLst>
  <pc:docChgLst>
    <pc:chgData name="Kauppila Elina" userId="857d7802-b40f-45a3-975b-e65d80bfc67d" providerId="ADAL" clId="{B12453DC-8229-4417-A5CE-1D65DA71B2BF}"/>
    <pc:docChg chg="undo custSel addSld delSld modSld sldOrd delMainMaster">
      <pc:chgData name="Kauppila Elina" userId="857d7802-b40f-45a3-975b-e65d80bfc67d" providerId="ADAL" clId="{B12453DC-8229-4417-A5CE-1D65DA71B2BF}" dt="2025-01-14T10:31:37.245" v="341" actId="27636"/>
      <pc:docMkLst>
        <pc:docMk/>
      </pc:docMkLst>
      <pc:sldChg chg="delSp modSp del mod">
        <pc:chgData name="Kauppila Elina" userId="857d7802-b40f-45a3-975b-e65d80bfc67d" providerId="ADAL" clId="{B12453DC-8229-4417-A5CE-1D65DA71B2BF}" dt="2025-01-14T10:20:53.774" v="29" actId="47"/>
        <pc:sldMkLst>
          <pc:docMk/>
          <pc:sldMk cId="2668111455" sldId="275"/>
        </pc:sldMkLst>
      </pc:sldChg>
      <pc:sldChg chg="modSp mod">
        <pc:chgData name="Kauppila Elina" userId="857d7802-b40f-45a3-975b-e65d80bfc67d" providerId="ADAL" clId="{B12453DC-8229-4417-A5CE-1D65DA71B2BF}" dt="2025-01-14T10:28:27.959" v="204" actId="14100"/>
        <pc:sldMkLst>
          <pc:docMk/>
          <pc:sldMk cId="1677964241" sldId="326"/>
        </pc:sldMkLst>
        <pc:spChg chg="mod">
          <ac:chgData name="Kauppila Elina" userId="857d7802-b40f-45a3-975b-e65d80bfc67d" providerId="ADAL" clId="{B12453DC-8229-4417-A5CE-1D65DA71B2BF}" dt="2025-01-14T10:28:27.959" v="204" actId="14100"/>
          <ac:spMkLst>
            <pc:docMk/>
            <pc:sldMk cId="1677964241" sldId="326"/>
            <ac:spMk id="3" creationId="{9F332FC2-A692-C3D4-5291-619901BAB063}"/>
          </ac:spMkLst>
        </pc:spChg>
      </pc:sldChg>
      <pc:sldChg chg="modSp mod">
        <pc:chgData name="Kauppila Elina" userId="857d7802-b40f-45a3-975b-e65d80bfc67d" providerId="ADAL" clId="{B12453DC-8229-4417-A5CE-1D65DA71B2BF}" dt="2025-01-14T10:30:50.759" v="328" actId="20577"/>
        <pc:sldMkLst>
          <pc:docMk/>
          <pc:sldMk cId="3819433598" sldId="327"/>
        </pc:sldMkLst>
        <pc:spChg chg="mod">
          <ac:chgData name="Kauppila Elina" userId="857d7802-b40f-45a3-975b-e65d80bfc67d" providerId="ADAL" clId="{B12453DC-8229-4417-A5CE-1D65DA71B2BF}" dt="2025-01-14T10:30:50.759" v="328" actId="20577"/>
          <ac:spMkLst>
            <pc:docMk/>
            <pc:sldMk cId="3819433598" sldId="327"/>
            <ac:spMk id="3" creationId="{9F332FC2-A692-C3D4-5291-619901BAB063}"/>
          </ac:spMkLst>
        </pc:spChg>
      </pc:sldChg>
      <pc:sldChg chg="del">
        <pc:chgData name="Kauppila Elina" userId="857d7802-b40f-45a3-975b-e65d80bfc67d" providerId="ADAL" clId="{B12453DC-8229-4417-A5CE-1D65DA71B2BF}" dt="2025-01-14T10:21:10.511" v="30" actId="47"/>
        <pc:sldMkLst>
          <pc:docMk/>
          <pc:sldMk cId="785660361" sldId="337"/>
        </pc:sldMkLst>
      </pc:sldChg>
      <pc:sldChg chg="modSp mod">
        <pc:chgData name="Kauppila Elina" userId="857d7802-b40f-45a3-975b-e65d80bfc67d" providerId="ADAL" clId="{B12453DC-8229-4417-A5CE-1D65DA71B2BF}" dt="2025-01-14T10:24:10.217" v="197" actId="20577"/>
        <pc:sldMkLst>
          <pc:docMk/>
          <pc:sldMk cId="2246512938" sldId="338"/>
        </pc:sldMkLst>
        <pc:spChg chg="mod">
          <ac:chgData name="Kauppila Elina" userId="857d7802-b40f-45a3-975b-e65d80bfc67d" providerId="ADAL" clId="{B12453DC-8229-4417-A5CE-1D65DA71B2BF}" dt="2025-01-14T10:24:10.217" v="197" actId="20577"/>
          <ac:spMkLst>
            <pc:docMk/>
            <pc:sldMk cId="2246512938" sldId="338"/>
            <ac:spMk id="3" creationId="{3F03338E-15BC-0864-D1DE-4900C933CF63}"/>
          </ac:spMkLst>
        </pc:spChg>
      </pc:sldChg>
      <pc:sldChg chg="modSp mod">
        <pc:chgData name="Kauppila Elina" userId="857d7802-b40f-45a3-975b-e65d80bfc67d" providerId="ADAL" clId="{B12453DC-8229-4417-A5CE-1D65DA71B2BF}" dt="2025-01-14T10:19:41.539" v="16" actId="27636"/>
        <pc:sldMkLst>
          <pc:docMk/>
          <pc:sldMk cId="1069181593" sldId="345"/>
        </pc:sldMkLst>
        <pc:spChg chg="mod">
          <ac:chgData name="Kauppila Elina" userId="857d7802-b40f-45a3-975b-e65d80bfc67d" providerId="ADAL" clId="{B12453DC-8229-4417-A5CE-1D65DA71B2BF}" dt="2025-01-14T10:18:54.297" v="0" actId="20577"/>
          <ac:spMkLst>
            <pc:docMk/>
            <pc:sldMk cId="1069181593" sldId="345"/>
            <ac:spMk id="2" creationId="{E105569A-7772-18DA-650C-317D9CE1A9F5}"/>
          </ac:spMkLst>
        </pc:spChg>
        <pc:spChg chg="mod">
          <ac:chgData name="Kauppila Elina" userId="857d7802-b40f-45a3-975b-e65d80bfc67d" providerId="ADAL" clId="{B12453DC-8229-4417-A5CE-1D65DA71B2BF}" dt="2025-01-14T10:19:41.539" v="16" actId="27636"/>
          <ac:spMkLst>
            <pc:docMk/>
            <pc:sldMk cId="1069181593" sldId="345"/>
            <ac:spMk id="3" creationId="{7D9924FD-C841-9899-23FB-B54C98514D94}"/>
          </ac:spMkLst>
        </pc:spChg>
      </pc:sldChg>
      <pc:sldChg chg="addSp delSp modSp new mod ord">
        <pc:chgData name="Kauppila Elina" userId="857d7802-b40f-45a3-975b-e65d80bfc67d" providerId="ADAL" clId="{B12453DC-8229-4417-A5CE-1D65DA71B2BF}" dt="2025-01-14T10:31:37.245" v="341" actId="27636"/>
        <pc:sldMkLst>
          <pc:docMk/>
          <pc:sldMk cId="316444141" sldId="348"/>
        </pc:sldMkLst>
        <pc:spChg chg="mod">
          <ac:chgData name="Kauppila Elina" userId="857d7802-b40f-45a3-975b-e65d80bfc67d" providerId="ADAL" clId="{B12453DC-8229-4417-A5CE-1D65DA71B2BF}" dt="2025-01-14T10:20:32.363" v="21"/>
          <ac:spMkLst>
            <pc:docMk/>
            <pc:sldMk cId="316444141" sldId="348"/>
            <ac:spMk id="2" creationId="{94778317-D3A5-0757-DE88-CFFA0B1A98D0}"/>
          </ac:spMkLst>
        </pc:spChg>
        <pc:spChg chg="mod">
          <ac:chgData name="Kauppila Elina" userId="857d7802-b40f-45a3-975b-e65d80bfc67d" providerId="ADAL" clId="{B12453DC-8229-4417-A5CE-1D65DA71B2BF}" dt="2025-01-14T10:31:37.245" v="341" actId="27636"/>
          <ac:spMkLst>
            <pc:docMk/>
            <pc:sldMk cId="316444141" sldId="348"/>
            <ac:spMk id="3" creationId="{BA797019-1587-CEBF-5573-F994683D0558}"/>
          </ac:spMkLst>
        </pc:spChg>
        <pc:picChg chg="add mod">
          <ac:chgData name="Kauppila Elina" userId="857d7802-b40f-45a3-975b-e65d80bfc67d" providerId="ADAL" clId="{B12453DC-8229-4417-A5CE-1D65DA71B2BF}" dt="2025-01-14T10:20:51.398" v="28"/>
          <ac:picMkLst>
            <pc:docMk/>
            <pc:sldMk cId="316444141" sldId="348"/>
            <ac:picMk id="6" creationId="{36E6BCC1-FD24-AC88-683D-C3019AAA4C1F}"/>
          </ac:picMkLst>
        </pc:picChg>
      </pc:sldChg>
      <pc:sldMasterChg chg="del delSldLayout">
        <pc:chgData name="Kauppila Elina" userId="857d7802-b40f-45a3-975b-e65d80bfc67d" providerId="ADAL" clId="{B12453DC-8229-4417-A5CE-1D65DA71B2BF}" dt="2025-01-14T10:20:53.774" v="29" actId="47"/>
        <pc:sldMasterMkLst>
          <pc:docMk/>
          <pc:sldMasterMk cId="724763610" sldId="2147483686"/>
        </pc:sldMasterMkLst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342717510" sldId="2147483687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737816668" sldId="2147483688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785304336" sldId="2147483689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1523140558" sldId="2147483690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1085062153" sldId="2147483691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1420354200" sldId="2147483692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756008628" sldId="2147483693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4271442146" sldId="2147483694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1368298973" sldId="2147483695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4243691380" sldId="2147483696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823127996" sldId="2147483697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4180543524" sldId="2147483698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656295706" sldId="2147483699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582247846" sldId="2147483700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762388271" sldId="2147483701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1022471955" sldId="2147483702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989294268" sldId="2147483703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277855099" sldId="2147483704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456594873" sldId="2147483705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744414217" sldId="2147483706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4013338513" sldId="2147483707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734595765" sldId="2147483708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386743273" sldId="2147483709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510291478" sldId="2147483710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851552354" sldId="2147483711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70668632" sldId="2147483712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703421316" sldId="2147483713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126798932" sldId="2147483714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4248060772" sldId="2147483715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305255058" sldId="2147483716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1974975174" sldId="2147483717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3288135418" sldId="2147483718"/>
          </pc:sldLayoutMkLst>
        </pc:sldLayoutChg>
        <pc:sldLayoutChg chg="del">
          <pc:chgData name="Kauppila Elina" userId="857d7802-b40f-45a3-975b-e65d80bfc67d" providerId="ADAL" clId="{B12453DC-8229-4417-A5CE-1D65DA71B2BF}" dt="2025-01-14T10:20:53.774" v="29" actId="47"/>
          <pc:sldLayoutMkLst>
            <pc:docMk/>
            <pc:sldMasterMk cId="724763610" sldId="2147483686"/>
            <pc:sldLayoutMk cId="2121714032" sldId="2147483719"/>
          </pc:sldLayoutMkLst>
        </pc:sldLayoutChg>
      </pc:sldMasterChg>
    </pc:docChg>
  </pc:docChgLst>
  <pc:docChgLst>
    <pc:chgData name="Kauppila Elina" userId="857d7802-b40f-45a3-975b-e65d80bfc67d" providerId="ADAL" clId="{CFE45205-78D2-4C4C-85EC-D2AD42E5DFDF}"/>
    <pc:docChg chg="undo custSel addSld delSld modSld sldOrd">
      <pc:chgData name="Kauppila Elina" userId="857d7802-b40f-45a3-975b-e65d80bfc67d" providerId="ADAL" clId="{CFE45205-78D2-4C4C-85EC-D2AD42E5DFDF}" dt="2025-01-26T11:17:52.018" v="1316" actId="14100"/>
      <pc:docMkLst>
        <pc:docMk/>
      </pc:docMkLst>
      <pc:sldChg chg="modSp del mod ord">
        <pc:chgData name="Kauppila Elina" userId="857d7802-b40f-45a3-975b-e65d80bfc67d" providerId="ADAL" clId="{CFE45205-78D2-4C4C-85EC-D2AD42E5DFDF}" dt="2025-01-22T11:00:15.376" v="427" actId="47"/>
        <pc:sldMkLst>
          <pc:docMk/>
          <pc:sldMk cId="1201153849" sldId="257"/>
        </pc:sldMkLst>
      </pc:sldChg>
      <pc:sldChg chg="del">
        <pc:chgData name="Kauppila Elina" userId="857d7802-b40f-45a3-975b-e65d80bfc67d" providerId="ADAL" clId="{CFE45205-78D2-4C4C-85EC-D2AD42E5DFDF}" dt="2025-01-22T10:47:19.075" v="63" actId="47"/>
        <pc:sldMkLst>
          <pc:docMk/>
          <pc:sldMk cId="1722617304" sldId="325"/>
        </pc:sldMkLst>
      </pc:sldChg>
      <pc:sldChg chg="modSp mod ord">
        <pc:chgData name="Kauppila Elina" userId="857d7802-b40f-45a3-975b-e65d80bfc67d" providerId="ADAL" clId="{CFE45205-78D2-4C4C-85EC-D2AD42E5DFDF}" dt="2025-01-22T12:46:09.664" v="1049" actId="6549"/>
        <pc:sldMkLst>
          <pc:docMk/>
          <pc:sldMk cId="1677964241" sldId="326"/>
        </pc:sldMkLst>
        <pc:spChg chg="mod">
          <ac:chgData name="Kauppila Elina" userId="857d7802-b40f-45a3-975b-e65d80bfc67d" providerId="ADAL" clId="{CFE45205-78D2-4C4C-85EC-D2AD42E5DFDF}" dt="2025-01-22T12:26:32.711" v="1005" actId="14100"/>
          <ac:spMkLst>
            <pc:docMk/>
            <pc:sldMk cId="1677964241" sldId="326"/>
            <ac:spMk id="2" creationId="{6CC6B8A6-4140-1CA3-D822-60FE2F9C3707}"/>
          </ac:spMkLst>
        </pc:spChg>
        <pc:spChg chg="mod">
          <ac:chgData name="Kauppila Elina" userId="857d7802-b40f-45a3-975b-e65d80bfc67d" providerId="ADAL" clId="{CFE45205-78D2-4C4C-85EC-D2AD42E5DFDF}" dt="2025-01-22T12:46:09.664" v="1049" actId="6549"/>
          <ac:spMkLst>
            <pc:docMk/>
            <pc:sldMk cId="1677964241" sldId="326"/>
            <ac:spMk id="3" creationId="{9F332FC2-A692-C3D4-5291-619901BAB063}"/>
          </ac:spMkLst>
        </pc:spChg>
      </pc:sldChg>
      <pc:sldChg chg="modSp mod ord">
        <pc:chgData name="Kauppila Elina" userId="857d7802-b40f-45a3-975b-e65d80bfc67d" providerId="ADAL" clId="{CFE45205-78D2-4C4C-85EC-D2AD42E5DFDF}" dt="2025-01-22T12:45:56.890" v="1047" actId="1076"/>
        <pc:sldMkLst>
          <pc:docMk/>
          <pc:sldMk cId="3819433598" sldId="327"/>
        </pc:sldMkLst>
        <pc:spChg chg="mod">
          <ac:chgData name="Kauppila Elina" userId="857d7802-b40f-45a3-975b-e65d80bfc67d" providerId="ADAL" clId="{CFE45205-78D2-4C4C-85EC-D2AD42E5DFDF}" dt="2025-01-22T12:24:56.452" v="988" actId="27636"/>
          <ac:spMkLst>
            <pc:docMk/>
            <pc:sldMk cId="3819433598" sldId="327"/>
            <ac:spMk id="2" creationId="{6CC6B8A6-4140-1CA3-D822-60FE2F9C3707}"/>
          </ac:spMkLst>
        </pc:spChg>
        <pc:spChg chg="mod">
          <ac:chgData name="Kauppila Elina" userId="857d7802-b40f-45a3-975b-e65d80bfc67d" providerId="ADAL" clId="{CFE45205-78D2-4C4C-85EC-D2AD42E5DFDF}" dt="2025-01-22T12:45:56.890" v="1047" actId="1076"/>
          <ac:spMkLst>
            <pc:docMk/>
            <pc:sldMk cId="3819433598" sldId="327"/>
            <ac:spMk id="3" creationId="{9F332FC2-A692-C3D4-5291-619901BAB063}"/>
          </ac:spMkLst>
        </pc:spChg>
      </pc:sldChg>
      <pc:sldChg chg="modSp del mod">
        <pc:chgData name="Kauppila Elina" userId="857d7802-b40f-45a3-975b-e65d80bfc67d" providerId="ADAL" clId="{CFE45205-78D2-4C4C-85EC-D2AD42E5DFDF}" dt="2025-01-22T11:11:28.886" v="926" actId="47"/>
        <pc:sldMkLst>
          <pc:docMk/>
          <pc:sldMk cId="3107893690" sldId="332"/>
        </pc:sldMkLst>
      </pc:sldChg>
      <pc:sldChg chg="ord">
        <pc:chgData name="Kauppila Elina" userId="857d7802-b40f-45a3-975b-e65d80bfc67d" providerId="ADAL" clId="{CFE45205-78D2-4C4C-85EC-D2AD42E5DFDF}" dt="2025-01-22T10:44:15.173" v="44"/>
        <pc:sldMkLst>
          <pc:docMk/>
          <pc:sldMk cId="1861159054" sldId="334"/>
        </pc:sldMkLst>
      </pc:sldChg>
      <pc:sldChg chg="modSp mod ord">
        <pc:chgData name="Kauppila Elina" userId="857d7802-b40f-45a3-975b-e65d80bfc67d" providerId="ADAL" clId="{CFE45205-78D2-4C4C-85EC-D2AD42E5DFDF}" dt="2025-01-22T12:51:57.012" v="1059" actId="14100"/>
        <pc:sldMkLst>
          <pc:docMk/>
          <pc:sldMk cId="2246512938" sldId="338"/>
        </pc:sldMkLst>
        <pc:spChg chg="mod">
          <ac:chgData name="Kauppila Elina" userId="857d7802-b40f-45a3-975b-e65d80bfc67d" providerId="ADAL" clId="{CFE45205-78D2-4C4C-85EC-D2AD42E5DFDF}" dt="2025-01-22T12:51:57.012" v="1059" actId="14100"/>
          <ac:spMkLst>
            <pc:docMk/>
            <pc:sldMk cId="2246512938" sldId="338"/>
            <ac:spMk id="3" creationId="{3F03338E-15BC-0864-D1DE-4900C933CF63}"/>
          </ac:spMkLst>
        </pc:spChg>
      </pc:sldChg>
      <pc:sldChg chg="addSp delSp modSp mod ord">
        <pc:chgData name="Kauppila Elina" userId="857d7802-b40f-45a3-975b-e65d80bfc67d" providerId="ADAL" clId="{CFE45205-78D2-4C4C-85EC-D2AD42E5DFDF}" dt="2025-01-22T12:47:18.027" v="1051"/>
        <pc:sldMkLst>
          <pc:docMk/>
          <pc:sldMk cId="1527363385" sldId="340"/>
        </pc:sldMkLst>
        <pc:spChg chg="mod">
          <ac:chgData name="Kauppila Elina" userId="857d7802-b40f-45a3-975b-e65d80bfc67d" providerId="ADAL" clId="{CFE45205-78D2-4C4C-85EC-D2AD42E5DFDF}" dt="2025-01-22T12:27:22.906" v="1040" actId="20577"/>
          <ac:spMkLst>
            <pc:docMk/>
            <pc:sldMk cId="1527363385" sldId="340"/>
            <ac:spMk id="8" creationId="{94FF98CB-510C-F6C9-53A8-EE1304038C0C}"/>
          </ac:spMkLst>
        </pc:spChg>
        <pc:picChg chg="add mod">
          <ac:chgData name="Kauppila Elina" userId="857d7802-b40f-45a3-975b-e65d80bfc67d" providerId="ADAL" clId="{CFE45205-78D2-4C4C-85EC-D2AD42E5DFDF}" dt="2025-01-22T10:49:50.209" v="81" actId="1076"/>
          <ac:picMkLst>
            <pc:docMk/>
            <pc:sldMk cId="1527363385" sldId="340"/>
            <ac:picMk id="2" creationId="{6E6F52FE-8E2A-9F5E-F9DB-6F0C73550654}"/>
          </ac:picMkLst>
        </pc:picChg>
      </pc:sldChg>
      <pc:sldChg chg="del">
        <pc:chgData name="Kauppila Elina" userId="857d7802-b40f-45a3-975b-e65d80bfc67d" providerId="ADAL" clId="{CFE45205-78D2-4C4C-85EC-D2AD42E5DFDF}" dt="2025-01-22T08:35:52.520" v="0" actId="47"/>
        <pc:sldMkLst>
          <pc:docMk/>
          <pc:sldMk cId="4134250119" sldId="341"/>
        </pc:sldMkLst>
      </pc:sldChg>
      <pc:sldChg chg="modSp del mod">
        <pc:chgData name="Kauppila Elina" userId="857d7802-b40f-45a3-975b-e65d80bfc67d" providerId="ADAL" clId="{CFE45205-78D2-4C4C-85EC-D2AD42E5DFDF}" dt="2025-01-22T10:51:07.152" v="104" actId="47"/>
        <pc:sldMkLst>
          <pc:docMk/>
          <pc:sldMk cId="366833318" sldId="342"/>
        </pc:sldMkLst>
      </pc:sldChg>
      <pc:sldChg chg="modSp mod ord">
        <pc:chgData name="Kauppila Elina" userId="857d7802-b40f-45a3-975b-e65d80bfc67d" providerId="ADAL" clId="{CFE45205-78D2-4C4C-85EC-D2AD42E5DFDF}" dt="2025-01-22T12:48:44.029" v="1057" actId="1076"/>
        <pc:sldMkLst>
          <pc:docMk/>
          <pc:sldMk cId="3302421909" sldId="343"/>
        </pc:sldMkLst>
        <pc:spChg chg="mod">
          <ac:chgData name="Kauppila Elina" userId="857d7802-b40f-45a3-975b-e65d80bfc67d" providerId="ADAL" clId="{CFE45205-78D2-4C4C-85EC-D2AD42E5DFDF}" dt="2025-01-22T12:48:41.388" v="1056" actId="1076"/>
          <ac:spMkLst>
            <pc:docMk/>
            <pc:sldMk cId="3302421909" sldId="343"/>
            <ac:spMk id="2" creationId="{2750C7FF-448A-C90C-0A2A-0840EC802E70}"/>
          </ac:spMkLst>
        </pc:spChg>
        <pc:spChg chg="mod">
          <ac:chgData name="Kauppila Elina" userId="857d7802-b40f-45a3-975b-e65d80bfc67d" providerId="ADAL" clId="{CFE45205-78D2-4C4C-85EC-D2AD42E5DFDF}" dt="2025-01-22T12:48:44.029" v="1057" actId="1076"/>
          <ac:spMkLst>
            <pc:docMk/>
            <pc:sldMk cId="3302421909" sldId="343"/>
            <ac:spMk id="3" creationId="{1E47F8F9-8D40-7F4B-4CEE-2BEF6A695442}"/>
          </ac:spMkLst>
        </pc:spChg>
      </pc:sldChg>
      <pc:sldChg chg="modSp mod ord">
        <pc:chgData name="Kauppila Elina" userId="857d7802-b40f-45a3-975b-e65d80bfc67d" providerId="ADAL" clId="{CFE45205-78D2-4C4C-85EC-D2AD42E5DFDF}" dt="2025-01-22T12:47:46.025" v="1055" actId="14100"/>
        <pc:sldMkLst>
          <pc:docMk/>
          <pc:sldMk cId="1847330240" sldId="344"/>
        </pc:sldMkLst>
        <pc:spChg chg="mod">
          <ac:chgData name="Kauppila Elina" userId="857d7802-b40f-45a3-975b-e65d80bfc67d" providerId="ADAL" clId="{CFE45205-78D2-4C4C-85EC-D2AD42E5DFDF}" dt="2025-01-22T12:47:41.768" v="1053" actId="14100"/>
          <ac:spMkLst>
            <pc:docMk/>
            <pc:sldMk cId="1847330240" sldId="344"/>
            <ac:spMk id="2" creationId="{E6A92880-5249-02F9-249A-2D1D7A65B4D2}"/>
          </ac:spMkLst>
        </pc:spChg>
        <pc:spChg chg="mod">
          <ac:chgData name="Kauppila Elina" userId="857d7802-b40f-45a3-975b-e65d80bfc67d" providerId="ADAL" clId="{CFE45205-78D2-4C4C-85EC-D2AD42E5DFDF}" dt="2025-01-22T12:47:46.025" v="1055" actId="14100"/>
          <ac:spMkLst>
            <pc:docMk/>
            <pc:sldMk cId="1847330240" sldId="344"/>
            <ac:spMk id="3" creationId="{79EDD501-DC5D-923F-86BF-FEB4BDF3C72C}"/>
          </ac:spMkLst>
        </pc:spChg>
      </pc:sldChg>
      <pc:sldChg chg="ord">
        <pc:chgData name="Kauppila Elina" userId="857d7802-b40f-45a3-975b-e65d80bfc67d" providerId="ADAL" clId="{CFE45205-78D2-4C4C-85EC-D2AD42E5DFDF}" dt="2025-01-22T12:23:18.732" v="942"/>
        <pc:sldMkLst>
          <pc:docMk/>
          <pc:sldMk cId="1069181593" sldId="345"/>
        </pc:sldMkLst>
      </pc:sldChg>
      <pc:sldChg chg="modSp mod ord">
        <pc:chgData name="Kauppila Elina" userId="857d7802-b40f-45a3-975b-e65d80bfc67d" providerId="ADAL" clId="{CFE45205-78D2-4C4C-85EC-D2AD42E5DFDF}" dt="2025-01-22T11:02:43.669" v="521" actId="20577"/>
        <pc:sldMkLst>
          <pc:docMk/>
          <pc:sldMk cId="488806077" sldId="346"/>
        </pc:sldMkLst>
        <pc:spChg chg="mod">
          <ac:chgData name="Kauppila Elina" userId="857d7802-b40f-45a3-975b-e65d80bfc67d" providerId="ADAL" clId="{CFE45205-78D2-4C4C-85EC-D2AD42E5DFDF}" dt="2025-01-22T11:01:14.566" v="472" actId="20577"/>
          <ac:spMkLst>
            <pc:docMk/>
            <pc:sldMk cId="488806077" sldId="346"/>
            <ac:spMk id="6" creationId="{FEACC439-E8A7-4C11-F217-6EE3C3EE9069}"/>
          </ac:spMkLst>
        </pc:spChg>
        <pc:spChg chg="mod">
          <ac:chgData name="Kauppila Elina" userId="857d7802-b40f-45a3-975b-e65d80bfc67d" providerId="ADAL" clId="{CFE45205-78D2-4C4C-85EC-D2AD42E5DFDF}" dt="2025-01-22T11:02:43.669" v="521" actId="20577"/>
          <ac:spMkLst>
            <pc:docMk/>
            <pc:sldMk cId="488806077" sldId="346"/>
            <ac:spMk id="8" creationId="{B4D49A3A-6A11-A7A3-B7C8-3E83F6A69F0D}"/>
          </ac:spMkLst>
        </pc:spChg>
      </pc:sldChg>
      <pc:sldChg chg="del">
        <pc:chgData name="Kauppila Elina" userId="857d7802-b40f-45a3-975b-e65d80bfc67d" providerId="ADAL" clId="{CFE45205-78D2-4C4C-85EC-D2AD42E5DFDF}" dt="2025-01-22T10:41:15.794" v="15" actId="47"/>
        <pc:sldMkLst>
          <pc:docMk/>
          <pc:sldMk cId="4106030382" sldId="347"/>
        </pc:sldMkLst>
      </pc:sldChg>
      <pc:sldChg chg="delSp mod">
        <pc:chgData name="Kauppila Elina" userId="857d7802-b40f-45a3-975b-e65d80bfc67d" providerId="ADAL" clId="{CFE45205-78D2-4C4C-85EC-D2AD42E5DFDF}" dt="2025-01-22T12:52:15.941" v="1060" actId="478"/>
        <pc:sldMkLst>
          <pc:docMk/>
          <pc:sldMk cId="316444141" sldId="348"/>
        </pc:sldMkLst>
      </pc:sldChg>
      <pc:sldChg chg="addSp delSp modSp new mod ord">
        <pc:chgData name="Kauppila Elina" userId="857d7802-b40f-45a3-975b-e65d80bfc67d" providerId="ADAL" clId="{CFE45205-78D2-4C4C-85EC-D2AD42E5DFDF}" dt="2025-01-26T11:17:52.018" v="1316" actId="14100"/>
        <pc:sldMkLst>
          <pc:docMk/>
          <pc:sldMk cId="211497476" sldId="349"/>
        </pc:sldMkLst>
        <pc:spChg chg="add mod">
          <ac:chgData name="Kauppila Elina" userId="857d7802-b40f-45a3-975b-e65d80bfc67d" providerId="ADAL" clId="{CFE45205-78D2-4C4C-85EC-D2AD42E5DFDF}" dt="2025-01-26T11:17:52.018" v="1316" actId="14100"/>
          <ac:spMkLst>
            <pc:docMk/>
            <pc:sldMk cId="211497476" sldId="349"/>
            <ac:spMk id="4" creationId="{A6D97C25-18CC-C312-AA2B-F8D79F85F99C}"/>
          </ac:spMkLst>
        </pc:spChg>
        <pc:picChg chg="add mod">
          <ac:chgData name="Kauppila Elina" userId="857d7802-b40f-45a3-975b-e65d80bfc67d" providerId="ADAL" clId="{CFE45205-78D2-4C4C-85EC-D2AD42E5DFDF}" dt="2025-01-26T11:17:21.892" v="1275" actId="1076"/>
          <ac:picMkLst>
            <pc:docMk/>
            <pc:sldMk cId="211497476" sldId="349"/>
            <ac:picMk id="3" creationId="{54E09E2B-4417-956A-D43E-62A669E8B1A4}"/>
          </ac:picMkLst>
        </pc:picChg>
        <pc:picChg chg="add del mod">
          <ac:chgData name="Kauppila Elina" userId="857d7802-b40f-45a3-975b-e65d80bfc67d" providerId="ADAL" clId="{CFE45205-78D2-4C4C-85EC-D2AD42E5DFDF}" dt="2025-01-26T11:17:17.691" v="1273" actId="478"/>
          <ac:picMkLst>
            <pc:docMk/>
            <pc:sldMk cId="211497476" sldId="349"/>
            <ac:picMk id="7" creationId="{90B47AAB-D14C-2F7F-DFDC-B2589B80E82E}"/>
          </ac:picMkLst>
        </pc:picChg>
      </pc:sldChg>
      <pc:sldChg chg="addSp delSp modSp new del mod">
        <pc:chgData name="Kauppila Elina" userId="857d7802-b40f-45a3-975b-e65d80bfc67d" providerId="ADAL" clId="{CFE45205-78D2-4C4C-85EC-D2AD42E5DFDF}" dt="2025-01-22T10:41:03.386" v="14" actId="47"/>
        <pc:sldMkLst>
          <pc:docMk/>
          <pc:sldMk cId="1712030305" sldId="349"/>
        </pc:sldMkLst>
      </pc:sldChg>
      <pc:sldChg chg="addSp delSp modSp new mod ord">
        <pc:chgData name="Kauppila Elina" userId="857d7802-b40f-45a3-975b-e65d80bfc67d" providerId="ADAL" clId="{CFE45205-78D2-4C4C-85EC-D2AD42E5DFDF}" dt="2025-01-24T12:19:08.200" v="1272" actId="1076"/>
        <pc:sldMkLst>
          <pc:docMk/>
          <pc:sldMk cId="1701343079" sldId="350"/>
        </pc:sldMkLst>
        <pc:spChg chg="mod">
          <ac:chgData name="Kauppila Elina" userId="857d7802-b40f-45a3-975b-e65d80bfc67d" providerId="ADAL" clId="{CFE45205-78D2-4C4C-85EC-D2AD42E5DFDF}" dt="2025-01-24T12:18:17.740" v="1261" actId="20577"/>
          <ac:spMkLst>
            <pc:docMk/>
            <pc:sldMk cId="1701343079" sldId="350"/>
            <ac:spMk id="2" creationId="{24E9437A-488F-2370-0996-ED195F257AAB}"/>
          </ac:spMkLst>
        </pc:spChg>
        <pc:spChg chg="add mod">
          <ac:chgData name="Kauppila Elina" userId="857d7802-b40f-45a3-975b-e65d80bfc67d" providerId="ADAL" clId="{CFE45205-78D2-4C4C-85EC-D2AD42E5DFDF}" dt="2025-01-24T12:14:43.675" v="1223"/>
          <ac:spMkLst>
            <pc:docMk/>
            <pc:sldMk cId="1701343079" sldId="350"/>
            <ac:spMk id="16" creationId="{F0EF3F68-2594-F05D-4185-A89D15AD6B36}"/>
          </ac:spMkLst>
        </pc:spChg>
        <pc:picChg chg="add mod">
          <ac:chgData name="Kauppila Elina" userId="857d7802-b40f-45a3-975b-e65d80bfc67d" providerId="ADAL" clId="{CFE45205-78D2-4C4C-85EC-D2AD42E5DFDF}" dt="2025-01-24T12:13:55.005" v="1160" actId="1076"/>
          <ac:picMkLst>
            <pc:docMk/>
            <pc:sldMk cId="1701343079" sldId="350"/>
            <ac:picMk id="7" creationId="{C4E2F9EC-7EA1-3115-82E1-6473A73A7E56}"/>
          </ac:picMkLst>
        </pc:picChg>
        <pc:picChg chg="add mod">
          <ac:chgData name="Kauppila Elina" userId="857d7802-b40f-45a3-975b-e65d80bfc67d" providerId="ADAL" clId="{CFE45205-78D2-4C4C-85EC-D2AD42E5DFDF}" dt="2025-01-24T12:11:10.859" v="1118" actId="1076"/>
          <ac:picMkLst>
            <pc:docMk/>
            <pc:sldMk cId="1701343079" sldId="350"/>
            <ac:picMk id="9" creationId="{6B76DA5D-3590-A0AD-D26B-D00D98F36384}"/>
          </ac:picMkLst>
        </pc:picChg>
        <pc:picChg chg="add mod">
          <ac:chgData name="Kauppila Elina" userId="857d7802-b40f-45a3-975b-e65d80bfc67d" providerId="ADAL" clId="{CFE45205-78D2-4C4C-85EC-D2AD42E5DFDF}" dt="2025-01-24T12:13:50.785" v="1159" actId="1076"/>
          <ac:picMkLst>
            <pc:docMk/>
            <pc:sldMk cId="1701343079" sldId="350"/>
            <ac:picMk id="11" creationId="{845D75A1-2C3D-12D3-0F69-CD364EB3D90D}"/>
          </ac:picMkLst>
        </pc:picChg>
        <pc:picChg chg="add mod">
          <ac:chgData name="Kauppila Elina" userId="857d7802-b40f-45a3-975b-e65d80bfc67d" providerId="ADAL" clId="{CFE45205-78D2-4C4C-85EC-D2AD42E5DFDF}" dt="2025-01-24T12:18:13.146" v="1249" actId="1036"/>
          <ac:picMkLst>
            <pc:docMk/>
            <pc:sldMk cId="1701343079" sldId="350"/>
            <ac:picMk id="13" creationId="{70AC9B78-3B13-4221-9F5B-ADC3BD39E22F}"/>
          </ac:picMkLst>
        </pc:picChg>
        <pc:picChg chg="add mod">
          <ac:chgData name="Kauppila Elina" userId="857d7802-b40f-45a3-975b-e65d80bfc67d" providerId="ADAL" clId="{CFE45205-78D2-4C4C-85EC-D2AD42E5DFDF}" dt="2025-01-24T12:13:47.337" v="1158" actId="1076"/>
          <ac:picMkLst>
            <pc:docMk/>
            <pc:sldMk cId="1701343079" sldId="350"/>
            <ac:picMk id="15" creationId="{6F452EDB-4AB7-E663-99D5-E7EF1A7A34F2}"/>
          </ac:picMkLst>
        </pc:picChg>
        <pc:picChg chg="add mod">
          <ac:chgData name="Kauppila Elina" userId="857d7802-b40f-45a3-975b-e65d80bfc67d" providerId="ADAL" clId="{CFE45205-78D2-4C4C-85EC-D2AD42E5DFDF}" dt="2025-01-24T12:18:50.124" v="1264" actId="1076"/>
          <ac:picMkLst>
            <pc:docMk/>
            <pc:sldMk cId="1701343079" sldId="350"/>
            <ac:picMk id="18" creationId="{1764383F-C09E-3127-8615-D74593AC5E85}"/>
          </ac:picMkLst>
        </pc:picChg>
        <pc:picChg chg="add mod ord">
          <ac:chgData name="Kauppila Elina" userId="857d7802-b40f-45a3-975b-e65d80bfc67d" providerId="ADAL" clId="{CFE45205-78D2-4C4C-85EC-D2AD42E5DFDF}" dt="2025-01-24T12:19:08.200" v="1272" actId="1076"/>
          <ac:picMkLst>
            <pc:docMk/>
            <pc:sldMk cId="1701343079" sldId="350"/>
            <ac:picMk id="20" creationId="{BE04B2AE-08AB-E3E0-B4E7-D9286E255FCF}"/>
          </ac:picMkLst>
        </pc:picChg>
      </pc:sldChg>
    </pc:docChg>
  </pc:docChgLst>
  <pc:docChgLst>
    <pc:chgData name="Kauppila Elina" userId="857d7802-b40f-45a3-975b-e65d80bfc67d" providerId="ADAL" clId="{631C2E5F-6C03-496F-9430-ABF19F8CB712}"/>
    <pc:docChg chg="undo custSel addSld delSld modSld sldOrd">
      <pc:chgData name="Kauppila Elina" userId="857d7802-b40f-45a3-975b-e65d80bfc67d" providerId="ADAL" clId="{631C2E5F-6C03-496F-9430-ABF19F8CB712}" dt="2024-11-26T13:39:22.711" v="664" actId="700"/>
      <pc:docMkLst>
        <pc:docMk/>
      </pc:docMkLst>
      <pc:sldChg chg="del">
        <pc:chgData name="Kauppila Elina" userId="857d7802-b40f-45a3-975b-e65d80bfc67d" providerId="ADAL" clId="{631C2E5F-6C03-496F-9430-ABF19F8CB712}" dt="2024-11-15T10:59:25.480" v="162" actId="47"/>
        <pc:sldMkLst>
          <pc:docMk/>
          <pc:sldMk cId="1817712323" sldId="256"/>
        </pc:sldMkLst>
      </pc:sldChg>
      <pc:sldChg chg="addSp delSp modSp mod modClrScheme chgLayout">
        <pc:chgData name="Kauppila Elina" userId="857d7802-b40f-45a3-975b-e65d80bfc67d" providerId="ADAL" clId="{631C2E5F-6C03-496F-9430-ABF19F8CB712}" dt="2024-11-26T13:34:47.573" v="599" actId="27636"/>
        <pc:sldMkLst>
          <pc:docMk/>
          <pc:sldMk cId="1201153849" sldId="257"/>
        </pc:sldMkLst>
      </pc:sldChg>
      <pc:sldChg chg="addSp delSp modSp add mod setBg modClrScheme chgLayout">
        <pc:chgData name="Kauppila Elina" userId="857d7802-b40f-45a3-975b-e65d80bfc67d" providerId="ADAL" clId="{631C2E5F-6C03-496F-9430-ABF19F8CB712}" dt="2024-11-15T10:59:37.150" v="175" actId="1035"/>
        <pc:sldMkLst>
          <pc:docMk/>
          <pc:sldMk cId="567875872" sldId="258"/>
        </pc:sldMkLst>
        <pc:spChg chg="mod ord">
          <ac:chgData name="Kauppila Elina" userId="857d7802-b40f-45a3-975b-e65d80bfc67d" providerId="ADAL" clId="{631C2E5F-6C03-496F-9430-ABF19F8CB712}" dt="2024-11-15T10:59:37.150" v="175" actId="1035"/>
          <ac:spMkLst>
            <pc:docMk/>
            <pc:sldMk cId="567875872" sldId="258"/>
            <ac:spMk id="2" creationId="{0E052028-CCF9-0A44-82AB-381B5C0D8FFA}"/>
          </ac:spMkLst>
        </pc:spChg>
      </pc:sldChg>
      <pc:sldChg chg="add del setBg">
        <pc:chgData name="Kauppila Elina" userId="857d7802-b40f-45a3-975b-e65d80bfc67d" providerId="ADAL" clId="{631C2E5F-6C03-496F-9430-ABF19F8CB712}" dt="2024-11-15T10:46:42.862" v="4" actId="47"/>
        <pc:sldMkLst>
          <pc:docMk/>
          <pc:sldMk cId="2369065706" sldId="258"/>
        </pc:sldMkLst>
      </pc:sldChg>
      <pc:sldChg chg="addSp delSp modSp mod modClrScheme chgLayout">
        <pc:chgData name="Kauppila Elina" userId="857d7802-b40f-45a3-975b-e65d80bfc67d" providerId="ADAL" clId="{631C2E5F-6C03-496F-9430-ABF19F8CB712}" dt="2024-11-19T11:53:06.788" v="535" actId="27636"/>
        <pc:sldMkLst>
          <pc:docMk/>
          <pc:sldMk cId="364774407" sldId="259"/>
        </pc:sldMkLst>
      </pc:sldChg>
      <pc:sldChg chg="addSp delSp modSp new del mod setBg modClrScheme chgLayout">
        <pc:chgData name="Kauppila Elina" userId="857d7802-b40f-45a3-975b-e65d80bfc67d" providerId="ADAL" clId="{631C2E5F-6C03-496F-9430-ABF19F8CB712}" dt="2024-11-15T10:55:29.601" v="87" actId="47"/>
        <pc:sldMkLst>
          <pc:docMk/>
          <pc:sldMk cId="2850309666" sldId="259"/>
        </pc:sldMkLst>
      </pc:sldChg>
      <pc:sldChg chg="addSp delSp modSp add del mod modClrScheme chgLayout">
        <pc:chgData name="Kauppila Elina" userId="857d7802-b40f-45a3-975b-e65d80bfc67d" providerId="ADAL" clId="{631C2E5F-6C03-496F-9430-ABF19F8CB712}" dt="2024-11-15T10:58:30.521" v="159" actId="47"/>
        <pc:sldMkLst>
          <pc:docMk/>
          <pc:sldMk cId="1498355746" sldId="260"/>
        </pc:sldMkLst>
      </pc:sldChg>
      <pc:sldChg chg="add ord">
        <pc:chgData name="Kauppila Elina" userId="857d7802-b40f-45a3-975b-e65d80bfc67d" providerId="ADAL" clId="{631C2E5F-6C03-496F-9430-ABF19F8CB712}" dt="2024-11-15T11:00:39.419" v="177"/>
        <pc:sldMkLst>
          <pc:docMk/>
          <pc:sldMk cId="558292128" sldId="324"/>
        </pc:sldMkLst>
      </pc:sldChg>
      <pc:sldChg chg="addSp delSp modSp new mod modClrScheme chgLayout">
        <pc:chgData name="Kauppila Elina" userId="857d7802-b40f-45a3-975b-e65d80bfc67d" providerId="ADAL" clId="{631C2E5F-6C03-496F-9430-ABF19F8CB712}" dt="2024-11-15T11:17:45.748" v="450" actId="27636"/>
        <pc:sldMkLst>
          <pc:docMk/>
          <pc:sldMk cId="1722617304" sldId="325"/>
        </pc:sldMkLst>
      </pc:sldChg>
      <pc:sldChg chg="modSp add mod">
        <pc:chgData name="Kauppila Elina" userId="857d7802-b40f-45a3-975b-e65d80bfc67d" providerId="ADAL" clId="{631C2E5F-6C03-496F-9430-ABF19F8CB712}" dt="2024-11-19T12:07:43.591" v="597" actId="20577"/>
        <pc:sldMkLst>
          <pc:docMk/>
          <pc:sldMk cId="1677964241" sldId="326"/>
        </pc:sldMkLst>
        <pc:spChg chg="mod">
          <ac:chgData name="Kauppila Elina" userId="857d7802-b40f-45a3-975b-e65d80bfc67d" providerId="ADAL" clId="{631C2E5F-6C03-496F-9430-ABF19F8CB712}" dt="2024-11-19T12:07:10.229" v="593" actId="20577"/>
          <ac:spMkLst>
            <pc:docMk/>
            <pc:sldMk cId="1677964241" sldId="326"/>
            <ac:spMk id="2" creationId="{6CC6B8A6-4140-1CA3-D822-60FE2F9C3707}"/>
          </ac:spMkLst>
        </pc:spChg>
        <pc:spChg chg="mod">
          <ac:chgData name="Kauppila Elina" userId="857d7802-b40f-45a3-975b-e65d80bfc67d" providerId="ADAL" clId="{631C2E5F-6C03-496F-9430-ABF19F8CB712}" dt="2024-11-19T12:07:43.591" v="597" actId="20577"/>
          <ac:spMkLst>
            <pc:docMk/>
            <pc:sldMk cId="1677964241" sldId="326"/>
            <ac:spMk id="3" creationId="{9F332FC2-A692-C3D4-5291-619901BAB063}"/>
          </ac:spMkLst>
        </pc:spChg>
      </pc:sldChg>
      <pc:sldChg chg="addSp delSp modSp add mod">
        <pc:chgData name="Kauppila Elina" userId="857d7802-b40f-45a3-975b-e65d80bfc67d" providerId="ADAL" clId="{631C2E5F-6C03-496F-9430-ABF19F8CB712}" dt="2024-11-19T12:06:36.854" v="582" actId="2711"/>
        <pc:sldMkLst>
          <pc:docMk/>
          <pc:sldMk cId="3819433598" sldId="327"/>
        </pc:sldMkLst>
        <pc:spChg chg="mod">
          <ac:chgData name="Kauppila Elina" userId="857d7802-b40f-45a3-975b-e65d80bfc67d" providerId="ADAL" clId="{631C2E5F-6C03-496F-9430-ABF19F8CB712}" dt="2024-11-19T12:06:36.854" v="582" actId="2711"/>
          <ac:spMkLst>
            <pc:docMk/>
            <pc:sldMk cId="3819433598" sldId="327"/>
            <ac:spMk id="3" creationId="{9F332FC2-A692-C3D4-5291-619901BAB063}"/>
          </ac:spMkLst>
        </pc:spChg>
      </pc:sldChg>
      <pc:sldChg chg="addSp delSp modSp new mod setBg modClrScheme chgLayout">
        <pc:chgData name="Kauppila Elina" userId="857d7802-b40f-45a3-975b-e65d80bfc67d" providerId="ADAL" clId="{631C2E5F-6C03-496F-9430-ABF19F8CB712}" dt="2024-11-26T13:37:21.270" v="624" actId="1076"/>
        <pc:sldMkLst>
          <pc:docMk/>
          <pc:sldMk cId="2681411133" sldId="328"/>
        </pc:sldMkLst>
      </pc:sldChg>
      <pc:sldChg chg="addSp delSp modSp new del mod modClrScheme chgLayout">
        <pc:chgData name="Kauppila Elina" userId="857d7802-b40f-45a3-975b-e65d80bfc67d" providerId="ADAL" clId="{631C2E5F-6C03-496F-9430-ABF19F8CB712}" dt="2024-11-26T13:35:38.605" v="605" actId="47"/>
        <pc:sldMkLst>
          <pc:docMk/>
          <pc:sldMk cId="3970268995" sldId="328"/>
        </pc:sldMkLst>
      </pc:sldChg>
      <pc:sldChg chg="addSp delSp modSp new mod modClrScheme chgLayout">
        <pc:chgData name="Kauppila Elina" userId="857d7802-b40f-45a3-975b-e65d80bfc67d" providerId="ADAL" clId="{631C2E5F-6C03-496F-9430-ABF19F8CB712}" dt="2024-11-26T13:39:22.711" v="664" actId="700"/>
        <pc:sldMkLst>
          <pc:docMk/>
          <pc:sldMk cId="3721957105" sldId="3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357B9940-5FBD-4721-BC3C-5042CDA94A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53A868F-7CD4-4A57-8F66-C3BD4FB55F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F14D5-3BF7-4525-A940-C90E82E2FD86}" type="datetimeFigureOut">
              <a:rPr lang="fi-FI" smtClean="0"/>
              <a:t>26.1.2025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68A1576-5F9E-4762-99A0-BEAA73A274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A1CF41-5E95-4287-BCFE-FBA37EC9DC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C8EF5-0874-4E97-BA44-586DFD0D0E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1911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26.1.2025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7" name="Kuva 6" descr="Oulun kaupungin tunnus">
            <a:extLst>
              <a:ext uri="{FF2B5EF4-FFF2-40B4-BE49-F238E27FC236}">
                <a16:creationId xmlns:a16="http://schemas.microsoft.com/office/drawing/2014/main" id="{151B56D5-D3B8-6045-BD57-499AABEFE4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5" y="3677750"/>
            <a:ext cx="1620838" cy="24881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A65FCE-704F-AB46-B1CC-26149EDD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08702" y="517149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50F1FA-A526-AD47-B913-1582A2FE5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550"/>
            <a:ext cx="4114800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F4FAD0AA-26E5-284B-AB58-73CB27A5FA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621261-E8DF-144D-B79D-0C92CCD3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B1B380D-DC23-B745-B3E8-6110D503E82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70CE01D4-2497-5E46-86C3-6E13587426D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35F6A20-8671-AD40-8457-2CE8C1B8BA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D6AC51E6-218F-644F-B6CA-3A8B67254A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499689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BC1A696-93A4-3C45-9568-001E94B43F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4560530-3C97-3648-B802-FA6ADBDCCDE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35CF5E1-EF66-7246-9319-270AEC519C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865548"/>
            <a:ext cx="3345929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5BE33DF-E468-604B-A3A9-F10DB2CB9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DBBD776-2310-424F-B591-B6F4AAF9D8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18A5ED0-761D-244A-8BBE-74685562CE2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A4D973E-C65F-0145-BECD-6839D36935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79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6030B3-D797-064F-94DF-9C20B759EF6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7F4EAD-9B67-8546-9AE0-38D0552839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1027A-87BF-1747-9F3A-4BE1456C6E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84E62F0-D362-F34C-910C-36AADA6D8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8AFD1671-4F7D-B844-ACCE-D1DCA8C42E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004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33B9154-78EC-1542-8A9D-A142372061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4" y="3435377"/>
            <a:ext cx="10560423" cy="274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4069977"/>
            <a:ext cx="7371140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4894730"/>
            <a:ext cx="5951728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0315" y="5244727"/>
            <a:ext cx="2743200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842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63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6D663794-173F-1945-9939-99D1AB46A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496" y="1290917"/>
            <a:ext cx="3354204" cy="1658417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29425" y="3145536"/>
            <a:ext cx="3265304" cy="763076"/>
          </a:xfrm>
        </p:spPr>
        <p:txBody>
          <a:bodyPr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9" name="Kuva 8" descr="Oulun kaupungin tunnus">
            <a:extLst>
              <a:ext uri="{FF2B5EF4-FFF2-40B4-BE49-F238E27FC236}">
                <a16:creationId xmlns:a16="http://schemas.microsoft.com/office/drawing/2014/main" id="{847B4E10-1EEF-AA41-B10E-C0677346D0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320" y="4104813"/>
            <a:ext cx="898798" cy="1379718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A9414E8-5AD8-8144-8B54-32B155E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53047" y="5208868"/>
            <a:ext cx="2290987" cy="365125"/>
          </a:xfrm>
        </p:spPr>
        <p:txBody>
          <a:bodyPr/>
          <a:lstStyle>
            <a:lvl1pPr algn="r">
              <a:defRPr sz="1400" b="1"/>
            </a:lvl1pPr>
          </a:lstStyle>
          <a:p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E8C5CCC-9D39-4442-8DE6-B5FACAA6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072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D95F51E2-F3FE-0342-BE9F-F5E1058A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/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11" name="Kuva 10" descr="Oulun kaupungin tunnus">
            <a:extLst>
              <a:ext uri="{FF2B5EF4-FFF2-40B4-BE49-F238E27FC236}">
                <a16:creationId xmlns:a16="http://schemas.microsoft.com/office/drawing/2014/main" id="{A9479630-7DE6-4C4B-9AAB-CA44D496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48289" y="5934820"/>
            <a:ext cx="810418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8760C89-6817-3A49-8E64-DA29B5A7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9500" y="61785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2" r:id="rId3"/>
    <p:sldLayoutId id="2147483684" r:id="rId4"/>
    <p:sldLayoutId id="2147483661" r:id="rId5"/>
    <p:sldLayoutId id="2147483683" r:id="rId6"/>
    <p:sldLayoutId id="2147483685" r:id="rId7"/>
    <p:sldLayoutId id="2147483662" r:id="rId8"/>
    <p:sldLayoutId id="2147483663" r:id="rId9"/>
    <p:sldLayoutId id="2147483650" r:id="rId10"/>
    <p:sldLayoutId id="2147483651" r:id="rId11"/>
    <p:sldLayoutId id="2147483664" r:id="rId12"/>
    <p:sldLayoutId id="2147483665" r:id="rId13"/>
    <p:sldLayoutId id="2147483666" r:id="rId14"/>
    <p:sldLayoutId id="2147483667" r:id="rId15"/>
    <p:sldLayoutId id="2147483670" r:id="rId16"/>
    <p:sldLayoutId id="2147483668" r:id="rId17"/>
    <p:sldLayoutId id="2147483669" r:id="rId18"/>
    <p:sldLayoutId id="2147483677" r:id="rId19"/>
    <p:sldLayoutId id="2147483673" r:id="rId20"/>
    <p:sldLayoutId id="2147483675" r:id="rId21"/>
    <p:sldLayoutId id="2147483674" r:id="rId22"/>
    <p:sldLayoutId id="2147483676" r:id="rId23"/>
    <p:sldLayoutId id="2147483678" r:id="rId24"/>
    <p:sldLayoutId id="2147483679" r:id="rId25"/>
    <p:sldLayoutId id="2147483680" r:id="rId26"/>
    <p:sldLayoutId id="2147483681" r:id="rId2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ouka.fi/lukevinkaupunni/lukumittari" TargetMode="Externa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ouka.fi/lukevinkaupunni" TargetMode="Externa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elina.kauppila@ouka.fi" TargetMode="External"/><Relationship Id="rId2" Type="http://schemas.openxmlformats.org/officeDocument/2006/relationships/hyperlink" Target="mailto:tanja.salo@ouka.fi" TargetMode="Externa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hyperlink" Target="https://www.ouka.fi/lukevinkaupunni/esittelymateriaalit" TargetMode="External"/><Relationship Id="rId4" Type="http://schemas.openxmlformats.org/officeDocument/2006/relationships/hyperlink" Target="mailto:mikko.paajala@ouka.f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ka.fi/lukevinkaupunni/lukeminen-kirjastoyhteistyo-ohjausryhma" TargetMode="Externa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lukutaito-ohjelma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oph.fi/fi/tilastot-ja-julkaisut/julkaisut/kansallinen-lukutaitostrategia-2030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oph.fi/fi/lukeva-koulu" TargetMode="External"/><Relationship Id="rId5" Type="http://schemas.openxmlformats.org/officeDocument/2006/relationships/hyperlink" Target="https://www.oph.fi/fi/lukeva-varhaiskasvatus" TargetMode="External"/><Relationship Id="rId4" Type="http://schemas.openxmlformats.org/officeDocument/2006/relationships/hyperlink" Target="https://www.oph.fi/fi/lukeva-kunt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ka.fi/hyvinvointi" TargetMode="External"/><Relationship Id="rId2" Type="http://schemas.openxmlformats.org/officeDocument/2006/relationships/hyperlink" Target="https://www.ouka.fi/oulun-kaupunkistrategia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g"/><Relationship Id="rId4" Type="http://schemas.openxmlformats.org/officeDocument/2006/relationships/hyperlink" Target="https://www.ouka.fi/ouluoivalta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h.fi/fi/lukeva-koulu" TargetMode="External"/><Relationship Id="rId2" Type="http://schemas.openxmlformats.org/officeDocument/2006/relationships/hyperlink" Target="https://www.oph.fi/fi/lukeva-varhaiskasvatus" TargetMode="Externa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hyperlink" Target="https://www.ouka.fi/lukevinkaupunni/ajankohtaista/varhaiskasvatuksessa-rakennetaan-lasten-lukutaidolle-vahvaa-perusta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ka.fi/lukevinkaupunni/markkinointimateriaalit" TargetMode="External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4527" y="4133060"/>
            <a:ext cx="6408927" cy="609743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Oulu - Lukevin </a:t>
            </a:r>
            <a:r>
              <a:rPr lang="fi-FI" dirty="0" err="1">
                <a:solidFill>
                  <a:schemeClr val="tx1"/>
                </a:solidFill>
                <a:latin typeface="Oulun Graadi Otsikko" pitchFamily="50" charset="0"/>
              </a:rPr>
              <a:t>kaupunni</a:t>
            </a:r>
            <a:r>
              <a:rPr lang="fi-FI" dirty="0">
                <a:solidFill>
                  <a:schemeClr val="tx1"/>
                </a:solidFill>
                <a:latin typeface="Oulun Graadi Otsikko" pitchFamily="50" charset="0"/>
              </a:rPr>
              <a:t>!</a:t>
            </a:r>
            <a:endParaRPr lang="fi-FI" dirty="0">
              <a:latin typeface="Oulun Graadi Otsikk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7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05569A-7772-18DA-650C-317D9CE1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5061120" cy="999460"/>
          </a:xfrm>
        </p:spPr>
        <p:txBody>
          <a:bodyPr/>
          <a:lstStyle/>
          <a:p>
            <a:r>
              <a:rPr lang="fi-FI" dirty="0"/>
              <a:t>Lukumittari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D9924FD-C841-9899-23FB-B54C98514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871530"/>
            <a:ext cx="4941432" cy="3594992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Minkä verran oululaiset lukevat tai kuuntelevat kirjoja vuonna 2025?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Saammeko selville missä päin Oulua luetaan eniten?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Laitetaan mittari pyörimään ja luetaan yhdessä Oulusta Euroopan lukevin kulttuuripääkaupunki! Osallistujien kesken arvotaan palkintoja.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Lukumittari löytyy verkosta: </a:t>
            </a:r>
            <a:r>
              <a:rPr lang="fi-FI" sz="1800" u="sng" kern="100" dirty="0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Lukumittari | Lukevin </a:t>
            </a:r>
            <a:r>
              <a:rPr lang="fi-FI" sz="1800" u="sng" kern="100" dirty="0" err="1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kaupunni</a:t>
            </a:r>
            <a:r>
              <a:rPr lang="fi-FI" sz="1800" u="sng" kern="100" dirty="0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| Oulun kaupunki</a:t>
            </a:r>
            <a:r>
              <a:rPr lang="fi-FI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2C58BA3-DD0E-0535-8FC2-FD0C3368A3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DC34CC8-2CCE-8D4B-DF30-B4822BB2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159" y="947391"/>
            <a:ext cx="6154009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8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4E09E2B-4417-956A-D43E-62A669E8B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890" y="471074"/>
            <a:ext cx="7068536" cy="5915851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A6D97C25-18CC-C312-AA2B-F8D79F85F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522336" cy="999460"/>
          </a:xfrm>
        </p:spPr>
        <p:txBody>
          <a:bodyPr/>
          <a:lstStyle/>
          <a:p>
            <a:r>
              <a:rPr lang="fi-FI" dirty="0"/>
              <a:t>Lukumittari</a:t>
            </a:r>
            <a:br>
              <a:rPr lang="fi-FI" dirty="0"/>
            </a:br>
            <a:r>
              <a:rPr lang="fi-FI" dirty="0"/>
              <a:t>alueittain</a:t>
            </a:r>
          </a:p>
        </p:txBody>
      </p:sp>
    </p:spTree>
    <p:extLst>
      <p:ext uri="{BB962C8B-B14F-4D97-AF65-F5344CB8AC3E}">
        <p14:creationId xmlns:p14="http://schemas.microsoft.com/office/powerpoint/2010/main" val="21149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662E34-B8D2-8C96-C458-F21E4A80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-verkkosivut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F03338E-15BC-0864-D1DE-4900C933CF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553" y="1941608"/>
            <a:ext cx="4941432" cy="3202960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Kampanjan verkkosivut löytyvät osoitteesta: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ouka.fi/</a:t>
            </a:r>
            <a:r>
              <a:rPr lang="fi-FI" dirty="0" err="1">
                <a:hlinkClick r:id="rId2"/>
              </a:rPr>
              <a:t>lukevinkaupunni</a:t>
            </a:r>
            <a:r>
              <a:rPr lang="fi-FI" dirty="0">
                <a:hlinkClick r:id="rId2"/>
              </a:rPr>
              <a:t> </a:t>
            </a:r>
            <a:endParaRPr lang="fi-FI" dirty="0"/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kampanjan esittely ja osallistumisohjeita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markkinointimateriaalit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Oulun lukutaitotoimijoiden esittely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Lukukuntoon-haasteet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Digikuntoon-haasteet helmikuussa, STEAM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endParaRPr lang="fi-FI" dirty="0"/>
          </a:p>
        </p:txBody>
      </p:sp>
      <p:pic>
        <p:nvPicPr>
          <p:cNvPr id="9" name="Kuvan paikkamerkki 8" descr="Kuva, joka sisältää kohteen animaatio, kuvitus, clipart, piirros&#10;&#10;Kuvaus luotu automaattisesti">
            <a:extLst>
              <a:ext uri="{FF2B5EF4-FFF2-40B4-BE49-F238E27FC236}">
                <a16:creationId xmlns:a16="http://schemas.microsoft.com/office/drawing/2014/main" id="{CAFAFAC2-2E07-8DBB-9F22-B73565E2A1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252" b="5252"/>
          <a:stretch>
            <a:fillRect/>
          </a:stretch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97F65DA-5CE8-D60E-D7DB-CCBBF2718A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651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778317-D3A5-0757-DE88-CFFA0B1A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>
                <a:latin typeface="Segoe UI"/>
                <a:cs typeface="Segoe UI"/>
              </a:rPr>
              <a:t>Ota yhteyttä!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A797019-1587-CEBF-5573-F994683D05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717706"/>
            <a:ext cx="4941432" cy="3748816"/>
          </a:xfrm>
        </p:spPr>
        <p:txBody>
          <a:bodyPr>
            <a:normAutofit fontScale="92500" lnSpcReduction="10000"/>
          </a:bodyPr>
          <a:lstStyle/>
          <a:p>
            <a:r>
              <a:rPr lang="fi-FI" sz="1800" dirty="0">
                <a:latin typeface="Segoe UI"/>
                <a:cs typeface="Segoe UI"/>
              </a:rPr>
              <a:t>Kerromme mielellämme lisää lukutaitostrategiasta ja Lukevin </a:t>
            </a:r>
            <a:r>
              <a:rPr lang="fi-FI" sz="1800" dirty="0" err="1">
                <a:latin typeface="Segoe UI"/>
                <a:cs typeface="Segoe UI"/>
              </a:rPr>
              <a:t>kaupunni</a:t>
            </a:r>
            <a:r>
              <a:rPr lang="fi-FI" sz="1800" dirty="0">
                <a:latin typeface="Segoe UI"/>
                <a:cs typeface="Segoe UI"/>
              </a:rPr>
              <a:t> –kampanjasta.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Tanja Salo, lukutaidon edistämisen kehittäjäopettaja, </a:t>
            </a:r>
            <a:r>
              <a:rPr lang="fi-FI" sz="1800" dirty="0" err="1">
                <a:latin typeface="Segoe UI"/>
                <a:cs typeface="Segoe UI"/>
              </a:rPr>
              <a:t>SiKu</a:t>
            </a:r>
            <a:r>
              <a:rPr lang="fi-FI" sz="1800" dirty="0">
                <a:latin typeface="Segoe UI"/>
                <a:cs typeface="Segoe UI"/>
              </a:rPr>
              <a:t>, </a:t>
            </a:r>
            <a:r>
              <a:rPr lang="fi-FI" sz="1800" dirty="0">
                <a:latin typeface="Segoe UI"/>
                <a:cs typeface="Segoe UI"/>
                <a:hlinkClick r:id="rId2"/>
              </a:rPr>
              <a:t>tanja.salo@ouka.fi</a:t>
            </a:r>
            <a:endParaRPr lang="fi-FI" sz="18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Elina Kauppila, vastaava informaatikko, Oulun kaupunginkirjasto, kouluyhteistyö, </a:t>
            </a:r>
            <a:r>
              <a:rPr lang="fi-FI" sz="1800" dirty="0">
                <a:latin typeface="Segoe UI"/>
                <a:cs typeface="Segoe UI"/>
                <a:hlinkClick r:id="rId3"/>
              </a:rPr>
              <a:t>elina.kauppila@ouka.fi</a:t>
            </a:r>
            <a:endParaRPr lang="fi-FI" sz="1800" dirty="0">
              <a:latin typeface="Segoe UI"/>
              <a:cs typeface="Segoe UI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i-FI" sz="1800" dirty="0">
                <a:latin typeface="Segoe UI"/>
                <a:cs typeface="Segoe UI"/>
              </a:rPr>
              <a:t>Mikko Paajala, palvelupäällikkö,</a:t>
            </a:r>
            <a:br>
              <a:rPr lang="fi-FI" sz="1800" dirty="0"/>
            </a:br>
            <a:r>
              <a:rPr lang="fi-FI" sz="1800" dirty="0">
                <a:latin typeface="Segoe UI"/>
                <a:cs typeface="Segoe UI"/>
              </a:rPr>
              <a:t>Oulun kaupunginkirjasto, </a:t>
            </a:r>
            <a:r>
              <a:rPr lang="fi-FI" sz="1800" dirty="0">
                <a:latin typeface="Segoe UI"/>
                <a:cs typeface="Segoe UI"/>
                <a:hlinkClick r:id="rId4"/>
              </a:rPr>
              <a:t>mikko.paajala@ouka.fi</a:t>
            </a:r>
            <a:endParaRPr lang="fi-FI" sz="1800" dirty="0">
              <a:latin typeface="Segoe UI"/>
              <a:cs typeface="Segoe UI"/>
            </a:endParaRPr>
          </a:p>
          <a:p>
            <a:endParaRPr lang="fi-FI" sz="1800" dirty="0">
              <a:latin typeface="Segoe UI"/>
              <a:cs typeface="Segoe UI"/>
            </a:endParaRPr>
          </a:p>
          <a:p>
            <a:r>
              <a:rPr lang="fi-FI" sz="1800" dirty="0">
                <a:latin typeface="Segoe UI"/>
                <a:cs typeface="Segoe UI"/>
              </a:rPr>
              <a:t>Esitysmateriaali löytyy Lukevin </a:t>
            </a:r>
            <a:r>
              <a:rPr lang="fi-FI" sz="1800" dirty="0" err="1">
                <a:latin typeface="Segoe UI"/>
                <a:cs typeface="Segoe UI"/>
              </a:rPr>
              <a:t>kaupunni</a:t>
            </a:r>
            <a:r>
              <a:rPr lang="fi-FI" sz="1800" dirty="0">
                <a:latin typeface="Segoe UI"/>
                <a:cs typeface="Segoe UI"/>
              </a:rPr>
              <a:t> -verkkosivuilta: </a:t>
            </a:r>
            <a:r>
              <a:rPr lang="fi-FI" sz="1800" dirty="0">
                <a:latin typeface="Segoe UI"/>
                <a:cs typeface="Segoe UI"/>
                <a:hlinkClick r:id="rId5"/>
              </a:rPr>
              <a:t>Esittelymateriaalit | Lukevin </a:t>
            </a:r>
            <a:r>
              <a:rPr lang="fi-FI" sz="1800" dirty="0" err="1">
                <a:latin typeface="Segoe UI"/>
                <a:cs typeface="Segoe UI"/>
                <a:hlinkClick r:id="rId5"/>
              </a:rPr>
              <a:t>kaupunni</a:t>
            </a:r>
            <a:r>
              <a:rPr lang="fi-FI" sz="1800" dirty="0">
                <a:latin typeface="Segoe UI"/>
                <a:cs typeface="Segoe UI"/>
                <a:hlinkClick r:id="rId5"/>
              </a:rPr>
              <a:t> | Oulun kaupunki</a:t>
            </a:r>
            <a:endParaRPr lang="fi-FI" sz="1800" dirty="0">
              <a:latin typeface="Segoe UI"/>
              <a:cs typeface="Segoe UI"/>
            </a:endParaRPr>
          </a:p>
          <a:p>
            <a:endParaRPr lang="fi-FI" dirty="0"/>
          </a:p>
        </p:txBody>
      </p:sp>
      <p:pic>
        <p:nvPicPr>
          <p:cNvPr id="6" name="Kuva 5" descr="Kuva, joka sisältää kohteen vaate, teksti, Ihmisen kasvot, henkilö&#10;&#10;Kuvaus luotu automaattisesti">
            <a:extLst>
              <a:ext uri="{FF2B5EF4-FFF2-40B4-BE49-F238E27FC236}">
                <a16:creationId xmlns:a16="http://schemas.microsoft.com/office/drawing/2014/main" id="{36E6BCC1-FD24-AC88-683D-C3019AAA4C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976" y="776334"/>
            <a:ext cx="5370471" cy="53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4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AB3033E1-C372-E107-61A5-34FFD704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Euroopan lukevin kulttuuripääkaupunki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94FF98CB-510C-F6C9-53A8-EE1304038C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156720"/>
            <a:ext cx="4941432" cy="363802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i="1" dirty="0"/>
              <a:t>Lukevin </a:t>
            </a:r>
            <a:r>
              <a:rPr lang="fi-FI" b="1" i="1" dirty="0" err="1"/>
              <a:t>kaupunni</a:t>
            </a:r>
            <a:r>
              <a:rPr lang="fi-FI" b="1" i="1" dirty="0"/>
              <a:t> –kampanja </a:t>
            </a:r>
            <a:r>
              <a:rPr lang="fi-FI" dirty="0"/>
              <a:t>on lukemaan innostamisen ja monilukutaidon edistämisen kampanja, jonka tavoitteena on, että Oulu on Euroopan lukevin kulttuuripääkaupunki.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b="0" dirty="0">
                <a:effectLst/>
                <a:latin typeface="+mn-lt"/>
              </a:rPr>
              <a:t>Luomme yhteisöllistä lukemisen kulttuuria ja edistämme kuntalaisten monilukutaitoa.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Lukevin </a:t>
            </a:r>
            <a:r>
              <a:rPr lang="fi-FI" dirty="0" err="1"/>
              <a:t>kaupunni</a:t>
            </a:r>
            <a:r>
              <a:rPr lang="fi-FI" dirty="0"/>
              <a:t> on myös viestintä- ja markkinointikampanja.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Tehdään yhdessä oululaista lukutaitotyötä näkyväksi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ja kerrotaan, millainen on Euroopan Lukevin </a:t>
            </a:r>
            <a:r>
              <a:rPr lang="fi-FI" b="0" i="0" dirty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!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#LukevinKaupunni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#EuroopanLukevinKulttuuripääkaupunki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#OuluLukee</a:t>
            </a:r>
          </a:p>
          <a:p>
            <a:pPr lvl="1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#Oulu2026</a:t>
            </a:r>
            <a:endParaRPr lang="fi-FI" sz="1800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+mn-lt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10" name="Kuvan paikkamerkki 5">
            <a:extLst>
              <a:ext uri="{FF2B5EF4-FFF2-40B4-BE49-F238E27FC236}">
                <a16:creationId xmlns:a16="http://schemas.microsoft.com/office/drawing/2014/main" id="{5C6B0E2A-62EA-7D36-FA8C-82282B56B0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" b="6"/>
          <a:stretch>
            <a:fillRect/>
          </a:stretch>
        </p:blipFill>
        <p:spPr>
          <a:xfrm>
            <a:off x="6497638" y="0"/>
            <a:ext cx="5694362" cy="6858000"/>
          </a:xfrm>
          <a:prstGeom prst="rect">
            <a:avLst/>
          </a:prstGeom>
        </p:spPr>
      </p:pic>
      <p:pic>
        <p:nvPicPr>
          <p:cNvPr id="12" name="Kuva 11" descr="Kuva, joka sisältää kohteen Grafiikka, clipart, graafinen suunnittelu, animaatio&#10;&#10;Kuvaus luotu automaattisesti">
            <a:extLst>
              <a:ext uri="{FF2B5EF4-FFF2-40B4-BE49-F238E27FC236}">
                <a16:creationId xmlns:a16="http://schemas.microsoft.com/office/drawing/2014/main" id="{7E0BCAB8-4E93-0256-D53F-84F7C9F67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001" y="718298"/>
            <a:ext cx="2415999" cy="1344418"/>
          </a:xfrm>
          <a:prstGeom prst="rect">
            <a:avLst/>
          </a:prstGeom>
        </p:spPr>
      </p:pic>
      <p:pic>
        <p:nvPicPr>
          <p:cNvPr id="2" name="Kuva 1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6E6F52FE-8E2A-9F5E-F9DB-6F0C73550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946" y="4733095"/>
            <a:ext cx="2050153" cy="20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3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CD1B3-C8A6-2235-B0AE-FCF743CB1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FEACC439-E8A7-4C11-F217-6EE3C3EE9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Lukeminen &amp; kirjastoyhteistyö</a:t>
            </a:r>
            <a:br>
              <a:rPr lang="fi-FI" dirty="0"/>
            </a:br>
            <a:r>
              <a:rPr lang="fi-FI" dirty="0"/>
              <a:t>-ohjausryhmä koordinoi kampanjaa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4D49A3A-6A11-A7A3-B7C8-3E83F6A69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625" y="2074443"/>
            <a:ext cx="5637534" cy="365978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i-FI" b="1" i="0" dirty="0">
                <a:solidFill>
                  <a:srgbClr val="000000"/>
                </a:solidFill>
                <a:effectLst/>
                <a:latin typeface="+mn-lt"/>
              </a:rPr>
              <a:t>Oulun kaupungin lukutaitotyön ja lukutaitostrategian ohjausryhmä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algn="l"/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Toiminnan tavoitteena 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E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ri ikäisten kuntalaisten lukutaidon monialainen kehittäminen ja koordinointi Oulussa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L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ukutaitotyön rakenteiden ylläpitäminen ja vahvistaminen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  <a:latin typeface="+mn-lt"/>
              </a:rPr>
              <a:t>O</a:t>
            </a:r>
            <a:r>
              <a:rPr lang="fi-FI" i="0" dirty="0">
                <a:solidFill>
                  <a:srgbClr val="000000"/>
                </a:solidFill>
                <a:effectLst/>
                <a:latin typeface="+mn-lt"/>
              </a:rPr>
              <a:t>hjausryhmä edistää myös kirjastojen yhteistyötä </a:t>
            </a:r>
            <a:r>
              <a:rPr lang="fi-FI" b="0" i="0" dirty="0">
                <a:solidFill>
                  <a:srgbClr val="000000"/>
                </a:solidFill>
                <a:effectLst/>
                <a:latin typeface="+mn-lt"/>
              </a:rPr>
              <a:t>varhaiskasvatuksen, perusopetuksen ja lukiokoulutuksen kanssa. </a:t>
            </a:r>
            <a:br>
              <a:rPr lang="fi-FI" b="0" i="0" dirty="0">
                <a:solidFill>
                  <a:srgbClr val="000000"/>
                </a:solidFill>
                <a:effectLst/>
                <a:latin typeface="+mn-lt"/>
              </a:rPr>
            </a:b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  <a:p>
            <a:pPr algn="l"/>
            <a:r>
              <a:rPr lang="fi-FI" dirty="0">
                <a:hlinkClick r:id="rId2"/>
              </a:rPr>
              <a:t>Lukeminen &amp; kirjastoyhteistyö -ohjausryhmä | Lukevin </a:t>
            </a:r>
            <a:r>
              <a:rPr lang="fi-FI" dirty="0" err="1">
                <a:hlinkClick r:id="rId2"/>
              </a:rPr>
              <a:t>kaupunni</a:t>
            </a:r>
            <a:r>
              <a:rPr lang="fi-FI" dirty="0">
                <a:hlinkClick r:id="rId2"/>
              </a:rPr>
              <a:t> | Oulun kaupunki</a:t>
            </a:r>
            <a:endParaRPr lang="fi-FI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2" name="Tekstin paikkamerkki 7">
            <a:extLst>
              <a:ext uri="{FF2B5EF4-FFF2-40B4-BE49-F238E27FC236}">
                <a16:creationId xmlns:a16="http://schemas.microsoft.com/office/drawing/2014/main" id="{F8B45C50-7D5A-85D8-5E75-AE7FB10DB285}"/>
              </a:ext>
            </a:extLst>
          </p:cNvPr>
          <p:cNvSpPr txBox="1">
            <a:spLocks/>
          </p:cNvSpPr>
          <p:nvPr/>
        </p:nvSpPr>
        <p:spPr>
          <a:xfrm>
            <a:off x="6497784" y="557288"/>
            <a:ext cx="5312006" cy="5643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 dirty="0">
                <a:solidFill>
                  <a:srgbClr val="000000"/>
                </a:solidFill>
                <a:latin typeface="+mn-lt"/>
              </a:rPr>
              <a:t>Ohjausryhmän jäsenet: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Harri Kauppinen, aluepäällikkö, ohjausryhmän pj.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Helena Valtakorpi, informaatikko, Oulun koulukirjasto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Marjut Nurmivuori, perusopetusjohtaja,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Juha Aho, kehitysjohtaja,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Jouni Pääkkölä, kirjastopalvelujohtaja,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Mikko Paajala, palvelupäällikkö,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Elina Kauppila, vastaava informaatikko, Oulun kaupunginkirjasto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Sari Nyberg, varhaiskasvatuksen erityisasiantuntija,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Tanja Salo, lukutaidon edistämisen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Maikki Manninen,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Juha Alatalo, projektisuunnittelija, ICT-tiimin palveluvastaava,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Aro Rissa, rehtori, Paulaharjun koulu</a:t>
            </a: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Satu Jehkonen, kehittäjäopettaja,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Marjo Immonen, henkilöstöasiantuntija,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Pauliina Kanervo, laatupäällikkö, </a:t>
            </a:r>
            <a:r>
              <a:rPr lang="fi-FI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SiKu</a:t>
            </a:r>
            <a:endParaRPr lang="fi-FI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806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A92880-5249-02F9-249A-2D1D7A65B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643" y="821044"/>
            <a:ext cx="5312005" cy="580466"/>
          </a:xfrm>
        </p:spPr>
        <p:txBody>
          <a:bodyPr/>
          <a:lstStyle/>
          <a:p>
            <a:r>
              <a:rPr lang="fi-FI" dirty="0"/>
              <a:t>Kansallinen lukutaitostrategia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EDD501-DC5D-923F-86BF-FEB4BDF3C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6" y="1435943"/>
            <a:ext cx="5224817" cy="4170098"/>
          </a:xfrm>
        </p:spPr>
        <p:txBody>
          <a:bodyPr>
            <a:normAutofit/>
          </a:bodyPr>
          <a:lstStyle/>
          <a:p>
            <a:r>
              <a:rPr lang="fi-FI" sz="1700" b="1" i="1" dirty="0">
                <a:latin typeface="+mn-lt"/>
              </a:rPr>
              <a:t>Lukutekojen Oulu – lukutaitostrategia 2026 -hanke. </a:t>
            </a:r>
            <a:r>
              <a:rPr lang="fi-FI" sz="1700" dirty="0">
                <a:latin typeface="+mn-lt"/>
              </a:rPr>
              <a:t>Oulun kaupunki on saanut OPH:lta avustusta 43 734 euroa. Hankeaika 08/2025-12/2026. Oululle rakennetaan oma lukutaitostrategia. Edistetään yhdenvertaisuutta: huomioidaan kaiken ikäiset lukijat ja erityistä lukutaitotukea tarvitsevat ja monikieliset.</a:t>
            </a:r>
            <a:endParaRPr lang="fi-FI" sz="1700" dirty="0">
              <a:latin typeface="+mn-lt"/>
              <a:hlinkClick r:id="rId2"/>
            </a:endParaRPr>
          </a:p>
          <a:p>
            <a:br>
              <a:rPr lang="fi-FI" sz="1700" dirty="0">
                <a:latin typeface="+mn-lt"/>
                <a:hlinkClick r:id="rId2"/>
              </a:rPr>
            </a:br>
            <a:r>
              <a:rPr lang="fi-FI" sz="1700" dirty="0">
                <a:latin typeface="+mn-lt"/>
                <a:hlinkClick r:id="rId2"/>
              </a:rPr>
              <a:t>Kansallinen lukutaitostrategia 2030</a:t>
            </a:r>
            <a:endParaRPr lang="fi-FI" sz="1700" dirty="0">
              <a:latin typeface="+mn-lt"/>
            </a:endParaRPr>
          </a:p>
          <a:p>
            <a:r>
              <a:rPr lang="fi-FI" sz="1700" dirty="0">
                <a:latin typeface="+mn-lt"/>
                <a:hlinkClick r:id="rId3"/>
              </a:rPr>
              <a:t>Lukutaito-ohjelma, Opetushallitus</a:t>
            </a:r>
            <a:r>
              <a:rPr lang="fi-FI" sz="1700" dirty="0">
                <a:latin typeface="+mn-lt"/>
              </a:rPr>
              <a:t>, vastaa lukutaitostrategian toimeenpanosta.</a:t>
            </a: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4"/>
              </a:rPr>
              <a:t>Lukeva kunta</a:t>
            </a:r>
            <a:endParaRPr lang="fi-FI" sz="17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5"/>
              </a:rPr>
              <a:t>Lukeva varhaiskasvatus</a:t>
            </a:r>
            <a:endParaRPr lang="fi-FI" sz="1700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i-FI" sz="1700" dirty="0">
                <a:latin typeface="+mn-lt"/>
                <a:hlinkClick r:id="rId6"/>
              </a:rPr>
              <a:t>Lukeva koulu</a:t>
            </a:r>
            <a:endParaRPr lang="fi-FI" sz="1700" dirty="0">
              <a:latin typeface="+mn-lt"/>
            </a:endParaRPr>
          </a:p>
          <a:p>
            <a:endParaRPr lang="fi-FI" dirty="0"/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63E4B050-E4AD-B54B-5E9D-6AB3231470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7740" b="7740"/>
          <a:stretch/>
        </p:blipFill>
        <p:spPr>
          <a:xfrm>
            <a:off x="6497638" y="0"/>
            <a:ext cx="5694362" cy="6858000"/>
          </a:xfrm>
          <a:prstGeom prst="rect">
            <a:avLst/>
          </a:prstGeom>
          <a:noFill/>
        </p:spPr>
      </p:pic>
      <p:sp>
        <p:nvSpPr>
          <p:cNvPr id="10" name="Tekstin paikkamerkki 5">
            <a:extLst>
              <a:ext uri="{FF2B5EF4-FFF2-40B4-BE49-F238E27FC236}">
                <a16:creationId xmlns:a16="http://schemas.microsoft.com/office/drawing/2014/main" id="{9D6C908F-56F4-E3BA-9BCC-CB83C8A324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6684" y="5948675"/>
            <a:ext cx="2792414" cy="382853"/>
          </a:xfrm>
        </p:spPr>
        <p:txBody>
          <a:bodyPr anchor="b">
            <a:noAutofit/>
          </a:bodyPr>
          <a:lstStyle/>
          <a:p>
            <a:r>
              <a:rPr lang="fi-FI" dirty="0"/>
              <a:t>Kuva: Kansallinen lukutaitostrategia</a:t>
            </a:r>
          </a:p>
        </p:txBody>
      </p:sp>
    </p:spTree>
    <p:extLst>
      <p:ext uri="{BB962C8B-B14F-4D97-AF65-F5344CB8AC3E}">
        <p14:creationId xmlns:p14="http://schemas.microsoft.com/office/powerpoint/2010/main" val="184733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50C7FF-448A-C90C-0A2A-0840EC802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38" y="892244"/>
            <a:ext cx="5312005" cy="594628"/>
          </a:xfrm>
        </p:spPr>
        <p:txBody>
          <a:bodyPr/>
          <a:lstStyle/>
          <a:p>
            <a:r>
              <a:rPr lang="fi-FI" dirty="0"/>
              <a:t>Lukutaito ohjaavissa asiakirjoissa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E47F8F9-8D40-7F4B-4CEE-2BEF6A6954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2681" y="1613632"/>
            <a:ext cx="5303319" cy="3820562"/>
          </a:xfrm>
        </p:spPr>
        <p:txBody>
          <a:bodyPr>
            <a:normAutofit fontScale="92500" lnSpcReduction="10000"/>
          </a:bodyPr>
          <a:lstStyle/>
          <a:p>
            <a:r>
              <a:rPr lang="fi-FI" i="1" dirty="0">
                <a:latin typeface="+mn-lt"/>
              </a:rPr>
              <a:t>”Oulu on aktiivinen toimija kansallisen lukutaitostrategian Lukeva kunta –verkostossa.”</a:t>
            </a:r>
            <a:endParaRPr lang="fi-FI" dirty="0">
              <a:latin typeface="+mn-lt"/>
              <a:hlinkClick r:id="rId2"/>
            </a:endParaRPr>
          </a:p>
          <a:p>
            <a:r>
              <a:rPr lang="fi-FI" dirty="0">
                <a:latin typeface="+mn-lt"/>
                <a:hlinkClick r:id="rId2"/>
              </a:rPr>
              <a:t>Oulun kaupunkistrategia 2030</a:t>
            </a:r>
            <a:endParaRPr lang="fi-FI" dirty="0">
              <a:latin typeface="+mn-lt"/>
            </a:endParaRPr>
          </a:p>
          <a:p>
            <a:br>
              <a:rPr lang="fi-FI" dirty="0">
                <a:latin typeface="+mn-lt"/>
              </a:rPr>
            </a:br>
            <a:r>
              <a:rPr lang="fi-FI" i="1" dirty="0">
                <a:latin typeface="+mn-lt"/>
              </a:rPr>
              <a:t>”Oulun kaupunki sitoutuu kansalliseen lukutaitostrategiaan ja kuntalaisten lukutaitoa edistävään työhön. Vahva lukutaito ja hyvä elämä on tavoitteena jokaiselle oululaiselle.”</a:t>
            </a:r>
            <a:endParaRPr lang="fi-FI" dirty="0">
              <a:latin typeface="+mn-lt"/>
              <a:hlinkClick r:id="rId3"/>
            </a:endParaRPr>
          </a:p>
          <a:p>
            <a:r>
              <a:rPr lang="fi-FI" dirty="0">
                <a:latin typeface="+mn-lt"/>
                <a:hlinkClick r:id="rId3"/>
              </a:rPr>
              <a:t>Oulun kaupungin hyvinvointisuunnitelma</a:t>
            </a:r>
            <a:endParaRPr lang="fi-FI" dirty="0">
              <a:latin typeface="+mn-lt"/>
            </a:endParaRPr>
          </a:p>
          <a:p>
            <a:endParaRPr lang="fi-FI" dirty="0">
              <a:latin typeface="+mn-lt"/>
            </a:endParaRPr>
          </a:p>
          <a:p>
            <a:r>
              <a:rPr lang="fi-FI" i="1" dirty="0">
                <a:latin typeface="+mn-lt"/>
              </a:rPr>
              <a:t>”Oulu on Euroopan lukevin kulttuuripääkaupunki. Jokainen oululainen kokee olevansa osa kulttuuripääkaupunkia.”</a:t>
            </a:r>
          </a:p>
          <a:p>
            <a:r>
              <a:rPr lang="fi-FI" dirty="0">
                <a:latin typeface="+mn-lt"/>
                <a:hlinkClick r:id="rId4"/>
              </a:rPr>
              <a:t>Oulu oivaltaa – sivistysohjelma 2024-2027</a:t>
            </a:r>
            <a:r>
              <a:rPr lang="fi-FI" dirty="0">
                <a:latin typeface="+mn-lt"/>
              </a:rPr>
              <a:t>.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F51E7F0-4DDB-69D5-416C-639CE3133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3918" y="6234284"/>
            <a:ext cx="3914989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  <p:pic>
        <p:nvPicPr>
          <p:cNvPr id="13" name="Kuvan paikkamerkki 12" descr="Kuva, joka sisältää kohteen vaate, kohtaus, kirjahylly, kirjasto&#10;&#10;Kuvaus luotu automaattisesti">
            <a:extLst>
              <a:ext uri="{FF2B5EF4-FFF2-40B4-BE49-F238E27FC236}">
                <a16:creationId xmlns:a16="http://schemas.microsoft.com/office/drawing/2014/main" id="{92103E3E-D121-21A9-CCBE-035A0EA3C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5083" r="39562"/>
          <a:stretch/>
        </p:blipFill>
        <p:spPr>
          <a:xfrm>
            <a:off x="6497782" y="0"/>
            <a:ext cx="5694218" cy="6857999"/>
          </a:xfrm>
        </p:spPr>
      </p:pic>
    </p:spTree>
    <p:extLst>
      <p:ext uri="{BB962C8B-B14F-4D97-AF65-F5344CB8AC3E}">
        <p14:creationId xmlns:p14="http://schemas.microsoft.com/office/powerpoint/2010/main" val="3302421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kuvakaappaus, animaatio, graafinen suunnittelu&#10;&#10;Kuvaus luotu automaattisesti">
            <a:extLst>
              <a:ext uri="{FF2B5EF4-FFF2-40B4-BE49-F238E27FC236}">
                <a16:creationId xmlns:a16="http://schemas.microsoft.com/office/drawing/2014/main" id="{909828CD-F164-36BF-2945-A5656B19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9" y="0"/>
            <a:ext cx="1212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6B8A6-4140-1CA3-D822-60FE2F9C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826565"/>
            <a:ext cx="5312005" cy="680086"/>
          </a:xfrm>
        </p:spPr>
        <p:txBody>
          <a:bodyPr>
            <a:normAutofit/>
          </a:bodyPr>
          <a:lstStyle/>
          <a:p>
            <a:r>
              <a:rPr lang="fi-FI" dirty="0" err="1"/>
              <a:t>SiKun</a:t>
            </a:r>
            <a:r>
              <a:rPr lang="fi-FI" dirty="0"/>
              <a:t> toimijat mukaan kampanjaan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332FC2-A692-C3D4-5291-619901BAB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1531007"/>
            <a:ext cx="5122268" cy="42835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5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cs typeface="Segoe UI"/>
              </a:rPr>
              <a:t>Haastamme </a:t>
            </a:r>
            <a:r>
              <a:rPr lang="fi-FI" sz="1500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  <a:cs typeface="Segoe UI"/>
              </a:rPr>
              <a:t>kaikki </a:t>
            </a:r>
            <a:r>
              <a:rPr lang="fi-FI" sz="15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cs typeface="Segoe UI"/>
              </a:rPr>
              <a:t>tekemään työtä koko kaupungin yhteisen tavoitteen eteen. Edistetään OPH:n </a:t>
            </a:r>
            <a:r>
              <a:rPr lang="fi-FI" sz="15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cs typeface="Segoe UI"/>
                <a:hlinkClick r:id="rId2"/>
              </a:rPr>
              <a:t>Lukeva varhaiskasvatus- </a:t>
            </a:r>
            <a:r>
              <a:rPr lang="fi-FI" sz="15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cs typeface="Segoe UI"/>
              </a:rPr>
              <a:t>ja </a:t>
            </a:r>
            <a:r>
              <a:rPr lang="fi-FI" sz="15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cs typeface="Segoe UI"/>
                <a:hlinkClick r:id="rId3"/>
              </a:rPr>
              <a:t>Lukeva koulu –toimintaan </a:t>
            </a:r>
            <a:r>
              <a:rPr lang="fi-FI" sz="15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n-lt"/>
                <a:cs typeface="Segoe UI"/>
              </a:rPr>
              <a:t>osallistumista.</a:t>
            </a:r>
          </a:p>
          <a:p>
            <a:r>
              <a:rPr lang="fi-FI" sz="1500" b="1" dirty="0">
                <a:solidFill>
                  <a:srgbClr val="000000"/>
                </a:solidFill>
                <a:highlight>
                  <a:srgbClr val="FFFFFF"/>
                </a:highlight>
                <a:latin typeface="+mn-lt"/>
                <a:cs typeface="Segoe UI"/>
              </a:rPr>
              <a:t>Kampanjan teemakuukausia 2025</a:t>
            </a:r>
            <a:endParaRPr lang="fi-FI" sz="15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varhaiskasvatuspalvelut: lukutaitotyö kampanjan teemana 01/2025. 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  <a:hlinkClick r:id="rId4"/>
              </a:rPr>
              <a:t>Varhaiskasvatuksessa rakennetaan lasten lukutaidolle vahva perusta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Digituki ja digitaidot 02/2025, Digikuntoon-haaste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koulujen ja lukioiden lukutaitotyö, 03/2025.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Sanataide ja Lumotut sanat teemana 05/2025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nuorisopalvelut, haastettu mukaan, mm. Byströmillä Lukevin </a:t>
            </a:r>
            <a:r>
              <a:rPr lang="fi-FI" sz="1500" b="0" i="0" dirty="0" err="1">
                <a:solidFill>
                  <a:srgbClr val="000000"/>
                </a:solidFill>
                <a:effectLst/>
                <a:latin typeface="+mn-lt"/>
              </a:rPr>
              <a:t>kaupunni</a:t>
            </a:r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 -joulukalenteri somessa.</a:t>
            </a:r>
          </a:p>
          <a:p>
            <a:r>
              <a:rPr lang="fi-FI" sz="1500" b="0" i="0" dirty="0">
                <a:solidFill>
                  <a:srgbClr val="000000"/>
                </a:solidFill>
                <a:effectLst/>
                <a:latin typeface="+mn-lt"/>
              </a:rPr>
              <a:t>Mukaan mahtuu vielä hyvin!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1C25E6-E9AF-2AD2-DF61-FEFDCBBCB7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93578" y="5948675"/>
            <a:ext cx="3325695" cy="382853"/>
          </a:xfrm>
        </p:spPr>
        <p:txBody>
          <a:bodyPr>
            <a:normAutofit fontScale="92500"/>
          </a:bodyPr>
          <a:lstStyle/>
          <a:p>
            <a:r>
              <a:rPr lang="fi-FI" dirty="0"/>
              <a:t>Kuva: Oulun kaupunki / Minna Mäki-Heikkilä</a:t>
            </a:r>
          </a:p>
        </p:txBody>
      </p:sp>
      <p:pic>
        <p:nvPicPr>
          <p:cNvPr id="10" name="Kuvan paikkamerkki 7" descr="Kuva, joka sisältää kohteen vaate, henkilö, sisä-, Oppiminen&#10;&#10;Kuvaus luotu automaattisesti">
            <a:extLst>
              <a:ext uri="{FF2B5EF4-FFF2-40B4-BE49-F238E27FC236}">
                <a16:creationId xmlns:a16="http://schemas.microsoft.com/office/drawing/2014/main" id="{CAE07705-7E7C-AC86-FF99-862C76F0F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" b="19"/>
          <a:stretch>
            <a:fillRect/>
          </a:stretch>
        </p:blipFill>
        <p:spPr>
          <a:xfrm>
            <a:off x="6497638" y="0"/>
            <a:ext cx="5694362" cy="6858000"/>
          </a:xfrm>
        </p:spPr>
      </p:pic>
    </p:spTree>
    <p:extLst>
      <p:ext uri="{BB962C8B-B14F-4D97-AF65-F5344CB8AC3E}">
        <p14:creationId xmlns:p14="http://schemas.microsoft.com/office/powerpoint/2010/main" val="381943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 descr="Kuva, joka sisältää kohteen Grafiikka, clipart, logo, symboli&#10;&#10;Kuvaus luotu automaattisesti">
            <a:extLst>
              <a:ext uri="{FF2B5EF4-FFF2-40B4-BE49-F238E27FC236}">
                <a16:creationId xmlns:a16="http://schemas.microsoft.com/office/drawing/2014/main" id="{BE04B2AE-08AB-E3E0-B4E7-D9286E25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122" y="4959543"/>
            <a:ext cx="1861431" cy="186143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4E9437A-488F-2370-0996-ED195F257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563526"/>
            <a:ext cx="5312005" cy="999460"/>
          </a:xfrm>
        </p:spPr>
        <p:txBody>
          <a:bodyPr/>
          <a:lstStyle/>
          <a:p>
            <a:r>
              <a:rPr lang="fi-FI" dirty="0"/>
              <a:t>Helposti mukaan valmiilla materiaaleilla</a:t>
            </a:r>
          </a:p>
        </p:txBody>
      </p:sp>
      <p:pic>
        <p:nvPicPr>
          <p:cNvPr id="7" name="Kuva 6" descr="Kuva, joka sisältää kohteen clipart, Grafiikka, graafinen suunnittelu, symboli&#10;&#10;Kuvaus luotu automaattisesti">
            <a:extLst>
              <a:ext uri="{FF2B5EF4-FFF2-40B4-BE49-F238E27FC236}">
                <a16:creationId xmlns:a16="http://schemas.microsoft.com/office/drawing/2014/main" id="{C4E2F9EC-7EA1-3115-82E1-6473A73A7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018" y="2457025"/>
            <a:ext cx="1959004" cy="1972640"/>
          </a:xfrm>
          <a:prstGeom prst="rect">
            <a:avLst/>
          </a:prstGeom>
        </p:spPr>
      </p:pic>
      <p:pic>
        <p:nvPicPr>
          <p:cNvPr id="9" name="Kuva 8" descr="Kuva, joka sisältää kohteen teksti, animaatio, kuvakaappaus, graafinen suunnittelu&#10;&#10;Kuvaus luotu automaattisesti">
            <a:extLst>
              <a:ext uri="{FF2B5EF4-FFF2-40B4-BE49-F238E27FC236}">
                <a16:creationId xmlns:a16="http://schemas.microsoft.com/office/drawing/2014/main" id="{6B76DA5D-3590-A0AD-D26B-D00D98F36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11" name="Kuva 10" descr="Kuva, joka sisältää kohteen teksti, juliste, graafinen suunnittelu, Fontti&#10;&#10;Kuvaus luotu automaattisesti">
            <a:extLst>
              <a:ext uri="{FF2B5EF4-FFF2-40B4-BE49-F238E27FC236}">
                <a16:creationId xmlns:a16="http://schemas.microsoft.com/office/drawing/2014/main" id="{845D75A1-2C3D-12D3-0F69-CD364EB3D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108" y="2536165"/>
            <a:ext cx="2438400" cy="3722622"/>
          </a:xfrm>
          <a:prstGeom prst="rect">
            <a:avLst/>
          </a:prstGeom>
        </p:spPr>
      </p:pic>
      <p:pic>
        <p:nvPicPr>
          <p:cNvPr id="13" name="Kuva 12" descr="Kuva, joka sisältää kohteen animaatio, clipart, kuvitus, Animoidut lastenohjelmat&#10;&#10;Kuvaus luotu automaattisesti">
            <a:extLst>
              <a:ext uri="{FF2B5EF4-FFF2-40B4-BE49-F238E27FC236}">
                <a16:creationId xmlns:a16="http://schemas.microsoft.com/office/drawing/2014/main" id="{70AC9B78-3B13-4221-9F5B-ADC3BD39E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57" y="1686210"/>
            <a:ext cx="2600475" cy="2600475"/>
          </a:xfrm>
          <a:prstGeom prst="rect">
            <a:avLst/>
          </a:prstGeom>
        </p:spPr>
      </p:pic>
      <p:pic>
        <p:nvPicPr>
          <p:cNvPr id="15" name="Kuva 14" descr="Kuva, joka sisältää kohteen teksti, kuvakaappaus, graafinen suunnittelu, Fontti&#10;&#10;Kuvaus luotu automaattisesti">
            <a:extLst>
              <a:ext uri="{FF2B5EF4-FFF2-40B4-BE49-F238E27FC236}">
                <a16:creationId xmlns:a16="http://schemas.microsoft.com/office/drawing/2014/main" id="{6F452EDB-4AB7-E663-99D5-E7EF1A7A3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3838" y="262682"/>
            <a:ext cx="3503670" cy="1972639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F0EF3F68-2594-F05D-4185-A89D15AD6B36}"/>
              </a:ext>
            </a:extLst>
          </p:cNvPr>
          <p:cNvSpPr txBox="1"/>
          <p:nvPr/>
        </p:nvSpPr>
        <p:spPr>
          <a:xfrm>
            <a:off x="404498" y="4556110"/>
            <a:ext cx="459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Markkinointimateriaalit Lukevin-</a:t>
            </a:r>
            <a:r>
              <a:rPr lang="fi-FI" dirty="0" err="1"/>
              <a:t>kaupunni</a:t>
            </a:r>
            <a:r>
              <a:rPr lang="fi-FI" dirty="0"/>
              <a:t> verkkosivuilla: </a:t>
            </a:r>
            <a:r>
              <a:rPr lang="fi-FI" dirty="0">
                <a:hlinkClick r:id="rId8"/>
              </a:rPr>
              <a:t>Markkinointimateriaalit | Lukevin </a:t>
            </a:r>
            <a:r>
              <a:rPr lang="fi-FI" dirty="0" err="1">
                <a:hlinkClick r:id="rId8"/>
              </a:rPr>
              <a:t>kaupunni</a:t>
            </a:r>
            <a:r>
              <a:rPr lang="fi-FI" dirty="0">
                <a:hlinkClick r:id="rId8"/>
              </a:rPr>
              <a:t> | Oulun kaupunki</a:t>
            </a:r>
            <a:endParaRPr lang="fi-FI" dirty="0"/>
          </a:p>
          <a:p>
            <a:endParaRPr lang="fi-FI" dirty="0"/>
          </a:p>
        </p:txBody>
      </p:sp>
      <p:pic>
        <p:nvPicPr>
          <p:cNvPr id="18" name="Kuva 17" descr="Kuva, joka sisältää kohteen Fontti, Grafiikka, logo, musta&#10;&#10;Kuvaus luotu automaattisesti">
            <a:extLst>
              <a:ext uri="{FF2B5EF4-FFF2-40B4-BE49-F238E27FC236}">
                <a16:creationId xmlns:a16="http://schemas.microsoft.com/office/drawing/2014/main" id="{1764383F-C09E-3127-8615-D74593AC5E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793" y="967741"/>
            <a:ext cx="1362839" cy="13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4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C6B8A6-4140-1CA3-D822-60FE2F9C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18873"/>
            <a:ext cx="5312005" cy="739907"/>
          </a:xfrm>
        </p:spPr>
        <p:txBody>
          <a:bodyPr>
            <a:normAutofit fontScale="90000"/>
          </a:bodyPr>
          <a:lstStyle/>
          <a:p>
            <a:r>
              <a:rPr lang="fi-FI" dirty="0"/>
              <a:t>Olemme lukutaitotyössä pitkällä – kerrotaan siitä muillekin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332FC2-A692-C3D4-5291-619901BAB0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8732" y="1469875"/>
            <a:ext cx="4941432" cy="42387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Kouluissa on aktiivista lukemisen edistämistä. Oulun koulukirjastoverkosto on ainutlaatuinen. Koulut ja lukiot osallistuvat aktiivisesti 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Kirjastoreitti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-toimintaan, joka </a:t>
            </a:r>
            <a:r>
              <a:rPr lang="fi-FI" sz="14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tavoitti vuonna 2024 27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430</a:t>
            </a:r>
            <a:r>
              <a:rPr lang="fi-FI" sz="1400" dirty="0">
                <a:solidFill>
                  <a:srgbClr val="11111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lasta ja nuorta. Kasvua osallistujamäärissä edelliseen vuoteen verrattuna on 18,2 %.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Oulun koulujen PISA 2022 -tutkimuksen tulokset olivat myös hyvät. Oulun kaupungin alueen lukutaidon PISA-keskiarvo oli yhteensä 527 pistettä. Suomen kansallinen keskiarvo oli 490 pistettä ja OECD-maiden keskiarvo 476 pistettä.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Varhaiskasvatuksessa kirjat ovat läsnä koko ajan. Yhteistyö kirjaston kanssa on aktiivista ja 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Lukumetka-toiminta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tavoitti v. 2024</a:t>
            </a:r>
            <a:r>
              <a:rPr lang="fi-FI" sz="1400" b="1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400" dirty="0">
                <a:solidFill>
                  <a:srgbClr val="11111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15 595 lasta. Kasvua osallistujamäärissä oli 14,7 %.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Nuorisopalvelut ja monet muut toimijat tekevät myös paljon lukutaidon edistämistyötä.</a:t>
            </a:r>
          </a:p>
        </p:txBody>
      </p:sp>
      <p:pic>
        <p:nvPicPr>
          <p:cNvPr id="5" name="Kuvan paikkamerkki 4" descr="Kuva, joka sisältää kohteen vaate, jalkineet, henkilö, Ihmisen kasvot&#10;&#10;Kuvaus luotu automaattisesti">
            <a:extLst>
              <a:ext uri="{FF2B5EF4-FFF2-40B4-BE49-F238E27FC236}">
                <a16:creationId xmlns:a16="http://schemas.microsoft.com/office/drawing/2014/main" id="{DFCCAB94-EBE2-EA55-A848-508C36F1F6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507" b="17211"/>
          <a:stretch/>
        </p:blipFill>
        <p:spPr>
          <a:xfrm>
            <a:off x="6497782" y="0"/>
            <a:ext cx="5694218" cy="6857999"/>
          </a:xfr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A4871FFC-2FB1-C338-F5BE-617995A403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27751" y="6121922"/>
            <a:ext cx="3864504" cy="382853"/>
          </a:xfrm>
        </p:spPr>
        <p:txBody>
          <a:bodyPr>
            <a:noAutofit/>
          </a:bodyPr>
          <a:lstStyle/>
          <a:p>
            <a:r>
              <a:rPr lang="fi-FI" dirty="0"/>
              <a:t>Kuva: Oulun kaupunginkirjasto / Juha M. Kinnunen</a:t>
            </a:r>
          </a:p>
        </p:txBody>
      </p:sp>
    </p:spTree>
    <p:extLst>
      <p:ext uri="{BB962C8B-B14F-4D97-AF65-F5344CB8AC3E}">
        <p14:creationId xmlns:p14="http://schemas.microsoft.com/office/powerpoint/2010/main" val="1677964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ulu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069"/>
      </a:accent1>
      <a:accent2>
        <a:srgbClr val="00DBFF"/>
      </a:accent2>
      <a:accent3>
        <a:srgbClr val="001E96"/>
      </a:accent3>
      <a:accent4>
        <a:srgbClr val="F05923"/>
      </a:accent4>
      <a:accent5>
        <a:srgbClr val="008CFF"/>
      </a:accent5>
      <a:accent6>
        <a:srgbClr val="006E0A"/>
      </a:accent6>
      <a:hlink>
        <a:srgbClr val="001E96"/>
      </a:hlink>
      <a:folHlink>
        <a:srgbClr val="000000"/>
      </a:folHlink>
    </a:clrScheme>
    <a:fontScheme name="Segoe 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lu_Powerpointpohja.potx" id="{AC8303F7-1F66-4B02-8CC4-7B35D96828BE}" vid="{C442E1DD-C25E-45D7-9299-D4FB55D1316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C3DA2A38C33704FB6FBA27B272A146A" ma:contentTypeVersion="7" ma:contentTypeDescription="Luo uusi asiakirja." ma:contentTypeScope="" ma:versionID="d7a68a2d4df2cef9de09a9b7b1fcf9b7">
  <xsd:schema xmlns:xsd="http://www.w3.org/2001/XMLSchema" xmlns:xs="http://www.w3.org/2001/XMLSchema" xmlns:p="http://schemas.microsoft.com/office/2006/metadata/properties" xmlns:ns2="28628ca7-215c-40d4-94f6-58d2ff8dbf28" xmlns:ns3="cf6341be-266b-45e3-b168-4e56d7494fb3" targetNamespace="http://schemas.microsoft.com/office/2006/metadata/properties" ma:root="true" ma:fieldsID="c04b1d9d31519670bead589de5d7949f" ns2:_="" ns3:_="">
    <xsd:import namespace="28628ca7-215c-40d4-94f6-58d2ff8dbf28"/>
    <xsd:import namespace="cf6341be-266b-45e3-b168-4e56d7494f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28ca7-215c-40d4-94f6-58d2ff8dbf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6341be-266b-45e3-b168-4e56d7494f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F0910E-2E6F-4A83-A014-A28B7085F7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628ca7-215c-40d4-94f6-58d2ff8dbf28"/>
    <ds:schemaRef ds:uri="cf6341be-266b-45e3-b168-4e56d7494f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061C17-370F-48C1-B234-0A99D1A803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3A59F7-C9E9-4ED9-8430-CC44FA4C1A4B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Oulu_Powerpointpohja</Template>
  <TotalTime>1057</TotalTime>
  <Words>756</Words>
  <Application>Microsoft Office PowerPoint</Application>
  <PresentationFormat>Laajakuva</PresentationFormat>
  <Paragraphs>91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Arial</vt:lpstr>
      <vt:lpstr>Calibri</vt:lpstr>
      <vt:lpstr>Oulun Graadi Otsikko</vt:lpstr>
      <vt:lpstr>Segoe UI</vt:lpstr>
      <vt:lpstr>Wingdings</vt:lpstr>
      <vt:lpstr>Office-teema</vt:lpstr>
      <vt:lpstr>Oulu - Lukevin kaupunni!</vt:lpstr>
      <vt:lpstr>Euroopan lukevin kulttuuripääkaupunki</vt:lpstr>
      <vt:lpstr>Lukeminen &amp; kirjastoyhteistyö -ohjausryhmä koordinoi kampanjaa</vt:lpstr>
      <vt:lpstr>Kansallinen lukutaitostrategia</vt:lpstr>
      <vt:lpstr>Lukutaito ohjaavissa asiakirjoissa</vt:lpstr>
      <vt:lpstr>PowerPoint-esitys</vt:lpstr>
      <vt:lpstr>SiKun toimijat mukaan kampanjaan</vt:lpstr>
      <vt:lpstr>Helposti mukaan valmiilla materiaaleilla</vt:lpstr>
      <vt:lpstr>Olemme lukutaitotyössä pitkällä – kerrotaan siitä muillekin</vt:lpstr>
      <vt:lpstr>Lukumittari</vt:lpstr>
      <vt:lpstr>Lukumittari alueittain</vt:lpstr>
      <vt:lpstr>Lukevin kaupunni -verkkosivut</vt:lpstr>
      <vt:lpstr>Ota yhteyttä!</vt:lpstr>
    </vt:vector>
  </TitlesOfParts>
  <Company>Oulun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Kauppila Elina</dc:creator>
  <cp:lastModifiedBy>Kauppila Elina</cp:lastModifiedBy>
  <cp:revision>1</cp:revision>
  <dcterms:created xsi:type="dcterms:W3CDTF">2024-11-15T10:45:15Z</dcterms:created>
  <dcterms:modified xsi:type="dcterms:W3CDTF">2025-01-26T11:17:59Z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2023-11-02T08:31:49Z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01fa4126-6d04-42f5-b1f2-0f2c26e5173d</vt:lpwstr>
  </property>
  <property fmtid="{D5CDD505-2E9C-101B-9397-08002B2CF9AE}" pid="8" name="MSIP_Label_e7f2b28d-54cf-44b6-aad9-6a2b7fb652a6_ContentBits">
    <vt:lpwstr>0</vt:lpwstr>
  </property>
  <property fmtid="{D5CDD505-2E9C-101B-9397-08002B2CF9AE}" pid="9" name="ContentTypeId">
    <vt:lpwstr>0x010100FC3DA2A38C33704FB6FBA27B272A146A</vt:lpwstr>
  </property>
</Properties>
</file>