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66" r:id="rId7"/>
    <p:sldId id="260" r:id="rId8"/>
    <p:sldId id="276" r:id="rId9"/>
    <p:sldId id="277" r:id="rId10"/>
    <p:sldId id="262" r:id="rId11"/>
    <p:sldId id="279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kula Kati" userId="a697d6ea-be1d-4c8b-9395-5a8759ca1f5f" providerId="ADAL" clId="{E792A6C2-A6CA-4230-80B8-E334D8C1BDAF}"/>
    <pc:docChg chg="custSel delSld modSld sldOrd">
      <pc:chgData name="Grekula Kati" userId="a697d6ea-be1d-4c8b-9395-5a8759ca1f5f" providerId="ADAL" clId="{E792A6C2-A6CA-4230-80B8-E334D8C1BDAF}" dt="2025-01-31T12:37:17.797" v="56" actId="2696"/>
      <pc:docMkLst>
        <pc:docMk/>
      </pc:docMkLst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1010411013" sldId="261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102827203" sldId="263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855634890" sldId="264"/>
        </pc:sldMkLst>
      </pc:sldChg>
      <pc:sldChg chg="del">
        <pc:chgData name="Grekula Kati" userId="a697d6ea-be1d-4c8b-9395-5a8759ca1f5f" providerId="ADAL" clId="{E792A6C2-A6CA-4230-80B8-E334D8C1BDAF}" dt="2025-01-31T12:36:43.620" v="55" actId="2696"/>
        <pc:sldMkLst>
          <pc:docMk/>
          <pc:sldMk cId="3519337733" sldId="265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186098431" sldId="271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1135913375" sldId="272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206780361" sldId="273"/>
        </pc:sldMkLst>
      </pc:sldChg>
      <pc:sldChg chg="del">
        <pc:chgData name="Grekula Kati" userId="a697d6ea-be1d-4c8b-9395-5a8759ca1f5f" providerId="ADAL" clId="{E792A6C2-A6CA-4230-80B8-E334D8C1BDAF}" dt="2025-01-31T12:36:32.908" v="54" actId="2696"/>
        <pc:sldMkLst>
          <pc:docMk/>
          <pc:sldMk cId="1771841779" sldId="274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1074823008" sldId="275"/>
        </pc:sldMkLst>
      </pc:sldChg>
      <pc:sldChg chg="modSp mod ord">
        <pc:chgData name="Grekula Kati" userId="a697d6ea-be1d-4c8b-9395-5a8759ca1f5f" providerId="ADAL" clId="{E792A6C2-A6CA-4230-80B8-E334D8C1BDAF}" dt="2025-01-31T12:34:08.095" v="52" actId="27636"/>
        <pc:sldMkLst>
          <pc:docMk/>
          <pc:sldMk cId="1749101124" sldId="279"/>
        </pc:sldMkLst>
        <pc:spChg chg="mod">
          <ac:chgData name="Grekula Kati" userId="a697d6ea-be1d-4c8b-9395-5a8759ca1f5f" providerId="ADAL" clId="{E792A6C2-A6CA-4230-80B8-E334D8C1BDAF}" dt="2025-01-31T12:34:08.095" v="52" actId="27636"/>
          <ac:spMkLst>
            <pc:docMk/>
            <pc:sldMk cId="1749101124" sldId="279"/>
            <ac:spMk id="3" creationId="{7C17D0C0-9A91-0B52-041E-EE307ACA02B9}"/>
          </ac:spMkLst>
        </pc:spChg>
      </pc:sldChg>
      <pc:sldChg chg="del">
        <pc:chgData name="Grekula Kati" userId="a697d6ea-be1d-4c8b-9395-5a8759ca1f5f" providerId="ADAL" clId="{E792A6C2-A6CA-4230-80B8-E334D8C1BDAF}" dt="2025-01-31T12:37:17.797" v="56" actId="2696"/>
        <pc:sldMkLst>
          <pc:docMk/>
          <pc:sldMk cId="1095316118" sldId="280"/>
        </pc:sldMkLst>
      </pc:sldChg>
      <pc:sldChg chg="del">
        <pc:chgData name="Grekula Kati" userId="a697d6ea-be1d-4c8b-9395-5a8759ca1f5f" providerId="ADAL" clId="{E792A6C2-A6CA-4230-80B8-E334D8C1BDAF}" dt="2025-01-31T12:37:17.797" v="56" actId="2696"/>
        <pc:sldMkLst>
          <pc:docMk/>
          <pc:sldMk cId="2248888448" sldId="281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2386470674" sldId="282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1323965858" sldId="283"/>
        </pc:sldMkLst>
      </pc:sldChg>
      <pc:sldChg chg="del">
        <pc:chgData name="Grekula Kati" userId="a697d6ea-be1d-4c8b-9395-5a8759ca1f5f" providerId="ADAL" clId="{E792A6C2-A6CA-4230-80B8-E334D8C1BDAF}" dt="2025-01-31T12:36:32.908" v="54" actId="2696"/>
        <pc:sldMkLst>
          <pc:docMk/>
          <pc:sldMk cId="224663981" sldId="284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2274099269" sldId="285"/>
        </pc:sldMkLst>
      </pc:sldChg>
      <pc:sldChg chg="del">
        <pc:chgData name="Grekula Kati" userId="a697d6ea-be1d-4c8b-9395-5a8759ca1f5f" providerId="ADAL" clId="{E792A6C2-A6CA-4230-80B8-E334D8C1BDAF}" dt="2025-01-31T12:36:11.210" v="53" actId="2696"/>
        <pc:sldMkLst>
          <pc:docMk/>
          <pc:sldMk cId="2533971524" sldId="286"/>
        </pc:sldMkLst>
      </pc:sldChg>
      <pc:sldChg chg="del">
        <pc:chgData name="Grekula Kati" userId="a697d6ea-be1d-4c8b-9395-5a8759ca1f5f" providerId="ADAL" clId="{E792A6C2-A6CA-4230-80B8-E334D8C1BDAF}" dt="2025-01-31T12:36:32.908" v="54" actId="2696"/>
        <pc:sldMkLst>
          <pc:docMk/>
          <pc:sldMk cId="3359920529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guaXnZCIEM" TargetMode="External"/><Relationship Id="rId3" Type="http://schemas.openxmlformats.org/officeDocument/2006/relationships/hyperlink" Target="https://selkakanava.fi/harjoitusohjeet/harjoitusvideot/taukoharjoitusvideoita" TargetMode="External"/><Relationship Id="rId7" Type="http://schemas.openxmlformats.org/officeDocument/2006/relationships/hyperlink" Target="https://www.youtube.com/watch?v=vXo96Mr8P8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gGpRiV09uU?feature=oembed" TargetMode="External"/><Relationship Id="rId6" Type="http://schemas.openxmlformats.org/officeDocument/2006/relationships/hyperlink" Target="https://www.youtube.com/watch?v=D7nzytBohG4" TargetMode="External"/><Relationship Id="rId5" Type="http://schemas.openxmlformats.org/officeDocument/2006/relationships/hyperlink" Target="https://www.youtube.com/watch?v=LrXKg8BFPnY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www.youtube.com/watch?v=3gGpRiV09uU" TargetMode="External"/><Relationship Id="rId9" Type="http://schemas.openxmlformats.org/officeDocument/2006/relationships/hyperlink" Target="https://www.youtube.com/watch?v=4QLLX9Bsxjw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martmoves.fi/liiketta-opiskelupaivaan/taukoliikunta/aivobreikit/" TargetMode="External"/><Relationship Id="rId13" Type="http://schemas.openxmlformats.org/officeDocument/2006/relationships/hyperlink" Target="https://selkakanava.fi/harjoitusohjeet/harjoitusvideot/taukoharjoitusvideoita" TargetMode="External"/><Relationship Id="rId3" Type="http://schemas.openxmlformats.org/officeDocument/2006/relationships/hyperlink" Target="https://www.youtube.com/channel/UCx-oJQCRczELVIYq7OAuF1w" TargetMode="External"/><Relationship Id="rId7" Type="http://schemas.openxmlformats.org/officeDocument/2006/relationships/hyperlink" Target="https://www.youtube.com/watch?v=mAvSq7XLU7o&amp;list=PLDlux754GmPqGuE8YCVylG-RSCU7hS-CC" TargetMode="External"/><Relationship Id="rId12" Type="http://schemas.openxmlformats.org/officeDocument/2006/relationships/hyperlink" Target="https://www.kll.fi/materiaalit/juoksusankarit/spurttihetki-videot/" TargetMode="External"/><Relationship Id="rId2" Type="http://schemas.openxmlformats.org/officeDocument/2006/relationships/hyperlink" Target="https://liikkuvakoulu.fi/ideapankki/idea/sisu-treeneja-ja-taukoja-koulupaiva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moves.fi/liiketta-opiskelupaivaan/taukoliikunta/taukoliikuntavideot/" TargetMode="External"/><Relationship Id="rId11" Type="http://schemas.openxmlformats.org/officeDocument/2006/relationships/hyperlink" Target="https://www.youtube.com/watch?v=6zmDp_rPrgU" TargetMode="External"/><Relationship Id="rId5" Type="http://schemas.openxmlformats.org/officeDocument/2006/relationships/hyperlink" Target="https://www.youtube.com/watch?v=J-8Aab3veno&amp;list=PLQD0GyzWN464R5HhCr3sWahSJ_UsDto_A" TargetMode="External"/><Relationship Id="rId10" Type="http://schemas.openxmlformats.org/officeDocument/2006/relationships/hyperlink" Target="https://sporttipankki.com/" TargetMode="External"/><Relationship Id="rId4" Type="http://schemas.openxmlformats.org/officeDocument/2006/relationships/hyperlink" Target="https://liikkuvakoulu.fi/salaliiketeoria/" TargetMode="External"/><Relationship Id="rId9" Type="http://schemas.openxmlformats.org/officeDocument/2006/relationships/hyperlink" Target="https://www.youtube.com/watch?v=ZahZi9f-rXk&amp;list=PLDlux754GmPofkKZvrUHy6G5J4J4LxNih" TargetMode="External"/><Relationship Id="rId14" Type="http://schemas.openxmlformats.org/officeDocument/2006/relationships/hyperlink" Target="https://www.youtube.com/watch?v=3gGpRiV09uU&amp;list=PLv6QsTgL8Y8Xi44cumunYP7XwfhD4zMm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28jefly8CE&amp;list=PLQD0GyzWN467jNPOIl0W3ZM4xbAlXflsZ&amp;index=21" TargetMode="External"/><Relationship Id="rId13" Type="http://schemas.openxmlformats.org/officeDocument/2006/relationships/hyperlink" Target="https://www.youtube.com/watch?v=UszwNSi4Bjg&amp;list=PLQD0GyzWN467jNPOIl0W3ZM4xbAlXflsZ&amp;index=16" TargetMode="External"/><Relationship Id="rId3" Type="http://schemas.openxmlformats.org/officeDocument/2006/relationships/hyperlink" Target="https://liikkuvakoulu.fi/ideapankki/idea/sisu-treeneja-ja-taukoja-koulupaivaan/" TargetMode="External"/><Relationship Id="rId7" Type="http://schemas.openxmlformats.org/officeDocument/2006/relationships/hyperlink" Target="https://www.youtube.com/watch?v=eZmWIfLtV1E&amp;list=PLQD0GyzWN467jNPOIl0W3ZM4xbAlXflsZ&amp;index=20" TargetMode="External"/><Relationship Id="rId12" Type="http://schemas.openxmlformats.org/officeDocument/2006/relationships/hyperlink" Target="https://www.youtube.com/watch?v=b-b4IFJd90c&amp;list=PLQD0GyzWN467jNPOIl0W3ZM4xbAlXflsZ&amp;index=2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Z9s_p1QJbA?list=PLQD0GyzWN467jNPOIl0W3ZM4xbAlXflsZ" TargetMode="External"/><Relationship Id="rId6" Type="http://schemas.openxmlformats.org/officeDocument/2006/relationships/hyperlink" Target="https://www.youtube.com/watch?v=qmyKqltWnQs" TargetMode="External"/><Relationship Id="rId11" Type="http://schemas.openxmlformats.org/officeDocument/2006/relationships/hyperlink" Target="https://www.youtube.com/watch?v=3itdT8ihrDE&amp;list=PLQD0GyzWN467jNPOIl0W3ZM4xbAlXflsZ&amp;index=17" TargetMode="External"/><Relationship Id="rId5" Type="http://schemas.openxmlformats.org/officeDocument/2006/relationships/hyperlink" Target="https://www.youtube.com/watch?v=rUuuBaUxzs8&amp;list=PLQD0GyzWN467jNPOIl0W3ZM4xbAlXflsZ&amp;index=22" TargetMode="External"/><Relationship Id="rId15" Type="http://schemas.openxmlformats.org/officeDocument/2006/relationships/hyperlink" Target="https://www.youtube.com/watch?v=CyMpzCPDz08&amp;list=PLQD0GyzWN466BsySu3xcPalfiBMSz-TiG&amp;index=10" TargetMode="External"/><Relationship Id="rId10" Type="http://schemas.openxmlformats.org/officeDocument/2006/relationships/hyperlink" Target="https://www.youtube.com/watch?v=H8siL-XCgNA&amp;list=PLQD0GyzWN467jNPOIl0W3ZM4xbAlXflsZ&amp;index=18" TargetMode="External"/><Relationship Id="rId4" Type="http://schemas.openxmlformats.org/officeDocument/2006/relationships/hyperlink" Target="https://www.youtube.com/watch?v=PZ9s_p1QJbA&amp;list=PLQD0GyzWN467jNPOIl0W3ZM4xbAlXflsZ&amp;index=25" TargetMode="External"/><Relationship Id="rId9" Type="http://schemas.openxmlformats.org/officeDocument/2006/relationships/hyperlink" Target="https://www.youtube.com/watch?v=YXgBhV6kbZA&amp;list=PLQD0GyzWN467jNPOIl0W3ZM4xbAlXflsZ&amp;index=23" TargetMode="External"/><Relationship Id="rId1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kqm6-RO10M&amp;list=PLQD0GyzWN464R5HhCr3sWahSJ_UsDto_A&amp;index=10" TargetMode="External"/><Relationship Id="rId3" Type="http://schemas.openxmlformats.org/officeDocument/2006/relationships/hyperlink" Target="https://liikkuvakoulu.fi/salaliiketeoria/" TargetMode="External"/><Relationship Id="rId7" Type="http://schemas.openxmlformats.org/officeDocument/2006/relationships/hyperlink" Target="https://www.youtube.com/watch?v=JlljOCJlb2Q&amp;list=PLQD0GyzWN464R5HhCr3sWahSJ_UsDto_A&amp;index=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OUPOnROUc?feature=oembed" TargetMode="External"/><Relationship Id="rId6" Type="http://schemas.openxmlformats.org/officeDocument/2006/relationships/hyperlink" Target="https://www.youtube.com/watch?v=YttbHpTj3hQ&amp;list=PLQD0GyzWN464R5HhCr3sWahSJ_UsDto_A&amp;index=6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www.youtube.com/watch?v=kZDc1eV8gac&amp;list=PLQD0GyzWN464R5HhCr3sWahSJ_UsDto_A&amp;index=4" TargetMode="External"/><Relationship Id="rId10" Type="http://schemas.openxmlformats.org/officeDocument/2006/relationships/hyperlink" Target="https://www.youtube.com/watch?v=kqaXTYzes6A&amp;list=PLQD0GyzWN466MvGoD9k866bQ5pFXnXSbO" TargetMode="External"/><Relationship Id="rId4" Type="http://schemas.openxmlformats.org/officeDocument/2006/relationships/hyperlink" Target="https://www.youtube.com/watch?v=nhOUPOnROUc" TargetMode="External"/><Relationship Id="rId9" Type="http://schemas.openxmlformats.org/officeDocument/2006/relationships/hyperlink" Target="https://www.youtube.com/watch?v=vrRDjjM5I4E&amp;list=PLQD0GyzWN4675Tq1qhNf8XfBbrB-Rlnw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youtube.com/watch?v=lJ_lDz53sRE" TargetMode="External"/><Relationship Id="rId7" Type="http://schemas.openxmlformats.org/officeDocument/2006/relationships/hyperlink" Target="https://www.youtube.com/watch?v=wAoSI5Szg5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J_lDz53sRE?feature=oembed" TargetMode="External"/><Relationship Id="rId6" Type="http://schemas.openxmlformats.org/officeDocument/2006/relationships/hyperlink" Target="https://www.youtube.com/watch?v=FifYaCWj_rc" TargetMode="External"/><Relationship Id="rId5" Type="http://schemas.openxmlformats.org/officeDocument/2006/relationships/hyperlink" Target="https://www.youtube.com/watch?v=pgGkClfF7_A" TargetMode="External"/><Relationship Id="rId10" Type="http://schemas.openxmlformats.org/officeDocument/2006/relationships/hyperlink" Target="https://smartmoves.fi/liiketta-opiskelupaivaan/taukoliikunta/taukoliikuntavideot/" TargetMode="External"/><Relationship Id="rId4" Type="http://schemas.openxmlformats.org/officeDocument/2006/relationships/hyperlink" Target="https://www.youtube.com/watch?v=XiHPMvJvtzE" TargetMode="External"/><Relationship Id="rId9" Type="http://schemas.openxmlformats.org/officeDocument/2006/relationships/hyperlink" Target="https://www.youtube.com/watch?v=jCQqTahifj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martmoves.fi/liiketta-opiskelupaivaan/taukoliikunta/taukoliikuntavideot/" TargetMode="External"/><Relationship Id="rId3" Type="http://schemas.openxmlformats.org/officeDocument/2006/relationships/hyperlink" Target="https://www.youtube.com/watch?v=gt28KtmEnOY" TargetMode="Externa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28KtmEnOY?feature=oembed" TargetMode="External"/><Relationship Id="rId6" Type="http://schemas.openxmlformats.org/officeDocument/2006/relationships/hyperlink" Target="https://www.youtube.com/watch?v=mAvSq7XLU7o" TargetMode="External"/><Relationship Id="rId5" Type="http://schemas.openxmlformats.org/officeDocument/2006/relationships/hyperlink" Target="https://www.youtube.com/watch?v=4aCnA31Y8Ww" TargetMode="External"/><Relationship Id="rId4" Type="http://schemas.openxmlformats.org/officeDocument/2006/relationships/hyperlink" Target="https://www.youtube.com/watch?v=YZhtsHCooS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martmoves.fi/liiketta-opiskelupaivaan/taukoliikunta/aivobreikit/#video-6-aivobreikki-yy-kaa-koo" TargetMode="External"/><Relationship Id="rId3" Type="http://schemas.openxmlformats.org/officeDocument/2006/relationships/hyperlink" Target="https://smartmoves.fi/liiketta-opiskelupaivaan/taukoliikunta/aivobreikit/#video-1-aivobreikki-kasilla" TargetMode="External"/><Relationship Id="rId7" Type="http://schemas.openxmlformats.org/officeDocument/2006/relationships/hyperlink" Target="https://smartmoves.fi/liiketta-opiskelupaivaan/taukoliikunta/aivobreikit/#video-5-aivobreikki-kammenkammenselka-tanssit" TargetMode="External"/><Relationship Id="rId12" Type="http://schemas.openxmlformats.org/officeDocument/2006/relationships/hyperlink" Target="https://smartmoves.fi/liiketta-opiskelupaivaan/taukoliikunta/aivobreikit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hZi9f-rXk?feature=oembed" TargetMode="External"/><Relationship Id="rId6" Type="http://schemas.openxmlformats.org/officeDocument/2006/relationships/hyperlink" Target="https://smartmoves.fi/liiketta-opiskelupaivaan/taukoliikunta/aivobreikit/#video-4-aivobreikki-sormiluvut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smartmoves.fi/liiketta-opiskelupaivaan/taukoliikunta/aivobreikit/#video-3-aivobreikki-kivi-paperi-sakset" TargetMode="External"/><Relationship Id="rId10" Type="http://schemas.openxmlformats.org/officeDocument/2006/relationships/hyperlink" Target="https://smartmoves.fi/liiketta-opiskelupaivaan/taukoliikunta/aivobreikit/#video-8-aivobreikki-pysyyko-paperi-kammenen-paalla" TargetMode="External"/><Relationship Id="rId4" Type="http://schemas.openxmlformats.org/officeDocument/2006/relationships/hyperlink" Target="https://smartmoves.fi/liiketta-opiskelupaivaan/taukoliikunta/aivobreikit/#video-2-aivobreikki-taputukset" TargetMode="External"/><Relationship Id="rId9" Type="http://schemas.openxmlformats.org/officeDocument/2006/relationships/hyperlink" Target="https://smartmoves.fi/liiketta-opiskelupaivaan/taukoliikunta/aivobreikit/#video-7-aivobreikki-kosketa-nenaa-ja-korva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GvJcM8X3XI" TargetMode="External"/><Relationship Id="rId3" Type="http://schemas.openxmlformats.org/officeDocument/2006/relationships/hyperlink" Target="https://sporttipankki.com/" TargetMode="External"/><Relationship Id="rId7" Type="http://schemas.openxmlformats.org/officeDocument/2006/relationships/hyperlink" Target="https://www.youtube.com/watch?v=Lr13-UxxhS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zmDp_rPrgU?list=PL83CI3xoPox1yvjulLjQhiq3GQupdQvT-" TargetMode="External"/><Relationship Id="rId6" Type="http://schemas.openxmlformats.org/officeDocument/2006/relationships/hyperlink" Target="https://www.youtube.com/watch?v=7PJsXgb4sDk" TargetMode="External"/><Relationship Id="rId5" Type="http://schemas.openxmlformats.org/officeDocument/2006/relationships/hyperlink" Target="https://www.youtube.com/watch?v=wZlA9M_G1wU&amp;list=PL83CI3xoPox0DHoaD367XAZk9iJmp6CvD&amp;index=24" TargetMode="External"/><Relationship Id="rId4" Type="http://schemas.openxmlformats.org/officeDocument/2006/relationships/hyperlink" Target="https://www.youtube.com/watch?v=6zmDp_rPrgU&amp;list=PL83CI3xoPox1yvjulLjQhiq3GQupdQvT-&amp;index=2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qv05I_gCHU" TargetMode="External"/><Relationship Id="rId3" Type="http://schemas.openxmlformats.org/officeDocument/2006/relationships/hyperlink" Target="https://www.kll.fi/materiaalit/juoksusankarit/spurttihetki-videot/" TargetMode="External"/><Relationship Id="rId7" Type="http://schemas.openxmlformats.org/officeDocument/2006/relationships/hyperlink" Target="https://www.youtube.com/watch?v=QCa2a6rpR6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LgSjQBSro?feature=oembed" TargetMode="External"/><Relationship Id="rId6" Type="http://schemas.openxmlformats.org/officeDocument/2006/relationships/hyperlink" Target="https://www.youtube.com/watch?v=MoOrAj6iCkM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www.youtube.com/watch?v=xZL8sncvPks" TargetMode="External"/><Relationship Id="rId10" Type="http://schemas.openxmlformats.org/officeDocument/2006/relationships/hyperlink" Target="http://www.kll.fi/materiaalit/juoksusankarit/spurttihetki-videot/" TargetMode="External"/><Relationship Id="rId4" Type="http://schemas.openxmlformats.org/officeDocument/2006/relationships/hyperlink" Target="https://www.youtube.com/watch?v=y7LgSjQBSro" TargetMode="External"/><Relationship Id="rId9" Type="http://schemas.openxmlformats.org/officeDocument/2006/relationships/hyperlink" Target="https://www.youtube.com/watch?v=DEhWt-30wc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rgbClr val="FFFFFF"/>
                </a:solidFill>
              </a:rPr>
              <a:t>Taukoliikuntaa 1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Linkkejä oppitunnin tauottamiseen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Selkäliitto – Taukojumppavideot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3737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3"/>
              </a:rPr>
              <a:t>Selkäkanava </a:t>
            </a:r>
            <a:r>
              <a:rPr lang="fi-FI" sz="2000">
                <a:latin typeface="Aptos Display" panose="020B0004020202020204" pitchFamily="34" charset="0"/>
              </a:rPr>
              <a:t>on Selkäliiton ylläpitämä sivusto, josta löytyy paljon tietoa selkäterveyteen liittyen. Sivulta löytyy myös liiton luomia helppoja taukojumppavideoita.</a:t>
            </a:r>
          </a:p>
          <a:p>
            <a:pPr algn="l" rtl="0" fontAlgn="base"/>
            <a:r>
              <a:rPr lang="fi-FI" sz="2000">
                <a:latin typeface="+mj-lt"/>
              </a:rPr>
              <a:t>Alla olevat linkit ovat vievät YouTubeen 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4"/>
              </a:rPr>
              <a:t>Jumppakissan taukojumppa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5"/>
              </a:rPr>
              <a:t>Lyhyt taukojumppa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5"/>
              </a:rPr>
              <a:t>Taukojumppa ylävartalolle 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6"/>
              </a:rPr>
              <a:t>Koko kehon taukojumppa 1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7"/>
              </a:rPr>
              <a:t>Koko kehon taukojumppa 2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8"/>
              </a:rPr>
              <a:t>Koko kehon taukojumppa 3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9"/>
              </a:rPr>
              <a:t>Koko kehon taukojumppa 4</a:t>
            </a: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7088052" y="6544509"/>
            <a:ext cx="6439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3"/>
              </a:rPr>
              <a:t>https://selkakanava.fi/harjoitusohjeet/harjoitusvideot/taukoharjoitusvideoita</a:t>
            </a:r>
            <a:endParaRPr lang="fi-FI" sz="1100"/>
          </a:p>
          <a:p>
            <a:endParaRPr lang="fi-FI" sz="1100"/>
          </a:p>
        </p:txBody>
      </p:sp>
      <p:pic>
        <p:nvPicPr>
          <p:cNvPr id="5" name="Online-media 4" title="Jumppakissan taukojumppa">
            <a:hlinkClick r:id="" action="ppaction://media"/>
            <a:extLst>
              <a:ext uri="{FF2B5EF4-FFF2-40B4-BE49-F238E27FC236}">
                <a16:creationId xmlns:a16="http://schemas.microsoft.com/office/drawing/2014/main" id="{AFB7FBD5-D075-F2AF-898E-0AD03BF91D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6850508" y="3562865"/>
            <a:ext cx="5160349" cy="29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5C4C83-1D9D-BE63-8A4F-5A4F5A92F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D7D56E-0C5A-1B6D-D417-1A49ED3DA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C49E4B-C997-D089-7014-116170BE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Lähteet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098CBF61-8B9C-3B6D-0193-9DB9FC6B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17D0C0-9A91-0B52-041E-EE307ACA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8" y="1839645"/>
            <a:ext cx="11709918" cy="48743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/>
            <a:r>
              <a:rPr lang="fi-FI" sz="1400" dirty="0">
                <a:latin typeface="Aptos Display" panose="020B0004020202020204" pitchFamily="34" charset="0"/>
              </a:rPr>
              <a:t>Dia 3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Liikkuva koulu – Sisutauot: </a:t>
            </a:r>
            <a:r>
              <a:rPr lang="fi-FI" sz="1400" dirty="0">
                <a:latin typeface="Aptos Display" panose="020B0004020202020204" pitchFamily="34" charset="0"/>
                <a:hlinkClick r:id="rId2"/>
              </a:rPr>
              <a:t>https://liikkuvakoulu.fi/ideapankki/idea/sisu-treeneja-ja-taukoja-koulupaivaan/</a:t>
            </a:r>
            <a:endParaRPr lang="fi-FI" sz="1400" dirty="0">
              <a:latin typeface="Aptos Display" panose="020B0004020202020204" pitchFamily="34" charset="0"/>
            </a:endParaRP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Liikkuva koulu YouTube-kanava: </a:t>
            </a:r>
            <a:r>
              <a:rPr lang="fi-FI" sz="1400" dirty="0">
                <a:latin typeface="Aptos Display" panose="020B0004020202020204" pitchFamily="34" charset="0"/>
                <a:hlinkClick r:id="rId3"/>
              </a:rPr>
              <a:t>https://www.youtube.com/channel/UCx-oJQCRczELVIYq7OAuF1w</a:t>
            </a:r>
            <a:endParaRPr lang="fi-FI" sz="1400" dirty="0">
              <a:latin typeface="Aptos Display" panose="020B0004020202020204" pitchFamily="34" charset="0"/>
            </a:endParaRPr>
          </a:p>
          <a:p>
            <a:pPr algn="l" rtl="0" fontAlgn="base"/>
            <a:r>
              <a:rPr lang="fi-FI" sz="1400" dirty="0">
                <a:latin typeface="Aptos Display" panose="020B0004020202020204" pitchFamily="34" charset="0"/>
              </a:rPr>
              <a:t>Dia 4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Liikkuva koulu – Salaliiketeoria: </a:t>
            </a:r>
            <a:r>
              <a:rPr lang="fi-FI" sz="1400" dirty="0">
                <a:latin typeface="Aptos Display" panose="020B0004020202020204" pitchFamily="34" charset="0"/>
                <a:hlinkClick r:id="rId4"/>
              </a:rPr>
              <a:t>https://liikkuvakoulu.fi/salaliiketeoria/</a:t>
            </a:r>
            <a:r>
              <a:rPr lang="fi-FI" sz="1400" dirty="0">
                <a:latin typeface="Aptos Display" panose="020B0004020202020204" pitchFamily="34" charset="0"/>
              </a:rPr>
              <a:t> 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Liikkuva koulu YouTube-kanava: </a:t>
            </a:r>
            <a:r>
              <a:rPr lang="fi-FI" sz="1400" dirty="0">
                <a:latin typeface="Aptos Display" panose="020B0004020202020204" pitchFamily="34" charset="0"/>
                <a:hlinkClick r:id="rId5"/>
              </a:rPr>
              <a:t>https://www.youtube.com/watch?v=J-8Aab3veno&amp;list=PLQD0GyzWN464R5HhCr3sWahSJ_UsDto_A</a:t>
            </a:r>
            <a:endParaRPr lang="fi-FI" sz="1400" dirty="0">
              <a:latin typeface="Aptos Display" panose="020B0004020202020204" pitchFamily="34" charset="0"/>
            </a:endParaRPr>
          </a:p>
          <a:p>
            <a:pPr algn="l" rtl="0" fontAlgn="base"/>
            <a:r>
              <a:rPr lang="fi-FI" sz="1400" dirty="0">
                <a:latin typeface="Aptos Display" panose="020B0004020202020204" pitchFamily="34" charset="0"/>
              </a:rPr>
              <a:t>Dia 5 ja 6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Smart </a:t>
            </a:r>
            <a:r>
              <a:rPr lang="fi-FI" sz="1400" dirty="0" err="1">
                <a:latin typeface="Aptos Display" panose="020B0004020202020204" pitchFamily="34" charset="0"/>
              </a:rPr>
              <a:t>Moves</a:t>
            </a:r>
            <a:r>
              <a:rPr lang="fi-FI" sz="1400" dirty="0">
                <a:latin typeface="Aptos Display" panose="020B0004020202020204" pitchFamily="34" charset="0"/>
              </a:rPr>
              <a:t> – Taukoliikuntavideot: </a:t>
            </a:r>
            <a:r>
              <a:rPr lang="fi-FI" sz="1400" dirty="0">
                <a:latin typeface="Aptos Display" panose="020B0004020202020204" pitchFamily="34" charset="0"/>
                <a:hlinkClick r:id="rId6"/>
              </a:rPr>
              <a:t>https://smartmoves.fi/liiketta-opiskelupaivaan/taukoliikunta/taukoliikuntavideot/</a:t>
            </a:r>
            <a:endParaRPr lang="fi-FI" sz="1400" dirty="0">
              <a:latin typeface="Aptos Display" panose="020B0004020202020204" pitchFamily="34" charset="0"/>
            </a:endParaRP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Smart </a:t>
            </a:r>
            <a:r>
              <a:rPr lang="fi-FI" sz="1400" dirty="0" err="1">
                <a:latin typeface="Aptos Display" panose="020B0004020202020204" pitchFamily="34" charset="0"/>
              </a:rPr>
              <a:t>Moves</a:t>
            </a:r>
            <a:r>
              <a:rPr lang="fi-FI" sz="1400" dirty="0">
                <a:latin typeface="Aptos Display" panose="020B0004020202020204" pitchFamily="34" charset="0"/>
              </a:rPr>
              <a:t> YouTube-kanava: </a:t>
            </a:r>
            <a:r>
              <a:rPr lang="fi-FI" sz="1400" dirty="0">
                <a:latin typeface="Aptos Display" panose="020B0004020202020204" pitchFamily="34" charset="0"/>
                <a:hlinkClick r:id="rId7"/>
              </a:rPr>
              <a:t>https://www.youtube.com/watch?v=mAvSq7XLU7o&amp;list=PLDlux754GmPqGuE8YCVylG-RSCU7hS-CC</a:t>
            </a:r>
            <a:r>
              <a:rPr lang="fi-FI" sz="1400" dirty="0">
                <a:latin typeface="Aptos Display" panose="020B0004020202020204" pitchFamily="34" charset="0"/>
              </a:rPr>
              <a:t> </a:t>
            </a:r>
          </a:p>
          <a:p>
            <a:pPr algn="l" rtl="0" fontAlgn="base"/>
            <a:r>
              <a:rPr lang="fi-FI" sz="1400" dirty="0">
                <a:latin typeface="Aptos Display" panose="020B0004020202020204" pitchFamily="34" charset="0"/>
              </a:rPr>
              <a:t>Dia 7 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Smart </a:t>
            </a:r>
            <a:r>
              <a:rPr lang="fi-FI" sz="1400" dirty="0" err="1">
                <a:latin typeface="Aptos Display" panose="020B0004020202020204" pitchFamily="34" charset="0"/>
              </a:rPr>
              <a:t>Moves</a:t>
            </a:r>
            <a:r>
              <a:rPr lang="fi-FI" sz="1400" dirty="0">
                <a:latin typeface="Aptos Display" panose="020B0004020202020204" pitchFamily="34" charset="0"/>
              </a:rPr>
              <a:t> – Aivobreikit: </a:t>
            </a:r>
            <a:r>
              <a:rPr lang="fi-FI" sz="1400" dirty="0">
                <a:latin typeface="Aptos Display" panose="020B0004020202020204" pitchFamily="34" charset="0"/>
                <a:hlinkClick r:id="rId8"/>
              </a:rPr>
              <a:t>https://smartmoves.fi/liiketta-opiskelupaivaan/taukoliikunta/aivobreikit/</a:t>
            </a:r>
            <a:endParaRPr lang="fi-FI" sz="1400" dirty="0">
              <a:latin typeface="Aptos Display" panose="020B0004020202020204" pitchFamily="34" charset="0"/>
            </a:endParaRP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Smart </a:t>
            </a:r>
            <a:r>
              <a:rPr lang="fi-FI" sz="1400" dirty="0" err="1">
                <a:latin typeface="Aptos Display" panose="020B0004020202020204" pitchFamily="34" charset="0"/>
              </a:rPr>
              <a:t>Moves</a:t>
            </a:r>
            <a:r>
              <a:rPr lang="fi-FI" sz="1400" dirty="0">
                <a:latin typeface="Aptos Display" panose="020B0004020202020204" pitchFamily="34" charset="0"/>
              </a:rPr>
              <a:t> </a:t>
            </a:r>
            <a:r>
              <a:rPr lang="fi-FI" sz="1400" dirty="0" err="1">
                <a:latin typeface="Aptos Display" panose="020B0004020202020204" pitchFamily="34" charset="0"/>
              </a:rPr>
              <a:t>Youtube</a:t>
            </a:r>
            <a:r>
              <a:rPr lang="fi-FI" sz="1400" dirty="0">
                <a:latin typeface="Aptos Display" panose="020B0004020202020204" pitchFamily="34" charset="0"/>
              </a:rPr>
              <a:t>-kanava: </a:t>
            </a:r>
            <a:r>
              <a:rPr lang="fi-FI" sz="1400" dirty="0">
                <a:latin typeface="Aptos Display" panose="020B0004020202020204" pitchFamily="34" charset="0"/>
                <a:hlinkClick r:id="rId9"/>
              </a:rPr>
              <a:t>https://www.youtube.com/watch?v=ZahZi9f-rXk&amp;list=PLDlux754GmPofkKZvrUHy6G5J4J4LxNih</a:t>
            </a:r>
            <a:endParaRPr lang="fi-FI" sz="1400" dirty="0">
              <a:latin typeface="Aptos Display" panose="020B0004020202020204" pitchFamily="34" charset="0"/>
            </a:endParaRPr>
          </a:p>
          <a:p>
            <a:pPr algn="l" rtl="0" fontAlgn="base"/>
            <a:r>
              <a:rPr lang="fi-FI" sz="1400" dirty="0">
                <a:latin typeface="Aptos Display" panose="020B0004020202020204" pitchFamily="34" charset="0"/>
              </a:rPr>
              <a:t>Dia 8 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Sporttipankki: </a:t>
            </a:r>
            <a:r>
              <a:rPr lang="fi-FI" sz="1400" dirty="0">
                <a:latin typeface="Aptos Display" panose="020B0004020202020204" pitchFamily="34" charset="0"/>
                <a:hlinkClick r:id="rId10"/>
              </a:rPr>
              <a:t>https://sporttipankki.com/</a:t>
            </a:r>
            <a:endParaRPr lang="fi-FI" sz="1400" dirty="0">
              <a:latin typeface="Aptos Display" panose="020B0004020202020204" pitchFamily="34" charset="0"/>
            </a:endParaRP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Sporttipankki YouTube-kanava: </a:t>
            </a:r>
            <a:r>
              <a:rPr lang="fi-FI" sz="1400" dirty="0">
                <a:latin typeface="Aptos Display" panose="020B0004020202020204" pitchFamily="34" charset="0"/>
                <a:hlinkClick r:id="rId11"/>
              </a:rPr>
              <a:t>https://www.youtube.com/watch?v=6zmDp_rPrgU</a:t>
            </a:r>
            <a:r>
              <a:rPr lang="fi-FI" sz="1400" dirty="0">
                <a:latin typeface="Aptos Display" panose="020B0004020202020204" pitchFamily="34" charset="0"/>
              </a:rPr>
              <a:t> </a:t>
            </a:r>
          </a:p>
          <a:p>
            <a:pPr fontAlgn="base"/>
            <a:r>
              <a:rPr lang="fi-FI" sz="1400" dirty="0">
                <a:latin typeface="Aptos Display" panose="020B0004020202020204" pitchFamily="34" charset="0"/>
              </a:rPr>
              <a:t>Dia 9 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Juoksusankarit: spurttihetki videot:  </a:t>
            </a:r>
            <a:r>
              <a:rPr lang="fi-FI" sz="1400" dirty="0">
                <a:latin typeface="Aptos Display" panose="020B0004020202020204" pitchFamily="34" charset="0"/>
                <a:hlinkClick r:id="rId12"/>
              </a:rPr>
              <a:t>https://www.kll.fi/materiaalit/juoksusankarit/spurttihetki-videot/</a:t>
            </a:r>
            <a:r>
              <a:rPr lang="fi-FI" sz="1400" dirty="0">
                <a:latin typeface="Aptos Display" panose="020B0004020202020204" pitchFamily="34" charset="0"/>
              </a:rPr>
              <a:t> </a:t>
            </a:r>
          </a:p>
          <a:p>
            <a:pPr fontAlgn="base"/>
            <a:r>
              <a:rPr lang="fi-FI" sz="1400" dirty="0">
                <a:latin typeface="Aptos Display" panose="020B0004020202020204" pitchFamily="34" charset="0"/>
              </a:rPr>
              <a:t>Dia 10 </a:t>
            </a: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Selkäliitto – taukojumppavideot: </a:t>
            </a:r>
            <a:r>
              <a:rPr lang="fi-FI" sz="1400" dirty="0">
                <a:latin typeface="Aptos Display" panose="020B0004020202020204" pitchFamily="34" charset="0"/>
                <a:hlinkClick r:id="rId13"/>
              </a:rPr>
              <a:t>https://selkakanava.fi/harjoitusohjeet/harjoitusvideot/taukoharjoitusvideoita</a:t>
            </a:r>
            <a:endParaRPr lang="fi-FI" sz="1400" dirty="0">
              <a:latin typeface="Aptos Display" panose="020B0004020202020204" pitchFamily="34" charset="0"/>
            </a:endParaRPr>
          </a:p>
          <a:p>
            <a:pPr lvl="1" fontAlgn="base"/>
            <a:r>
              <a:rPr lang="fi-FI" sz="1400" dirty="0">
                <a:latin typeface="Aptos Display" panose="020B0004020202020204" pitchFamily="34" charset="0"/>
              </a:rPr>
              <a:t>Selkäliiton ylläpitämä Jumppakissa YouTube-kanava:  </a:t>
            </a:r>
            <a:r>
              <a:rPr lang="fi-FI" sz="1400" dirty="0">
                <a:latin typeface="Aptos Display" panose="020B0004020202020204" pitchFamily="34" charset="0"/>
                <a:hlinkClick r:id="rId14"/>
              </a:rPr>
              <a:t>https://www.youtube.com/watch?v=3gGpRiV09uU&amp;list=PLv6QsTgL8Y8Xi44cumunYP7XwfhD4zMm-</a:t>
            </a:r>
            <a:endParaRPr lang="fi-FI" sz="1400" dirty="0">
              <a:latin typeface="Aptos Display" panose="020B0004020202020204" pitchFamily="34" charset="0"/>
            </a:endParaRPr>
          </a:p>
          <a:p>
            <a:pPr marL="0" indent="0" algn="l" rtl="0" fontAlgn="base">
              <a:buNone/>
            </a:pPr>
            <a:endParaRPr lang="fi-FI" sz="1400" dirty="0">
              <a:latin typeface="Aptos Display" panose="020B0004020202020204" pitchFamily="34" charset="0"/>
            </a:endParaRPr>
          </a:p>
          <a:p>
            <a:pPr algn="l" rtl="0" fontAlgn="base"/>
            <a:endParaRPr lang="fi-FI" sz="2000" dirty="0">
              <a:latin typeface="Aptos Display" panose="020B0004020202020204" pitchFamily="34" charset="0"/>
            </a:endParaRPr>
          </a:p>
          <a:p>
            <a:pPr lvl="1" fontAlgn="base"/>
            <a:endParaRPr lang="fi-FI" sz="1600" dirty="0">
              <a:latin typeface="Aptos Display" panose="020B0004020202020204" pitchFamily="34" charset="0"/>
            </a:endParaRPr>
          </a:p>
          <a:p>
            <a:pPr lvl="1" fontAlgn="base"/>
            <a:endParaRPr lang="fi-FI" sz="1600" dirty="0">
              <a:latin typeface="Aptos Display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600" dirty="0"/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10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Sisältö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000">
                <a:latin typeface="Aptos"/>
                <a:cs typeface="Segoe UI"/>
              </a:rPr>
              <a:t>Tähän diasarjaan on koottuna erilaisia internetistä löytyviä taukoliikuntaan soveltuvia linkkejä. Tarkoituksena on ollut koota linkit samaan tiedostoon, josta ne olisivat helposti otettavissa käyttöön.</a:t>
            </a:r>
          </a:p>
          <a:p>
            <a:r>
              <a:rPr lang="fi-FI" sz="2000" dirty="0">
                <a:latin typeface="Aptos"/>
                <a:cs typeface="Segoe UI"/>
              </a:rPr>
              <a:t>Osa linkeistä sopii kaikille oppilaille ikään katsomatta, osa puolestaan suunnattu enemmän </a:t>
            </a:r>
            <a:r>
              <a:rPr lang="fi-FI" sz="2000">
                <a:latin typeface="Aptos"/>
                <a:cs typeface="Segoe UI"/>
              </a:rPr>
              <a:t>esimerkiksi pienemmille oppilaille.</a:t>
            </a:r>
          </a:p>
          <a:p>
            <a:r>
              <a:rPr lang="fi-FI" sz="2000" dirty="0"/>
              <a:t>Voit vapaasti valita sopiiko aikatauluunne tehdä videon tehtävät kokonaisuudessaan vai vain osan tehtävistä.  </a:t>
            </a:r>
          </a:p>
        </p:txBody>
      </p:sp>
      <p:pic>
        <p:nvPicPr>
          <p:cNvPr id="7" name="Kuva 6" descr="Kuva, joka sisältää kohteen taivas, piha-, puu, talvi&#10;&#10;Kuvaus luotu automaattisesti">
            <a:extLst>
              <a:ext uri="{FF2B5EF4-FFF2-40B4-BE49-F238E27FC236}">
                <a16:creationId xmlns:a16="http://schemas.microsoft.com/office/drawing/2014/main" id="{114BC28D-7BE7-B915-EE08-84170A87A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2278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06" y="193060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Liikkuva koulu: Sisu-tauot (2024)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001"/>
            <a:ext cx="10608733" cy="2049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600" dirty="0">
                <a:latin typeface="Aptos"/>
                <a:cs typeface="Segoe UI"/>
                <a:hlinkClick r:id="rId3"/>
              </a:rPr>
              <a:t>Sisu-tauot</a:t>
            </a:r>
            <a:r>
              <a:rPr lang="fi-FI" sz="1600" dirty="0"/>
              <a:t> ovat erityisesti yläkoululaisille suunniteltuja hauskoja taukoja oppituntien aikana.</a:t>
            </a:r>
          </a:p>
          <a:p>
            <a:r>
              <a:rPr lang="fi-FI" sz="1600" dirty="0"/>
              <a:t>Tauoilla tehdään helppo lyhyt tehtävä, jonka esimerkiksi aineenopettaja voi näyttää kesken oppitunnin, kun pieni liikunnallinen tauko olisi paikallaan. Osa tehtävistä tehdään pareittain tai ryhmässä.</a:t>
            </a:r>
          </a:p>
          <a:p>
            <a:r>
              <a:rPr lang="fi-FI" sz="1600" dirty="0"/>
              <a:t>Alla olevat videolinkit johtavat YouTubeen:</a:t>
            </a:r>
          </a:p>
          <a:p>
            <a:pPr marL="0" indent="0">
              <a:buNone/>
            </a:pPr>
            <a:endParaRPr lang="fi-FI" sz="22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0D3B8C-9BA8-06F8-80F6-54A45D38BE8B}"/>
              </a:ext>
            </a:extLst>
          </p:cNvPr>
          <p:cNvSpPr txBox="1"/>
          <p:nvPr/>
        </p:nvSpPr>
        <p:spPr>
          <a:xfrm>
            <a:off x="1330472" y="2749112"/>
            <a:ext cx="5482939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sz="12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4"/>
              </a:rPr>
              <a:t>Sisu-tauko: 360-läpy</a:t>
            </a:r>
            <a:endParaRPr lang="fi-FI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5"/>
              </a:rPr>
              <a:t>Sisu-tauko: Kyykky ja venytys</a:t>
            </a:r>
            <a:r>
              <a:rPr lang="fi-FI" sz="1600" dirty="0"/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6"/>
              </a:rPr>
              <a:t>Sisu-tauko: Punnerrus</a:t>
            </a:r>
            <a:r>
              <a:rPr lang="fi-FI" sz="1600" dirty="0"/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7"/>
              </a:rPr>
              <a:t>Sisu-tauko: Parikyykkymarssi</a:t>
            </a:r>
            <a:r>
              <a:rPr lang="fi-FI" sz="1600" dirty="0"/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8"/>
              </a:rPr>
              <a:t>Sisu-tauko: Marjanpoimija</a:t>
            </a:r>
            <a:r>
              <a:rPr lang="fi-FI" sz="1600" dirty="0"/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000000"/>
                </a:solidFill>
                <a:hlinkClick r:id="rId9"/>
              </a:rPr>
              <a:t>Sisu-tauko: Kynän yli</a:t>
            </a:r>
            <a:endParaRPr lang="fi-FI" sz="1600" dirty="0">
              <a:solidFill>
                <a:srgbClr val="0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000000"/>
                </a:solidFill>
                <a:hlinkClick r:id="rId10"/>
              </a:rPr>
              <a:t>Sisu-tauko: Pyramidi</a:t>
            </a:r>
            <a:r>
              <a:rPr lang="fi-FI" sz="1600" dirty="0">
                <a:solidFill>
                  <a:srgbClr val="000000"/>
                </a:solidFill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000000"/>
                </a:solidFill>
                <a:hlinkClick r:id="rId11"/>
              </a:rPr>
              <a:t>Sisu-tauko: Sivukurotus</a:t>
            </a:r>
            <a:r>
              <a:rPr lang="fi-FI" sz="1600" dirty="0">
                <a:solidFill>
                  <a:srgbClr val="000000"/>
                </a:solidFill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000000"/>
                </a:solidFill>
                <a:hlinkClick r:id="rId12"/>
              </a:rPr>
              <a:t>Sisu-tauko: Hyppynarut</a:t>
            </a:r>
            <a:r>
              <a:rPr lang="fi-FI" sz="1600" dirty="0">
                <a:solidFill>
                  <a:srgbClr val="000000"/>
                </a:solidFill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000000"/>
                </a:solidFill>
                <a:hlinkClick r:id="rId13"/>
              </a:rPr>
              <a:t>Sisu-tauko: Telemark</a:t>
            </a:r>
            <a:endParaRPr lang="fi-FI" sz="1600" dirty="0"/>
          </a:p>
          <a:p>
            <a:pPr algn="l"/>
            <a:endParaRPr lang="fi-FI"/>
          </a:p>
        </p:txBody>
      </p:sp>
      <p:pic>
        <p:nvPicPr>
          <p:cNvPr id="5" name="Online-media 4" title="Sisu-tauko: 360 läpy">
            <a:hlinkClick r:id="" action="ppaction://media"/>
            <a:extLst>
              <a:ext uri="{FF2B5EF4-FFF2-40B4-BE49-F238E27FC236}">
                <a16:creationId xmlns:a16="http://schemas.microsoft.com/office/drawing/2014/main" id="{78B9E9CB-2C71-A096-A389-7319B50549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6824133" y="3584501"/>
            <a:ext cx="5147564" cy="290837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3B1FA39-4CDF-5802-E309-E626E0478928}"/>
              </a:ext>
            </a:extLst>
          </p:cNvPr>
          <p:cNvSpPr txBox="1"/>
          <p:nvPr/>
        </p:nvSpPr>
        <p:spPr>
          <a:xfrm>
            <a:off x="7107682" y="6523118"/>
            <a:ext cx="458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hlinkClick r:id="rId3"/>
              </a:rPr>
              <a:t>https://liikkuvakoulu.fi/ideapankki/idea/sisu-treeneja-ja-taukoja-koulupaivaan/</a:t>
            </a:r>
            <a:endParaRPr lang="fi-FI" sz="1000"/>
          </a:p>
          <a:p>
            <a:endParaRPr lang="fi-FI" sz="10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E870DF0-3E41-9198-6B02-2CBC8E5A9A12}"/>
              </a:ext>
            </a:extLst>
          </p:cNvPr>
          <p:cNvSpPr txBox="1"/>
          <p:nvPr/>
        </p:nvSpPr>
        <p:spPr>
          <a:xfrm>
            <a:off x="886640" y="5763510"/>
            <a:ext cx="593784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hlinkClick r:id="rId15"/>
              </a:rPr>
              <a:t>Tästä</a:t>
            </a:r>
            <a:r>
              <a:rPr lang="fi-FI" sz="1600" dirty="0"/>
              <a:t> pääset katsomaan lisää aiempien vuosien Sisu-tauko videoita</a:t>
            </a:r>
          </a:p>
        </p:txBody>
      </p:sp>
    </p:spTree>
    <p:extLst>
      <p:ext uri="{BB962C8B-B14F-4D97-AF65-F5344CB8AC3E}">
        <p14:creationId xmlns:p14="http://schemas.microsoft.com/office/powerpoint/2010/main" val="8424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Liikkuva koulu: Salaliiketeoria (2024)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001"/>
            <a:ext cx="10608733" cy="2049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latin typeface="Aptos"/>
                <a:cs typeface="Segoe UI"/>
                <a:hlinkClick r:id="rId3"/>
              </a:rPr>
              <a:t>Salaliiketeoria</a:t>
            </a:r>
            <a:r>
              <a:rPr lang="fi-FI" sz="1800" dirty="0">
                <a:latin typeface="Aptos"/>
                <a:cs typeface="Segoe UI"/>
              </a:rPr>
              <a:t> on suunnattu alakoululaisille ja se järjestetään vuosittain</a:t>
            </a:r>
            <a:r>
              <a:rPr lang="fi-FI" sz="1800" dirty="0"/>
              <a:t>. Viikon aikana liikutaan eri tavoin videoiden tahtiin. Salaliiketeorian videot on vapaasti käytettävissä varsinaisen viikon jälkeenkin.  </a:t>
            </a:r>
          </a:p>
          <a:p>
            <a:r>
              <a:rPr lang="fi-FI" sz="1800" dirty="0"/>
              <a:t>Salaliiketeorian tavoitteena on innostaa liikkumaan huomaamatta. Videoita on erikseen helpommalla ja vaikeammalla variaatiolla.</a:t>
            </a:r>
          </a:p>
          <a:p>
            <a:r>
              <a:rPr lang="fi-FI" sz="1800" dirty="0"/>
              <a:t>Alla olevat videolinkit johtavat YouTubeen:</a:t>
            </a:r>
          </a:p>
          <a:p>
            <a:pPr marL="0" indent="0">
              <a:buNone/>
            </a:pPr>
            <a:endParaRPr lang="fi-FI" sz="22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0D3B8C-9BA8-06F8-80F6-54A45D38BE8B}"/>
              </a:ext>
            </a:extLst>
          </p:cNvPr>
          <p:cNvSpPr txBox="1"/>
          <p:nvPr/>
        </p:nvSpPr>
        <p:spPr>
          <a:xfrm>
            <a:off x="1168590" y="3300947"/>
            <a:ext cx="5799802" cy="2323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sz="11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4"/>
              </a:rPr>
              <a:t>Salaliiketeoria 2024, päivä 1: VIIDAKON SELVIYTYJÄT  </a:t>
            </a:r>
            <a:endParaRPr lang="fi-FI" sz="1600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5"/>
              </a:rPr>
              <a:t>Salaliiketeoria 2024, päivä 2: MIKÄ LIIKE</a:t>
            </a:r>
            <a:endParaRPr lang="fi-FI" sz="1600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u="sng" dirty="0">
                <a:hlinkClick r:id="rId6"/>
              </a:rPr>
              <a:t>Salaliiketeoria 2024, päivä 3: KEHOMIELIKUVITUSSI</a:t>
            </a:r>
            <a:endParaRPr lang="fi-FI" sz="1600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hlinkClick r:id="rId7"/>
              </a:rPr>
              <a:t>Salaliiketeoria 2024, päivä 4: KEHORÄPPI</a:t>
            </a:r>
            <a:endParaRPr lang="fi-FI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hlinkClick r:id="rId8"/>
              </a:rPr>
              <a:t>Salaliiketeoria 2024, päivä 5: VAPAUTA SEIKKAILIJA</a:t>
            </a:r>
            <a:endParaRPr lang="fi-FI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/>
          </a:p>
          <a:p>
            <a:pPr algn="l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3B1FA39-4CDF-5802-E309-E626E0478928}"/>
              </a:ext>
            </a:extLst>
          </p:cNvPr>
          <p:cNvSpPr txBox="1"/>
          <p:nvPr/>
        </p:nvSpPr>
        <p:spPr>
          <a:xfrm>
            <a:off x="8353776" y="6585517"/>
            <a:ext cx="4580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hlinkClick r:id="rId3"/>
              </a:rPr>
              <a:t>https://liikkuvakoulu.fi/salaliiketeoria/</a:t>
            </a:r>
            <a:r>
              <a:rPr lang="fi-FI" sz="1000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E870DF0-3E41-9198-6B02-2CBC8E5A9A12}"/>
              </a:ext>
            </a:extLst>
          </p:cNvPr>
          <p:cNvSpPr txBox="1"/>
          <p:nvPr/>
        </p:nvSpPr>
        <p:spPr>
          <a:xfrm>
            <a:off x="838199" y="5291671"/>
            <a:ext cx="593784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Alla lisää aiempien vuosien Salaliiketeoria-videoita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1600" dirty="0">
                <a:hlinkClick r:id="rId9"/>
              </a:rPr>
              <a:t>Salaliiketeoria 2023</a:t>
            </a:r>
            <a:endParaRPr lang="fi-FI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1600" dirty="0">
                <a:hlinkClick r:id="rId10"/>
              </a:rPr>
              <a:t>Salaliiketeoria 2022</a:t>
            </a:r>
            <a:endParaRPr lang="fi-FI" sz="1600" dirty="0"/>
          </a:p>
        </p:txBody>
      </p:sp>
      <p:pic>
        <p:nvPicPr>
          <p:cNvPr id="8" name="Online-media 7" title="Salaliiketeoria 2024, päivä 1: VIIDAKON SELVIYTYJÄT">
            <a:hlinkClick r:id="" action="ppaction://media"/>
            <a:extLst>
              <a:ext uri="{FF2B5EF4-FFF2-40B4-BE49-F238E27FC236}">
                <a16:creationId xmlns:a16="http://schemas.microsoft.com/office/drawing/2014/main" id="{6033CDFE-0250-4783-B895-F691DC55F1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6960515" y="3703716"/>
            <a:ext cx="5043963" cy="2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Smart </a:t>
            </a:r>
            <a:r>
              <a:rPr lang="fi-FI" sz="5400" err="1"/>
              <a:t>Moves</a:t>
            </a:r>
            <a:r>
              <a:rPr lang="fi-FI" sz="5400"/>
              <a:t> – Taukoliikuntavideot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906071"/>
            <a:ext cx="10608733" cy="427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 b="1" i="0" dirty="0">
                <a:effectLst/>
                <a:latin typeface="Aptos Display"/>
              </a:rPr>
              <a:t>Liikettä kroppaan </a:t>
            </a:r>
          </a:p>
          <a:p>
            <a:pPr marL="0" indent="0">
              <a:buNone/>
            </a:pPr>
            <a:endParaRPr lang="fi-FI" sz="220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B944665-64EE-7DB1-499F-5DD7FA188F6F}"/>
              </a:ext>
            </a:extLst>
          </p:cNvPr>
          <p:cNvSpPr txBox="1"/>
          <p:nvPr/>
        </p:nvSpPr>
        <p:spPr>
          <a:xfrm>
            <a:off x="967502" y="2243492"/>
            <a:ext cx="10403232" cy="167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1600" b="0" i="0" u="sng" strike="noStrike" kern="1200" cap="none" spc="0" normalizeH="0" baseline="0" noProof="0" err="1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Dancemix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: sisältää rentoa liikkumista musiikin tahtiin, jonka avulla koppa ja kroppa jaksavat aktiivisesti tunnin loppuun saakka. 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1600" b="0" i="0" u="sng" strike="noStrike" kern="1200" cap="none" spc="0" normalizeH="0" baseline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4"/>
              </a:rPr>
              <a:t>Motoriikkabreikki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: sisältää keskittymistä vaativia liikkeitä, joiden avulla koppa ja kroppa jaksavat aktiivisesti tunnin loppuun saakka. 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1600" b="0" i="0" u="sng" strike="noStrike" kern="1200" cap="none" spc="0" normalizeH="0" baseline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5"/>
              </a:rPr>
              <a:t>Kroppaan liikettä nyrkkeilemällä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: sisältää vauhdikkaan, muutaman minuutin mittaisen nyrkkeilytauon, jonka avulla koppa ja kroppa jaksavat aktiivisesti tunnin loppuun saakka. 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8374F6D-BE12-3E67-ACC6-1DEEBBB2674F}"/>
              </a:ext>
            </a:extLst>
          </p:cNvPr>
          <p:cNvSpPr txBox="1"/>
          <p:nvPr/>
        </p:nvSpPr>
        <p:spPr>
          <a:xfrm>
            <a:off x="762001" y="5021355"/>
            <a:ext cx="7239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Kehonhuolto ja liikkuvuus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9985742-C27E-7CED-0FB4-9B3024FA44AC}"/>
              </a:ext>
            </a:extLst>
          </p:cNvPr>
          <p:cNvSpPr txBox="1"/>
          <p:nvPr/>
        </p:nvSpPr>
        <p:spPr>
          <a:xfrm>
            <a:off x="967502" y="5323125"/>
            <a:ext cx="59859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sz="1500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6"/>
              </a:rPr>
              <a:t>Liikkuvuutta rankaan</a:t>
            </a:r>
            <a:r>
              <a:rPr lang="fi-FI" sz="15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sisältää rauhallisia ja kehoa rentouttavia liikkeitä, joiden avulla koppa ja kroppa jaksavat aktiivisesti tunnin loppuun saakka.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sz="1500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7"/>
              </a:rPr>
              <a:t>Parivenyttely</a:t>
            </a:r>
            <a:r>
              <a:rPr lang="fi-FI" sz="15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sisältää rauhallisia venyttelyliikkeitä, joiden avulla koppa ja kroppa jaksavat aktiivisesti tunnin loppuun saakka. </a:t>
            </a:r>
          </a:p>
        </p:txBody>
      </p:sp>
      <p:pic>
        <p:nvPicPr>
          <p:cNvPr id="9" name="Online-media 8" title="Smart Moves - Dancemix">
            <a:hlinkClick r:id="" action="ppaction://media"/>
            <a:extLst>
              <a:ext uri="{FF2B5EF4-FFF2-40B4-BE49-F238E27FC236}">
                <a16:creationId xmlns:a16="http://schemas.microsoft.com/office/drawing/2014/main" id="{3AAE55D4-8DC9-84CA-6354-601098035C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379919" y="3969487"/>
            <a:ext cx="4602006" cy="260013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BC176C4-AB2E-B905-BC0B-7CECDFB5FFC2}"/>
              </a:ext>
            </a:extLst>
          </p:cNvPr>
          <p:cNvSpPr txBox="1"/>
          <p:nvPr/>
        </p:nvSpPr>
        <p:spPr>
          <a:xfrm>
            <a:off x="967502" y="3923375"/>
            <a:ext cx="6076764" cy="9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1600" b="0" i="0" u="sng" strike="noStrike" kern="1200" cap="none" spc="0" normalizeH="0" baseline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9"/>
              </a:rPr>
              <a:t>Kevyttä liikettä kropalle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: sisältää helppoja ja hauskoja tuolin kanssa toteuttavia lihaskuntoliikkeitä. Muutaman minuutin tauon avulla koppa ja kroppa jaksavat aktiivisesti tunnin loppuun saakka. 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1701ECA-6C49-D42A-B901-271356B5EA10}"/>
              </a:ext>
            </a:extLst>
          </p:cNvPr>
          <p:cNvSpPr txBox="1"/>
          <p:nvPr/>
        </p:nvSpPr>
        <p:spPr>
          <a:xfrm>
            <a:off x="7379918" y="6569620"/>
            <a:ext cx="481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hlinkClick r:id="rId10"/>
              </a:rPr>
              <a:t>https://smartmoves.fi/liiketta-opiskelupaivaan/taukoliikunta/taukoliikuntavideot/</a:t>
            </a:r>
            <a:endParaRPr lang="fi-FI" sz="1000"/>
          </a:p>
          <a:p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25494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Smart </a:t>
            </a:r>
            <a:r>
              <a:rPr lang="fi-FI" sz="5400" err="1"/>
              <a:t>Moves</a:t>
            </a:r>
            <a:r>
              <a:rPr lang="fi-FI" sz="5400"/>
              <a:t> – Taukoliikuntavideot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101"/>
            <a:ext cx="10608733" cy="4655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</a:rPr>
              <a:t>Parin kanssa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/>
              </a:rPr>
              <a:t>Parihaasteita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sisältää vauhdikkaita ja helppoja parin kanssa toteuttavia liikkeitä, joiden avulla koppa ja kroppa jaksavat aktiivisesti tunnin loppuun saakka.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4"/>
              </a:rPr>
              <a:t>Lihaskuntoa parin kanssa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sisältää vauhdikkaita ja helppoja parin kanssa toteuttavia lihaskuntoliikkeitä, joiden avulla koppa ja kroppa jaksavat aktiivisesti tunnin loppuun saakka.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err="1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5"/>
              </a:rPr>
              <a:t>Fight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5"/>
              </a:rPr>
              <a:t> </a:t>
            </a:r>
            <a:r>
              <a:rPr lang="fi-FI" sz="1800" b="0" i="0" err="1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5"/>
              </a:rPr>
              <a:t>school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vauhdikas, pareittain toteutettava kahden minuutin mittainen breikki, jonka avulla koppa ja kroppa jaksavat aktiivisesti tunnin loppuun </a:t>
            </a:r>
            <a:b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saakka</a:t>
            </a:r>
            <a:r>
              <a:rPr lang="fi-FI" sz="180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endParaRPr lang="fi-FI" sz="18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6"/>
              </a:rPr>
              <a:t>Pidä breikki!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: parin kanssa tehtävä pari minuuttinen </a:t>
            </a:r>
            <a:b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taukoliikunta kouluihin, oppilaitoksiin ja muihin </a:t>
            </a:r>
            <a:br>
              <a:rPr lang="fi-FI" sz="180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tilaisuuksiin katkaisemaan paikallaanoloa.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b="0" i="0">
              <a:effectLst/>
              <a:latin typeface="Aptos Display" panose="020B0004020202020204" pitchFamily="34" charset="0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b="0" i="0">
              <a:effectLst/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fi-FI" sz="2200"/>
          </a:p>
        </p:txBody>
      </p:sp>
      <p:pic>
        <p:nvPicPr>
          <p:cNvPr id="4" name="Online-media 3" title="Smart Moves - Parihaasteita">
            <a:hlinkClick r:id="" action="ppaction://media"/>
            <a:extLst>
              <a:ext uri="{FF2B5EF4-FFF2-40B4-BE49-F238E27FC236}">
                <a16:creationId xmlns:a16="http://schemas.microsoft.com/office/drawing/2014/main" id="{0483AEA1-7A85-BA72-836B-D1BECB4A10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385682" y="3904895"/>
            <a:ext cx="4554986" cy="257356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A69799D-63B8-CB16-F0F9-639A87D67B28}"/>
              </a:ext>
            </a:extLst>
          </p:cNvPr>
          <p:cNvSpPr txBox="1"/>
          <p:nvPr/>
        </p:nvSpPr>
        <p:spPr>
          <a:xfrm>
            <a:off x="7385682" y="6504892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hlinkClick r:id="rId8"/>
              </a:rPr>
              <a:t>https://smartmoves.fi/liiketta-opiskelupaivaan/taukoliikunta/taukoliikuntavideot/</a:t>
            </a:r>
            <a:endParaRPr lang="fi-FI" sz="1000"/>
          </a:p>
          <a:p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0564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Smart </a:t>
            </a:r>
            <a:r>
              <a:rPr lang="fi-FI" sz="5400" err="1"/>
              <a:t>Moves</a:t>
            </a:r>
            <a:r>
              <a:rPr lang="fi-FI" sz="5400"/>
              <a:t> - Aivobreikki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1033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 b="0" i="0">
                <a:effectLst/>
                <a:latin typeface="Aptos Display" panose="020B0004020202020204" pitchFamily="34" charset="0"/>
              </a:rPr>
              <a:t>Aivobreikit ovat nopeita ja hauskoja tehtäviä oppituntien tauottamiseen. </a:t>
            </a:r>
          </a:p>
          <a:p>
            <a:pPr algn="l" rtl="0" fontAlgn="base"/>
            <a:r>
              <a:rPr lang="fi-FI" sz="2000">
                <a:latin typeface="+mj-lt"/>
              </a:rPr>
              <a:t>Alla olevat linkit vievät YouTubeen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B944665-64EE-7DB1-499F-5DD7FA188F6F}"/>
              </a:ext>
            </a:extLst>
          </p:cNvPr>
          <p:cNvSpPr txBox="1"/>
          <p:nvPr/>
        </p:nvSpPr>
        <p:spPr>
          <a:xfrm>
            <a:off x="1188459" y="2719279"/>
            <a:ext cx="5906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/>
              </a:rPr>
              <a:t>Video 1. Aivobreikki käsillä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4"/>
              </a:rPr>
              <a:t>Video 2. Aivobreikki (taputukset)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5"/>
              </a:rPr>
              <a:t>Video 3. Aivobreikki (kivi-paperi-sakset)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6"/>
              </a:rPr>
              <a:t>Video 4. Aivobreikki (sormiluvut)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7"/>
              </a:rPr>
              <a:t>Video 5. Aivobreikki (kämmen/kämmenselkä tanssit)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8"/>
              </a:rPr>
              <a:t>Video 6. Aivobreikki (</a:t>
            </a:r>
            <a:r>
              <a:rPr lang="fi-FI" b="0" i="0" u="sng" strike="noStrike" err="1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8"/>
              </a:rPr>
              <a:t>yy-kaa-koo</a:t>
            </a: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8"/>
              </a:rPr>
              <a:t>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9"/>
              </a:rPr>
              <a:t>Video 7. Aivobreikki (kosketa nenää ja korvaa)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fi-FI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10"/>
              </a:rPr>
              <a:t>Video 8. Aivobreikki (Pysyykö paperi kämmenen päällä?)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</p:txBody>
      </p:sp>
      <p:pic>
        <p:nvPicPr>
          <p:cNvPr id="7" name="Online-media 6" title="Smart Moves: Aivobreikki (käsillä)">
            <a:hlinkClick r:id="" action="ppaction://media"/>
            <a:extLst>
              <a:ext uri="{FF2B5EF4-FFF2-40B4-BE49-F238E27FC236}">
                <a16:creationId xmlns:a16="http://schemas.microsoft.com/office/drawing/2014/main" id="{774F9DE6-BFAA-F568-71AA-0093FFE2D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6929604" y="3687448"/>
            <a:ext cx="5080000" cy="28702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7243113" y="6577289"/>
            <a:ext cx="782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12"/>
              </a:rPr>
              <a:t>https://smartmoves.fi/liiketta-opiskelupaivaan/taukoliikunta/aivobreikit/</a:t>
            </a:r>
            <a:endParaRPr lang="fi-FI" sz="1100"/>
          </a:p>
          <a:p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13793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22235-9939-2AEE-8C1C-4FA4AED3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066630A-7E7F-0DB2-FAA1-97929BE06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1CA882-62B9-39E0-CBEE-1AA24346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Sporttipankki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1193D30-A63A-B2CE-F9A5-EAA2B6B72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41B40C-0890-ED4C-2900-643C9EEA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02948"/>
            <a:ext cx="10608733" cy="3943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3"/>
              </a:rPr>
              <a:t>Sporttipankki</a:t>
            </a:r>
            <a:r>
              <a:rPr lang="fi-FI" sz="2000">
                <a:latin typeface="Aptos Display" panose="020B0004020202020204" pitchFamily="34" charset="0"/>
              </a:rPr>
              <a:t>-sivusto tarjoaa satoja ilmaisia ohjeita erilaisiin peleihin, leikkeihin ja harjoituksiin, joita voi hyödyntää liikuntatunneilla tai vaikka etäopetuksessa.</a:t>
            </a:r>
          </a:p>
          <a:p>
            <a:pPr algn="l" rtl="0" fontAlgn="base"/>
            <a:r>
              <a:rPr lang="fi-FI" sz="2000">
                <a:latin typeface="Aptos Display" panose="020B0004020202020204" pitchFamily="34" charset="0"/>
              </a:rPr>
              <a:t>Alla muutamia esimerkkejä videoista, joita voi hyödyntää myös taukoliikuntaan. Linkit johtavat Sporttipankin YouTube-kanavalle.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Aptos Display" panose="020F0302020204030204"/>
                <a:hlinkClick r:id="rId4"/>
              </a:rPr>
              <a:t>10 </a:t>
            </a:r>
            <a:r>
              <a:rPr lang="en-US" sz="1800" err="1">
                <a:latin typeface="Aptos Display" panose="020F0302020204030204"/>
                <a:hlinkClick r:id="rId4"/>
              </a:rPr>
              <a:t>liikuntahaastetta</a:t>
            </a:r>
            <a:r>
              <a:rPr lang="en-US" sz="1800">
                <a:latin typeface="Aptos Display" panose="020F0302020204030204"/>
                <a:hlinkClick r:id="rId4"/>
              </a:rPr>
              <a:t> – Video Loop</a:t>
            </a:r>
            <a:endParaRPr lang="en-US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err="1">
                <a:latin typeface="Aptos Display" panose="020F0302020204030204"/>
                <a:hlinkClick r:id="rId5"/>
              </a:rPr>
              <a:t>Aakkosjumppa</a:t>
            </a:r>
            <a:r>
              <a:rPr lang="en-US" sz="1800">
                <a:latin typeface="Aptos Display" panose="020F0302020204030204"/>
                <a:hlinkClick r:id="rId5"/>
              </a:rPr>
              <a:t> – Video Loop</a:t>
            </a:r>
            <a:endParaRPr lang="en-US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6"/>
              </a:rPr>
              <a:t>Voimistelutaulu – Liikkuvuus 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err="1">
                <a:latin typeface="Aptos Display" panose="020F0302020204030204"/>
                <a:hlinkClick r:id="rId7"/>
              </a:rPr>
              <a:t>Ryhmäyttäminen</a:t>
            </a:r>
            <a:r>
              <a:rPr lang="fi-FI" sz="1800">
                <a:latin typeface="Aptos Display" panose="020F0302020204030204"/>
                <a:hlinkClick r:id="rId7"/>
              </a:rPr>
              <a:t> – 123-leikki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8"/>
              </a:rPr>
              <a:t>Koordinaatioita portaissa – Video </a:t>
            </a:r>
            <a:r>
              <a:rPr lang="fi-FI" sz="1800" err="1">
                <a:latin typeface="Aptos Display" panose="020F0302020204030204"/>
                <a:hlinkClick r:id="rId8"/>
              </a:rPr>
              <a:t>Loop</a:t>
            </a:r>
            <a:r>
              <a:rPr lang="fi-FI" sz="1800">
                <a:latin typeface="Aptos Display" panose="020F0302020204030204"/>
                <a:hlinkClick r:id="rId8"/>
              </a:rPr>
              <a:t>  </a:t>
            </a:r>
            <a:endParaRPr lang="fi-FI" sz="1800">
              <a:latin typeface="Aptos Display" panose="020F0302020204030204"/>
            </a:endParaRPr>
          </a:p>
          <a:p>
            <a:pPr marL="457200" lvl="1" indent="0">
              <a:buNone/>
            </a:pPr>
            <a:br>
              <a:rPr lang="en-US" sz="1600"/>
            </a:br>
            <a:endParaRPr lang="en-US" sz="160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marL="457200" lvl="1" indent="0" fontAlgn="base">
              <a:buNone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</p:txBody>
      </p:sp>
      <p:pic>
        <p:nvPicPr>
          <p:cNvPr id="4" name="Online-media 3" title="Video Loop - 10 liikkuvuushaastetta">
            <a:hlinkClick r:id="" action="ppaction://media"/>
            <a:extLst>
              <a:ext uri="{FF2B5EF4-FFF2-40B4-BE49-F238E27FC236}">
                <a16:creationId xmlns:a16="http://schemas.microsoft.com/office/drawing/2014/main" id="{C8B13326-4339-CF1D-AB16-A9A83E54DF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605253" y="3568312"/>
            <a:ext cx="5341712" cy="301806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4E5471E-D57C-5653-C8FD-2F1EA3E65F57}"/>
              </a:ext>
            </a:extLst>
          </p:cNvPr>
          <p:cNvSpPr txBox="1"/>
          <p:nvPr/>
        </p:nvSpPr>
        <p:spPr>
          <a:xfrm>
            <a:off x="8350842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  <a:hlinkClick r:id="rId3"/>
              </a:rPr>
              <a:t>https://sporttipankki.com/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8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Juoksusankarit – Spurttihetki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3737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3"/>
              </a:rPr>
              <a:t>Juoksusankareiden</a:t>
            </a:r>
            <a:r>
              <a:rPr lang="fi-FI" sz="2000">
                <a:latin typeface="Aptos Display" panose="020B0004020202020204" pitchFamily="34" charset="0"/>
              </a:rPr>
              <a:t> Spurttihetket ovat lyhyitä taukoliikuntahetkiä, joissa tavoitteena on kehittää juoksun eri osa-alueita</a:t>
            </a:r>
          </a:p>
          <a:p>
            <a:pPr algn="l" rtl="0" fontAlgn="base"/>
            <a:r>
              <a:rPr lang="fi-FI" sz="2000">
                <a:latin typeface="+mj-lt"/>
              </a:rPr>
              <a:t>Alla olevat linkit ovat vievät YouTubeen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4"/>
              </a:rPr>
              <a:t>Juoksusankarit: Spurttihetki 1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5"/>
              </a:rPr>
              <a:t>Juoksusankarit: Spurttihetki 2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6"/>
              </a:rPr>
              <a:t>Juoksusankarit: Spurttihetki 3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7"/>
              </a:rPr>
              <a:t>Juoksusankarit: Spurttihetki 4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8"/>
              </a:rPr>
              <a:t>Juoksusankarit: Spurttihetki 5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9"/>
              </a:rPr>
              <a:t>Juoksusankarit: Spurttihetki 6</a:t>
            </a:r>
            <a:endParaRPr lang="fi-FI" sz="1600">
              <a:latin typeface="+mj-lt"/>
            </a:endParaRPr>
          </a:p>
          <a:p>
            <a:pPr marL="457200" lvl="1" indent="0" fontAlgn="base">
              <a:buNone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8012911" y="6544509"/>
            <a:ext cx="6439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10"/>
              </a:rPr>
              <a:t>www.kll.fi/materiaalit/juoksusankarit/spurttihetki-videot/</a:t>
            </a:r>
            <a:endParaRPr lang="fi-FI" sz="1100"/>
          </a:p>
          <a:p>
            <a:endParaRPr lang="fi-FI" sz="1100"/>
          </a:p>
        </p:txBody>
      </p:sp>
      <p:pic>
        <p:nvPicPr>
          <p:cNvPr id="5" name="Online-media 4" title="Juoksusankarit: Spurttihetki 1">
            <a:hlinkClick r:id="" action="ppaction://media"/>
            <a:extLst>
              <a:ext uri="{FF2B5EF4-FFF2-40B4-BE49-F238E27FC236}">
                <a16:creationId xmlns:a16="http://schemas.microsoft.com/office/drawing/2014/main" id="{5736E4BE-190B-AD39-7128-6E972E1218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6821177" y="3593491"/>
            <a:ext cx="5223041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1052</Words>
  <Application>Microsoft Office PowerPoint</Application>
  <PresentationFormat>Laajakuva</PresentationFormat>
  <Paragraphs>133</Paragraphs>
  <Slides>11</Slides>
  <Notes>0</Notes>
  <HiddenSlides>0</HiddenSlides>
  <MMClips>8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Courier New</vt:lpstr>
      <vt:lpstr>Office-teema</vt:lpstr>
      <vt:lpstr>Taukoliikuntaa 1</vt:lpstr>
      <vt:lpstr>Sisältö</vt:lpstr>
      <vt:lpstr>Liikkuva koulu: Sisu-tauot (2024)</vt:lpstr>
      <vt:lpstr>Liikkuva koulu: Salaliiketeoria (2024)</vt:lpstr>
      <vt:lpstr>Smart Moves – Taukoliikuntavideot</vt:lpstr>
      <vt:lpstr>Smart Moves – Taukoliikuntavideot</vt:lpstr>
      <vt:lpstr>Smart Moves - Aivobreikki </vt:lpstr>
      <vt:lpstr>Sporttipankki</vt:lpstr>
      <vt:lpstr>Juoksusankarit – Spurttihetki</vt:lpstr>
      <vt:lpstr>Selkäliitto – Taukojumppavideot</vt:lpstr>
      <vt:lpstr>Lähteet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Grekula Kati</dc:creator>
  <cp:lastModifiedBy>Grekula Kati</cp:lastModifiedBy>
  <cp:revision>218</cp:revision>
  <dcterms:created xsi:type="dcterms:W3CDTF">2024-12-09T12:40:55Z</dcterms:created>
  <dcterms:modified xsi:type="dcterms:W3CDTF">2025-01-31T12:37:26Z</dcterms:modified>
</cp:coreProperties>
</file>