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3" r:id="rId4"/>
    <p:sldId id="283" r:id="rId5"/>
    <p:sldId id="285" r:id="rId6"/>
    <p:sldId id="286" r:id="rId7"/>
    <p:sldId id="273" r:id="rId8"/>
    <p:sldId id="271" r:id="rId9"/>
    <p:sldId id="272" r:id="rId10"/>
    <p:sldId id="261" r:id="rId11"/>
    <p:sldId id="265" r:id="rId12"/>
    <p:sldId id="264" r:id="rId13"/>
    <p:sldId id="275" r:id="rId14"/>
    <p:sldId id="282" r:id="rId15"/>
    <p:sldId id="280" r:id="rId16"/>
    <p:sldId id="288" r:id="rId17"/>
    <p:sldId id="289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406866-AFAC-4212-B1C1-AC0628BA1017}" v="42" dt="2025-01-31T18:36:06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kula Kati" userId="a697d6ea-be1d-4c8b-9395-5a8759ca1f5f" providerId="ADAL" clId="{C6406866-AFAC-4212-B1C1-AC0628BA1017}"/>
    <pc:docChg chg="undo custSel addSld delSld modSld sldOrd">
      <pc:chgData name="Grekula Kati" userId="a697d6ea-be1d-4c8b-9395-5a8759ca1f5f" providerId="ADAL" clId="{C6406866-AFAC-4212-B1C1-AC0628BA1017}" dt="2025-01-31T18:36:54.945" v="1429" actId="20577"/>
      <pc:docMkLst>
        <pc:docMk/>
      </pc:docMkLst>
      <pc:sldChg chg="addSp delSp modSp mod">
        <pc:chgData name="Grekula Kati" userId="a697d6ea-be1d-4c8b-9395-5a8759ca1f5f" providerId="ADAL" clId="{C6406866-AFAC-4212-B1C1-AC0628BA1017}" dt="2025-01-31T11:49:35.360" v="97" actId="27636"/>
        <pc:sldMkLst>
          <pc:docMk/>
          <pc:sldMk cId="782385677" sldId="256"/>
        </pc:sldMkLst>
        <pc:spChg chg="mod">
          <ac:chgData name="Grekula Kati" userId="a697d6ea-be1d-4c8b-9395-5a8759ca1f5f" providerId="ADAL" clId="{C6406866-AFAC-4212-B1C1-AC0628BA1017}" dt="2025-01-31T11:49:22.553" v="86" actId="14100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Grekula Kati" userId="a697d6ea-be1d-4c8b-9395-5a8759ca1f5f" providerId="ADAL" clId="{C6406866-AFAC-4212-B1C1-AC0628BA1017}" dt="2025-01-31T11:49:35.360" v="97" actId="27636"/>
          <ac:spMkLst>
            <pc:docMk/>
            <pc:sldMk cId="782385677" sldId="256"/>
            <ac:spMk id="3" creationId="{00000000-0000-0000-0000-000000000000}"/>
          </ac:spMkLst>
        </pc:spChg>
        <pc:spChg chg="del">
          <ac:chgData name="Grekula Kati" userId="a697d6ea-be1d-4c8b-9395-5a8759ca1f5f" providerId="ADAL" clId="{C6406866-AFAC-4212-B1C1-AC0628BA1017}" dt="2025-01-31T11:48:43.698" v="82" actId="26606"/>
          <ac:spMkLst>
            <pc:docMk/>
            <pc:sldMk cId="782385677" sldId="256"/>
            <ac:spMk id="19" creationId="{289ED1AA-8684-4D37-B208-8777E1A7780D}"/>
          </ac:spMkLst>
        </pc:spChg>
        <pc:spChg chg="del">
          <ac:chgData name="Grekula Kati" userId="a697d6ea-be1d-4c8b-9395-5a8759ca1f5f" providerId="ADAL" clId="{C6406866-AFAC-4212-B1C1-AC0628BA1017}" dt="2025-01-31T11:48:43.698" v="82" actId="26606"/>
          <ac:spMkLst>
            <pc:docMk/>
            <pc:sldMk cId="782385677" sldId="256"/>
            <ac:spMk id="21" creationId="{4180E01B-B1F4-437C-807D-1C930718EE64}"/>
          </ac:spMkLst>
        </pc:spChg>
        <pc:spChg chg="del">
          <ac:chgData name="Grekula Kati" userId="a697d6ea-be1d-4c8b-9395-5a8759ca1f5f" providerId="ADAL" clId="{C6406866-AFAC-4212-B1C1-AC0628BA1017}" dt="2025-01-31T11:48:43.698" v="82" actId="26606"/>
          <ac:spMkLst>
            <pc:docMk/>
            <pc:sldMk cId="782385677" sldId="256"/>
            <ac:spMk id="23" creationId="{41F77738-2AF0-4750-A0C7-F97C2C17590E}"/>
          </ac:spMkLst>
        </pc:spChg>
        <pc:spChg chg="add">
          <ac:chgData name="Grekula Kati" userId="a697d6ea-be1d-4c8b-9395-5a8759ca1f5f" providerId="ADAL" clId="{C6406866-AFAC-4212-B1C1-AC0628BA1017}" dt="2025-01-31T11:48:43.698" v="82" actId="26606"/>
          <ac:spMkLst>
            <pc:docMk/>
            <pc:sldMk cId="782385677" sldId="256"/>
            <ac:spMk id="28" creationId="{5A292AEA-2528-46C0-B426-95822B6141FB}"/>
          </ac:spMkLst>
        </pc:spChg>
        <pc:spChg chg="add">
          <ac:chgData name="Grekula Kati" userId="a697d6ea-be1d-4c8b-9395-5a8759ca1f5f" providerId="ADAL" clId="{C6406866-AFAC-4212-B1C1-AC0628BA1017}" dt="2025-01-31T11:48:43.698" v="82" actId="26606"/>
          <ac:spMkLst>
            <pc:docMk/>
            <pc:sldMk cId="782385677" sldId="256"/>
            <ac:spMk id="30" creationId="{D8B7B198-E4DF-43CD-AD8C-199884323745}"/>
          </ac:spMkLst>
        </pc:spChg>
        <pc:spChg chg="add">
          <ac:chgData name="Grekula Kati" userId="a697d6ea-be1d-4c8b-9395-5a8759ca1f5f" providerId="ADAL" clId="{C6406866-AFAC-4212-B1C1-AC0628BA1017}" dt="2025-01-31T11:48:43.698" v="82" actId="26606"/>
          <ac:spMkLst>
            <pc:docMk/>
            <pc:sldMk cId="782385677" sldId="256"/>
            <ac:spMk id="32" creationId="{2BE67753-EA0E-4819-8D22-0B6600CF7231}"/>
          </ac:spMkLst>
        </pc:spChg>
        <pc:grpChg chg="add">
          <ac:chgData name="Grekula Kati" userId="a697d6ea-be1d-4c8b-9395-5a8759ca1f5f" providerId="ADAL" clId="{C6406866-AFAC-4212-B1C1-AC0628BA1017}" dt="2025-01-31T11:48:43.698" v="82" actId="26606"/>
          <ac:grpSpMkLst>
            <pc:docMk/>
            <pc:sldMk cId="782385677" sldId="256"/>
            <ac:grpSpMk id="34" creationId="{D76D63AC-0421-45EC-B383-E79A61A78C6B}"/>
          </ac:grpSpMkLst>
        </pc:grpChg>
        <pc:grpChg chg="add">
          <ac:chgData name="Grekula Kati" userId="a697d6ea-be1d-4c8b-9395-5a8759ca1f5f" providerId="ADAL" clId="{C6406866-AFAC-4212-B1C1-AC0628BA1017}" dt="2025-01-31T11:48:43.698" v="82" actId="26606"/>
          <ac:grpSpMkLst>
            <pc:docMk/>
            <pc:sldMk cId="782385677" sldId="256"/>
            <ac:grpSpMk id="43" creationId="{87F87F1B-42BA-4AC7-A4E2-41544DDB2CE3}"/>
          </ac:grpSpMkLst>
        </pc:grpChg>
        <pc:grpChg chg="add">
          <ac:chgData name="Grekula Kati" userId="a697d6ea-be1d-4c8b-9395-5a8759ca1f5f" providerId="ADAL" clId="{C6406866-AFAC-4212-B1C1-AC0628BA1017}" dt="2025-01-31T11:48:43.698" v="82" actId="26606"/>
          <ac:grpSpMkLst>
            <pc:docMk/>
            <pc:sldMk cId="782385677" sldId="256"/>
            <ac:grpSpMk id="49" creationId="{967346A5-7569-4F15-AB5D-BE3DADF192C0}"/>
          </ac:grpSpMkLst>
        </pc:grpChg>
      </pc:sldChg>
      <pc:sldChg chg="addSp delSp modSp add del mod">
        <pc:chgData name="Grekula Kati" userId="a697d6ea-be1d-4c8b-9395-5a8759ca1f5f" providerId="ADAL" clId="{C6406866-AFAC-4212-B1C1-AC0628BA1017}" dt="2025-01-31T12:28:37.097" v="497" actId="2696"/>
        <pc:sldMkLst>
          <pc:docMk/>
          <pc:sldMk cId="3092273679" sldId="262"/>
        </pc:sldMkLst>
        <pc:spChg chg="mod">
          <ac:chgData name="Grekula Kati" userId="a697d6ea-be1d-4c8b-9395-5a8759ca1f5f" providerId="ADAL" clId="{C6406866-AFAC-4212-B1C1-AC0628BA1017}" dt="2025-01-31T11:54:49.084" v="146" actId="1076"/>
          <ac:spMkLst>
            <pc:docMk/>
            <pc:sldMk cId="3092273679" sldId="262"/>
            <ac:spMk id="2" creationId="{53B7AA17-1534-E14E-3175-89DD75A70662}"/>
          </ac:spMkLst>
        </pc:spChg>
        <pc:spChg chg="mod">
          <ac:chgData name="Grekula Kati" userId="a697d6ea-be1d-4c8b-9395-5a8759ca1f5f" providerId="ADAL" clId="{C6406866-AFAC-4212-B1C1-AC0628BA1017}" dt="2025-01-31T11:55:04.396" v="149" actId="20577"/>
          <ac:spMkLst>
            <pc:docMk/>
            <pc:sldMk cId="3092273679" sldId="262"/>
            <ac:spMk id="3" creationId="{69589720-4132-3933-4CF9-58E3B1065705}"/>
          </ac:spMkLst>
        </pc:spChg>
        <pc:spChg chg="add mod">
          <ac:chgData name="Grekula Kati" userId="a697d6ea-be1d-4c8b-9395-5a8759ca1f5f" providerId="ADAL" clId="{C6406866-AFAC-4212-B1C1-AC0628BA1017}" dt="2025-01-31T11:55:39.579" v="157" actId="404"/>
          <ac:spMkLst>
            <pc:docMk/>
            <pc:sldMk cId="3092273679" sldId="262"/>
            <ac:spMk id="6" creationId="{FAEA9AF9-288E-B17C-BA7C-9F7F4186BB90}"/>
          </ac:spMkLst>
        </pc:spChg>
        <pc:spChg chg="mod ord">
          <ac:chgData name="Grekula Kati" userId="a697d6ea-be1d-4c8b-9395-5a8759ca1f5f" providerId="ADAL" clId="{C6406866-AFAC-4212-B1C1-AC0628BA1017}" dt="2025-01-31T11:53:02.575" v="111" actId="26606"/>
          <ac:spMkLst>
            <pc:docMk/>
            <pc:sldMk cId="3092273679" sldId="262"/>
            <ac:spMk id="8" creationId="{325A0C16-6B20-9E10-F828-BEF537539326}"/>
          </ac:spMkLst>
        </pc:spChg>
        <pc:spChg chg="del">
          <ac:chgData name="Grekula Kati" userId="a697d6ea-be1d-4c8b-9395-5a8759ca1f5f" providerId="ADAL" clId="{C6406866-AFAC-4212-B1C1-AC0628BA1017}" dt="2025-01-31T11:53:02.575" v="111" actId="26606"/>
          <ac:spMkLst>
            <pc:docMk/>
            <pc:sldMk cId="3092273679" sldId="262"/>
            <ac:spMk id="22" creationId="{100EDD19-6802-4EC3-95CE-CFFAB042CFD6}"/>
          </ac:spMkLst>
        </pc:spChg>
        <pc:spChg chg="del">
          <ac:chgData name="Grekula Kati" userId="a697d6ea-be1d-4c8b-9395-5a8759ca1f5f" providerId="ADAL" clId="{C6406866-AFAC-4212-B1C1-AC0628BA1017}" dt="2025-01-31T11:53:02.575" v="111" actId="26606"/>
          <ac:spMkLst>
            <pc:docMk/>
            <pc:sldMk cId="3092273679" sldId="262"/>
            <ac:spMk id="24" creationId="{DB17E863-922E-4C26-BD64-E8FD41D28661}"/>
          </ac:spMkLst>
        </pc:spChg>
        <pc:spChg chg="add">
          <ac:chgData name="Grekula Kati" userId="a697d6ea-be1d-4c8b-9395-5a8759ca1f5f" providerId="ADAL" clId="{C6406866-AFAC-4212-B1C1-AC0628BA1017}" dt="2025-01-31T11:53:02.575" v="111" actId="26606"/>
          <ac:spMkLst>
            <pc:docMk/>
            <pc:sldMk cId="3092273679" sldId="262"/>
            <ac:spMk id="29" creationId="{17BDD930-0E65-490A-9CE5-554C357C4428}"/>
          </ac:spMkLst>
        </pc:spChg>
        <pc:spChg chg="add">
          <ac:chgData name="Grekula Kati" userId="a697d6ea-be1d-4c8b-9395-5a8759ca1f5f" providerId="ADAL" clId="{C6406866-AFAC-4212-B1C1-AC0628BA1017}" dt="2025-01-31T11:53:02.575" v="111" actId="26606"/>
          <ac:spMkLst>
            <pc:docMk/>
            <pc:sldMk cId="3092273679" sldId="262"/>
            <ac:spMk id="31" creationId="{3A912C67-99A1-4956-8F68-1846C21771E8}"/>
          </ac:spMkLst>
        </pc:spChg>
        <pc:grpChg chg="add">
          <ac:chgData name="Grekula Kati" userId="a697d6ea-be1d-4c8b-9395-5a8759ca1f5f" providerId="ADAL" clId="{C6406866-AFAC-4212-B1C1-AC0628BA1017}" dt="2025-01-31T11:53:02.575" v="111" actId="26606"/>
          <ac:grpSpMkLst>
            <pc:docMk/>
            <pc:sldMk cId="3092273679" sldId="262"/>
            <ac:grpSpMk id="33" creationId="{569E5994-073E-4708-B3E6-43BFED0CEB4C}"/>
          </ac:grpSpMkLst>
        </pc:grpChg>
        <pc:grpChg chg="add">
          <ac:chgData name="Grekula Kati" userId="a697d6ea-be1d-4c8b-9395-5a8759ca1f5f" providerId="ADAL" clId="{C6406866-AFAC-4212-B1C1-AC0628BA1017}" dt="2025-01-31T11:53:02.575" v="111" actId="26606"/>
          <ac:grpSpMkLst>
            <pc:docMk/>
            <pc:sldMk cId="3092273679" sldId="262"/>
            <ac:grpSpMk id="39" creationId="{DD81D498-EAA8-40F3-8230-AE4DEDA3830D}"/>
          </ac:grpSpMkLst>
        </pc:grpChg>
        <pc:picChg chg="mod">
          <ac:chgData name="Grekula Kati" userId="a697d6ea-be1d-4c8b-9395-5a8759ca1f5f" providerId="ADAL" clId="{C6406866-AFAC-4212-B1C1-AC0628BA1017}" dt="2025-01-31T11:55:50.932" v="158" actId="14100"/>
          <ac:picMkLst>
            <pc:docMk/>
            <pc:sldMk cId="3092273679" sldId="262"/>
            <ac:picMk id="5" creationId="{AFB7FBD5-D075-F2AF-898E-0AD03BF91D7D}"/>
          </ac:picMkLst>
        </pc:picChg>
      </pc:sldChg>
      <pc:sldChg chg="modSp mod">
        <pc:chgData name="Grekula Kati" userId="a697d6ea-be1d-4c8b-9395-5a8759ca1f5f" providerId="ADAL" clId="{C6406866-AFAC-4212-B1C1-AC0628BA1017}" dt="2025-01-31T11:51:19.155" v="107" actId="404"/>
        <pc:sldMkLst>
          <pc:docMk/>
          <pc:sldMk cId="102827203" sldId="263"/>
        </pc:sldMkLst>
        <pc:spChg chg="mod">
          <ac:chgData name="Grekula Kati" userId="a697d6ea-be1d-4c8b-9395-5a8759ca1f5f" providerId="ADAL" clId="{C6406866-AFAC-4212-B1C1-AC0628BA1017}" dt="2025-01-31T11:51:19.155" v="107" actId="404"/>
          <ac:spMkLst>
            <pc:docMk/>
            <pc:sldMk cId="102827203" sldId="263"/>
            <ac:spMk id="3" creationId="{69589720-4132-3933-4CF9-58E3B1065705}"/>
          </ac:spMkLst>
        </pc:spChg>
        <pc:picChg chg="mod">
          <ac:chgData name="Grekula Kati" userId="a697d6ea-be1d-4c8b-9395-5a8759ca1f5f" providerId="ADAL" clId="{C6406866-AFAC-4212-B1C1-AC0628BA1017}" dt="2025-01-31T11:51:04.171" v="105" actId="14100"/>
          <ac:picMkLst>
            <pc:docMk/>
            <pc:sldMk cId="102827203" sldId="263"/>
            <ac:picMk id="4" creationId="{285267FE-F703-C025-458F-B025FFA0C7E8}"/>
          </ac:picMkLst>
        </pc:picChg>
      </pc:sldChg>
      <pc:sldChg chg="addSp delSp modSp mod setBg">
        <pc:chgData name="Grekula Kati" userId="a697d6ea-be1d-4c8b-9395-5a8759ca1f5f" providerId="ADAL" clId="{C6406866-AFAC-4212-B1C1-AC0628BA1017}" dt="2025-01-31T12:22:38.838" v="213" actId="113"/>
        <pc:sldMkLst>
          <pc:docMk/>
          <pc:sldMk cId="25074472" sldId="267"/>
        </pc:sldMkLst>
        <pc:spChg chg="mod">
          <ac:chgData name="Grekula Kati" userId="a697d6ea-be1d-4c8b-9395-5a8759ca1f5f" providerId="ADAL" clId="{C6406866-AFAC-4212-B1C1-AC0628BA1017}" dt="2025-01-31T12:22:38.838" v="213" actId="113"/>
          <ac:spMkLst>
            <pc:docMk/>
            <pc:sldMk cId="25074472" sldId="267"/>
            <ac:spMk id="2" creationId="{53B7AA17-1534-E14E-3175-89DD75A70662}"/>
          </ac:spMkLst>
        </pc:spChg>
        <pc:spChg chg="add del mod ord">
          <ac:chgData name="Grekula Kati" userId="a697d6ea-be1d-4c8b-9395-5a8759ca1f5f" providerId="ADAL" clId="{C6406866-AFAC-4212-B1C1-AC0628BA1017}" dt="2025-01-31T11:46:48.329" v="19" actId="26606"/>
          <ac:spMkLst>
            <pc:docMk/>
            <pc:sldMk cId="25074472" sldId="267"/>
            <ac:spMk id="3" creationId="{69589720-4132-3933-4CF9-58E3B1065705}"/>
          </ac:spMkLst>
        </pc:spChg>
        <pc:spChg chg="add del">
          <ac:chgData name="Grekula Kati" userId="a697d6ea-be1d-4c8b-9395-5a8759ca1f5f" providerId="ADAL" clId="{C6406866-AFAC-4212-B1C1-AC0628BA1017}" dt="2025-01-31T11:46:09.826" v="6" actId="26606"/>
          <ac:spMkLst>
            <pc:docMk/>
            <pc:sldMk cId="25074472" sldId="267"/>
            <ac:spMk id="10" creationId="{AE3A741D-C19B-960A-5803-1C5887147820}"/>
          </ac:spMkLst>
        </pc:spChg>
        <pc:spChg chg="add del">
          <ac:chgData name="Grekula Kati" userId="a697d6ea-be1d-4c8b-9395-5a8759ca1f5f" providerId="ADAL" clId="{C6406866-AFAC-4212-B1C1-AC0628BA1017}" dt="2025-01-31T11:46:09.826" v="6" actId="26606"/>
          <ac:spMkLst>
            <pc:docMk/>
            <pc:sldMk cId="25074472" sldId="267"/>
            <ac:spMk id="12" creationId="{9C3A50E9-9119-7BC3-083B-2D84CCC78E47}"/>
          </ac:spMkLst>
        </pc:spChg>
        <pc:spChg chg="add del">
          <ac:chgData name="Grekula Kati" userId="a697d6ea-be1d-4c8b-9395-5a8759ca1f5f" providerId="ADAL" clId="{C6406866-AFAC-4212-B1C1-AC0628BA1017}" dt="2025-01-31T11:46:09.826" v="6" actId="26606"/>
          <ac:spMkLst>
            <pc:docMk/>
            <pc:sldMk cId="25074472" sldId="267"/>
            <ac:spMk id="14" creationId="{DC39DE25-0E4E-0AA7-0932-1D78C2372786}"/>
          </ac:spMkLst>
        </pc:spChg>
        <pc:spChg chg="add del">
          <ac:chgData name="Grekula Kati" userId="a697d6ea-be1d-4c8b-9395-5a8759ca1f5f" providerId="ADAL" clId="{C6406866-AFAC-4212-B1C1-AC0628BA1017}" dt="2025-01-31T11:46:09.826" v="6" actId="26606"/>
          <ac:spMkLst>
            <pc:docMk/>
            <pc:sldMk cId="25074472" sldId="267"/>
            <ac:spMk id="16" creationId="{8D6EA299-0840-6DEA-E670-C49AEBC87E89}"/>
          </ac:spMkLst>
        </pc:spChg>
        <pc:spChg chg="add del">
          <ac:chgData name="Grekula Kati" userId="a697d6ea-be1d-4c8b-9395-5a8759ca1f5f" providerId="ADAL" clId="{C6406866-AFAC-4212-B1C1-AC0628BA1017}" dt="2025-01-31T11:46:14.014" v="8" actId="26606"/>
          <ac:spMkLst>
            <pc:docMk/>
            <pc:sldMk cId="25074472" sldId="267"/>
            <ac:spMk id="18" creationId="{55222F96-971A-4F90-B841-6BAB416C7AC1}"/>
          </ac:spMkLst>
        </pc:spChg>
        <pc:spChg chg="add del">
          <ac:chgData name="Grekula Kati" userId="a697d6ea-be1d-4c8b-9395-5a8759ca1f5f" providerId="ADAL" clId="{C6406866-AFAC-4212-B1C1-AC0628BA1017}" dt="2025-01-31T11:46:14.014" v="8" actId="26606"/>
          <ac:spMkLst>
            <pc:docMk/>
            <pc:sldMk cId="25074472" sldId="267"/>
            <ac:spMk id="19" creationId="{3756B343-807D-456E-AA26-80E96B75D13B}"/>
          </ac:spMkLst>
        </pc:spChg>
        <pc:spChg chg="add del">
          <ac:chgData name="Grekula Kati" userId="a697d6ea-be1d-4c8b-9395-5a8759ca1f5f" providerId="ADAL" clId="{C6406866-AFAC-4212-B1C1-AC0628BA1017}" dt="2025-01-31T11:46:14.014" v="8" actId="26606"/>
          <ac:spMkLst>
            <pc:docMk/>
            <pc:sldMk cId="25074472" sldId="267"/>
            <ac:spMk id="20" creationId="{08980754-6F4B-43C9-B9BE-127B6BED6586}"/>
          </ac:spMkLst>
        </pc:spChg>
        <pc:spChg chg="add del">
          <ac:chgData name="Grekula Kati" userId="a697d6ea-be1d-4c8b-9395-5a8759ca1f5f" providerId="ADAL" clId="{C6406866-AFAC-4212-B1C1-AC0628BA1017}" dt="2025-01-31T11:46:14.014" v="8" actId="26606"/>
          <ac:spMkLst>
            <pc:docMk/>
            <pc:sldMk cId="25074472" sldId="267"/>
            <ac:spMk id="21" creationId="{2C1BBA94-3F40-40AA-8BB9-E69E25E537C1}"/>
          </ac:spMkLst>
        </pc:spChg>
        <pc:spChg chg="add del">
          <ac:chgData name="Grekula Kati" userId="a697d6ea-be1d-4c8b-9395-5a8759ca1f5f" providerId="ADAL" clId="{C6406866-AFAC-4212-B1C1-AC0628BA1017}" dt="2025-01-31T11:46:14.014" v="8" actId="26606"/>
          <ac:spMkLst>
            <pc:docMk/>
            <pc:sldMk cId="25074472" sldId="267"/>
            <ac:spMk id="22" creationId="{169CC832-2974-4E8D-90ED-3E2941BA7336}"/>
          </ac:spMkLst>
        </pc:spChg>
        <pc:spChg chg="add del">
          <ac:chgData name="Grekula Kati" userId="a697d6ea-be1d-4c8b-9395-5a8759ca1f5f" providerId="ADAL" clId="{C6406866-AFAC-4212-B1C1-AC0628BA1017}" dt="2025-01-31T11:46:20.261" v="10" actId="26606"/>
          <ac:spMkLst>
            <pc:docMk/>
            <pc:sldMk cId="25074472" sldId="267"/>
            <ac:spMk id="24" creationId="{12609869-9E80-471B-A487-A53288E0E791}"/>
          </ac:spMkLst>
        </pc:spChg>
        <pc:spChg chg="add del">
          <ac:chgData name="Grekula Kati" userId="a697d6ea-be1d-4c8b-9395-5a8759ca1f5f" providerId="ADAL" clId="{C6406866-AFAC-4212-B1C1-AC0628BA1017}" dt="2025-01-31T11:46:20.261" v="10" actId="26606"/>
          <ac:spMkLst>
            <pc:docMk/>
            <pc:sldMk cId="25074472" sldId="267"/>
            <ac:spMk id="25" creationId="{7004738A-9D34-43E8-97D2-CA0EED4F8BE0}"/>
          </ac:spMkLst>
        </pc:spChg>
        <pc:spChg chg="add del">
          <ac:chgData name="Grekula Kati" userId="a697d6ea-be1d-4c8b-9395-5a8759ca1f5f" providerId="ADAL" clId="{C6406866-AFAC-4212-B1C1-AC0628BA1017}" dt="2025-01-31T11:46:20.261" v="10" actId="26606"/>
          <ac:spMkLst>
            <pc:docMk/>
            <pc:sldMk cId="25074472" sldId="267"/>
            <ac:spMk id="26" creationId="{B8B8D07F-F13E-443E-BA68-2D26672D76B9}"/>
          </ac:spMkLst>
        </pc:spChg>
        <pc:spChg chg="add del">
          <ac:chgData name="Grekula Kati" userId="a697d6ea-be1d-4c8b-9395-5a8759ca1f5f" providerId="ADAL" clId="{C6406866-AFAC-4212-B1C1-AC0628BA1017}" dt="2025-01-31T11:46:20.261" v="10" actId="26606"/>
          <ac:spMkLst>
            <pc:docMk/>
            <pc:sldMk cId="25074472" sldId="267"/>
            <ac:spMk id="27" creationId="{2813A4FA-24A5-41ED-A534-3807D1B2F344}"/>
          </ac:spMkLst>
        </pc:spChg>
        <pc:spChg chg="add del">
          <ac:chgData name="Grekula Kati" userId="a697d6ea-be1d-4c8b-9395-5a8759ca1f5f" providerId="ADAL" clId="{C6406866-AFAC-4212-B1C1-AC0628BA1017}" dt="2025-01-31T11:46:20.261" v="10" actId="26606"/>
          <ac:spMkLst>
            <pc:docMk/>
            <pc:sldMk cId="25074472" sldId="267"/>
            <ac:spMk id="28" creationId="{C3944F27-CA70-4E84-A51A-E6BF89558979}"/>
          </ac:spMkLst>
        </pc:spChg>
        <pc:spChg chg="add del">
          <ac:chgData name="Grekula Kati" userId="a697d6ea-be1d-4c8b-9395-5a8759ca1f5f" providerId="ADAL" clId="{C6406866-AFAC-4212-B1C1-AC0628BA1017}" dt="2025-01-31T11:46:30.392" v="12" actId="26606"/>
          <ac:spMkLst>
            <pc:docMk/>
            <pc:sldMk cId="25074472" sldId="267"/>
            <ac:spMk id="30" creationId="{45D37F4E-DDB4-456B-97E0-9937730A039F}"/>
          </ac:spMkLst>
        </pc:spChg>
        <pc:spChg chg="add del">
          <ac:chgData name="Grekula Kati" userId="a697d6ea-be1d-4c8b-9395-5a8759ca1f5f" providerId="ADAL" clId="{C6406866-AFAC-4212-B1C1-AC0628BA1017}" dt="2025-01-31T11:46:30.392" v="12" actId="26606"/>
          <ac:spMkLst>
            <pc:docMk/>
            <pc:sldMk cId="25074472" sldId="267"/>
            <ac:spMk id="31" creationId="{B2DD41CD-8F47-4F56-AD12-4E2FF7696987}"/>
          </ac:spMkLst>
        </pc:spChg>
        <pc:spChg chg="add del">
          <ac:chgData name="Grekula Kati" userId="a697d6ea-be1d-4c8b-9395-5a8759ca1f5f" providerId="ADAL" clId="{C6406866-AFAC-4212-B1C1-AC0628BA1017}" dt="2025-01-31T11:46:41.781" v="16" actId="26606"/>
          <ac:spMkLst>
            <pc:docMk/>
            <pc:sldMk cId="25074472" sldId="267"/>
            <ac:spMk id="36" creationId="{69589720-4132-3933-4CF9-58E3B1065705}"/>
          </ac:spMkLst>
        </pc:spChg>
        <pc:spChg chg="add del">
          <ac:chgData name="Grekula Kati" userId="a697d6ea-be1d-4c8b-9395-5a8759ca1f5f" providerId="ADAL" clId="{C6406866-AFAC-4212-B1C1-AC0628BA1017}" dt="2025-01-31T11:46:48.314" v="18" actId="26606"/>
          <ac:spMkLst>
            <pc:docMk/>
            <pc:sldMk cId="25074472" sldId="267"/>
            <ac:spMk id="38" creationId="{9F7D5CDA-D291-4307-BF55-1381FED29634}"/>
          </ac:spMkLst>
        </pc:spChg>
        <pc:spChg chg="add del">
          <ac:chgData name="Grekula Kati" userId="a697d6ea-be1d-4c8b-9395-5a8759ca1f5f" providerId="ADAL" clId="{C6406866-AFAC-4212-B1C1-AC0628BA1017}" dt="2025-01-31T11:46:48.314" v="18" actId="26606"/>
          <ac:spMkLst>
            <pc:docMk/>
            <pc:sldMk cId="25074472" sldId="267"/>
            <ac:spMk id="39" creationId="{69589720-4132-3933-4CF9-58E3B1065705}"/>
          </ac:spMkLst>
        </pc:spChg>
        <pc:spChg chg="add">
          <ac:chgData name="Grekula Kati" userId="a697d6ea-be1d-4c8b-9395-5a8759ca1f5f" providerId="ADAL" clId="{C6406866-AFAC-4212-B1C1-AC0628BA1017}" dt="2025-01-31T11:46:48.329" v="19" actId="26606"/>
          <ac:spMkLst>
            <pc:docMk/>
            <pc:sldMk cId="25074472" sldId="267"/>
            <ac:spMk id="41" creationId="{D1D34770-47A8-402C-AF23-2B653F2D88C1}"/>
          </ac:spMkLst>
        </pc:spChg>
        <pc:spChg chg="add mod">
          <ac:chgData name="Grekula Kati" userId="a697d6ea-be1d-4c8b-9395-5a8759ca1f5f" providerId="ADAL" clId="{C6406866-AFAC-4212-B1C1-AC0628BA1017}" dt="2025-01-31T12:22:34.884" v="212" actId="1076"/>
          <ac:spMkLst>
            <pc:docMk/>
            <pc:sldMk cId="25074472" sldId="267"/>
            <ac:spMk id="42" creationId="{69589720-4132-3933-4CF9-58E3B1065705}"/>
          </ac:spMkLst>
        </pc:spChg>
        <pc:graphicFrameChg chg="add del">
          <ac:chgData name="Grekula Kati" userId="a697d6ea-be1d-4c8b-9395-5a8759ca1f5f" providerId="ADAL" clId="{C6406866-AFAC-4212-B1C1-AC0628BA1017}" dt="2025-01-31T11:46:33.958" v="14" actId="26606"/>
          <ac:graphicFrameMkLst>
            <pc:docMk/>
            <pc:sldMk cId="25074472" sldId="267"/>
            <ac:graphicFrameMk id="33" creationId="{C14ECC35-9CA7-5750-F7E3-2F1EE2F90201}"/>
          </ac:graphicFrameMkLst>
        </pc:graphicFrameChg>
        <pc:picChg chg="add del mod">
          <ac:chgData name="Grekula Kati" userId="a697d6ea-be1d-4c8b-9395-5a8759ca1f5f" providerId="ADAL" clId="{C6406866-AFAC-4212-B1C1-AC0628BA1017}" dt="2025-01-31T12:21:48.148" v="201" actId="478"/>
          <ac:picMkLst>
            <pc:docMk/>
            <pc:sldMk cId="25074472" sldId="267"/>
            <ac:picMk id="5" creationId="{69EDFAC2-2BC4-DADF-1724-04226CB354B5}"/>
          </ac:picMkLst>
        </pc:picChg>
        <pc:picChg chg="del mod">
          <ac:chgData name="Grekula Kati" userId="a697d6ea-be1d-4c8b-9395-5a8759ca1f5f" providerId="ADAL" clId="{C6406866-AFAC-4212-B1C1-AC0628BA1017}" dt="2025-01-31T11:44:31.938" v="3" actId="478"/>
          <ac:picMkLst>
            <pc:docMk/>
            <pc:sldMk cId="25074472" sldId="267"/>
            <ac:picMk id="7" creationId="{114BC28D-7BE7-B915-EE08-84170A87AEC2}"/>
          </ac:picMkLst>
        </pc:picChg>
        <pc:picChg chg="add del mod">
          <ac:chgData name="Grekula Kati" userId="a697d6ea-be1d-4c8b-9395-5a8759ca1f5f" providerId="ADAL" clId="{C6406866-AFAC-4212-B1C1-AC0628BA1017}" dt="2025-01-31T12:22:24.444" v="206" actId="478"/>
          <ac:picMkLst>
            <pc:docMk/>
            <pc:sldMk cId="25074472" sldId="267"/>
            <ac:picMk id="8" creationId="{8E09ADF5-9633-00A7-3A92-0FD999C5F724}"/>
          </ac:picMkLst>
        </pc:picChg>
        <pc:picChg chg="add mod">
          <ac:chgData name="Grekula Kati" userId="a697d6ea-be1d-4c8b-9395-5a8759ca1f5f" providerId="ADAL" clId="{C6406866-AFAC-4212-B1C1-AC0628BA1017}" dt="2025-01-31T12:22:32.922" v="211" actId="1076"/>
          <ac:picMkLst>
            <pc:docMk/>
            <pc:sldMk cId="25074472" sldId="267"/>
            <ac:picMk id="11" creationId="{069D9073-4F6C-1A85-08E1-0AE08C7AC685}"/>
          </ac:picMkLst>
        </pc:picChg>
        <pc:cxnChg chg="add del">
          <ac:chgData name="Grekula Kati" userId="a697d6ea-be1d-4c8b-9395-5a8759ca1f5f" providerId="ADAL" clId="{C6406866-AFAC-4212-B1C1-AC0628BA1017}" dt="2025-01-31T11:46:41.781" v="16" actId="26606"/>
          <ac:cxnSpMkLst>
            <pc:docMk/>
            <pc:sldMk cId="25074472" sldId="267"/>
            <ac:cxnSpMk id="35" creationId="{1503BFE4-729B-D9D0-C17B-501E6AF1127A}"/>
          </ac:cxnSpMkLst>
        </pc:cxnChg>
      </pc:sldChg>
      <pc:sldChg chg="del">
        <pc:chgData name="Grekula Kati" userId="a697d6ea-be1d-4c8b-9395-5a8759ca1f5f" providerId="ADAL" clId="{C6406866-AFAC-4212-B1C1-AC0628BA1017}" dt="2025-01-31T12:19:06.173" v="197" actId="2696"/>
        <pc:sldMkLst>
          <pc:docMk/>
          <pc:sldMk cId="1771841779" sldId="274"/>
        </pc:sldMkLst>
      </pc:sldChg>
      <pc:sldChg chg="modSp mod">
        <pc:chgData name="Grekula Kati" userId="a697d6ea-be1d-4c8b-9395-5a8759ca1f5f" providerId="ADAL" clId="{C6406866-AFAC-4212-B1C1-AC0628BA1017}" dt="2025-01-31T12:05:55.545" v="192" actId="404"/>
        <pc:sldMkLst>
          <pc:docMk/>
          <pc:sldMk cId="1074823008" sldId="275"/>
        </pc:sldMkLst>
        <pc:spChg chg="mod">
          <ac:chgData name="Grekula Kati" userId="a697d6ea-be1d-4c8b-9395-5a8759ca1f5f" providerId="ADAL" clId="{C6406866-AFAC-4212-B1C1-AC0628BA1017}" dt="2025-01-31T12:05:55.545" v="192" actId="404"/>
          <ac:spMkLst>
            <pc:docMk/>
            <pc:sldMk cId="1074823008" sldId="275"/>
            <ac:spMk id="3" creationId="{E341B40C-0890-ED4C-2900-643C9EEAC756}"/>
          </ac:spMkLst>
        </pc:spChg>
      </pc:sldChg>
      <pc:sldChg chg="modSp del mod ord">
        <pc:chgData name="Grekula Kati" userId="a697d6ea-be1d-4c8b-9395-5a8759ca1f5f" providerId="ADAL" clId="{C6406866-AFAC-4212-B1C1-AC0628BA1017}" dt="2025-01-31T12:48:21.997" v="600" actId="2696"/>
        <pc:sldMkLst>
          <pc:docMk/>
          <pc:sldMk cId="1095316118" sldId="280"/>
        </pc:sldMkLst>
        <pc:spChg chg="mod">
          <ac:chgData name="Grekula Kati" userId="a697d6ea-be1d-4c8b-9395-5a8759ca1f5f" providerId="ADAL" clId="{C6406866-AFAC-4212-B1C1-AC0628BA1017}" dt="2025-01-31T12:42:30.130" v="597" actId="27636"/>
          <ac:spMkLst>
            <pc:docMk/>
            <pc:sldMk cId="1095316118" sldId="280"/>
            <ac:spMk id="3" creationId="{04A23E02-AD69-57DC-CD3F-146594F570F1}"/>
          </ac:spMkLst>
        </pc:spChg>
      </pc:sldChg>
      <pc:sldChg chg="modSp mod ord delDesignElem">
        <pc:chgData name="Grekula Kati" userId="a697d6ea-be1d-4c8b-9395-5a8759ca1f5f" providerId="ADAL" clId="{C6406866-AFAC-4212-B1C1-AC0628BA1017}" dt="2025-01-31T18:29:03.914" v="1346" actId="5793"/>
        <pc:sldMkLst>
          <pc:docMk/>
          <pc:sldMk cId="3906687777" sldId="280"/>
        </pc:sldMkLst>
        <pc:spChg chg="mod">
          <ac:chgData name="Grekula Kati" userId="a697d6ea-be1d-4c8b-9395-5a8759ca1f5f" providerId="ADAL" clId="{C6406866-AFAC-4212-B1C1-AC0628BA1017}" dt="2025-01-31T18:01:54.500" v="1089" actId="14100"/>
          <ac:spMkLst>
            <pc:docMk/>
            <pc:sldMk cId="3906687777" sldId="280"/>
            <ac:spMk id="2" creationId="{1236E1F4-9B11-D08B-A139-A62E5CBC88D5}"/>
          </ac:spMkLst>
        </pc:spChg>
        <pc:spChg chg="mod">
          <ac:chgData name="Grekula Kati" userId="a697d6ea-be1d-4c8b-9395-5a8759ca1f5f" providerId="ADAL" clId="{C6406866-AFAC-4212-B1C1-AC0628BA1017}" dt="2025-01-31T18:29:03.914" v="1346" actId="5793"/>
          <ac:spMkLst>
            <pc:docMk/>
            <pc:sldMk cId="3906687777" sldId="280"/>
            <ac:spMk id="3" creationId="{04A23E02-AD69-57DC-CD3F-146594F570F1}"/>
          </ac:spMkLst>
        </pc:spChg>
      </pc:sldChg>
      <pc:sldChg chg="del ord">
        <pc:chgData name="Grekula Kati" userId="a697d6ea-be1d-4c8b-9395-5a8759ca1f5f" providerId="ADAL" clId="{C6406866-AFAC-4212-B1C1-AC0628BA1017}" dt="2025-01-31T12:48:21.997" v="600" actId="2696"/>
        <pc:sldMkLst>
          <pc:docMk/>
          <pc:sldMk cId="2248888448" sldId="281"/>
        </pc:sldMkLst>
      </pc:sldChg>
      <pc:sldChg chg="del delDesignElem">
        <pc:chgData name="Grekula Kati" userId="a697d6ea-be1d-4c8b-9395-5a8759ca1f5f" providerId="ADAL" clId="{C6406866-AFAC-4212-B1C1-AC0628BA1017}" dt="2025-01-31T13:33:15.555" v="1080" actId="2696"/>
        <pc:sldMkLst>
          <pc:docMk/>
          <pc:sldMk cId="3957727036" sldId="281"/>
        </pc:sldMkLst>
      </pc:sldChg>
      <pc:sldChg chg="modSp mod">
        <pc:chgData name="Grekula Kati" userId="a697d6ea-be1d-4c8b-9395-5a8759ca1f5f" providerId="ADAL" clId="{C6406866-AFAC-4212-B1C1-AC0628BA1017}" dt="2025-01-31T12:27:19.531" v="490" actId="20577"/>
        <pc:sldMkLst>
          <pc:docMk/>
          <pc:sldMk cId="2386470674" sldId="282"/>
        </pc:sldMkLst>
        <pc:spChg chg="mod">
          <ac:chgData name="Grekula Kati" userId="a697d6ea-be1d-4c8b-9395-5a8759ca1f5f" providerId="ADAL" clId="{C6406866-AFAC-4212-B1C1-AC0628BA1017}" dt="2025-01-31T12:24:28.673" v="313" actId="20577"/>
          <ac:spMkLst>
            <pc:docMk/>
            <pc:sldMk cId="2386470674" sldId="282"/>
            <ac:spMk id="2" creationId="{5931B630-CAE2-F79A-5079-58169A297588}"/>
          </ac:spMkLst>
        </pc:spChg>
        <pc:spChg chg="mod">
          <ac:chgData name="Grekula Kati" userId="a697d6ea-be1d-4c8b-9395-5a8759ca1f5f" providerId="ADAL" clId="{C6406866-AFAC-4212-B1C1-AC0628BA1017}" dt="2025-01-31T12:27:19.531" v="490" actId="20577"/>
          <ac:spMkLst>
            <pc:docMk/>
            <pc:sldMk cId="2386470674" sldId="282"/>
            <ac:spMk id="3" creationId="{170188EB-EB4B-1110-7D86-1F69BE680B5D}"/>
          </ac:spMkLst>
        </pc:spChg>
      </pc:sldChg>
      <pc:sldChg chg="ord">
        <pc:chgData name="Grekula Kati" userId="a697d6ea-be1d-4c8b-9395-5a8759ca1f5f" providerId="ADAL" clId="{C6406866-AFAC-4212-B1C1-AC0628BA1017}" dt="2025-01-31T13:10:07.515" v="815"/>
        <pc:sldMkLst>
          <pc:docMk/>
          <pc:sldMk cId="1323965858" sldId="283"/>
        </pc:sldMkLst>
      </pc:sldChg>
      <pc:sldChg chg="addSp delSp modSp del mod ord setBg">
        <pc:chgData name="Grekula Kati" userId="a697d6ea-be1d-4c8b-9395-5a8759ca1f5f" providerId="ADAL" clId="{C6406866-AFAC-4212-B1C1-AC0628BA1017}" dt="2025-01-31T12:18:24.476" v="195" actId="2696"/>
        <pc:sldMkLst>
          <pc:docMk/>
          <pc:sldMk cId="224663981" sldId="284"/>
        </pc:sldMkLst>
        <pc:spChg chg="mod">
          <ac:chgData name="Grekula Kati" userId="a697d6ea-be1d-4c8b-9395-5a8759ca1f5f" providerId="ADAL" clId="{C6406866-AFAC-4212-B1C1-AC0628BA1017}" dt="2025-01-31T12:04:33.846" v="176" actId="26606"/>
          <ac:spMkLst>
            <pc:docMk/>
            <pc:sldMk cId="224663981" sldId="284"/>
            <ac:spMk id="2" creationId="{8ED85636-556A-4F2D-C818-637B29FAB7E6}"/>
          </ac:spMkLst>
        </pc:spChg>
        <pc:spChg chg="mod">
          <ac:chgData name="Grekula Kati" userId="a697d6ea-be1d-4c8b-9395-5a8759ca1f5f" providerId="ADAL" clId="{C6406866-AFAC-4212-B1C1-AC0628BA1017}" dt="2025-01-31T12:04:55.865" v="183" actId="14100"/>
          <ac:spMkLst>
            <pc:docMk/>
            <pc:sldMk cId="224663981" sldId="284"/>
            <ac:spMk id="3" creationId="{4F109B10-C643-649E-2CF1-6B996BE2778E}"/>
          </ac:spMkLst>
        </pc:spChg>
        <pc:spChg chg="add del">
          <ac:chgData name="Grekula Kati" userId="a697d6ea-be1d-4c8b-9395-5a8759ca1f5f" providerId="ADAL" clId="{C6406866-AFAC-4212-B1C1-AC0628BA1017}" dt="2025-01-31T11:56:13.045" v="159" actId="26606"/>
          <ac:spMkLst>
            <pc:docMk/>
            <pc:sldMk cId="224663981" sldId="284"/>
            <ac:spMk id="8" creationId="{5C8908E2-EE49-44D2-9428-A28D2312A8D5}"/>
          </ac:spMkLst>
        </pc:spChg>
        <pc:spChg chg="add del">
          <ac:chgData name="Grekula Kati" userId="a697d6ea-be1d-4c8b-9395-5a8759ca1f5f" providerId="ADAL" clId="{C6406866-AFAC-4212-B1C1-AC0628BA1017}" dt="2025-01-31T11:56:13.045" v="159" actId="26606"/>
          <ac:spMkLst>
            <pc:docMk/>
            <pc:sldMk cId="224663981" sldId="284"/>
            <ac:spMk id="14" creationId="{BD92035A-AA2F-4CD8-A556-1CE8BDEC75BD}"/>
          </ac:spMkLst>
        </pc:spChg>
        <pc:spChg chg="add del">
          <ac:chgData name="Grekula Kati" userId="a697d6ea-be1d-4c8b-9395-5a8759ca1f5f" providerId="ADAL" clId="{C6406866-AFAC-4212-B1C1-AC0628BA1017}" dt="2025-01-31T11:56:13.045" v="159" actId="26606"/>
          <ac:spMkLst>
            <pc:docMk/>
            <pc:sldMk cId="224663981" sldId="284"/>
            <ac:spMk id="16" creationId="{ED888B23-07FA-482A-96DF-47E31AF1A603}"/>
          </ac:spMkLst>
        </pc:spChg>
        <pc:spChg chg="add del">
          <ac:chgData name="Grekula Kati" userId="a697d6ea-be1d-4c8b-9395-5a8759ca1f5f" providerId="ADAL" clId="{C6406866-AFAC-4212-B1C1-AC0628BA1017}" dt="2025-01-31T12:04:33.846" v="176" actId="26606"/>
          <ac:spMkLst>
            <pc:docMk/>
            <pc:sldMk cId="224663981" sldId="284"/>
            <ac:spMk id="21" creationId="{907EF6B7-1338-4443-8C46-6A318D952DFD}"/>
          </ac:spMkLst>
        </pc:spChg>
        <pc:spChg chg="add del">
          <ac:chgData name="Grekula Kati" userId="a697d6ea-be1d-4c8b-9395-5a8759ca1f5f" providerId="ADAL" clId="{C6406866-AFAC-4212-B1C1-AC0628BA1017}" dt="2025-01-31T12:04:33.846" v="176" actId="26606"/>
          <ac:spMkLst>
            <pc:docMk/>
            <pc:sldMk cId="224663981" sldId="284"/>
            <ac:spMk id="23" creationId="{DAAE4CDD-124C-4DCF-9584-B6033B545DD5}"/>
          </ac:spMkLst>
        </pc:spChg>
        <pc:spChg chg="add del">
          <ac:chgData name="Grekula Kati" userId="a697d6ea-be1d-4c8b-9395-5a8759ca1f5f" providerId="ADAL" clId="{C6406866-AFAC-4212-B1C1-AC0628BA1017}" dt="2025-01-31T12:04:33.846" v="176" actId="26606"/>
          <ac:spMkLst>
            <pc:docMk/>
            <pc:sldMk cId="224663981" sldId="284"/>
            <ac:spMk id="25" creationId="{081E4A58-353D-44AE-B2FC-2A74E2E400F7}"/>
          </ac:spMkLst>
        </pc:spChg>
        <pc:spChg chg="add">
          <ac:chgData name="Grekula Kati" userId="a697d6ea-be1d-4c8b-9395-5a8759ca1f5f" providerId="ADAL" clId="{C6406866-AFAC-4212-B1C1-AC0628BA1017}" dt="2025-01-31T12:04:33.846" v="176" actId="26606"/>
          <ac:spMkLst>
            <pc:docMk/>
            <pc:sldMk cId="224663981" sldId="284"/>
            <ac:spMk id="30" creationId="{743AA782-23D1-4521-8CAD-47662984AA08}"/>
          </ac:spMkLst>
        </pc:spChg>
        <pc:spChg chg="add">
          <ac:chgData name="Grekula Kati" userId="a697d6ea-be1d-4c8b-9395-5a8759ca1f5f" providerId="ADAL" clId="{C6406866-AFAC-4212-B1C1-AC0628BA1017}" dt="2025-01-31T12:04:33.846" v="176" actId="26606"/>
          <ac:spMkLst>
            <pc:docMk/>
            <pc:sldMk cId="224663981" sldId="284"/>
            <ac:spMk id="32" creationId="{71877DBC-BB60-40F0-AC93-2ACDBAAE60CE}"/>
          </ac:spMkLst>
        </pc:spChg>
        <pc:grpChg chg="add del">
          <ac:chgData name="Grekula Kati" userId="a697d6ea-be1d-4c8b-9395-5a8759ca1f5f" providerId="ADAL" clId="{C6406866-AFAC-4212-B1C1-AC0628BA1017}" dt="2025-01-31T11:56:13.045" v="159" actId="26606"/>
          <ac:grpSpMkLst>
            <pc:docMk/>
            <pc:sldMk cId="224663981" sldId="284"/>
            <ac:grpSpMk id="10" creationId="{5D1A9D8B-3117-4D9D-BDA4-DD81895098B0}"/>
          </ac:grpSpMkLst>
        </pc:grpChg>
        <pc:picChg chg="add del mod">
          <ac:chgData name="Grekula Kati" userId="a697d6ea-be1d-4c8b-9395-5a8759ca1f5f" providerId="ADAL" clId="{C6406866-AFAC-4212-B1C1-AC0628BA1017}" dt="2025-01-31T12:03:25.163" v="169" actId="478"/>
          <ac:picMkLst>
            <pc:docMk/>
            <pc:sldMk cId="224663981" sldId="284"/>
            <ac:picMk id="5" creationId="{460BB648-11AE-506E-0908-57882A4A8CD7}"/>
          </ac:picMkLst>
        </pc:picChg>
        <pc:picChg chg="add mod">
          <ac:chgData name="Grekula Kati" userId="a697d6ea-be1d-4c8b-9395-5a8759ca1f5f" providerId="ADAL" clId="{C6406866-AFAC-4212-B1C1-AC0628BA1017}" dt="2025-01-31T12:05:03.432" v="185" actId="1076"/>
          <ac:picMkLst>
            <pc:docMk/>
            <pc:sldMk cId="224663981" sldId="284"/>
            <ac:picMk id="7" creationId="{047A4656-EF5E-FC75-7BFC-012AF9FDA6BF}"/>
          </ac:picMkLst>
        </pc:picChg>
      </pc:sldChg>
      <pc:sldChg chg="modSp mod">
        <pc:chgData name="Grekula Kati" userId="a697d6ea-be1d-4c8b-9395-5a8759ca1f5f" providerId="ADAL" clId="{C6406866-AFAC-4212-B1C1-AC0628BA1017}" dt="2025-01-31T18:19:13.021" v="1267" actId="6549"/>
        <pc:sldMkLst>
          <pc:docMk/>
          <pc:sldMk cId="2274099269" sldId="285"/>
        </pc:sldMkLst>
        <pc:spChg chg="mod">
          <ac:chgData name="Grekula Kati" userId="a697d6ea-be1d-4c8b-9395-5a8759ca1f5f" providerId="ADAL" clId="{C6406866-AFAC-4212-B1C1-AC0628BA1017}" dt="2025-01-31T12:50:25.983" v="621" actId="14100"/>
          <ac:spMkLst>
            <pc:docMk/>
            <pc:sldMk cId="2274099269" sldId="285"/>
            <ac:spMk id="2" creationId="{370EF63A-9B60-BF96-AB3A-BDE34713514A}"/>
          </ac:spMkLst>
        </pc:spChg>
        <pc:spChg chg="mod">
          <ac:chgData name="Grekula Kati" userId="a697d6ea-be1d-4c8b-9395-5a8759ca1f5f" providerId="ADAL" clId="{C6406866-AFAC-4212-B1C1-AC0628BA1017}" dt="2025-01-31T18:19:13.021" v="1267" actId="6549"/>
          <ac:spMkLst>
            <pc:docMk/>
            <pc:sldMk cId="2274099269" sldId="285"/>
            <ac:spMk id="3" creationId="{AEF3FA6C-BB21-7239-2B6A-131737359598}"/>
          </ac:spMkLst>
        </pc:spChg>
      </pc:sldChg>
      <pc:sldChg chg="ord">
        <pc:chgData name="Grekula Kati" userId="a697d6ea-be1d-4c8b-9395-5a8759ca1f5f" providerId="ADAL" clId="{C6406866-AFAC-4212-B1C1-AC0628BA1017}" dt="2025-01-31T13:31:16.333" v="1035"/>
        <pc:sldMkLst>
          <pc:docMk/>
          <pc:sldMk cId="2533971524" sldId="286"/>
        </pc:sldMkLst>
      </pc:sldChg>
      <pc:sldChg chg="del ord delDesignElem">
        <pc:chgData name="Grekula Kati" userId="a697d6ea-be1d-4c8b-9395-5a8759ca1f5f" providerId="ADAL" clId="{C6406866-AFAC-4212-B1C1-AC0628BA1017}" dt="2025-01-31T13:33:27.306" v="1081" actId="2696"/>
        <pc:sldMkLst>
          <pc:docMk/>
          <pc:sldMk cId="546344564" sldId="287"/>
        </pc:sldMkLst>
      </pc:sldChg>
      <pc:sldChg chg="del">
        <pc:chgData name="Grekula Kati" userId="a697d6ea-be1d-4c8b-9395-5a8759ca1f5f" providerId="ADAL" clId="{C6406866-AFAC-4212-B1C1-AC0628BA1017}" dt="2025-01-31T12:19:01.926" v="196" actId="2696"/>
        <pc:sldMkLst>
          <pc:docMk/>
          <pc:sldMk cId="3359920529" sldId="287"/>
        </pc:sldMkLst>
      </pc:sldChg>
      <pc:sldChg chg="modSp mod ord delDesignElem">
        <pc:chgData name="Grekula Kati" userId="a697d6ea-be1d-4c8b-9395-5a8759ca1f5f" providerId="ADAL" clId="{C6406866-AFAC-4212-B1C1-AC0628BA1017}" dt="2025-01-31T18:28:48.219" v="1342" actId="6549"/>
        <pc:sldMkLst>
          <pc:docMk/>
          <pc:sldMk cId="2020342226" sldId="288"/>
        </pc:sldMkLst>
        <pc:spChg chg="mod">
          <ac:chgData name="Grekula Kati" userId="a697d6ea-be1d-4c8b-9395-5a8759ca1f5f" providerId="ADAL" clId="{C6406866-AFAC-4212-B1C1-AC0628BA1017}" dt="2025-01-31T13:28:11.538" v="978" actId="404"/>
          <ac:spMkLst>
            <pc:docMk/>
            <pc:sldMk cId="2020342226" sldId="288"/>
            <ac:spMk id="2" creationId="{CDA3D1AD-FF18-5DC8-2DB1-507483AEFD40}"/>
          </ac:spMkLst>
        </pc:spChg>
        <pc:spChg chg="mod">
          <ac:chgData name="Grekula Kati" userId="a697d6ea-be1d-4c8b-9395-5a8759ca1f5f" providerId="ADAL" clId="{C6406866-AFAC-4212-B1C1-AC0628BA1017}" dt="2025-01-31T18:28:48.219" v="1342" actId="6549"/>
          <ac:spMkLst>
            <pc:docMk/>
            <pc:sldMk cId="2020342226" sldId="288"/>
            <ac:spMk id="3" creationId="{262802B1-AE0F-A89E-E456-B2E39F63B5BE}"/>
          </ac:spMkLst>
        </pc:spChg>
      </pc:sldChg>
      <pc:sldChg chg="delSp add del setBg delDesignElem">
        <pc:chgData name="Grekula Kati" userId="a697d6ea-be1d-4c8b-9395-5a8759ca1f5f" providerId="ADAL" clId="{C6406866-AFAC-4212-B1C1-AC0628BA1017}" dt="2025-01-31T12:48:21.997" v="600" actId="2696"/>
        <pc:sldMkLst>
          <pc:docMk/>
          <pc:sldMk cId="768310167" sldId="289"/>
        </pc:sldMkLst>
        <pc:spChg chg="del">
          <ac:chgData name="Grekula Kati" userId="a697d6ea-be1d-4c8b-9395-5a8759ca1f5f" providerId="ADAL" clId="{C6406866-AFAC-4212-B1C1-AC0628BA1017}" dt="2025-01-31T12:38:45.702" v="510"/>
          <ac:spMkLst>
            <pc:docMk/>
            <pc:sldMk cId="768310167" sldId="289"/>
            <ac:spMk id="22" creationId="{67CD42E4-753C-8A7F-E663-7D2296B58C46}"/>
          </ac:spMkLst>
        </pc:spChg>
        <pc:spChg chg="del">
          <ac:chgData name="Grekula Kati" userId="a697d6ea-be1d-4c8b-9395-5a8759ca1f5f" providerId="ADAL" clId="{C6406866-AFAC-4212-B1C1-AC0628BA1017}" dt="2025-01-31T12:38:45.702" v="510"/>
          <ac:spMkLst>
            <pc:docMk/>
            <pc:sldMk cId="768310167" sldId="289"/>
            <ac:spMk id="24" creationId="{F04AF79C-58C4-CDE1-3C0E-5FD18B5BFAF0}"/>
          </ac:spMkLst>
        </pc:spChg>
      </pc:sldChg>
      <pc:sldChg chg="modSp mod">
        <pc:chgData name="Grekula Kati" userId="a697d6ea-be1d-4c8b-9395-5a8759ca1f5f" providerId="ADAL" clId="{C6406866-AFAC-4212-B1C1-AC0628BA1017}" dt="2025-01-31T18:36:54.945" v="1429" actId="20577"/>
        <pc:sldMkLst>
          <pc:docMk/>
          <pc:sldMk cId="2011159298" sldId="289"/>
        </pc:sldMkLst>
        <pc:spChg chg="mod">
          <ac:chgData name="Grekula Kati" userId="a697d6ea-be1d-4c8b-9395-5a8759ca1f5f" providerId="ADAL" clId="{C6406866-AFAC-4212-B1C1-AC0628BA1017}" dt="2025-01-31T18:36:54.945" v="1429" actId="20577"/>
          <ac:spMkLst>
            <pc:docMk/>
            <pc:sldMk cId="2011159298" sldId="289"/>
            <ac:spMk id="3" creationId="{04A23E02-AD69-57DC-CD3F-146594F570F1}"/>
          </ac:spMkLst>
        </pc:spChg>
      </pc:sldChg>
      <pc:sldChg chg="delSp add del setBg delDesignElem">
        <pc:chgData name="Grekula Kati" userId="a697d6ea-be1d-4c8b-9395-5a8759ca1f5f" providerId="ADAL" clId="{C6406866-AFAC-4212-B1C1-AC0628BA1017}" dt="2025-01-31T12:48:21.997" v="600" actId="2696"/>
        <pc:sldMkLst>
          <pc:docMk/>
          <pc:sldMk cId="182753333" sldId="290"/>
        </pc:sldMkLst>
        <pc:spChg chg="del">
          <ac:chgData name="Grekula Kati" userId="a697d6ea-be1d-4c8b-9395-5a8759ca1f5f" providerId="ADAL" clId="{C6406866-AFAC-4212-B1C1-AC0628BA1017}" dt="2025-01-31T12:38:45.702" v="510"/>
          <ac:spMkLst>
            <pc:docMk/>
            <pc:sldMk cId="182753333" sldId="290"/>
            <ac:spMk id="22" creationId="{2EB1B971-4F60-8EBB-DAF3-A89B855D4A65}"/>
          </ac:spMkLst>
        </pc:spChg>
        <pc:spChg chg="del">
          <ac:chgData name="Grekula Kati" userId="a697d6ea-be1d-4c8b-9395-5a8759ca1f5f" providerId="ADAL" clId="{C6406866-AFAC-4212-B1C1-AC0628BA1017}" dt="2025-01-31T12:38:45.702" v="510"/>
          <ac:spMkLst>
            <pc:docMk/>
            <pc:sldMk cId="182753333" sldId="290"/>
            <ac:spMk id="24" creationId="{BA42CB9E-7194-6852-CD10-14063A51C6F7}"/>
          </ac:spMkLst>
        </pc:spChg>
      </pc:sldChg>
      <pc:sldChg chg="del">
        <pc:chgData name="Grekula Kati" userId="a697d6ea-be1d-4c8b-9395-5a8759ca1f5f" providerId="ADAL" clId="{C6406866-AFAC-4212-B1C1-AC0628BA1017}" dt="2025-01-31T13:33:11.174" v="1079" actId="2696"/>
        <pc:sldMkLst>
          <pc:docMk/>
          <pc:sldMk cId="3115312325" sldId="29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yKeOYkaQHo&amp;list=PLvbYaO1c3Xaz03Prm6--A289p6tddtMN3&amp;index=3" TargetMode="External"/><Relationship Id="rId13" Type="http://schemas.openxmlformats.org/officeDocument/2006/relationships/image" Target="../media/image9.jpeg"/><Relationship Id="rId3" Type="http://schemas.openxmlformats.org/officeDocument/2006/relationships/hyperlink" Target="https://liikkuvaopiskelu.fi/ideapankki/idea/kaasua-vai-jarrua-harjoitusvideoita-ja-koulutusmateriaali-vireystilan-saatelyyn/" TargetMode="External"/><Relationship Id="rId7" Type="http://schemas.openxmlformats.org/officeDocument/2006/relationships/hyperlink" Target="https://www.youtube.com/watch?v=aViIyl4a2PQ&amp;list=PLvbYaO1c3Xaz03Prm6--A289p6tddtMN3&amp;index=7" TargetMode="External"/><Relationship Id="rId12" Type="http://schemas.openxmlformats.org/officeDocument/2006/relationships/hyperlink" Target="https://liikkuvaopiskelu.fi/tukimateriaali/harjoitusvideoita-ja-koulutusmateriaali-vireystilan-saatelyyn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8JV5NrJboU?list=PLvbYaO1c3Xaz03Prm6--A289p6tddtMN3" TargetMode="External"/><Relationship Id="rId6" Type="http://schemas.openxmlformats.org/officeDocument/2006/relationships/hyperlink" Target="https://www.youtube.com/watch?v=QzJo1255N3c&amp;list=PLvbYaO1c3Xaz03Prm6--A289p6tddtMN3&amp;index=5" TargetMode="External"/><Relationship Id="rId11" Type="http://schemas.openxmlformats.org/officeDocument/2006/relationships/hyperlink" Target="https://www.youtube.com/watch?v=zSO1SI7iYZs&amp;list=PLvbYaO1c3Xaz03Prm6--A289p6tddtMN3&amp;index=8" TargetMode="External"/><Relationship Id="rId5" Type="http://schemas.openxmlformats.org/officeDocument/2006/relationships/hyperlink" Target="https://www.youtube.com/watch?v=EPFoeGw--_A&amp;list=PLvbYaO1c3Xaz03Prm6--A289p6tddtMN3&amp;index=2" TargetMode="External"/><Relationship Id="rId10" Type="http://schemas.openxmlformats.org/officeDocument/2006/relationships/hyperlink" Target="https://www.youtube.com/watch?v=aSMPacfCnBA&amp;list=PLvbYaO1c3Xaz03Prm6--A289p6tddtMN3&amp;index=6" TargetMode="External"/><Relationship Id="rId4" Type="http://schemas.openxmlformats.org/officeDocument/2006/relationships/hyperlink" Target="https://www.youtube.com/watch?v=48JV5NrJboU&amp;list=PLvbYaO1c3Xaz03Prm6--A289p6tddtMN3" TargetMode="External"/><Relationship Id="rId9" Type="http://schemas.openxmlformats.org/officeDocument/2006/relationships/hyperlink" Target="https://www.youtube.com/watch?v=Me165T7W294&amp;list=PLvbYaO1c3Xaz03Prm6--A289p6tddtMN3&amp;index=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eli.fi/" TargetMode="Externa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mIRTKw-sIk?list=PLGunI9qNbtBRiSPdVcgffnnVBL0G_BHV-" TargetMode="External"/><Relationship Id="rId6" Type="http://schemas.openxmlformats.org/officeDocument/2006/relationships/hyperlink" Target="https://mieli.fi/materiaalit-ja-koulutukset/materiaalit/taran-tarina-animaatio-lapsille-kehon-ja-mielen-vahvistamiseen/" TargetMode="External"/><Relationship Id="rId5" Type="http://schemas.openxmlformats.org/officeDocument/2006/relationships/hyperlink" Target="https://www.youtube.com/watch?v=NOVmV6yl66Q" TargetMode="External"/><Relationship Id="rId4" Type="http://schemas.openxmlformats.org/officeDocument/2006/relationships/hyperlink" Target="https://www.youtube.com/watch?v=DmIRTKw-sIk&amp;list=PLGunI9qNbtBRiSPdVcgffnnVBL0G_BHV-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8f_oSO50yQw&amp;list=PLz-zjJ5CvGcON2cnUVR2KBKO_7Eda9AC9&amp;index=5" TargetMode="External"/><Relationship Id="rId3" Type="http://schemas.openxmlformats.org/officeDocument/2006/relationships/hyperlink" Target="https://fi.seethegood.app/" TargetMode="External"/><Relationship Id="rId7" Type="http://schemas.openxmlformats.org/officeDocument/2006/relationships/hyperlink" Target="https://www.youtube.com/watch?v=U1U7f4R38Oc&amp;list=PLz-zjJ5CvGcON2cnUVR2KBKO_7Eda9AC9&amp;index=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HLv5jHTJY4?list=PLz-zjJ5CvGcON2cnUVR2KBKO_7Eda9AC9" TargetMode="External"/><Relationship Id="rId6" Type="http://schemas.openxmlformats.org/officeDocument/2006/relationships/hyperlink" Target="https://www.youtube.com/watch?v=Z5ZPCjjO5iQ&amp;list=PLz-zjJ5CvGcON2cnUVR2KBKO_7Eda9AC9&amp;index=3" TargetMode="External"/><Relationship Id="rId5" Type="http://schemas.openxmlformats.org/officeDocument/2006/relationships/hyperlink" Target="https://www.youtube.com/watch?v=zIiBce6LM4U&amp;list=PLz-zjJ5CvGcON2cnUVR2KBKO_7Eda9AC9&amp;index=2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s://www.youtube.com/watch?v=MHLv5jHTJY4&amp;list=PLz-zjJ5CvGcON2cnUVR2KBKO_7Eda9AC9" TargetMode="External"/><Relationship Id="rId9" Type="http://schemas.openxmlformats.org/officeDocument/2006/relationships/hyperlink" Target="https://www.youtube.com/watch?v=1qvuN17hVO8&amp;list=PLz-zjJ5CvGcON2cnUVR2KBKO_7Eda9AC9&amp;index=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itotturakkaus.fi/tuote/elainten-askeleet-liikuntakortit/" TargetMode="External"/><Relationship Id="rId2" Type="http://schemas.openxmlformats.org/officeDocument/2006/relationships/hyperlink" Target="https://peda.net/jamsa/perusopetus/pp/liikkuva-koulu/taukoliikuntavinkit/liikuntakortteja/l:file/download/476e25dfd3a6b99d12ecfdc36196a31ee1397cd1/Liikuntavalipala_korti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inno.fi/wp-content/uploads/2020/Joulukalenteri-2022-1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Swnha2xA96sa1c1XLVVYm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zfofA5_0c8" TargetMode="External"/><Relationship Id="rId13" Type="http://schemas.openxmlformats.org/officeDocument/2006/relationships/hyperlink" Target="https://www.youtube.com/watch?v=3qyWpJ34dWw" TargetMode="External"/><Relationship Id="rId3" Type="http://schemas.openxmlformats.org/officeDocument/2006/relationships/hyperlink" Target="https://www.youtube.com/watch?v=nQmxkaJPqjk&amp;list=PLgQ7kY1luKhdpqE053ihGxccTBW76NHFF" TargetMode="External"/><Relationship Id="rId7" Type="http://schemas.openxmlformats.org/officeDocument/2006/relationships/hyperlink" Target="https://www.youtube.com/watch?v=nfIR8OjcVEA" TargetMode="External"/><Relationship Id="rId12" Type="http://schemas.openxmlformats.org/officeDocument/2006/relationships/hyperlink" Target="https://www.youtube.com/watch?v=cmple9fw65w" TargetMode="External"/><Relationship Id="rId2" Type="http://schemas.openxmlformats.org/officeDocument/2006/relationships/hyperlink" Target="https://cuckoo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hzTNRL5aSg" TargetMode="External"/><Relationship Id="rId11" Type="http://schemas.openxmlformats.org/officeDocument/2006/relationships/hyperlink" Target="https://www.youtube.com/watch?v=g3L556EpRuo" TargetMode="External"/><Relationship Id="rId5" Type="http://schemas.openxmlformats.org/officeDocument/2006/relationships/hyperlink" Target="https://www.youtube.com/watch?v=-SholhKgUs0" TargetMode="External"/><Relationship Id="rId15" Type="http://schemas.openxmlformats.org/officeDocument/2006/relationships/hyperlink" Target="https://www.youtube.com/watch?v=bql6sIU2A7k" TargetMode="External"/><Relationship Id="rId10" Type="http://schemas.openxmlformats.org/officeDocument/2006/relationships/hyperlink" Target="https://www.youtube.com/watch?v=etYhiq9hM8A" TargetMode="External"/><Relationship Id="rId4" Type="http://schemas.openxmlformats.org/officeDocument/2006/relationships/hyperlink" Target="https://www.youtube.com/watch?v=zRyMpml2fU0" TargetMode="External"/><Relationship Id="rId9" Type="http://schemas.openxmlformats.org/officeDocument/2006/relationships/hyperlink" Target="https://www.youtube.com/watch?v=UXGRtQIxktA" TargetMode="External"/><Relationship Id="rId14" Type="http://schemas.openxmlformats.org/officeDocument/2006/relationships/hyperlink" Target="https://www.youtube.com/watch?v=ctZmWxYHWZk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8TA6uN7-ho" TargetMode="External"/><Relationship Id="rId13" Type="http://schemas.openxmlformats.org/officeDocument/2006/relationships/hyperlink" Target="https://liikkuvaopiskelu.fi/ideapankki/idea/kaasua-vai-jarrua-harjoitusvideoita-ja-koulutusmateriaali-vireystilan-saatelyyn/" TargetMode="External"/><Relationship Id="rId3" Type="http://schemas.openxmlformats.org/officeDocument/2006/relationships/hyperlink" Target="https://www.youtube.com/watch?v=0mOpcb0uzvg" TargetMode="External"/><Relationship Id="rId7" Type="http://schemas.openxmlformats.org/officeDocument/2006/relationships/hyperlink" Target="https://www.youtube.com/watch?v=LJBM1snFC9E" TargetMode="External"/><Relationship Id="rId12" Type="http://schemas.openxmlformats.org/officeDocument/2006/relationships/hyperlink" Target="https://wordwall.net/play/65991/144/873" TargetMode="External"/><Relationship Id="rId17" Type="http://schemas.openxmlformats.org/officeDocument/2006/relationships/hyperlink" Target="https://www.youtube.com/watch?v=NOVmV6yl66Q" TargetMode="External"/><Relationship Id="rId2" Type="http://schemas.openxmlformats.org/officeDocument/2006/relationships/hyperlink" Target="https://www.youtube.com/watch?v=Aj6jyIEmZzs" TargetMode="External"/><Relationship Id="rId16" Type="http://schemas.openxmlformats.org/officeDocument/2006/relationships/hyperlink" Target="https://www.youtube.com/watch?v=DmIRTKw-sI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TXGaFSNJHk" TargetMode="External"/><Relationship Id="rId11" Type="http://schemas.openxmlformats.org/officeDocument/2006/relationships/hyperlink" Target="https://wordwall.net/fi/resource/65965949/kirsi-alastalo/talvijumppa-istuen-tai-seisten" TargetMode="External"/><Relationship Id="rId5" Type="http://schemas.openxmlformats.org/officeDocument/2006/relationships/hyperlink" Target="https://www.youtube.com/watch?v=2CXG02qzWcM" TargetMode="External"/><Relationship Id="rId15" Type="http://schemas.openxmlformats.org/officeDocument/2006/relationships/hyperlink" Target="https://mieli.fi/materiaalit-ja-koulutukset/materiaalit/taran-tarina-animaatio-lapsille-kehon-ja-mielen-vahvistamiseen/" TargetMode="External"/><Relationship Id="rId10" Type="http://schemas.openxmlformats.org/officeDocument/2006/relationships/hyperlink" Target="https://ryhmarenki.fi/liikuntajuttuja/" TargetMode="External"/><Relationship Id="rId4" Type="http://schemas.openxmlformats.org/officeDocument/2006/relationships/hyperlink" Target="https://www.youtube.com/watch?v=EYDDtTJ6TtQ" TargetMode="External"/><Relationship Id="rId9" Type="http://schemas.openxmlformats.org/officeDocument/2006/relationships/hyperlink" Target="https://www.youtube.com/watch?v=zJ5Kl6VEj64" TargetMode="External"/><Relationship Id="rId14" Type="http://schemas.openxmlformats.org/officeDocument/2006/relationships/hyperlink" Target="https://www.youtube.com/watch?v=48JV5NrJboU&amp;list=PLvbYaO1c3Xaz03Prm6--A289p6tddtMN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HLv5jHTJY4&amp;list=PLz-zjJ5CvGcON2cnUVR2KBKO_7Eda9AC9" TargetMode="External"/><Relationship Id="rId7" Type="http://schemas.openxmlformats.org/officeDocument/2006/relationships/hyperlink" Target="https://www.youtube.com/channel/UCSwnha2xA96sa1c1XLVVYmw" TargetMode="External"/><Relationship Id="rId2" Type="http://schemas.openxmlformats.org/officeDocument/2006/relationships/hyperlink" Target="https://fi.seethegood.ap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inno.fi/wp-content/uploads/2020/Joulukalenteri-2022-1.pdf" TargetMode="External"/><Relationship Id="rId5" Type="http://schemas.openxmlformats.org/officeDocument/2006/relationships/hyperlink" Target="https://viitotturakkaus.fi/tuote/elainten-askeleet-liikuntakortit/" TargetMode="External"/><Relationship Id="rId4" Type="http://schemas.openxmlformats.org/officeDocument/2006/relationships/hyperlink" Target="https://peda.net/jamsa/perusopetus/pp/liikkuva-koulu/taukoliikuntavinkit/liikuntakortteja/l:file/download/476e25dfd3a6b99d12ecfdc36196a31ee1397cd1/Liikuntavalipala_kortit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cuckoo.fi/en/" TargetMode="External"/><Relationship Id="rId7" Type="http://schemas.openxmlformats.org/officeDocument/2006/relationships/hyperlink" Target="https://www.youtube.com/watch?v=7RY3jobr64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sQHO6PaZzE?feature=oembed" TargetMode="External"/><Relationship Id="rId6" Type="http://schemas.openxmlformats.org/officeDocument/2006/relationships/hyperlink" Target="https://www.youtube.com/watch?v=nQmxkaJPqjk" TargetMode="External"/><Relationship Id="rId5" Type="http://schemas.openxmlformats.org/officeDocument/2006/relationships/hyperlink" Target="https://www.youtube.com/watch?v=5Lnw0kQn2kY" TargetMode="External"/><Relationship Id="rId4" Type="http://schemas.openxmlformats.org/officeDocument/2006/relationships/hyperlink" Target="https://www.youtube.com/watch?v=QsQHO6PaZz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youtube.com/watch?v=-SholhKgUs0" TargetMode="External"/><Relationship Id="rId7" Type="http://schemas.openxmlformats.org/officeDocument/2006/relationships/hyperlink" Target="https://www.youtube.com/watch?v=UXGRtQIxktA" TargetMode="External"/><Relationship Id="rId2" Type="http://schemas.openxmlformats.org/officeDocument/2006/relationships/hyperlink" Target="https://www.youtube.com/watch?v=zRyMpml2fU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zfofA5_0c8" TargetMode="External"/><Relationship Id="rId5" Type="http://schemas.openxmlformats.org/officeDocument/2006/relationships/hyperlink" Target="https://www.youtube.com/watch?v=nfIR8OjcVEA" TargetMode="External"/><Relationship Id="rId4" Type="http://schemas.openxmlformats.org/officeDocument/2006/relationships/hyperlink" Target="https://www.youtube.com/watch?v=FhzTNRL5aS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.com/watch?v=g3L556EpRuo" TargetMode="External"/><Relationship Id="rId7" Type="http://schemas.openxmlformats.org/officeDocument/2006/relationships/hyperlink" Target="https://www.youtube.com/watch?v=bql6sIU2A7k" TargetMode="External"/><Relationship Id="rId2" Type="http://schemas.openxmlformats.org/officeDocument/2006/relationships/hyperlink" Target="https://www.youtube.com/watch?v=etYhiq9hM8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tZmWxYHWZk" TargetMode="External"/><Relationship Id="rId5" Type="http://schemas.openxmlformats.org/officeDocument/2006/relationships/hyperlink" Target="https://www.youtube.com/watch?v=3qyWpJ34dWw" TargetMode="External"/><Relationship Id="rId4" Type="http://schemas.openxmlformats.org/officeDocument/2006/relationships/hyperlink" Target="https://www.youtube.com/watch?v=cmple9fw65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j6jyIEmZz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YDDtTJ6TtQ" TargetMode="External"/><Relationship Id="rId4" Type="http://schemas.openxmlformats.org/officeDocument/2006/relationships/hyperlink" Target="https://www.youtube.com/watch?v=0mOpcb0uzv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youtube.com/watch?v=2CXG02qzWcM" TargetMode="External"/><Relationship Id="rId7" Type="http://schemas.openxmlformats.org/officeDocument/2006/relationships/hyperlink" Target="https://www.youtube.com/watch?v=zJ5Kl6VEj6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CXG02qzWcM?feature=oembed" TargetMode="External"/><Relationship Id="rId6" Type="http://schemas.openxmlformats.org/officeDocument/2006/relationships/hyperlink" Target="https://www.youtube.com/watch?v=X8TA6uN7-ho" TargetMode="External"/><Relationship Id="rId5" Type="http://schemas.openxmlformats.org/officeDocument/2006/relationships/hyperlink" Target="https://www.youtube.com/watch?v=LJBM1snFC9E" TargetMode="External"/><Relationship Id="rId4" Type="http://schemas.openxmlformats.org/officeDocument/2006/relationships/hyperlink" Target="https://www.youtube.com/watch?v=9TXGaFSNJHk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fi/resource/38411847" TargetMode="External"/><Relationship Id="rId13" Type="http://schemas.openxmlformats.org/officeDocument/2006/relationships/hyperlink" Target="https://wordwall.net/fi/resource/38411946" TargetMode="External"/><Relationship Id="rId3" Type="http://schemas.openxmlformats.org/officeDocument/2006/relationships/hyperlink" Target="https://wordwall.net/fi/resource/3643672" TargetMode="External"/><Relationship Id="rId7" Type="http://schemas.openxmlformats.org/officeDocument/2006/relationships/hyperlink" Target="https://wordwall.net/fi/resource/37224394" TargetMode="External"/><Relationship Id="rId12" Type="http://schemas.openxmlformats.org/officeDocument/2006/relationships/hyperlink" Target="https://wordwall.net/fi/resource/37224768" TargetMode="External"/><Relationship Id="rId2" Type="http://schemas.openxmlformats.org/officeDocument/2006/relationships/hyperlink" Target="https://ryhmarenki.fi/liikuntajuttuj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fi/resource/58421473" TargetMode="External"/><Relationship Id="rId11" Type="http://schemas.openxmlformats.org/officeDocument/2006/relationships/hyperlink" Target="https://wordwall.net/fi/resource/58422245" TargetMode="External"/><Relationship Id="rId5" Type="http://schemas.openxmlformats.org/officeDocument/2006/relationships/hyperlink" Target="https://wordwall.net/fi/resource/54435637" TargetMode="External"/><Relationship Id="rId10" Type="http://schemas.openxmlformats.org/officeDocument/2006/relationships/hyperlink" Target="https://wordwall.net/fi/resource/54435884" TargetMode="External"/><Relationship Id="rId4" Type="http://schemas.openxmlformats.org/officeDocument/2006/relationships/hyperlink" Target="https://wordwall.net/fi/resource/65965949" TargetMode="External"/><Relationship Id="rId9" Type="http://schemas.openxmlformats.org/officeDocument/2006/relationships/hyperlink" Target="https://wordwall.net/fi/resource/65966168" TargetMode="External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65990/868/597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ryhmarenki.fi/liikuntajuttuj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play/65991/434/272" TargetMode="External"/><Relationship Id="rId5" Type="http://schemas.openxmlformats.org/officeDocument/2006/relationships/hyperlink" Target="https://wordwall.net/play/65991/144/873" TargetMode="External"/><Relationship Id="rId4" Type="http://schemas.openxmlformats.org/officeDocument/2006/relationships/hyperlink" Target="https://wordwall.net/play/65990/961/47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673926" cy="2387918"/>
          </a:xfrm>
        </p:spPr>
        <p:txBody>
          <a:bodyPr anchor="b">
            <a:normAutofit/>
          </a:bodyPr>
          <a:lstStyle/>
          <a:p>
            <a:r>
              <a:rPr lang="fi-FI" sz="6600" dirty="0">
                <a:solidFill>
                  <a:schemeClr val="tx2"/>
                </a:solidFill>
              </a:rPr>
              <a:t>Taukoliikuntaa 2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502134" y="4001587"/>
            <a:ext cx="5980992" cy="682079"/>
          </a:xfrm>
        </p:spPr>
        <p:txBody>
          <a:bodyPr>
            <a:normAutofit fontScale="92500"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Linkkejä oppitunnin tauottamiseen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B7AA17-1534-E14E-3175-89DD75A7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9538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Liikkuva opiskelu – Kaasua vai jarrua?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589720-4132-3933-4CF9-58E3B106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09" y="1939893"/>
            <a:ext cx="10608733" cy="3737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/>
            <a:r>
              <a:rPr lang="fi-FI" sz="2000" b="0" i="0">
                <a:effectLst/>
                <a:latin typeface="Aptos Display" panose="020B0004020202020204" pitchFamily="34" charset="0"/>
                <a:hlinkClick r:id="rId3"/>
              </a:rPr>
              <a:t>Kaasua vai jarrua? </a:t>
            </a:r>
            <a:r>
              <a:rPr lang="fi-FI" sz="2000">
                <a:latin typeface="Aptos Display" panose="020B0004020202020204" pitchFamily="34" charset="0"/>
                <a:hlinkClick r:id="rId3"/>
              </a:rPr>
              <a:t>–materiaali </a:t>
            </a:r>
            <a:r>
              <a:rPr lang="fi-FI" sz="2000">
                <a:latin typeface="Aptos Display" panose="020B0004020202020204" pitchFamily="34" charset="0"/>
              </a:rPr>
              <a:t>on Liikkuva opiskelun laatima v</a:t>
            </a:r>
            <a:r>
              <a:rPr lang="fi-FI" sz="2000" b="0" i="0">
                <a:effectLst/>
                <a:latin typeface="Aptos Display" panose="020B0004020202020204" pitchFamily="34" charset="0"/>
              </a:rPr>
              <a:t>ireystilansäätelyyn tarkoitettu materiaali sisältää videoituja harjoituksia yli- ja alivireyden säätelyyn</a:t>
            </a:r>
          </a:p>
          <a:p>
            <a:pPr algn="l" rtl="0" fontAlgn="base"/>
            <a:r>
              <a:rPr lang="fi-FI" sz="2000">
                <a:latin typeface="+mj-lt"/>
              </a:rPr>
              <a:t>Alla olevat linkit ovat vievät YouTubeen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4"/>
              </a:rPr>
              <a:t>Tarvitset jarrua: Voimaa käyttöön</a:t>
            </a: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5"/>
              </a:rPr>
              <a:t>Tarvitset jarrua: Hiero – sivele – rentouta</a:t>
            </a: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6"/>
              </a:rPr>
              <a:t>Tarvitset jarrua: Perhostaputtelu</a:t>
            </a: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7"/>
              </a:rPr>
              <a:t>Tarvitset jarrua: Höyhen ja pallo</a:t>
            </a: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8"/>
              </a:rPr>
              <a:t>Tarvitset kaasua: Taputa ja kyykisty (pariharjoitus)</a:t>
            </a: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9"/>
              </a:rPr>
              <a:t>Tarvitset kaasua: Kehotaputus</a:t>
            </a: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10"/>
              </a:rPr>
              <a:t>Tarvitset kaasua: Varpaille ja kantapäille</a:t>
            </a: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11"/>
              </a:rPr>
              <a:t>Tarvitset kaasua: Kehokirjaimet</a:t>
            </a:r>
            <a:endParaRPr lang="fi-FI" sz="1600">
              <a:latin typeface="+mj-lt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25A0C16-6B20-9E10-F828-BEF537539326}"/>
              </a:ext>
            </a:extLst>
          </p:cNvPr>
          <p:cNvSpPr txBox="1"/>
          <p:nvPr/>
        </p:nvSpPr>
        <p:spPr>
          <a:xfrm>
            <a:off x="5843452" y="6544509"/>
            <a:ext cx="64390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hlinkClick r:id="rId12"/>
              </a:rPr>
              <a:t>https://liikkuvaopiskelu.fi/tukimateriaali/harjoitusvideoita-ja-koulutusmateriaali-vireystilan-saatelyyn/</a:t>
            </a:r>
            <a:endParaRPr lang="fi-FI" sz="1100"/>
          </a:p>
          <a:p>
            <a:endParaRPr lang="fi-FI" sz="1100"/>
          </a:p>
        </p:txBody>
      </p:sp>
      <p:pic>
        <p:nvPicPr>
          <p:cNvPr id="4" name="Online-media 3" title="Voimaa käyttöön">
            <a:hlinkClick r:id="" action="ppaction://media"/>
            <a:extLst>
              <a:ext uri="{FF2B5EF4-FFF2-40B4-BE49-F238E27FC236}">
                <a16:creationId xmlns:a16="http://schemas.microsoft.com/office/drawing/2014/main" id="{04104206-76D9-38D6-BFD5-889EE28C40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7205133" y="3763053"/>
            <a:ext cx="4783046" cy="270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1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B7AA17-1534-E14E-3175-89DD75A7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9538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MIELI ry – Taran tarinat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589720-4132-3933-4CF9-58E3B106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09" y="1939893"/>
            <a:ext cx="10608733" cy="3737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/>
            <a:r>
              <a:rPr lang="fi-FI" sz="2000">
                <a:latin typeface="Aptos Display" panose="020B0004020202020204" pitchFamily="34" charset="0"/>
                <a:hlinkClick r:id="rId3"/>
              </a:rPr>
              <a:t>MIELI Suomen mielenterveys ry</a:t>
            </a:r>
            <a:r>
              <a:rPr lang="fi-FI" sz="2000">
                <a:latin typeface="Aptos Display" panose="020B0004020202020204" pitchFamily="34" charset="0"/>
              </a:rPr>
              <a:t> on luonut vuorovaikutteisia animaatioita lapsille, joiden tarkoituksena on havainnoida kehoa ja mieltä.</a:t>
            </a:r>
          </a:p>
          <a:p>
            <a:pPr algn="l" rtl="0" fontAlgn="base"/>
            <a:r>
              <a:rPr lang="fi-FI" sz="2000">
                <a:latin typeface="+mj-lt"/>
              </a:rPr>
              <a:t>Alla olevat linkit ovat vievät MIELI ry:n YouTube-kanavalle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4"/>
              </a:rPr>
              <a:t>Taran tarina -animaatio (12 min): </a:t>
            </a:r>
            <a:r>
              <a:rPr lang="fi-FI" sz="1600">
                <a:latin typeface="+mj-lt"/>
              </a:rPr>
              <a:t>Taran tarina on vuorovaikutteinen animaatio lapsille. Seikkailu kuljettaa lapset ihmettelemään viidakon eläimiä ja ottamaan niiltä mallia asentoihin, jotka vaativat rauhoittumista, keskittymistä, voimaa ja notkeutta.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5"/>
              </a:rPr>
              <a:t>Tara ja Säihkyvä metsä -animaatio (12 min): </a:t>
            </a:r>
            <a:r>
              <a:rPr lang="fi-FI" sz="1600">
                <a:latin typeface="+mj-lt"/>
              </a:rPr>
              <a:t>tutustuttaa lapset </a:t>
            </a:r>
            <a:br>
              <a:rPr lang="fi-FI" sz="1600">
                <a:latin typeface="+mj-lt"/>
              </a:rPr>
            </a:br>
            <a:r>
              <a:rPr lang="fi-FI" sz="1600">
                <a:latin typeface="+mj-lt"/>
              </a:rPr>
              <a:t>tietoisuustaitoihin. Harjoitteiden tavoitteena on tukea </a:t>
            </a:r>
            <a:br>
              <a:rPr lang="fi-FI" sz="1600">
                <a:latin typeface="+mj-lt"/>
              </a:rPr>
            </a:br>
            <a:r>
              <a:rPr lang="fi-FI" sz="1600">
                <a:latin typeface="+mj-lt"/>
              </a:rPr>
              <a:t>rauhoittumisen taitoja sekä kykyä havainnoida kehoa ja mieltä.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>
              <a:latin typeface="+mj-lt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25A0C16-6B20-9E10-F828-BEF537539326}"/>
              </a:ext>
            </a:extLst>
          </p:cNvPr>
          <p:cNvSpPr txBox="1"/>
          <p:nvPr/>
        </p:nvSpPr>
        <p:spPr>
          <a:xfrm>
            <a:off x="6784485" y="6478462"/>
            <a:ext cx="54044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hlinkClick r:id="rId6"/>
              </a:rPr>
              <a:t>https://mieli.fi/materiaalit-ja-koulutukset/materiaalit/taran-tarina-animaatio-lapsille-kehon-ja-mielen-vahvistamiseen/</a:t>
            </a:r>
            <a:endParaRPr lang="fi-FI" sz="1100"/>
          </a:p>
          <a:p>
            <a:endParaRPr lang="fi-FI" sz="1100"/>
          </a:p>
        </p:txBody>
      </p:sp>
      <p:pic>
        <p:nvPicPr>
          <p:cNvPr id="4" name="Online-media 3" title="Taran tarina -animaatio">
            <a:hlinkClick r:id="" action="ppaction://media"/>
            <a:extLst>
              <a:ext uri="{FF2B5EF4-FFF2-40B4-BE49-F238E27FC236}">
                <a16:creationId xmlns:a16="http://schemas.microsoft.com/office/drawing/2014/main" id="{5CEFF86F-CAD4-0EE2-093D-01068F4972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820747" y="3609042"/>
            <a:ext cx="5078620" cy="286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3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B7AA17-1534-E14E-3175-89DD75A7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9538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Huomaa hyvä! – Vahvuusjumpat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589720-4132-3933-4CF9-58E3B106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09" y="1939893"/>
            <a:ext cx="10608733" cy="3737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/>
            <a:r>
              <a:rPr lang="fi-FI" sz="2000">
                <a:latin typeface="Aptos Display" panose="020B0004020202020204" pitchFamily="34" charset="0"/>
                <a:hlinkClick r:id="rId3"/>
              </a:rPr>
              <a:t>Huomaa hyvä! </a:t>
            </a:r>
            <a:r>
              <a:rPr lang="fi-FI" sz="2000">
                <a:latin typeface="Aptos Display" panose="020B0004020202020204" pitchFamily="34" charset="0"/>
              </a:rPr>
              <a:t>on luonut taukojumppia ja –tansseja, joissa keskitytään samalla aina tiettyyn vahvuuteen.</a:t>
            </a:r>
          </a:p>
          <a:p>
            <a:pPr algn="l" rtl="0" fontAlgn="base"/>
            <a:r>
              <a:rPr lang="fi-FI" sz="2000">
                <a:latin typeface="+mj-lt"/>
              </a:rPr>
              <a:t>Alla olevat linkit ovat vievät Huomaa hyvä! YouTube-kanavalle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600">
                <a:latin typeface="Aptos Display" panose="020F0302020204030204"/>
                <a:hlinkClick r:id="rId4"/>
              </a:rPr>
              <a:t>Ystävällisyysjumppa</a:t>
            </a:r>
            <a:endParaRPr lang="fi-FI"/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5"/>
              </a:rPr>
              <a:t>Sinnikkyysjumppa</a:t>
            </a:r>
            <a:endParaRPr lang="fi-FI" sz="1600">
              <a:latin typeface="+mj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6"/>
              </a:rPr>
              <a:t>Itsesäätelyjumppa</a:t>
            </a:r>
            <a:endParaRPr lang="fi-FI" sz="1600">
              <a:latin typeface="+mj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600">
                <a:latin typeface="+mj-lt"/>
                <a:hlinkClick r:id="rId7"/>
              </a:rPr>
              <a:t>Ystävällisyystanssi</a:t>
            </a:r>
            <a:endParaRPr lang="fi-FI" sz="1600">
              <a:latin typeface="+mj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600" err="1">
                <a:latin typeface="+mj-lt"/>
                <a:hlinkClick r:id="rId8"/>
              </a:rPr>
              <a:t>Sinnikyystanssi</a:t>
            </a:r>
            <a:endParaRPr lang="fi-FI" sz="1600">
              <a:latin typeface="+mj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err="1">
                <a:hlinkClick r:id="rId9"/>
              </a:rPr>
              <a:t>Itsesäätelytanssi</a:t>
            </a:r>
            <a:br>
              <a:rPr lang="en-US" sz="1600"/>
            </a:br>
            <a:endParaRPr lang="en-US" sz="1600"/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>
              <a:latin typeface="+mj-lt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25A0C16-6B20-9E10-F828-BEF537539326}"/>
              </a:ext>
            </a:extLst>
          </p:cNvPr>
          <p:cNvSpPr txBox="1"/>
          <p:nvPr/>
        </p:nvSpPr>
        <p:spPr>
          <a:xfrm>
            <a:off x="8303453" y="6537426"/>
            <a:ext cx="64390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hlinkClick r:id="rId3"/>
              </a:rPr>
              <a:t>https://fi.seethegood.app/</a:t>
            </a:r>
            <a:r>
              <a:rPr lang="fi-FI" sz="1100"/>
              <a:t> </a:t>
            </a:r>
          </a:p>
        </p:txBody>
      </p:sp>
      <p:pic>
        <p:nvPicPr>
          <p:cNvPr id="5" name="Online-media 4" title="Ystävällisyysjumppa!">
            <a:hlinkClick r:id="" action="ppaction://media"/>
            <a:extLst>
              <a:ext uri="{FF2B5EF4-FFF2-40B4-BE49-F238E27FC236}">
                <a16:creationId xmlns:a16="http://schemas.microsoft.com/office/drawing/2014/main" id="{0CBB8566-2AAD-E56B-986E-9C51FC7BEF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6618632" y="3444317"/>
            <a:ext cx="5370168" cy="30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3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F22235-9939-2AEE-8C1C-4FA4AED37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066630A-7E7F-0DB2-FAA1-97929BE06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1CA882-62B9-39E0-CBEE-1AA24346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9538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Liikuntakortit 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B1193D30-A63A-B2CE-F9A5-EAA2B6B72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41B40C-0890-ED4C-2900-643C9EEAC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09" y="1902948"/>
            <a:ext cx="10608733" cy="394385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l" rtl="0" fontAlgn="base"/>
            <a:r>
              <a:rPr lang="fi-FI" dirty="0">
                <a:latin typeface="Aptos Display" panose="020B0004020202020204" pitchFamily="34" charset="0"/>
              </a:rPr>
              <a:t>Liikuntakortteja voi hyödyntää oppitunnin tauottamiseen tai osana oppituntia. Liikuntakortteja voi suunnitella ja tehdä myös yhdessä oppilaiden kanssa.</a:t>
            </a:r>
          </a:p>
          <a:p>
            <a:pPr algn="l" rtl="0" fontAlgn="base"/>
            <a:r>
              <a:rPr lang="fi-FI" dirty="0">
                <a:latin typeface="Aptos Display" panose="020B0004020202020204" pitchFamily="34" charset="0"/>
              </a:rPr>
              <a:t>Alla muutamia esimerkkejä erilaisista liikuntakorteista.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>
                <a:latin typeface="Aptos Display" panose="020F0302020204030204"/>
                <a:hlinkClick r:id="rId2"/>
              </a:rPr>
              <a:t>Vantaan </a:t>
            </a:r>
            <a:r>
              <a:rPr lang="en-US" sz="2600" dirty="0" err="1">
                <a:latin typeface="Aptos Display" panose="020F0302020204030204"/>
                <a:hlinkClick r:id="rId2"/>
              </a:rPr>
              <a:t>kaupungin</a:t>
            </a:r>
            <a:r>
              <a:rPr lang="en-US" sz="2600" dirty="0">
                <a:latin typeface="Aptos Display" panose="020F0302020204030204"/>
                <a:hlinkClick r:id="rId2"/>
              </a:rPr>
              <a:t> </a:t>
            </a:r>
            <a:r>
              <a:rPr lang="en-US" sz="2600" dirty="0" err="1">
                <a:latin typeface="Aptos Display" panose="020F0302020204030204"/>
                <a:hlinkClick r:id="rId2"/>
              </a:rPr>
              <a:t>liikuntavälipalakortit</a:t>
            </a:r>
            <a:endParaRPr lang="en-US" sz="2600" dirty="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ptos Display" panose="020F0302020204030204"/>
                <a:hlinkClick r:id="rId3"/>
              </a:rPr>
              <a:t>Viitottu </a:t>
            </a:r>
            <a:r>
              <a:rPr lang="en-US" dirty="0" err="1">
                <a:latin typeface="Aptos Display" panose="020F0302020204030204"/>
                <a:hlinkClick r:id="rId3"/>
              </a:rPr>
              <a:t>Rakkaus</a:t>
            </a:r>
            <a:r>
              <a:rPr lang="en-US" dirty="0">
                <a:latin typeface="Aptos Display" panose="020F0302020204030204"/>
                <a:hlinkClick r:id="rId3"/>
              </a:rPr>
              <a:t>: </a:t>
            </a:r>
            <a:r>
              <a:rPr lang="en-US" dirty="0" err="1">
                <a:latin typeface="Aptos Display" panose="020F0302020204030204"/>
                <a:hlinkClick r:id="rId3"/>
              </a:rPr>
              <a:t>Eläinten</a:t>
            </a:r>
            <a:r>
              <a:rPr lang="en-US" dirty="0">
                <a:latin typeface="Aptos Display" panose="020F0302020204030204"/>
                <a:hlinkClick r:id="rId3"/>
              </a:rPr>
              <a:t> </a:t>
            </a:r>
            <a:r>
              <a:rPr lang="en-US" dirty="0" err="1">
                <a:latin typeface="Aptos Display" panose="020F0302020204030204"/>
                <a:hlinkClick r:id="rId3"/>
              </a:rPr>
              <a:t>askeleet</a:t>
            </a:r>
            <a:r>
              <a:rPr lang="en-US" dirty="0">
                <a:latin typeface="Aptos Display" panose="020F0302020204030204"/>
                <a:hlinkClick r:id="rId3"/>
              </a:rPr>
              <a:t> </a:t>
            </a:r>
            <a:r>
              <a:rPr lang="en-US" dirty="0" err="1">
                <a:latin typeface="Aptos Display" panose="020F0302020204030204"/>
                <a:hlinkClick r:id="rId3"/>
              </a:rPr>
              <a:t>liikuntakortit</a:t>
            </a:r>
            <a:endParaRPr lang="en-US" dirty="0">
              <a:latin typeface="Aptos Display" panose="020F0302020204030204"/>
              <a:hlinkClick r:id="rId3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ptos Display" panose="020F0302020204030204"/>
                <a:hlinkClick r:id="rId4"/>
              </a:rPr>
              <a:t>Open Inno: </a:t>
            </a:r>
            <a:r>
              <a:rPr lang="en-US" dirty="0" err="1">
                <a:latin typeface="Aptos Display" panose="020F0302020204030204"/>
                <a:hlinkClick r:id="rId4"/>
              </a:rPr>
              <a:t>Jouluiset</a:t>
            </a:r>
            <a:r>
              <a:rPr lang="en-US" dirty="0">
                <a:latin typeface="Aptos Display" panose="020F0302020204030204"/>
                <a:hlinkClick r:id="rId4"/>
              </a:rPr>
              <a:t> </a:t>
            </a:r>
            <a:r>
              <a:rPr lang="en-US" dirty="0" err="1">
                <a:latin typeface="Aptos Display" panose="020F0302020204030204"/>
                <a:hlinkClick r:id="rId4"/>
              </a:rPr>
              <a:t>parijumppakortit</a:t>
            </a:r>
            <a:endParaRPr lang="en-US" dirty="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i-FI" sz="1800" dirty="0">
              <a:latin typeface="Aptos Display" panose="020F0302020204030204"/>
            </a:endParaRPr>
          </a:p>
          <a:p>
            <a:pPr marL="457200" lvl="1" indent="0">
              <a:buNone/>
            </a:pPr>
            <a:br>
              <a:rPr lang="en-US" sz="1600" dirty="0"/>
            </a:br>
            <a:endParaRPr lang="en-US" sz="1600" dirty="0"/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dirty="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dirty="0">
              <a:latin typeface="+mj-lt"/>
            </a:endParaRPr>
          </a:p>
          <a:p>
            <a:pPr marL="457200" lvl="1" indent="0" fontAlgn="base">
              <a:buNone/>
            </a:pPr>
            <a:endParaRPr lang="fi-FI" sz="1600" dirty="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823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1B630-CAE2-F79A-5079-58169A29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Keksikää</a:t>
            </a:r>
            <a:r>
              <a:rPr lang="en-US" dirty="0"/>
              <a:t> </a:t>
            </a:r>
            <a:r>
              <a:rPr lang="en-US" dirty="0" err="1"/>
              <a:t>itse</a:t>
            </a:r>
            <a:r>
              <a:rPr lang="en-US" dirty="0"/>
              <a:t> </a:t>
            </a:r>
            <a:r>
              <a:rPr lang="en-US" dirty="0" err="1"/>
              <a:t>taukojumppia</a:t>
            </a:r>
            <a:r>
              <a:rPr lang="en-US" dirty="0"/>
              <a:t> tai </a:t>
            </a:r>
            <a:r>
              <a:rPr lang="en-US" dirty="0" err="1"/>
              <a:t>miettikää</a:t>
            </a:r>
            <a:r>
              <a:rPr lang="en-US" dirty="0"/>
              <a:t> </a:t>
            </a:r>
            <a:r>
              <a:rPr lang="en-US" dirty="0" err="1"/>
              <a:t>liikuntahaasteita</a:t>
            </a:r>
            <a:r>
              <a:rPr lang="en-US" dirty="0"/>
              <a:t> </a:t>
            </a:r>
            <a:r>
              <a:rPr lang="en-US" dirty="0" err="1"/>
              <a:t>toisillenne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188EB-EB4B-1110-7D86-1F69BE6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1600" dirty="0">
              <a:latin typeface="Open Sans"/>
              <a:ea typeface="Open Sans"/>
              <a:cs typeface="Open Sans"/>
            </a:endParaRPr>
          </a:p>
          <a:p>
            <a:r>
              <a:rPr lang="en-US" sz="2000" dirty="0" err="1">
                <a:latin typeface="Open Sans"/>
                <a:ea typeface="Open Sans"/>
                <a:cs typeface="Open Sans"/>
              </a:rPr>
              <a:t>Taukojumppien</a:t>
            </a:r>
            <a:r>
              <a:rPr lang="en-US" sz="2000" dirty="0"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tekeminen</a:t>
            </a:r>
            <a:r>
              <a:rPr lang="en-US" sz="2000" dirty="0">
                <a:latin typeface="Open Sans"/>
                <a:ea typeface="Open Sans"/>
                <a:cs typeface="Open Sans"/>
              </a:rPr>
              <a:t> on 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helppoa</a:t>
            </a:r>
            <a:r>
              <a:rPr lang="en-US" sz="2000" dirty="0">
                <a:latin typeface="Open Sans"/>
                <a:ea typeface="Open Sans"/>
                <a:cs typeface="Open Sans"/>
              </a:rPr>
              <a:t>. 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Miettikää</a:t>
            </a:r>
            <a:r>
              <a:rPr lang="en-US" sz="2000" dirty="0"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muutamia</a:t>
            </a:r>
            <a:r>
              <a:rPr lang="en-US" sz="2000" dirty="0"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liikkeitä</a:t>
            </a:r>
            <a:r>
              <a:rPr lang="en-US" sz="2000" dirty="0">
                <a:latin typeface="Open Sans"/>
                <a:ea typeface="Open Sans"/>
                <a:cs typeface="Open Sans"/>
              </a:rPr>
              <a:t> ja 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piirtäkää</a:t>
            </a:r>
            <a:r>
              <a:rPr lang="en-US" sz="2000" dirty="0">
                <a:latin typeface="Open Sans"/>
                <a:ea typeface="Open Sans"/>
                <a:cs typeface="Open Sans"/>
              </a:rPr>
              <a:t>/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kuvatkaa</a:t>
            </a:r>
            <a:r>
              <a:rPr lang="en-US" sz="2000" dirty="0">
                <a:latin typeface="Open Sans"/>
                <a:ea typeface="Open Sans"/>
                <a:cs typeface="Open Sans"/>
              </a:rPr>
              <a:t>/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videoikaa</a:t>
            </a:r>
            <a:r>
              <a:rPr lang="en-US" sz="2000" dirty="0"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liikkeet</a:t>
            </a:r>
            <a:r>
              <a:rPr lang="en-US" sz="2000" dirty="0">
                <a:latin typeface="Open Sans"/>
                <a:ea typeface="Open Sans"/>
                <a:cs typeface="Open Sans"/>
              </a:rPr>
              <a:t> ja 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liittäkää</a:t>
            </a:r>
            <a:r>
              <a:rPr lang="en-US" sz="2000" dirty="0"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niihin</a:t>
            </a:r>
            <a:r>
              <a:rPr lang="en-US" sz="2000" dirty="0"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lyhyet</a:t>
            </a:r>
            <a:r>
              <a:rPr lang="en-US" sz="2000" dirty="0"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ohjetekstit</a:t>
            </a:r>
            <a:r>
              <a:rPr lang="en-US" sz="2000" dirty="0">
                <a:latin typeface="Open Sans"/>
                <a:ea typeface="Open Sans"/>
                <a:cs typeface="Open Sans"/>
              </a:rPr>
              <a:t>. 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Kootkaa</a:t>
            </a:r>
            <a:r>
              <a:rPr lang="en-US" sz="2000" dirty="0"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liikkeet</a:t>
            </a:r>
            <a:r>
              <a:rPr lang="en-US" sz="2000" dirty="0"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yhteen</a:t>
            </a:r>
            <a:r>
              <a:rPr lang="en-US" sz="2000" dirty="0">
                <a:latin typeface="Open Sans"/>
                <a:ea typeface="Open Sans"/>
                <a:cs typeface="Open Sans"/>
              </a:rPr>
              <a:t> ja 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ottakaa</a:t>
            </a:r>
            <a:r>
              <a:rPr lang="en-US" sz="2000" dirty="0"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tunneilla</a:t>
            </a:r>
            <a:r>
              <a:rPr lang="en-US" sz="2000" dirty="0"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käyttöön</a:t>
            </a:r>
            <a:r>
              <a:rPr lang="en-US" sz="2000" dirty="0">
                <a:latin typeface="Open Sans"/>
                <a:ea typeface="Open Sans"/>
                <a:cs typeface="Open Sans"/>
              </a:rPr>
              <a:t>. </a:t>
            </a:r>
          </a:p>
          <a:p>
            <a:endParaRPr lang="en-US" sz="2000" dirty="0">
              <a:latin typeface="Open Sans"/>
              <a:ea typeface="Open Sans"/>
              <a:cs typeface="Open Sans"/>
            </a:endParaRPr>
          </a:p>
          <a:p>
            <a:r>
              <a:rPr lang="en-US" sz="2000" dirty="0" err="1">
                <a:latin typeface="Open Sans"/>
                <a:ea typeface="Open Sans"/>
                <a:cs typeface="Open Sans"/>
              </a:rPr>
              <a:t>Hauskoja</a:t>
            </a:r>
            <a:r>
              <a:rPr lang="en-US" sz="2000" dirty="0"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liikuntajuttuja</a:t>
            </a:r>
            <a:r>
              <a:rPr lang="en-US" sz="2000" dirty="0"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esittelee</a:t>
            </a:r>
            <a:r>
              <a:rPr lang="en-US" sz="2000" dirty="0"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Youtubessa</a:t>
            </a:r>
            <a:r>
              <a:rPr lang="en-US" sz="2000" dirty="0">
                <a:latin typeface="Open Sans"/>
                <a:ea typeface="Open Sans"/>
                <a:cs typeface="Open Sans"/>
              </a:rPr>
              <a:t> </a:t>
            </a:r>
            <a:r>
              <a:rPr lang="en-US" sz="2000" u="sng" dirty="0">
                <a:solidFill>
                  <a:srgbClr val="339999"/>
                </a:solidFill>
                <a:latin typeface="Open Sans"/>
                <a:ea typeface="Open Sans"/>
                <a:cs typeface="Open Sans"/>
                <a:hlinkClick r:id="rId2"/>
              </a:rPr>
              <a:t>Bewegen is leven!</a:t>
            </a:r>
            <a:r>
              <a:rPr lang="en-US" sz="2000" dirty="0">
                <a:latin typeface="Open Sans"/>
                <a:ea typeface="Open Sans"/>
                <a:cs typeface="Open Sans"/>
              </a:rPr>
              <a:t> Instagram: @bewegen.is.leven </a:t>
            </a:r>
            <a:endParaRPr lang="en-US" sz="20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 err="1">
                <a:latin typeface="Open Sans"/>
                <a:ea typeface="Open Sans"/>
                <a:cs typeface="Open Sans"/>
              </a:rPr>
              <a:t>Katsokaa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valmiita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ideoita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ja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keksikää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omia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sovelluksia</a:t>
            </a:r>
            <a:r>
              <a:rPr lang="en-US" sz="1800" dirty="0">
                <a:latin typeface="Open Sans"/>
                <a:ea typeface="Open Sans"/>
                <a:cs typeface="Open Sans"/>
              </a:rPr>
              <a:t>. 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US" sz="1800" dirty="0" err="1">
                <a:latin typeface="Open Sans"/>
                <a:ea typeface="Open Sans"/>
                <a:cs typeface="Open Sans"/>
              </a:rPr>
              <a:t>Haastakaa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pari</a:t>
            </a:r>
            <a:r>
              <a:rPr lang="en-US" sz="1800" dirty="0">
                <a:latin typeface="Open Sans"/>
                <a:ea typeface="Open Sans"/>
                <a:cs typeface="Open Sans"/>
              </a:rPr>
              <a:t>,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ryhmä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tai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koko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luokka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kokeilemaan</a:t>
            </a:r>
            <a:r>
              <a:rPr lang="en-US" sz="1800" dirty="0">
                <a:latin typeface="Open Sans"/>
                <a:ea typeface="Open Sans"/>
                <a:cs typeface="Open Sans"/>
              </a:rPr>
              <a:t> 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tehtäviä</a:t>
            </a:r>
            <a:r>
              <a:rPr lang="en-US" sz="1800" dirty="0">
                <a:latin typeface="Open Sans"/>
                <a:ea typeface="Open Sans"/>
                <a:cs typeface="Open Sans"/>
              </a:rPr>
              <a:t>.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Hyödyntäkää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kotoa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ja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koulusta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löytyviä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välineitä</a:t>
            </a:r>
            <a:r>
              <a:rPr lang="en-US" sz="1800" dirty="0">
                <a:latin typeface="Open Sans"/>
                <a:ea typeface="Open Sans"/>
                <a:cs typeface="Open Sans"/>
              </a:rPr>
              <a:t>.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Muistakaa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kysyä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lupa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välineiden</a:t>
            </a:r>
            <a:r>
              <a:rPr lang="en-US" sz="1800" dirty="0">
                <a:latin typeface="Open Sans"/>
                <a:ea typeface="Open Sans"/>
                <a:cs typeface="Open Sans"/>
              </a:rPr>
              <a:t> </a:t>
            </a:r>
            <a:r>
              <a:rPr lang="en-US" sz="1800" dirty="0" err="1">
                <a:latin typeface="Open Sans"/>
                <a:ea typeface="Open Sans"/>
                <a:cs typeface="Open Sans"/>
              </a:rPr>
              <a:t>lainaamiseen</a:t>
            </a:r>
            <a:r>
              <a:rPr lang="en-US" sz="1800" dirty="0">
                <a:latin typeface="Open Sans"/>
                <a:ea typeface="Open Sans"/>
                <a:cs typeface="Open Sans"/>
              </a:rPr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70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05E08-15F0-439B-F12F-8BE9496B9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36E1F4-9B11-D08B-A139-A62E5CBC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9538"/>
            <a:ext cx="10515600" cy="779959"/>
          </a:xfrm>
        </p:spPr>
        <p:txBody>
          <a:bodyPr>
            <a:normAutofit/>
          </a:bodyPr>
          <a:lstStyle/>
          <a:p>
            <a:r>
              <a:rPr lang="fi-FI" sz="4000" dirty="0"/>
              <a:t>Lähteet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A23E02-AD69-57DC-CD3F-146594F57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284" y="1319753"/>
            <a:ext cx="11177773" cy="53942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/>
            <a:r>
              <a:rPr lang="fi-FI" sz="1200" b="1" dirty="0"/>
              <a:t>Dia 3</a:t>
            </a:r>
          </a:p>
          <a:p>
            <a:pPr lvl="1" fontAlgn="base"/>
            <a:r>
              <a:rPr lang="fi-FI" sz="1200" dirty="0" err="1"/>
              <a:t>Cuckoo</a:t>
            </a:r>
            <a:r>
              <a:rPr lang="fi-FI" sz="1200" dirty="0"/>
              <a:t>: </a:t>
            </a:r>
            <a:r>
              <a:rPr lang="fi-FI" sz="1200" dirty="0">
                <a:hlinkClick r:id="rId2"/>
              </a:rPr>
              <a:t>https://cuckoo.fi/</a:t>
            </a:r>
            <a:endParaRPr lang="fi-FI" sz="1200" dirty="0"/>
          </a:p>
          <a:p>
            <a:pPr lvl="1" fontAlgn="base"/>
            <a:r>
              <a:rPr lang="fi-FI" sz="1200" dirty="0" err="1"/>
              <a:t>Cuckoo</a:t>
            </a:r>
            <a:r>
              <a:rPr lang="fi-FI" sz="1200" dirty="0"/>
              <a:t> YouTube-kanava: </a:t>
            </a:r>
            <a:r>
              <a:rPr lang="fi-FI" sz="1200" dirty="0">
                <a:hlinkClick r:id="rId3"/>
              </a:rPr>
              <a:t>https://www.youtube.com/watch?v=nQmxkaJPqjk&amp;list=PLgQ7kY1luKhdpqE053ihGxccTBW76NHFF</a:t>
            </a:r>
            <a:endParaRPr lang="fi-FI" sz="1200" dirty="0"/>
          </a:p>
          <a:p>
            <a:pPr marL="457200" lvl="1" indent="0" fontAlgn="base">
              <a:buNone/>
            </a:pPr>
            <a:endParaRPr lang="fi-FI" sz="1200" dirty="0"/>
          </a:p>
          <a:p>
            <a:pPr algn="l" rtl="0" fontAlgn="base"/>
            <a:r>
              <a:rPr lang="fi-FI" sz="1200" b="1" dirty="0"/>
              <a:t>Dia 4 </a:t>
            </a:r>
          </a:p>
          <a:p>
            <a:pPr lvl="1" fontAlgn="base"/>
            <a:r>
              <a:rPr lang="fi-FI" sz="1200" dirty="0"/>
              <a:t>Voima jumppa: </a:t>
            </a:r>
            <a:r>
              <a:rPr lang="fi-FI" sz="1200" dirty="0">
                <a:hlinkClick r:id="rId4"/>
              </a:rPr>
              <a:t>https://www.youtube.com/watch?v=zRyMpml2fU0</a:t>
            </a:r>
            <a:r>
              <a:rPr lang="fi-FI" sz="1200" dirty="0"/>
              <a:t> </a:t>
            </a:r>
          </a:p>
          <a:p>
            <a:pPr lvl="1" fontAlgn="base"/>
            <a:r>
              <a:rPr lang="fi-FI" sz="1200" dirty="0"/>
              <a:t>Aivo jumppa:  </a:t>
            </a:r>
            <a:r>
              <a:rPr lang="fi-FI" sz="1200" dirty="0">
                <a:hlinkClick r:id="rId5"/>
              </a:rPr>
              <a:t>https://www.youtube.com/watch?v=-SholhKgUs0</a:t>
            </a:r>
            <a:r>
              <a:rPr lang="fi-FI" sz="1200" dirty="0"/>
              <a:t> </a:t>
            </a:r>
          </a:p>
          <a:p>
            <a:pPr lvl="1" fontAlgn="base"/>
            <a:r>
              <a:rPr lang="fi-FI" sz="1200" dirty="0">
                <a:hlinkClick r:id="rId6"/>
              </a:rPr>
              <a:t>https://www.youtube.com/watch?v=FhzTNRL5aSg</a:t>
            </a:r>
            <a:r>
              <a:rPr lang="fi-FI" sz="1200" dirty="0"/>
              <a:t> </a:t>
            </a:r>
          </a:p>
          <a:p>
            <a:pPr lvl="1" fontAlgn="base"/>
            <a:r>
              <a:rPr lang="fi-FI" sz="1200" dirty="0"/>
              <a:t>Liikkuvuus jumppa: </a:t>
            </a:r>
            <a:r>
              <a:rPr lang="fi-FI" sz="1200" dirty="0">
                <a:hlinkClick r:id="rId7"/>
              </a:rPr>
              <a:t>https://www.youtube.com/watch?v=nfIR8OjcVEA</a:t>
            </a:r>
            <a:r>
              <a:rPr lang="fi-FI" sz="1200" dirty="0"/>
              <a:t> </a:t>
            </a:r>
          </a:p>
          <a:p>
            <a:pPr lvl="1" fontAlgn="base"/>
            <a:r>
              <a:rPr lang="fi-FI" sz="1200" dirty="0"/>
              <a:t>Venytys jumppa: </a:t>
            </a:r>
            <a:r>
              <a:rPr lang="fi-FI" sz="1200" dirty="0">
                <a:hlinkClick r:id="rId8"/>
              </a:rPr>
              <a:t>https://www.youtube.com/watch?v=zzfofA5_0c8</a:t>
            </a:r>
            <a:r>
              <a:rPr lang="fi-FI" sz="1200" dirty="0"/>
              <a:t> </a:t>
            </a:r>
          </a:p>
          <a:p>
            <a:pPr lvl="1" fontAlgn="base"/>
            <a:r>
              <a:rPr lang="fi-FI" sz="1200" dirty="0">
                <a:hlinkClick r:id="rId9"/>
              </a:rPr>
              <a:t>https://www.youtube.com/watch?v=UXGRtQIxktA</a:t>
            </a:r>
            <a:r>
              <a:rPr lang="fi-FI" sz="1200" dirty="0"/>
              <a:t> </a:t>
            </a:r>
          </a:p>
          <a:p>
            <a:pPr lvl="1" fontAlgn="base"/>
            <a:endParaRPr lang="fi-FI" sz="1200" dirty="0"/>
          </a:p>
          <a:p>
            <a:pPr algn="l" rtl="0" fontAlgn="base"/>
            <a:r>
              <a:rPr lang="fi-FI" sz="1200" b="1" dirty="0"/>
              <a:t>Dia 5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</a:rPr>
              <a:t>GoNoodle: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hlinkClick r:id="rId10"/>
              </a:rPr>
              <a:t>https://www.youtube.com/watch?v=etYhiq9hM8A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</a:rPr>
              <a:t>GoNoodle: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hlinkClick r:id="rId11"/>
              </a:rPr>
              <a:t>https://www.youtube.com/watch?v=g3L556EpRuo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</a:rPr>
              <a:t> 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</a:rPr>
              <a:t>5 MIN WARM UP: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hlinkClick r:id="rId12"/>
              </a:rPr>
              <a:t>https://www.youtube.com/watch?v=cmple9fw65w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</a:rPr>
              <a:t> </a:t>
            </a:r>
          </a:p>
          <a:p>
            <a:pPr lvl="1">
              <a:spcBef>
                <a:spcPts val="1000"/>
              </a:spcBef>
              <a:defRPr/>
            </a:pPr>
            <a:r>
              <a:rPr lang="fi-FI" sz="1200" dirty="0"/>
              <a:t>5 Minute Full </a:t>
            </a:r>
            <a:r>
              <a:rPr lang="fi-FI" sz="1200" dirty="0" err="1"/>
              <a:t>Body</a:t>
            </a:r>
            <a:r>
              <a:rPr lang="fi-FI" sz="1200" dirty="0"/>
              <a:t> </a:t>
            </a:r>
            <a:r>
              <a:rPr lang="fi-FI" sz="1200" dirty="0" err="1"/>
              <a:t>Dynamic</a:t>
            </a:r>
            <a:r>
              <a:rPr lang="fi-FI" sz="1200" dirty="0"/>
              <a:t> </a:t>
            </a:r>
            <a:r>
              <a:rPr lang="fi-FI" sz="1200" dirty="0" err="1"/>
              <a:t>Warm-Up</a:t>
            </a:r>
            <a:r>
              <a:rPr lang="fi-FI" sz="1200" dirty="0"/>
              <a:t> </a:t>
            </a:r>
            <a:r>
              <a:rPr lang="fi-FI" sz="1200" dirty="0" err="1"/>
              <a:t>Stretch</a:t>
            </a:r>
            <a:r>
              <a:rPr lang="fi-FI" sz="1200" dirty="0"/>
              <a:t>:  </a:t>
            </a:r>
            <a:r>
              <a:rPr lang="fi-FI" sz="1200" dirty="0">
                <a:hlinkClick r:id="rId13"/>
              </a:rPr>
              <a:t>https://www.youtube.com/watch?v=3qyWpJ34dWw</a:t>
            </a:r>
            <a:r>
              <a:rPr lang="fi-FI" sz="1200" dirty="0"/>
              <a:t> </a:t>
            </a:r>
          </a:p>
          <a:p>
            <a:pPr lvl="1" fontAlgn="base"/>
            <a:r>
              <a:rPr lang="fi-FI" sz="1200" dirty="0"/>
              <a:t>Virtual PE Class: </a:t>
            </a:r>
            <a:r>
              <a:rPr lang="fi-FI" sz="1200" dirty="0">
                <a:hlinkClick r:id="rId14"/>
              </a:rPr>
              <a:t>https://www.youtube.com/watch?v=ctZmWxYHWZk</a:t>
            </a:r>
            <a:r>
              <a:rPr lang="fi-FI" sz="1200" dirty="0"/>
              <a:t> </a:t>
            </a:r>
          </a:p>
          <a:p>
            <a:pPr lvl="1" fontAlgn="base"/>
            <a:r>
              <a:rPr lang="fi-FI" sz="1200" b="0" i="0" dirty="0">
                <a:effectLst/>
              </a:rPr>
              <a:t>School Health </a:t>
            </a:r>
            <a:r>
              <a:rPr lang="fi-FI" sz="1200" b="0" i="0" dirty="0" err="1">
                <a:effectLst/>
              </a:rPr>
              <a:t>Phys</a:t>
            </a:r>
            <a:r>
              <a:rPr lang="fi-FI" sz="1200" b="0" i="0" dirty="0">
                <a:effectLst/>
              </a:rPr>
              <a:t> </a:t>
            </a:r>
            <a:r>
              <a:rPr lang="fi-FI" sz="1200" b="0" i="0" dirty="0" err="1">
                <a:effectLst/>
              </a:rPr>
              <a:t>Ed</a:t>
            </a:r>
            <a:r>
              <a:rPr lang="fi-FI" sz="1200" dirty="0"/>
              <a:t>: </a:t>
            </a:r>
            <a:r>
              <a:rPr lang="fi-FI" sz="1200" dirty="0">
                <a:hlinkClick r:id="rId15"/>
              </a:rPr>
              <a:t>https://www.youtube.com/watch?v=bql6sIU2A7k</a:t>
            </a:r>
            <a:r>
              <a:rPr lang="fi-FI" sz="1200" dirty="0"/>
              <a:t> </a:t>
            </a:r>
          </a:p>
          <a:p>
            <a:pPr lvl="1" fontAlgn="base"/>
            <a:endParaRPr lang="fi-FI" sz="1600" dirty="0">
              <a:latin typeface="Aptos Display" panose="020B0004020202020204" pitchFamily="34" charset="0"/>
            </a:endParaRPr>
          </a:p>
          <a:p>
            <a:pPr marL="0" indent="0" algn="l" rtl="0" fontAlgn="base">
              <a:buNone/>
            </a:pPr>
            <a:endParaRPr lang="en-US" sz="1600" dirty="0"/>
          </a:p>
          <a:p>
            <a:pPr marL="457200" lvl="1" indent="0" fontAlgn="base">
              <a:buNone/>
            </a:pPr>
            <a:endParaRPr lang="fi-FI" sz="1600" dirty="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dirty="0">
              <a:latin typeface="+mj-lt"/>
            </a:endParaRPr>
          </a:p>
          <a:p>
            <a:pPr marL="457200" lvl="1" indent="0" fontAlgn="base">
              <a:buNone/>
            </a:pPr>
            <a:endParaRPr lang="fi-FI" sz="1600" dirty="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6687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00EF7-36EF-9517-406D-D89F20CE8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A3D1AD-FF18-5DC8-2DB1-507483AE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9538"/>
            <a:ext cx="10515600" cy="594683"/>
          </a:xfrm>
        </p:spPr>
        <p:txBody>
          <a:bodyPr>
            <a:normAutofit fontScale="90000"/>
          </a:bodyPr>
          <a:lstStyle/>
          <a:p>
            <a:r>
              <a:rPr lang="fi-FI" sz="4000" dirty="0"/>
              <a:t>Lähteet</a:t>
            </a:r>
            <a:r>
              <a:rPr lang="fi-FI" sz="5400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2802B1-AE0F-A89E-E456-B2E39F63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284" y="1162228"/>
            <a:ext cx="11177773" cy="555178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l" rtl="0" fontAlgn="base">
              <a:buNone/>
            </a:pPr>
            <a:r>
              <a:rPr lang="fi-FI" sz="1500" b="1" dirty="0"/>
              <a:t>Dia 6</a:t>
            </a:r>
          </a:p>
          <a:p>
            <a:pPr lvl="1" fontAlgn="base"/>
            <a:r>
              <a:rPr lang="en-US" sz="1500" dirty="0"/>
              <a:t>5 Minutes Standing Stretch  -video: </a:t>
            </a:r>
            <a:r>
              <a:rPr lang="en-US" sz="1500" dirty="0">
                <a:hlinkClick r:id="rId2"/>
              </a:rPr>
              <a:t>https://www.youtube.com/watch?v=Aj6jyIEmZzs</a:t>
            </a:r>
            <a:r>
              <a:rPr lang="en-US" sz="1500" dirty="0"/>
              <a:t> </a:t>
            </a:r>
          </a:p>
          <a:p>
            <a:pPr lvl="1" fontAlgn="base"/>
            <a:r>
              <a:rPr lang="en-US" sz="1500" dirty="0"/>
              <a:t>2 Minute Stretch Break –video: </a:t>
            </a:r>
            <a:r>
              <a:rPr lang="en-US" sz="1500" dirty="0">
                <a:hlinkClick r:id="rId3"/>
              </a:rPr>
              <a:t>https://www.youtube.com/watch?v=0mOpcb0uzvg</a:t>
            </a:r>
            <a:r>
              <a:rPr lang="en-US" sz="1500" dirty="0"/>
              <a:t> </a:t>
            </a:r>
          </a:p>
          <a:p>
            <a:pPr lvl="1" fontAlgn="base"/>
            <a:r>
              <a:rPr lang="en-US" sz="1500" dirty="0"/>
              <a:t>Five-Minute Full Body Stretch -video: </a:t>
            </a:r>
            <a:r>
              <a:rPr lang="en-US" sz="1500" dirty="0">
                <a:hlinkClick r:id="rId4"/>
              </a:rPr>
              <a:t>https://www.youtube.com/watch?v=EYDDtTJ6TtQ</a:t>
            </a:r>
            <a:r>
              <a:rPr lang="en-US" sz="1500" dirty="0"/>
              <a:t> </a:t>
            </a:r>
          </a:p>
          <a:p>
            <a:pPr lvl="1" fontAlgn="base"/>
            <a:endParaRPr lang="fi-FI" sz="1500" dirty="0"/>
          </a:p>
          <a:p>
            <a:pPr marL="0" indent="0" algn="l" rtl="0" fontAlgn="base">
              <a:buNone/>
            </a:pPr>
            <a:r>
              <a:rPr lang="fi-FI" sz="1500" b="1" dirty="0"/>
              <a:t>Dia 7</a:t>
            </a:r>
          </a:p>
          <a:p>
            <a:pPr lvl="1" fontAlgn="base"/>
            <a:r>
              <a:rPr lang="fi-FI" sz="1500" dirty="0"/>
              <a:t>Super Mario Winter Run –video: </a:t>
            </a:r>
            <a:r>
              <a:rPr lang="fi-FI" sz="1500" dirty="0">
                <a:hlinkClick r:id="rId5"/>
              </a:rPr>
              <a:t>https://www.youtube.com/watch?v=2CXG02qzWcM</a:t>
            </a:r>
            <a:r>
              <a:rPr lang="fi-FI" sz="1500" dirty="0"/>
              <a:t> </a:t>
            </a:r>
          </a:p>
          <a:p>
            <a:pPr lvl="1" fontAlgn="base"/>
            <a:r>
              <a:rPr lang="en-US" sz="1500" dirty="0" err="1"/>
              <a:t>Pokemon</a:t>
            </a:r>
            <a:r>
              <a:rPr lang="en-US" sz="1500" dirty="0"/>
              <a:t> Chase- video: </a:t>
            </a:r>
            <a:r>
              <a:rPr lang="en-US" sz="1500" dirty="0">
                <a:hlinkClick r:id="rId6"/>
              </a:rPr>
              <a:t>https://www.youtube.com/watch?v=9TXGaFSNJHk</a:t>
            </a:r>
            <a:r>
              <a:rPr lang="en-US" sz="1500" dirty="0"/>
              <a:t> </a:t>
            </a:r>
          </a:p>
          <a:p>
            <a:pPr lvl="1" fontAlgn="base"/>
            <a:r>
              <a:rPr lang="en-US" sz="1500" dirty="0"/>
              <a:t>The Minions Chase- video: </a:t>
            </a:r>
            <a:r>
              <a:rPr lang="en-US" sz="1500" dirty="0">
                <a:hlinkClick r:id="rId7"/>
              </a:rPr>
              <a:t>https://www.youtube.com/watch?v=LJBM1snFC9E</a:t>
            </a:r>
            <a:r>
              <a:rPr lang="en-US" sz="1500" dirty="0"/>
              <a:t> </a:t>
            </a:r>
          </a:p>
          <a:p>
            <a:pPr lvl="1" fontAlgn="base"/>
            <a:r>
              <a:rPr lang="en-US" sz="1500" dirty="0"/>
              <a:t>Inside Out Run- video: </a:t>
            </a:r>
            <a:r>
              <a:rPr lang="en-US" sz="1500" dirty="0">
                <a:hlinkClick r:id="rId8"/>
              </a:rPr>
              <a:t>https://www.youtube.com/watch?v=X8TA6uN7-ho</a:t>
            </a:r>
            <a:r>
              <a:rPr lang="en-US" sz="1500" dirty="0"/>
              <a:t> </a:t>
            </a:r>
          </a:p>
          <a:p>
            <a:pPr lvl="1"/>
            <a:r>
              <a:rPr lang="en-US" sz="1500" dirty="0"/>
              <a:t>Yoshi Reindeer Run- video: </a:t>
            </a:r>
            <a:r>
              <a:rPr lang="en-US" sz="1500" dirty="0">
                <a:hlinkClick r:id="rId9"/>
              </a:rPr>
              <a:t>https://www.youtube.com/watch?v=zJ5Kl6VEj64</a:t>
            </a:r>
            <a:r>
              <a:rPr lang="en-US" sz="1500" dirty="0"/>
              <a:t> </a:t>
            </a:r>
            <a:br>
              <a:rPr lang="en-US" sz="1500" dirty="0"/>
            </a:br>
            <a:endParaRPr lang="en-US" sz="1500" dirty="0"/>
          </a:p>
          <a:p>
            <a:pPr marL="0" indent="0">
              <a:buNone/>
            </a:pPr>
            <a:r>
              <a:rPr lang="fi-FI" sz="1500" b="1" dirty="0"/>
              <a:t>Dia 8 ja 9</a:t>
            </a:r>
          </a:p>
          <a:p>
            <a:pPr lvl="1" fontAlgn="base"/>
            <a:r>
              <a:rPr lang="fi-FI" sz="1500" dirty="0"/>
              <a:t>Ryhmärenki – liikuntajuttuja: </a:t>
            </a:r>
            <a:r>
              <a:rPr lang="fi-FI" sz="1500" dirty="0">
                <a:hlinkClick r:id="rId10"/>
              </a:rPr>
              <a:t>https://ryhmarenki.fi/liikuntajuttuja/</a:t>
            </a:r>
            <a:r>
              <a:rPr lang="fi-FI" sz="1500" dirty="0"/>
              <a:t> </a:t>
            </a:r>
          </a:p>
          <a:p>
            <a:pPr lvl="1" fontAlgn="base"/>
            <a:r>
              <a:rPr lang="fi-FI" sz="1500" dirty="0"/>
              <a:t>Talvijumppa </a:t>
            </a:r>
            <a:r>
              <a:rPr lang="fi-FI" sz="1500" dirty="0" err="1"/>
              <a:t>WordWall</a:t>
            </a:r>
            <a:r>
              <a:rPr lang="fi-FI" sz="1500" dirty="0"/>
              <a:t>: </a:t>
            </a:r>
            <a:r>
              <a:rPr lang="fi-FI" sz="1500" dirty="0">
                <a:hlinkClick r:id="rId11"/>
              </a:rPr>
              <a:t>https://wordwall.net/fi/resource/65965949/kirsi-alastalo/talvijumppa-istuen-tai-seisten</a:t>
            </a:r>
            <a:endParaRPr lang="fi-FI" sz="1500" dirty="0"/>
          </a:p>
          <a:p>
            <a:pPr lvl="1" fontAlgn="base"/>
            <a:r>
              <a:rPr lang="fi-FI" sz="1500" dirty="0"/>
              <a:t>Liikemuistipeli </a:t>
            </a:r>
            <a:r>
              <a:rPr lang="fi-FI" sz="1500" dirty="0" err="1"/>
              <a:t>WordWall</a:t>
            </a:r>
            <a:r>
              <a:rPr lang="fi-FI" sz="1500" dirty="0"/>
              <a:t>: </a:t>
            </a:r>
            <a:r>
              <a:rPr lang="fi-FI" sz="1500" dirty="0">
                <a:hlinkClick r:id="rId12"/>
              </a:rPr>
              <a:t>https://wordwall.net/play/65991/144/873</a:t>
            </a:r>
            <a:r>
              <a:rPr lang="fi-FI" sz="1500" dirty="0"/>
              <a:t> </a:t>
            </a:r>
          </a:p>
          <a:p>
            <a:pPr marL="457200" lvl="1" indent="0" fontAlgn="base">
              <a:buNone/>
            </a:pPr>
            <a:endParaRPr lang="fi-FI" sz="1500" dirty="0"/>
          </a:p>
          <a:p>
            <a:pPr marL="0" indent="0" algn="l" rtl="0" fontAlgn="base">
              <a:buNone/>
            </a:pPr>
            <a:r>
              <a:rPr lang="fi-FI" sz="1500" b="1" dirty="0"/>
              <a:t>Dia 10 </a:t>
            </a:r>
          </a:p>
          <a:p>
            <a:pPr lvl="1" fontAlgn="base"/>
            <a:r>
              <a:rPr lang="fi-FI" sz="1500" dirty="0"/>
              <a:t>Liikkuva opiskelu – Kaasua vai jarrua?: </a:t>
            </a:r>
            <a:r>
              <a:rPr lang="fi-FI" sz="1500" dirty="0">
                <a:hlinkClick r:id="rId13"/>
              </a:rPr>
              <a:t>https://liikkuvaopiskelu.fi/ideapankki/idea/kaasua-vai-jarrua-harjoitusvideoita-ja-koulutusmateriaali-vireystilan-saatelyyn/</a:t>
            </a:r>
            <a:endParaRPr lang="fi-FI" sz="1500" dirty="0"/>
          </a:p>
          <a:p>
            <a:pPr lvl="1" fontAlgn="base"/>
            <a:r>
              <a:rPr lang="fi-FI" sz="1500" dirty="0"/>
              <a:t>Liikkuva opiskelu YouTube-kanava: </a:t>
            </a:r>
            <a:r>
              <a:rPr lang="fi-FI" sz="1500" dirty="0">
                <a:hlinkClick r:id="rId14"/>
              </a:rPr>
              <a:t>https://www.youtube.com/watch?v=48JV5NrJboU&amp;list=PLvbYaO1c3Xaz03Prm6--A289p6tddtMN3</a:t>
            </a:r>
            <a:endParaRPr lang="fi-FI" sz="1500" dirty="0"/>
          </a:p>
          <a:p>
            <a:pPr lvl="1" fontAlgn="base"/>
            <a:endParaRPr lang="fi-FI" sz="1500" dirty="0"/>
          </a:p>
          <a:p>
            <a:pPr marL="0" indent="0" algn="l" rtl="0" fontAlgn="base">
              <a:buNone/>
            </a:pPr>
            <a:r>
              <a:rPr lang="fi-FI" sz="1500" b="1" dirty="0"/>
              <a:t>Dia 11</a:t>
            </a:r>
          </a:p>
          <a:p>
            <a:pPr lvl="1" fontAlgn="base"/>
            <a:r>
              <a:rPr lang="fi-FI" sz="1500" dirty="0"/>
              <a:t> MIELI ry  - Taran tarina: </a:t>
            </a:r>
            <a:r>
              <a:rPr lang="fi-FI" sz="1500" dirty="0">
                <a:hlinkClick r:id="rId15"/>
              </a:rPr>
              <a:t>https://mieli.fi/materiaalit-ja-koulutukset/materiaalit/taran-tarina-animaatio-lapsille-kehon-ja-mielen-vahvistamiseen/</a:t>
            </a:r>
            <a:endParaRPr lang="fi-FI" sz="1500" dirty="0"/>
          </a:p>
          <a:p>
            <a:pPr lvl="1" fontAlgn="base"/>
            <a:r>
              <a:rPr lang="fi-FI" sz="1500" dirty="0"/>
              <a:t>Taran tarina –animaatiot MIELI ry YouTube-kanavalla: </a:t>
            </a:r>
            <a:r>
              <a:rPr lang="fi-FI" sz="1500" dirty="0">
                <a:hlinkClick r:id="rId16"/>
              </a:rPr>
              <a:t>https://www.youtube.com/watch?v=DmIRTKw-sIk</a:t>
            </a:r>
            <a:r>
              <a:rPr lang="fi-FI" sz="1500" dirty="0"/>
              <a:t> ja </a:t>
            </a:r>
            <a:r>
              <a:rPr lang="fi-FI" sz="1500" dirty="0">
                <a:hlinkClick r:id="rId17"/>
              </a:rPr>
              <a:t>https://www.youtube.com/watch?v=NOVmV6yl66Q</a:t>
            </a:r>
            <a:r>
              <a:rPr lang="fi-FI" sz="1500" dirty="0"/>
              <a:t> </a:t>
            </a:r>
          </a:p>
          <a:p>
            <a:pPr marL="0" indent="0" algn="l" rtl="0" fontAlgn="base">
              <a:buNone/>
            </a:pPr>
            <a:endParaRPr lang="en-US" sz="1600" dirty="0"/>
          </a:p>
          <a:p>
            <a:pPr marL="457200" lvl="1" indent="0" fontAlgn="base">
              <a:buNone/>
            </a:pPr>
            <a:endParaRPr lang="fi-FI" sz="1600" dirty="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dirty="0">
              <a:latin typeface="+mj-lt"/>
            </a:endParaRPr>
          </a:p>
          <a:p>
            <a:pPr marL="457200" lvl="1" indent="0" fontAlgn="base">
              <a:buNone/>
            </a:pPr>
            <a:endParaRPr lang="fi-FI" sz="1600" dirty="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0342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05E08-15F0-439B-F12F-8BE9496B9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36E1F4-9B11-D08B-A139-A62E5CBC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9538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Lähteet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A23E02-AD69-57DC-CD3F-146594F57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284" y="1839645"/>
            <a:ext cx="11177773" cy="4874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/>
            <a:endParaRPr lang="fi-FI" sz="1400" dirty="0">
              <a:latin typeface="Aptos Display" panose="020B0004020202020204" pitchFamily="34" charset="0"/>
            </a:endParaRPr>
          </a:p>
          <a:p>
            <a:pPr marL="0" indent="0" algn="l" rtl="0" fontAlgn="base">
              <a:buNone/>
            </a:pPr>
            <a:r>
              <a:rPr lang="fi-FI" sz="1200" b="1" dirty="0">
                <a:latin typeface="Abadi" panose="020B0604020104020204" pitchFamily="34" charset="0"/>
              </a:rPr>
              <a:t>Dia 12</a:t>
            </a:r>
          </a:p>
          <a:p>
            <a:pPr lvl="1" fontAlgn="base"/>
            <a:r>
              <a:rPr lang="fi-FI" sz="1200" dirty="0">
                <a:latin typeface="Abadi" panose="020B0604020104020204" pitchFamily="34" charset="0"/>
              </a:rPr>
              <a:t>Huomaa hyvä! : </a:t>
            </a:r>
            <a:r>
              <a:rPr lang="fi-FI" sz="1200" dirty="0">
                <a:latin typeface="Abadi" panose="020B0604020104020204" pitchFamily="34" charset="0"/>
                <a:hlinkClick r:id="rId2"/>
              </a:rPr>
              <a:t>https://fi.seethegood.app/</a:t>
            </a:r>
            <a:endParaRPr lang="fi-FI" sz="1200" dirty="0">
              <a:latin typeface="Abadi" panose="020B0604020104020204" pitchFamily="34" charset="0"/>
            </a:endParaRPr>
          </a:p>
          <a:p>
            <a:pPr lvl="1" fontAlgn="base"/>
            <a:r>
              <a:rPr lang="fi-FI" sz="1200" dirty="0">
                <a:latin typeface="Abadi" panose="020B0604020104020204" pitchFamily="34" charset="0"/>
              </a:rPr>
              <a:t>Huomaa hyvä! YouTube-kanava: </a:t>
            </a:r>
            <a:r>
              <a:rPr lang="fi-FI" sz="1200" dirty="0">
                <a:latin typeface="Abadi" panose="020B0604020104020204" pitchFamily="34" charset="0"/>
                <a:hlinkClick r:id="rId3"/>
              </a:rPr>
              <a:t>https://www.youtube.com/watch?v=MHLv5jHTJY4&amp;list=PLz-zjJ5CvGcON2cnUVR2KBKO_</a:t>
            </a:r>
            <a:r>
              <a:rPr lang="fi-FI" sz="1200">
                <a:latin typeface="Abadi" panose="020B0604020104020204" pitchFamily="34" charset="0"/>
                <a:hlinkClick r:id="rId3"/>
              </a:rPr>
              <a:t>7Eda9AC9</a:t>
            </a:r>
            <a:r>
              <a:rPr lang="fi-FI" sz="1200">
                <a:latin typeface="Abadi" panose="020B0604020104020204" pitchFamily="34" charset="0"/>
              </a:rPr>
              <a:t> </a:t>
            </a:r>
          </a:p>
          <a:p>
            <a:pPr lvl="1" fontAlgn="base"/>
            <a:endParaRPr lang="fi-FI" sz="1200" dirty="0">
              <a:latin typeface="Abadi" panose="020B0604020104020204" pitchFamily="34" charset="0"/>
            </a:endParaRPr>
          </a:p>
          <a:p>
            <a:pPr marL="0" indent="0" fontAlgn="base">
              <a:buNone/>
            </a:pPr>
            <a:r>
              <a:rPr lang="fi-FI" sz="1200" b="1" dirty="0">
                <a:latin typeface="Abadi" panose="020B0604020104020204" pitchFamily="34" charset="0"/>
              </a:rPr>
              <a:t>Dia 13</a:t>
            </a:r>
          </a:p>
          <a:p>
            <a:pPr lvl="1"/>
            <a:r>
              <a:rPr lang="en-US" sz="1200" dirty="0">
                <a:latin typeface="Abadi" panose="020B0604020104020204" pitchFamily="34" charset="0"/>
              </a:rPr>
              <a:t>Vantaan </a:t>
            </a:r>
            <a:r>
              <a:rPr lang="en-US" sz="1200" dirty="0" err="1">
                <a:latin typeface="Abadi" panose="020B0604020104020204" pitchFamily="34" charset="0"/>
              </a:rPr>
              <a:t>liikuntavälipalakortit</a:t>
            </a:r>
            <a:r>
              <a:rPr lang="en-US" sz="1200" dirty="0">
                <a:latin typeface="Abadi" panose="020B0604020104020204" pitchFamily="34" charset="0"/>
              </a:rPr>
              <a:t>: </a:t>
            </a:r>
            <a:r>
              <a:rPr lang="en-US" sz="1200" dirty="0">
                <a:latin typeface="Abadi" panose="020B0604020104020204" pitchFamily="34" charset="0"/>
                <a:hlinkClick r:id="rId4"/>
              </a:rPr>
              <a:t>https://peda.net/jamsa/perusopetus/pp/liikkuva-koulu/taukoliikuntavinkit/liikuntakortteja/l:file/download/476e25dfd3a6b99d12ecfdc36196a31ee1397cd1/Liikuntavalipala_kortit.pdf</a:t>
            </a:r>
            <a:r>
              <a:rPr lang="en-US" sz="1200" dirty="0">
                <a:latin typeface="Abadi" panose="020B0604020104020204" pitchFamily="34" charset="0"/>
              </a:rPr>
              <a:t> </a:t>
            </a:r>
          </a:p>
          <a:p>
            <a:pPr lvl="1"/>
            <a:r>
              <a:rPr lang="en-US" sz="1200" dirty="0" err="1">
                <a:latin typeface="Abadi" panose="020B0604020104020204" pitchFamily="34" charset="0"/>
              </a:rPr>
              <a:t>Eläinten</a:t>
            </a:r>
            <a:r>
              <a:rPr lang="en-US" sz="1200" dirty="0">
                <a:latin typeface="Abadi" panose="020B0604020104020204" pitchFamily="34" charset="0"/>
              </a:rPr>
              <a:t> </a:t>
            </a:r>
            <a:r>
              <a:rPr lang="en-US" sz="1200" dirty="0" err="1">
                <a:latin typeface="Abadi" panose="020B0604020104020204" pitchFamily="34" charset="0"/>
              </a:rPr>
              <a:t>askeleet</a:t>
            </a:r>
            <a:r>
              <a:rPr lang="en-US" sz="1200" dirty="0">
                <a:latin typeface="Abadi" panose="020B0604020104020204" pitchFamily="34" charset="0"/>
              </a:rPr>
              <a:t> </a:t>
            </a:r>
            <a:r>
              <a:rPr lang="en-US" sz="1200" dirty="0" err="1">
                <a:latin typeface="Abadi" panose="020B0604020104020204" pitchFamily="34" charset="0"/>
              </a:rPr>
              <a:t>liikuntakortit</a:t>
            </a:r>
            <a:r>
              <a:rPr lang="en-US" sz="1200" dirty="0">
                <a:latin typeface="Abadi" panose="020B0604020104020204" pitchFamily="34" charset="0"/>
              </a:rPr>
              <a:t>:  </a:t>
            </a:r>
            <a:r>
              <a:rPr lang="en-US" sz="1200" dirty="0">
                <a:latin typeface="Abadi" panose="020B0604020104020204" pitchFamily="34" charset="0"/>
                <a:hlinkClick r:id="rId5"/>
              </a:rPr>
              <a:t>https://viitotturakkaus.fi/tuote/elainten-askeleet-liikuntakortit/ </a:t>
            </a:r>
          </a:p>
          <a:p>
            <a:pPr lvl="1"/>
            <a:r>
              <a:rPr lang="en-US" sz="1200" dirty="0">
                <a:latin typeface="Abadi" panose="020B0604020104020204" pitchFamily="34" charset="0"/>
              </a:rPr>
              <a:t>Open Inno: </a:t>
            </a:r>
            <a:r>
              <a:rPr lang="en-US" sz="1200" dirty="0" err="1">
                <a:latin typeface="Abadi" panose="020B0604020104020204" pitchFamily="34" charset="0"/>
              </a:rPr>
              <a:t>Jouluiset</a:t>
            </a:r>
            <a:r>
              <a:rPr lang="en-US" sz="1200" dirty="0">
                <a:latin typeface="Abadi" panose="020B0604020104020204" pitchFamily="34" charset="0"/>
              </a:rPr>
              <a:t> </a:t>
            </a:r>
            <a:r>
              <a:rPr lang="en-US" sz="1200" dirty="0" err="1">
                <a:latin typeface="Abadi" panose="020B0604020104020204" pitchFamily="34" charset="0"/>
              </a:rPr>
              <a:t>parijumppakortit</a:t>
            </a:r>
            <a:r>
              <a:rPr lang="en-US" sz="1200" dirty="0">
                <a:latin typeface="Abadi" panose="020B0604020104020204" pitchFamily="34" charset="0"/>
              </a:rPr>
              <a:t>: </a:t>
            </a:r>
            <a:r>
              <a:rPr lang="en-US" sz="1200" dirty="0">
                <a:latin typeface="Abadi" panose="020B0604020104020204" pitchFamily="34" charset="0"/>
                <a:hlinkClick r:id="rId6"/>
              </a:rPr>
              <a:t>https://openinno.fi/wp-content/uploads/2020/Joulukalenteri-2022-1.pdf</a:t>
            </a:r>
            <a:r>
              <a:rPr lang="en-US" sz="1200" dirty="0">
                <a:latin typeface="Abadi" panose="020B0604020104020204" pitchFamily="34" charset="0"/>
              </a:rPr>
              <a:t> </a:t>
            </a:r>
          </a:p>
          <a:p>
            <a:pPr fontAlgn="base"/>
            <a:endParaRPr lang="fi-FI" sz="1600" dirty="0"/>
          </a:p>
          <a:p>
            <a:pPr marL="0" indent="0" fontAlgn="base">
              <a:buNone/>
            </a:pPr>
            <a:r>
              <a:rPr lang="fi-FI" sz="1200" b="1" dirty="0"/>
              <a:t>Dia 14</a:t>
            </a:r>
          </a:p>
          <a:p>
            <a:pPr lvl="1" fontAlgn="base"/>
            <a:r>
              <a:rPr lang="fi-FI" sz="1200" dirty="0"/>
              <a:t>Bewegen is </a:t>
            </a:r>
            <a:r>
              <a:rPr lang="fi-FI" sz="1200" dirty="0" err="1"/>
              <a:t>leven</a:t>
            </a:r>
            <a:r>
              <a:rPr lang="fi-FI" sz="1200" dirty="0"/>
              <a:t>!: </a:t>
            </a:r>
            <a:r>
              <a:rPr lang="fi-FI" sz="1200" dirty="0">
                <a:hlinkClick r:id="rId7"/>
              </a:rPr>
              <a:t>https://www.youtube.com/channel/UCSwnha2xA96sa1c1XLVVYmw</a:t>
            </a:r>
            <a:r>
              <a:rPr lang="fi-FI" sz="1200" dirty="0"/>
              <a:t> </a:t>
            </a:r>
          </a:p>
          <a:p>
            <a:pPr lvl="1" fontAlgn="base"/>
            <a:endParaRPr lang="fi-FI" sz="1600" dirty="0">
              <a:latin typeface="Aptos Display" panose="020B0004020202020204" pitchFamily="34" charset="0"/>
            </a:endParaRPr>
          </a:p>
          <a:p>
            <a:pPr lvl="1" fontAlgn="base"/>
            <a:endParaRPr lang="fi-FI" sz="1600" dirty="0">
              <a:latin typeface="Aptos Display" panose="020B0004020202020204" pitchFamily="34" charset="0"/>
            </a:endParaRPr>
          </a:p>
          <a:p>
            <a:pPr marL="0" indent="0" algn="l" rtl="0" fontAlgn="base">
              <a:buNone/>
            </a:pPr>
            <a:endParaRPr lang="en-US" sz="1600" dirty="0"/>
          </a:p>
          <a:p>
            <a:pPr marL="457200" lvl="1" indent="0" fontAlgn="base">
              <a:buNone/>
            </a:pPr>
            <a:endParaRPr lang="fi-FI" sz="1600" dirty="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dirty="0">
              <a:latin typeface="+mj-lt"/>
            </a:endParaRPr>
          </a:p>
          <a:p>
            <a:pPr marL="457200" lvl="1" indent="0" fontAlgn="base">
              <a:buNone/>
            </a:pPr>
            <a:endParaRPr lang="fi-FI" sz="1600" dirty="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115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B7AA17-1534-E14E-3175-89DD75A7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0" y="408213"/>
            <a:ext cx="6002110" cy="636816"/>
          </a:xfrm>
        </p:spPr>
        <p:txBody>
          <a:bodyPr>
            <a:normAutofit fontScale="90000"/>
          </a:bodyPr>
          <a:lstStyle/>
          <a:p>
            <a:r>
              <a:rPr lang="fi-FI" sz="4000" b="1" dirty="0"/>
              <a:t>Sisältö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69589720-4132-3933-4CF9-58E3B106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011" y="1208314"/>
            <a:ext cx="6109447" cy="492578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fi-FI" dirty="0">
                <a:latin typeface="Aptos"/>
                <a:cs typeface="Segoe UI"/>
              </a:rPr>
              <a:t>Tähän diasarjaan on koottuna erilaisia internetistä löytyviä taukoliikuntaan soveltuvia linkkejä. Tarkoituksena on ollut koota linkit samaan tiedostoon, josta ne olisivat helposti otettavissa käyttöön.</a:t>
            </a:r>
          </a:p>
          <a:p>
            <a:r>
              <a:rPr lang="fi-FI" dirty="0">
                <a:latin typeface="Aptos"/>
                <a:cs typeface="Segoe UI"/>
              </a:rPr>
              <a:t>Osa linkkien toiminnoista sopii kaikille oppilaille ikään katsomatta, osa puolestaan on suunnattu enemmän  pienemmille oppilaille.</a:t>
            </a:r>
          </a:p>
          <a:p>
            <a:r>
              <a:rPr lang="fi-FI" dirty="0"/>
              <a:t>Voit vapaasti valita, sopiiko aikatauluunne tehdä videon tehtävät kokonaisuudessaan vai teettekö vain osan tehtävistä.  </a:t>
            </a:r>
          </a:p>
        </p:txBody>
      </p:sp>
      <p:pic>
        <p:nvPicPr>
          <p:cNvPr id="11" name="Kuva 10" descr="Kuva, joka sisältää kohteen muotokuva, huuli, silmäripsi, huulipuna&#10;&#10;Kuvaus luotu automaattisesti">
            <a:extLst>
              <a:ext uri="{FF2B5EF4-FFF2-40B4-BE49-F238E27FC236}">
                <a16:creationId xmlns:a16="http://schemas.microsoft.com/office/drawing/2014/main" id="{069D9073-4F6C-1A85-08E1-0AE08C7AC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50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B7AA17-1534-E14E-3175-89DD75A7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9538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 err="1"/>
              <a:t>Cuckoo</a:t>
            </a:r>
            <a:r>
              <a:rPr lang="fi-FI" sz="5400"/>
              <a:t> – Taukoliikuntavideot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589720-4132-3933-4CF9-58E3B106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09" y="1939893"/>
            <a:ext cx="10608733" cy="3737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/>
            <a:r>
              <a:rPr lang="fi-FI" sz="2000" dirty="0" err="1">
                <a:latin typeface="Aptos Display" panose="020B0004020202020204" pitchFamily="34" charset="0"/>
                <a:hlinkClick r:id="rId3"/>
              </a:rPr>
              <a:t>Cuckoo</a:t>
            </a:r>
            <a:r>
              <a:rPr lang="fi-FI" sz="2000" dirty="0">
                <a:latin typeface="Aptos Display" panose="020B0004020202020204" pitchFamily="34" charset="0"/>
              </a:rPr>
              <a:t> on hyvinvointisovellus, joka on suunniteltu tauottamaan erityisesti työpäiviä.</a:t>
            </a:r>
          </a:p>
          <a:p>
            <a:pPr algn="l" rtl="0" fontAlgn="base"/>
            <a:r>
              <a:rPr lang="fi-FI" sz="2000" dirty="0">
                <a:latin typeface="+mj-lt"/>
              </a:rPr>
              <a:t>Alla olevat linkit vievät </a:t>
            </a:r>
            <a:r>
              <a:rPr lang="fi-FI" sz="2000" dirty="0" err="1">
                <a:latin typeface="+mj-lt"/>
              </a:rPr>
              <a:t>Cuckoon</a:t>
            </a:r>
            <a:r>
              <a:rPr lang="fi-FI" sz="2000" dirty="0">
                <a:latin typeface="+mj-lt"/>
              </a:rPr>
              <a:t> YouTube-kanavalle, josta löytyy taukoliikuntavideoita, joita voi hyödyntää myös koululaisten kanssa.</a:t>
            </a:r>
          </a:p>
          <a:p>
            <a:pPr algn="l" rtl="0" fontAlgn="base"/>
            <a:endParaRPr lang="fi-FI" sz="2000" dirty="0">
              <a:latin typeface="+mj-lt"/>
            </a:endParaRPr>
          </a:p>
          <a:p>
            <a:pPr fontAlgn="base">
              <a:buFont typeface="Courier New" panose="02070309020205020404" pitchFamily="49" charset="0"/>
              <a:buChar char="o"/>
            </a:pPr>
            <a:r>
              <a:rPr lang="fi-FI" sz="2000" dirty="0">
                <a:latin typeface="+mj-lt"/>
                <a:hlinkClick r:id="rId4"/>
              </a:rPr>
              <a:t>Väsyttääkö? Tee tämä 3 minuutin taukojumppa!</a:t>
            </a:r>
            <a:endParaRPr lang="fi-FI" sz="2000" dirty="0">
              <a:latin typeface="+mj-lt"/>
            </a:endParaRPr>
          </a:p>
          <a:p>
            <a:pPr fontAlgn="base">
              <a:buFont typeface="Courier New" panose="02070309020205020404" pitchFamily="49" charset="0"/>
              <a:buChar char="o"/>
            </a:pPr>
            <a:r>
              <a:rPr lang="fi-FI" sz="2000" dirty="0">
                <a:latin typeface="+mj-lt"/>
                <a:hlinkClick r:id="rId5"/>
              </a:rPr>
              <a:t>Harhailevatko ajatuksesi? Tee tämä taukojumppa!</a:t>
            </a:r>
            <a:endParaRPr lang="en-US" sz="3200" dirty="0">
              <a:latin typeface="Aptos" panose="020B0004020202020204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i-FI" sz="2000" dirty="0">
                <a:latin typeface="Aptos Display" panose="020F0302020204030204"/>
                <a:hlinkClick r:id="rId6"/>
              </a:rPr>
              <a:t>Hengitä syvään ja tee taukojumppa - sinä selviät kyllä!</a:t>
            </a:r>
            <a:endParaRPr lang="fi-FI" sz="3200" dirty="0"/>
          </a:p>
          <a:p>
            <a:pPr>
              <a:buFont typeface="Courier New" panose="02070309020205020404" pitchFamily="49" charset="0"/>
              <a:buChar char="o"/>
            </a:pPr>
            <a:r>
              <a:rPr lang="fi-FI" sz="2000" dirty="0">
                <a:latin typeface="+mj-lt"/>
                <a:hlinkClick r:id="rId7"/>
              </a:rPr>
              <a:t>Taukojumppa, joka saa hymyn huulille!</a:t>
            </a:r>
            <a:br>
              <a:rPr lang="en-US" sz="2400" dirty="0"/>
            </a:br>
            <a:endParaRPr lang="en-US" sz="2400" dirty="0"/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dirty="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dirty="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dirty="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dirty="0">
              <a:latin typeface="+mj-lt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25A0C16-6B20-9E10-F828-BEF537539326}"/>
              </a:ext>
            </a:extLst>
          </p:cNvPr>
          <p:cNvSpPr txBox="1"/>
          <p:nvPr/>
        </p:nvSpPr>
        <p:spPr>
          <a:xfrm>
            <a:off x="8778723" y="6534886"/>
            <a:ext cx="64390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hlinkClick r:id="rId3"/>
              </a:rPr>
              <a:t>https://cuckoo.fi/en/</a:t>
            </a:r>
            <a:endParaRPr lang="fi-FI" sz="1100"/>
          </a:p>
          <a:p>
            <a:endParaRPr lang="fi-FI" sz="1100"/>
          </a:p>
          <a:p>
            <a:endParaRPr lang="fi-FI" sz="1100"/>
          </a:p>
        </p:txBody>
      </p:sp>
      <p:pic>
        <p:nvPicPr>
          <p:cNvPr id="4" name="Online-media 3" title="Väsyttääkö? Tee tämä 3 minuutin taukojumppa!">
            <a:hlinkClick r:id="" action="ppaction://media"/>
            <a:extLst>
              <a:ext uri="{FF2B5EF4-FFF2-40B4-BE49-F238E27FC236}">
                <a16:creationId xmlns:a16="http://schemas.microsoft.com/office/drawing/2014/main" id="{285267FE-F703-C025-458F-B025FFA0C7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071124" y="3272216"/>
            <a:ext cx="4859619" cy="298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12D07-DE17-A67D-0308-41AED986D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Live Easy </a:t>
            </a:r>
            <a:r>
              <a:rPr lang="en-US" sz="5400" dirty="0" err="1"/>
              <a:t>jumpat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8EAE2-7EB4-E0D1-5CAC-9F1F6B37C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Aptos"/>
                <a:ea typeface="Roboto"/>
                <a:cs typeface="Roboto"/>
                <a:hlinkClick r:id="rId2"/>
              </a:rPr>
              <a:t>Live Easy </a:t>
            </a:r>
            <a:r>
              <a:rPr lang="en-US" dirty="0" err="1">
                <a:latin typeface="Aptos"/>
                <a:ea typeface="Roboto"/>
                <a:cs typeface="Roboto"/>
                <a:hlinkClick r:id="rId2"/>
              </a:rPr>
              <a:t>jumppa</a:t>
            </a:r>
            <a:r>
              <a:rPr lang="en-US" dirty="0">
                <a:latin typeface="Aptos"/>
                <a:ea typeface="Roboto"/>
                <a:cs typeface="Roboto"/>
                <a:hlinkClick r:id="rId2"/>
              </a:rPr>
              <a:t> 3 </a:t>
            </a:r>
            <a:r>
              <a:rPr lang="en-US" dirty="0" err="1">
                <a:latin typeface="Aptos"/>
                <a:ea typeface="Roboto"/>
                <a:cs typeface="Roboto"/>
                <a:hlinkClick r:id="rId2"/>
              </a:rPr>
              <a:t>voima-jumppa</a:t>
            </a:r>
            <a:endParaRPr lang="en-US" dirty="0">
              <a:latin typeface="Aptos"/>
            </a:endParaRPr>
          </a:p>
          <a:p>
            <a:r>
              <a:rPr lang="en-US" dirty="0">
                <a:latin typeface="Aptos"/>
                <a:ea typeface="Roboto"/>
                <a:cs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 Easy </a:t>
            </a:r>
            <a:r>
              <a:rPr lang="en-US" dirty="0" err="1">
                <a:latin typeface="Aptos"/>
                <a:ea typeface="Roboto"/>
                <a:cs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jumppa</a:t>
            </a:r>
            <a:r>
              <a:rPr lang="en-US" dirty="0">
                <a:latin typeface="Aptos"/>
                <a:ea typeface="Roboto"/>
                <a:cs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 </a:t>
            </a:r>
            <a:r>
              <a:rPr lang="en-US" dirty="0" err="1">
                <a:latin typeface="Aptos"/>
                <a:ea typeface="Roboto"/>
                <a:cs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aivo-jumppa</a:t>
            </a:r>
            <a:endParaRPr lang="en-US" b="1" dirty="0">
              <a:latin typeface="Roboto"/>
              <a:ea typeface="Roboto"/>
              <a:cs typeface="Roboto"/>
            </a:endParaRPr>
          </a:p>
          <a:p>
            <a:r>
              <a:rPr lang="en-US" dirty="0">
                <a:hlinkClick r:id="rId4"/>
              </a:rPr>
              <a:t>Live Easy </a:t>
            </a:r>
            <a:r>
              <a:rPr lang="en-US" dirty="0" err="1">
                <a:hlinkClick r:id="rId4"/>
              </a:rPr>
              <a:t>jumppa</a:t>
            </a:r>
            <a:r>
              <a:rPr lang="en-US" dirty="0">
                <a:hlinkClick r:id="rId4"/>
              </a:rPr>
              <a:t> 5 </a:t>
            </a:r>
          </a:p>
          <a:p>
            <a:r>
              <a:rPr lang="en-US" dirty="0">
                <a:latin typeface="Aptos"/>
                <a:ea typeface="Roboto"/>
                <a:cs typeface="Roboto"/>
                <a:hlinkClick r:id="rId5"/>
              </a:rPr>
              <a:t>Live Easy </a:t>
            </a:r>
            <a:r>
              <a:rPr lang="en-US" dirty="0" err="1">
                <a:latin typeface="Aptos"/>
                <a:ea typeface="Roboto"/>
                <a:cs typeface="Roboto"/>
                <a:hlinkClick r:id="rId5"/>
              </a:rPr>
              <a:t>jumppa</a:t>
            </a:r>
            <a:r>
              <a:rPr lang="en-US" dirty="0">
                <a:latin typeface="Aptos"/>
                <a:ea typeface="Roboto"/>
                <a:cs typeface="Roboto"/>
                <a:hlinkClick r:id="rId5"/>
              </a:rPr>
              <a:t> 6 -</a:t>
            </a:r>
            <a:r>
              <a:rPr lang="en-US" dirty="0" err="1">
                <a:latin typeface="Aptos"/>
                <a:ea typeface="Roboto"/>
                <a:cs typeface="Roboto"/>
                <a:hlinkClick r:id="rId5"/>
              </a:rPr>
              <a:t>liikkuvuus-jumppa</a:t>
            </a:r>
            <a:endParaRPr lang="en-US" dirty="0">
              <a:latin typeface="Aptos"/>
            </a:endParaRPr>
          </a:p>
          <a:p>
            <a:r>
              <a:rPr lang="en-US" dirty="0">
                <a:latin typeface="Aptos"/>
                <a:ea typeface="Roboto"/>
                <a:cs typeface="Roboto"/>
                <a:hlinkClick r:id="rId6"/>
              </a:rPr>
              <a:t>Live Easy </a:t>
            </a:r>
            <a:r>
              <a:rPr lang="en-US" dirty="0" err="1">
                <a:latin typeface="Aptos"/>
                <a:ea typeface="Roboto"/>
                <a:cs typeface="Roboto"/>
                <a:hlinkClick r:id="rId6"/>
              </a:rPr>
              <a:t>jumppa</a:t>
            </a:r>
            <a:r>
              <a:rPr lang="en-US" dirty="0">
                <a:latin typeface="Aptos"/>
                <a:ea typeface="Roboto"/>
                <a:cs typeface="Roboto"/>
                <a:hlinkClick r:id="rId6"/>
              </a:rPr>
              <a:t> 7-venytys-jumppa</a:t>
            </a:r>
            <a:endParaRPr lang="en-US" dirty="0">
              <a:latin typeface="Aptos"/>
            </a:endParaRPr>
          </a:p>
          <a:p>
            <a:r>
              <a:rPr lang="en-US" dirty="0">
                <a:latin typeface="Aptos"/>
                <a:ea typeface="Roboto"/>
                <a:cs typeface="Roboto"/>
              </a:rPr>
              <a:t> </a:t>
            </a:r>
            <a:r>
              <a:rPr lang="en-US" dirty="0">
                <a:latin typeface="Aptos"/>
                <a:ea typeface="Roboto"/>
                <a:cs typeface="Roboto"/>
                <a:hlinkClick r:id="rId7"/>
              </a:rPr>
              <a:t>Live Easy dance 6</a:t>
            </a:r>
            <a:endParaRPr lang="en-US" dirty="0">
              <a:latin typeface="Aptos"/>
            </a:endParaRPr>
          </a:p>
          <a:p>
            <a:endParaRPr lang="en-US" sz="2200" dirty="0"/>
          </a:p>
        </p:txBody>
      </p:sp>
      <p:pic>
        <p:nvPicPr>
          <p:cNvPr id="5" name="Kuva 4" descr="Kuva, joka sisältää kohteen ympyrä, Grafiikka, logo, symboli&#10;&#10;Kuvaus luotu automaattisesti">
            <a:extLst>
              <a:ext uri="{FF2B5EF4-FFF2-40B4-BE49-F238E27FC236}">
                <a16:creationId xmlns:a16="http://schemas.microsoft.com/office/drawing/2014/main" id="{5DC07694-93F4-27E7-DEDC-EB4380DB50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72" y="3088060"/>
            <a:ext cx="3603170" cy="36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6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EF63A-9B60-BF96-AB3A-BDE347135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372678"/>
            <a:ext cx="10838542" cy="68686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Haasta</a:t>
            </a:r>
            <a:r>
              <a:rPr lang="en-US" dirty="0"/>
              <a:t> </a:t>
            </a:r>
            <a:r>
              <a:rPr lang="en-US" dirty="0" err="1"/>
              <a:t>itsesi</a:t>
            </a:r>
            <a:r>
              <a:rPr lang="en-US" dirty="0"/>
              <a:t>- </a:t>
            </a:r>
            <a:r>
              <a:rPr lang="en-US" dirty="0" err="1"/>
              <a:t>sykkeet</a:t>
            </a:r>
            <a:r>
              <a:rPr lang="en-US" dirty="0"/>
              <a:t>  </a:t>
            </a:r>
            <a:r>
              <a:rPr lang="en-US" dirty="0" err="1"/>
              <a:t>ylös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3FA6C-BB21-7239-2B6A-13173735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28" y="1436914"/>
            <a:ext cx="10515600" cy="461266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Nämä </a:t>
            </a:r>
            <a:r>
              <a:rPr lang="en-US" sz="2400" dirty="0" err="1">
                <a:ea typeface="+mn-lt"/>
                <a:cs typeface="+mn-lt"/>
              </a:rPr>
              <a:t>alla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olevat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videot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tarjoavat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toiminallista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tekemistä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jossa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syke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kohoaa</a:t>
            </a:r>
            <a:r>
              <a:rPr lang="en-US" sz="2400" dirty="0">
                <a:ea typeface="+mn-lt"/>
                <a:cs typeface="+mn-lt"/>
              </a:rPr>
              <a:t> ja </a:t>
            </a:r>
          </a:p>
          <a:p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1600" dirty="0">
                <a:hlinkClick r:id="rId2"/>
              </a:rPr>
              <a:t>Pump It Up With Fresh Start Fitness | Activities For Kids | Exercise | GoNoodle</a:t>
            </a:r>
            <a:endParaRPr lang="en-US" sz="2400" dirty="0">
              <a:ea typeface="+mn-lt"/>
              <a:cs typeface="+mn-lt"/>
              <a:hlinkClick r:id="rId2"/>
            </a:endParaRPr>
          </a:p>
          <a:p>
            <a:r>
              <a:rPr lang="fi-FI" sz="2400" dirty="0">
                <a:hlinkClick r:id="rId3"/>
              </a:rPr>
              <a:t>Fresh </a:t>
            </a:r>
            <a:r>
              <a:rPr lang="fi-FI" sz="2400" dirty="0" err="1">
                <a:hlinkClick r:id="rId3"/>
              </a:rPr>
              <a:t>Start</a:t>
            </a:r>
            <a:r>
              <a:rPr lang="fi-FI" sz="2400" dirty="0">
                <a:hlinkClick r:id="rId3"/>
              </a:rPr>
              <a:t> Fitness - Full </a:t>
            </a:r>
            <a:r>
              <a:rPr lang="fi-FI" sz="2400" dirty="0" err="1">
                <a:hlinkClick r:id="rId3"/>
              </a:rPr>
              <a:t>Speed</a:t>
            </a:r>
            <a:r>
              <a:rPr lang="fi-FI" sz="2400" dirty="0">
                <a:hlinkClick r:id="rId3"/>
              </a:rPr>
              <a:t> | </a:t>
            </a:r>
            <a:r>
              <a:rPr lang="fi-FI" sz="2400" dirty="0" err="1">
                <a:hlinkClick r:id="rId3"/>
              </a:rPr>
              <a:t>Activities</a:t>
            </a:r>
            <a:r>
              <a:rPr lang="fi-FI" sz="2400" dirty="0">
                <a:hlinkClick r:id="rId3"/>
              </a:rPr>
              <a:t> For </a:t>
            </a:r>
            <a:r>
              <a:rPr lang="fi-FI" sz="2400" dirty="0" err="1">
                <a:hlinkClick r:id="rId3"/>
              </a:rPr>
              <a:t>Kids</a:t>
            </a:r>
            <a:r>
              <a:rPr lang="fi-FI" sz="2400" dirty="0">
                <a:hlinkClick r:id="rId3"/>
              </a:rPr>
              <a:t> | </a:t>
            </a:r>
            <a:r>
              <a:rPr lang="fi-FI" sz="2400" dirty="0" err="1">
                <a:hlinkClick r:id="rId3"/>
              </a:rPr>
              <a:t>Exercise</a:t>
            </a:r>
            <a:r>
              <a:rPr lang="fi-FI" sz="2400" dirty="0">
                <a:hlinkClick r:id="rId3"/>
              </a:rPr>
              <a:t> | </a:t>
            </a:r>
            <a:r>
              <a:rPr lang="fi-FI" sz="2400" dirty="0" err="1">
                <a:hlinkClick r:id="rId3"/>
              </a:rPr>
              <a:t>GoNoodle</a:t>
            </a:r>
            <a:endParaRPr lang="en-US" sz="3600" dirty="0"/>
          </a:p>
          <a:p>
            <a:r>
              <a:rPr lang="en-US" sz="2400" dirty="0">
                <a:hlinkClick r:id="rId4"/>
              </a:rPr>
              <a:t>5 MIN WARM UP | Do This Before Your Home or Gym Workouts</a:t>
            </a:r>
            <a:endParaRPr lang="en-US" sz="3600" dirty="0"/>
          </a:p>
          <a:p>
            <a:r>
              <a:rPr lang="en-US" sz="2400" dirty="0">
                <a:ea typeface="+mn-lt"/>
                <a:cs typeface="+mn-lt"/>
                <a:hlinkClick r:id="rId5"/>
              </a:rPr>
              <a:t>5 Minute Full Body Dynamic Warm-Up Stretch - YouTube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  <a:hlinkClick r:id="rId6"/>
              </a:rPr>
              <a:t>The Daily Warmup Video for Virtual PE Class</a:t>
            </a:r>
          </a:p>
          <a:p>
            <a:endParaRPr lang="en-US" sz="2400" dirty="0">
              <a:ea typeface="+mn-lt"/>
              <a:cs typeface="+mn-lt"/>
              <a:hlinkClick r:id="rId6"/>
            </a:endParaRPr>
          </a:p>
          <a:p>
            <a:pPr marL="0" indent="0">
              <a:buNone/>
            </a:pPr>
            <a:r>
              <a:rPr lang="en-US" sz="2400" dirty="0" err="1"/>
              <a:t>Kyykkyhaaste</a:t>
            </a:r>
            <a:r>
              <a:rPr lang="en-US" sz="2400" dirty="0"/>
              <a:t>:</a:t>
            </a:r>
          </a:p>
          <a:p>
            <a:r>
              <a:rPr lang="en-US" sz="2400" dirty="0">
                <a:ea typeface="+mn-lt"/>
                <a:cs typeface="+mn-lt"/>
                <a:hlinkClick r:id="rId7"/>
              </a:rPr>
              <a:t>Bring Sally Up Squat Challenge</a:t>
            </a:r>
            <a:endParaRPr lang="en-US" sz="2400" dirty="0"/>
          </a:p>
        </p:txBody>
      </p:sp>
      <p:pic>
        <p:nvPicPr>
          <p:cNvPr id="5" name="Kuva 4" descr="Kuva, joka sisältää kohteen siluetti, hyppy&#10;&#10;Kuvaus luotu automaattisesti">
            <a:extLst>
              <a:ext uri="{FF2B5EF4-FFF2-40B4-BE49-F238E27FC236}">
                <a16:creationId xmlns:a16="http://schemas.microsoft.com/office/drawing/2014/main" id="{B6DDD456-D7B2-5D12-C5AB-F3882694BE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29" y="3883663"/>
            <a:ext cx="4365171" cy="27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9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DE405-89B0-FAFB-92F5-D62E3E96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/>
              <a:t>Venyttelyt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Kuva 12" descr="Kuva, joka sisältää kohteen kissa, nisäkäs, piha-, kotikissa&#10;&#10;Kuvaus luotu automaattisesti">
            <a:extLst>
              <a:ext uri="{FF2B5EF4-FFF2-40B4-BE49-F238E27FC236}">
                <a16:creationId xmlns:a16="http://schemas.microsoft.com/office/drawing/2014/main" id="{711A0CEB-42C3-611E-AFF2-E419D18E0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1552610"/>
            <a:ext cx="4777381" cy="358303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412BB-17F1-6798-ED75-78D1A3882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3"/>
              </a:rPr>
              <a:t>5 Minutes Standing Stretch Exercise (QUICK + EASY) !!</a:t>
            </a:r>
          </a:p>
          <a:p>
            <a:r>
              <a:rPr lang="en-US" dirty="0">
                <a:ea typeface="+mn-lt"/>
                <a:cs typeface="+mn-lt"/>
                <a:hlinkClick r:id="rId4"/>
              </a:rPr>
              <a:t>2 Minute Stretch Break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5"/>
              </a:rPr>
              <a:t>Five-Minute Full Body Stretch | Dance Warm Up ( 5:50 min)</a:t>
            </a:r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397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F22235-9939-2AEE-8C1C-4FA4AED37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066630A-7E7F-0DB2-FAA1-97929BE06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1CA882-62B9-39E0-CBEE-1AA24346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9538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Toiminnalliset pelit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B1193D30-A63A-B2CE-F9A5-EAA2B6B72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41B40C-0890-ED4C-2900-643C9EEAC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09" y="1902948"/>
            <a:ext cx="10608733" cy="394385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 rtl="0" fontAlgn="base"/>
            <a:r>
              <a:rPr lang="fi-FI" sz="2000" dirty="0">
                <a:latin typeface="Aptos Display" panose="020B0004020202020204" pitchFamily="34" charset="0"/>
              </a:rPr>
              <a:t>Toiminnallisten pelien ideana on pyytää oppilasta kuvittelemaan olemaan videon pelihahmo. Oppilas juoksee tai kävelee paikallaan ja muun muassa väistelee esteitä, hyppää esteiden yli tai kyykistyy videon ohjeiden mukaan.</a:t>
            </a:r>
          </a:p>
          <a:p>
            <a:pPr algn="l" rtl="0" fontAlgn="base"/>
            <a:r>
              <a:rPr lang="fi-FI" sz="2000" dirty="0">
                <a:latin typeface="Aptos Display" panose="020B0004020202020204" pitchFamily="34" charset="0"/>
              </a:rPr>
              <a:t>Alla muutamia esimerkkejä, millaisia videoita voi hyödyntää. Linkit johtavat YouTubeen ja videot ovat englanninkielisiä.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>
                <a:latin typeface="Aptos Display" panose="020F0302020204030204"/>
                <a:hlinkClick r:id="rId3"/>
              </a:rPr>
              <a:t>Super Mario Winter Run </a:t>
            </a:r>
            <a:endParaRPr lang="fi-FI" sz="1800" dirty="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>
                <a:latin typeface="Aptos Display" panose="020F0302020204030204"/>
                <a:hlinkClick r:id="rId4"/>
              </a:rPr>
              <a:t>Pokemon Chase</a:t>
            </a:r>
            <a:endParaRPr lang="fi-FI" sz="1800" dirty="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 err="1">
                <a:latin typeface="Aptos Display" panose="020F0302020204030204"/>
                <a:hlinkClick r:id="rId5"/>
              </a:rPr>
              <a:t>The</a:t>
            </a:r>
            <a:r>
              <a:rPr lang="fi-FI" sz="1800" dirty="0">
                <a:latin typeface="Aptos Display" panose="020F0302020204030204"/>
                <a:hlinkClick r:id="rId5"/>
              </a:rPr>
              <a:t> </a:t>
            </a:r>
            <a:r>
              <a:rPr lang="fi-FI" sz="1800" dirty="0" err="1">
                <a:latin typeface="Aptos Display" panose="020F0302020204030204"/>
                <a:hlinkClick r:id="rId5"/>
              </a:rPr>
              <a:t>Minions</a:t>
            </a:r>
            <a:r>
              <a:rPr lang="fi-FI" sz="1800" dirty="0">
                <a:latin typeface="Aptos Display" panose="020F0302020204030204"/>
                <a:hlinkClick r:id="rId5"/>
              </a:rPr>
              <a:t> Chase</a:t>
            </a:r>
            <a:endParaRPr lang="fi-FI" sz="1800" dirty="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>
                <a:latin typeface="Aptos Display" panose="020F0302020204030204"/>
                <a:hlinkClick r:id="rId6"/>
              </a:rPr>
              <a:t>Inside Out Run</a:t>
            </a:r>
            <a:endParaRPr lang="fi-FI" sz="1800" dirty="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 err="1">
                <a:latin typeface="Aptos Display" panose="020F0302020204030204"/>
                <a:hlinkClick r:id="rId7"/>
              </a:rPr>
              <a:t>Yoshi</a:t>
            </a:r>
            <a:r>
              <a:rPr lang="fi-FI" sz="1800" dirty="0">
                <a:latin typeface="Aptos Display" panose="020F0302020204030204"/>
                <a:hlinkClick r:id="rId7"/>
              </a:rPr>
              <a:t> </a:t>
            </a:r>
            <a:r>
              <a:rPr lang="fi-FI" sz="1800" dirty="0" err="1">
                <a:latin typeface="Aptos Display" panose="020F0302020204030204"/>
                <a:hlinkClick r:id="rId7"/>
              </a:rPr>
              <a:t>Reindeer</a:t>
            </a:r>
            <a:r>
              <a:rPr lang="fi-FI" sz="1800" dirty="0">
                <a:latin typeface="Aptos Display" panose="020F0302020204030204"/>
                <a:hlinkClick r:id="rId7"/>
              </a:rPr>
              <a:t> Run</a:t>
            </a:r>
            <a:endParaRPr lang="fi-FI" sz="1800" dirty="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i-FI" sz="1800" dirty="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i-FI" sz="1800" dirty="0">
              <a:latin typeface="Aptos Display" panose="020F0302020204030204"/>
            </a:endParaRPr>
          </a:p>
          <a:p>
            <a:pPr marL="457200" lvl="1" indent="0">
              <a:buNone/>
            </a:pPr>
            <a:br>
              <a:rPr lang="en-US" sz="1600" dirty="0"/>
            </a:br>
            <a:endParaRPr lang="en-US" sz="1600" dirty="0"/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dirty="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dirty="0">
              <a:latin typeface="+mj-lt"/>
            </a:endParaRPr>
          </a:p>
          <a:p>
            <a:pPr marL="457200" lvl="1" indent="0" fontAlgn="base">
              <a:buNone/>
            </a:pPr>
            <a:endParaRPr lang="fi-FI" sz="1600" dirty="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 dirty="0">
              <a:latin typeface="+mj-lt"/>
            </a:endParaRPr>
          </a:p>
        </p:txBody>
      </p:sp>
      <p:pic>
        <p:nvPicPr>
          <p:cNvPr id="4" name="Online-media 3" title="Super Mario Winter Run | Winter Brain Break | GoNoodle | Just Dance | Mario Run Challenge">
            <a:hlinkClick r:id="" action="ppaction://media"/>
            <a:extLst>
              <a:ext uri="{FF2B5EF4-FFF2-40B4-BE49-F238E27FC236}">
                <a16:creationId xmlns:a16="http://schemas.microsoft.com/office/drawing/2014/main" id="{0B430C20-4D24-24BB-CAED-B934E1C8EE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6805970" y="3712410"/>
            <a:ext cx="5197228" cy="293643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DA157E7-78EC-2C9B-D24C-EE48E0F1B1DB}"/>
              </a:ext>
            </a:extLst>
          </p:cNvPr>
          <p:cNvSpPr txBox="1"/>
          <p:nvPr/>
        </p:nvSpPr>
        <p:spPr>
          <a:xfrm>
            <a:off x="7890933" y="6622617"/>
            <a:ext cx="4665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hlinkClick r:id="rId3"/>
              </a:rPr>
              <a:t>https://www.youtube.com/watch?v=2CXG02qzWcM</a:t>
            </a:r>
            <a:r>
              <a:rPr lang="fi-FI" sz="11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B7AA17-1534-E14E-3175-89DD75A7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95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sz="5400"/>
              <a:t>Ryhmärenki– Yllätysjumpat nettipelinä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589720-4132-3933-4CF9-58E3B106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09" y="1902948"/>
            <a:ext cx="10608733" cy="373722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 rtl="0" fontAlgn="base"/>
            <a:r>
              <a:rPr lang="fi-FI" sz="2000">
                <a:latin typeface="Aptos Display" panose="020B0004020202020204" pitchFamily="34" charset="0"/>
                <a:hlinkClick r:id="rId2"/>
              </a:rPr>
              <a:t>Ryhmärenki</a:t>
            </a:r>
            <a:r>
              <a:rPr lang="fi-FI" sz="2000">
                <a:latin typeface="Aptos Display" panose="020B0004020202020204" pitchFamily="34" charset="0"/>
              </a:rPr>
              <a:t> on luonut 24 liikkeen yllätysjumppia, jossa seuraava liike on aina yllätys. </a:t>
            </a:r>
          </a:p>
          <a:p>
            <a:pPr algn="l" rtl="0" fontAlgn="base"/>
            <a:r>
              <a:rPr lang="fi-FI" sz="2000">
                <a:latin typeface="Aptos Display" panose="020B0004020202020204" pitchFamily="34" charset="0"/>
              </a:rPr>
              <a:t>Alla olevat linkit ovat vievät </a:t>
            </a:r>
            <a:r>
              <a:rPr lang="fi-FI" sz="2000" err="1">
                <a:latin typeface="Aptos Display" panose="020B0004020202020204" pitchFamily="34" charset="0"/>
              </a:rPr>
              <a:t>WordWall</a:t>
            </a:r>
            <a:r>
              <a:rPr lang="fi-FI" sz="2000">
                <a:latin typeface="Aptos Display" panose="020B0004020202020204" pitchFamily="34" charset="0"/>
              </a:rPr>
              <a:t>-nettisivulle. Jumpat löytyvät myös </a:t>
            </a:r>
            <a:r>
              <a:rPr lang="fi-FI" sz="2000">
                <a:latin typeface="Aptos Display" panose="020B0004020202020204" pitchFamily="34" charset="0"/>
                <a:hlinkClick r:id="rId2"/>
              </a:rPr>
              <a:t>tulostettava versiona</a:t>
            </a:r>
            <a:r>
              <a:rPr lang="fi-FI" sz="2000">
                <a:latin typeface="Aptos Display" panose="020B0004020202020204" pitchFamily="34" charset="0"/>
              </a:rPr>
              <a:t>.</a:t>
            </a:r>
          </a:p>
          <a:p>
            <a:pPr algn="l" rtl="0" fontAlgn="base"/>
            <a:r>
              <a:rPr lang="fi-FI" sz="2000">
                <a:latin typeface="Aptos Display" panose="020B0004020202020204" pitchFamily="34" charset="0"/>
              </a:rPr>
              <a:t>Jumpat, joissa istutaan tai seistään (suunnattu vanhemmille)</a:t>
            </a:r>
            <a:endParaRPr lang="fi-FI" sz="2000">
              <a:latin typeface="+mj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>
                <a:latin typeface="Aptos Display" panose="020F0302020204030204"/>
                <a:hlinkClick r:id="rId3"/>
              </a:rPr>
              <a:t>Helppo tuolijumppa</a:t>
            </a:r>
            <a:endParaRPr lang="fi-FI" sz="180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>
                <a:latin typeface="Aptos Display" panose="020F0302020204030204"/>
                <a:hlinkClick r:id="rId4"/>
              </a:rPr>
              <a:t>Talvijumppa</a:t>
            </a:r>
            <a:endParaRPr lang="fi-FI" sz="180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>
                <a:latin typeface="Aptos Display" panose="020F0302020204030204"/>
                <a:hlinkClick r:id="rId5"/>
              </a:rPr>
              <a:t>Tipujumppa</a:t>
            </a:r>
            <a:endParaRPr lang="fi-FI" sz="180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>
                <a:latin typeface="Aptos Display" panose="020F0302020204030204"/>
                <a:hlinkClick r:id="rId6"/>
              </a:rPr>
              <a:t>Kesäjumppa</a:t>
            </a:r>
            <a:endParaRPr lang="fi-FI" sz="180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>
                <a:latin typeface="Aptos Display" panose="020F0302020204030204"/>
                <a:hlinkClick r:id="rId7"/>
              </a:rPr>
              <a:t>Syysjumppa</a:t>
            </a:r>
            <a:endParaRPr lang="fi-FI" sz="180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>
                <a:latin typeface="Aptos Display" panose="020F0302020204030204"/>
                <a:hlinkClick r:id="rId8"/>
              </a:rPr>
              <a:t>Joulujumppa</a:t>
            </a:r>
            <a:endParaRPr lang="fi-FI" sz="180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i-FI" sz="1800">
              <a:latin typeface="Aptos Display" panose="020F0302020204030204"/>
            </a:endParaRPr>
          </a:p>
          <a:p>
            <a:pPr marL="457200" lvl="1" indent="0">
              <a:buNone/>
            </a:pPr>
            <a:br>
              <a:rPr lang="en-US" sz="1600"/>
            </a:br>
            <a:endParaRPr lang="en-US" sz="1600"/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>
              <a:latin typeface="+mj-lt"/>
            </a:endParaRPr>
          </a:p>
          <a:p>
            <a:pPr marL="457200" lvl="1" indent="0" fontAlgn="base">
              <a:buNone/>
            </a:pP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>
              <a:latin typeface="+mj-lt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25A0C16-6B20-9E10-F828-BEF537539326}"/>
              </a:ext>
            </a:extLst>
          </p:cNvPr>
          <p:cNvSpPr txBox="1"/>
          <p:nvPr/>
        </p:nvSpPr>
        <p:spPr>
          <a:xfrm>
            <a:off x="8572278" y="6526036"/>
            <a:ext cx="64390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hlinkClick r:id="rId2"/>
              </a:rPr>
              <a:t>https://ryhmarenki.fi/liikuntajuttuja/</a:t>
            </a:r>
            <a:endParaRPr lang="fi-FI" sz="1100"/>
          </a:p>
          <a:p>
            <a:endParaRPr lang="fi-FI" sz="110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23BF7E6-1CF5-3A81-6478-56A5727A41AA}"/>
              </a:ext>
            </a:extLst>
          </p:cNvPr>
          <p:cNvSpPr txBox="1"/>
          <p:nvPr/>
        </p:nvSpPr>
        <p:spPr>
          <a:xfrm>
            <a:off x="669036" y="4684671"/>
            <a:ext cx="86319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>
                <a:latin typeface="+mj-lt"/>
              </a:rPr>
              <a:t>Jumpat joissa liikutaan tilassa (suunnattu lapsille)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>
                <a:latin typeface="+mj-lt"/>
                <a:hlinkClick r:id="rId9"/>
              </a:rPr>
              <a:t>Talvijumppa</a:t>
            </a:r>
            <a:endParaRPr lang="fi-FI">
              <a:latin typeface="+mj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>
                <a:latin typeface="+mj-lt"/>
                <a:hlinkClick r:id="rId10"/>
              </a:rPr>
              <a:t>Tipujumppa</a:t>
            </a:r>
            <a:endParaRPr lang="fi-FI">
              <a:latin typeface="+mj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>
                <a:latin typeface="+mj-lt"/>
                <a:hlinkClick r:id="rId11"/>
              </a:rPr>
              <a:t>Kesäjumppa</a:t>
            </a:r>
            <a:endParaRPr lang="fi-FI">
              <a:latin typeface="+mj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>
                <a:latin typeface="+mj-lt"/>
                <a:hlinkClick r:id="rId12"/>
              </a:rPr>
              <a:t>Syysjumppa</a:t>
            </a:r>
            <a:endParaRPr lang="fi-FI">
              <a:latin typeface="+mj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>
                <a:latin typeface="+mj-lt"/>
                <a:hlinkClick r:id="rId13"/>
              </a:rPr>
              <a:t>Joulujumppa</a:t>
            </a:r>
            <a:endParaRPr lang="fi-FI">
              <a:latin typeface="+mj-lt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B0802C0-337E-32C4-4C04-A91DB3AC8E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83489" y="3597688"/>
            <a:ext cx="5019608" cy="290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D96D10-BB8D-E20D-C563-880628629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D727B4D-2FFB-8B05-6A1D-640574C19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68CB46F-A3F5-88D8-786A-96774969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9538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Ryhmärenki– Liikemuistipelit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77675A5F-EF81-1CF8-FB64-F958673A6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62FA8D-ECE3-8262-4C50-511532A8B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09" y="1902948"/>
            <a:ext cx="10608733" cy="39438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/>
            <a:r>
              <a:rPr lang="fi-FI" sz="2000">
                <a:latin typeface="Aptos Display" panose="020B0004020202020204" pitchFamily="34" charset="0"/>
                <a:hlinkClick r:id="rId2"/>
              </a:rPr>
              <a:t>Ryhmärenki</a:t>
            </a:r>
            <a:r>
              <a:rPr lang="fi-FI" sz="2000">
                <a:latin typeface="Aptos Display" panose="020B0004020202020204" pitchFamily="34" charset="0"/>
              </a:rPr>
              <a:t> on luonut liikemuistipelejä, joissa avattuun kuvaan on tarkoitus yhdistää siihen sopiva liike. </a:t>
            </a:r>
          </a:p>
          <a:p>
            <a:pPr algn="l" rtl="0" fontAlgn="base"/>
            <a:r>
              <a:rPr lang="fi-FI" sz="2000">
                <a:latin typeface="Aptos Display" panose="020B0004020202020204" pitchFamily="34" charset="0"/>
              </a:rPr>
              <a:t>Alla olevat linkit ovat vievät </a:t>
            </a:r>
            <a:r>
              <a:rPr lang="fi-FI" sz="2000" err="1">
                <a:latin typeface="Aptos Display" panose="020B0004020202020204" pitchFamily="34" charset="0"/>
              </a:rPr>
              <a:t>WordWall</a:t>
            </a:r>
            <a:r>
              <a:rPr lang="fi-FI" sz="2000">
                <a:latin typeface="Aptos Display" panose="020B0004020202020204" pitchFamily="34" charset="0"/>
              </a:rPr>
              <a:t>-nettisivulle. </a:t>
            </a:r>
          </a:p>
          <a:p>
            <a:pPr algn="l" rtl="0" fontAlgn="base"/>
            <a:r>
              <a:rPr lang="fi-FI" sz="2000">
                <a:latin typeface="Aptos Display" panose="020B0004020202020204" pitchFamily="34" charset="0"/>
              </a:rPr>
              <a:t>Jumpat, joissa istutaan tai seistään (suunnattu vanhemmille)</a:t>
            </a:r>
            <a:endParaRPr lang="fi-FI" sz="2000">
              <a:latin typeface="+mj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>
                <a:latin typeface="Aptos Display" panose="020F0302020204030204"/>
                <a:hlinkClick r:id="rId3"/>
              </a:rPr>
              <a:t>6 kortin muistipeli</a:t>
            </a:r>
            <a:endParaRPr lang="fi-FI" sz="180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>
                <a:latin typeface="Aptos Display" panose="020F0302020204030204"/>
                <a:hlinkClick r:id="rId4"/>
              </a:rPr>
              <a:t>8 kortin muistipeli</a:t>
            </a:r>
            <a:endParaRPr lang="fi-FI" sz="180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>
                <a:latin typeface="Aptos Display" panose="020F0302020204030204"/>
                <a:hlinkClick r:id="rId5"/>
              </a:rPr>
              <a:t>18 kortin muistipeli</a:t>
            </a:r>
            <a:endParaRPr lang="fi-FI" sz="180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>
                <a:latin typeface="Aptos Display" panose="020F0302020204030204"/>
                <a:hlinkClick r:id="rId6"/>
              </a:rPr>
              <a:t>24 kortin muistipeli</a:t>
            </a:r>
            <a:endParaRPr lang="fi-FI" sz="180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i-FI" sz="1800">
              <a:latin typeface="Aptos Display" panose="020F0302020204030204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i-FI" sz="1800">
              <a:latin typeface="Aptos Display" panose="020F0302020204030204"/>
            </a:endParaRPr>
          </a:p>
          <a:p>
            <a:pPr marL="457200" lvl="1" indent="0">
              <a:buNone/>
            </a:pPr>
            <a:br>
              <a:rPr lang="en-US" sz="1600"/>
            </a:br>
            <a:endParaRPr lang="en-US" sz="1600"/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>
              <a:latin typeface="+mj-lt"/>
            </a:endParaRPr>
          </a:p>
          <a:p>
            <a:pPr marL="457200" lvl="1" indent="0" fontAlgn="base">
              <a:buNone/>
            </a:pPr>
            <a:endParaRPr lang="fi-FI" sz="1600">
              <a:latin typeface="+mj-lt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endParaRPr lang="fi-FI" sz="1600">
              <a:latin typeface="+mj-lt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5556CC9-2D18-F829-5965-14B671DC1D16}"/>
              </a:ext>
            </a:extLst>
          </p:cNvPr>
          <p:cNvSpPr txBox="1"/>
          <p:nvPr/>
        </p:nvSpPr>
        <p:spPr>
          <a:xfrm>
            <a:off x="8303453" y="6526036"/>
            <a:ext cx="64390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hlinkClick r:id="rId2"/>
              </a:rPr>
              <a:t>https://ryhmarenki.fi/liikuntajuttuja/</a:t>
            </a:r>
            <a:endParaRPr lang="fi-FI" sz="1100"/>
          </a:p>
          <a:p>
            <a:endParaRPr lang="fi-FI" sz="110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E2E3366-AD35-D6DF-2B72-0F4AA4F05B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3899" y="3692798"/>
            <a:ext cx="5676499" cy="283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13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7f2b28d-54cf-44b6-aad9-6a2b7fb652a6}" enabled="1" method="Standard" siteId="{5cc89a67-fa29-4356-af5d-f436abc7c21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1515</Words>
  <Application>Microsoft Office PowerPoint</Application>
  <PresentationFormat>Laajakuva</PresentationFormat>
  <Paragraphs>206</Paragraphs>
  <Slides>17</Slides>
  <Notes>0</Notes>
  <HiddenSlides>0</HiddenSlides>
  <MMClips>5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6" baseType="lpstr">
      <vt:lpstr>Abadi</vt:lpstr>
      <vt:lpstr>Aptos</vt:lpstr>
      <vt:lpstr>Aptos Display</vt:lpstr>
      <vt:lpstr>Arial</vt:lpstr>
      <vt:lpstr>Calibri</vt:lpstr>
      <vt:lpstr>Courier New</vt:lpstr>
      <vt:lpstr>Open Sans</vt:lpstr>
      <vt:lpstr>Roboto</vt:lpstr>
      <vt:lpstr>Office-teema</vt:lpstr>
      <vt:lpstr>Taukoliikuntaa 2</vt:lpstr>
      <vt:lpstr>Sisältö</vt:lpstr>
      <vt:lpstr>Cuckoo – Taukoliikuntavideot</vt:lpstr>
      <vt:lpstr>Live Easy jumpat</vt:lpstr>
      <vt:lpstr>Haasta itsesi- sykkeet  ylös</vt:lpstr>
      <vt:lpstr>Venyttelyt</vt:lpstr>
      <vt:lpstr>Toiminnalliset pelit</vt:lpstr>
      <vt:lpstr>Ryhmärenki– Yllätysjumpat nettipelinä</vt:lpstr>
      <vt:lpstr>Ryhmärenki– Liikemuistipelit</vt:lpstr>
      <vt:lpstr>Liikkuva opiskelu – Kaasua vai jarrua?</vt:lpstr>
      <vt:lpstr>MIELI ry – Taran tarinat</vt:lpstr>
      <vt:lpstr>Huomaa hyvä! – Vahvuusjumpat</vt:lpstr>
      <vt:lpstr>Liikuntakortit </vt:lpstr>
      <vt:lpstr>Keksikää itse taukojumppia tai miettikää liikuntahaasteita toisillenne</vt:lpstr>
      <vt:lpstr>Lähteet </vt:lpstr>
      <vt:lpstr>Lähteet </vt:lpstr>
      <vt:lpstr>Lähteet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Grekula Kati</dc:creator>
  <cp:lastModifiedBy>Grekula Kati</cp:lastModifiedBy>
  <cp:revision>216</cp:revision>
  <dcterms:created xsi:type="dcterms:W3CDTF">2024-12-09T12:40:55Z</dcterms:created>
  <dcterms:modified xsi:type="dcterms:W3CDTF">2025-01-31T18:36:55Z</dcterms:modified>
</cp:coreProperties>
</file>