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5" r:id="rId2"/>
    <p:sldId id="267" r:id="rId3"/>
    <p:sldId id="257" r:id="rId4"/>
    <p:sldId id="284" r:id="rId5"/>
    <p:sldId id="274" r:id="rId6"/>
    <p:sldId id="287" r:id="rId7"/>
    <p:sldId id="280" r:id="rId8"/>
    <p:sldId id="258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6CF623-E9C4-43AE-ABBE-A9657C467C50}" v="22" dt="2025-01-31T17:58:09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98"/>
    <p:restoredTop sz="94648"/>
  </p:normalViewPr>
  <p:slideViewPr>
    <p:cSldViewPr snapToGrid="0" snapToObjects="1" showGuides="1">
      <p:cViewPr varScale="1">
        <p:scale>
          <a:sx n="106" d="100"/>
          <a:sy n="106" d="100"/>
        </p:scale>
        <p:origin x="24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kula Kati" userId="a697d6ea-be1d-4c8b-9395-5a8759ca1f5f" providerId="ADAL" clId="{5A6CF623-E9C4-43AE-ABBE-A9657C467C50}"/>
    <pc:docChg chg="undo custSel addSld modSld sldOrd">
      <pc:chgData name="Grekula Kati" userId="a697d6ea-be1d-4c8b-9395-5a8759ca1f5f" providerId="ADAL" clId="{5A6CF623-E9C4-43AE-ABBE-A9657C467C50}" dt="2025-01-31T18:00:48.208" v="1521" actId="20577"/>
      <pc:docMkLst>
        <pc:docMk/>
      </pc:docMkLst>
      <pc:sldChg chg="addSp delSp modSp mod">
        <pc:chgData name="Grekula Kati" userId="a697d6ea-be1d-4c8b-9395-5a8759ca1f5f" providerId="ADAL" clId="{5A6CF623-E9C4-43AE-ABBE-A9657C467C50}" dt="2025-01-31T17:36:27.724" v="1146" actId="14100"/>
        <pc:sldMkLst>
          <pc:docMk/>
          <pc:sldMk cId="2919469946" sldId="257"/>
        </pc:sldMkLst>
        <pc:spChg chg="mod">
          <ac:chgData name="Grekula Kati" userId="a697d6ea-be1d-4c8b-9395-5a8759ca1f5f" providerId="ADAL" clId="{5A6CF623-E9C4-43AE-ABBE-A9657C467C50}" dt="2025-01-31T17:24:26.005" v="816" actId="1076"/>
          <ac:spMkLst>
            <pc:docMk/>
            <pc:sldMk cId="2919469946" sldId="257"/>
            <ac:spMk id="2" creationId="{891E8FA2-C401-8EC8-7424-0FB86376E14E}"/>
          </ac:spMkLst>
        </pc:spChg>
        <pc:spChg chg="mod">
          <ac:chgData name="Grekula Kati" userId="a697d6ea-be1d-4c8b-9395-5a8759ca1f5f" providerId="ADAL" clId="{5A6CF623-E9C4-43AE-ABBE-A9657C467C50}" dt="2025-01-31T17:27:33.148" v="982"/>
          <ac:spMkLst>
            <pc:docMk/>
            <pc:sldMk cId="2919469946" sldId="257"/>
            <ac:spMk id="3" creationId="{F1D64199-C4D2-F91F-EB40-ABFAFB7741FB}"/>
          </ac:spMkLst>
        </pc:spChg>
        <pc:spChg chg="del">
          <ac:chgData name="Grekula Kati" userId="a697d6ea-be1d-4c8b-9395-5a8759ca1f5f" providerId="ADAL" clId="{5A6CF623-E9C4-43AE-ABBE-A9657C467C50}" dt="2025-01-31T17:24:34.778" v="819" actId="478"/>
          <ac:spMkLst>
            <pc:docMk/>
            <pc:sldMk cId="2919469946" sldId="257"/>
            <ac:spMk id="4" creationId="{161075D3-7FCC-6FC3-AD5E-4AADA2A0620D}"/>
          </ac:spMkLst>
        </pc:spChg>
        <pc:picChg chg="add mod">
          <ac:chgData name="Grekula Kati" userId="a697d6ea-be1d-4c8b-9395-5a8759ca1f5f" providerId="ADAL" clId="{5A6CF623-E9C4-43AE-ABBE-A9657C467C50}" dt="2025-01-31T17:36:27.724" v="1146" actId="14100"/>
          <ac:picMkLst>
            <pc:docMk/>
            <pc:sldMk cId="2919469946" sldId="257"/>
            <ac:picMk id="7" creationId="{E55EBD56-02D7-FA21-4C60-962FB7C6BF3B}"/>
          </ac:picMkLst>
        </pc:picChg>
      </pc:sldChg>
      <pc:sldChg chg="modSp mod">
        <pc:chgData name="Grekula Kati" userId="a697d6ea-be1d-4c8b-9395-5a8759ca1f5f" providerId="ADAL" clId="{5A6CF623-E9C4-43AE-ABBE-A9657C467C50}" dt="2025-01-31T18:00:48.208" v="1521" actId="20577"/>
        <pc:sldMkLst>
          <pc:docMk/>
          <pc:sldMk cId="2110280226" sldId="258"/>
        </pc:sldMkLst>
        <pc:spChg chg="mod">
          <ac:chgData name="Grekula Kati" userId="a697d6ea-be1d-4c8b-9395-5a8759ca1f5f" providerId="ADAL" clId="{5A6CF623-E9C4-43AE-ABBE-A9657C467C50}" dt="2025-01-31T17:56:42.844" v="1459" actId="27636"/>
          <ac:spMkLst>
            <pc:docMk/>
            <pc:sldMk cId="2110280226" sldId="258"/>
            <ac:spMk id="2" creationId="{96723ADD-1024-B574-5B07-8411CD04E0C9}"/>
          </ac:spMkLst>
        </pc:spChg>
        <pc:spChg chg="mod">
          <ac:chgData name="Grekula Kati" userId="a697d6ea-be1d-4c8b-9395-5a8759ca1f5f" providerId="ADAL" clId="{5A6CF623-E9C4-43AE-ABBE-A9657C467C50}" dt="2025-01-31T18:00:48.208" v="1521" actId="20577"/>
          <ac:spMkLst>
            <pc:docMk/>
            <pc:sldMk cId="2110280226" sldId="258"/>
            <ac:spMk id="3" creationId="{F560EE4F-26A6-7A8E-0E3C-F5E184F21595}"/>
          </ac:spMkLst>
        </pc:spChg>
      </pc:sldChg>
      <pc:sldChg chg="modSp mod delDesignElem">
        <pc:chgData name="Grekula Kati" userId="a697d6ea-be1d-4c8b-9395-5a8759ca1f5f" providerId="ADAL" clId="{5A6CF623-E9C4-43AE-ABBE-A9657C467C50}" dt="2025-01-31T17:01:37.441" v="153" actId="5793"/>
        <pc:sldMkLst>
          <pc:docMk/>
          <pc:sldMk cId="25074472" sldId="267"/>
        </pc:sldMkLst>
        <pc:spChg chg="mod">
          <ac:chgData name="Grekula Kati" userId="a697d6ea-be1d-4c8b-9395-5a8759ca1f5f" providerId="ADAL" clId="{5A6CF623-E9C4-43AE-ABBE-A9657C467C50}" dt="2025-01-31T16:59:57.121" v="84" actId="1076"/>
          <ac:spMkLst>
            <pc:docMk/>
            <pc:sldMk cId="25074472" sldId="267"/>
            <ac:spMk id="2" creationId="{53B7AA17-1534-E14E-3175-89DD75A70662}"/>
          </ac:spMkLst>
        </pc:spChg>
        <pc:spChg chg="mod">
          <ac:chgData name="Grekula Kati" userId="a697d6ea-be1d-4c8b-9395-5a8759ca1f5f" providerId="ADAL" clId="{5A6CF623-E9C4-43AE-ABBE-A9657C467C50}" dt="2025-01-31T17:01:37.441" v="153" actId="5793"/>
          <ac:spMkLst>
            <pc:docMk/>
            <pc:sldMk cId="25074472" sldId="267"/>
            <ac:spMk id="42" creationId="{69589720-4132-3933-4CF9-58E3B1065705}"/>
          </ac:spMkLst>
        </pc:spChg>
      </pc:sldChg>
      <pc:sldChg chg="modSp mod">
        <pc:chgData name="Grekula Kati" userId="a697d6ea-be1d-4c8b-9395-5a8759ca1f5f" providerId="ADAL" clId="{5A6CF623-E9C4-43AE-ABBE-A9657C467C50}" dt="2025-01-31T17:55:23.655" v="1428" actId="20577"/>
        <pc:sldMkLst>
          <pc:docMk/>
          <pc:sldMk cId="1771841779" sldId="274"/>
        </pc:sldMkLst>
        <pc:spChg chg="mod">
          <ac:chgData name="Grekula Kati" userId="a697d6ea-be1d-4c8b-9395-5a8759ca1f5f" providerId="ADAL" clId="{5A6CF623-E9C4-43AE-ABBE-A9657C467C50}" dt="2025-01-31T17:55:23.655" v="1428" actId="20577"/>
          <ac:spMkLst>
            <pc:docMk/>
            <pc:sldMk cId="1771841779" sldId="274"/>
            <ac:spMk id="3" creationId="{E341B40C-0890-ED4C-2900-643C9EEAC756}"/>
          </ac:spMkLst>
        </pc:spChg>
      </pc:sldChg>
      <pc:sldChg chg="delSp modSp add mod ord setBg delDesignElem">
        <pc:chgData name="Grekula Kati" userId="a697d6ea-be1d-4c8b-9395-5a8759ca1f5f" providerId="ADAL" clId="{5A6CF623-E9C4-43AE-ABBE-A9657C467C50}" dt="2025-01-31T18:00:26.671" v="1500" actId="403"/>
        <pc:sldMkLst>
          <pc:docMk/>
          <pc:sldMk cId="1095316118" sldId="280"/>
        </pc:sldMkLst>
        <pc:spChg chg="mod">
          <ac:chgData name="Grekula Kati" userId="a697d6ea-be1d-4c8b-9395-5a8759ca1f5f" providerId="ADAL" clId="{5A6CF623-E9C4-43AE-ABBE-A9657C467C50}" dt="2025-01-31T17:50:27.721" v="1326" actId="27636"/>
          <ac:spMkLst>
            <pc:docMk/>
            <pc:sldMk cId="1095316118" sldId="280"/>
            <ac:spMk id="2" creationId="{1236E1F4-9B11-D08B-A139-A62E5CBC88D5}"/>
          </ac:spMkLst>
        </pc:spChg>
        <pc:spChg chg="mod">
          <ac:chgData name="Grekula Kati" userId="a697d6ea-be1d-4c8b-9395-5a8759ca1f5f" providerId="ADAL" clId="{5A6CF623-E9C4-43AE-ABBE-A9657C467C50}" dt="2025-01-31T18:00:26.671" v="1500" actId="403"/>
          <ac:spMkLst>
            <pc:docMk/>
            <pc:sldMk cId="1095316118" sldId="280"/>
            <ac:spMk id="3" creationId="{04A23E02-AD69-57DC-CD3F-146594F570F1}"/>
          </ac:spMkLst>
        </pc:spChg>
        <pc:spChg chg="del">
          <ac:chgData name="Grekula Kati" userId="a697d6ea-be1d-4c8b-9395-5a8759ca1f5f" providerId="ADAL" clId="{5A6CF623-E9C4-43AE-ABBE-A9657C467C50}" dt="2025-01-31T12:19:32.733" v="3"/>
          <ac:spMkLst>
            <pc:docMk/>
            <pc:sldMk cId="1095316118" sldId="280"/>
            <ac:spMk id="22" creationId="{67CD42E4-753C-8A7F-E663-7D2296B58C46}"/>
          </ac:spMkLst>
        </pc:spChg>
        <pc:spChg chg="del">
          <ac:chgData name="Grekula Kati" userId="a697d6ea-be1d-4c8b-9395-5a8759ca1f5f" providerId="ADAL" clId="{5A6CF623-E9C4-43AE-ABBE-A9657C467C50}" dt="2025-01-31T12:19:32.733" v="3"/>
          <ac:spMkLst>
            <pc:docMk/>
            <pc:sldMk cId="1095316118" sldId="280"/>
            <ac:spMk id="24" creationId="{F04AF79C-58C4-CDE1-3C0E-5FD18B5BFAF0}"/>
          </ac:spMkLst>
        </pc:spChg>
      </pc:sldChg>
      <pc:sldChg chg="addSp modSp mod">
        <pc:chgData name="Grekula Kati" userId="a697d6ea-be1d-4c8b-9395-5a8759ca1f5f" providerId="ADAL" clId="{5A6CF623-E9C4-43AE-ABBE-A9657C467C50}" dt="2025-01-31T17:53:34.221" v="1387" actId="1076"/>
        <pc:sldMkLst>
          <pc:docMk/>
          <pc:sldMk cId="224663981" sldId="284"/>
        </pc:sldMkLst>
        <pc:spChg chg="mod">
          <ac:chgData name="Grekula Kati" userId="a697d6ea-be1d-4c8b-9395-5a8759ca1f5f" providerId="ADAL" clId="{5A6CF623-E9C4-43AE-ABBE-A9657C467C50}" dt="2025-01-31T17:53:31.245" v="1386" actId="207"/>
          <ac:spMkLst>
            <pc:docMk/>
            <pc:sldMk cId="224663981" sldId="284"/>
            <ac:spMk id="3" creationId="{4F109B10-C643-649E-2CF1-6B996BE2778E}"/>
          </ac:spMkLst>
        </pc:spChg>
        <pc:picChg chg="add mod">
          <ac:chgData name="Grekula Kati" userId="a697d6ea-be1d-4c8b-9395-5a8759ca1f5f" providerId="ADAL" clId="{5A6CF623-E9C4-43AE-ABBE-A9657C467C50}" dt="2025-01-31T17:53:34.221" v="1387" actId="1076"/>
          <ac:picMkLst>
            <pc:docMk/>
            <pc:sldMk cId="224663981" sldId="284"/>
            <ac:picMk id="4" creationId="{ADCFF85F-DF8D-4100-D5E5-DB4E24CC95AC}"/>
          </ac:picMkLst>
        </pc:picChg>
      </pc:sldChg>
      <pc:sldChg chg="modSp mod">
        <pc:chgData name="Grekula Kati" userId="a697d6ea-be1d-4c8b-9395-5a8759ca1f5f" providerId="ADAL" clId="{5A6CF623-E9C4-43AE-ABBE-A9657C467C50}" dt="2025-01-31T17:56:24.257" v="1454" actId="20577"/>
        <pc:sldMkLst>
          <pc:docMk/>
          <pc:sldMk cId="3359920529" sldId="287"/>
        </pc:sldMkLst>
        <pc:spChg chg="mod">
          <ac:chgData name="Grekula Kati" userId="a697d6ea-be1d-4c8b-9395-5a8759ca1f5f" providerId="ADAL" clId="{5A6CF623-E9C4-43AE-ABBE-A9657C467C50}" dt="2025-01-31T17:56:24.257" v="1454" actId="20577"/>
          <ac:spMkLst>
            <pc:docMk/>
            <pc:sldMk cId="3359920529" sldId="287"/>
            <ac:spMk id="3" creationId="{CA2E89AF-CE03-DF0D-DCB3-FE6E6DBDA64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0CF99-8546-9944-AF26-18CD4D3E6F2D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DCCD3-B33E-814F-B15D-D5F1A828D8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864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072" y="2060447"/>
            <a:ext cx="7424928" cy="144951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3072" y="3852672"/>
            <a:ext cx="7424928" cy="963168"/>
          </a:xfrm>
        </p:spPr>
        <p:txBody>
          <a:bodyPr>
            <a:normAutofit/>
          </a:bodyPr>
          <a:lstStyle>
            <a:lvl1pPr marL="0" indent="0" algn="l">
              <a:buNone/>
              <a:defRPr sz="2000" b="1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</a:p>
        </p:txBody>
      </p:sp>
      <p:pic>
        <p:nvPicPr>
          <p:cNvPr id="7" name="Kuva 6" descr="Oulun kaupungin tunnus">
            <a:extLst>
              <a:ext uri="{FF2B5EF4-FFF2-40B4-BE49-F238E27FC236}">
                <a16:creationId xmlns:a16="http://schemas.microsoft.com/office/drawing/2014/main" id="{151B56D5-D3B8-6045-BD57-499AABEFE4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275" y="3677750"/>
            <a:ext cx="1620838" cy="24881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4201668-D23C-1141-8324-66983C326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9877" y="669257"/>
            <a:ext cx="685800" cy="6477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1A65FCE-704F-AB46-B1CC-26149EDD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8702" y="5171493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830B2F5E-1904-4146-B538-ED58F495EEF8}" type="datetime1">
              <a:rPr lang="fi-FI" smtClean="0"/>
              <a:t>31.1.2025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50F1FA-A526-AD47-B913-1582A2FE5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8550"/>
            <a:ext cx="4114800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384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670560"/>
            <a:ext cx="9791700" cy="756920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8720" y="2491740"/>
            <a:ext cx="7274559" cy="29747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 spc="8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135F6A20-8671-AD40-8457-2CE8C1B8BAF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556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952641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97940F9C-2370-E647-9ECF-715AC0BBEDF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519863" y="2049463"/>
            <a:ext cx="4862011" cy="3436937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D6AC51E6-218F-644F-B6CA-3A8B67254A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454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6566647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6557961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000" y="690001"/>
            <a:ext cx="3242277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4996891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BC1A696-93A4-3C45-9568-001E94B43F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868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531200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7782" y="690001"/>
            <a:ext cx="4872496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3345929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4560530-3C97-3648-B802-FA6ADBDCCDE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306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4" y="1063256"/>
            <a:ext cx="3313084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3304398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90977" y="690001"/>
            <a:ext cx="6479301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1727765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435CF5E1-EF66-7246-9319-270AEC519C8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5768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531200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7782" y="0"/>
            <a:ext cx="5694218" cy="685799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3345929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35BE33DF-E468-604B-A3A9-F10DB2CB9A6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0868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845" y="1063256"/>
            <a:ext cx="5757882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3013" y="2491740"/>
            <a:ext cx="653152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934" y="690001"/>
            <a:ext cx="3220113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00600" y="5865548"/>
            <a:ext cx="4978831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ADBBD776-2310-424F-B591-B6F4AAF9D85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4209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858" y="1063256"/>
            <a:ext cx="412080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31797" y="2491740"/>
            <a:ext cx="4922737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934" y="690001"/>
            <a:ext cx="4871442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4563" y="5865548"/>
            <a:ext cx="3344868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18A5ED0-761D-244A-8BBE-74685562C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5414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451" y="1063256"/>
            <a:ext cx="3313084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50136" y="2491740"/>
            <a:ext cx="3304398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933" y="690001"/>
            <a:ext cx="6479301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24658" y="5865548"/>
            <a:ext cx="1727765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AA4D973E-C65F-0145-BECD-6839D369354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5514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858" y="1063256"/>
            <a:ext cx="4935677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31797" y="2491740"/>
            <a:ext cx="4922737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703376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4563" y="5865548"/>
            <a:ext cx="3344868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A96030B3-D797-064F-94DF-9C20B759EF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859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33B9154-78EC-1542-8A9D-A142372061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824" y="3435377"/>
            <a:ext cx="10560423" cy="274164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072" y="4069977"/>
            <a:ext cx="7371140" cy="806823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3072" y="4894730"/>
            <a:ext cx="5951728" cy="731370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4201668-D23C-1141-8324-66983C326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pic>
        <p:nvPicPr>
          <p:cNvPr id="9" name="Kuva 8" descr="Oulun kaupungin tunnus">
            <a:extLst>
              <a:ext uri="{FF2B5EF4-FFF2-40B4-BE49-F238E27FC236}">
                <a16:creationId xmlns:a16="http://schemas.microsoft.com/office/drawing/2014/main" id="{847B4E10-1EEF-AA41-B10E-C0677346D0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11320" y="4104813"/>
            <a:ext cx="898798" cy="1379718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ABC8B77-9402-DC46-B3AB-FFABE1E9CF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0315" y="5244727"/>
            <a:ext cx="2743200" cy="365125"/>
          </a:xfrm>
        </p:spPr>
        <p:txBody>
          <a:bodyPr/>
          <a:lstStyle>
            <a:lvl1pPr algn="r">
              <a:defRPr sz="1400" b="1"/>
            </a:lvl1pPr>
          </a:lstStyle>
          <a:p>
            <a:fld id="{602D821E-72F1-4088-B596-7B070DC3958B}" type="datetime1">
              <a:rPr lang="fi-FI" smtClean="0"/>
              <a:t>31.1.2025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330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281940"/>
            <a:ext cx="9791700" cy="75692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371601"/>
            <a:ext cx="12192000" cy="41148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7F4EAD-9B67-8546-9AE0-38D0552839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1988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281940"/>
            <a:ext cx="9791700" cy="75692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1371601"/>
            <a:ext cx="10584180" cy="41148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D1027A-87BF-1747-9F3A-4BE1456C6EC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789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281940"/>
            <a:ext cx="9791700" cy="75692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1371601"/>
            <a:ext cx="4896365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E4A72597-9596-554A-8472-9CCBE6E599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4653" y="4549141"/>
            <a:ext cx="4982762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BCB0A600-B46D-A848-BA27-4823281321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2010" y="1371601"/>
            <a:ext cx="4869081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3900F4F0-A16D-7440-B3F8-B6AB5CC8CD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1797" y="4549141"/>
            <a:ext cx="4922737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84E62F0-D362-F34C-910C-36AADA6D89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2130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3633536"/>
            <a:ext cx="10633321" cy="581659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E4A72597-9596-554A-8472-9CCBE6E599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4653" y="4549141"/>
            <a:ext cx="4982762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697833"/>
            <a:ext cx="4896365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3900F4F0-A16D-7440-B3F8-B6AB5CC8CD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1797" y="4549141"/>
            <a:ext cx="4922737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BCB0A600-B46D-A848-BA27-4823281321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2010" y="697833"/>
            <a:ext cx="4869081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8AFD1671-4F7D-B844-ACCE-D1DCA8C42E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409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6D663794-173F-1945-9939-99D1AB46A8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863" y="699247"/>
            <a:ext cx="4902284" cy="552225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1496" y="1290918"/>
            <a:ext cx="3354204" cy="1020482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9425" y="2563905"/>
            <a:ext cx="3265304" cy="1344707"/>
          </a:xfrm>
        </p:spPr>
        <p:txBody>
          <a:bodyPr>
            <a:normAutofit/>
          </a:bodyPr>
          <a:lstStyle>
            <a:lvl1pPr marL="0" indent="0" algn="l">
              <a:buNone/>
              <a:defRPr sz="1800" b="1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</a:p>
        </p:txBody>
      </p:sp>
      <p:pic>
        <p:nvPicPr>
          <p:cNvPr id="9" name="Kuva 8" descr="Oulun kaupungin tunnus">
            <a:extLst>
              <a:ext uri="{FF2B5EF4-FFF2-40B4-BE49-F238E27FC236}">
                <a16:creationId xmlns:a16="http://schemas.microsoft.com/office/drawing/2014/main" id="{847B4E10-1EEF-AA41-B10E-C0677346D0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11320" y="4104813"/>
            <a:ext cx="898798" cy="1379718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A9414E8-5AD8-8144-8B54-32B155E0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53047" y="5208868"/>
            <a:ext cx="2290987" cy="365125"/>
          </a:xfrm>
        </p:spPr>
        <p:txBody>
          <a:bodyPr/>
          <a:lstStyle>
            <a:lvl1pPr algn="r">
              <a:defRPr sz="1400" b="1"/>
            </a:lvl1pPr>
          </a:lstStyle>
          <a:p>
            <a:fld id="{E201C582-3B7D-4071-92ED-9ACD72A46908}" type="datetime1">
              <a:rPr lang="fi-FI" smtClean="0"/>
              <a:t>31.1.2025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15963053-D18F-1F48-8421-D46F941D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7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52BB320E-AE24-5544-8176-D98037CBB6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035" y="1290918"/>
            <a:ext cx="8211671" cy="1129553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D95F51E2-F3FE-0342-BE9F-F5E1058A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/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953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106" y="2060447"/>
            <a:ext cx="9932894" cy="144951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5106" y="3852672"/>
            <a:ext cx="9932894" cy="963168"/>
          </a:xfrm>
        </p:spPr>
        <p:txBody>
          <a:bodyPr>
            <a:normAutofit/>
          </a:bodyPr>
          <a:lstStyle>
            <a:lvl1pPr marL="0" indent="0" algn="l">
              <a:buNone/>
              <a:defRPr sz="1600" spc="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</a:p>
        </p:txBody>
      </p:sp>
      <p:pic>
        <p:nvPicPr>
          <p:cNvPr id="11" name="Kuva 10" descr="Oulun kaupungin tunnus">
            <a:extLst>
              <a:ext uri="{FF2B5EF4-FFF2-40B4-BE49-F238E27FC236}">
                <a16:creationId xmlns:a16="http://schemas.microsoft.com/office/drawing/2014/main" id="{A9479630-7DE6-4C4B-9AAB-CA44D496E3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8ED4078-C745-6B4D-9F2B-041B10D65B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AA21C816-39A0-A74A-8F2A-2CE8F9472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4201668-D23C-1141-8324-66983C326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9877" y="669257"/>
            <a:ext cx="685800" cy="647700"/>
          </a:xfrm>
          <a:prstGeom prst="rect">
            <a:avLst/>
          </a:prstGeom>
        </p:spPr>
      </p:pic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98760C89-6817-3A49-8E64-DA29B5A79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27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8B4BE5-33C4-7740-90A5-CB0EE6BC9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B77511-3DF1-B246-9F30-F66AE595E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050F2C-300C-484D-86D0-75504628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27CE58-BE91-4331-A26E-FD3292187D25}" type="datetime1">
              <a:rPr lang="fi-FI" smtClean="0"/>
              <a:t>31.1.2025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BF014A-7030-514A-AD23-EB2DFC61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7C5B36-3BF9-4A48-B14B-E5330E0A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B7270A1-F7B8-8F47-A43A-0767FDA0F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5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BC2442-37AE-5C40-BCED-03A8BF0F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176896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D3DAFCB-F2FD-B748-8F31-AA990DAEA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55111"/>
            <a:ext cx="10515600" cy="3949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788AD55-A39B-3A46-9037-D338B8A1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F4FAD0AA-26E5-284B-AB58-73CB27A5F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F621261-E8DF-144D-B79D-0C92CCD3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804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129553"/>
            <a:ext cx="9791700" cy="927847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982694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DB1B380D-DC23-B745-B3E8-6110D503E8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672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129553"/>
            <a:ext cx="9791700" cy="927847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212025FF-3F8D-B24A-B526-188D2E11D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7898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70CE01D4-2497-5E46-86C3-6E13587426D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711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18DAED1-DD14-BF4A-B88C-E1C96F943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8CEF64-9781-D945-9720-99CE85F39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101579-0DA9-4049-AC13-EF6FA335B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5307CCB-1C5D-4598-97E0-D526A2165EE0}" type="datetime1">
              <a:rPr lang="fi-FI" smtClean="0"/>
              <a:t>31.1.2025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5F9E72-400B-824D-91AE-6E5C40C7F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1DABDF-68E5-1744-9D23-F69A2F2C7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187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51" r:id="rId7"/>
    <p:sldLayoutId id="2147483664" r:id="rId8"/>
    <p:sldLayoutId id="2147483665" r:id="rId9"/>
    <p:sldLayoutId id="2147483666" r:id="rId10"/>
    <p:sldLayoutId id="2147483667" r:id="rId11"/>
    <p:sldLayoutId id="2147483670" r:id="rId12"/>
    <p:sldLayoutId id="2147483668" r:id="rId13"/>
    <p:sldLayoutId id="2147483669" r:id="rId14"/>
    <p:sldLayoutId id="2147483677" r:id="rId15"/>
    <p:sldLayoutId id="2147483673" r:id="rId16"/>
    <p:sldLayoutId id="2147483675" r:id="rId17"/>
    <p:sldLayoutId id="2147483674" r:id="rId18"/>
    <p:sldLayoutId id="2147483676" r:id="rId19"/>
    <p:sldLayoutId id="2147483678" r:id="rId20"/>
    <p:sldLayoutId id="2147483679" r:id="rId21"/>
    <p:sldLayoutId id="2147483680" r:id="rId22"/>
    <p:sldLayoutId id="2147483681" r:id="rId2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mhi98dHa5w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www.youtube.com/watch?v=npcs_MsIwOI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outube.com/watch?v=F8J5MQA5SE4" TargetMode="External"/><Relationship Id="rId5" Type="http://schemas.openxmlformats.org/officeDocument/2006/relationships/hyperlink" Target="https://www.youtube.com/watch?v=EEOp-FaekSY" TargetMode="External"/><Relationship Id="rId4" Type="http://schemas.openxmlformats.org/officeDocument/2006/relationships/hyperlink" Target="https://www.youtube.com/watch?v=6XB1W76ObV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dexrzm-Tcw" TargetMode="External"/><Relationship Id="rId3" Type="http://schemas.openxmlformats.org/officeDocument/2006/relationships/hyperlink" Target="https://www.youtube.com/watch?v=NqFHwtxTPnE" TargetMode="External"/><Relationship Id="rId7" Type="http://schemas.openxmlformats.org/officeDocument/2006/relationships/hyperlink" Target="https://www.youtube.com/watch?v=9qNQzIJOQ6I" TargetMode="External"/><Relationship Id="rId2" Type="http://schemas.openxmlformats.org/officeDocument/2006/relationships/hyperlink" Target="https://www.youtube.com/watch?v=bbpHiyw3dd4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elfrcjJ1Wwk" TargetMode="External"/><Relationship Id="rId5" Type="http://schemas.openxmlformats.org/officeDocument/2006/relationships/hyperlink" Target="https://www.youtube.com/watch?v=ystmrWGd944" TargetMode="External"/><Relationship Id="rId4" Type="http://schemas.openxmlformats.org/officeDocument/2006/relationships/hyperlink" Target="https://www.youtube.com/watch?v=Q0AjrAsg4Hg" TargetMode="Externa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Kka370YsbpE&amp;list=PLgVhedxmYRtJj8c6PKrCe90jQd0HdB7FP&amp;index=3" TargetMode="External"/><Relationship Id="rId3" Type="http://schemas.openxmlformats.org/officeDocument/2006/relationships/hyperlink" Target="https://www.youtube.com/watch?v=CyfM2o0d0IE" TargetMode="External"/><Relationship Id="rId7" Type="http://schemas.openxmlformats.org/officeDocument/2006/relationships/hyperlink" Target="https://www.youtube.com/watch?v=4bJE5nzKB8E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CyfM2o0d0IE?feature=oembed" TargetMode="External"/><Relationship Id="rId6" Type="http://schemas.openxmlformats.org/officeDocument/2006/relationships/hyperlink" Target="https://www.youtube.com/watch?v=QU_ry_L1ZXA&amp;list=PLAwOTEJXH-cM8uEUt9v5bA9pPkuYdZY71" TargetMode="External"/><Relationship Id="rId5" Type="http://schemas.openxmlformats.org/officeDocument/2006/relationships/hyperlink" Target="https://www.youtube.com/watch?v=WpoDV9N0IFE&amp;t=2s" TargetMode="External"/><Relationship Id="rId10" Type="http://schemas.openxmlformats.org/officeDocument/2006/relationships/hyperlink" Target="https://www.youtube.com/watch?v=1csN2kEgSDI" TargetMode="External"/><Relationship Id="rId4" Type="http://schemas.openxmlformats.org/officeDocument/2006/relationships/hyperlink" Target="https://www.youtube.com/watch?v=3YZ3Dn3gAYg&amp;list=PL_ebO2e2plEFkgE-p313uMwC7ru6InFDi&amp;index=103" TargetMode="Externa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0mfNWKBQp0" TargetMode="External"/><Relationship Id="rId2" Type="http://schemas.openxmlformats.org/officeDocument/2006/relationships/hyperlink" Target="https://www.youtube.com/watch?v=QGm6v9-1ZBU&amp;t=56s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yBZ0Y2t0ceo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NqFHwtxTPnE" TargetMode="External"/><Relationship Id="rId13" Type="http://schemas.openxmlformats.org/officeDocument/2006/relationships/hyperlink" Target="https://www.youtube.com/watch?v=Wdexrzm-Tcw" TargetMode="External"/><Relationship Id="rId3" Type="http://schemas.openxmlformats.org/officeDocument/2006/relationships/hyperlink" Target="https://www.youtube.com/watch?v=Imhi98dHa5w" TargetMode="External"/><Relationship Id="rId7" Type="http://schemas.openxmlformats.org/officeDocument/2006/relationships/hyperlink" Target="https://www.youtube.com/watch?v=bbpHiyw3dd4" TargetMode="External"/><Relationship Id="rId12" Type="http://schemas.openxmlformats.org/officeDocument/2006/relationships/hyperlink" Target="https://www.youtube.com/watch?v=9qNQzIJOQ6I" TargetMode="External"/><Relationship Id="rId2" Type="http://schemas.openxmlformats.org/officeDocument/2006/relationships/hyperlink" Target="https://www.youtube.com/watch?v=npcs_MsIwOI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F8J5MQA5SE4" TargetMode="External"/><Relationship Id="rId11" Type="http://schemas.openxmlformats.org/officeDocument/2006/relationships/hyperlink" Target="https://www.youtube.com/watch?v=elfrcjJ1Wwk" TargetMode="External"/><Relationship Id="rId5" Type="http://schemas.openxmlformats.org/officeDocument/2006/relationships/hyperlink" Target="https://www.youtube.com/watch?v=EEOp-FaekSY" TargetMode="External"/><Relationship Id="rId10" Type="http://schemas.openxmlformats.org/officeDocument/2006/relationships/hyperlink" Target="https://www.youtube.com/watch?v=ystmrWGd944" TargetMode="External"/><Relationship Id="rId4" Type="http://schemas.openxmlformats.org/officeDocument/2006/relationships/hyperlink" Target="https://www.youtube.com/watch?v=6XB1W76ObV4" TargetMode="External"/><Relationship Id="rId9" Type="http://schemas.openxmlformats.org/officeDocument/2006/relationships/hyperlink" Target="https://www.youtube.com/watch?v=Q0AjrAsg4H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Gm6v9-1ZBU&amp;t=56s" TargetMode="External"/><Relationship Id="rId3" Type="http://schemas.openxmlformats.org/officeDocument/2006/relationships/hyperlink" Target="https://www.youtube.com/watch?v=3YZ3Dn3gAYg&amp;list=PL_ebO2e2plEFkgE-p313uMwC7ru6InFDi&amp;index=104" TargetMode="External"/><Relationship Id="rId7" Type="http://schemas.openxmlformats.org/officeDocument/2006/relationships/hyperlink" Target="https://www.youtube.com/watch?v=Kka370YsbpE&amp;list=PLgVhedxmYRtJj8c6PKrCe90jQd0HdB7FP&amp;index=4" TargetMode="External"/><Relationship Id="rId2" Type="http://schemas.openxmlformats.org/officeDocument/2006/relationships/hyperlink" Target="https://www.youtube.com/watch?v=1csN2kEgSDI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outube.com/watch?v=4bJE5nzKB8E" TargetMode="External"/><Relationship Id="rId5" Type="http://schemas.openxmlformats.org/officeDocument/2006/relationships/hyperlink" Target="https://www.youtube.com/watch?v=QU_ry_L1ZXA&amp;list=PLAwOTEJXH-cM8uEUt9v5bA9pPkuYdZY71" TargetMode="External"/><Relationship Id="rId10" Type="http://schemas.openxmlformats.org/officeDocument/2006/relationships/hyperlink" Target="https://www.youtube.com/watch?v=yBZ0Y2t0ceo" TargetMode="External"/><Relationship Id="rId4" Type="http://schemas.openxmlformats.org/officeDocument/2006/relationships/hyperlink" Target="https://www.youtube.com/watch?v=WpoDV9N0IFE&amp;t=2s" TargetMode="External"/><Relationship Id="rId9" Type="http://schemas.openxmlformats.org/officeDocument/2006/relationships/hyperlink" Target="https://www.youtube.com/watch?v=y0mfNWKBQp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0DBECC-20F7-AE95-8671-2EFD1A81AA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3600" dirty="0" err="1"/>
              <a:t>Tansilliset</a:t>
            </a:r>
            <a:r>
              <a:rPr lang="fi-FI" sz="3600" dirty="0"/>
              <a:t> tauotukset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07660D-703C-BD9B-FE13-D21BB06E1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821E-72F1-4088-B596-7B070DC3958B}" type="datetime1">
              <a:rPr lang="fi-FI" smtClean="0"/>
              <a:t>31.1.2025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1185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B7AA17-1534-E14E-3175-89DD75A7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011" y="915208"/>
            <a:ext cx="6002110" cy="636816"/>
          </a:xfrm>
        </p:spPr>
        <p:txBody>
          <a:bodyPr>
            <a:normAutofit fontScale="90000"/>
          </a:bodyPr>
          <a:lstStyle/>
          <a:p>
            <a:r>
              <a:rPr lang="fi-FI" sz="4000" dirty="0"/>
              <a:t>Sisältö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69589720-4132-3933-4CF9-58E3B1065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43" y="2163778"/>
            <a:ext cx="6109447" cy="397032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dirty="0">
                <a:latin typeface="Aptos"/>
                <a:cs typeface="Segoe UI"/>
              </a:rPr>
              <a:t>Tähän diasarjaan on koottuna erilaisia internetistä löytyviä taukoliikuntaan soveltuvia ideoita. Tarkoituksena on ollut koota idealinkit samaan tiedostoon, josta ne olisivat helposti otettavissa käyttöön.</a:t>
            </a:r>
          </a:p>
          <a:p>
            <a:r>
              <a:rPr lang="fi-FI" dirty="0">
                <a:latin typeface="Aptos"/>
                <a:cs typeface="Segoe UI"/>
              </a:rPr>
              <a:t>Osa linkkien toiminnoista sopii kaikille oppilaille ikään katsomatta, osa puolestaan on suunnattu enemmän  pienemmille oppilaille.</a:t>
            </a:r>
          </a:p>
          <a:p>
            <a:r>
              <a:rPr lang="fi-FI" dirty="0">
                <a:latin typeface="Aptos" panose="020B0004020202020204" pitchFamily="34" charset="0"/>
              </a:rPr>
              <a:t>Voit vapaasti valita, sopiiko aikatauluunne tehdä videon tehtävät kokonaisuudessaan vai teettekö vain osan tehtävistä.  </a:t>
            </a:r>
          </a:p>
          <a:p>
            <a:pPr marL="0" indent="0">
              <a:buNone/>
            </a:pPr>
            <a:r>
              <a:rPr lang="fi-FI" dirty="0">
                <a:latin typeface="Aptos" panose="020B0004020202020204" pitchFamily="34" charset="0"/>
              </a:rPr>
              <a:t>Mukavia hetkiä toiminnallisuuden parissa!</a:t>
            </a:r>
          </a:p>
        </p:txBody>
      </p:sp>
      <p:pic>
        <p:nvPicPr>
          <p:cNvPr id="5" name="Kuva 4" descr="Kuva, joka sisältää kohteen kasvi, taivas, piha-, puu&#10;&#10;Kuvaus luotu automaattisesti">
            <a:extLst>
              <a:ext uri="{FF2B5EF4-FFF2-40B4-BE49-F238E27FC236}">
                <a16:creationId xmlns:a16="http://schemas.microsoft.com/office/drawing/2014/main" id="{69EDFAC2-2BC4-DADF-1724-04226CB35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" b="1467"/>
          <a:stretch/>
        </p:blipFill>
        <p:spPr>
          <a:xfrm rot="5400000">
            <a:off x="6266720" y="932720"/>
            <a:ext cx="6858000" cy="49925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07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1E8FA2-C401-8EC8-7424-0FB86376E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76" y="136993"/>
            <a:ext cx="9791700" cy="927847"/>
          </a:xfrm>
        </p:spPr>
        <p:txBody>
          <a:bodyPr/>
          <a:lstStyle/>
          <a:p>
            <a:r>
              <a:rPr lang="fi-FI" dirty="0"/>
              <a:t>Helpot tanssit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1D64199-C4D2-F91F-EB40-ABFAFB7741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1308570"/>
            <a:ext cx="10903624" cy="4157951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0F0F0F"/>
                </a:solidFill>
                <a:latin typeface="Roboto" panose="02000000000000000000" pitchFamily="2" charset="0"/>
              </a:rPr>
              <a:t>Näiden tanssien koreografiat ovat kohtalaisen helppoja, joten ne soveltuvat kaiken tasoisille liikkujille. </a:t>
            </a:r>
            <a:r>
              <a:rPr lang="fi-FI" sz="1800" dirty="0">
                <a:latin typeface="Aptos Display" panose="020B0004020202020204" pitchFamily="34" charset="0"/>
              </a:rPr>
              <a:t>Linkit johtavat YouTubeen ja videot ovat englanninkielisiä.</a:t>
            </a:r>
            <a:endParaRPr lang="fi-FI" dirty="0">
              <a:solidFill>
                <a:srgbClr val="0F0F0F"/>
              </a:solidFill>
              <a:latin typeface="Roboto" panose="02000000000000000000" pitchFamily="2" charset="0"/>
            </a:endParaRPr>
          </a:p>
          <a:p>
            <a:endParaRPr lang="fi-FI" dirty="0">
              <a:solidFill>
                <a:srgbClr val="0F0F0F"/>
              </a:solidFill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F0F0F"/>
                </a:solidFill>
                <a:latin typeface="Roboto" panose="02000000000000000000" pitchFamily="2" charset="0"/>
              </a:rPr>
              <a:t>U</a:t>
            </a:r>
            <a:r>
              <a:rPr lang="fi-FI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canDance: </a:t>
            </a:r>
            <a:r>
              <a:rPr lang="en-US" dirty="0">
                <a:hlinkClick r:id="rId2"/>
              </a:rPr>
              <a:t>Shape of You | EASY Choreography</a:t>
            </a:r>
            <a:r>
              <a:rPr lang="en-US" dirty="0"/>
              <a:t> ( 4:32)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Koo </a:t>
            </a:r>
            <a:r>
              <a:rPr lang="en-US" dirty="0" err="1"/>
              <a:t>Koo</a:t>
            </a:r>
            <a:r>
              <a:rPr lang="en-US" dirty="0"/>
              <a:t>:  </a:t>
            </a:r>
            <a:r>
              <a:rPr lang="en-US" dirty="0">
                <a:hlinkClick r:id="rId3"/>
              </a:rPr>
              <a:t>Dinosaur Stomp (Dance-A-Long)</a:t>
            </a:r>
            <a:r>
              <a:rPr lang="en-US" dirty="0"/>
              <a:t> ( 3:27)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TML Crew Kramer Pastrana: </a:t>
            </a:r>
            <a:r>
              <a:rPr lang="fi-FI" dirty="0">
                <a:hlinkClick r:id="rId4"/>
              </a:rPr>
              <a:t>EASY ON ME (</a:t>
            </a:r>
            <a:r>
              <a:rPr lang="fi-FI" dirty="0" err="1">
                <a:hlinkClick r:id="rId4"/>
              </a:rPr>
              <a:t>Tiktok</a:t>
            </a:r>
            <a:r>
              <a:rPr lang="fi-FI" dirty="0">
                <a:hlinkClick r:id="rId4"/>
              </a:rPr>
              <a:t> </a:t>
            </a:r>
            <a:r>
              <a:rPr lang="fi-FI" dirty="0" err="1">
                <a:hlinkClick r:id="rId4"/>
              </a:rPr>
              <a:t>Viral</a:t>
            </a:r>
            <a:r>
              <a:rPr lang="fi-FI" dirty="0">
                <a:hlinkClick r:id="rId4"/>
              </a:rPr>
              <a:t>) </a:t>
            </a:r>
            <a:r>
              <a:rPr lang="fi-FI" dirty="0" err="1">
                <a:hlinkClick r:id="rId4"/>
              </a:rPr>
              <a:t>by</a:t>
            </a:r>
            <a:r>
              <a:rPr lang="fi-FI" dirty="0">
                <a:hlinkClick r:id="rId4"/>
              </a:rPr>
              <a:t> </a:t>
            </a:r>
            <a:r>
              <a:rPr lang="fi-FI" dirty="0" err="1">
                <a:hlinkClick r:id="rId4"/>
              </a:rPr>
              <a:t>Will</a:t>
            </a:r>
            <a:r>
              <a:rPr lang="fi-FI" dirty="0">
                <a:hlinkClick r:id="rId4"/>
              </a:rPr>
              <a:t> </a:t>
            </a:r>
            <a:r>
              <a:rPr lang="fi-FI" dirty="0" err="1">
                <a:hlinkClick r:id="rId4"/>
              </a:rPr>
              <a:t>Gittens</a:t>
            </a:r>
            <a:r>
              <a:rPr lang="fi-FI" dirty="0">
                <a:hlinkClick r:id="rId4"/>
              </a:rPr>
              <a:t> | Zumba | </a:t>
            </a:r>
            <a:r>
              <a:rPr lang="fi-FI" dirty="0" err="1">
                <a:hlinkClick r:id="rId4"/>
              </a:rPr>
              <a:t>Dance</a:t>
            </a:r>
            <a:r>
              <a:rPr lang="fi-FI" dirty="0">
                <a:hlinkClick r:id="rId4"/>
              </a:rPr>
              <a:t> Workout </a:t>
            </a:r>
            <a:r>
              <a:rPr lang="en-US" dirty="0"/>
              <a:t>(3:09)</a:t>
            </a:r>
            <a:r>
              <a:rPr lang="fi-FI" dirty="0">
                <a:hlinkClick r:id="rId4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Koo </a:t>
            </a:r>
            <a:r>
              <a:rPr lang="en-US" dirty="0" err="1"/>
              <a:t>Koo</a:t>
            </a:r>
            <a:r>
              <a:rPr lang="en-US" dirty="0"/>
              <a:t>:  </a:t>
            </a:r>
            <a:r>
              <a:rPr lang="en-US" dirty="0">
                <a:hlinkClick r:id="rId5"/>
              </a:rPr>
              <a:t>You Are The Best (Dance-A-Long)</a:t>
            </a:r>
            <a:r>
              <a:rPr lang="en-US" dirty="0"/>
              <a:t> ( 3:30) </a:t>
            </a:r>
          </a:p>
          <a:p>
            <a:endParaRPr lang="en-US" dirty="0"/>
          </a:p>
          <a:p>
            <a:r>
              <a:rPr lang="en-US" dirty="0" err="1"/>
              <a:t>Seuraavassa</a:t>
            </a:r>
            <a:r>
              <a:rPr lang="en-US" dirty="0"/>
              <a:t> </a:t>
            </a:r>
            <a:r>
              <a:rPr lang="en-US" dirty="0" err="1"/>
              <a:t>videoissa</a:t>
            </a:r>
            <a:r>
              <a:rPr lang="en-US" dirty="0"/>
              <a:t> </a:t>
            </a:r>
            <a:r>
              <a:rPr lang="en-US" dirty="0" err="1"/>
              <a:t>askeleet</a:t>
            </a:r>
            <a:r>
              <a:rPr lang="en-US" dirty="0"/>
              <a:t> </a:t>
            </a:r>
            <a:r>
              <a:rPr lang="en-US" dirty="0" err="1"/>
              <a:t>opetetaan</a:t>
            </a:r>
            <a:r>
              <a:rPr lang="en-US" dirty="0"/>
              <a:t> </a:t>
            </a:r>
            <a:r>
              <a:rPr lang="en-US" dirty="0" err="1"/>
              <a:t>rauhallisesti</a:t>
            </a:r>
            <a:r>
              <a:rPr lang="en-US" dirty="0"/>
              <a:t> </a:t>
            </a:r>
            <a:r>
              <a:rPr lang="en-US" dirty="0" err="1"/>
              <a:t>ennen</a:t>
            </a:r>
            <a:r>
              <a:rPr lang="en-US" dirty="0"/>
              <a:t> </a:t>
            </a:r>
            <a:r>
              <a:rPr lang="en-US" dirty="0" err="1"/>
              <a:t>musiikkiin</a:t>
            </a:r>
            <a:r>
              <a:rPr lang="en-US" dirty="0"/>
              <a:t> </a:t>
            </a:r>
            <a:r>
              <a:rPr lang="en-US" dirty="0" err="1"/>
              <a:t>tanssimista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Deepak </a:t>
            </a:r>
            <a:r>
              <a:rPr lang="fi-FI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Tulsyan</a:t>
            </a:r>
            <a:r>
              <a:rPr lang="fi-FI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fi-FI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Dance</a:t>
            </a:r>
            <a:r>
              <a:rPr lang="fi-FI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fi-FI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Tutorial</a:t>
            </a:r>
            <a:r>
              <a:rPr lang="fi-FI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: </a:t>
            </a:r>
            <a:r>
              <a:rPr lang="en-US" dirty="0">
                <a:hlinkClick r:id="rId6"/>
              </a:rPr>
              <a:t>3 Basic Dance Steps for Beginners - Easy Dance Steps</a:t>
            </a:r>
            <a:r>
              <a:rPr lang="en-US" dirty="0"/>
              <a:t> ( 4:30)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D9B6699-5337-3415-C96B-5033040FAE1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9C2F4FE-713B-884F-B5BF-63AA24B8D1FF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7" name="Kuva 6" descr="Kuva, joka sisältää kohteen Tanssi, valo&#10;&#10;Kuvaus luotu automaattisesti">
            <a:extLst>
              <a:ext uri="{FF2B5EF4-FFF2-40B4-BE49-F238E27FC236}">
                <a16:creationId xmlns:a16="http://schemas.microsoft.com/office/drawing/2014/main" id="{E55EBD56-02D7-FA21-4C60-962FB7C6BF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2701" y="5069638"/>
            <a:ext cx="2516863" cy="17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69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85636-556A-4F2D-C818-637B29FAB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Tuolijamit</a:t>
            </a:r>
            <a:r>
              <a:rPr lang="en-US" dirty="0"/>
              <a:t> 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09B10-C643-649E-2CF1-6B996BE27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Tuolijameissa tanssitaan </a:t>
            </a:r>
            <a:r>
              <a:rPr lang="en-US" dirty="0" err="1">
                <a:ea typeface="+mn-lt"/>
                <a:cs typeface="+mn-lt"/>
              </a:rPr>
              <a:t>koreografioita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tuolilla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istuen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Liikkeet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ovat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helppoja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tehdä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Ottakaa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tuoli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reilusti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irti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pulpetista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jotta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teillä</a:t>
            </a:r>
            <a:r>
              <a:rPr lang="en-US" dirty="0">
                <a:ea typeface="+mn-lt"/>
                <a:cs typeface="+mn-lt"/>
              </a:rPr>
              <a:t> on </a:t>
            </a:r>
            <a:r>
              <a:rPr lang="en-US" dirty="0" err="1">
                <a:ea typeface="+mn-lt"/>
                <a:cs typeface="+mn-lt"/>
              </a:rPr>
              <a:t>tilaa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jammailla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fi-FI" sz="1800" dirty="0">
                <a:latin typeface="Aptos Display" panose="020B0004020202020204" pitchFamily="34" charset="0"/>
              </a:rPr>
              <a:t>Linkit johtavat YouTubeen ja videot ovat englanninkielisiä.</a:t>
            </a:r>
            <a:endParaRPr lang="en-US" dirty="0">
              <a:ea typeface="+mn-lt"/>
              <a:cs typeface="+mn-lt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dirty="0">
              <a:solidFill>
                <a:srgbClr val="0563C1"/>
              </a:solidFill>
              <a:ea typeface="+mn-lt"/>
              <a:cs typeface="+mn-lt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563C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Koala Bop: Seated Cha Cha Wiggle For Kids | Action Songs For Children</a:t>
            </a:r>
            <a:r>
              <a:rPr lang="en-US" dirty="0">
                <a:solidFill>
                  <a:srgbClr val="0563C1"/>
                </a:solidFill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</a:rPr>
              <a:t>( 4:57)</a:t>
            </a:r>
          </a:p>
          <a:p>
            <a:r>
              <a:rPr lang="en-US" dirty="0">
                <a:ea typeface="+mn-lt"/>
                <a:cs typeface="+mn-lt"/>
                <a:hlinkClick r:id="rId3"/>
              </a:rPr>
              <a:t>Dynamite - Chair One Fitness Exclusive </a:t>
            </a:r>
            <a:r>
              <a:rPr lang="en-US" dirty="0" err="1">
                <a:ea typeface="+mn-lt"/>
                <a:cs typeface="+mn-lt"/>
                <a:hlinkClick r:id="rId3"/>
              </a:rPr>
              <a:t>Choreo</a:t>
            </a:r>
            <a:r>
              <a:rPr lang="en-US" dirty="0">
                <a:ea typeface="+mn-lt"/>
                <a:cs typeface="+mn-lt"/>
              </a:rPr>
              <a:t> ( 4:09)</a:t>
            </a:r>
            <a:endParaRPr lang="en-US" dirty="0"/>
          </a:p>
          <a:p>
            <a:r>
              <a:rPr lang="en-US" dirty="0">
                <a:ea typeface="+mn-lt"/>
                <a:cs typeface="+mn-lt"/>
                <a:hlinkClick r:id="rId4"/>
              </a:rPr>
              <a:t>Oh My God by Adele - Chair One Fitness </a:t>
            </a:r>
            <a:r>
              <a:rPr lang="en-US" dirty="0" err="1">
                <a:ea typeface="+mn-lt"/>
                <a:cs typeface="+mn-lt"/>
                <a:hlinkClick r:id="rId4"/>
              </a:rPr>
              <a:t>Choreo</a:t>
            </a:r>
            <a:r>
              <a:rPr lang="en-US" dirty="0">
                <a:ea typeface="+mn-lt"/>
                <a:cs typeface="+mn-lt"/>
              </a:rPr>
              <a:t> (4:52)</a:t>
            </a:r>
          </a:p>
          <a:p>
            <a:r>
              <a:rPr lang="en-US" dirty="0">
                <a:ea typeface="+mn-lt"/>
                <a:cs typeface="+mn-lt"/>
                <a:hlinkClick r:id="rId5"/>
              </a:rPr>
              <a:t>Skate - Chair One Fitness Choreo - Low Intensity</a:t>
            </a:r>
            <a:r>
              <a:rPr lang="en-US" dirty="0">
                <a:ea typeface="+mn-lt"/>
                <a:cs typeface="+mn-lt"/>
              </a:rPr>
              <a:t> (4:02) </a:t>
            </a:r>
          </a:p>
          <a:p>
            <a:r>
              <a:rPr lang="en-US" dirty="0">
                <a:ea typeface="+mn-lt"/>
                <a:cs typeface="+mn-lt"/>
                <a:hlinkClick r:id="rId6"/>
              </a:rPr>
              <a:t>Savage Love - Chair One Fitness Exclusive </a:t>
            </a:r>
            <a:r>
              <a:rPr lang="en-US" dirty="0" err="1">
                <a:ea typeface="+mn-lt"/>
                <a:cs typeface="+mn-lt"/>
                <a:hlinkClick r:id="rId6"/>
              </a:rPr>
              <a:t>Choreo</a:t>
            </a:r>
            <a:r>
              <a:rPr lang="en-US" dirty="0">
                <a:ea typeface="+mn-lt"/>
                <a:cs typeface="+mn-lt"/>
              </a:rPr>
              <a:t> (3:31)</a:t>
            </a:r>
            <a:endParaRPr lang="en-US" dirty="0"/>
          </a:p>
          <a:p>
            <a:r>
              <a:rPr lang="en-US" dirty="0">
                <a:ea typeface="+mn-lt"/>
                <a:cs typeface="+mn-lt"/>
                <a:hlinkClick r:id="rId7"/>
              </a:rPr>
              <a:t>Who's Making Love - Chair One Fitness </a:t>
            </a:r>
            <a:r>
              <a:rPr lang="en-US" dirty="0" err="1">
                <a:ea typeface="+mn-lt"/>
                <a:cs typeface="+mn-lt"/>
                <a:hlinkClick r:id="rId7"/>
              </a:rPr>
              <a:t>Choreo</a:t>
            </a:r>
            <a:r>
              <a:rPr lang="en-US" dirty="0">
                <a:ea typeface="+mn-lt"/>
                <a:cs typeface="+mn-lt"/>
                <a:hlinkClick r:id="rId7"/>
              </a:rPr>
              <a:t> – YouTube </a:t>
            </a:r>
            <a:r>
              <a:rPr lang="en-US" dirty="0">
                <a:ea typeface="+mn-lt"/>
                <a:cs typeface="+mn-lt"/>
              </a:rPr>
              <a:t>( 3:28)</a:t>
            </a:r>
            <a:endParaRPr lang="en-US" dirty="0">
              <a:ea typeface="+mn-lt"/>
              <a:cs typeface="+mn-lt"/>
              <a:hlinkClick r:id="rId7"/>
            </a:endParaRPr>
          </a:p>
          <a:p>
            <a:r>
              <a:rPr lang="en-US" dirty="0">
                <a:ea typeface="+mn-lt"/>
                <a:cs typeface="+mn-lt"/>
                <a:hlinkClick r:id="rId8"/>
              </a:rPr>
              <a:t>Chair One Fitness - Boogie Wonderland - High Intensity </a:t>
            </a:r>
            <a:r>
              <a:rPr lang="en-US" dirty="0">
                <a:ea typeface="+mn-lt"/>
                <a:cs typeface="+mn-lt"/>
              </a:rPr>
              <a:t>(4:53)</a:t>
            </a:r>
            <a:endParaRPr lang="en-US" dirty="0">
              <a:ea typeface="+mn-lt"/>
              <a:cs typeface="+mn-lt"/>
              <a:hlinkClick r:id="rId8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DCFF85F-DF8D-4100-D5E5-DB4E24CC95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655" y="2524815"/>
            <a:ext cx="2688360" cy="39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3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22235-9939-2AEE-8C1C-4FA4AED37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1CA882-62B9-39E0-CBEE-1AA243463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9538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/>
              <a:t>Tanssilliset taukojumpat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41B40C-0890-ED4C-2900-643C9EEAC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109" y="1902948"/>
            <a:ext cx="10608733" cy="394385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 rtl="0" fontAlgn="base"/>
            <a:r>
              <a:rPr lang="fi-FI" sz="2000" dirty="0">
                <a:latin typeface="Aptos Display" panose="020B0004020202020204" pitchFamily="34" charset="0"/>
              </a:rPr>
              <a:t>Tanssilliset taukojumpat ovat hauska ja helppo tapa tauottaa oppitunteja. Ideana on seurata videon hahmoja tai ohjaajaa.</a:t>
            </a:r>
          </a:p>
          <a:p>
            <a:pPr algn="l" rtl="0" fontAlgn="base"/>
            <a:r>
              <a:rPr lang="fi-FI" sz="2000" dirty="0">
                <a:latin typeface="Aptos Display" panose="020B0004020202020204" pitchFamily="34" charset="0"/>
              </a:rPr>
              <a:t>Alla muutamia esimerkkejä, millaisia videoita voi hyödyntää. Linkit johtavat YouTubeen ja videot ovat englanninkielisiä.</a:t>
            </a:r>
          </a:p>
          <a:p>
            <a:pPr marL="0" indent="0" algn="l" rtl="0" fontAlgn="base">
              <a:buNone/>
            </a:pPr>
            <a:endParaRPr lang="fi-FI" sz="2000" dirty="0">
              <a:latin typeface="Aptos Display" panose="020B00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latin typeface="Aptos Display" panose="020F0302020204030204"/>
                <a:hlinkClick r:id="rId3"/>
              </a:rPr>
              <a:t>Just Dance: Shakira - Waka Waka (This Time for Africa)</a:t>
            </a:r>
            <a:r>
              <a:rPr lang="en-US" sz="1800" dirty="0">
                <a:latin typeface="Aptos Display" panose="020F0302020204030204"/>
              </a:rPr>
              <a:t> (</a:t>
            </a:r>
            <a:r>
              <a:rPr lang="en-US" sz="1800" dirty="0" err="1">
                <a:latin typeface="Aptos Display" panose="020F0302020204030204"/>
              </a:rPr>
              <a:t>alkaa</a:t>
            </a:r>
            <a:r>
              <a:rPr lang="en-US" sz="1800" dirty="0">
                <a:latin typeface="Aptos Display" panose="020F0302020204030204"/>
              </a:rPr>
              <a:t> 0:35)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latin typeface="Aptos Display" panose="020F0302020204030204"/>
                <a:hlinkClick r:id="rId4"/>
              </a:rPr>
              <a:t>Just Dance: Walking On Sunshine </a:t>
            </a:r>
            <a:r>
              <a:rPr lang="en-US" sz="1800" dirty="0">
                <a:latin typeface="Aptos Display" panose="020F0302020204030204"/>
              </a:rPr>
              <a:t> ( 4:11)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latin typeface="Aptos Display" panose="020F0302020204030204"/>
                <a:hlinkClick r:id="rId5"/>
              </a:rPr>
              <a:t>PhysEdZone: Hey, Hey, Goodbye </a:t>
            </a:r>
            <a:r>
              <a:rPr lang="en-US" sz="1800" dirty="0">
                <a:latin typeface="Aptos Display" panose="020F0302020204030204"/>
              </a:rPr>
              <a:t>( 3:26)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latin typeface="Aptos Display" panose="020F0302020204030204"/>
                <a:hlinkClick r:id="rId6"/>
              </a:rPr>
              <a:t>GoNoodle: Believer | Dance Along |</a:t>
            </a:r>
            <a:r>
              <a:rPr lang="en-US" sz="1800" dirty="0">
                <a:latin typeface="Aptos Display" panose="020F0302020204030204"/>
              </a:rPr>
              <a:t> ( 4:11)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err="1">
                <a:latin typeface="Aptos Display" panose="020F0302020204030204"/>
                <a:hlinkClick r:id="rId7"/>
              </a:rPr>
              <a:t>GoNoodle</a:t>
            </a:r>
            <a:r>
              <a:rPr lang="fi-FI" sz="1800" dirty="0">
                <a:latin typeface="Aptos Display" panose="020F0302020204030204"/>
                <a:hlinkClick r:id="rId7"/>
              </a:rPr>
              <a:t>: </a:t>
            </a:r>
            <a:r>
              <a:rPr lang="en-US" sz="1800" dirty="0">
                <a:latin typeface="Aptos Display" panose="020F0302020204030204"/>
                <a:hlinkClick r:id="rId7"/>
              </a:rPr>
              <a:t>Roar | Dance Along |</a:t>
            </a:r>
            <a:r>
              <a:rPr lang="en-US" sz="1800" dirty="0">
                <a:latin typeface="Aptos Display" panose="020F0302020204030204"/>
              </a:rPr>
              <a:t> ( 3:20)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latin typeface="Aptos Display" panose="020F0302020204030204"/>
                <a:hlinkClick r:id="rId8"/>
              </a:rPr>
              <a:t>Zumba Kids – Don’t you worry</a:t>
            </a:r>
            <a:r>
              <a:rPr lang="en-US" sz="1800" dirty="0">
                <a:latin typeface="Aptos Display" panose="020F0302020204030204"/>
              </a:rPr>
              <a:t> ( 3:16)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>
              <a:latin typeface="Aptos Display" panose="020F0302020204030204"/>
            </a:endParaRPr>
          </a:p>
          <a:p>
            <a:pPr marL="457200" lvl="1" indent="0">
              <a:buNone/>
            </a:pPr>
            <a:endParaRPr lang="fi-FI" sz="1800" dirty="0">
              <a:latin typeface="Aptos Display" panose="020F0302020204030204"/>
            </a:endParaRPr>
          </a:p>
          <a:p>
            <a:pPr marL="457200" lvl="1" indent="0">
              <a:buNone/>
            </a:pPr>
            <a:br>
              <a:rPr lang="en-US" sz="1600" dirty="0"/>
            </a:br>
            <a:endParaRPr lang="en-US" sz="1600" dirty="0"/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 dirty="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 dirty="0">
              <a:latin typeface="+mj-lt"/>
            </a:endParaRPr>
          </a:p>
          <a:p>
            <a:pPr marL="457200" lvl="1" indent="0" fontAlgn="base">
              <a:buNone/>
            </a:pPr>
            <a:endParaRPr lang="fi-FI" sz="1600" dirty="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 dirty="0">
              <a:latin typeface="+mj-lt"/>
            </a:endParaRPr>
          </a:p>
        </p:txBody>
      </p:sp>
      <p:pic>
        <p:nvPicPr>
          <p:cNvPr id="5" name="Online-media 4" title="Just Dance 2020: Shakira - Waka Waka (This Time for Africa) Versión Futbolera - (MEGASTAR)">
            <a:hlinkClick r:id="" action="ppaction://media"/>
            <a:extLst>
              <a:ext uri="{FF2B5EF4-FFF2-40B4-BE49-F238E27FC236}">
                <a16:creationId xmlns:a16="http://schemas.microsoft.com/office/drawing/2014/main" id="{6646C9B5-0228-DDC0-AD61-02139C6669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6849035" y="3745527"/>
            <a:ext cx="5080000" cy="28702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8A0A0803-4FEA-3CC9-E179-8D2CFA0A2141}"/>
              </a:ext>
            </a:extLst>
          </p:cNvPr>
          <p:cNvSpPr txBox="1"/>
          <p:nvPr/>
        </p:nvSpPr>
        <p:spPr>
          <a:xfrm>
            <a:off x="7730067" y="6601195"/>
            <a:ext cx="490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>
                <a:hlinkClick r:id="rId10"/>
              </a:rPr>
              <a:t>https://www.youtube.com/watch?v=1csN2kEgSDI</a:t>
            </a:r>
            <a:r>
              <a:rPr lang="fi-FI" sz="1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184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29D27-0E4F-2278-B9F8-2B430451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2321"/>
          </a:xfrm>
        </p:spPr>
        <p:txBody>
          <a:bodyPr>
            <a:normAutofit/>
          </a:bodyPr>
          <a:lstStyle/>
          <a:p>
            <a:r>
              <a:rPr lang="en-US" sz="3200" dirty="0" err="1"/>
              <a:t>Treenaa</a:t>
            </a:r>
            <a:r>
              <a:rPr lang="en-US" sz="3200" dirty="0"/>
              <a:t> </a:t>
            </a:r>
            <a:r>
              <a:rPr lang="en-US" sz="3200" dirty="0" err="1"/>
              <a:t>taitojasi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E89AF-CE03-DF0D-DCB3-FE6E6DBDA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ea typeface="+mn-lt"/>
                <a:cs typeface="+mn-lt"/>
              </a:rPr>
              <a:t>Opetelkaa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erilaisia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tanssiliikkeitä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Liikkeitä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voi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keksiä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myös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itse</a:t>
            </a:r>
            <a:r>
              <a:rPr lang="en-US" dirty="0">
                <a:ea typeface="+mn-lt"/>
                <a:cs typeface="+mn-lt"/>
              </a:rPr>
              <a:t> tai </a:t>
            </a:r>
            <a:r>
              <a:rPr lang="en-US" dirty="0" err="1">
                <a:ea typeface="+mn-lt"/>
                <a:cs typeface="+mn-lt"/>
              </a:rPr>
              <a:t>katsoa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niitä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lisää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TikTokista</a:t>
            </a:r>
            <a:r>
              <a:rPr lang="en-US" dirty="0">
                <a:ea typeface="+mn-lt"/>
                <a:cs typeface="+mn-lt"/>
              </a:rPr>
              <a:t> tai </a:t>
            </a:r>
            <a:r>
              <a:rPr lang="en-US" dirty="0" err="1">
                <a:ea typeface="+mn-lt"/>
                <a:cs typeface="+mn-lt"/>
              </a:rPr>
              <a:t>YouTubesta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Sivun</a:t>
            </a:r>
            <a:r>
              <a:rPr lang="en-US" dirty="0">
                <a:ea typeface="+mn-lt"/>
                <a:cs typeface="+mn-lt"/>
              </a:rPr>
              <a:t> l</a:t>
            </a:r>
            <a:r>
              <a:rPr lang="fi-FI" sz="1800" dirty="0" err="1">
                <a:latin typeface="Aptos Display" panose="020B0004020202020204" pitchFamily="34" charset="0"/>
              </a:rPr>
              <a:t>inkit</a:t>
            </a:r>
            <a:r>
              <a:rPr lang="fi-FI" sz="1800" dirty="0">
                <a:latin typeface="Aptos Display" panose="020B0004020202020204" pitchFamily="34" charset="0"/>
              </a:rPr>
              <a:t> johtavat YouTubeen ja videot ovat englanninkielisiä: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Moonwalk: </a:t>
            </a:r>
            <a:r>
              <a:rPr lang="en-US" dirty="0">
                <a:hlinkClick r:id="rId2"/>
              </a:rPr>
              <a:t>How to Moonwalk (Dance Moves Tutorial) | </a:t>
            </a:r>
            <a:r>
              <a:rPr lang="en-US" dirty="0" err="1">
                <a:hlinkClick r:id="rId2"/>
              </a:rPr>
              <a:t>Mihran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Kirakosian</a:t>
            </a:r>
            <a:r>
              <a:rPr lang="en-US" dirty="0"/>
              <a:t> ( 6:54)</a:t>
            </a:r>
            <a:endParaRPr lang="en-US" u="sng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Air Walk: </a:t>
            </a:r>
            <a:r>
              <a:rPr lang="en-US" dirty="0">
                <a:ea typeface="+mn-lt"/>
                <a:cs typeface="+mn-lt"/>
                <a:hlinkClick r:id="rId3"/>
              </a:rPr>
              <a:t>How to Air Walk (Hip Hop Dance Moves Tutorial) | Mihran </a:t>
            </a:r>
            <a:r>
              <a:rPr lang="en-US" dirty="0" err="1">
                <a:ea typeface="+mn-lt"/>
                <a:cs typeface="+mn-lt"/>
                <a:hlinkClick r:id="rId3"/>
              </a:rPr>
              <a:t>Kirakosian</a:t>
            </a:r>
            <a:r>
              <a:rPr lang="en-US" dirty="0">
                <a:ea typeface="+mn-lt"/>
                <a:cs typeface="+mn-lt"/>
                <a:hlinkClick r:id="rId3"/>
              </a:rPr>
              <a:t> – YouTube </a:t>
            </a:r>
            <a:r>
              <a:rPr lang="en-US" dirty="0">
                <a:ea typeface="+mn-lt"/>
                <a:cs typeface="+mn-lt"/>
              </a:rPr>
              <a:t>(3:42)</a:t>
            </a:r>
            <a:endParaRPr lang="en-US" dirty="0">
              <a:ea typeface="+mn-lt"/>
              <a:cs typeface="+mn-lt"/>
              <a:hlinkClick r:id="rId3"/>
            </a:endParaRPr>
          </a:p>
          <a:p>
            <a:r>
              <a:rPr lang="en-US" dirty="0">
                <a:ea typeface="+mn-lt"/>
                <a:cs typeface="+mn-lt"/>
              </a:rPr>
              <a:t>Shuffle: </a:t>
            </a:r>
            <a:r>
              <a:rPr lang="en-US" dirty="0">
                <a:ea typeface="+mn-lt"/>
                <a:cs typeface="+mn-lt"/>
                <a:hlinkClick r:id="rId4"/>
              </a:rPr>
              <a:t>How to Shuffle (Dance Moves Tutorial) | Mihran </a:t>
            </a:r>
            <a:r>
              <a:rPr lang="en-US" dirty="0" err="1">
                <a:ea typeface="+mn-lt"/>
                <a:cs typeface="+mn-lt"/>
                <a:hlinkClick r:id="rId4"/>
              </a:rPr>
              <a:t>Kirakosian</a:t>
            </a:r>
            <a:r>
              <a:rPr lang="en-US" dirty="0">
                <a:ea typeface="+mn-lt"/>
                <a:cs typeface="+mn-lt"/>
                <a:hlinkClick r:id="rId4"/>
              </a:rPr>
              <a:t> – YouTube</a:t>
            </a:r>
            <a:r>
              <a:rPr lang="en-US" dirty="0">
                <a:ea typeface="+mn-lt"/>
                <a:cs typeface="+mn-lt"/>
              </a:rPr>
              <a:t> (10:58)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920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05E08-15F0-439B-F12F-8BE9496B9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36E1F4-9B11-D08B-A139-A62E5CBC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9538"/>
            <a:ext cx="10515600" cy="824573"/>
          </a:xfrm>
        </p:spPr>
        <p:txBody>
          <a:bodyPr>
            <a:normAutofit fontScale="90000"/>
          </a:bodyPr>
          <a:lstStyle/>
          <a:p>
            <a:r>
              <a:rPr lang="fi-FI" sz="3200" dirty="0"/>
              <a:t>Lähteet</a:t>
            </a:r>
            <a:r>
              <a:rPr lang="fi-FI" sz="5400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A23E02-AD69-57DC-CD3F-146594F57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284" y="1493822"/>
            <a:ext cx="11177773" cy="52201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/>
            <a:r>
              <a:rPr lang="fi-FI" sz="1400" dirty="0">
                <a:latin typeface="Aptos" panose="020B0004020202020204" pitchFamily="34" charset="0"/>
              </a:rPr>
              <a:t>Dia 3  </a:t>
            </a:r>
            <a:br>
              <a:rPr lang="fi-FI" sz="1100" dirty="0">
                <a:latin typeface="Aptos" panose="020B0004020202020204" pitchFamily="34" charset="0"/>
              </a:rPr>
            </a:br>
            <a:r>
              <a:rPr lang="fi-FI" sz="1200" dirty="0">
                <a:latin typeface="Aptos" panose="020B0004020202020204" pitchFamily="34" charset="0"/>
              </a:rPr>
              <a:t>Helpot tanssit</a:t>
            </a:r>
          </a:p>
          <a:p>
            <a:pPr marL="742950" lvl="1" indent="-285750"/>
            <a:r>
              <a:rPr lang="fi-FI" sz="1200" dirty="0">
                <a:solidFill>
                  <a:srgbClr val="0F0F0F"/>
                </a:solidFill>
                <a:latin typeface="Aptos" panose="020B0004020202020204" pitchFamily="34" charset="0"/>
              </a:rPr>
              <a:t>U</a:t>
            </a:r>
            <a:r>
              <a:rPr lang="fi-FI" sz="1200" b="0" i="0" dirty="0">
                <a:solidFill>
                  <a:srgbClr val="0F0F0F"/>
                </a:solidFill>
                <a:effectLst/>
                <a:latin typeface="Aptos" panose="020B0004020202020204" pitchFamily="34" charset="0"/>
              </a:rPr>
              <a:t>canDance: </a:t>
            </a:r>
            <a:r>
              <a:rPr lang="fi-FI" sz="1200" b="0" i="0" dirty="0">
                <a:solidFill>
                  <a:srgbClr val="0F0F0F"/>
                </a:solidFill>
                <a:effectLst/>
                <a:latin typeface="Aptos" panose="020B0004020202020204" pitchFamily="34" charset="0"/>
                <a:hlinkClick r:id="rId2"/>
              </a:rPr>
              <a:t>https://www.youtube.com/watch?v=npcs_MsIwOI</a:t>
            </a:r>
            <a:endParaRPr lang="fi-FI" sz="1200" b="0" i="0" dirty="0">
              <a:solidFill>
                <a:srgbClr val="0F0F0F"/>
              </a:solidFill>
              <a:effectLst/>
              <a:latin typeface="Aptos" panose="020B0004020202020204" pitchFamily="34" charset="0"/>
            </a:endParaRPr>
          </a:p>
          <a:p>
            <a:pPr marL="742950" lvl="1" indent="-285750"/>
            <a:r>
              <a:rPr lang="en-US" sz="1200" dirty="0">
                <a:latin typeface="Aptos" panose="020B0004020202020204" pitchFamily="34" charset="0"/>
              </a:rPr>
              <a:t>Koo </a:t>
            </a:r>
            <a:r>
              <a:rPr lang="en-US" sz="1200" dirty="0" err="1">
                <a:latin typeface="Aptos" panose="020B0004020202020204" pitchFamily="34" charset="0"/>
              </a:rPr>
              <a:t>Koo</a:t>
            </a:r>
            <a:r>
              <a:rPr lang="en-US" sz="1200" dirty="0">
                <a:latin typeface="Aptos" panose="020B0004020202020204" pitchFamily="34" charset="0"/>
              </a:rPr>
              <a:t>: </a:t>
            </a:r>
            <a:r>
              <a:rPr lang="en-US" sz="1200" dirty="0">
                <a:latin typeface="Aptos" panose="020B0004020202020204" pitchFamily="34" charset="0"/>
                <a:hlinkClick r:id="rId3"/>
              </a:rPr>
              <a:t>https://www.youtube.com/watch?v=Imhi98dHa5w</a:t>
            </a:r>
            <a:r>
              <a:rPr lang="en-US" sz="1200" dirty="0">
                <a:latin typeface="Aptos" panose="020B0004020202020204" pitchFamily="34" charset="0"/>
              </a:rPr>
              <a:t> </a:t>
            </a:r>
          </a:p>
          <a:p>
            <a:pPr marL="742950" lvl="1" indent="-285750"/>
            <a:r>
              <a:rPr lang="en-US" sz="1200" dirty="0">
                <a:latin typeface="Aptos" panose="020B0004020202020204" pitchFamily="34" charset="0"/>
              </a:rPr>
              <a:t>TML Crew Kramer Pastrana: </a:t>
            </a:r>
            <a:r>
              <a:rPr lang="en-US" sz="1200" dirty="0">
                <a:latin typeface="Aptos" panose="020B0004020202020204" pitchFamily="34" charset="0"/>
                <a:hlinkClick r:id="rId4"/>
              </a:rPr>
              <a:t>https://www.youtube.com/watch?v=6XB1W76ObV4</a:t>
            </a:r>
            <a:r>
              <a:rPr lang="en-US" sz="1200" dirty="0">
                <a:latin typeface="Aptos" panose="020B0004020202020204" pitchFamily="34" charset="0"/>
              </a:rPr>
              <a:t> </a:t>
            </a:r>
          </a:p>
          <a:p>
            <a:pPr marL="742950" lvl="1" indent="-285750"/>
            <a:r>
              <a:rPr lang="fi-FI" sz="1200" dirty="0">
                <a:latin typeface="Aptos" panose="020B0004020202020204" pitchFamily="34" charset="0"/>
              </a:rPr>
              <a:t> </a:t>
            </a:r>
            <a:r>
              <a:rPr lang="en-US" sz="1200" dirty="0">
                <a:latin typeface="Aptos" panose="020B0004020202020204" pitchFamily="34" charset="0"/>
              </a:rPr>
              <a:t>Koo </a:t>
            </a:r>
            <a:r>
              <a:rPr lang="en-US" sz="1200" dirty="0" err="1">
                <a:latin typeface="Aptos" panose="020B0004020202020204" pitchFamily="34" charset="0"/>
              </a:rPr>
              <a:t>Koo</a:t>
            </a:r>
            <a:r>
              <a:rPr lang="en-US" sz="1200" dirty="0">
                <a:latin typeface="Aptos" panose="020B0004020202020204" pitchFamily="34" charset="0"/>
              </a:rPr>
              <a:t>: </a:t>
            </a:r>
            <a:r>
              <a:rPr lang="en-US" sz="1200" dirty="0">
                <a:latin typeface="Aptos" panose="020B0004020202020204" pitchFamily="34" charset="0"/>
                <a:hlinkClick r:id="rId5"/>
              </a:rPr>
              <a:t>https://www.youtube.com/watch?v=EEOp-FaekSY</a:t>
            </a:r>
            <a:r>
              <a:rPr lang="en-US" sz="1200" dirty="0">
                <a:latin typeface="Aptos" panose="020B0004020202020204" pitchFamily="34" charset="0"/>
              </a:rPr>
              <a:t> </a:t>
            </a:r>
          </a:p>
          <a:p>
            <a:pPr marL="742950" lvl="1" indent="-285750"/>
            <a:r>
              <a:rPr lang="fi-FI" sz="1200" i="0" dirty="0">
                <a:solidFill>
                  <a:srgbClr val="0F0F0F"/>
                </a:solidFill>
                <a:effectLst/>
                <a:latin typeface="Aptos" panose="020B0004020202020204" pitchFamily="34" charset="0"/>
              </a:rPr>
              <a:t> Deepak </a:t>
            </a:r>
            <a:r>
              <a:rPr lang="fi-FI" sz="1200" i="0" dirty="0" err="1">
                <a:solidFill>
                  <a:srgbClr val="0F0F0F"/>
                </a:solidFill>
                <a:effectLst/>
                <a:latin typeface="Aptos" panose="020B0004020202020204" pitchFamily="34" charset="0"/>
              </a:rPr>
              <a:t>Tulsyan</a:t>
            </a:r>
            <a:r>
              <a:rPr lang="fi-FI" sz="1200" i="0" dirty="0">
                <a:solidFill>
                  <a:srgbClr val="0F0F0F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i-FI" sz="1200" i="0" dirty="0" err="1">
                <a:solidFill>
                  <a:srgbClr val="0F0F0F"/>
                </a:solidFill>
                <a:effectLst/>
                <a:latin typeface="Aptos" panose="020B0004020202020204" pitchFamily="34" charset="0"/>
              </a:rPr>
              <a:t>Dance</a:t>
            </a:r>
            <a:r>
              <a:rPr lang="fi-FI" sz="1200" i="0" dirty="0">
                <a:solidFill>
                  <a:srgbClr val="0F0F0F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i-FI" sz="1200" i="0" dirty="0" err="1">
                <a:solidFill>
                  <a:srgbClr val="0F0F0F"/>
                </a:solidFill>
                <a:effectLst/>
                <a:latin typeface="Aptos" panose="020B0004020202020204" pitchFamily="34" charset="0"/>
              </a:rPr>
              <a:t>Tutorial</a:t>
            </a:r>
            <a:r>
              <a:rPr lang="fi-FI" sz="1200" i="0" dirty="0">
                <a:solidFill>
                  <a:srgbClr val="0F0F0F"/>
                </a:solidFill>
                <a:effectLst/>
                <a:latin typeface="Aptos" panose="020B0004020202020204" pitchFamily="34" charset="0"/>
              </a:rPr>
              <a:t>: </a:t>
            </a:r>
            <a:r>
              <a:rPr lang="fi-FI" sz="1200" i="0" dirty="0">
                <a:solidFill>
                  <a:srgbClr val="0F0F0F"/>
                </a:solidFill>
                <a:effectLst/>
                <a:latin typeface="Aptos" panose="020B0004020202020204" pitchFamily="34" charset="0"/>
                <a:hlinkClick r:id="rId6"/>
              </a:rPr>
              <a:t>https://www.youtube.com/watch?v=F8J5MQA5SE4</a:t>
            </a:r>
            <a:r>
              <a:rPr lang="fi-FI" sz="1200" i="0" dirty="0">
                <a:solidFill>
                  <a:srgbClr val="0F0F0F"/>
                </a:solidFill>
                <a:effectLst/>
                <a:latin typeface="Aptos" panose="020B0004020202020204" pitchFamily="34" charset="0"/>
              </a:rPr>
              <a:t> </a:t>
            </a:r>
          </a:p>
          <a:p>
            <a:pPr algn="l" rtl="0" fontAlgn="base"/>
            <a:endParaRPr lang="fi-FI" sz="1100" dirty="0">
              <a:latin typeface="Aptos" panose="020B0004020202020204" pitchFamily="34" charset="0"/>
            </a:endParaRPr>
          </a:p>
          <a:p>
            <a:pPr algn="l" rtl="0" fontAlgn="base"/>
            <a:endParaRPr lang="fi-FI" sz="1100" dirty="0">
              <a:latin typeface="Aptos" panose="020B0004020202020204" pitchFamily="34" charset="0"/>
            </a:endParaRPr>
          </a:p>
          <a:p>
            <a:pPr algn="l" rtl="0" fontAlgn="base"/>
            <a:r>
              <a:rPr lang="fi-FI" sz="1400" dirty="0">
                <a:latin typeface="Aptos" panose="020B0004020202020204" pitchFamily="34" charset="0"/>
              </a:rPr>
              <a:t>Dia 4</a:t>
            </a:r>
            <a:br>
              <a:rPr lang="fi-FI" sz="1100" dirty="0">
                <a:latin typeface="Aptos" panose="020B0004020202020204" pitchFamily="34" charset="0"/>
              </a:rPr>
            </a:br>
            <a:r>
              <a:rPr lang="fi-FI" sz="1200" dirty="0">
                <a:latin typeface="Aptos" panose="020B0004020202020204" pitchFamily="34" charset="0"/>
              </a:rPr>
              <a:t>Tuolijamit</a:t>
            </a:r>
          </a:p>
          <a:p>
            <a:pPr lvl="1">
              <a:lnSpc>
                <a:spcPct val="70000"/>
              </a:lnSpc>
            </a:pPr>
            <a:r>
              <a:rPr lang="en-US" sz="1200" dirty="0">
                <a:latin typeface="Aptos" panose="020B0004020202020204" pitchFamily="34" charset="0"/>
                <a:ea typeface="+mn-lt"/>
                <a:cs typeface="+mn-lt"/>
              </a:rPr>
              <a:t>Koala Bop:    </a:t>
            </a:r>
            <a:r>
              <a:rPr lang="en-US" sz="1200" dirty="0">
                <a:solidFill>
                  <a:srgbClr val="0563C1"/>
                </a:solidFill>
                <a:latin typeface="Aptos" panose="020B0004020202020204" pitchFamily="34" charset="0"/>
                <a:ea typeface="+mn-lt"/>
                <a:cs typeface="+mn-lt"/>
                <a:hlinkClick r:id="rId7"/>
              </a:rPr>
              <a:t>https://www.youtube.com/watch?v=bbpHiyw3dd4</a:t>
            </a:r>
            <a:r>
              <a:rPr lang="en-US" sz="1200" dirty="0">
                <a:solidFill>
                  <a:srgbClr val="0563C1"/>
                </a:solidFill>
                <a:latin typeface="Aptos" panose="020B0004020202020204" pitchFamily="34" charset="0"/>
                <a:ea typeface="+mn-lt"/>
                <a:cs typeface="+mn-lt"/>
              </a:rPr>
              <a:t> </a:t>
            </a:r>
          </a:p>
          <a:p>
            <a:pPr lvl="1">
              <a:lnSpc>
                <a:spcPct val="70000"/>
              </a:lnSpc>
            </a:pPr>
            <a:r>
              <a:rPr lang="en-US" sz="1200" b="0" i="0" dirty="0">
                <a:solidFill>
                  <a:srgbClr val="0F0F0F"/>
                </a:solidFill>
                <a:effectLst/>
                <a:latin typeface="Aptos" panose="020B0004020202020204" pitchFamily="34" charset="0"/>
              </a:rPr>
              <a:t>Chair One Fitness: </a:t>
            </a:r>
            <a:r>
              <a:rPr lang="en-US" sz="1200" b="0" i="0" dirty="0">
                <a:solidFill>
                  <a:srgbClr val="0F0F0F"/>
                </a:solidFill>
                <a:effectLst/>
                <a:latin typeface="Aptos" panose="020B0004020202020204" pitchFamily="34" charset="0"/>
                <a:hlinkClick r:id="rId8"/>
              </a:rPr>
              <a:t>https://www.youtube.com/watch?v=NqFHwtxTPnE</a:t>
            </a:r>
            <a:endParaRPr lang="en-US" sz="1200" b="0" i="0" dirty="0">
              <a:solidFill>
                <a:srgbClr val="0F0F0F"/>
              </a:solidFill>
              <a:effectLst/>
              <a:latin typeface="Aptos" panose="020B0004020202020204" pitchFamily="34" charset="0"/>
            </a:endParaRPr>
          </a:p>
          <a:p>
            <a:pPr lvl="1">
              <a:lnSpc>
                <a:spcPct val="70000"/>
              </a:lnSpc>
            </a:pPr>
            <a:r>
              <a:rPr lang="en-US" sz="1200" b="0" i="0" dirty="0">
                <a:solidFill>
                  <a:srgbClr val="0F0F0F"/>
                </a:solidFill>
                <a:effectLst/>
                <a:latin typeface="Aptos" panose="020B0004020202020204" pitchFamily="34" charset="0"/>
              </a:rPr>
              <a:t>Chair One Fitness: </a:t>
            </a:r>
            <a:r>
              <a:rPr lang="en-US" sz="1200" b="0" i="0" dirty="0">
                <a:solidFill>
                  <a:srgbClr val="0F0F0F"/>
                </a:solidFill>
                <a:effectLst/>
                <a:latin typeface="Aptos" panose="020B0004020202020204" pitchFamily="34" charset="0"/>
                <a:hlinkClick r:id="rId9"/>
              </a:rPr>
              <a:t>https://www.youtube.com/watch?v=Q0AjrAsg4Hg</a:t>
            </a:r>
            <a:r>
              <a:rPr lang="en-US" sz="1200" b="0" i="0" dirty="0">
                <a:solidFill>
                  <a:srgbClr val="0F0F0F"/>
                </a:solidFill>
                <a:effectLst/>
                <a:latin typeface="Aptos" panose="020B0004020202020204" pitchFamily="34" charset="0"/>
              </a:rPr>
              <a:t> </a:t>
            </a:r>
          </a:p>
          <a:p>
            <a:pPr lvl="1">
              <a:lnSpc>
                <a:spcPct val="70000"/>
              </a:lnSpc>
              <a:spcBef>
                <a:spcPts val="600"/>
              </a:spcBef>
            </a:pPr>
            <a:r>
              <a:rPr lang="en-US" sz="1200" b="0" i="0" dirty="0">
                <a:solidFill>
                  <a:srgbClr val="0F0F0F"/>
                </a:solidFill>
                <a:effectLst/>
                <a:latin typeface="Aptos" panose="020B0004020202020204" pitchFamily="34" charset="0"/>
              </a:rPr>
              <a:t>Chair One Fitness: </a:t>
            </a:r>
            <a:r>
              <a:rPr lang="en-US" sz="1200" dirty="0">
                <a:latin typeface="Aptos" panose="020B0004020202020204" pitchFamily="34" charset="0"/>
                <a:hlinkClick r:id="rId10"/>
              </a:rPr>
              <a:t>Skate - Chair One Fitness </a:t>
            </a:r>
            <a:r>
              <a:rPr lang="en-US" sz="1200" dirty="0" err="1">
                <a:latin typeface="Aptos" panose="020B0004020202020204" pitchFamily="34" charset="0"/>
                <a:hlinkClick r:id="rId10"/>
              </a:rPr>
              <a:t>Choreo</a:t>
            </a:r>
            <a:r>
              <a:rPr lang="en-US" sz="1200" dirty="0">
                <a:latin typeface="Aptos" panose="020B0004020202020204" pitchFamily="34" charset="0"/>
                <a:hlinkClick r:id="rId10"/>
              </a:rPr>
              <a:t> - Low Intensity</a:t>
            </a:r>
            <a:endParaRPr lang="en-US" sz="1200" dirty="0">
              <a:latin typeface="Aptos" panose="020B0004020202020204" pitchFamily="34" charset="0"/>
            </a:endParaRPr>
          </a:p>
          <a:p>
            <a:pPr lvl="1">
              <a:lnSpc>
                <a:spcPct val="70000"/>
              </a:lnSpc>
              <a:spcBef>
                <a:spcPts val="600"/>
              </a:spcBef>
            </a:pPr>
            <a:r>
              <a:rPr lang="en-US" sz="1200" b="0" i="0" dirty="0">
                <a:solidFill>
                  <a:srgbClr val="0F0F0F"/>
                </a:solidFill>
                <a:effectLst/>
                <a:latin typeface="Aptos" panose="020B0004020202020204" pitchFamily="34" charset="0"/>
              </a:rPr>
              <a:t>Chair One Fitness: </a:t>
            </a:r>
            <a:r>
              <a:rPr lang="en-US" sz="1200" dirty="0">
                <a:latin typeface="Aptos" panose="020B0004020202020204" pitchFamily="34" charset="0"/>
                <a:ea typeface="+mn-lt"/>
                <a:cs typeface="+mn-lt"/>
                <a:hlinkClick r:id="rId11"/>
              </a:rPr>
              <a:t>https://www.youtube.com/watch?v=elfrcjJ1Wwk</a:t>
            </a:r>
            <a:r>
              <a:rPr lang="en-US" sz="1200" dirty="0">
                <a:latin typeface="Aptos" panose="020B0004020202020204" pitchFamily="34" charset="0"/>
                <a:ea typeface="+mn-lt"/>
                <a:cs typeface="+mn-lt"/>
              </a:rPr>
              <a:t> </a:t>
            </a:r>
          </a:p>
          <a:p>
            <a:pPr lvl="1">
              <a:lnSpc>
                <a:spcPct val="70000"/>
              </a:lnSpc>
              <a:spcBef>
                <a:spcPts val="600"/>
              </a:spcBef>
            </a:pPr>
            <a:r>
              <a:rPr lang="en-US" sz="1200" b="0" i="0" dirty="0">
                <a:solidFill>
                  <a:srgbClr val="0F0F0F"/>
                </a:solidFill>
                <a:effectLst/>
                <a:latin typeface="Aptos" panose="020B0004020202020204" pitchFamily="34" charset="0"/>
              </a:rPr>
              <a:t>Chair One Fitness: </a:t>
            </a:r>
            <a:r>
              <a:rPr lang="en-US" sz="1200" dirty="0">
                <a:latin typeface="Aptos" panose="020B0004020202020204" pitchFamily="34" charset="0"/>
                <a:ea typeface="+mn-lt"/>
                <a:cs typeface="+mn-lt"/>
                <a:hlinkClick r:id="rId12"/>
              </a:rPr>
              <a:t>https://www.youtube.com/watch?v=9qNQzIJOQ6I</a:t>
            </a:r>
            <a:r>
              <a:rPr lang="en-US" sz="1200" dirty="0">
                <a:latin typeface="Aptos" panose="020B0004020202020204" pitchFamily="34" charset="0"/>
                <a:ea typeface="+mn-lt"/>
                <a:cs typeface="+mn-lt"/>
              </a:rPr>
              <a:t> </a:t>
            </a:r>
          </a:p>
          <a:p>
            <a:pPr lvl="1">
              <a:lnSpc>
                <a:spcPct val="70000"/>
              </a:lnSpc>
              <a:spcBef>
                <a:spcPts val="600"/>
              </a:spcBef>
            </a:pPr>
            <a:r>
              <a:rPr lang="en-US" sz="1200" b="0" i="0" dirty="0">
                <a:solidFill>
                  <a:srgbClr val="0F0F0F"/>
                </a:solidFill>
                <a:effectLst/>
                <a:latin typeface="Aptos" panose="020B0004020202020204" pitchFamily="34" charset="0"/>
              </a:rPr>
              <a:t>Chair One Fitness:</a:t>
            </a:r>
            <a:r>
              <a:rPr lang="en-US" sz="1200" dirty="0">
                <a:latin typeface="Aptos" panose="020B0004020202020204" pitchFamily="34" charset="0"/>
                <a:ea typeface="+mn-lt"/>
                <a:cs typeface="+mn-lt"/>
                <a:hlinkClick r:id="rId13"/>
              </a:rPr>
              <a:t>  </a:t>
            </a:r>
            <a:r>
              <a:rPr lang="en-US" sz="1200" dirty="0">
                <a:latin typeface="Aptos" panose="020B0004020202020204" pitchFamily="34" charset="0"/>
                <a:ea typeface="+mn-lt"/>
                <a:cs typeface="+mn-lt"/>
                <a:hlinkClick r:id="rId13"/>
              </a:rPr>
              <a:t>https://www.youtube.com/watch?v=Wdexrzm-Tcw</a:t>
            </a:r>
            <a:r>
              <a:rPr lang="en-US" sz="1200" dirty="0">
                <a:latin typeface="Aptos" panose="020B0004020202020204" pitchFamily="34" charset="0"/>
                <a:ea typeface="+mn-lt"/>
                <a:cs typeface="+mn-lt"/>
              </a:rPr>
              <a:t> </a:t>
            </a:r>
            <a:endParaRPr lang="fi-FI" sz="1200" dirty="0">
              <a:latin typeface="Aptos" panose="020B0004020202020204" pitchFamily="34" charset="0"/>
            </a:endParaRPr>
          </a:p>
          <a:p>
            <a:pPr lvl="1" fontAlgn="base"/>
            <a:endParaRPr lang="fi-FI" sz="1600" dirty="0">
              <a:latin typeface="Aptos Display" panose="020B0004020202020204" pitchFamily="34" charset="0"/>
            </a:endParaRPr>
          </a:p>
          <a:p>
            <a:pPr marL="0" indent="0" algn="l" rtl="0" fontAlgn="base">
              <a:buNone/>
            </a:pPr>
            <a:endParaRPr lang="en-US" sz="1600" dirty="0"/>
          </a:p>
          <a:p>
            <a:pPr marL="457200" lvl="1" indent="0" fontAlgn="base">
              <a:buNone/>
            </a:pPr>
            <a:endParaRPr lang="fi-FI" sz="1600" dirty="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 dirty="0">
              <a:latin typeface="+mj-lt"/>
            </a:endParaRPr>
          </a:p>
          <a:p>
            <a:pPr marL="457200" lvl="1" indent="0" fontAlgn="base">
              <a:buNone/>
            </a:pPr>
            <a:endParaRPr lang="fi-FI" sz="1600" dirty="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5316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2CA69-52CA-FE39-A42C-CEA424372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723ADD-1024-B574-5B07-8411CD04E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600917"/>
            <a:ext cx="9791700" cy="865745"/>
          </a:xfrm>
        </p:spPr>
        <p:txBody>
          <a:bodyPr>
            <a:normAutofit/>
          </a:bodyPr>
          <a:lstStyle/>
          <a:p>
            <a:r>
              <a:rPr lang="fi-FI" sz="2400" dirty="0"/>
              <a:t>Lähteet</a:t>
            </a:r>
            <a:r>
              <a:rPr lang="fi-FI" sz="4400" dirty="0"/>
              <a:t> 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560EE4F-26A6-7A8E-0E3C-F5E184F215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2481" y="1655192"/>
            <a:ext cx="11076612" cy="3921743"/>
          </a:xfrm>
        </p:spPr>
        <p:txBody>
          <a:bodyPr>
            <a:noAutofit/>
          </a:bodyPr>
          <a:lstStyle/>
          <a:p>
            <a:pPr algn="l" rtl="0" fontAlgn="base"/>
            <a:r>
              <a:rPr lang="fi-FI" sz="1400" dirty="0">
                <a:latin typeface="Aptos" panose="020B0004020202020204" pitchFamily="34" charset="0"/>
              </a:rPr>
              <a:t>Dia 5</a:t>
            </a:r>
          </a:p>
          <a:p>
            <a:pPr fontAlgn="base"/>
            <a:r>
              <a:rPr lang="fi-FI" sz="1200" dirty="0">
                <a:latin typeface="Aptos" panose="020B0004020202020204" pitchFamily="34" charset="0"/>
              </a:rPr>
              <a:t>Tanssilliset taukojumpat: 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fi-FI" sz="1200" dirty="0">
                <a:latin typeface="Aptos" panose="020B0004020202020204" pitchFamily="34" charset="0"/>
              </a:rPr>
              <a:t>Just </a:t>
            </a:r>
            <a:r>
              <a:rPr lang="fi-FI" sz="1200" dirty="0" err="1">
                <a:latin typeface="Aptos" panose="020B0004020202020204" pitchFamily="34" charset="0"/>
              </a:rPr>
              <a:t>Dance</a:t>
            </a:r>
            <a:r>
              <a:rPr lang="fi-FI" sz="1200" dirty="0">
                <a:latin typeface="Aptos" panose="020B0004020202020204" pitchFamily="34" charset="0"/>
              </a:rPr>
              <a:t>: </a:t>
            </a:r>
            <a:r>
              <a:rPr lang="fi-FI" sz="1200" dirty="0" err="1">
                <a:latin typeface="Aptos" panose="020B0004020202020204" pitchFamily="34" charset="0"/>
              </a:rPr>
              <a:t>Shakira</a:t>
            </a:r>
            <a:r>
              <a:rPr lang="fi-FI" sz="1200" dirty="0">
                <a:latin typeface="Aptos" panose="020B0004020202020204" pitchFamily="34" charset="0"/>
              </a:rPr>
              <a:t> – </a:t>
            </a:r>
            <a:r>
              <a:rPr lang="fi-FI" sz="1200" dirty="0" err="1">
                <a:latin typeface="Aptos" panose="020B0004020202020204" pitchFamily="34" charset="0"/>
              </a:rPr>
              <a:t>Waka</a:t>
            </a:r>
            <a:r>
              <a:rPr lang="fi-FI" sz="1200" dirty="0">
                <a:latin typeface="Aptos" panose="020B0004020202020204" pitchFamily="34" charset="0"/>
              </a:rPr>
              <a:t> </a:t>
            </a:r>
            <a:r>
              <a:rPr lang="fi-FI" sz="1200" dirty="0" err="1">
                <a:latin typeface="Aptos" panose="020B0004020202020204" pitchFamily="34" charset="0"/>
              </a:rPr>
              <a:t>Waka</a:t>
            </a:r>
            <a:r>
              <a:rPr lang="fi-FI" sz="1200" dirty="0">
                <a:latin typeface="Aptos" panose="020B0004020202020204" pitchFamily="34" charset="0"/>
              </a:rPr>
              <a:t> –video: </a:t>
            </a:r>
            <a:r>
              <a:rPr lang="fi-FI" sz="1200" dirty="0">
                <a:latin typeface="Aptos" panose="020B0004020202020204" pitchFamily="34" charset="0"/>
                <a:hlinkClick r:id="rId2"/>
              </a:rPr>
              <a:t>https://www.youtube.com/watch?v=1csN2kEgSDI</a:t>
            </a:r>
            <a:r>
              <a:rPr lang="fi-FI" sz="1200" dirty="0">
                <a:latin typeface="Aptos" panose="020B0004020202020204" pitchFamily="34" charset="0"/>
              </a:rPr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ptos" panose="020B0004020202020204" pitchFamily="34" charset="0"/>
              </a:rPr>
              <a:t>Just Dance: Walking On Sunshine -video:  </a:t>
            </a:r>
            <a:r>
              <a:rPr lang="en-US" sz="1200" dirty="0">
                <a:latin typeface="Aptos" panose="020B0004020202020204" pitchFamily="34" charset="0"/>
                <a:hlinkClick r:id="rId3"/>
              </a:rPr>
              <a:t>https://www.youtube.com/watch?v=3YZ3Dn3gAYg&amp;list=PL_ebO2e2plEFkgE-p313uMwC7ru6InFDi&amp;index=104</a:t>
            </a:r>
            <a:r>
              <a:rPr lang="en-US" sz="1200" dirty="0">
                <a:latin typeface="Aptos" panose="020B0004020202020204" pitchFamily="34" charset="0"/>
              </a:rPr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Aptos" panose="020B0004020202020204" pitchFamily="34" charset="0"/>
              </a:rPr>
              <a:t>PhysEdZone</a:t>
            </a:r>
            <a:r>
              <a:rPr lang="en-US" sz="1200" dirty="0">
                <a:latin typeface="Aptos" panose="020B0004020202020204" pitchFamily="34" charset="0"/>
              </a:rPr>
              <a:t>: Hey, Hey, Goodbye -video :  </a:t>
            </a:r>
            <a:r>
              <a:rPr lang="en-US" sz="1200" dirty="0">
                <a:latin typeface="Aptos" panose="020B0004020202020204" pitchFamily="34" charset="0"/>
                <a:hlinkClick r:id="rId4"/>
              </a:rPr>
              <a:t>https://www.youtube.com/watch?v=WpoDV9N0IFE&amp;t=2s</a:t>
            </a:r>
            <a:r>
              <a:rPr lang="en-US" sz="1200" dirty="0">
                <a:latin typeface="Aptos" panose="020B0004020202020204" pitchFamily="34" charset="0"/>
              </a:rPr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Aptos" panose="020B0004020202020204" pitchFamily="34" charset="0"/>
              </a:rPr>
              <a:t>GoNoodle</a:t>
            </a:r>
            <a:r>
              <a:rPr lang="en-US" sz="1200" dirty="0">
                <a:latin typeface="Aptos" panose="020B0004020202020204" pitchFamily="34" charset="0"/>
              </a:rPr>
              <a:t>: Believer, Dance Along –video:   </a:t>
            </a:r>
            <a:r>
              <a:rPr lang="en-US" sz="1200" dirty="0">
                <a:latin typeface="Aptos" panose="020B0004020202020204" pitchFamily="34" charset="0"/>
                <a:hlinkClick r:id="rId5"/>
              </a:rPr>
              <a:t>https://www.youtube.com/watch?v=QU_ry_L1ZXA&amp;list=PLAwOTEJXH-cM8uEUt9v5bA9pPkuYdZY71</a:t>
            </a:r>
            <a:r>
              <a:rPr lang="en-US" sz="1200" dirty="0">
                <a:latin typeface="Aptos" panose="020B0004020202020204" pitchFamily="34" charset="0"/>
              </a:rPr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Aptos" panose="020B0004020202020204" pitchFamily="34" charset="0"/>
              </a:rPr>
              <a:t>GoNoodle</a:t>
            </a:r>
            <a:r>
              <a:rPr lang="fi-FI" sz="1200" dirty="0">
                <a:latin typeface="Aptos" panose="020B0004020202020204" pitchFamily="34" charset="0"/>
              </a:rPr>
              <a:t>: </a:t>
            </a:r>
            <a:r>
              <a:rPr lang="en-US" sz="1200" dirty="0">
                <a:latin typeface="Aptos" panose="020B0004020202020204" pitchFamily="34" charset="0"/>
              </a:rPr>
              <a:t>Roar, Dance Along –video:  </a:t>
            </a:r>
            <a:r>
              <a:rPr lang="en-US" sz="1200" dirty="0">
                <a:latin typeface="Aptos" panose="020B0004020202020204" pitchFamily="34" charset="0"/>
                <a:hlinkClick r:id="rId6"/>
              </a:rPr>
              <a:t>https://www.youtube.com/watch?v=4bJE5nzKB8E</a:t>
            </a:r>
            <a:r>
              <a:rPr lang="en-US" sz="1200" dirty="0">
                <a:latin typeface="Aptos" panose="020B0004020202020204" pitchFamily="34" charset="0"/>
              </a:rPr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ptos" panose="020B0004020202020204" pitchFamily="34" charset="0"/>
              </a:rPr>
              <a:t>Zumba Kids -</a:t>
            </a:r>
            <a:r>
              <a:rPr lang="en-US" sz="1200" i="0" dirty="0">
                <a:solidFill>
                  <a:srgbClr val="0F0F0F"/>
                </a:solidFill>
                <a:effectLst/>
                <a:latin typeface="Aptos" panose="020B0004020202020204" pitchFamily="34" charset="0"/>
              </a:rPr>
              <a:t>video:  </a:t>
            </a:r>
            <a:r>
              <a:rPr lang="en-US" sz="1200" dirty="0">
                <a:latin typeface="Aptos" panose="020B0004020202020204" pitchFamily="34" charset="0"/>
                <a:hlinkClick r:id="rId7"/>
              </a:rPr>
              <a:t>https://www.youtube.com/watch?v=Kka370YsbpE&amp;list=PLgVhedxmYRtJj8c6PKrCe90jQd0HdB7FP&amp;index=4</a:t>
            </a:r>
            <a:r>
              <a:rPr lang="en-US" sz="1200" dirty="0">
                <a:latin typeface="Aptos" panose="020B0004020202020204" pitchFamily="34" charset="0"/>
              </a:rPr>
              <a:t> 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endParaRPr lang="fi-FI" sz="1200" dirty="0">
              <a:latin typeface="Aptos" panose="020B0004020202020204" pitchFamily="34" charset="0"/>
            </a:endParaRPr>
          </a:p>
          <a:p>
            <a:r>
              <a:rPr lang="en-US" sz="1400" dirty="0">
                <a:latin typeface="Aptos" panose="020B0004020202020204" pitchFamily="34" charset="0"/>
                <a:ea typeface="+mn-lt"/>
                <a:cs typeface="+mn-lt"/>
              </a:rPr>
              <a:t>Dia 6</a:t>
            </a:r>
          </a:p>
          <a:p>
            <a:r>
              <a:rPr lang="en-US" sz="1400" dirty="0" err="1">
                <a:latin typeface="Aptos" panose="020B0004020202020204" pitchFamily="34" charset="0"/>
                <a:ea typeface="+mn-lt"/>
                <a:cs typeface="+mn-lt"/>
              </a:rPr>
              <a:t>Treenaa</a:t>
            </a:r>
            <a:r>
              <a:rPr lang="en-US" sz="1400" dirty="0">
                <a:latin typeface="Aptos" panose="020B0004020202020204" pitchFamily="34" charset="0"/>
                <a:ea typeface="+mn-lt"/>
                <a:cs typeface="+mn-lt"/>
              </a:rPr>
              <a:t> </a:t>
            </a:r>
            <a:r>
              <a:rPr lang="en-US" sz="1400" dirty="0" err="1">
                <a:latin typeface="Aptos" panose="020B0004020202020204" pitchFamily="34" charset="0"/>
                <a:ea typeface="+mn-lt"/>
                <a:cs typeface="+mn-lt"/>
              </a:rPr>
              <a:t>taitojasi</a:t>
            </a:r>
            <a:r>
              <a:rPr lang="en-US" sz="1400" dirty="0">
                <a:latin typeface="Aptos" panose="020B0004020202020204" pitchFamily="34" charset="0"/>
                <a:ea typeface="+mn-lt"/>
                <a:cs typeface="+mn-lt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ptos" panose="020B0004020202020204" pitchFamily="34" charset="0"/>
                <a:ea typeface="+mn-lt"/>
                <a:cs typeface="+mn-lt"/>
              </a:rPr>
              <a:t>Moonwalk: </a:t>
            </a:r>
            <a:r>
              <a:rPr lang="en-US" sz="1200" dirty="0">
                <a:latin typeface="Aptos" panose="020B0004020202020204" pitchFamily="34" charset="0"/>
                <a:ea typeface="+mn-lt"/>
                <a:cs typeface="+mn-lt"/>
                <a:hlinkClick r:id="rId8"/>
              </a:rPr>
              <a:t>https://www.youtube.com/watch?v=QGm6v9-1ZBU&amp;t=56s</a:t>
            </a:r>
            <a:r>
              <a:rPr lang="en-US" sz="1200" dirty="0">
                <a:latin typeface="Aptos" panose="020B0004020202020204" pitchFamily="34" charset="0"/>
                <a:ea typeface="+mn-lt"/>
                <a:cs typeface="+mn-lt"/>
              </a:rPr>
              <a:t> </a:t>
            </a:r>
            <a:endParaRPr lang="en-US" sz="1200" u="sng" dirty="0">
              <a:latin typeface="Aptos" panose="020B0004020202020204" pitchFamily="34" charset="0"/>
              <a:ea typeface="+mn-lt"/>
              <a:cs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ptos" panose="020B0004020202020204" pitchFamily="34" charset="0"/>
                <a:ea typeface="+mn-lt"/>
                <a:cs typeface="+mn-lt"/>
              </a:rPr>
              <a:t>Air Walk: </a:t>
            </a:r>
            <a:r>
              <a:rPr lang="en-US" sz="1200" dirty="0">
                <a:latin typeface="Aptos" panose="020B0004020202020204" pitchFamily="34" charset="0"/>
                <a:ea typeface="+mn-lt"/>
                <a:cs typeface="+mn-lt"/>
                <a:hlinkClick r:id="rId9"/>
              </a:rPr>
              <a:t>https://www.youtube.com/watch?v=y0mfNWKBQp0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ptos" panose="020B0004020202020204" pitchFamily="34" charset="0"/>
                <a:ea typeface="+mn-lt"/>
                <a:cs typeface="+mn-lt"/>
              </a:rPr>
              <a:t>Shuffle: </a:t>
            </a:r>
            <a:r>
              <a:rPr lang="en-US" sz="1200" dirty="0">
                <a:latin typeface="Aptos" panose="020B0004020202020204" pitchFamily="34" charset="0"/>
                <a:ea typeface="+mn-lt"/>
                <a:cs typeface="+mn-lt"/>
                <a:hlinkClick r:id="rId10"/>
              </a:rPr>
              <a:t>https://www.youtube.com/watch?v=yBZ0Y2t0ceo</a:t>
            </a:r>
            <a:r>
              <a:rPr lang="en-US" sz="1200" dirty="0">
                <a:latin typeface="Aptos" panose="020B0004020202020204" pitchFamily="34" charset="0"/>
                <a:ea typeface="+mn-lt"/>
                <a:cs typeface="+mn-lt"/>
              </a:rPr>
              <a:t> </a:t>
            </a:r>
            <a:endParaRPr lang="fi-FI" sz="1200" dirty="0">
              <a:latin typeface="Aptos" panose="020B0004020202020204" pitchFamily="34" charset="0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9E1E707-B536-11F2-628D-3C7067F200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F46F112-0A71-3461-C0B3-9242193BDC7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9C2F4FE-713B-884F-B5BF-63AA24B8D1FF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0280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lu-Powerpointpohja-24-11.potx" id="{77E7E1D7-CBB3-4237-8DD0-27185D9D1EF3}" vid="{8C707120-81E9-40A1-9054-6AC73AA9732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7f2b28d-54cf-44b6-aad9-6a2b7fb652a6}" enabled="1" method="Standard" siteId="{5cc89a67-fa29-4356-af5d-f436abc7c21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Oulu-Powerpointpohja2021(1)</Template>
  <TotalTime>338</TotalTime>
  <Words>931</Words>
  <Application>Microsoft Office PowerPoint</Application>
  <PresentationFormat>Laajakuva</PresentationFormat>
  <Paragraphs>88</Paragraphs>
  <Slides>8</Slides>
  <Notes>0</Notes>
  <HiddenSlides>0</HiddenSlides>
  <MMClips>1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Courier New</vt:lpstr>
      <vt:lpstr>Roboto</vt:lpstr>
      <vt:lpstr>Segoe UI</vt:lpstr>
      <vt:lpstr>Office-teema</vt:lpstr>
      <vt:lpstr>Tansilliset tauotukset</vt:lpstr>
      <vt:lpstr>Sisältö</vt:lpstr>
      <vt:lpstr>Helpot tanssit</vt:lpstr>
      <vt:lpstr>Tuolijamit  </vt:lpstr>
      <vt:lpstr>Tanssilliset taukojumpat</vt:lpstr>
      <vt:lpstr>Treenaa taitojasi</vt:lpstr>
      <vt:lpstr>Lähteet </vt:lpstr>
      <vt:lpstr>Lähteet </vt:lpstr>
    </vt:vector>
  </TitlesOfParts>
  <Company>Oulun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Grekula Kati</dc:creator>
  <cp:lastModifiedBy>Grekula Kati</cp:lastModifiedBy>
  <cp:revision>3</cp:revision>
  <dcterms:created xsi:type="dcterms:W3CDTF">2025-01-31T08:16:26Z</dcterms:created>
  <dcterms:modified xsi:type="dcterms:W3CDTF">2025-01-31T18:00:54Z</dcterms:modified>
</cp:coreProperties>
</file>