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5"/>
  </p:notesMasterIdLst>
  <p:sldIdLst>
    <p:sldId id="263" r:id="rId5"/>
    <p:sldId id="313" r:id="rId6"/>
    <p:sldId id="314" r:id="rId7"/>
    <p:sldId id="328" r:id="rId8"/>
    <p:sldId id="315" r:id="rId9"/>
    <p:sldId id="316" r:id="rId10"/>
    <p:sldId id="317" r:id="rId11"/>
    <p:sldId id="318" r:id="rId12"/>
    <p:sldId id="329" r:id="rId13"/>
    <p:sldId id="319" r:id="rId14"/>
    <p:sldId id="321" r:id="rId15"/>
    <p:sldId id="322" r:id="rId16"/>
    <p:sldId id="323" r:id="rId17"/>
    <p:sldId id="324" r:id="rId18"/>
    <p:sldId id="325" r:id="rId19"/>
    <p:sldId id="326" r:id="rId20"/>
    <p:sldId id="320" r:id="rId21"/>
    <p:sldId id="327" r:id="rId22"/>
    <p:sldId id="330" r:id="rId23"/>
    <p:sldId id="331" r:id="rId24"/>
    <p:sldId id="332" r:id="rId25"/>
    <p:sldId id="333" r:id="rId26"/>
    <p:sldId id="334" r:id="rId27"/>
    <p:sldId id="335" r:id="rId28"/>
    <p:sldId id="336" r:id="rId29"/>
    <p:sldId id="337" r:id="rId30"/>
    <p:sldId id="338" r:id="rId31"/>
    <p:sldId id="339" r:id="rId32"/>
    <p:sldId id="340" r:id="rId33"/>
    <p:sldId id="341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EF"/>
    <a:srgbClr val="F06721"/>
    <a:srgbClr val="FBBE9F"/>
    <a:srgbClr val="828282"/>
    <a:srgbClr val="14502E"/>
    <a:srgbClr val="F1334B"/>
    <a:srgbClr val="D4D1C6"/>
    <a:srgbClr val="002350"/>
    <a:srgbClr val="002450"/>
    <a:srgbClr val="4C4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0669AE-13CB-4E3D-8EA8-5DC90248BEB8}" v="850" dt="2025-02-21T11:00:23.6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3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öttönen Annu" userId="c9465fcc-07e7-4355-ba0d-d59ce3cc2408" providerId="ADAL" clId="{33BF2793-AC4C-41ED-AA50-18E2232D2843}"/>
    <pc:docChg chg="addSld">
      <pc:chgData name="Höttönen Annu" userId="c9465fcc-07e7-4355-ba0d-d59ce3cc2408" providerId="ADAL" clId="{33BF2793-AC4C-41ED-AA50-18E2232D2843}" dt="2024-12-08T09:45:21.871" v="0" actId="680"/>
      <pc:docMkLst>
        <pc:docMk/>
      </pc:docMkLst>
      <pc:sldChg chg="new">
        <pc:chgData name="Höttönen Annu" userId="c9465fcc-07e7-4355-ba0d-d59ce3cc2408" providerId="ADAL" clId="{33BF2793-AC4C-41ED-AA50-18E2232D2843}" dt="2024-12-08T09:45:21.871" v="0" actId="680"/>
        <pc:sldMkLst>
          <pc:docMk/>
          <pc:sldMk cId="1576153589" sldId="313"/>
        </pc:sldMkLst>
      </pc:sldChg>
    </pc:docChg>
  </pc:docChgLst>
  <pc:docChgLst>
    <pc:chgData name="Valovirta Aino" userId="b174ff7d-c49b-4c66-aba5-eefe0c6c7a05" providerId="ADAL" clId="{206302DC-0F23-439E-97E2-D5456EE59580}"/>
    <pc:docChg chg="undo custSel modSld">
      <pc:chgData name="Valovirta Aino" userId="b174ff7d-c49b-4c66-aba5-eefe0c6c7a05" providerId="ADAL" clId="{206302DC-0F23-439E-97E2-D5456EE59580}" dt="2024-02-16T13:05:10.556" v="161" actId="20577"/>
      <pc:docMkLst>
        <pc:docMk/>
      </pc:docMkLst>
      <pc:sldChg chg="addSp delSp modSp mod">
        <pc:chgData name="Valovirta Aino" userId="b174ff7d-c49b-4c66-aba5-eefe0c6c7a05" providerId="ADAL" clId="{206302DC-0F23-439E-97E2-D5456EE59580}" dt="2024-02-16T13:05:10.556" v="161" actId="20577"/>
        <pc:sldMkLst>
          <pc:docMk/>
          <pc:sldMk cId="288642509" sldId="260"/>
        </pc:sldMkLst>
      </pc:sldChg>
      <pc:sldChg chg="addSp delSp modSp">
        <pc:chgData name="Valovirta Aino" userId="b174ff7d-c49b-4c66-aba5-eefe0c6c7a05" providerId="ADAL" clId="{206302DC-0F23-439E-97E2-D5456EE59580}" dt="2024-02-16T13:04:44.900" v="123" actId="931"/>
        <pc:sldMkLst>
          <pc:docMk/>
          <pc:sldMk cId="1953918724" sldId="261"/>
        </pc:sldMkLst>
      </pc:sldChg>
      <pc:sldChg chg="addSp delSp modSp">
        <pc:chgData name="Valovirta Aino" userId="b174ff7d-c49b-4c66-aba5-eefe0c6c7a05" providerId="ADAL" clId="{206302DC-0F23-439E-97E2-D5456EE59580}" dt="2024-02-16T13:04:42.291" v="122" actId="931"/>
        <pc:sldMkLst>
          <pc:docMk/>
          <pc:sldMk cId="1059475825" sldId="311"/>
        </pc:sldMkLst>
      </pc:sldChg>
    </pc:docChg>
  </pc:docChgLst>
  <pc:docChgLst>
    <pc:chgData name="Paananen Topi" userId="4fcedb68-5b24-4285-bca6-34040223e6af" providerId="ADAL" clId="{8A393288-C1B3-5F45-B0B2-16289E16B839}"/>
    <pc:docChg chg="undo redo custSel addSld delSld modSld modMainMaster">
      <pc:chgData name="Paananen Topi" userId="4fcedb68-5b24-4285-bca6-34040223e6af" providerId="ADAL" clId="{8A393288-C1B3-5F45-B0B2-16289E16B839}" dt="2024-02-29T13:29:48.775" v="182" actId="20577"/>
      <pc:docMkLst>
        <pc:docMk/>
      </pc:docMkLst>
      <pc:sldChg chg="addSp delSp modSp mod">
        <pc:chgData name="Paananen Topi" userId="4fcedb68-5b24-4285-bca6-34040223e6af" providerId="ADAL" clId="{8A393288-C1B3-5F45-B0B2-16289E16B839}" dt="2024-02-07T08:57:27.090" v="14" actId="1076"/>
        <pc:sldMkLst>
          <pc:docMk/>
          <pc:sldMk cId="1769046443" sldId="291"/>
        </pc:sldMkLst>
      </pc:sldChg>
      <pc:sldChg chg="del">
        <pc:chgData name="Paananen Topi" userId="4fcedb68-5b24-4285-bca6-34040223e6af" providerId="ADAL" clId="{8A393288-C1B3-5F45-B0B2-16289E16B839}" dt="2024-02-22T12:41:35.408" v="129" actId="2696"/>
        <pc:sldMkLst>
          <pc:docMk/>
          <pc:sldMk cId="1033444995" sldId="294"/>
        </pc:sldMkLst>
      </pc:sldChg>
      <pc:sldChg chg="modSp mod">
        <pc:chgData name="Paananen Topi" userId="4fcedb68-5b24-4285-bca6-34040223e6af" providerId="ADAL" clId="{8A393288-C1B3-5F45-B0B2-16289E16B839}" dt="2024-02-29T13:29:48.775" v="182" actId="20577"/>
        <pc:sldMkLst>
          <pc:docMk/>
          <pc:sldMk cId="3803729763" sldId="307"/>
        </pc:sldMkLst>
      </pc:sldChg>
      <pc:sldChg chg="addSp delSp modSp mod">
        <pc:chgData name="Paananen Topi" userId="4fcedb68-5b24-4285-bca6-34040223e6af" providerId="ADAL" clId="{8A393288-C1B3-5F45-B0B2-16289E16B839}" dt="2024-02-22T13:11:26.017" v="153"/>
        <pc:sldMkLst>
          <pc:docMk/>
          <pc:sldMk cId="2529945530" sldId="310"/>
        </pc:sldMkLst>
      </pc:sldChg>
      <pc:sldChg chg="addSp delSp modSp add mod">
        <pc:chgData name="Paananen Topi" userId="4fcedb68-5b24-4285-bca6-34040223e6af" providerId="ADAL" clId="{8A393288-C1B3-5F45-B0B2-16289E16B839}" dt="2024-02-22T13:11:14.282" v="150" actId="1076"/>
        <pc:sldMkLst>
          <pc:docMk/>
          <pc:sldMk cId="3983292307" sldId="312"/>
        </pc:sldMkLst>
      </pc:sldChg>
      <pc:sldChg chg="add">
        <pc:chgData name="Paananen Topi" userId="4fcedb68-5b24-4285-bca6-34040223e6af" providerId="ADAL" clId="{8A393288-C1B3-5F45-B0B2-16289E16B839}" dt="2024-02-22T13:11:44.658" v="154"/>
        <pc:sldMkLst>
          <pc:docMk/>
          <pc:sldMk cId="1537371816" sldId="313"/>
        </pc:sldMkLst>
      </pc:sldChg>
      <pc:sldChg chg="add">
        <pc:chgData name="Paananen Topi" userId="4fcedb68-5b24-4285-bca6-34040223e6af" providerId="ADAL" clId="{8A393288-C1B3-5F45-B0B2-16289E16B839}" dt="2024-02-22T13:11:44.658" v="154"/>
        <pc:sldMkLst>
          <pc:docMk/>
          <pc:sldMk cId="729504845" sldId="314"/>
        </pc:sldMkLst>
      </pc:sldChg>
      <pc:sldMasterChg chg="modSldLayout">
        <pc:chgData name="Paananen Topi" userId="4fcedb68-5b24-4285-bca6-34040223e6af" providerId="ADAL" clId="{8A393288-C1B3-5F45-B0B2-16289E16B839}" dt="2024-02-22T12:41:14.769" v="122" actId="1076"/>
        <pc:sldMasterMkLst>
          <pc:docMk/>
          <pc:sldMasterMk cId="4203154310" sldId="2147483648"/>
        </pc:sldMasterMkLst>
        <pc:sldLayoutChg chg="modSp mod">
          <pc:chgData name="Paananen Topi" userId="4fcedb68-5b24-4285-bca6-34040223e6af" providerId="ADAL" clId="{8A393288-C1B3-5F45-B0B2-16289E16B839}" dt="2024-02-22T12:41:14.769" v="122" actId="1076"/>
          <pc:sldLayoutMkLst>
            <pc:docMk/>
            <pc:sldMasterMk cId="4203154310" sldId="2147483648"/>
            <pc:sldLayoutMk cId="2246110362" sldId="2147483694"/>
          </pc:sldLayoutMkLst>
        </pc:sldLayoutChg>
      </pc:sldMasterChg>
    </pc:docChg>
  </pc:docChgLst>
  <pc:docChgLst>
    <pc:chgData name="Mäki Birgitta" userId="159a89c8-7ae6-4dc5-8f90-cec04bb4b301" providerId="ADAL" clId="{95DD9303-BD0B-4D33-A243-9C86759EC118}"/>
    <pc:docChg chg="undo custSel modSld">
      <pc:chgData name="Mäki Birgitta" userId="159a89c8-7ae6-4dc5-8f90-cec04bb4b301" providerId="ADAL" clId="{95DD9303-BD0B-4D33-A243-9C86759EC118}" dt="2024-08-02T13:29:20.046" v="1073" actId="1582"/>
      <pc:docMkLst>
        <pc:docMk/>
      </pc:docMkLst>
      <pc:sldChg chg="addSp delSp modSp mod">
        <pc:chgData name="Mäki Birgitta" userId="159a89c8-7ae6-4dc5-8f90-cec04bb4b301" providerId="ADAL" clId="{95DD9303-BD0B-4D33-A243-9C86759EC118}" dt="2024-08-02T13:29:20.046" v="1073" actId="1582"/>
        <pc:sldMkLst>
          <pc:docMk/>
          <pc:sldMk cId="2058083649" sldId="296"/>
        </pc:sldMkLst>
      </pc:sldChg>
    </pc:docChg>
  </pc:docChgLst>
  <pc:docChgLst>
    <pc:chgData name="Launimaa Lasse" userId="52b4eb68-4d6b-4a35-bccb-c964f855dbbf" providerId="ADAL" clId="{0C908FA7-BDAF-4E7E-AEF2-5DFF36617D86}"/>
    <pc:docChg chg="undo custSel delSld modSld sldOrd">
      <pc:chgData name="Launimaa Lasse" userId="52b4eb68-4d6b-4a35-bccb-c964f855dbbf" providerId="ADAL" clId="{0C908FA7-BDAF-4E7E-AEF2-5DFF36617D86}" dt="2024-11-28T14:57:38.331" v="1373" actId="27918"/>
      <pc:docMkLst>
        <pc:docMk/>
      </pc:docMkLst>
      <pc:sldChg chg="del">
        <pc:chgData name="Launimaa Lasse" userId="52b4eb68-4d6b-4a35-bccb-c964f855dbbf" providerId="ADAL" clId="{0C908FA7-BDAF-4E7E-AEF2-5DFF36617D86}" dt="2024-11-28T11:27:30.678" v="4" actId="47"/>
        <pc:sldMkLst>
          <pc:docMk/>
          <pc:sldMk cId="2413930808" sldId="257"/>
        </pc:sldMkLst>
      </pc:sldChg>
      <pc:sldChg chg="del">
        <pc:chgData name="Launimaa Lasse" userId="52b4eb68-4d6b-4a35-bccb-c964f855dbbf" providerId="ADAL" clId="{0C908FA7-BDAF-4E7E-AEF2-5DFF36617D86}" dt="2024-11-28T11:28:26.763" v="19" actId="47"/>
        <pc:sldMkLst>
          <pc:docMk/>
          <pc:sldMk cId="288642509" sldId="260"/>
        </pc:sldMkLst>
      </pc:sldChg>
      <pc:sldChg chg="del">
        <pc:chgData name="Launimaa Lasse" userId="52b4eb68-4d6b-4a35-bccb-c964f855dbbf" providerId="ADAL" clId="{0C908FA7-BDAF-4E7E-AEF2-5DFF36617D86}" dt="2024-11-28T11:28:26.763" v="19" actId="47"/>
        <pc:sldMkLst>
          <pc:docMk/>
          <pc:sldMk cId="1953918724" sldId="261"/>
        </pc:sldMkLst>
      </pc:sldChg>
      <pc:sldChg chg="del">
        <pc:chgData name="Launimaa Lasse" userId="52b4eb68-4d6b-4a35-bccb-c964f855dbbf" providerId="ADAL" clId="{0C908FA7-BDAF-4E7E-AEF2-5DFF36617D86}" dt="2024-11-28T11:28:26.763" v="19" actId="47"/>
        <pc:sldMkLst>
          <pc:docMk/>
          <pc:sldMk cId="1175391261" sldId="262"/>
        </pc:sldMkLst>
      </pc:sldChg>
      <pc:sldChg chg="modSp mod">
        <pc:chgData name="Launimaa Lasse" userId="52b4eb68-4d6b-4a35-bccb-c964f855dbbf" providerId="ADAL" clId="{0C908FA7-BDAF-4E7E-AEF2-5DFF36617D86}" dt="2024-11-28T11:29:25.127" v="136" actId="20577"/>
        <pc:sldMkLst>
          <pc:docMk/>
          <pc:sldMk cId="1156498782" sldId="263"/>
        </pc:sldMkLst>
        <pc:spChg chg="mod">
          <ac:chgData name="Launimaa Lasse" userId="52b4eb68-4d6b-4a35-bccb-c964f855dbbf" providerId="ADAL" clId="{0C908FA7-BDAF-4E7E-AEF2-5DFF36617D86}" dt="2024-11-28T11:29:07.605" v="85" actId="14100"/>
          <ac:spMkLst>
            <pc:docMk/>
            <pc:sldMk cId="1156498782" sldId="263"/>
            <ac:spMk id="3" creationId="{52E734F1-58E4-36BE-7D31-35331615DC7B}"/>
          </ac:spMkLst>
        </pc:spChg>
        <pc:spChg chg="mod">
          <ac:chgData name="Launimaa Lasse" userId="52b4eb68-4d6b-4a35-bccb-c964f855dbbf" providerId="ADAL" clId="{0C908FA7-BDAF-4E7E-AEF2-5DFF36617D86}" dt="2024-11-28T11:29:25.127" v="136" actId="20577"/>
          <ac:spMkLst>
            <pc:docMk/>
            <pc:sldMk cId="1156498782" sldId="263"/>
            <ac:spMk id="6" creationId="{567D80D2-31B5-0300-85C9-AEE8B57AADE5}"/>
          </ac:spMkLst>
        </pc:spChg>
      </pc:sldChg>
      <pc:sldChg chg="del">
        <pc:chgData name="Launimaa Lasse" userId="52b4eb68-4d6b-4a35-bccb-c964f855dbbf" providerId="ADAL" clId="{0C908FA7-BDAF-4E7E-AEF2-5DFF36617D86}" dt="2024-11-28T11:28:19.749" v="17" actId="47"/>
        <pc:sldMkLst>
          <pc:docMk/>
          <pc:sldMk cId="314200779" sldId="264"/>
        </pc:sldMkLst>
      </pc:sldChg>
      <pc:sldChg chg="del">
        <pc:chgData name="Launimaa Lasse" userId="52b4eb68-4d6b-4a35-bccb-c964f855dbbf" providerId="ADAL" clId="{0C908FA7-BDAF-4E7E-AEF2-5DFF36617D86}" dt="2024-11-28T11:28:19.749" v="17" actId="47"/>
        <pc:sldMkLst>
          <pc:docMk/>
          <pc:sldMk cId="4225340183" sldId="265"/>
        </pc:sldMkLst>
      </pc:sldChg>
      <pc:sldChg chg="del">
        <pc:chgData name="Launimaa Lasse" userId="52b4eb68-4d6b-4a35-bccb-c964f855dbbf" providerId="ADAL" clId="{0C908FA7-BDAF-4E7E-AEF2-5DFF36617D86}" dt="2024-11-28T11:28:12.692" v="16" actId="47"/>
        <pc:sldMkLst>
          <pc:docMk/>
          <pc:sldMk cId="3188456664" sldId="266"/>
        </pc:sldMkLst>
      </pc:sldChg>
      <pc:sldChg chg="del">
        <pc:chgData name="Launimaa Lasse" userId="52b4eb68-4d6b-4a35-bccb-c964f855dbbf" providerId="ADAL" clId="{0C908FA7-BDAF-4E7E-AEF2-5DFF36617D86}" dt="2024-11-28T11:28:01.624" v="14" actId="47"/>
        <pc:sldMkLst>
          <pc:docMk/>
          <pc:sldMk cId="3303979316" sldId="269"/>
        </pc:sldMkLst>
      </pc:sldChg>
      <pc:sldChg chg="del">
        <pc:chgData name="Launimaa Lasse" userId="52b4eb68-4d6b-4a35-bccb-c964f855dbbf" providerId="ADAL" clId="{0C908FA7-BDAF-4E7E-AEF2-5DFF36617D86}" dt="2024-11-28T11:28:01.624" v="14" actId="47"/>
        <pc:sldMkLst>
          <pc:docMk/>
          <pc:sldMk cId="2908188533" sldId="270"/>
        </pc:sldMkLst>
      </pc:sldChg>
      <pc:sldChg chg="del">
        <pc:chgData name="Launimaa Lasse" userId="52b4eb68-4d6b-4a35-bccb-c964f855dbbf" providerId="ADAL" clId="{0C908FA7-BDAF-4E7E-AEF2-5DFF36617D86}" dt="2024-11-28T11:27:57.281" v="13" actId="47"/>
        <pc:sldMkLst>
          <pc:docMk/>
          <pc:sldMk cId="3397890013" sldId="271"/>
        </pc:sldMkLst>
      </pc:sldChg>
      <pc:sldChg chg="del">
        <pc:chgData name="Launimaa Lasse" userId="52b4eb68-4d6b-4a35-bccb-c964f855dbbf" providerId="ADAL" clId="{0C908FA7-BDAF-4E7E-AEF2-5DFF36617D86}" dt="2024-11-28T11:27:55.931" v="12" actId="47"/>
        <pc:sldMkLst>
          <pc:docMk/>
          <pc:sldMk cId="3532820696" sldId="272"/>
        </pc:sldMkLst>
      </pc:sldChg>
      <pc:sldChg chg="del">
        <pc:chgData name="Launimaa Lasse" userId="52b4eb68-4d6b-4a35-bccb-c964f855dbbf" providerId="ADAL" clId="{0C908FA7-BDAF-4E7E-AEF2-5DFF36617D86}" dt="2024-11-28T11:27:43.972" v="8" actId="47"/>
        <pc:sldMkLst>
          <pc:docMk/>
          <pc:sldMk cId="3298222650" sldId="273"/>
        </pc:sldMkLst>
      </pc:sldChg>
      <pc:sldChg chg="del">
        <pc:chgData name="Launimaa Lasse" userId="52b4eb68-4d6b-4a35-bccb-c964f855dbbf" providerId="ADAL" clId="{0C908FA7-BDAF-4E7E-AEF2-5DFF36617D86}" dt="2024-11-28T11:27:40.752" v="7" actId="47"/>
        <pc:sldMkLst>
          <pc:docMk/>
          <pc:sldMk cId="3690890222" sldId="274"/>
        </pc:sldMkLst>
      </pc:sldChg>
      <pc:sldChg chg="del">
        <pc:chgData name="Launimaa Lasse" userId="52b4eb68-4d6b-4a35-bccb-c964f855dbbf" providerId="ADAL" clId="{0C908FA7-BDAF-4E7E-AEF2-5DFF36617D86}" dt="2024-11-28T11:28:21.743" v="18" actId="47"/>
        <pc:sldMkLst>
          <pc:docMk/>
          <pc:sldMk cId="2240074264" sldId="275"/>
        </pc:sldMkLst>
      </pc:sldChg>
      <pc:sldChg chg="del">
        <pc:chgData name="Launimaa Lasse" userId="52b4eb68-4d6b-4a35-bccb-c964f855dbbf" providerId="ADAL" clId="{0C908FA7-BDAF-4E7E-AEF2-5DFF36617D86}" dt="2024-11-28T11:27:34.897" v="5" actId="47"/>
        <pc:sldMkLst>
          <pc:docMk/>
          <pc:sldMk cId="3606182826" sldId="276"/>
        </pc:sldMkLst>
      </pc:sldChg>
      <pc:sldChg chg="modSp mod">
        <pc:chgData name="Launimaa Lasse" userId="52b4eb68-4d6b-4a35-bccb-c964f855dbbf" providerId="ADAL" clId="{0C908FA7-BDAF-4E7E-AEF2-5DFF36617D86}" dt="2024-11-28T14:49:18.531" v="1321" actId="20577"/>
        <pc:sldMkLst>
          <pc:docMk/>
          <pc:sldMk cId="1779815826" sldId="278"/>
        </pc:sldMkLst>
      </pc:sldChg>
      <pc:sldChg chg="del">
        <pc:chgData name="Launimaa Lasse" userId="52b4eb68-4d6b-4a35-bccb-c964f855dbbf" providerId="ADAL" clId="{0C908FA7-BDAF-4E7E-AEF2-5DFF36617D86}" dt="2024-11-28T11:27:18.050" v="2" actId="47"/>
        <pc:sldMkLst>
          <pc:docMk/>
          <pc:sldMk cId="517635440" sldId="283"/>
        </pc:sldMkLst>
      </pc:sldChg>
      <pc:sldChg chg="del">
        <pc:chgData name="Launimaa Lasse" userId="52b4eb68-4d6b-4a35-bccb-c964f855dbbf" providerId="ADAL" clId="{0C908FA7-BDAF-4E7E-AEF2-5DFF36617D86}" dt="2024-11-28T11:27:20.421" v="3" actId="47"/>
        <pc:sldMkLst>
          <pc:docMk/>
          <pc:sldMk cId="3389235650" sldId="284"/>
        </pc:sldMkLst>
      </pc:sldChg>
      <pc:sldChg chg="modSp mod ord">
        <pc:chgData name="Launimaa Lasse" userId="52b4eb68-4d6b-4a35-bccb-c964f855dbbf" providerId="ADAL" clId="{0C908FA7-BDAF-4E7E-AEF2-5DFF36617D86}" dt="2024-11-28T12:51:32.046" v="1131" actId="14100"/>
        <pc:sldMkLst>
          <pc:docMk/>
          <pc:sldMk cId="2338308393" sldId="285"/>
        </pc:sldMkLst>
      </pc:sldChg>
      <pc:sldChg chg="addSp delSp modSp mod ord">
        <pc:chgData name="Launimaa Lasse" userId="52b4eb68-4d6b-4a35-bccb-c964f855dbbf" providerId="ADAL" clId="{0C908FA7-BDAF-4E7E-AEF2-5DFF36617D86}" dt="2024-11-28T14:57:38.331" v="1373" actId="27918"/>
        <pc:sldMkLst>
          <pc:docMk/>
          <pc:sldMk cId="1611540099" sldId="286"/>
        </pc:sldMkLst>
      </pc:sldChg>
      <pc:sldChg chg="del">
        <pc:chgData name="Launimaa Lasse" userId="52b4eb68-4d6b-4a35-bccb-c964f855dbbf" providerId="ADAL" clId="{0C908FA7-BDAF-4E7E-AEF2-5DFF36617D86}" dt="2024-11-28T11:27:00.946" v="0" actId="47"/>
        <pc:sldMkLst>
          <pc:docMk/>
          <pc:sldMk cId="1769046443" sldId="291"/>
        </pc:sldMkLst>
      </pc:sldChg>
      <pc:sldChg chg="del">
        <pc:chgData name="Launimaa Lasse" userId="52b4eb68-4d6b-4a35-bccb-c964f855dbbf" providerId="ADAL" clId="{0C908FA7-BDAF-4E7E-AEF2-5DFF36617D86}" dt="2024-11-28T11:28:09.809" v="15" actId="47"/>
        <pc:sldMkLst>
          <pc:docMk/>
          <pc:sldMk cId="2058083649" sldId="296"/>
        </pc:sldMkLst>
      </pc:sldChg>
      <pc:sldChg chg="del">
        <pc:chgData name="Launimaa Lasse" userId="52b4eb68-4d6b-4a35-bccb-c964f855dbbf" providerId="ADAL" clId="{0C908FA7-BDAF-4E7E-AEF2-5DFF36617D86}" dt="2024-11-28T11:28:01.624" v="14" actId="47"/>
        <pc:sldMkLst>
          <pc:docMk/>
          <pc:sldMk cId="3043838730" sldId="297"/>
        </pc:sldMkLst>
      </pc:sldChg>
      <pc:sldChg chg="del">
        <pc:chgData name="Launimaa Lasse" userId="52b4eb68-4d6b-4a35-bccb-c964f855dbbf" providerId="ADAL" clId="{0C908FA7-BDAF-4E7E-AEF2-5DFF36617D86}" dt="2024-11-28T11:27:37.289" v="6" actId="47"/>
        <pc:sldMkLst>
          <pc:docMk/>
          <pc:sldMk cId="235935201" sldId="298"/>
        </pc:sldMkLst>
      </pc:sldChg>
      <pc:sldChg chg="del">
        <pc:chgData name="Launimaa Lasse" userId="52b4eb68-4d6b-4a35-bccb-c964f855dbbf" providerId="ADAL" clId="{0C908FA7-BDAF-4E7E-AEF2-5DFF36617D86}" dt="2024-11-28T11:27:45.974" v="9" actId="47"/>
        <pc:sldMkLst>
          <pc:docMk/>
          <pc:sldMk cId="2258135036" sldId="304"/>
        </pc:sldMkLst>
      </pc:sldChg>
      <pc:sldChg chg="del">
        <pc:chgData name="Launimaa Lasse" userId="52b4eb68-4d6b-4a35-bccb-c964f855dbbf" providerId="ADAL" clId="{0C908FA7-BDAF-4E7E-AEF2-5DFF36617D86}" dt="2024-11-28T11:27:53.655" v="11" actId="47"/>
        <pc:sldMkLst>
          <pc:docMk/>
          <pc:sldMk cId="2564526874" sldId="306"/>
        </pc:sldMkLst>
      </pc:sldChg>
      <pc:sldChg chg="del">
        <pc:chgData name="Launimaa Lasse" userId="52b4eb68-4d6b-4a35-bccb-c964f855dbbf" providerId="ADAL" clId="{0C908FA7-BDAF-4E7E-AEF2-5DFF36617D86}" dt="2024-11-28T11:27:52.080" v="10" actId="47"/>
        <pc:sldMkLst>
          <pc:docMk/>
          <pc:sldMk cId="3803729763" sldId="307"/>
        </pc:sldMkLst>
      </pc:sldChg>
      <pc:sldChg chg="del">
        <pc:chgData name="Launimaa Lasse" userId="52b4eb68-4d6b-4a35-bccb-c964f855dbbf" providerId="ADAL" clId="{0C908FA7-BDAF-4E7E-AEF2-5DFF36617D86}" dt="2024-11-28T11:28:19.749" v="17" actId="47"/>
        <pc:sldMkLst>
          <pc:docMk/>
          <pc:sldMk cId="1578503570" sldId="308"/>
        </pc:sldMkLst>
      </pc:sldChg>
      <pc:sldChg chg="del">
        <pc:chgData name="Launimaa Lasse" userId="52b4eb68-4d6b-4a35-bccb-c964f855dbbf" providerId="ADAL" clId="{0C908FA7-BDAF-4E7E-AEF2-5DFF36617D86}" dt="2024-11-28T11:28:01.624" v="14" actId="47"/>
        <pc:sldMkLst>
          <pc:docMk/>
          <pc:sldMk cId="3104666448" sldId="309"/>
        </pc:sldMkLst>
      </pc:sldChg>
      <pc:sldChg chg="del">
        <pc:chgData name="Launimaa Lasse" userId="52b4eb68-4d6b-4a35-bccb-c964f855dbbf" providerId="ADAL" clId="{0C908FA7-BDAF-4E7E-AEF2-5DFF36617D86}" dt="2024-11-28T11:27:10.253" v="1" actId="47"/>
        <pc:sldMkLst>
          <pc:docMk/>
          <pc:sldMk cId="2529945530" sldId="310"/>
        </pc:sldMkLst>
      </pc:sldChg>
      <pc:sldChg chg="del">
        <pc:chgData name="Launimaa Lasse" userId="52b4eb68-4d6b-4a35-bccb-c964f855dbbf" providerId="ADAL" clId="{0C908FA7-BDAF-4E7E-AEF2-5DFF36617D86}" dt="2024-11-28T11:28:26.763" v="19" actId="47"/>
        <pc:sldMkLst>
          <pc:docMk/>
          <pc:sldMk cId="1059475825" sldId="311"/>
        </pc:sldMkLst>
      </pc:sldChg>
      <pc:sldChg chg="del">
        <pc:chgData name="Launimaa Lasse" userId="52b4eb68-4d6b-4a35-bccb-c964f855dbbf" providerId="ADAL" clId="{0C908FA7-BDAF-4E7E-AEF2-5DFF36617D86}" dt="2024-11-28T11:27:10.253" v="1" actId="47"/>
        <pc:sldMkLst>
          <pc:docMk/>
          <pc:sldMk cId="1537371816" sldId="313"/>
        </pc:sldMkLst>
      </pc:sldChg>
      <pc:sldChg chg="del">
        <pc:chgData name="Launimaa Lasse" userId="52b4eb68-4d6b-4a35-bccb-c964f855dbbf" providerId="ADAL" clId="{0C908FA7-BDAF-4E7E-AEF2-5DFF36617D86}" dt="2024-11-28T11:27:10.253" v="1" actId="47"/>
        <pc:sldMkLst>
          <pc:docMk/>
          <pc:sldMk cId="729504845" sldId="314"/>
        </pc:sldMkLst>
      </pc:sldChg>
      <pc:sldMasterChg chg="delSldLayout">
        <pc:chgData name="Launimaa Lasse" userId="52b4eb68-4d6b-4a35-bccb-c964f855dbbf" providerId="ADAL" clId="{0C908FA7-BDAF-4E7E-AEF2-5DFF36617D86}" dt="2024-11-28T11:27:10.253" v="1" actId="47"/>
        <pc:sldMasterMkLst>
          <pc:docMk/>
          <pc:sldMasterMk cId="4203154310" sldId="2147483648"/>
        </pc:sldMasterMkLst>
        <pc:sldLayoutChg chg="del">
          <pc:chgData name="Launimaa Lasse" userId="52b4eb68-4d6b-4a35-bccb-c964f855dbbf" providerId="ADAL" clId="{0C908FA7-BDAF-4E7E-AEF2-5DFF36617D86}" dt="2024-11-28T11:27:10.253" v="1" actId="47"/>
          <pc:sldLayoutMkLst>
            <pc:docMk/>
            <pc:sldMasterMk cId="4203154310" sldId="2147483648"/>
            <pc:sldLayoutMk cId="3356095837" sldId="2147483704"/>
          </pc:sldLayoutMkLst>
        </pc:sldLayoutChg>
      </pc:sldMasterChg>
    </pc:docChg>
  </pc:docChgLst>
  <pc:docChgLst>
    <pc:chgData name="Koskela Hanna" userId="S::hanna.koskela@oulu2026.eu::a857d1f5-2832-45c0-8b39-831430136372" providerId="AD" clId="Web-{E96A5A0C-6877-003B-A4F3-A64509753890}"/>
    <pc:docChg chg="modSld">
      <pc:chgData name="Koskela Hanna" userId="S::hanna.koskela@oulu2026.eu::a857d1f5-2832-45c0-8b39-831430136372" providerId="AD" clId="Web-{E96A5A0C-6877-003B-A4F3-A64509753890}" dt="2024-11-04T12:58:41.061" v="1"/>
      <pc:docMkLst>
        <pc:docMk/>
      </pc:docMkLst>
      <pc:sldChg chg="addSp delSp modSp">
        <pc:chgData name="Koskela Hanna" userId="S::hanna.koskela@oulu2026.eu::a857d1f5-2832-45c0-8b39-831430136372" providerId="AD" clId="Web-{E96A5A0C-6877-003B-A4F3-A64509753890}" dt="2024-11-04T12:58:41.061" v="1"/>
        <pc:sldMkLst>
          <pc:docMk/>
          <pc:sldMk cId="517635440" sldId="283"/>
        </pc:sldMkLst>
      </pc:sldChg>
    </pc:docChg>
  </pc:docChgLst>
  <pc:docChgLst>
    <pc:chgData name="Niemelä Anni" userId="22b65f94-7b80-4d2c-8abf-a0d214d163c6" providerId="ADAL" clId="{1BAFB552-CBE8-4CBB-AE1A-5301B11E25FB}"/>
    <pc:docChg chg="delSld modSld">
      <pc:chgData name="Niemelä Anni" userId="22b65f94-7b80-4d2c-8abf-a0d214d163c6" providerId="ADAL" clId="{1BAFB552-CBE8-4CBB-AE1A-5301B11E25FB}" dt="2025-01-17T11:10:27.676" v="34" actId="47"/>
      <pc:docMkLst>
        <pc:docMk/>
      </pc:docMkLst>
      <pc:sldChg chg="modSp mod">
        <pc:chgData name="Niemelä Anni" userId="22b65f94-7b80-4d2c-8abf-a0d214d163c6" providerId="ADAL" clId="{1BAFB552-CBE8-4CBB-AE1A-5301B11E25FB}" dt="2025-01-17T11:10:20.107" v="33" actId="20577"/>
        <pc:sldMkLst>
          <pc:docMk/>
          <pc:sldMk cId="1156498782" sldId="263"/>
        </pc:sldMkLst>
        <pc:spChg chg="mod">
          <ac:chgData name="Niemelä Anni" userId="22b65f94-7b80-4d2c-8abf-a0d214d163c6" providerId="ADAL" clId="{1BAFB552-CBE8-4CBB-AE1A-5301B11E25FB}" dt="2025-01-17T11:10:12.725" v="22" actId="14100"/>
          <ac:spMkLst>
            <pc:docMk/>
            <pc:sldMk cId="1156498782" sldId="263"/>
            <ac:spMk id="3" creationId="{52E734F1-58E4-36BE-7D31-35331615DC7B}"/>
          </ac:spMkLst>
        </pc:spChg>
        <pc:spChg chg="mod">
          <ac:chgData name="Niemelä Anni" userId="22b65f94-7b80-4d2c-8abf-a0d214d163c6" providerId="ADAL" clId="{1BAFB552-CBE8-4CBB-AE1A-5301B11E25FB}" dt="2025-01-17T11:10:20.107" v="33" actId="20577"/>
          <ac:spMkLst>
            <pc:docMk/>
            <pc:sldMk cId="1156498782" sldId="263"/>
            <ac:spMk id="6" creationId="{567D80D2-31B5-0300-85C9-AEE8B57AADE5}"/>
          </ac:spMkLst>
        </pc:spChg>
      </pc:sldChg>
      <pc:sldChg chg="del">
        <pc:chgData name="Niemelä Anni" userId="22b65f94-7b80-4d2c-8abf-a0d214d163c6" providerId="ADAL" clId="{1BAFB552-CBE8-4CBB-AE1A-5301B11E25FB}" dt="2025-01-17T11:10:27.676" v="34" actId="47"/>
        <pc:sldMkLst>
          <pc:docMk/>
          <pc:sldMk cId="1576153589" sldId="313"/>
        </pc:sldMkLst>
      </pc:sldChg>
    </pc:docChg>
  </pc:docChgLst>
  <pc:docChgLst>
    <pc:chgData name="Niemelä Anni" userId="22b65f94-7b80-4d2c-8abf-a0d214d163c6" providerId="ADAL" clId="{450669AE-13CB-4E3D-8EA8-5DC90248BEB8}"/>
    <pc:docChg chg="undo redo custSel addSld delSld modSld sldOrd">
      <pc:chgData name="Niemelä Anni" userId="22b65f94-7b80-4d2c-8abf-a0d214d163c6" providerId="ADAL" clId="{450669AE-13CB-4E3D-8EA8-5DC90248BEB8}" dt="2025-02-21T11:19:11.326" v="4506" actId="478"/>
      <pc:docMkLst>
        <pc:docMk/>
      </pc:docMkLst>
      <pc:sldChg chg="modSp mod">
        <pc:chgData name="Niemelä Anni" userId="22b65f94-7b80-4d2c-8abf-a0d214d163c6" providerId="ADAL" clId="{450669AE-13CB-4E3D-8EA8-5DC90248BEB8}" dt="2025-02-21T08:58:15.987" v="10" actId="20577"/>
        <pc:sldMkLst>
          <pc:docMk/>
          <pc:sldMk cId="1156498782" sldId="263"/>
        </pc:sldMkLst>
        <pc:spChg chg="mod">
          <ac:chgData name="Niemelä Anni" userId="22b65f94-7b80-4d2c-8abf-a0d214d163c6" providerId="ADAL" clId="{450669AE-13CB-4E3D-8EA8-5DC90248BEB8}" dt="2025-02-21T08:58:15.987" v="10" actId="20577"/>
          <ac:spMkLst>
            <pc:docMk/>
            <pc:sldMk cId="1156498782" sldId="263"/>
            <ac:spMk id="3" creationId="{52E734F1-58E4-36BE-7D31-35331615DC7B}"/>
          </ac:spMkLst>
        </pc:spChg>
      </pc:sldChg>
      <pc:sldChg chg="del">
        <pc:chgData name="Niemelä Anni" userId="22b65f94-7b80-4d2c-8abf-a0d214d163c6" providerId="ADAL" clId="{450669AE-13CB-4E3D-8EA8-5DC90248BEB8}" dt="2025-02-21T08:59:38.666" v="150" actId="47"/>
        <pc:sldMkLst>
          <pc:docMk/>
          <pc:sldMk cId="1779815826" sldId="278"/>
        </pc:sldMkLst>
      </pc:sldChg>
      <pc:sldChg chg="del">
        <pc:chgData name="Niemelä Anni" userId="22b65f94-7b80-4d2c-8abf-a0d214d163c6" providerId="ADAL" clId="{450669AE-13CB-4E3D-8EA8-5DC90248BEB8}" dt="2025-02-21T09:01:31.626" v="269" actId="47"/>
        <pc:sldMkLst>
          <pc:docMk/>
          <pc:sldMk cId="2078835823" sldId="279"/>
        </pc:sldMkLst>
      </pc:sldChg>
      <pc:sldChg chg="add del">
        <pc:chgData name="Niemelä Anni" userId="22b65f94-7b80-4d2c-8abf-a0d214d163c6" providerId="ADAL" clId="{450669AE-13CB-4E3D-8EA8-5DC90248BEB8}" dt="2025-02-21T09:01:33.882" v="271" actId="47"/>
        <pc:sldMkLst>
          <pc:docMk/>
          <pc:sldMk cId="2338308393" sldId="285"/>
        </pc:sldMkLst>
      </pc:sldChg>
      <pc:sldChg chg="del">
        <pc:chgData name="Niemelä Anni" userId="22b65f94-7b80-4d2c-8abf-a0d214d163c6" providerId="ADAL" clId="{450669AE-13CB-4E3D-8EA8-5DC90248BEB8}" dt="2025-02-21T09:01:32.636" v="270" actId="47"/>
        <pc:sldMkLst>
          <pc:docMk/>
          <pc:sldMk cId="1611540099" sldId="286"/>
        </pc:sldMkLst>
      </pc:sldChg>
      <pc:sldChg chg="del">
        <pc:chgData name="Niemelä Anni" userId="22b65f94-7b80-4d2c-8abf-a0d214d163c6" providerId="ADAL" clId="{450669AE-13CB-4E3D-8EA8-5DC90248BEB8}" dt="2025-02-21T09:01:25.346" v="261" actId="47"/>
        <pc:sldMkLst>
          <pc:docMk/>
          <pc:sldMk cId="326640133" sldId="287"/>
        </pc:sldMkLst>
      </pc:sldChg>
      <pc:sldChg chg="del">
        <pc:chgData name="Niemelä Anni" userId="22b65f94-7b80-4d2c-8abf-a0d214d163c6" providerId="ADAL" clId="{450669AE-13CB-4E3D-8EA8-5DC90248BEB8}" dt="2025-02-21T09:01:26.631" v="264" actId="47"/>
        <pc:sldMkLst>
          <pc:docMk/>
          <pc:sldMk cId="52867312" sldId="290"/>
        </pc:sldMkLst>
      </pc:sldChg>
      <pc:sldChg chg="del">
        <pc:chgData name="Niemelä Anni" userId="22b65f94-7b80-4d2c-8abf-a0d214d163c6" providerId="ADAL" clId="{450669AE-13CB-4E3D-8EA8-5DC90248BEB8}" dt="2025-02-21T09:01:27.021" v="265" actId="47"/>
        <pc:sldMkLst>
          <pc:docMk/>
          <pc:sldMk cId="1274691264" sldId="292"/>
        </pc:sldMkLst>
      </pc:sldChg>
      <pc:sldChg chg="del">
        <pc:chgData name="Niemelä Anni" userId="22b65f94-7b80-4d2c-8abf-a0d214d163c6" providerId="ADAL" clId="{450669AE-13CB-4E3D-8EA8-5DC90248BEB8}" dt="2025-02-21T09:01:27.636" v="266" actId="47"/>
        <pc:sldMkLst>
          <pc:docMk/>
          <pc:sldMk cId="3011580766" sldId="293"/>
        </pc:sldMkLst>
      </pc:sldChg>
      <pc:sldChg chg="del">
        <pc:chgData name="Niemelä Anni" userId="22b65f94-7b80-4d2c-8abf-a0d214d163c6" providerId="ADAL" clId="{450669AE-13CB-4E3D-8EA8-5DC90248BEB8}" dt="2025-02-21T09:01:24.173" v="258" actId="47"/>
        <pc:sldMkLst>
          <pc:docMk/>
          <pc:sldMk cId="2037582372" sldId="299"/>
        </pc:sldMkLst>
      </pc:sldChg>
      <pc:sldChg chg="del">
        <pc:chgData name="Niemelä Anni" userId="22b65f94-7b80-4d2c-8abf-a0d214d163c6" providerId="ADAL" clId="{450669AE-13CB-4E3D-8EA8-5DC90248BEB8}" dt="2025-02-21T09:01:24.656" v="259" actId="47"/>
        <pc:sldMkLst>
          <pc:docMk/>
          <pc:sldMk cId="1571736072" sldId="300"/>
        </pc:sldMkLst>
      </pc:sldChg>
      <pc:sldChg chg="del">
        <pc:chgData name="Niemelä Anni" userId="22b65f94-7b80-4d2c-8abf-a0d214d163c6" providerId="ADAL" clId="{450669AE-13CB-4E3D-8EA8-5DC90248BEB8}" dt="2025-02-21T09:01:24.966" v="260" actId="47"/>
        <pc:sldMkLst>
          <pc:docMk/>
          <pc:sldMk cId="1481030656" sldId="301"/>
        </pc:sldMkLst>
      </pc:sldChg>
      <pc:sldChg chg="del">
        <pc:chgData name="Niemelä Anni" userId="22b65f94-7b80-4d2c-8abf-a0d214d163c6" providerId="ADAL" clId="{450669AE-13CB-4E3D-8EA8-5DC90248BEB8}" dt="2025-02-21T09:01:25.719" v="262" actId="47"/>
        <pc:sldMkLst>
          <pc:docMk/>
          <pc:sldMk cId="2576824200" sldId="302"/>
        </pc:sldMkLst>
      </pc:sldChg>
      <pc:sldChg chg="del">
        <pc:chgData name="Niemelä Anni" userId="22b65f94-7b80-4d2c-8abf-a0d214d163c6" providerId="ADAL" clId="{450669AE-13CB-4E3D-8EA8-5DC90248BEB8}" dt="2025-02-21T09:01:26.243" v="263" actId="47"/>
        <pc:sldMkLst>
          <pc:docMk/>
          <pc:sldMk cId="3873361040" sldId="303"/>
        </pc:sldMkLst>
      </pc:sldChg>
      <pc:sldChg chg="add del">
        <pc:chgData name="Niemelä Anni" userId="22b65f94-7b80-4d2c-8abf-a0d214d163c6" providerId="ADAL" clId="{450669AE-13CB-4E3D-8EA8-5DC90248BEB8}" dt="2025-02-21T09:38:17.992" v="3031" actId="47"/>
        <pc:sldMkLst>
          <pc:docMk/>
          <pc:sldMk cId="3983292307" sldId="312"/>
        </pc:sldMkLst>
      </pc:sldChg>
      <pc:sldChg chg="modSp new mod">
        <pc:chgData name="Niemelä Anni" userId="22b65f94-7b80-4d2c-8abf-a0d214d163c6" providerId="ADAL" clId="{450669AE-13CB-4E3D-8EA8-5DC90248BEB8}" dt="2025-02-21T09:02:10.196" v="275" actId="1076"/>
        <pc:sldMkLst>
          <pc:docMk/>
          <pc:sldMk cId="1224348672" sldId="313"/>
        </pc:sldMkLst>
        <pc:spChg chg="mod">
          <ac:chgData name="Niemelä Anni" userId="22b65f94-7b80-4d2c-8abf-a0d214d163c6" providerId="ADAL" clId="{450669AE-13CB-4E3D-8EA8-5DC90248BEB8}" dt="2025-02-21T08:58:49.316" v="27" actId="20577"/>
          <ac:spMkLst>
            <pc:docMk/>
            <pc:sldMk cId="1224348672" sldId="313"/>
            <ac:spMk id="2" creationId="{E208D62B-787C-4C19-8E6C-DD2531972217}"/>
          </ac:spMkLst>
        </pc:spChg>
        <pc:spChg chg="mod">
          <ac:chgData name="Niemelä Anni" userId="22b65f94-7b80-4d2c-8abf-a0d214d163c6" providerId="ADAL" clId="{450669AE-13CB-4E3D-8EA8-5DC90248BEB8}" dt="2025-02-21T08:59:18.818" v="146" actId="21"/>
          <ac:spMkLst>
            <pc:docMk/>
            <pc:sldMk cId="1224348672" sldId="313"/>
            <ac:spMk id="3" creationId="{EBF555ED-1875-DE19-D4D0-0B70305B0BEA}"/>
          </ac:spMkLst>
        </pc:spChg>
        <pc:spChg chg="mod">
          <ac:chgData name="Niemelä Anni" userId="22b65f94-7b80-4d2c-8abf-a0d214d163c6" providerId="ADAL" clId="{450669AE-13CB-4E3D-8EA8-5DC90248BEB8}" dt="2025-02-21T09:02:10.196" v="275" actId="1076"/>
          <ac:spMkLst>
            <pc:docMk/>
            <pc:sldMk cId="1224348672" sldId="313"/>
            <ac:spMk id="5" creationId="{2A802B11-44EE-47B6-1BC2-3C1F419528CB}"/>
          </ac:spMkLst>
        </pc:spChg>
      </pc:sldChg>
      <pc:sldChg chg="addSp delSp modSp add mod">
        <pc:chgData name="Niemelä Anni" userId="22b65f94-7b80-4d2c-8abf-a0d214d163c6" providerId="ADAL" clId="{450669AE-13CB-4E3D-8EA8-5DC90248BEB8}" dt="2025-02-21T09:00:11.656" v="205" actId="478"/>
        <pc:sldMkLst>
          <pc:docMk/>
          <pc:sldMk cId="1035850056" sldId="314"/>
        </pc:sldMkLst>
        <pc:spChg chg="mod">
          <ac:chgData name="Niemelä Anni" userId="22b65f94-7b80-4d2c-8abf-a0d214d163c6" providerId="ADAL" clId="{450669AE-13CB-4E3D-8EA8-5DC90248BEB8}" dt="2025-02-21T09:00:07.776" v="203" actId="1076"/>
          <ac:spMkLst>
            <pc:docMk/>
            <pc:sldMk cId="1035850056" sldId="314"/>
            <ac:spMk id="2" creationId="{00AA25B4-CF8B-08E8-0B66-6BCDBFD48FFB}"/>
          </ac:spMkLst>
        </pc:spChg>
        <pc:spChg chg="del">
          <ac:chgData name="Niemelä Anni" userId="22b65f94-7b80-4d2c-8abf-a0d214d163c6" providerId="ADAL" clId="{450669AE-13CB-4E3D-8EA8-5DC90248BEB8}" dt="2025-02-21T09:00:00.786" v="201" actId="478"/>
          <ac:spMkLst>
            <pc:docMk/>
            <pc:sldMk cId="1035850056" sldId="314"/>
            <ac:spMk id="3" creationId="{60731810-27E6-EA80-5634-84FD5EBE8BC4}"/>
          </ac:spMkLst>
        </pc:spChg>
        <pc:spChg chg="del">
          <ac:chgData name="Niemelä Anni" userId="22b65f94-7b80-4d2c-8abf-a0d214d163c6" providerId="ADAL" clId="{450669AE-13CB-4E3D-8EA8-5DC90248BEB8}" dt="2025-02-21T09:00:02.461" v="202" actId="478"/>
          <ac:spMkLst>
            <pc:docMk/>
            <pc:sldMk cId="1035850056" sldId="314"/>
            <ac:spMk id="5" creationId="{73FFA31D-A473-533F-D020-E00B80D7FA8F}"/>
          </ac:spMkLst>
        </pc:spChg>
        <pc:spChg chg="add del mod">
          <ac:chgData name="Niemelä Anni" userId="22b65f94-7b80-4d2c-8abf-a0d214d163c6" providerId="ADAL" clId="{450669AE-13CB-4E3D-8EA8-5DC90248BEB8}" dt="2025-02-21T09:00:10.196" v="204" actId="478"/>
          <ac:spMkLst>
            <pc:docMk/>
            <pc:sldMk cId="1035850056" sldId="314"/>
            <ac:spMk id="7" creationId="{11931833-10A7-A7F0-6AD4-DF8FB5604063}"/>
          </ac:spMkLst>
        </pc:spChg>
        <pc:spChg chg="add del mod">
          <ac:chgData name="Niemelä Anni" userId="22b65f94-7b80-4d2c-8abf-a0d214d163c6" providerId="ADAL" clId="{450669AE-13CB-4E3D-8EA8-5DC90248BEB8}" dt="2025-02-21T09:00:11.656" v="205" actId="478"/>
          <ac:spMkLst>
            <pc:docMk/>
            <pc:sldMk cId="1035850056" sldId="314"/>
            <ac:spMk id="9" creationId="{05474186-2420-5428-5FC9-DD2AFF711C71}"/>
          </ac:spMkLst>
        </pc:spChg>
      </pc:sldChg>
      <pc:sldChg chg="addSp modSp add del mod">
        <pc:chgData name="Niemelä Anni" userId="22b65f94-7b80-4d2c-8abf-a0d214d163c6" providerId="ADAL" clId="{450669AE-13CB-4E3D-8EA8-5DC90248BEB8}" dt="2025-02-21T09:04:26.100" v="666" actId="962"/>
        <pc:sldMkLst>
          <pc:docMk/>
          <pc:sldMk cId="173449738" sldId="315"/>
        </pc:sldMkLst>
        <pc:spChg chg="mod">
          <ac:chgData name="Niemelä Anni" userId="22b65f94-7b80-4d2c-8abf-a0d214d163c6" providerId="ADAL" clId="{450669AE-13CB-4E3D-8EA8-5DC90248BEB8}" dt="2025-02-21T09:00:38.606" v="248" actId="20577"/>
          <ac:spMkLst>
            <pc:docMk/>
            <pc:sldMk cId="173449738" sldId="315"/>
            <ac:spMk id="2" creationId="{7649AD8A-C354-8ABF-280D-747A0E8DE4C0}"/>
          </ac:spMkLst>
        </pc:spChg>
        <pc:picChg chg="add mod">
          <ac:chgData name="Niemelä Anni" userId="22b65f94-7b80-4d2c-8abf-a0d214d163c6" providerId="ADAL" clId="{450669AE-13CB-4E3D-8EA8-5DC90248BEB8}" dt="2025-02-21T09:04:26.100" v="666" actId="962"/>
          <ac:picMkLst>
            <pc:docMk/>
            <pc:sldMk cId="173449738" sldId="315"/>
            <ac:picMk id="3" creationId="{5DD5899E-2C89-F3B4-8809-268BE3F372FD}"/>
          </ac:picMkLst>
        </pc:picChg>
      </pc:sldChg>
      <pc:sldChg chg="addSp delSp modSp add mod">
        <pc:chgData name="Niemelä Anni" userId="22b65f94-7b80-4d2c-8abf-a0d214d163c6" providerId="ADAL" clId="{450669AE-13CB-4E3D-8EA8-5DC90248BEB8}" dt="2025-02-21T09:03:54.796" v="476" actId="962"/>
        <pc:sldMkLst>
          <pc:docMk/>
          <pc:sldMk cId="1786306995" sldId="316"/>
        </pc:sldMkLst>
        <pc:spChg chg="mod">
          <ac:chgData name="Niemelä Anni" userId="22b65f94-7b80-4d2c-8abf-a0d214d163c6" providerId="ADAL" clId="{450669AE-13CB-4E3D-8EA8-5DC90248BEB8}" dt="2025-02-21T09:02:26.576" v="284" actId="20577"/>
          <ac:spMkLst>
            <pc:docMk/>
            <pc:sldMk cId="1786306995" sldId="316"/>
            <ac:spMk id="2" creationId="{959A0510-AA15-3496-66E4-A9A79A7EEFA7}"/>
          </ac:spMkLst>
        </pc:spChg>
        <pc:picChg chg="del">
          <ac:chgData name="Niemelä Anni" userId="22b65f94-7b80-4d2c-8abf-a0d214d163c6" providerId="ADAL" clId="{450669AE-13CB-4E3D-8EA8-5DC90248BEB8}" dt="2025-02-21T09:02:31.956" v="285" actId="478"/>
          <ac:picMkLst>
            <pc:docMk/>
            <pc:sldMk cId="1786306995" sldId="316"/>
            <ac:picMk id="3" creationId="{178C441E-4301-52BA-EE2B-A20A597F5803}"/>
          </ac:picMkLst>
        </pc:picChg>
        <pc:picChg chg="add mod">
          <ac:chgData name="Niemelä Anni" userId="22b65f94-7b80-4d2c-8abf-a0d214d163c6" providerId="ADAL" clId="{450669AE-13CB-4E3D-8EA8-5DC90248BEB8}" dt="2025-02-21T09:03:54.796" v="476" actId="962"/>
          <ac:picMkLst>
            <pc:docMk/>
            <pc:sldMk cId="1786306995" sldId="316"/>
            <ac:picMk id="5" creationId="{2FE582C7-0E7B-A1A2-8B0C-3ECDEF68D248}"/>
          </ac:picMkLst>
        </pc:picChg>
      </pc:sldChg>
      <pc:sldChg chg="addSp delSp modSp add mod">
        <pc:chgData name="Niemelä Anni" userId="22b65f94-7b80-4d2c-8abf-a0d214d163c6" providerId="ADAL" clId="{450669AE-13CB-4E3D-8EA8-5DC90248BEB8}" dt="2025-02-21T09:03:31.718" v="336" actId="962"/>
        <pc:sldMkLst>
          <pc:docMk/>
          <pc:sldMk cId="419540141" sldId="317"/>
        </pc:sldMkLst>
        <pc:spChg chg="add del mod">
          <ac:chgData name="Niemelä Anni" userId="22b65f94-7b80-4d2c-8abf-a0d214d163c6" providerId="ADAL" clId="{450669AE-13CB-4E3D-8EA8-5DC90248BEB8}" dt="2025-02-21T09:03:07.795" v="296" actId="478"/>
          <ac:spMkLst>
            <pc:docMk/>
            <pc:sldMk cId="419540141" sldId="317"/>
            <ac:spMk id="2" creationId="{219DFA94-0281-3F88-E087-E4E649703E67}"/>
          </ac:spMkLst>
        </pc:spChg>
        <pc:spChg chg="add del mod">
          <ac:chgData name="Niemelä Anni" userId="22b65f94-7b80-4d2c-8abf-a0d214d163c6" providerId="ADAL" clId="{450669AE-13CB-4E3D-8EA8-5DC90248BEB8}" dt="2025-02-21T09:03:07.795" v="296" actId="478"/>
          <ac:spMkLst>
            <pc:docMk/>
            <pc:sldMk cId="419540141" sldId="317"/>
            <ac:spMk id="6" creationId="{BECBDB5F-B1D5-825A-BB5D-164570BCA09F}"/>
          </ac:spMkLst>
        </pc:spChg>
        <pc:picChg chg="add del">
          <ac:chgData name="Niemelä Anni" userId="22b65f94-7b80-4d2c-8abf-a0d214d163c6" providerId="ADAL" clId="{450669AE-13CB-4E3D-8EA8-5DC90248BEB8}" dt="2025-02-21T09:03:10.703" v="297" actId="478"/>
          <ac:picMkLst>
            <pc:docMk/>
            <pc:sldMk cId="419540141" sldId="317"/>
            <ac:picMk id="5" creationId="{B988BF14-0C9A-9054-8405-AFFE615BAF22}"/>
          </ac:picMkLst>
        </pc:picChg>
        <pc:picChg chg="add mod">
          <ac:chgData name="Niemelä Anni" userId="22b65f94-7b80-4d2c-8abf-a0d214d163c6" providerId="ADAL" clId="{450669AE-13CB-4E3D-8EA8-5DC90248BEB8}" dt="2025-02-21T09:03:31.718" v="336" actId="962"/>
          <ac:picMkLst>
            <pc:docMk/>
            <pc:sldMk cId="419540141" sldId="317"/>
            <ac:picMk id="7" creationId="{A26D3868-228A-7223-0C4B-DFCE65630EFA}"/>
          </ac:picMkLst>
        </pc:picChg>
      </pc:sldChg>
      <pc:sldChg chg="addSp delSp modSp add mod">
        <pc:chgData name="Niemelä Anni" userId="22b65f94-7b80-4d2c-8abf-a0d214d163c6" providerId="ADAL" clId="{450669AE-13CB-4E3D-8EA8-5DC90248BEB8}" dt="2025-02-21T09:05:13.955" v="828" actId="962"/>
        <pc:sldMkLst>
          <pc:docMk/>
          <pc:sldMk cId="3168352908" sldId="318"/>
        </pc:sldMkLst>
        <pc:spChg chg="mod">
          <ac:chgData name="Niemelä Anni" userId="22b65f94-7b80-4d2c-8abf-a0d214d163c6" providerId="ADAL" clId="{450669AE-13CB-4E3D-8EA8-5DC90248BEB8}" dt="2025-02-21T09:04:43.845" v="674" actId="20577"/>
          <ac:spMkLst>
            <pc:docMk/>
            <pc:sldMk cId="3168352908" sldId="318"/>
            <ac:spMk id="2" creationId="{66AC8FF2-0307-7C6F-ABE2-CEA4FF0D87BA}"/>
          </ac:spMkLst>
        </pc:spChg>
        <pc:picChg chg="add mod">
          <ac:chgData name="Niemelä Anni" userId="22b65f94-7b80-4d2c-8abf-a0d214d163c6" providerId="ADAL" clId="{450669AE-13CB-4E3D-8EA8-5DC90248BEB8}" dt="2025-02-21T09:05:13.955" v="828" actId="962"/>
          <ac:picMkLst>
            <pc:docMk/>
            <pc:sldMk cId="3168352908" sldId="318"/>
            <ac:picMk id="3" creationId="{F2683648-6C1B-2777-186B-C4D63ED57717}"/>
          </ac:picMkLst>
        </pc:picChg>
        <pc:picChg chg="del">
          <ac:chgData name="Niemelä Anni" userId="22b65f94-7b80-4d2c-8abf-a0d214d163c6" providerId="ADAL" clId="{450669AE-13CB-4E3D-8EA8-5DC90248BEB8}" dt="2025-02-21T09:04:47.905" v="675" actId="478"/>
          <ac:picMkLst>
            <pc:docMk/>
            <pc:sldMk cId="3168352908" sldId="318"/>
            <ac:picMk id="7" creationId="{57A7C387-96B0-BD97-1003-C885FC8A931F}"/>
          </ac:picMkLst>
        </pc:picChg>
      </pc:sldChg>
      <pc:sldChg chg="addSp delSp modSp add mod">
        <pc:chgData name="Niemelä Anni" userId="22b65f94-7b80-4d2c-8abf-a0d214d163c6" providerId="ADAL" clId="{450669AE-13CB-4E3D-8EA8-5DC90248BEB8}" dt="2025-02-21T11:17:05.599" v="4491" actId="478"/>
        <pc:sldMkLst>
          <pc:docMk/>
          <pc:sldMk cId="3268665202" sldId="319"/>
        </pc:sldMkLst>
        <pc:spChg chg="del mod">
          <ac:chgData name="Niemelä Anni" userId="22b65f94-7b80-4d2c-8abf-a0d214d163c6" providerId="ADAL" clId="{450669AE-13CB-4E3D-8EA8-5DC90248BEB8}" dt="2025-02-21T09:05:28.585" v="837" actId="478"/>
          <ac:spMkLst>
            <pc:docMk/>
            <pc:sldMk cId="3268665202" sldId="319"/>
            <ac:spMk id="2" creationId="{FED32F39-F513-BA64-62B4-E2E21F4A3FB4}"/>
          </ac:spMkLst>
        </pc:spChg>
        <pc:spChg chg="del">
          <ac:chgData name="Niemelä Anni" userId="22b65f94-7b80-4d2c-8abf-a0d214d163c6" providerId="ADAL" clId="{450669AE-13CB-4E3D-8EA8-5DC90248BEB8}" dt="2025-02-21T11:17:05.599" v="4491" actId="478"/>
          <ac:spMkLst>
            <pc:docMk/>
            <pc:sldMk cId="3268665202" sldId="319"/>
            <ac:spMk id="4" creationId="{EDF42DB9-77E3-4006-B0F9-B54DE9047DDC}"/>
          </ac:spMkLst>
        </pc:spChg>
        <pc:spChg chg="add del mod">
          <ac:chgData name="Niemelä Anni" userId="22b65f94-7b80-4d2c-8abf-a0d214d163c6" providerId="ADAL" clId="{450669AE-13CB-4E3D-8EA8-5DC90248BEB8}" dt="2025-02-21T09:05:46.995" v="854" actId="478"/>
          <ac:spMkLst>
            <pc:docMk/>
            <pc:sldMk cId="3268665202" sldId="319"/>
            <ac:spMk id="6" creationId="{79D78D23-8903-84E1-D1D7-E63163C224A2}"/>
          </ac:spMkLst>
        </pc:spChg>
        <pc:spChg chg="add mod">
          <ac:chgData name="Niemelä Anni" userId="22b65f94-7b80-4d2c-8abf-a0d214d163c6" providerId="ADAL" clId="{450669AE-13CB-4E3D-8EA8-5DC90248BEB8}" dt="2025-02-21T11:16:02.092" v="4430" actId="33553"/>
          <ac:spMkLst>
            <pc:docMk/>
            <pc:sldMk cId="3268665202" sldId="319"/>
            <ac:spMk id="8" creationId="{8852977C-8228-C1AA-2E97-BDD1136285A1}"/>
          </ac:spMkLst>
        </pc:spChg>
        <pc:picChg chg="del">
          <ac:chgData name="Niemelä Anni" userId="22b65f94-7b80-4d2c-8abf-a0d214d163c6" providerId="ADAL" clId="{450669AE-13CB-4E3D-8EA8-5DC90248BEB8}" dt="2025-02-21T09:05:28.585" v="837" actId="478"/>
          <ac:picMkLst>
            <pc:docMk/>
            <pc:sldMk cId="3268665202" sldId="319"/>
            <ac:picMk id="3" creationId="{D64B3C2B-EA63-E732-8349-DA2F80F51606}"/>
          </ac:picMkLst>
        </pc:picChg>
        <pc:picChg chg="add del mod">
          <ac:chgData name="Niemelä Anni" userId="22b65f94-7b80-4d2c-8abf-a0d214d163c6" providerId="ADAL" clId="{450669AE-13CB-4E3D-8EA8-5DC90248BEB8}" dt="2025-02-21T09:06:40.317" v="1008" actId="478"/>
          <ac:picMkLst>
            <pc:docMk/>
            <pc:sldMk cId="3268665202" sldId="319"/>
            <ac:picMk id="7" creationId="{A579BBA7-AD91-B83D-E64C-F8F142D989A7}"/>
          </ac:picMkLst>
        </pc:picChg>
        <pc:picChg chg="add mod">
          <ac:chgData name="Niemelä Anni" userId="22b65f94-7b80-4d2c-8abf-a0d214d163c6" providerId="ADAL" clId="{450669AE-13CB-4E3D-8EA8-5DC90248BEB8}" dt="2025-02-21T09:07:05.835" v="1205" actId="962"/>
          <ac:picMkLst>
            <pc:docMk/>
            <pc:sldMk cId="3268665202" sldId="319"/>
            <ac:picMk id="9" creationId="{0973389D-5510-E8BE-0CAC-471187389E6F}"/>
          </ac:picMkLst>
        </pc:picChg>
      </pc:sldChg>
      <pc:sldChg chg="addSp delSp modSp add mod ord">
        <pc:chgData name="Niemelä Anni" userId="22b65f94-7b80-4d2c-8abf-a0d214d163c6" providerId="ADAL" clId="{450669AE-13CB-4E3D-8EA8-5DC90248BEB8}" dt="2025-02-21T11:17:48.365" v="4498"/>
        <pc:sldMkLst>
          <pc:docMk/>
          <pc:sldMk cId="518125480" sldId="320"/>
        </pc:sldMkLst>
        <pc:spChg chg="del">
          <ac:chgData name="Niemelä Anni" userId="22b65f94-7b80-4d2c-8abf-a0d214d163c6" providerId="ADAL" clId="{450669AE-13CB-4E3D-8EA8-5DC90248BEB8}" dt="2025-02-21T09:12:04.984" v="1620" actId="478"/>
          <ac:spMkLst>
            <pc:docMk/>
            <pc:sldMk cId="518125480" sldId="320"/>
            <ac:spMk id="2" creationId="{A7ADA487-BB53-AA58-3618-CD3FDF152054}"/>
          </ac:spMkLst>
        </pc:spChg>
        <pc:spChg chg="del">
          <ac:chgData name="Niemelä Anni" userId="22b65f94-7b80-4d2c-8abf-a0d214d163c6" providerId="ADAL" clId="{450669AE-13CB-4E3D-8EA8-5DC90248BEB8}" dt="2025-02-21T11:17:35.082" v="4495" actId="478"/>
          <ac:spMkLst>
            <pc:docMk/>
            <pc:sldMk cId="518125480" sldId="320"/>
            <ac:spMk id="4" creationId="{691436C0-99D8-EB44-56BC-B6C412A61074}"/>
          </ac:spMkLst>
        </pc:spChg>
        <pc:spChg chg="add del mod">
          <ac:chgData name="Niemelä Anni" userId="22b65f94-7b80-4d2c-8abf-a0d214d163c6" providerId="ADAL" clId="{450669AE-13CB-4E3D-8EA8-5DC90248BEB8}" dt="2025-02-21T09:12:17.464" v="1627" actId="478"/>
          <ac:spMkLst>
            <pc:docMk/>
            <pc:sldMk cId="518125480" sldId="320"/>
            <ac:spMk id="6" creationId="{74B02079-EEA7-10E4-95C2-BBFCB702E9BD}"/>
          </ac:spMkLst>
        </pc:spChg>
        <pc:spChg chg="add mod ord">
          <ac:chgData name="Niemelä Anni" userId="22b65f94-7b80-4d2c-8abf-a0d214d163c6" providerId="ADAL" clId="{450669AE-13CB-4E3D-8EA8-5DC90248BEB8}" dt="2025-02-21T11:17:48.365" v="4498"/>
          <ac:spMkLst>
            <pc:docMk/>
            <pc:sldMk cId="518125480" sldId="320"/>
            <ac:spMk id="8" creationId="{1489CC3F-105B-4E82-A9A5-F639F3A40D4B}"/>
          </ac:spMkLst>
        </pc:spChg>
        <pc:picChg chg="add del mod">
          <ac:chgData name="Niemelä Anni" userId="22b65f94-7b80-4d2c-8abf-a0d214d163c6" providerId="ADAL" clId="{450669AE-13CB-4E3D-8EA8-5DC90248BEB8}" dt="2025-02-21T10:56:24.316" v="3167" actId="962"/>
          <ac:picMkLst>
            <pc:docMk/>
            <pc:sldMk cId="518125480" sldId="320"/>
            <ac:picMk id="3" creationId="{A3EDFB23-1D08-3DC1-E37C-A42CDDB95113}"/>
          </ac:picMkLst>
        </pc:picChg>
        <pc:picChg chg="del">
          <ac:chgData name="Niemelä Anni" userId="22b65f94-7b80-4d2c-8abf-a0d214d163c6" providerId="ADAL" clId="{450669AE-13CB-4E3D-8EA8-5DC90248BEB8}" dt="2025-02-21T09:12:08.184" v="1622" actId="478"/>
          <ac:picMkLst>
            <pc:docMk/>
            <pc:sldMk cId="518125480" sldId="320"/>
            <ac:picMk id="7" creationId="{94059D40-29D7-41E1-681D-90D06B5137D4}"/>
          </ac:picMkLst>
        </pc:picChg>
      </pc:sldChg>
      <pc:sldChg chg="addSp delSp modSp add mod">
        <pc:chgData name="Niemelä Anni" userId="22b65f94-7b80-4d2c-8abf-a0d214d163c6" providerId="ADAL" clId="{450669AE-13CB-4E3D-8EA8-5DC90248BEB8}" dt="2025-02-21T11:17:14.622" v="4492" actId="478"/>
        <pc:sldMkLst>
          <pc:docMk/>
          <pc:sldMk cId="591557956" sldId="321"/>
        </pc:sldMkLst>
        <pc:spChg chg="del">
          <ac:chgData name="Niemelä Anni" userId="22b65f94-7b80-4d2c-8abf-a0d214d163c6" providerId="ADAL" clId="{450669AE-13CB-4E3D-8EA8-5DC90248BEB8}" dt="2025-02-21T11:17:14.622" v="4492" actId="478"/>
          <ac:spMkLst>
            <pc:docMk/>
            <pc:sldMk cId="591557956" sldId="321"/>
            <ac:spMk id="4" creationId="{F8DD4442-DE18-C8A3-9D77-DE3007D727EA}"/>
          </ac:spMkLst>
        </pc:spChg>
        <pc:spChg chg="mod">
          <ac:chgData name="Niemelä Anni" userId="22b65f94-7b80-4d2c-8abf-a0d214d163c6" providerId="ADAL" clId="{450669AE-13CB-4E3D-8EA8-5DC90248BEB8}" dt="2025-02-21T11:16:11.414" v="4431" actId="33553"/>
          <ac:spMkLst>
            <pc:docMk/>
            <pc:sldMk cId="591557956" sldId="321"/>
            <ac:spMk id="8" creationId="{B3B19C98-CD3D-1721-0917-3459B5B4402E}"/>
          </ac:spMkLst>
        </pc:spChg>
        <pc:picChg chg="add mod">
          <ac:chgData name="Niemelä Anni" userId="22b65f94-7b80-4d2c-8abf-a0d214d163c6" providerId="ADAL" clId="{450669AE-13CB-4E3D-8EA8-5DC90248BEB8}" dt="2025-02-21T09:07:47.515" v="1310" actId="962"/>
          <ac:picMkLst>
            <pc:docMk/>
            <pc:sldMk cId="591557956" sldId="321"/>
            <ac:picMk id="2" creationId="{86FABB76-9426-0122-4E3B-2974BA2FF5FE}"/>
          </ac:picMkLst>
        </pc:picChg>
        <pc:picChg chg="del">
          <ac:chgData name="Niemelä Anni" userId="22b65f94-7b80-4d2c-8abf-a0d214d163c6" providerId="ADAL" clId="{450669AE-13CB-4E3D-8EA8-5DC90248BEB8}" dt="2025-02-21T09:07:25.535" v="1213" actId="478"/>
          <ac:picMkLst>
            <pc:docMk/>
            <pc:sldMk cId="591557956" sldId="321"/>
            <ac:picMk id="9" creationId="{EB86C6CA-18BD-C284-1225-0CE7C73A620F}"/>
          </ac:picMkLst>
        </pc:picChg>
      </pc:sldChg>
      <pc:sldChg chg="addSp delSp modSp add mod">
        <pc:chgData name="Niemelä Anni" userId="22b65f94-7b80-4d2c-8abf-a0d214d163c6" providerId="ADAL" clId="{450669AE-13CB-4E3D-8EA8-5DC90248BEB8}" dt="2025-02-21T11:17:23.824" v="4493" actId="478"/>
        <pc:sldMkLst>
          <pc:docMk/>
          <pc:sldMk cId="1368584116" sldId="322"/>
        </pc:sldMkLst>
        <pc:spChg chg="del">
          <ac:chgData name="Niemelä Anni" userId="22b65f94-7b80-4d2c-8abf-a0d214d163c6" providerId="ADAL" clId="{450669AE-13CB-4E3D-8EA8-5DC90248BEB8}" dt="2025-02-21T11:17:23.824" v="4493" actId="478"/>
          <ac:spMkLst>
            <pc:docMk/>
            <pc:sldMk cId="1368584116" sldId="322"/>
            <ac:spMk id="4" creationId="{4BC373D5-C763-E357-7ED6-F2B11228E4D3}"/>
          </ac:spMkLst>
        </pc:spChg>
        <pc:spChg chg="add del mod">
          <ac:chgData name="Niemelä Anni" userId="22b65f94-7b80-4d2c-8abf-a0d214d163c6" providerId="ADAL" clId="{450669AE-13CB-4E3D-8EA8-5DC90248BEB8}" dt="2025-02-21T11:16:45.202" v="4486" actId="33553"/>
          <ac:spMkLst>
            <pc:docMk/>
            <pc:sldMk cId="1368584116" sldId="322"/>
            <ac:spMk id="8" creationId="{9E84C976-C87C-D445-A304-5E23EC579D5D}"/>
          </ac:spMkLst>
        </pc:spChg>
        <pc:picChg chg="add del">
          <ac:chgData name="Niemelä Anni" userId="22b65f94-7b80-4d2c-8abf-a0d214d163c6" providerId="ADAL" clId="{450669AE-13CB-4E3D-8EA8-5DC90248BEB8}" dt="2025-02-21T09:08:05.375" v="1319" actId="478"/>
          <ac:picMkLst>
            <pc:docMk/>
            <pc:sldMk cId="1368584116" sldId="322"/>
            <ac:picMk id="2" creationId="{B6B43D02-9E30-0D38-BDC1-DDB933D9FA56}"/>
          </ac:picMkLst>
        </pc:picChg>
        <pc:picChg chg="add mod">
          <ac:chgData name="Niemelä Anni" userId="22b65f94-7b80-4d2c-8abf-a0d214d163c6" providerId="ADAL" clId="{450669AE-13CB-4E3D-8EA8-5DC90248BEB8}" dt="2025-02-21T09:08:57.065" v="1530" actId="962"/>
          <ac:picMkLst>
            <pc:docMk/>
            <pc:sldMk cId="1368584116" sldId="322"/>
            <ac:picMk id="3" creationId="{34C220A9-E0F2-035A-9612-C7F442F82D8D}"/>
          </ac:picMkLst>
        </pc:picChg>
      </pc:sldChg>
      <pc:sldChg chg="modSp new mod">
        <pc:chgData name="Niemelä Anni" userId="22b65f94-7b80-4d2c-8abf-a0d214d163c6" providerId="ADAL" clId="{450669AE-13CB-4E3D-8EA8-5DC90248BEB8}" dt="2025-02-21T09:09:34.844" v="1547" actId="1076"/>
        <pc:sldMkLst>
          <pc:docMk/>
          <pc:sldMk cId="3153360602" sldId="323"/>
        </pc:sldMkLst>
        <pc:spChg chg="mod">
          <ac:chgData name="Niemelä Anni" userId="22b65f94-7b80-4d2c-8abf-a0d214d163c6" providerId="ADAL" clId="{450669AE-13CB-4E3D-8EA8-5DC90248BEB8}" dt="2025-02-21T09:09:34.844" v="1547" actId="1076"/>
          <ac:spMkLst>
            <pc:docMk/>
            <pc:sldMk cId="3153360602" sldId="323"/>
            <ac:spMk id="2" creationId="{22E6B56A-72BA-BC78-B66B-095EC6AB329D}"/>
          </ac:spMkLst>
        </pc:spChg>
      </pc:sldChg>
      <pc:sldChg chg="addSp delSp modSp add mod ord">
        <pc:chgData name="Niemelä Anni" userId="22b65f94-7b80-4d2c-8abf-a0d214d163c6" providerId="ADAL" clId="{450669AE-13CB-4E3D-8EA8-5DC90248BEB8}" dt="2025-02-21T11:17:29.127" v="4494" actId="478"/>
        <pc:sldMkLst>
          <pc:docMk/>
          <pc:sldMk cId="4047141294" sldId="324"/>
        </pc:sldMkLst>
        <pc:spChg chg="del">
          <ac:chgData name="Niemelä Anni" userId="22b65f94-7b80-4d2c-8abf-a0d214d163c6" providerId="ADAL" clId="{450669AE-13CB-4E3D-8EA8-5DC90248BEB8}" dt="2025-02-21T11:17:29.127" v="4494" actId="478"/>
          <ac:spMkLst>
            <pc:docMk/>
            <pc:sldMk cId="4047141294" sldId="324"/>
            <ac:spMk id="4" creationId="{6BD1B9CE-2E48-BF74-129E-1185698C7533}"/>
          </ac:spMkLst>
        </pc:spChg>
        <pc:spChg chg="mod">
          <ac:chgData name="Niemelä Anni" userId="22b65f94-7b80-4d2c-8abf-a0d214d163c6" providerId="ADAL" clId="{450669AE-13CB-4E3D-8EA8-5DC90248BEB8}" dt="2025-02-21T11:16:13.892" v="4432" actId="33553"/>
          <ac:spMkLst>
            <pc:docMk/>
            <pc:sldMk cId="4047141294" sldId="324"/>
            <ac:spMk id="8" creationId="{E015AEB3-C6B9-143D-91B1-BD75A0A2A09A}"/>
          </ac:spMkLst>
        </pc:spChg>
        <pc:picChg chg="add mod">
          <ac:chgData name="Niemelä Anni" userId="22b65f94-7b80-4d2c-8abf-a0d214d163c6" providerId="ADAL" clId="{450669AE-13CB-4E3D-8EA8-5DC90248BEB8}" dt="2025-02-21T11:00:31.701" v="4391" actId="962"/>
          <ac:picMkLst>
            <pc:docMk/>
            <pc:sldMk cId="4047141294" sldId="324"/>
            <ac:picMk id="2" creationId="{A08E6BC4-DBA3-5AC2-4546-B3B1182BF406}"/>
          </ac:picMkLst>
        </pc:picChg>
        <pc:picChg chg="del">
          <ac:chgData name="Niemelä Anni" userId="22b65f94-7b80-4d2c-8abf-a0d214d163c6" providerId="ADAL" clId="{450669AE-13CB-4E3D-8EA8-5DC90248BEB8}" dt="2025-02-21T09:09:52.334" v="1583" actId="478"/>
          <ac:picMkLst>
            <pc:docMk/>
            <pc:sldMk cId="4047141294" sldId="324"/>
            <ac:picMk id="3" creationId="{476CF78D-D225-F635-778A-58DEE9962C99}"/>
          </ac:picMkLst>
        </pc:picChg>
      </pc:sldChg>
      <pc:sldChg chg="addSp delSp modSp add mod">
        <pc:chgData name="Niemelä Anni" userId="22b65f94-7b80-4d2c-8abf-a0d214d163c6" providerId="ADAL" clId="{450669AE-13CB-4E3D-8EA8-5DC90248BEB8}" dt="2025-02-21T11:16:50.716" v="4489" actId="33553"/>
        <pc:sldMkLst>
          <pc:docMk/>
          <pc:sldMk cId="3317552857" sldId="325"/>
        </pc:sldMkLst>
        <pc:spChg chg="mod">
          <ac:chgData name="Niemelä Anni" userId="22b65f94-7b80-4d2c-8abf-a0d214d163c6" providerId="ADAL" clId="{450669AE-13CB-4E3D-8EA8-5DC90248BEB8}" dt="2025-02-21T11:16:50.716" v="4489" actId="33553"/>
          <ac:spMkLst>
            <pc:docMk/>
            <pc:sldMk cId="3317552857" sldId="325"/>
            <ac:spMk id="8" creationId="{E290A897-69FC-E9AF-896E-CBC0CE3389DB}"/>
          </ac:spMkLst>
        </pc:spChg>
        <pc:picChg chg="del">
          <ac:chgData name="Niemelä Anni" userId="22b65f94-7b80-4d2c-8abf-a0d214d163c6" providerId="ADAL" clId="{450669AE-13CB-4E3D-8EA8-5DC90248BEB8}" dt="2025-02-21T09:10:35.554" v="1595" actId="478"/>
          <ac:picMkLst>
            <pc:docMk/>
            <pc:sldMk cId="3317552857" sldId="325"/>
            <ac:picMk id="2" creationId="{6257EDB5-1E83-F81A-90F4-B061E40FE52E}"/>
          </ac:picMkLst>
        </pc:picChg>
        <pc:picChg chg="add mod">
          <ac:chgData name="Niemelä Anni" userId="22b65f94-7b80-4d2c-8abf-a0d214d163c6" providerId="ADAL" clId="{450669AE-13CB-4E3D-8EA8-5DC90248BEB8}" dt="2025-02-21T11:00:23.631" v="4377" actId="962"/>
          <ac:picMkLst>
            <pc:docMk/>
            <pc:sldMk cId="3317552857" sldId="325"/>
            <ac:picMk id="3" creationId="{39984D16-E24B-3DD2-6837-EF6C80952297}"/>
          </ac:picMkLst>
        </pc:picChg>
      </pc:sldChg>
      <pc:sldChg chg="modSp new mod">
        <pc:chgData name="Niemelä Anni" userId="22b65f94-7b80-4d2c-8abf-a0d214d163c6" providerId="ADAL" clId="{450669AE-13CB-4E3D-8EA8-5DC90248BEB8}" dt="2025-02-21T09:11:20.124" v="1611" actId="20577"/>
        <pc:sldMkLst>
          <pc:docMk/>
          <pc:sldMk cId="2199272049" sldId="326"/>
        </pc:sldMkLst>
        <pc:spChg chg="mod">
          <ac:chgData name="Niemelä Anni" userId="22b65f94-7b80-4d2c-8abf-a0d214d163c6" providerId="ADAL" clId="{450669AE-13CB-4E3D-8EA8-5DC90248BEB8}" dt="2025-02-21T09:11:20.124" v="1611" actId="20577"/>
          <ac:spMkLst>
            <pc:docMk/>
            <pc:sldMk cId="2199272049" sldId="326"/>
            <ac:spMk id="2" creationId="{4E658D06-96A6-5A17-FD7B-FB313D6C4805}"/>
          </ac:spMkLst>
        </pc:spChg>
      </pc:sldChg>
      <pc:sldChg chg="addSp delSp modSp add mod ord">
        <pc:chgData name="Niemelä Anni" userId="22b65f94-7b80-4d2c-8abf-a0d214d163c6" providerId="ADAL" clId="{450669AE-13CB-4E3D-8EA8-5DC90248BEB8}" dt="2025-02-21T11:18:02.986" v="4500" actId="13244"/>
        <pc:sldMkLst>
          <pc:docMk/>
          <pc:sldMk cId="2581655757" sldId="327"/>
        </pc:sldMkLst>
        <pc:spChg chg="mod">
          <ac:chgData name="Niemelä Anni" userId="22b65f94-7b80-4d2c-8abf-a0d214d163c6" providerId="ADAL" clId="{450669AE-13CB-4E3D-8EA8-5DC90248BEB8}" dt="2025-02-21T09:17:52.773" v="2181" actId="14100"/>
          <ac:spMkLst>
            <pc:docMk/>
            <pc:sldMk cId="2581655757" sldId="327"/>
            <ac:spMk id="2" creationId="{B408D12C-D21F-1B5E-10B3-346764786740}"/>
          </ac:spMkLst>
        </pc:spChg>
        <pc:spChg chg="del">
          <ac:chgData name="Niemelä Anni" userId="22b65f94-7b80-4d2c-8abf-a0d214d163c6" providerId="ADAL" clId="{450669AE-13CB-4E3D-8EA8-5DC90248BEB8}" dt="2025-02-21T11:17:57.092" v="4499" actId="478"/>
          <ac:spMkLst>
            <pc:docMk/>
            <pc:sldMk cId="2581655757" sldId="327"/>
            <ac:spMk id="4" creationId="{024E05C9-C3C4-E2EB-FE46-F36379B970BD}"/>
          </ac:spMkLst>
        </pc:spChg>
        <pc:spChg chg="add mod">
          <ac:chgData name="Niemelä Anni" userId="22b65f94-7b80-4d2c-8abf-a0d214d163c6" providerId="ADAL" clId="{450669AE-13CB-4E3D-8EA8-5DC90248BEB8}" dt="2025-02-21T09:17:45.273" v="2180" actId="20577"/>
          <ac:spMkLst>
            <pc:docMk/>
            <pc:sldMk cId="2581655757" sldId="327"/>
            <ac:spMk id="5" creationId="{8AE827DE-B893-C576-6B3C-02EDEEEB5940}"/>
          </ac:spMkLst>
        </pc:spChg>
        <pc:picChg chg="add mod ord">
          <ac:chgData name="Niemelä Anni" userId="22b65f94-7b80-4d2c-8abf-a0d214d163c6" providerId="ADAL" clId="{450669AE-13CB-4E3D-8EA8-5DC90248BEB8}" dt="2025-02-21T11:18:02.986" v="4500" actId="13244"/>
          <ac:picMkLst>
            <pc:docMk/>
            <pc:sldMk cId="2581655757" sldId="327"/>
            <ac:picMk id="3" creationId="{DCA00E00-6E37-7659-D0FF-BD47EF8037D9}"/>
          </ac:picMkLst>
        </pc:picChg>
        <pc:picChg chg="del">
          <ac:chgData name="Niemelä Anni" userId="22b65f94-7b80-4d2c-8abf-a0d214d163c6" providerId="ADAL" clId="{450669AE-13CB-4E3D-8EA8-5DC90248BEB8}" dt="2025-02-21T09:17:11.624" v="2173" actId="478"/>
          <ac:picMkLst>
            <pc:docMk/>
            <pc:sldMk cId="2581655757" sldId="327"/>
            <ac:picMk id="7" creationId="{F608C488-96CF-B71A-83C6-91DFAE5321B9}"/>
          </ac:picMkLst>
        </pc:picChg>
      </pc:sldChg>
      <pc:sldChg chg="addSp delSp modSp new del">
        <pc:chgData name="Niemelä Anni" userId="22b65f94-7b80-4d2c-8abf-a0d214d163c6" providerId="ADAL" clId="{450669AE-13CB-4E3D-8EA8-5DC90248BEB8}" dt="2025-02-21T09:11:48.031" v="1616" actId="47"/>
        <pc:sldMkLst>
          <pc:docMk/>
          <pc:sldMk cId="3867763925" sldId="327"/>
        </pc:sldMkLst>
        <pc:spChg chg="del">
          <ac:chgData name="Niemelä Anni" userId="22b65f94-7b80-4d2c-8abf-a0d214d163c6" providerId="ADAL" clId="{450669AE-13CB-4E3D-8EA8-5DC90248BEB8}" dt="2025-02-21T09:11:38.645" v="1613"/>
          <ac:spMkLst>
            <pc:docMk/>
            <pc:sldMk cId="3867763925" sldId="327"/>
            <ac:spMk id="2" creationId="{B4A970A1-A406-AF09-DA26-A4C417B49219}"/>
          </ac:spMkLst>
        </pc:spChg>
        <pc:spChg chg="add mod">
          <ac:chgData name="Niemelä Anni" userId="22b65f94-7b80-4d2c-8abf-a0d214d163c6" providerId="ADAL" clId="{450669AE-13CB-4E3D-8EA8-5DC90248BEB8}" dt="2025-02-21T09:11:46.664" v="1615" actId="478"/>
          <ac:spMkLst>
            <pc:docMk/>
            <pc:sldMk cId="3867763925" sldId="327"/>
            <ac:spMk id="8" creationId="{ED30B265-E748-27E9-262A-6393943C7608}"/>
          </ac:spMkLst>
        </pc:spChg>
        <pc:picChg chg="add del mod">
          <ac:chgData name="Niemelä Anni" userId="22b65f94-7b80-4d2c-8abf-a0d214d163c6" providerId="ADAL" clId="{450669AE-13CB-4E3D-8EA8-5DC90248BEB8}" dt="2025-02-21T09:11:46.664" v="1615" actId="478"/>
          <ac:picMkLst>
            <pc:docMk/>
            <pc:sldMk cId="3867763925" sldId="327"/>
            <ac:picMk id="7" creationId="{4C9E7DEA-02BE-524F-7A0F-AF765AE88419}"/>
          </ac:picMkLst>
        </pc:picChg>
      </pc:sldChg>
      <pc:sldChg chg="modSp add mod">
        <pc:chgData name="Niemelä Anni" userId="22b65f94-7b80-4d2c-8abf-a0d214d163c6" providerId="ADAL" clId="{450669AE-13CB-4E3D-8EA8-5DC90248BEB8}" dt="2025-02-21T09:15:10.774" v="1967" actId="20577"/>
        <pc:sldMkLst>
          <pc:docMk/>
          <pc:sldMk cId="1636202453" sldId="328"/>
        </pc:sldMkLst>
        <pc:spChg chg="mod">
          <ac:chgData name="Niemelä Anni" userId="22b65f94-7b80-4d2c-8abf-a0d214d163c6" providerId="ADAL" clId="{450669AE-13CB-4E3D-8EA8-5DC90248BEB8}" dt="2025-02-21T09:15:10.774" v="1967" actId="20577"/>
          <ac:spMkLst>
            <pc:docMk/>
            <pc:sldMk cId="1636202453" sldId="328"/>
            <ac:spMk id="2" creationId="{7EDA3E95-3716-63C9-4DD7-58DE06A85F16}"/>
          </ac:spMkLst>
        </pc:spChg>
      </pc:sldChg>
      <pc:sldChg chg="addSp delSp modSp add mod ord">
        <pc:chgData name="Niemelä Anni" userId="22b65f94-7b80-4d2c-8abf-a0d214d163c6" providerId="ADAL" clId="{450669AE-13CB-4E3D-8EA8-5DC90248BEB8}" dt="2025-02-21T09:16:18.876" v="2136" actId="962"/>
        <pc:sldMkLst>
          <pc:docMk/>
          <pc:sldMk cId="2950628650" sldId="329"/>
        </pc:sldMkLst>
        <pc:spChg chg="add del mod">
          <ac:chgData name="Niemelä Anni" userId="22b65f94-7b80-4d2c-8abf-a0d214d163c6" providerId="ADAL" clId="{450669AE-13CB-4E3D-8EA8-5DC90248BEB8}" dt="2025-02-21T09:15:56.684" v="1984" actId="20577"/>
          <ac:spMkLst>
            <pc:docMk/>
            <pc:sldMk cId="2950628650" sldId="329"/>
            <ac:spMk id="2" creationId="{0F703F26-3EB9-CE84-D9A6-FE3B60AA7C9D}"/>
          </ac:spMkLst>
        </pc:spChg>
        <pc:spChg chg="add del mod">
          <ac:chgData name="Niemelä Anni" userId="22b65f94-7b80-4d2c-8abf-a0d214d163c6" providerId="ADAL" clId="{450669AE-13CB-4E3D-8EA8-5DC90248BEB8}" dt="2025-02-21T09:15:47.914" v="1980" actId="478"/>
          <ac:spMkLst>
            <pc:docMk/>
            <pc:sldMk cId="2950628650" sldId="329"/>
            <ac:spMk id="5" creationId="{6A3464CB-8847-6885-F490-36DB0C864EB1}"/>
          </ac:spMkLst>
        </pc:spChg>
        <pc:picChg chg="add mod">
          <ac:chgData name="Niemelä Anni" userId="22b65f94-7b80-4d2c-8abf-a0d214d163c6" providerId="ADAL" clId="{450669AE-13CB-4E3D-8EA8-5DC90248BEB8}" dt="2025-02-21T09:16:18.876" v="2136" actId="962"/>
          <ac:picMkLst>
            <pc:docMk/>
            <pc:sldMk cId="2950628650" sldId="329"/>
            <ac:picMk id="6" creationId="{985F7CC3-5874-9C4A-65DE-8655889BC174}"/>
          </ac:picMkLst>
        </pc:picChg>
        <pc:picChg chg="add del">
          <ac:chgData name="Niemelä Anni" userId="22b65f94-7b80-4d2c-8abf-a0d214d163c6" providerId="ADAL" clId="{450669AE-13CB-4E3D-8EA8-5DC90248BEB8}" dt="2025-02-21T09:15:49.684" v="1981" actId="478"/>
          <ac:picMkLst>
            <pc:docMk/>
            <pc:sldMk cId="2950628650" sldId="329"/>
            <ac:picMk id="7" creationId="{E2F3BAAF-2F89-C79B-B9A7-6E4643FB54C2}"/>
          </ac:picMkLst>
        </pc:picChg>
      </pc:sldChg>
      <pc:sldChg chg="delSp modSp add mod">
        <pc:chgData name="Niemelä Anni" userId="22b65f94-7b80-4d2c-8abf-a0d214d163c6" providerId="ADAL" clId="{450669AE-13CB-4E3D-8EA8-5DC90248BEB8}" dt="2025-02-21T09:19:50.237" v="2347" actId="1076"/>
        <pc:sldMkLst>
          <pc:docMk/>
          <pc:sldMk cId="3011572840" sldId="330"/>
        </pc:sldMkLst>
        <pc:spChg chg="mod">
          <ac:chgData name="Niemelä Anni" userId="22b65f94-7b80-4d2c-8abf-a0d214d163c6" providerId="ADAL" clId="{450669AE-13CB-4E3D-8EA8-5DC90248BEB8}" dt="2025-02-21T09:19:25.434" v="2343" actId="20577"/>
          <ac:spMkLst>
            <pc:docMk/>
            <pc:sldMk cId="3011572840" sldId="330"/>
            <ac:spMk id="2" creationId="{2B76BD23-528E-A872-56B1-9BE3135D96D8}"/>
          </ac:spMkLst>
        </pc:spChg>
        <pc:spChg chg="mod">
          <ac:chgData name="Niemelä Anni" userId="22b65f94-7b80-4d2c-8abf-a0d214d163c6" providerId="ADAL" clId="{450669AE-13CB-4E3D-8EA8-5DC90248BEB8}" dt="2025-02-21T09:19:50.237" v="2347" actId="1076"/>
          <ac:spMkLst>
            <pc:docMk/>
            <pc:sldMk cId="3011572840" sldId="330"/>
            <ac:spMk id="5" creationId="{1DAFC3FD-F6A3-261C-ECF9-08A9419970F3}"/>
          </ac:spMkLst>
        </pc:spChg>
        <pc:picChg chg="del">
          <ac:chgData name="Niemelä Anni" userId="22b65f94-7b80-4d2c-8abf-a0d214d163c6" providerId="ADAL" clId="{450669AE-13CB-4E3D-8EA8-5DC90248BEB8}" dt="2025-02-21T09:19:14.004" v="2303" actId="478"/>
          <ac:picMkLst>
            <pc:docMk/>
            <pc:sldMk cId="3011572840" sldId="330"/>
            <ac:picMk id="3" creationId="{2B831FE5-3DB1-BAF1-B27B-8B8FCAF6E29C}"/>
          </ac:picMkLst>
        </pc:picChg>
      </pc:sldChg>
      <pc:sldChg chg="addSp delSp modSp add mod ord">
        <pc:chgData name="Niemelä Anni" userId="22b65f94-7b80-4d2c-8abf-a0d214d163c6" providerId="ADAL" clId="{450669AE-13CB-4E3D-8EA8-5DC90248BEB8}" dt="2025-02-21T11:16:38.822" v="4483" actId="33553"/>
        <pc:sldMkLst>
          <pc:docMk/>
          <pc:sldMk cId="121696956" sldId="331"/>
        </pc:sldMkLst>
        <pc:spChg chg="add del mod">
          <ac:chgData name="Niemelä Anni" userId="22b65f94-7b80-4d2c-8abf-a0d214d163c6" providerId="ADAL" clId="{450669AE-13CB-4E3D-8EA8-5DC90248BEB8}" dt="2025-02-21T09:20:21.846" v="2360" actId="478"/>
          <ac:spMkLst>
            <pc:docMk/>
            <pc:sldMk cId="121696956" sldId="331"/>
            <ac:spMk id="2" creationId="{E9511656-050A-FDF8-BA83-E1F62456448E}"/>
          </ac:spMkLst>
        </pc:spChg>
        <pc:spChg chg="add del mod">
          <ac:chgData name="Niemelä Anni" userId="22b65f94-7b80-4d2c-8abf-a0d214d163c6" providerId="ADAL" clId="{450669AE-13CB-4E3D-8EA8-5DC90248BEB8}" dt="2025-02-21T09:20:23.663" v="2361" actId="478"/>
          <ac:spMkLst>
            <pc:docMk/>
            <pc:sldMk cId="121696956" sldId="331"/>
            <ac:spMk id="7" creationId="{5BA771C1-41DC-E4C8-D75F-05DD1F9B786D}"/>
          </ac:spMkLst>
        </pc:spChg>
        <pc:spChg chg="mod">
          <ac:chgData name="Niemelä Anni" userId="22b65f94-7b80-4d2c-8abf-a0d214d163c6" providerId="ADAL" clId="{450669AE-13CB-4E3D-8EA8-5DC90248BEB8}" dt="2025-02-21T11:16:38.822" v="4483" actId="33553"/>
          <ac:spMkLst>
            <pc:docMk/>
            <pc:sldMk cId="121696956" sldId="331"/>
            <ac:spMk id="8" creationId="{552E3C37-A3FD-FF91-B5D9-B82EF7C9D3B1}"/>
          </ac:spMkLst>
        </pc:spChg>
        <pc:spChg chg="add mod">
          <ac:chgData name="Niemelä Anni" userId="22b65f94-7b80-4d2c-8abf-a0d214d163c6" providerId="ADAL" clId="{450669AE-13CB-4E3D-8EA8-5DC90248BEB8}" dt="2025-02-21T09:20:48.083" v="2366" actId="1076"/>
          <ac:spMkLst>
            <pc:docMk/>
            <pc:sldMk cId="121696956" sldId="331"/>
            <ac:spMk id="10" creationId="{535E1D0D-3806-3D31-4800-FF3ECB4E5A36}"/>
          </ac:spMkLst>
        </pc:spChg>
        <pc:picChg chg="del mod">
          <ac:chgData name="Niemelä Anni" userId="22b65f94-7b80-4d2c-8abf-a0d214d163c6" providerId="ADAL" clId="{450669AE-13CB-4E3D-8EA8-5DC90248BEB8}" dt="2025-02-21T09:20:15.433" v="2357" actId="478"/>
          <ac:picMkLst>
            <pc:docMk/>
            <pc:sldMk cId="121696956" sldId="331"/>
            <ac:picMk id="3" creationId="{BFD073AE-939E-DF4D-CE28-4604EADA60D8}"/>
          </ac:picMkLst>
        </pc:picChg>
        <pc:picChg chg="add mod">
          <ac:chgData name="Niemelä Anni" userId="22b65f94-7b80-4d2c-8abf-a0d214d163c6" providerId="ADAL" clId="{450669AE-13CB-4E3D-8EA8-5DC90248BEB8}" dt="2025-02-21T09:21:04.236" v="2450" actId="962"/>
          <ac:picMkLst>
            <pc:docMk/>
            <pc:sldMk cId="121696956" sldId="331"/>
            <ac:picMk id="5" creationId="{93576A39-0E85-74EB-40F8-2CC1FE31F328}"/>
          </ac:picMkLst>
        </pc:picChg>
      </pc:sldChg>
      <pc:sldChg chg="addSp delSp modSp add mod">
        <pc:chgData name="Niemelä Anni" userId="22b65f94-7b80-4d2c-8abf-a0d214d163c6" providerId="ADAL" clId="{450669AE-13CB-4E3D-8EA8-5DC90248BEB8}" dt="2025-02-21T11:16:46.902" v="4487" actId="33553"/>
        <pc:sldMkLst>
          <pc:docMk/>
          <pc:sldMk cId="2322905697" sldId="332"/>
        </pc:sldMkLst>
        <pc:spChg chg="add mod">
          <ac:chgData name="Niemelä Anni" userId="22b65f94-7b80-4d2c-8abf-a0d214d163c6" providerId="ADAL" clId="{450669AE-13CB-4E3D-8EA8-5DC90248BEB8}" dt="2025-02-21T09:22:58.544" v="2473" actId="14100"/>
          <ac:spMkLst>
            <pc:docMk/>
            <pc:sldMk cId="2322905697" sldId="332"/>
            <ac:spMk id="7" creationId="{4230DCC0-FB61-1168-ABF5-D3ADD247EA68}"/>
          </ac:spMkLst>
        </pc:spChg>
        <pc:spChg chg="add del mod">
          <ac:chgData name="Niemelä Anni" userId="22b65f94-7b80-4d2c-8abf-a0d214d163c6" providerId="ADAL" clId="{450669AE-13CB-4E3D-8EA8-5DC90248BEB8}" dt="2025-02-21T11:16:46.902" v="4487" actId="33553"/>
          <ac:spMkLst>
            <pc:docMk/>
            <pc:sldMk cId="2322905697" sldId="332"/>
            <ac:spMk id="8" creationId="{A07A901E-BD05-EBD3-853B-16FCF52D0F3E}"/>
          </ac:spMkLst>
        </pc:spChg>
        <pc:spChg chg="add mod">
          <ac:chgData name="Niemelä Anni" userId="22b65f94-7b80-4d2c-8abf-a0d214d163c6" providerId="ADAL" clId="{450669AE-13CB-4E3D-8EA8-5DC90248BEB8}" dt="2025-02-21T09:23:25.563" v="2483" actId="20577"/>
          <ac:spMkLst>
            <pc:docMk/>
            <pc:sldMk cId="2322905697" sldId="332"/>
            <ac:spMk id="9" creationId="{16A36A1B-829B-4817-0DCA-2C7A71C0DD99}"/>
          </ac:spMkLst>
        </pc:spChg>
        <pc:spChg chg="del mod">
          <ac:chgData name="Niemelä Anni" userId="22b65f94-7b80-4d2c-8abf-a0d214d163c6" providerId="ADAL" clId="{450669AE-13CB-4E3D-8EA8-5DC90248BEB8}" dt="2025-02-21T09:21:41.221" v="2458" actId="478"/>
          <ac:spMkLst>
            <pc:docMk/>
            <pc:sldMk cId="2322905697" sldId="332"/>
            <ac:spMk id="10" creationId="{9DF254F5-DDF6-A22F-1715-CA450FC7F457}"/>
          </ac:spMkLst>
        </pc:spChg>
        <pc:picChg chg="add mod">
          <ac:chgData name="Niemelä Anni" userId="22b65f94-7b80-4d2c-8abf-a0d214d163c6" providerId="ADAL" clId="{450669AE-13CB-4E3D-8EA8-5DC90248BEB8}" dt="2025-02-21T09:22:23.008" v="2468" actId="962"/>
          <ac:picMkLst>
            <pc:docMk/>
            <pc:sldMk cId="2322905697" sldId="332"/>
            <ac:picMk id="2" creationId="{C6077553-0546-6ADE-AF3C-C6C4C36A7776}"/>
          </ac:picMkLst>
        </pc:picChg>
        <pc:picChg chg="add mod">
          <ac:chgData name="Niemelä Anni" userId="22b65f94-7b80-4d2c-8abf-a0d214d163c6" providerId="ADAL" clId="{450669AE-13CB-4E3D-8EA8-5DC90248BEB8}" dt="2025-02-21T09:23:35.343" v="2489" actId="962"/>
          <ac:picMkLst>
            <pc:docMk/>
            <pc:sldMk cId="2322905697" sldId="332"/>
            <ac:picMk id="3" creationId="{5DE5D7D8-9AEE-F89E-28A3-202F87923CAD}"/>
          </ac:picMkLst>
        </pc:picChg>
        <pc:picChg chg="add del">
          <ac:chgData name="Niemelä Anni" userId="22b65f94-7b80-4d2c-8abf-a0d214d163c6" providerId="ADAL" clId="{450669AE-13CB-4E3D-8EA8-5DC90248BEB8}" dt="2025-02-21T09:21:38.205" v="2456" actId="478"/>
          <ac:picMkLst>
            <pc:docMk/>
            <pc:sldMk cId="2322905697" sldId="332"/>
            <ac:picMk id="5" creationId="{D520F3AA-3D3D-911F-B57F-FDABAE14AB9C}"/>
          </ac:picMkLst>
        </pc:picChg>
      </pc:sldChg>
      <pc:sldChg chg="addSp delSp modSp add mod">
        <pc:chgData name="Niemelä Anni" userId="22b65f94-7b80-4d2c-8abf-a0d214d163c6" providerId="ADAL" clId="{450669AE-13CB-4E3D-8EA8-5DC90248BEB8}" dt="2025-02-21T11:18:18.388" v="4503" actId="13244"/>
        <pc:sldMkLst>
          <pc:docMk/>
          <pc:sldMk cId="1823153727" sldId="333"/>
        </pc:sldMkLst>
        <pc:spChg chg="del">
          <ac:chgData name="Niemelä Anni" userId="22b65f94-7b80-4d2c-8abf-a0d214d163c6" providerId="ADAL" clId="{450669AE-13CB-4E3D-8EA8-5DC90248BEB8}" dt="2025-02-21T11:18:07.648" v="4501" actId="478"/>
          <ac:spMkLst>
            <pc:docMk/>
            <pc:sldMk cId="1823153727" sldId="333"/>
            <ac:spMk id="4" creationId="{0A112ABF-A034-C32A-64EA-DDD090F0564A}"/>
          </ac:spMkLst>
        </pc:spChg>
        <pc:spChg chg="add del mod">
          <ac:chgData name="Niemelä Anni" userId="22b65f94-7b80-4d2c-8abf-a0d214d163c6" providerId="ADAL" clId="{450669AE-13CB-4E3D-8EA8-5DC90248BEB8}" dt="2025-02-21T09:24:58.982" v="2497" actId="478"/>
          <ac:spMkLst>
            <pc:docMk/>
            <pc:sldMk cId="1823153727" sldId="333"/>
            <ac:spMk id="5" creationId="{29A2BC31-F1B7-8F61-01BB-4FC5755241EC}"/>
          </ac:spMkLst>
        </pc:spChg>
        <pc:spChg chg="mod">
          <ac:chgData name="Niemelä Anni" userId="22b65f94-7b80-4d2c-8abf-a0d214d163c6" providerId="ADAL" clId="{450669AE-13CB-4E3D-8EA8-5DC90248BEB8}" dt="2025-02-21T09:25:31.852" v="2505"/>
          <ac:spMkLst>
            <pc:docMk/>
            <pc:sldMk cId="1823153727" sldId="333"/>
            <ac:spMk id="7" creationId="{ED28F6E8-B89B-F8AB-8B11-1924303749B6}"/>
          </ac:spMkLst>
        </pc:spChg>
        <pc:spChg chg="mod">
          <ac:chgData name="Niemelä Anni" userId="22b65f94-7b80-4d2c-8abf-a0d214d163c6" providerId="ADAL" clId="{450669AE-13CB-4E3D-8EA8-5DC90248BEB8}" dt="2025-02-21T11:16:40.982" v="4484" actId="33553"/>
          <ac:spMkLst>
            <pc:docMk/>
            <pc:sldMk cId="1823153727" sldId="333"/>
            <ac:spMk id="8" creationId="{5F67BA18-91CB-9A2F-0918-9EFDEE21B92A}"/>
          </ac:spMkLst>
        </pc:spChg>
        <pc:spChg chg="mod ord">
          <ac:chgData name="Niemelä Anni" userId="22b65f94-7b80-4d2c-8abf-a0d214d163c6" providerId="ADAL" clId="{450669AE-13CB-4E3D-8EA8-5DC90248BEB8}" dt="2025-02-21T11:18:18.388" v="4503" actId="13244"/>
          <ac:spMkLst>
            <pc:docMk/>
            <pc:sldMk cId="1823153727" sldId="333"/>
            <ac:spMk id="9" creationId="{D6B979B1-5772-0087-C551-099865E67755}"/>
          </ac:spMkLst>
        </pc:spChg>
        <pc:spChg chg="add del mod">
          <ac:chgData name="Niemelä Anni" userId="22b65f94-7b80-4d2c-8abf-a0d214d163c6" providerId="ADAL" clId="{450669AE-13CB-4E3D-8EA8-5DC90248BEB8}" dt="2025-02-21T09:25:01.245" v="2498" actId="478"/>
          <ac:spMkLst>
            <pc:docMk/>
            <pc:sldMk cId="1823153727" sldId="333"/>
            <ac:spMk id="11" creationId="{0FB331A6-6FDB-5EE0-3ECC-D3735B46FBDA}"/>
          </ac:spMkLst>
        </pc:spChg>
        <pc:picChg chg="del">
          <ac:chgData name="Niemelä Anni" userId="22b65f94-7b80-4d2c-8abf-a0d214d163c6" providerId="ADAL" clId="{450669AE-13CB-4E3D-8EA8-5DC90248BEB8}" dt="2025-02-21T09:24:52.013" v="2493" actId="478"/>
          <ac:picMkLst>
            <pc:docMk/>
            <pc:sldMk cId="1823153727" sldId="333"/>
            <ac:picMk id="2" creationId="{10C8F253-D5B7-681B-6C31-723705CC4A47}"/>
          </ac:picMkLst>
        </pc:picChg>
        <pc:picChg chg="del">
          <ac:chgData name="Niemelä Anni" userId="22b65f94-7b80-4d2c-8abf-a0d214d163c6" providerId="ADAL" clId="{450669AE-13CB-4E3D-8EA8-5DC90248BEB8}" dt="2025-02-21T09:25:05.842" v="2500" actId="478"/>
          <ac:picMkLst>
            <pc:docMk/>
            <pc:sldMk cId="1823153727" sldId="333"/>
            <ac:picMk id="3" creationId="{7429F149-072F-15CD-8E5A-69DF1FF937E2}"/>
          </ac:picMkLst>
        </pc:picChg>
        <pc:picChg chg="add mod ord">
          <ac:chgData name="Niemelä Anni" userId="22b65f94-7b80-4d2c-8abf-a0d214d163c6" providerId="ADAL" clId="{450669AE-13CB-4E3D-8EA8-5DC90248BEB8}" dt="2025-02-21T11:18:15.158" v="4502" actId="13244"/>
          <ac:picMkLst>
            <pc:docMk/>
            <pc:sldMk cId="1823153727" sldId="333"/>
            <ac:picMk id="6" creationId="{6DE8925B-8EBC-1447-D5E8-3537B6121DC2}"/>
          </ac:picMkLst>
        </pc:picChg>
        <pc:picChg chg="add mod">
          <ac:chgData name="Niemelä Anni" userId="22b65f94-7b80-4d2c-8abf-a0d214d163c6" providerId="ADAL" clId="{450669AE-13CB-4E3D-8EA8-5DC90248BEB8}" dt="2025-02-21T09:26:09.312" v="2517" actId="962"/>
          <ac:picMkLst>
            <pc:docMk/>
            <pc:sldMk cId="1823153727" sldId="333"/>
            <ac:picMk id="12" creationId="{8517FCB9-28E7-E766-989A-7F0EF757A224}"/>
          </ac:picMkLst>
        </pc:picChg>
      </pc:sldChg>
      <pc:sldChg chg="addSp delSp modSp add mod">
        <pc:chgData name="Niemelä Anni" userId="22b65f94-7b80-4d2c-8abf-a0d214d163c6" providerId="ADAL" clId="{450669AE-13CB-4E3D-8EA8-5DC90248BEB8}" dt="2025-02-21T11:16:52.442" v="4490" actId="33553"/>
        <pc:sldMkLst>
          <pc:docMk/>
          <pc:sldMk cId="868674496" sldId="334"/>
        </pc:sldMkLst>
        <pc:spChg chg="mod">
          <ac:chgData name="Niemelä Anni" userId="22b65f94-7b80-4d2c-8abf-a0d214d163c6" providerId="ADAL" clId="{450669AE-13CB-4E3D-8EA8-5DC90248BEB8}" dt="2025-02-21T09:27:02.750" v="2531" actId="20577"/>
          <ac:spMkLst>
            <pc:docMk/>
            <pc:sldMk cId="868674496" sldId="334"/>
            <ac:spMk id="7" creationId="{ABC79977-2879-AFD8-17D6-6FE1982F93AF}"/>
          </ac:spMkLst>
        </pc:spChg>
        <pc:spChg chg="mod">
          <ac:chgData name="Niemelä Anni" userId="22b65f94-7b80-4d2c-8abf-a0d214d163c6" providerId="ADAL" clId="{450669AE-13CB-4E3D-8EA8-5DC90248BEB8}" dt="2025-02-21T11:16:52.442" v="4490" actId="33553"/>
          <ac:spMkLst>
            <pc:docMk/>
            <pc:sldMk cId="868674496" sldId="334"/>
            <ac:spMk id="8" creationId="{1B328388-7B3F-17FC-4FE4-C1C7C8025B9E}"/>
          </ac:spMkLst>
        </pc:spChg>
        <pc:spChg chg="del">
          <ac:chgData name="Niemelä Anni" userId="22b65f94-7b80-4d2c-8abf-a0d214d163c6" providerId="ADAL" clId="{450669AE-13CB-4E3D-8EA8-5DC90248BEB8}" dt="2025-02-21T09:26:45.231" v="2525" actId="478"/>
          <ac:spMkLst>
            <pc:docMk/>
            <pc:sldMk cId="868674496" sldId="334"/>
            <ac:spMk id="9" creationId="{D12752F2-C84B-17D3-3291-62E771E7AFD1}"/>
          </ac:spMkLst>
        </pc:spChg>
        <pc:picChg chg="add mod">
          <ac:chgData name="Niemelä Anni" userId="22b65f94-7b80-4d2c-8abf-a0d214d163c6" providerId="ADAL" clId="{450669AE-13CB-4E3D-8EA8-5DC90248BEB8}" dt="2025-02-21T09:27:48.797" v="2633" actId="962"/>
          <ac:picMkLst>
            <pc:docMk/>
            <pc:sldMk cId="868674496" sldId="334"/>
            <ac:picMk id="2" creationId="{FDC2B97B-0991-D873-7374-59A6971CBDB2}"/>
          </ac:picMkLst>
        </pc:picChg>
        <pc:picChg chg="del">
          <ac:chgData name="Niemelä Anni" userId="22b65f94-7b80-4d2c-8abf-a0d214d163c6" providerId="ADAL" clId="{450669AE-13CB-4E3D-8EA8-5DC90248BEB8}" dt="2025-02-21T09:26:40.252" v="2522" actId="478"/>
          <ac:picMkLst>
            <pc:docMk/>
            <pc:sldMk cId="868674496" sldId="334"/>
            <ac:picMk id="6" creationId="{F264A57C-CE4E-BAE7-BE52-F64C44A24BEB}"/>
          </ac:picMkLst>
        </pc:picChg>
        <pc:picChg chg="del">
          <ac:chgData name="Niemelä Anni" userId="22b65f94-7b80-4d2c-8abf-a0d214d163c6" providerId="ADAL" clId="{450669AE-13CB-4E3D-8EA8-5DC90248BEB8}" dt="2025-02-21T09:26:41.245" v="2523" actId="478"/>
          <ac:picMkLst>
            <pc:docMk/>
            <pc:sldMk cId="868674496" sldId="334"/>
            <ac:picMk id="12" creationId="{930C2D23-7F45-B7DE-ADCA-21CA517A770C}"/>
          </ac:picMkLst>
        </pc:picChg>
      </pc:sldChg>
      <pc:sldChg chg="addSp delSp modSp add mod ord">
        <pc:chgData name="Niemelä Anni" userId="22b65f94-7b80-4d2c-8abf-a0d214d163c6" providerId="ADAL" clId="{450669AE-13CB-4E3D-8EA8-5DC90248BEB8}" dt="2025-02-21T11:19:00.072" v="4505" actId="1076"/>
        <pc:sldMkLst>
          <pc:docMk/>
          <pc:sldMk cId="3673545193" sldId="335"/>
        </pc:sldMkLst>
        <pc:spChg chg="del">
          <ac:chgData name="Niemelä Anni" userId="22b65f94-7b80-4d2c-8abf-a0d214d163c6" providerId="ADAL" clId="{450669AE-13CB-4E3D-8EA8-5DC90248BEB8}" dt="2025-02-21T11:18:23.216" v="4504" actId="478"/>
          <ac:spMkLst>
            <pc:docMk/>
            <pc:sldMk cId="3673545193" sldId="335"/>
            <ac:spMk id="4" creationId="{A5FCBCC1-32F2-16C9-D56F-A21A4C8927D2}"/>
          </ac:spMkLst>
        </pc:spChg>
        <pc:spChg chg="mod">
          <ac:chgData name="Niemelä Anni" userId="22b65f94-7b80-4d2c-8abf-a0d214d163c6" providerId="ADAL" clId="{450669AE-13CB-4E3D-8EA8-5DC90248BEB8}" dt="2025-02-21T09:28:52.873" v="2649"/>
          <ac:spMkLst>
            <pc:docMk/>
            <pc:sldMk cId="3673545193" sldId="335"/>
            <ac:spMk id="7" creationId="{3782B9C1-1AA1-D102-22BA-F2565B42EF68}"/>
          </ac:spMkLst>
        </pc:spChg>
        <pc:spChg chg="mod">
          <ac:chgData name="Niemelä Anni" userId="22b65f94-7b80-4d2c-8abf-a0d214d163c6" providerId="ADAL" clId="{450669AE-13CB-4E3D-8EA8-5DC90248BEB8}" dt="2025-02-21T11:16:43.392" v="4485" actId="33553"/>
          <ac:spMkLst>
            <pc:docMk/>
            <pc:sldMk cId="3673545193" sldId="335"/>
            <ac:spMk id="8" creationId="{BEDD6E7F-3836-45F0-AB61-55FFE7597661}"/>
          </ac:spMkLst>
        </pc:spChg>
        <pc:spChg chg="mod">
          <ac:chgData name="Niemelä Anni" userId="22b65f94-7b80-4d2c-8abf-a0d214d163c6" providerId="ADAL" clId="{450669AE-13CB-4E3D-8EA8-5DC90248BEB8}" dt="2025-02-21T09:28:59.087" v="2650"/>
          <ac:spMkLst>
            <pc:docMk/>
            <pc:sldMk cId="3673545193" sldId="335"/>
            <ac:spMk id="9" creationId="{1D473233-AF55-012D-F7FC-CC1E9AEABCBB}"/>
          </ac:spMkLst>
        </pc:spChg>
        <pc:picChg chg="add mod">
          <ac:chgData name="Niemelä Anni" userId="22b65f94-7b80-4d2c-8abf-a0d214d163c6" providerId="ADAL" clId="{450669AE-13CB-4E3D-8EA8-5DC90248BEB8}" dt="2025-02-21T09:29:13.197" v="2660" actId="962"/>
          <ac:picMkLst>
            <pc:docMk/>
            <pc:sldMk cId="3673545193" sldId="335"/>
            <ac:picMk id="2" creationId="{F622939C-A640-EAE6-B9F8-F44B44533E47}"/>
          </ac:picMkLst>
        </pc:picChg>
        <pc:picChg chg="add mod">
          <ac:chgData name="Niemelä Anni" userId="22b65f94-7b80-4d2c-8abf-a0d214d163c6" providerId="ADAL" clId="{450669AE-13CB-4E3D-8EA8-5DC90248BEB8}" dt="2025-02-21T11:19:00.072" v="4505" actId="1076"/>
          <ac:picMkLst>
            <pc:docMk/>
            <pc:sldMk cId="3673545193" sldId="335"/>
            <ac:picMk id="3" creationId="{B36FFFDE-8AF4-137B-7EF6-36004E7223A1}"/>
          </ac:picMkLst>
        </pc:picChg>
        <pc:picChg chg="del">
          <ac:chgData name="Niemelä Anni" userId="22b65f94-7b80-4d2c-8abf-a0d214d163c6" providerId="ADAL" clId="{450669AE-13CB-4E3D-8EA8-5DC90248BEB8}" dt="2025-02-21T09:28:13.882" v="2639" actId="478"/>
          <ac:picMkLst>
            <pc:docMk/>
            <pc:sldMk cId="3673545193" sldId="335"/>
            <ac:picMk id="6" creationId="{2048EC6B-1B97-4D22-0A86-EB1606E29180}"/>
          </ac:picMkLst>
        </pc:picChg>
        <pc:picChg chg="del">
          <ac:chgData name="Niemelä Anni" userId="22b65f94-7b80-4d2c-8abf-a0d214d163c6" providerId="ADAL" clId="{450669AE-13CB-4E3D-8EA8-5DC90248BEB8}" dt="2025-02-21T09:28:14.748" v="2640" actId="478"/>
          <ac:picMkLst>
            <pc:docMk/>
            <pc:sldMk cId="3673545193" sldId="335"/>
            <ac:picMk id="12" creationId="{CC5093FB-C544-B9AE-05B3-02189972D36A}"/>
          </ac:picMkLst>
        </pc:picChg>
      </pc:sldChg>
      <pc:sldChg chg="modSp add mod ord">
        <pc:chgData name="Niemelä Anni" userId="22b65f94-7b80-4d2c-8abf-a0d214d163c6" providerId="ADAL" clId="{450669AE-13CB-4E3D-8EA8-5DC90248BEB8}" dt="2025-02-21T09:29:51.322" v="2741" actId="20577"/>
        <pc:sldMkLst>
          <pc:docMk/>
          <pc:sldMk cId="1606458059" sldId="336"/>
        </pc:sldMkLst>
        <pc:spChg chg="mod">
          <ac:chgData name="Niemelä Anni" userId="22b65f94-7b80-4d2c-8abf-a0d214d163c6" providerId="ADAL" clId="{450669AE-13CB-4E3D-8EA8-5DC90248BEB8}" dt="2025-02-21T09:29:51.322" v="2741" actId="20577"/>
          <ac:spMkLst>
            <pc:docMk/>
            <pc:sldMk cId="1606458059" sldId="336"/>
            <ac:spMk id="2" creationId="{D55DD320-E550-35F8-0F4E-67B9C30CFBDC}"/>
          </ac:spMkLst>
        </pc:spChg>
      </pc:sldChg>
      <pc:sldChg chg="addSp delSp modSp add mod ord">
        <pc:chgData name="Niemelä Anni" userId="22b65f94-7b80-4d2c-8abf-a0d214d163c6" providerId="ADAL" clId="{450669AE-13CB-4E3D-8EA8-5DC90248BEB8}" dt="2025-02-21T09:30:47.972" v="2811" actId="1076"/>
        <pc:sldMkLst>
          <pc:docMk/>
          <pc:sldMk cId="2511373892" sldId="337"/>
        </pc:sldMkLst>
        <pc:spChg chg="mod">
          <ac:chgData name="Niemelä Anni" userId="22b65f94-7b80-4d2c-8abf-a0d214d163c6" providerId="ADAL" clId="{450669AE-13CB-4E3D-8EA8-5DC90248BEB8}" dt="2025-02-21T09:30:14.852" v="2780" actId="20577"/>
          <ac:spMkLst>
            <pc:docMk/>
            <pc:sldMk cId="2511373892" sldId="337"/>
            <ac:spMk id="2" creationId="{F6570F55-613E-582A-9590-8824DDEC70CA}"/>
          </ac:spMkLst>
        </pc:spChg>
        <pc:spChg chg="mod">
          <ac:chgData name="Niemelä Anni" userId="22b65f94-7b80-4d2c-8abf-a0d214d163c6" providerId="ADAL" clId="{450669AE-13CB-4E3D-8EA8-5DC90248BEB8}" dt="2025-02-21T09:30:47.972" v="2811" actId="1076"/>
          <ac:spMkLst>
            <pc:docMk/>
            <pc:sldMk cId="2511373892" sldId="337"/>
            <ac:spMk id="3" creationId="{07D0EE6F-5F99-E6E6-27E3-6194F300B243}"/>
          </ac:spMkLst>
        </pc:spChg>
        <pc:spChg chg="del">
          <ac:chgData name="Niemelä Anni" userId="22b65f94-7b80-4d2c-8abf-a0d214d163c6" providerId="ADAL" clId="{450669AE-13CB-4E3D-8EA8-5DC90248BEB8}" dt="2025-02-21T09:30:43.552" v="2809" actId="478"/>
          <ac:spMkLst>
            <pc:docMk/>
            <pc:sldMk cId="2511373892" sldId="337"/>
            <ac:spMk id="5" creationId="{F3FB0D90-BCF7-A4F2-185C-64D8F12A5BC9}"/>
          </ac:spMkLst>
        </pc:spChg>
        <pc:spChg chg="add del mod">
          <ac:chgData name="Niemelä Anni" userId="22b65f94-7b80-4d2c-8abf-a0d214d163c6" providerId="ADAL" clId="{450669AE-13CB-4E3D-8EA8-5DC90248BEB8}" dt="2025-02-21T09:30:45.842" v="2810" actId="478"/>
          <ac:spMkLst>
            <pc:docMk/>
            <pc:sldMk cId="2511373892" sldId="337"/>
            <ac:spMk id="7" creationId="{750D5BBD-251B-09C2-2CD0-0A6ED307F20B}"/>
          </ac:spMkLst>
        </pc:spChg>
      </pc:sldChg>
      <pc:sldChg chg="addSp modSp add mod">
        <pc:chgData name="Niemelä Anni" userId="22b65f94-7b80-4d2c-8abf-a0d214d163c6" providerId="ADAL" clId="{450669AE-13CB-4E3D-8EA8-5DC90248BEB8}" dt="2025-02-21T09:33:56.286" v="3026" actId="962"/>
        <pc:sldMkLst>
          <pc:docMk/>
          <pc:sldMk cId="3728900589" sldId="338"/>
        </pc:sldMkLst>
        <pc:spChg chg="mod">
          <ac:chgData name="Niemelä Anni" userId="22b65f94-7b80-4d2c-8abf-a0d214d163c6" providerId="ADAL" clId="{450669AE-13CB-4E3D-8EA8-5DC90248BEB8}" dt="2025-02-21T09:31:11.622" v="2852" actId="20577"/>
          <ac:spMkLst>
            <pc:docMk/>
            <pc:sldMk cId="3728900589" sldId="338"/>
            <ac:spMk id="2" creationId="{7A6B5EB2-7D20-5ABA-E4A5-1DD729CB29B8}"/>
          </ac:spMkLst>
        </pc:spChg>
        <pc:spChg chg="mod">
          <ac:chgData name="Niemelä Anni" userId="22b65f94-7b80-4d2c-8abf-a0d214d163c6" providerId="ADAL" clId="{450669AE-13CB-4E3D-8EA8-5DC90248BEB8}" dt="2025-02-21T09:33:49.442" v="3024" actId="20577"/>
          <ac:spMkLst>
            <pc:docMk/>
            <pc:sldMk cId="3728900589" sldId="338"/>
            <ac:spMk id="3" creationId="{BBB5D33E-0CBF-693C-15CF-0EABD04C4CFB}"/>
          </ac:spMkLst>
        </pc:spChg>
        <pc:spChg chg="add mod">
          <ac:chgData name="Niemelä Anni" userId="22b65f94-7b80-4d2c-8abf-a0d214d163c6" providerId="ADAL" clId="{450669AE-13CB-4E3D-8EA8-5DC90248BEB8}" dt="2025-02-21T09:33:47.083" v="3021" actId="1076"/>
          <ac:spMkLst>
            <pc:docMk/>
            <pc:sldMk cId="3728900589" sldId="338"/>
            <ac:spMk id="8" creationId="{970DF8BF-A07B-537E-8201-4F13C12C68A3}"/>
          </ac:spMkLst>
        </pc:spChg>
        <pc:picChg chg="add mod">
          <ac:chgData name="Niemelä Anni" userId="22b65f94-7b80-4d2c-8abf-a0d214d163c6" providerId="ADAL" clId="{450669AE-13CB-4E3D-8EA8-5DC90248BEB8}" dt="2025-02-21T09:33:54.842" v="3025" actId="962"/>
          <ac:picMkLst>
            <pc:docMk/>
            <pc:sldMk cId="3728900589" sldId="338"/>
            <ac:picMk id="5" creationId="{CEDC6E68-3ABC-6B57-2268-59377EE747DE}"/>
          </ac:picMkLst>
        </pc:picChg>
        <pc:picChg chg="add mod">
          <ac:chgData name="Niemelä Anni" userId="22b65f94-7b80-4d2c-8abf-a0d214d163c6" providerId="ADAL" clId="{450669AE-13CB-4E3D-8EA8-5DC90248BEB8}" dt="2025-02-21T09:33:56.286" v="3026" actId="962"/>
          <ac:picMkLst>
            <pc:docMk/>
            <pc:sldMk cId="3728900589" sldId="338"/>
            <ac:picMk id="6" creationId="{B35A3449-68AF-90B1-9116-79F3247A2789}"/>
          </ac:picMkLst>
        </pc:picChg>
      </pc:sldChg>
      <pc:sldChg chg="addSp delSp modSp add mod ord">
        <pc:chgData name="Niemelä Anni" userId="22b65f94-7b80-4d2c-8abf-a0d214d163c6" providerId="ADAL" clId="{450669AE-13CB-4E3D-8EA8-5DC90248BEB8}" dt="2025-02-21T11:19:11.326" v="4506" actId="478"/>
        <pc:sldMkLst>
          <pc:docMk/>
          <pc:sldMk cId="1646034778" sldId="339"/>
        </pc:sldMkLst>
        <pc:spChg chg="add del mod">
          <ac:chgData name="Niemelä Anni" userId="22b65f94-7b80-4d2c-8abf-a0d214d163c6" providerId="ADAL" clId="{450669AE-13CB-4E3D-8EA8-5DC90248BEB8}" dt="2025-02-21T09:39:10.786" v="3041" actId="478"/>
          <ac:spMkLst>
            <pc:docMk/>
            <pc:sldMk cId="1646034778" sldId="339"/>
            <ac:spMk id="2" creationId="{526E994A-30D9-BB57-5490-7D40656A6B48}"/>
          </ac:spMkLst>
        </pc:spChg>
        <pc:spChg chg="del">
          <ac:chgData name="Niemelä Anni" userId="22b65f94-7b80-4d2c-8abf-a0d214d163c6" providerId="ADAL" clId="{450669AE-13CB-4E3D-8EA8-5DC90248BEB8}" dt="2025-02-21T11:19:11.326" v="4506" actId="478"/>
          <ac:spMkLst>
            <pc:docMk/>
            <pc:sldMk cId="1646034778" sldId="339"/>
            <ac:spMk id="4" creationId="{1BA1B44E-EEBA-09C9-B927-774FF29B85A5}"/>
          </ac:spMkLst>
        </pc:spChg>
        <pc:spChg chg="add del mod">
          <ac:chgData name="Niemelä Anni" userId="22b65f94-7b80-4d2c-8abf-a0d214d163c6" providerId="ADAL" clId="{450669AE-13CB-4E3D-8EA8-5DC90248BEB8}" dt="2025-02-21T09:39:14.778" v="3042" actId="478"/>
          <ac:spMkLst>
            <pc:docMk/>
            <pc:sldMk cId="1646034778" sldId="339"/>
            <ac:spMk id="7" creationId="{57936024-1392-8FA6-1C0D-803165194460}"/>
          </ac:spMkLst>
        </pc:spChg>
        <pc:spChg chg="mod">
          <ac:chgData name="Niemelä Anni" userId="22b65f94-7b80-4d2c-8abf-a0d214d163c6" providerId="ADAL" clId="{450669AE-13CB-4E3D-8EA8-5DC90248BEB8}" dt="2025-02-21T11:16:48.782" v="4488" actId="33553"/>
          <ac:spMkLst>
            <pc:docMk/>
            <pc:sldMk cId="1646034778" sldId="339"/>
            <ac:spMk id="8" creationId="{31FFDC4C-DED3-8A31-348F-198D70444336}"/>
          </ac:spMkLst>
        </pc:spChg>
        <pc:spChg chg="add mod">
          <ac:chgData name="Niemelä Anni" userId="22b65f94-7b80-4d2c-8abf-a0d214d163c6" providerId="ADAL" clId="{450669AE-13CB-4E3D-8EA8-5DC90248BEB8}" dt="2025-02-21T09:40:52.665" v="3067" actId="1076"/>
          <ac:spMkLst>
            <pc:docMk/>
            <pc:sldMk cId="1646034778" sldId="339"/>
            <ac:spMk id="9" creationId="{6B40A83D-1CF9-619E-B0B0-C622F7B6476A}"/>
          </ac:spMkLst>
        </pc:spChg>
        <pc:spChg chg="del">
          <ac:chgData name="Niemelä Anni" userId="22b65f94-7b80-4d2c-8abf-a0d214d163c6" providerId="ADAL" clId="{450669AE-13CB-4E3D-8EA8-5DC90248BEB8}" dt="2025-02-21T09:38:53.001" v="3036" actId="478"/>
          <ac:spMkLst>
            <pc:docMk/>
            <pc:sldMk cId="1646034778" sldId="339"/>
            <ac:spMk id="10" creationId="{1296ED26-A5D2-35FC-1501-ED909D4F05C7}"/>
          </ac:spMkLst>
        </pc:spChg>
        <pc:picChg chg="add mod">
          <ac:chgData name="Niemelä Anni" userId="22b65f94-7b80-4d2c-8abf-a0d214d163c6" providerId="ADAL" clId="{450669AE-13CB-4E3D-8EA8-5DC90248BEB8}" dt="2025-02-21T09:40:54.670" v="3068" actId="962"/>
          <ac:picMkLst>
            <pc:docMk/>
            <pc:sldMk cId="1646034778" sldId="339"/>
            <ac:picMk id="3" creationId="{9B406AD2-7CD0-5D27-5CF7-44B247F2FDAD}"/>
          </ac:picMkLst>
        </pc:picChg>
        <pc:picChg chg="del">
          <ac:chgData name="Niemelä Anni" userId="22b65f94-7b80-4d2c-8abf-a0d214d163c6" providerId="ADAL" clId="{450669AE-13CB-4E3D-8EA8-5DC90248BEB8}" dt="2025-02-21T09:38:51.591" v="3035" actId="478"/>
          <ac:picMkLst>
            <pc:docMk/>
            <pc:sldMk cId="1646034778" sldId="339"/>
            <ac:picMk id="5" creationId="{08BCE1F2-C793-EC19-FCB8-D7BCCD0D800E}"/>
          </ac:picMkLst>
        </pc:picChg>
      </pc:sldChg>
      <pc:sldChg chg="add del ord">
        <pc:chgData name="Niemelä Anni" userId="22b65f94-7b80-4d2c-8abf-a0d214d163c6" providerId="ADAL" clId="{450669AE-13CB-4E3D-8EA8-5DC90248BEB8}" dt="2025-02-21T09:38:12.921" v="3030" actId="47"/>
        <pc:sldMkLst>
          <pc:docMk/>
          <pc:sldMk cId="4026699763" sldId="339"/>
        </pc:sldMkLst>
      </pc:sldChg>
      <pc:sldChg chg="modSp add mod ord">
        <pc:chgData name="Niemelä Anni" userId="22b65f94-7b80-4d2c-8abf-a0d214d163c6" providerId="ADAL" clId="{450669AE-13CB-4E3D-8EA8-5DC90248BEB8}" dt="2025-02-21T09:41:43.142" v="3136"/>
        <pc:sldMkLst>
          <pc:docMk/>
          <pc:sldMk cId="1941783359" sldId="340"/>
        </pc:sldMkLst>
        <pc:spChg chg="mod">
          <ac:chgData name="Niemelä Anni" userId="22b65f94-7b80-4d2c-8abf-a0d214d163c6" providerId="ADAL" clId="{450669AE-13CB-4E3D-8EA8-5DC90248BEB8}" dt="2025-02-21T09:41:35.651" v="3135" actId="14100"/>
          <ac:spMkLst>
            <pc:docMk/>
            <pc:sldMk cId="1941783359" sldId="340"/>
            <ac:spMk id="2" creationId="{FE4792E3-C1A6-1FCA-6C79-E13069B135FC}"/>
          </ac:spMkLst>
        </pc:spChg>
        <pc:spChg chg="mod">
          <ac:chgData name="Niemelä Anni" userId="22b65f94-7b80-4d2c-8abf-a0d214d163c6" providerId="ADAL" clId="{450669AE-13CB-4E3D-8EA8-5DC90248BEB8}" dt="2025-02-21T09:41:43.142" v="3136"/>
          <ac:spMkLst>
            <pc:docMk/>
            <pc:sldMk cId="1941783359" sldId="340"/>
            <ac:spMk id="3" creationId="{18A615CD-230F-C878-6BA9-5D040B89B84E}"/>
          </ac:spMkLst>
        </pc:spChg>
      </pc:sldChg>
      <pc:sldChg chg="add del">
        <pc:chgData name="Niemelä Anni" userId="22b65f94-7b80-4d2c-8abf-a0d214d163c6" providerId="ADAL" clId="{450669AE-13CB-4E3D-8EA8-5DC90248BEB8}" dt="2025-02-21T09:41:10.779" v="3070" actId="47"/>
        <pc:sldMkLst>
          <pc:docMk/>
          <pc:sldMk cId="2357561939" sldId="340"/>
        </pc:sldMkLst>
      </pc:sldChg>
      <pc:sldChg chg="modSp add mod">
        <pc:chgData name="Niemelä Anni" userId="22b65f94-7b80-4d2c-8abf-a0d214d163c6" providerId="ADAL" clId="{450669AE-13CB-4E3D-8EA8-5DC90248BEB8}" dt="2025-02-21T09:42:24.784" v="3161"/>
        <pc:sldMkLst>
          <pc:docMk/>
          <pc:sldMk cId="2861952739" sldId="341"/>
        </pc:sldMkLst>
        <pc:spChg chg="mod">
          <ac:chgData name="Niemelä Anni" userId="22b65f94-7b80-4d2c-8abf-a0d214d163c6" providerId="ADAL" clId="{450669AE-13CB-4E3D-8EA8-5DC90248BEB8}" dt="2025-02-21T09:42:09.492" v="3158" actId="20577"/>
          <ac:spMkLst>
            <pc:docMk/>
            <pc:sldMk cId="2861952739" sldId="341"/>
            <ac:spMk id="2" creationId="{96491F28-F516-459D-564D-90A87B2A4B3E}"/>
          </ac:spMkLst>
        </pc:spChg>
        <pc:spChg chg="mod">
          <ac:chgData name="Niemelä Anni" userId="22b65f94-7b80-4d2c-8abf-a0d214d163c6" providerId="ADAL" clId="{450669AE-13CB-4E3D-8EA8-5DC90248BEB8}" dt="2025-02-21T09:42:24.784" v="3161"/>
          <ac:spMkLst>
            <pc:docMk/>
            <pc:sldMk cId="2861952739" sldId="341"/>
            <ac:spMk id="3" creationId="{3B4EBD88-9901-CDAF-5AED-826942BE7722}"/>
          </ac:spMkLst>
        </pc:spChg>
      </pc:sldChg>
    </pc:docChg>
  </pc:docChgLst>
  <pc:docChgLst>
    <pc:chgData name="Höttönen Annu" userId="c9465fcc-07e7-4355-ba0d-d59ce3cc2408" providerId="ADAL" clId="{67D27DED-E050-447A-9648-EF58C83B0B48}"/>
    <pc:docChg chg="custSel addSld modSld">
      <pc:chgData name="Höttönen Annu" userId="c9465fcc-07e7-4355-ba0d-d59ce3cc2408" providerId="ADAL" clId="{67D27DED-E050-447A-9648-EF58C83B0B48}" dt="2023-11-06T12:31:14.063" v="27" actId="680"/>
      <pc:docMkLst>
        <pc:docMk/>
      </pc:docMkLst>
      <pc:sldChg chg="modSp mod">
        <pc:chgData name="Höttönen Annu" userId="c9465fcc-07e7-4355-ba0d-d59ce3cc2408" providerId="ADAL" clId="{67D27DED-E050-447A-9648-EF58C83B0B48}" dt="2023-11-03T09:14:56.465" v="8" actId="1076"/>
        <pc:sldMkLst>
          <pc:docMk/>
          <pc:sldMk cId="1033444995" sldId="294"/>
        </pc:sldMkLst>
      </pc:sldChg>
      <pc:sldChg chg="modSp mod">
        <pc:chgData name="Höttönen Annu" userId="c9465fcc-07e7-4355-ba0d-d59ce3cc2408" providerId="ADAL" clId="{67D27DED-E050-447A-9648-EF58C83B0B48}" dt="2023-11-03T09:15:31.809" v="26" actId="20577"/>
        <pc:sldMkLst>
          <pc:docMk/>
          <pc:sldMk cId="2529945530" sldId="310"/>
        </pc:sldMkLst>
      </pc:sldChg>
      <pc:sldChg chg="new">
        <pc:chgData name="Höttönen Annu" userId="c9465fcc-07e7-4355-ba0d-d59ce3cc2408" providerId="ADAL" clId="{67D27DED-E050-447A-9648-EF58C83B0B48}" dt="2023-11-06T12:31:14.063" v="27" actId="680"/>
        <pc:sldMkLst>
          <pc:docMk/>
          <pc:sldMk cId="1059475825" sldId="31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A7DA34-09CF-BA48-9929-8E4FCF6177E9}" type="datetimeFigureOut">
              <a:t>21.2.2025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D45F3-EF9D-4449-B3EF-42B6283DAB6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567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44C220C-17FF-FC1D-958D-F225BF0A25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1002" y="381000"/>
            <a:ext cx="6095833" cy="6092419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6353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6353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97D2579-F57E-C134-039A-3FE363A4540F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B1F4C05E-F5E7-3A73-EA1E-5B2C59FE7507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B7EAA88B-93F8-547F-338F-8A206D44FDE1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8A5AB7C4-C9D8-B36A-DD5A-85A150CB9B8F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CF9A7AA4-879A-FF85-FC57-10F9093C39FA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1EE0AC08-C80A-13B9-1AC4-DF8E1B09412C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42C17AD3-0933-B7A2-7B62-17E484418BFF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DA2C6F95-83B2-50A1-D7EF-4C3306A1C8C3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EDA8F690-CC87-6E07-F56D-7F3E6C523044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1DCAFEE1-1903-CC58-E33D-92A7D8121B10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72F71DA0-CA52-37D8-6045-6E0514B608D2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11C66999-AE0F-03C6-4356-3F5CBF163237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8ECBC5EC-DE3A-9C62-CD18-699B377EF507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6B908575-06D8-1B46-3237-571DF5E7B8D9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28A015A0-C602-2891-E1D4-DC2E80760801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0">
              <a:extLst>
                <a:ext uri="{FF2B5EF4-FFF2-40B4-BE49-F238E27FC236}">
                  <a16:creationId xmlns:a16="http://schemas.microsoft.com/office/drawing/2014/main" id="{9036030E-C295-96D0-9EE0-BB13223FBDDD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1">
              <a:extLst>
                <a:ext uri="{FF2B5EF4-FFF2-40B4-BE49-F238E27FC236}">
                  <a16:creationId xmlns:a16="http://schemas.microsoft.com/office/drawing/2014/main" id="{E200EC8E-983B-F44D-198C-7C9368DEA5F2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2">
              <a:extLst>
                <a:ext uri="{FF2B5EF4-FFF2-40B4-BE49-F238E27FC236}">
                  <a16:creationId xmlns:a16="http://schemas.microsoft.com/office/drawing/2014/main" id="{4D812EFE-DCD7-698A-8802-6743D8C49E4C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3">
              <a:extLst>
                <a:ext uri="{FF2B5EF4-FFF2-40B4-BE49-F238E27FC236}">
                  <a16:creationId xmlns:a16="http://schemas.microsoft.com/office/drawing/2014/main" id="{37060AB4-D1C5-F6D5-A82F-7B3FDE525843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4">
              <a:extLst>
                <a:ext uri="{FF2B5EF4-FFF2-40B4-BE49-F238E27FC236}">
                  <a16:creationId xmlns:a16="http://schemas.microsoft.com/office/drawing/2014/main" id="{0618A419-C147-2355-D8A8-76F61BC5F373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5">
              <a:extLst>
                <a:ext uri="{FF2B5EF4-FFF2-40B4-BE49-F238E27FC236}">
                  <a16:creationId xmlns:a16="http://schemas.microsoft.com/office/drawing/2014/main" id="{F5D160F7-F434-53D4-FCF8-EBA89E2C7746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6">
              <a:extLst>
                <a:ext uri="{FF2B5EF4-FFF2-40B4-BE49-F238E27FC236}">
                  <a16:creationId xmlns:a16="http://schemas.microsoft.com/office/drawing/2014/main" id="{C38FFA10-2200-6841-31E1-A3BDCDB7BF48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7">
              <a:extLst>
                <a:ext uri="{FF2B5EF4-FFF2-40B4-BE49-F238E27FC236}">
                  <a16:creationId xmlns:a16="http://schemas.microsoft.com/office/drawing/2014/main" id="{C7EF3A19-C906-6096-385E-BDEC75942DEB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8">
              <a:extLst>
                <a:ext uri="{FF2B5EF4-FFF2-40B4-BE49-F238E27FC236}">
                  <a16:creationId xmlns:a16="http://schemas.microsoft.com/office/drawing/2014/main" id="{5E45EEC6-20A6-D405-78E5-20271C590C3F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9">
              <a:extLst>
                <a:ext uri="{FF2B5EF4-FFF2-40B4-BE49-F238E27FC236}">
                  <a16:creationId xmlns:a16="http://schemas.microsoft.com/office/drawing/2014/main" id="{19A8C632-3E51-3E49-E084-75FC703D64D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0">
              <a:extLst>
                <a:ext uri="{FF2B5EF4-FFF2-40B4-BE49-F238E27FC236}">
                  <a16:creationId xmlns:a16="http://schemas.microsoft.com/office/drawing/2014/main" id="{B932729B-AD84-9FFA-B2CC-F4DE40D6CED2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1">
              <a:extLst>
                <a:ext uri="{FF2B5EF4-FFF2-40B4-BE49-F238E27FC236}">
                  <a16:creationId xmlns:a16="http://schemas.microsoft.com/office/drawing/2014/main" id="{83CFA832-7A15-59AA-EBDD-7261404BD33B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2">
              <a:extLst>
                <a:ext uri="{FF2B5EF4-FFF2-40B4-BE49-F238E27FC236}">
                  <a16:creationId xmlns:a16="http://schemas.microsoft.com/office/drawing/2014/main" id="{A9D3B530-9E83-6EE6-C963-3F68501FB43D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3">
              <a:extLst>
                <a:ext uri="{FF2B5EF4-FFF2-40B4-BE49-F238E27FC236}">
                  <a16:creationId xmlns:a16="http://schemas.microsoft.com/office/drawing/2014/main" id="{31AEA252-0A08-4097-98E0-8F784DBD0313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4">
              <a:extLst>
                <a:ext uri="{FF2B5EF4-FFF2-40B4-BE49-F238E27FC236}">
                  <a16:creationId xmlns:a16="http://schemas.microsoft.com/office/drawing/2014/main" id="{9C748A82-6DC6-1D33-90B2-5D0624CD7254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5">
              <a:extLst>
                <a:ext uri="{FF2B5EF4-FFF2-40B4-BE49-F238E27FC236}">
                  <a16:creationId xmlns:a16="http://schemas.microsoft.com/office/drawing/2014/main" id="{48C5C18A-127C-174E-90AC-666E684E526D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6">
              <a:extLst>
                <a:ext uri="{FF2B5EF4-FFF2-40B4-BE49-F238E27FC236}">
                  <a16:creationId xmlns:a16="http://schemas.microsoft.com/office/drawing/2014/main" id="{A88D4E63-8208-1DAC-DCBA-F6D6DD450B55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7">
              <a:extLst>
                <a:ext uri="{FF2B5EF4-FFF2-40B4-BE49-F238E27FC236}">
                  <a16:creationId xmlns:a16="http://schemas.microsoft.com/office/drawing/2014/main" id="{316B8498-516F-AA2F-EC91-DB0BEC9CEDA5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8">
              <a:extLst>
                <a:ext uri="{FF2B5EF4-FFF2-40B4-BE49-F238E27FC236}">
                  <a16:creationId xmlns:a16="http://schemas.microsoft.com/office/drawing/2014/main" id="{FF31C388-A792-D625-1EE9-010E4662B74C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9">
              <a:extLst>
                <a:ext uri="{FF2B5EF4-FFF2-40B4-BE49-F238E27FC236}">
                  <a16:creationId xmlns:a16="http://schemas.microsoft.com/office/drawing/2014/main" id="{5EE89A0C-0B66-D1B9-A82E-BDC8ABBC71F6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0">
              <a:extLst>
                <a:ext uri="{FF2B5EF4-FFF2-40B4-BE49-F238E27FC236}">
                  <a16:creationId xmlns:a16="http://schemas.microsoft.com/office/drawing/2014/main" id="{170D2539-70C8-315D-56D5-ED0AC04612D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1">
              <a:extLst>
                <a:ext uri="{FF2B5EF4-FFF2-40B4-BE49-F238E27FC236}">
                  <a16:creationId xmlns:a16="http://schemas.microsoft.com/office/drawing/2014/main" id="{B13A5E7C-5E93-5FD5-C07B-1C97A22ACAD7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2">
              <a:extLst>
                <a:ext uri="{FF2B5EF4-FFF2-40B4-BE49-F238E27FC236}">
                  <a16:creationId xmlns:a16="http://schemas.microsoft.com/office/drawing/2014/main" id="{57159FA7-3BCA-5977-6BBB-E3193A514A13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3">
              <a:extLst>
                <a:ext uri="{FF2B5EF4-FFF2-40B4-BE49-F238E27FC236}">
                  <a16:creationId xmlns:a16="http://schemas.microsoft.com/office/drawing/2014/main" id="{7E27616F-6A11-0658-C931-ABCFFDB17D60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4">
              <a:extLst>
                <a:ext uri="{FF2B5EF4-FFF2-40B4-BE49-F238E27FC236}">
                  <a16:creationId xmlns:a16="http://schemas.microsoft.com/office/drawing/2014/main" id="{FD7704BF-9D18-5046-B0AB-AF26B8DDD402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5">
              <a:extLst>
                <a:ext uri="{FF2B5EF4-FFF2-40B4-BE49-F238E27FC236}">
                  <a16:creationId xmlns:a16="http://schemas.microsoft.com/office/drawing/2014/main" id="{98C92C40-C4ED-18DC-C8A8-7ABFAD915B92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40289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290"/>
            <a:ext cx="10515600" cy="2852737"/>
          </a:xfrm>
        </p:spPr>
        <p:txBody>
          <a:bodyPr anchor="t" anchorCtr="0"/>
          <a:lstStyle>
            <a:lvl1pPr algn="ctr"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0B5AE7BC-F4C6-FEE4-7819-6DD3162E8102}"/>
              </a:ext>
            </a:extLst>
          </p:cNvPr>
          <p:cNvSpPr txBox="1">
            <a:spLocks/>
          </p:cNvSpPr>
          <p:nvPr userDrawn="1"/>
        </p:nvSpPr>
        <p:spPr>
          <a:xfrm>
            <a:off x="5695420" y="1705288"/>
            <a:ext cx="650374" cy="1392419"/>
          </a:xfrm>
          <a:prstGeom prst="rect">
            <a:avLst/>
          </a:prstGeom>
        </p:spPr>
        <p:txBody>
          <a:bodyPr vert="horz" wrap="square" lIns="0" tIns="10782" rIns="0" bIns="0" rtlCol="0" anchor="b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spcBef>
                <a:spcPts val="85"/>
              </a:spcBef>
            </a:pPr>
            <a:r>
              <a:rPr lang="en-FI" sz="9975" spc="9">
                <a:solidFill>
                  <a:schemeClr val="bg1"/>
                </a:solidFill>
              </a:rPr>
              <a:t>”</a:t>
            </a:r>
            <a:endParaRPr lang="en-FI" sz="9975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7F293B-122F-0A17-E44E-5F3C6111817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2" name="Free-form: Shape 14">
              <a:extLst>
                <a:ext uri="{FF2B5EF4-FFF2-40B4-BE49-F238E27FC236}">
                  <a16:creationId xmlns:a16="http://schemas.microsoft.com/office/drawing/2014/main" id="{653D4435-C9B3-D347-5427-F2850F9E2A2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5">
              <a:extLst>
                <a:ext uri="{FF2B5EF4-FFF2-40B4-BE49-F238E27FC236}">
                  <a16:creationId xmlns:a16="http://schemas.microsoft.com/office/drawing/2014/main" id="{7E68CF4B-DFA6-13B8-6E4E-C5C15C67FE5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6">
              <a:extLst>
                <a:ext uri="{FF2B5EF4-FFF2-40B4-BE49-F238E27FC236}">
                  <a16:creationId xmlns:a16="http://schemas.microsoft.com/office/drawing/2014/main" id="{984149F5-B3F5-5235-D525-84527D9D4FA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7">
              <a:extLst>
                <a:ext uri="{FF2B5EF4-FFF2-40B4-BE49-F238E27FC236}">
                  <a16:creationId xmlns:a16="http://schemas.microsoft.com/office/drawing/2014/main" id="{E10264AC-B999-E062-B890-1207A11E1D5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8FF5D0EC-546D-0564-0B60-96E5445F483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F83CC2B3-FBE1-7A6D-34F0-2DB780841679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04B53F03-FE97-BBFC-4FD6-C0C4D52ABC60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4BB33F1E-F0C5-D6F9-1492-5CF523771E8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208A8007-397F-6318-7403-42A8ED87F6F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5BE7B489-A970-5A2F-4A38-A521CE94AEEA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9A3C162C-D0C6-0C3C-B5B9-FE4D04A8DC1F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862EF115-F198-FF62-D969-F8D4097EAB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29A6223B-6586-DC7E-7755-0E46BE98901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45CC5C56-DB56-7B44-D19F-742D0EAD49C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96412F73-ACC4-4470-5DE0-8B58E80D54B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0DE02B14-CF6B-EF12-B81D-231AC91DB9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9240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290"/>
            <a:ext cx="10515600" cy="2852737"/>
          </a:xfrm>
        </p:spPr>
        <p:txBody>
          <a:bodyPr anchor="t" anchorCtr="0"/>
          <a:lstStyle>
            <a:lvl1pPr algn="ctr"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0B5AE7BC-F4C6-FEE4-7819-6DD3162E8102}"/>
              </a:ext>
            </a:extLst>
          </p:cNvPr>
          <p:cNvSpPr txBox="1">
            <a:spLocks/>
          </p:cNvSpPr>
          <p:nvPr userDrawn="1"/>
        </p:nvSpPr>
        <p:spPr>
          <a:xfrm>
            <a:off x="5695420" y="1705288"/>
            <a:ext cx="650374" cy="1392419"/>
          </a:xfrm>
          <a:prstGeom prst="rect">
            <a:avLst/>
          </a:prstGeom>
        </p:spPr>
        <p:txBody>
          <a:bodyPr vert="horz" wrap="square" lIns="0" tIns="10782" rIns="0" bIns="0" rtlCol="0" anchor="b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spcBef>
                <a:spcPts val="85"/>
              </a:spcBef>
            </a:pPr>
            <a:r>
              <a:rPr lang="en-FI" sz="9975" spc="9">
                <a:solidFill>
                  <a:schemeClr val="bg1"/>
                </a:solidFill>
              </a:rPr>
              <a:t>”</a:t>
            </a:r>
            <a:endParaRPr lang="en-FI" sz="9975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7F293B-122F-0A17-E44E-5F3C6111817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2" name="Free-form: Shape 14">
              <a:extLst>
                <a:ext uri="{FF2B5EF4-FFF2-40B4-BE49-F238E27FC236}">
                  <a16:creationId xmlns:a16="http://schemas.microsoft.com/office/drawing/2014/main" id="{653D4435-C9B3-D347-5427-F2850F9E2A2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5">
              <a:extLst>
                <a:ext uri="{FF2B5EF4-FFF2-40B4-BE49-F238E27FC236}">
                  <a16:creationId xmlns:a16="http://schemas.microsoft.com/office/drawing/2014/main" id="{7E68CF4B-DFA6-13B8-6E4E-C5C15C67FE5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6">
              <a:extLst>
                <a:ext uri="{FF2B5EF4-FFF2-40B4-BE49-F238E27FC236}">
                  <a16:creationId xmlns:a16="http://schemas.microsoft.com/office/drawing/2014/main" id="{984149F5-B3F5-5235-D525-84527D9D4FA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7">
              <a:extLst>
                <a:ext uri="{FF2B5EF4-FFF2-40B4-BE49-F238E27FC236}">
                  <a16:creationId xmlns:a16="http://schemas.microsoft.com/office/drawing/2014/main" id="{E10264AC-B999-E062-B890-1207A11E1D5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8FF5D0EC-546D-0564-0B60-96E5445F483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F83CC2B3-FBE1-7A6D-34F0-2DB780841679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04B53F03-FE97-BBFC-4FD6-C0C4D52ABC60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4BB33F1E-F0C5-D6F9-1492-5CF523771E8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208A8007-397F-6318-7403-42A8ED87F6F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5BE7B489-A970-5A2F-4A38-A521CE94AEEA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9A3C162C-D0C6-0C3C-B5B9-FE4D04A8DC1F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862EF115-F198-FF62-D969-F8D4097EAB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29A6223B-6586-DC7E-7755-0E46BE98901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45CC5C56-DB56-7B44-D19F-742D0EAD49C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96412F73-ACC4-4470-5DE0-8B58E80D54B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0DE02B14-CF6B-EF12-B81D-231AC91DB9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160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D5CF1D5-4485-3582-1477-4D5B400556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4"/>
            <a:ext cx="11436438" cy="2021981"/>
          </a:xfrm>
        </p:spPr>
        <p:txBody>
          <a:bodyPr anchor="b"/>
          <a:lstStyle>
            <a:lvl1pPr algn="l">
              <a:lnSpc>
                <a:spcPct val="73000"/>
              </a:lnSpc>
              <a:defRPr sz="8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B0CBDAC-6A45-4D99-92E1-AE0820505C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884518"/>
            <a:ext cx="1800000" cy="1137386"/>
          </a:xfrm>
        </p:spPr>
        <p:txBody>
          <a:bodyPr anchor="b"/>
          <a:lstStyle>
            <a:lvl1pPr marL="0" indent="0">
              <a:buNone/>
              <a:defRPr sz="8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24C60EF4-BA90-2350-3450-CC4C7B9B9019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2863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D5CF1D5-4485-3582-1477-4D5B400556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4"/>
            <a:ext cx="11436438" cy="2021981"/>
          </a:xfrm>
        </p:spPr>
        <p:txBody>
          <a:bodyPr anchor="b"/>
          <a:lstStyle>
            <a:lvl1pPr algn="l">
              <a:lnSpc>
                <a:spcPct val="73000"/>
              </a:lnSpc>
              <a:defRPr sz="8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B0CBDAC-6A45-4D99-92E1-AE0820505C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884518"/>
            <a:ext cx="1800000" cy="1137386"/>
          </a:xfrm>
        </p:spPr>
        <p:txBody>
          <a:bodyPr anchor="b"/>
          <a:lstStyle>
            <a:lvl1pPr marL="0" indent="0">
              <a:buNone/>
              <a:defRPr sz="8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68A14-F7CC-DF6D-D06E-03E4B8E7AB8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9966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689D57E-757A-E989-CA1F-5D0ACEB88402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7818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54088A-EE13-E890-FB57-C38D7CA1185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1829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FEF7647D-9F56-A250-A42E-E833B70C8FB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331398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2C32BF2-2CB3-DE99-45A9-9E90CB52F55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280967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9650" y="-1"/>
            <a:ext cx="8183755" cy="6858115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0" fmla="*/ 3428570 w 10025763"/>
              <a:gd name="connsiteY0" fmla="*/ 0 h 6857988"/>
              <a:gd name="connsiteX1" fmla="*/ 6965571 w 10025763"/>
              <a:gd name="connsiteY1" fmla="*/ 1572768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7" fmla="*/ 3428570 w 10025763"/>
              <a:gd name="connsiteY7" fmla="*/ 0 h 6857988"/>
              <a:gd name="connsiteX0" fmla="*/ 3428570 w 10025763"/>
              <a:gd name="connsiteY0" fmla="*/ 0 h 6857988"/>
              <a:gd name="connsiteX1" fmla="*/ 8136003 w 10025763"/>
              <a:gd name="connsiteY1" fmla="*/ 97536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7" fmla="*/ 3428570 w 10025763"/>
              <a:gd name="connsiteY7" fmla="*/ 0 h 6857988"/>
              <a:gd name="connsiteX0" fmla="*/ 3428570 w 8136003"/>
              <a:gd name="connsiteY0" fmla="*/ 0 h 6857988"/>
              <a:gd name="connsiteX1" fmla="*/ 8136003 w 8136003"/>
              <a:gd name="connsiteY1" fmla="*/ 97536 h 6857988"/>
              <a:gd name="connsiteX2" fmla="*/ 7904355 w 8136003"/>
              <a:gd name="connsiteY2" fmla="*/ 6626340 h 6857988"/>
              <a:gd name="connsiteX3" fmla="*/ 3422348 w 8136003"/>
              <a:gd name="connsiteY3" fmla="*/ 6857988 h 6857988"/>
              <a:gd name="connsiteX4" fmla="*/ 0 w 8136003"/>
              <a:gd name="connsiteY4" fmla="*/ 3429002 h 6857988"/>
              <a:gd name="connsiteX5" fmla="*/ 0 w 8136003"/>
              <a:gd name="connsiteY5" fmla="*/ 3428995 h 6857988"/>
              <a:gd name="connsiteX6" fmla="*/ 3428570 w 8136003"/>
              <a:gd name="connsiteY6" fmla="*/ 2 h 6857988"/>
              <a:gd name="connsiteX7" fmla="*/ 3428570 w 8136003"/>
              <a:gd name="connsiteY7" fmla="*/ 0 h 6857988"/>
              <a:gd name="connsiteX0" fmla="*/ 3428570 w 8183755"/>
              <a:gd name="connsiteY0" fmla="*/ 0 h 6858115"/>
              <a:gd name="connsiteX1" fmla="*/ 8136003 w 8183755"/>
              <a:gd name="connsiteY1" fmla="*/ 975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77278 w 8183755"/>
              <a:gd name="connsiteY1" fmla="*/ 86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39178 w 8183755"/>
              <a:gd name="connsiteY1" fmla="*/ 594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80453 w 8183755"/>
              <a:gd name="connsiteY1" fmla="*/ 228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3755" h="6858115">
                <a:moveTo>
                  <a:pt x="3428570" y="0"/>
                </a:moveTo>
                <a:lnTo>
                  <a:pt x="8180453" y="2286"/>
                </a:lnTo>
                <a:cubicBezTo>
                  <a:pt x="8181554" y="2287562"/>
                  <a:pt x="8182654" y="4572839"/>
                  <a:pt x="8183755" y="6858115"/>
                </a:cubicBez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lnTo>
                  <a:pt x="342857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3464866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623993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FBCBEE2-0D45-0F48-3B87-E7D0B9A93AC5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2129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4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67C00A26-9228-A945-0CA3-9327EE6AA1EC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0001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AB588B4B-BD8B-8085-43A7-93E7485AEE0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6379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0718AA81-5365-B7C0-F5E4-83C72362E21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5364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1055397"/>
            <a:ext cx="10515600" cy="2852737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04B6F4-9E8E-D280-7CE7-01BE4AC21FB0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1AFD5009-A5D6-F9C8-ADE8-1249050B16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A3FEFCFD-999C-AAC8-AF5B-877E5823BD6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D429E777-84F9-C267-2A23-3C858E13E39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B9CABCAF-8583-C9D0-4A7E-A27ABF692484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F6E1C3DB-40D4-E7ED-6984-6F71AFBF7D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F0D6DBFE-B9FA-83E5-8D03-45DE3AF74F0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C9B4E9A7-D26B-D267-1A59-B88BBB51C9F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0F7B87B-C533-F109-B77A-63EEED800DC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62A86F41-D5AD-B48C-19F6-8107EE01143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7FC2228D-D9E2-29F4-DFC7-2F790409AC8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13166050-2A55-AA0C-0E4D-DED9EBE6307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81323424-06B9-93DE-F69B-0886B0E087F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A9B0654-B714-5C4D-A32A-C7D9E84CA89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90599D1D-8E63-1474-C2D1-EB389533EC3F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29FC5ECD-C925-682E-962C-969BCE2078E4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DB5B4DCD-E8EC-80D3-DE8E-C1509A3035D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8980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solidFill>
          <a:srgbClr val="0023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F935562-F1CA-024D-861E-1873E69610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91020" y="778374"/>
            <a:ext cx="7620032" cy="5698624"/>
          </a:xfrm>
          <a:custGeom>
            <a:avLst/>
            <a:gdLst>
              <a:gd name="connsiteX0" fmla="*/ 6692095 w 7620032"/>
              <a:gd name="connsiteY0" fmla="*/ 0 h 5698624"/>
              <a:gd name="connsiteX1" fmla="*/ 7620032 w 7620032"/>
              <a:gd name="connsiteY1" fmla="*/ 927932 h 5698624"/>
              <a:gd name="connsiteX2" fmla="*/ 7620032 w 7620032"/>
              <a:gd name="connsiteY2" fmla="*/ 927940 h 5698624"/>
              <a:gd name="connsiteX3" fmla="*/ 6692095 w 7620032"/>
              <a:gd name="connsiteY3" fmla="*/ 1855870 h 5698624"/>
              <a:gd name="connsiteX4" fmla="*/ 5764152 w 7620032"/>
              <a:gd name="connsiteY4" fmla="*/ 927940 h 5698624"/>
              <a:gd name="connsiteX5" fmla="*/ 5764152 w 7620032"/>
              <a:gd name="connsiteY5" fmla="*/ 927932 h 5698624"/>
              <a:gd name="connsiteX6" fmla="*/ 6692095 w 7620032"/>
              <a:gd name="connsiteY6" fmla="*/ 0 h 5698624"/>
              <a:gd name="connsiteX7" fmla="*/ 4770708 w 7620032"/>
              <a:gd name="connsiteY7" fmla="*/ 0 h 5698624"/>
              <a:gd name="connsiteX8" fmla="*/ 5698652 w 7620032"/>
              <a:gd name="connsiteY8" fmla="*/ 927932 h 5698624"/>
              <a:gd name="connsiteX9" fmla="*/ 5698652 w 7620032"/>
              <a:gd name="connsiteY9" fmla="*/ 927940 h 5698624"/>
              <a:gd name="connsiteX10" fmla="*/ 6692095 w 7620032"/>
              <a:gd name="connsiteY10" fmla="*/ 1921370 h 5698624"/>
              <a:gd name="connsiteX11" fmla="*/ 7620032 w 7620032"/>
              <a:gd name="connsiteY11" fmla="*/ 2849310 h 5698624"/>
              <a:gd name="connsiteX12" fmla="*/ 6692095 w 7620032"/>
              <a:gd name="connsiteY12" fmla="*/ 3777253 h 5698624"/>
              <a:gd name="connsiteX13" fmla="*/ 4770708 w 7620032"/>
              <a:gd name="connsiteY13" fmla="*/ 3777253 h 5698624"/>
              <a:gd name="connsiteX14" fmla="*/ 3842772 w 7620032"/>
              <a:gd name="connsiteY14" fmla="*/ 2849310 h 5698624"/>
              <a:gd name="connsiteX15" fmla="*/ 3842772 w 7620032"/>
              <a:gd name="connsiteY15" fmla="*/ 927932 h 5698624"/>
              <a:gd name="connsiteX16" fmla="*/ 4770708 w 7620032"/>
              <a:gd name="connsiteY16" fmla="*/ 0 h 5698624"/>
              <a:gd name="connsiteX17" fmla="*/ 927943 w 7620032"/>
              <a:gd name="connsiteY17" fmla="*/ 0 h 5698624"/>
              <a:gd name="connsiteX18" fmla="*/ 2849330 w 7620032"/>
              <a:gd name="connsiteY18" fmla="*/ 0 h 5698624"/>
              <a:gd name="connsiteX19" fmla="*/ 3777265 w 7620032"/>
              <a:gd name="connsiteY19" fmla="*/ 927932 h 5698624"/>
              <a:gd name="connsiteX20" fmla="*/ 3777265 w 7620032"/>
              <a:gd name="connsiteY20" fmla="*/ 2849310 h 5698624"/>
              <a:gd name="connsiteX21" fmla="*/ 4770708 w 7620032"/>
              <a:gd name="connsiteY21" fmla="*/ 3842748 h 5698624"/>
              <a:gd name="connsiteX22" fmla="*/ 6692095 w 7620032"/>
              <a:gd name="connsiteY22" fmla="*/ 3842748 h 5698624"/>
              <a:gd name="connsiteX23" fmla="*/ 7620032 w 7620032"/>
              <a:gd name="connsiteY23" fmla="*/ 4770686 h 5698624"/>
              <a:gd name="connsiteX24" fmla="*/ 6692095 w 7620032"/>
              <a:gd name="connsiteY24" fmla="*/ 5698624 h 5698624"/>
              <a:gd name="connsiteX25" fmla="*/ 927943 w 7620032"/>
              <a:gd name="connsiteY25" fmla="*/ 5698624 h 5698624"/>
              <a:gd name="connsiteX26" fmla="*/ 0 w 7620032"/>
              <a:gd name="connsiteY26" fmla="*/ 4770686 h 5698624"/>
              <a:gd name="connsiteX27" fmla="*/ 0 w 7620032"/>
              <a:gd name="connsiteY27" fmla="*/ 927932 h 5698624"/>
              <a:gd name="connsiteX28" fmla="*/ 927943 w 7620032"/>
              <a:gd name="connsiteY28" fmla="*/ 0 h 5698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620032" h="5698624">
                <a:moveTo>
                  <a:pt x="6692095" y="0"/>
                </a:moveTo>
                <a:cubicBezTo>
                  <a:pt x="7204586" y="0"/>
                  <a:pt x="7620032" y="415456"/>
                  <a:pt x="7620032" y="927932"/>
                </a:cubicBezTo>
                <a:lnTo>
                  <a:pt x="7620032" y="927940"/>
                </a:lnTo>
                <a:cubicBezTo>
                  <a:pt x="7620032" y="1440423"/>
                  <a:pt x="7204586" y="1855870"/>
                  <a:pt x="6692095" y="1855870"/>
                </a:cubicBezTo>
                <a:cubicBezTo>
                  <a:pt x="6179608" y="1855870"/>
                  <a:pt x="5764152" y="1440423"/>
                  <a:pt x="5764152" y="927940"/>
                </a:cubicBezTo>
                <a:lnTo>
                  <a:pt x="5764152" y="927932"/>
                </a:lnTo>
                <a:cubicBezTo>
                  <a:pt x="5764152" y="415456"/>
                  <a:pt x="6179608" y="0"/>
                  <a:pt x="6692095" y="0"/>
                </a:cubicBezTo>
                <a:close/>
                <a:moveTo>
                  <a:pt x="4770708" y="0"/>
                </a:moveTo>
                <a:cubicBezTo>
                  <a:pt x="5283200" y="0"/>
                  <a:pt x="5698652" y="415456"/>
                  <a:pt x="5698652" y="927932"/>
                </a:cubicBezTo>
                <a:lnTo>
                  <a:pt x="5698652" y="927940"/>
                </a:lnTo>
                <a:cubicBezTo>
                  <a:pt x="5698652" y="1476598"/>
                  <a:pt x="6143432" y="1921370"/>
                  <a:pt x="6692095" y="1921370"/>
                </a:cubicBezTo>
                <a:cubicBezTo>
                  <a:pt x="7204586" y="1921370"/>
                  <a:pt x="7620032" y="2336827"/>
                  <a:pt x="7620032" y="2849310"/>
                </a:cubicBezTo>
                <a:cubicBezTo>
                  <a:pt x="7620032" y="3361799"/>
                  <a:pt x="7204586" y="3777253"/>
                  <a:pt x="6692095" y="3777253"/>
                </a:cubicBezTo>
                <a:lnTo>
                  <a:pt x="4770708" y="3777253"/>
                </a:lnTo>
                <a:cubicBezTo>
                  <a:pt x="4258223" y="3777253"/>
                  <a:pt x="3842772" y="3361799"/>
                  <a:pt x="3842772" y="2849310"/>
                </a:cubicBezTo>
                <a:lnTo>
                  <a:pt x="3842772" y="927932"/>
                </a:lnTo>
                <a:cubicBezTo>
                  <a:pt x="3842772" y="415456"/>
                  <a:pt x="4258223" y="0"/>
                  <a:pt x="4770708" y="0"/>
                </a:cubicBezTo>
                <a:close/>
                <a:moveTo>
                  <a:pt x="927943" y="0"/>
                </a:moveTo>
                <a:lnTo>
                  <a:pt x="2849330" y="0"/>
                </a:lnTo>
                <a:cubicBezTo>
                  <a:pt x="3361813" y="0"/>
                  <a:pt x="3777265" y="415456"/>
                  <a:pt x="3777265" y="927932"/>
                </a:cubicBezTo>
                <a:lnTo>
                  <a:pt x="3777265" y="2849310"/>
                </a:lnTo>
                <a:cubicBezTo>
                  <a:pt x="3777265" y="3397975"/>
                  <a:pt x="4222047" y="3842748"/>
                  <a:pt x="4770708" y="3842748"/>
                </a:cubicBezTo>
                <a:lnTo>
                  <a:pt x="6692095" y="3842748"/>
                </a:lnTo>
                <a:cubicBezTo>
                  <a:pt x="7204586" y="3842748"/>
                  <a:pt x="7620032" y="4258203"/>
                  <a:pt x="7620032" y="4770686"/>
                </a:cubicBezTo>
                <a:cubicBezTo>
                  <a:pt x="7620032" y="5283169"/>
                  <a:pt x="7204586" y="5698624"/>
                  <a:pt x="6692095" y="5698624"/>
                </a:cubicBezTo>
                <a:lnTo>
                  <a:pt x="927943" y="5698624"/>
                </a:lnTo>
                <a:cubicBezTo>
                  <a:pt x="415451" y="5698624"/>
                  <a:pt x="0" y="5283169"/>
                  <a:pt x="0" y="4770686"/>
                </a:cubicBezTo>
                <a:lnTo>
                  <a:pt x="0" y="927932"/>
                </a:lnTo>
                <a:cubicBezTo>
                  <a:pt x="0" y="415456"/>
                  <a:pt x="415451" y="0"/>
                  <a:pt x="92794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9B351CF-D3D7-9D9F-082E-BF3C1776E549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9C51BFF6-D3E3-C0F6-4235-2E81DFBAB8A1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BD940BDC-96AB-AA07-7053-0D00B1E91CE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3492BACC-5EC6-6622-81D8-74D03F0B5576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D12342B5-E0C1-E1BA-6EA3-F4CA41BB2E68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9D6B23A1-6919-5EAE-AE44-FC0881C2B885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F1BFFED2-D16D-5930-7DCD-7D1527E4F479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A8627CE2-43D3-1EAC-852C-3E9FC86E484F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A4B590E8-D35E-4E51-DD3C-64CFDCC16CCE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822E44-4315-0EFB-4ACF-BB76BCAB2E4C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EC8DE16-ACC7-5D0D-BB6C-1EECC4FF2BB1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EB728D0F-31C5-A545-48BC-2D57DE62F2C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AC9CC78-C9A3-535C-FD2A-A49EA7E804C7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756A3596-6138-1080-6D24-4EE40CF8AFF1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0AEB2087-C511-F509-361A-92E94EDB0257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CED9DB6-74D5-A4B0-5961-E55B09A1B527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951AF710-0CB0-D6D7-13E7-43687371F5A7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F60786F1-4D55-4EFB-8372-D1DBF41C0E3D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CADBE9F0-67B5-9A47-2F42-3606F35C2F25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AB306E2A-73EC-FB9E-772A-74CE3601DABE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AE09204A-AB44-7539-D41B-FE15193C87ED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BBE3E8D9-E655-7641-4621-BD6EDECC097C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ED83B0BE-A2FC-EF02-F2B2-0FBBB9A39484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4B8D8B70-6C8C-9981-B9A4-39D7863A3D2A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265A6A25-8EA9-AFE0-7DB9-C2D8B20497D3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E6A5DB1C-56D0-6792-9450-B6F810ECD52E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0F5B570A-62B6-6C1F-9BE5-49AE92D8E078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04A65F3-5107-6635-ED64-0199B8A3214D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9BEAE831-5144-C934-4237-8E97A96BBB7D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DAD00BB9-1091-251A-EF04-A827ACCB0CFA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125AF5FF-9231-3714-FA9C-B551BF91B877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27B99E3E-C6D8-A8B6-9AD4-7E40A2AE75CB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78044762-8B6D-44B4-CED3-571E6E60627E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B9C3D57B-7F21-EF9E-226D-197A9F130D46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B73D457D-FC29-2FF8-BF92-5CC9CF96E98E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AE99D00D-2321-8BF0-DDAA-468B408B0D5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D133F80-8608-58B5-B421-EFA468A943E0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60355B04-E0E9-00D2-173F-E03A1CABC491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ABF39EBC-AE2A-5A4A-0FD8-9E83A5AEC3FB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836C36BA-3E7E-5AF3-BC92-EEF9E63CB458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C07DBFC4-0FBA-B542-DD46-295C8B7268E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493AC14F-D9F2-FBBE-04B8-E48A13CE1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C961831-0928-22D9-E6D1-2F03EC4F3C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7376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1055397"/>
            <a:ext cx="10515600" cy="2852737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04B6F4-9E8E-D280-7CE7-01BE4AC21FB0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1AFD5009-A5D6-F9C8-ADE8-1249050B16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A3FEFCFD-999C-AAC8-AF5B-877E5823BD6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D429E777-84F9-C267-2A23-3C858E13E39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B9CABCAF-8583-C9D0-4A7E-A27ABF692484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F6E1C3DB-40D4-E7ED-6984-6F71AFBF7D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F0D6DBFE-B9FA-83E5-8D03-45DE3AF74F0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C9B4E9A7-D26B-D267-1A59-B88BBB51C9F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0F7B87B-C533-F109-B77A-63EEED800DC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62A86F41-D5AD-B48C-19F6-8107EE01143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7FC2228D-D9E2-29F4-DFC7-2F790409AC8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13166050-2A55-AA0C-0E4D-DED9EBE6307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81323424-06B9-93DE-F69B-0886B0E087F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A9B0654-B714-5C4D-A32A-C7D9E84CA89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90599D1D-8E63-1474-C2D1-EB389533EC3F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29FC5ECD-C925-682E-962C-969BCE2078E4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DB5B4DCD-E8EC-80D3-DE8E-C1509A3035D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78376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6" y="2433638"/>
            <a:ext cx="10680986" cy="3743325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 marL="612775" indent="-225425">
              <a:spcBef>
                <a:spcPts val="1000"/>
              </a:spcBef>
              <a:tabLst/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21815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433638"/>
            <a:ext cx="6504617" cy="3743325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 marL="612775" indent="-225425">
              <a:spcBef>
                <a:spcPts val="1000"/>
              </a:spcBef>
              <a:tabLst/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5D0AB97-D7DC-28A5-F58B-1C4AC2ACC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3505" y="2408748"/>
            <a:ext cx="2716439" cy="2606915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7760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umbered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433638"/>
            <a:ext cx="6504617" cy="3743325"/>
          </a:xfrm>
        </p:spPr>
        <p:txBody>
          <a:bodyPr/>
          <a:lstStyle>
            <a:lvl1pPr marL="241300" indent="-241300">
              <a:spcBef>
                <a:spcPts val="1000"/>
              </a:spcBef>
              <a:buFont typeface="+mj-lt"/>
              <a:buAutoNum type="arabicPeriod"/>
              <a:tabLst/>
              <a:defRPr/>
            </a:lvl1pPr>
            <a:lvl2pPr marL="673100" indent="-219075">
              <a:spcBef>
                <a:spcPts val="1000"/>
              </a:spcBef>
              <a:buFont typeface="+mj-lt"/>
              <a:buAutoNum type="arabicPeriod"/>
              <a:tabLst/>
              <a:defRPr/>
            </a:lvl2pPr>
            <a:lvl3pPr marL="1147763" indent="-236538">
              <a:spcBef>
                <a:spcPts val="1000"/>
              </a:spcBef>
              <a:buFont typeface="+mj-lt"/>
              <a:buAutoNum type="arabicPeriod"/>
              <a:tabLst/>
              <a:defRPr/>
            </a:lvl3pPr>
            <a:lvl4pPr marL="1606550" indent="-238125">
              <a:spcBef>
                <a:spcPts val="1000"/>
              </a:spcBef>
              <a:buFont typeface="+mj-lt"/>
              <a:buAutoNum type="arabicPeriod"/>
              <a:tabLst/>
              <a:defRPr/>
            </a:lvl4pPr>
            <a:lvl5pPr marL="2063750" indent="-238125">
              <a:spcBef>
                <a:spcPts val="1000"/>
              </a:spcBef>
              <a:buFont typeface="+mj-lt"/>
              <a:buAutoNum type="arabicPeriod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5D0AB97-D7DC-28A5-F58B-1C4AC2ACC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3505" y="2408748"/>
            <a:ext cx="2716439" cy="2606915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655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F7161570-AA3D-6189-1AC9-E603A687845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01790" y="2622176"/>
            <a:ext cx="4853081" cy="3554787"/>
          </a:xfrm>
        </p:spPr>
        <p:txBody>
          <a:bodyPr/>
          <a:lstStyle>
            <a:lvl1pPr marL="177800" indent="-177800">
              <a:tabLst/>
              <a:defRPr/>
            </a:lvl1pPr>
            <a:lvl2pPr marL="625475" indent="-169863">
              <a:tabLst/>
              <a:defRPr/>
            </a:lvl2pPr>
            <a:lvl3pPr marL="1073150" indent="-160338">
              <a:tabLst/>
              <a:defRPr/>
            </a:lvl3pPr>
            <a:lvl4pPr marL="1562100" indent="-192088">
              <a:tabLst/>
              <a:defRPr/>
            </a:lvl4pPr>
            <a:lvl5pPr marL="2001838" indent="-174625"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622176"/>
            <a:ext cx="4853081" cy="3554787"/>
          </a:xfrm>
        </p:spPr>
        <p:txBody>
          <a:bodyPr/>
          <a:lstStyle>
            <a:lvl1pPr marL="177800" indent="-177800">
              <a:tabLst/>
              <a:defRPr/>
            </a:lvl1pPr>
            <a:lvl2pPr marL="625475" indent="-169863">
              <a:tabLst/>
              <a:defRPr/>
            </a:lvl2pPr>
            <a:lvl3pPr marL="1073150" indent="-160338">
              <a:tabLst/>
              <a:defRPr/>
            </a:lvl3pPr>
            <a:lvl4pPr marL="1562100" indent="-192088">
              <a:tabLst/>
              <a:defRPr/>
            </a:lvl4pPr>
            <a:lvl5pPr marL="2001838" indent="-174625"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327A7D7-DB12-142A-DD17-21FB0972E982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0F71F22-99B1-F83C-4D90-4D2640B42E24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3F6D8EAC-B32E-17AB-D589-3F5B0DE4EBD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C56CF1BA-CA38-EA98-8211-F46518B80043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37D4054F-22EB-2067-1B71-2CF98E2BCB5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07AB9637-5693-3070-A93A-9040B2FDD3E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F2C29D7C-F741-DF24-BB07-8529CE79C5C6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C0914133-CF6C-3008-3409-508765D49DDC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8207D69-0473-071B-F0B0-D3DAE2AF796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7FDB8AED-D0AA-58AE-AA12-BF19215AA09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F93141-941A-90F3-6E34-41B4470A7603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9B6E5E97-5174-CCC3-39A4-BF7587AA11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3C84DCD5-E088-8BEF-F34A-9DCD5782BB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F8108FAD-E113-D0A7-3BAC-E4757782DDC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E07F20A3-C137-A596-3576-EFC590333C5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E1D036A1-6794-2F83-CF49-D83625AACCE9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12FB6F3A-1868-98BE-EB1D-C23C01902559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7EFA49D0-D432-1DA6-73B4-AED24E11D8E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4159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1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F7663F57-60C0-D795-D6CE-A4CD005C81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1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4A27D5B-D7DD-5A62-0C81-5E4A2F85A2B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63831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2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F7663F57-60C0-D795-D6CE-A4CD005C81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792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268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86EF7F9-7F4C-6AAC-C0A5-B2FECFE45B81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27" name="Free-form: Shape 14">
              <a:extLst>
                <a:ext uri="{FF2B5EF4-FFF2-40B4-BE49-F238E27FC236}">
                  <a16:creationId xmlns:a16="http://schemas.microsoft.com/office/drawing/2014/main" id="{517E13AC-AB50-B186-BE62-F0B47AC4DBA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15">
              <a:extLst>
                <a:ext uri="{FF2B5EF4-FFF2-40B4-BE49-F238E27FC236}">
                  <a16:creationId xmlns:a16="http://schemas.microsoft.com/office/drawing/2014/main" id="{7FAF2BC9-CB03-BB66-FF4F-3DC86C40B20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16">
              <a:extLst>
                <a:ext uri="{FF2B5EF4-FFF2-40B4-BE49-F238E27FC236}">
                  <a16:creationId xmlns:a16="http://schemas.microsoft.com/office/drawing/2014/main" id="{000337B9-1EBC-4A1A-7820-908204D8C17E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17">
              <a:extLst>
                <a:ext uri="{FF2B5EF4-FFF2-40B4-BE49-F238E27FC236}">
                  <a16:creationId xmlns:a16="http://schemas.microsoft.com/office/drawing/2014/main" id="{ABBF9C0D-80D3-8A47-4FF9-2C1C58FCFE2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18">
              <a:extLst>
                <a:ext uri="{FF2B5EF4-FFF2-40B4-BE49-F238E27FC236}">
                  <a16:creationId xmlns:a16="http://schemas.microsoft.com/office/drawing/2014/main" id="{836AFC6D-889A-FC6C-01BC-4F3025F8A4E8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19">
              <a:extLst>
                <a:ext uri="{FF2B5EF4-FFF2-40B4-BE49-F238E27FC236}">
                  <a16:creationId xmlns:a16="http://schemas.microsoft.com/office/drawing/2014/main" id="{B27286C4-5C2B-EA71-D786-352EF01BED9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3" name="Free-form: Shape 20">
              <a:extLst>
                <a:ext uri="{FF2B5EF4-FFF2-40B4-BE49-F238E27FC236}">
                  <a16:creationId xmlns:a16="http://schemas.microsoft.com/office/drawing/2014/main" id="{6DADCFD1-3CC9-1B31-EDBF-1A3CECEC80E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4" name="Free-form: Shape 21">
              <a:extLst>
                <a:ext uri="{FF2B5EF4-FFF2-40B4-BE49-F238E27FC236}">
                  <a16:creationId xmlns:a16="http://schemas.microsoft.com/office/drawing/2014/main" id="{40FC0681-CBC9-0408-EF7B-5548BF8612D6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5" name="Free-form: Shape 22">
              <a:extLst>
                <a:ext uri="{FF2B5EF4-FFF2-40B4-BE49-F238E27FC236}">
                  <a16:creationId xmlns:a16="http://schemas.microsoft.com/office/drawing/2014/main" id="{DBA4267E-7F4A-DA00-B090-1A75F1A8A5FD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6" name="Free-form: Shape 23">
              <a:extLst>
                <a:ext uri="{FF2B5EF4-FFF2-40B4-BE49-F238E27FC236}">
                  <a16:creationId xmlns:a16="http://schemas.microsoft.com/office/drawing/2014/main" id="{D4532505-3C00-4046-DA3A-907680979C8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Free-form: Shape 24">
              <a:extLst>
                <a:ext uri="{FF2B5EF4-FFF2-40B4-BE49-F238E27FC236}">
                  <a16:creationId xmlns:a16="http://schemas.microsoft.com/office/drawing/2014/main" id="{C8AD56EC-1176-2FF1-0AE7-CEB69E812FD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8" name="Free-form: Shape 25">
              <a:extLst>
                <a:ext uri="{FF2B5EF4-FFF2-40B4-BE49-F238E27FC236}">
                  <a16:creationId xmlns:a16="http://schemas.microsoft.com/office/drawing/2014/main" id="{2B0E811E-07C7-4413-BEF2-C8B4BBB22AE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9" name="Free-form: Shape 26">
              <a:extLst>
                <a:ext uri="{FF2B5EF4-FFF2-40B4-BE49-F238E27FC236}">
                  <a16:creationId xmlns:a16="http://schemas.microsoft.com/office/drawing/2014/main" id="{C148A9B9-3CA6-4BC8-AEDF-D45A1570377F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0" name="Free-form: Shape 27">
              <a:extLst>
                <a:ext uri="{FF2B5EF4-FFF2-40B4-BE49-F238E27FC236}">
                  <a16:creationId xmlns:a16="http://schemas.microsoft.com/office/drawing/2014/main" id="{93BE6E60-AB2C-FF5A-56B9-BAB51D72594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1" name="Free-form: Shape 28">
              <a:extLst>
                <a:ext uri="{FF2B5EF4-FFF2-40B4-BE49-F238E27FC236}">
                  <a16:creationId xmlns:a16="http://schemas.microsoft.com/office/drawing/2014/main" id="{A01AEC42-B7B2-9790-3FC8-D21745C33A0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2" name="Free-form: Shape 29">
              <a:extLst>
                <a:ext uri="{FF2B5EF4-FFF2-40B4-BE49-F238E27FC236}">
                  <a16:creationId xmlns:a16="http://schemas.microsoft.com/office/drawing/2014/main" id="{C577AADD-F8CC-72D1-6A39-75B180F857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45343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3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2EEAA2-805B-F5F2-90B1-37B9BA61FF9C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618AA85E-B81E-2578-24DC-87C0A1B1EE1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5188CE28-6962-377A-92AE-BD8679C6CCE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BDFBF37C-483F-13A9-572E-8D29A68B4A62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6634FAD-D426-2000-31EC-757458D378F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53B87B95-1C88-707E-AFA6-16AF250ACDD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44BA1ACC-4FC7-E33C-2556-97FA3FF715D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4C6CBC4C-0114-5E1E-D270-8A0D94D7C92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838B6974-DF07-D4CE-3111-3A7EDD7EDF94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E73BB1A0-B54A-372C-7412-397703F1293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E53C4352-A5D7-A65D-82F0-2C2272A0D6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611E05FD-237E-1842-BE54-3FB74DB29604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9B433DD6-9ABD-9690-D75E-A160777CE68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8EB41236-7179-74AF-76EE-1FE2EF84F5D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F763B0DF-6CCB-36DF-714A-0BA4441F1BB0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0D2FC2A-2190-92C9-4979-6DDA4EC4F58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FBF87E81-143A-C526-3E61-29A94130594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-form: Shape 11">
            <a:extLst>
              <a:ext uri="{FF2B5EF4-FFF2-40B4-BE49-F238E27FC236}">
                <a16:creationId xmlns:a16="http://schemas.microsoft.com/office/drawing/2014/main" id="{E20A5998-C057-5AED-C343-C3477CB8A5B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709607" y="381000"/>
            <a:ext cx="6095833" cy="6092419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0810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4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792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268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2EEAA2-805B-F5F2-90B1-37B9BA61FF9C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618AA85E-B81E-2578-24DC-87C0A1B1EE1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5188CE28-6962-377A-92AE-BD8679C6CCE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BDFBF37C-483F-13A9-572E-8D29A68B4A62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6634FAD-D426-2000-31EC-757458D378F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53B87B95-1C88-707E-AFA6-16AF250ACDD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44BA1ACC-4FC7-E33C-2556-97FA3FF715D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4C6CBC4C-0114-5E1E-D270-8A0D94D7C92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838B6974-DF07-D4CE-3111-3A7EDD7EDF94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E73BB1A0-B54A-372C-7412-397703F1293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E53C4352-A5D7-A65D-82F0-2C2272A0D6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611E05FD-237E-1842-BE54-3FB74DB29604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9B433DD6-9ABD-9690-D75E-A160777CE68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8EB41236-7179-74AF-76EE-1FE2EF84F5D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F763B0DF-6CCB-36DF-714A-0BA4441F1BB0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0D2FC2A-2190-92C9-4979-6DDA4EC4F58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FBF87E81-143A-C526-3E61-29A94130594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-form: Shape 11">
            <a:extLst>
              <a:ext uri="{FF2B5EF4-FFF2-40B4-BE49-F238E27FC236}">
                <a16:creationId xmlns:a16="http://schemas.microsoft.com/office/drawing/2014/main" id="{8E683D57-ECCF-504A-466C-7C2C58CBAD7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1829" y="763091"/>
            <a:ext cx="5713528" cy="5710328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7225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F303497A-50BB-1E8C-0FB0-AFA3CCCD14D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03" name="Date Placeholder 102">
            <a:extLst>
              <a:ext uri="{FF2B5EF4-FFF2-40B4-BE49-F238E27FC236}">
                <a16:creationId xmlns:a16="http://schemas.microsoft.com/office/drawing/2014/main" id="{C270DBE3-1467-4275-FC6C-5040E583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104" name="Footer Placeholder 103">
            <a:extLst>
              <a:ext uri="{FF2B5EF4-FFF2-40B4-BE49-F238E27FC236}">
                <a16:creationId xmlns:a16="http://schemas.microsoft.com/office/drawing/2014/main" id="{ED104701-5794-AE77-15EA-A810308B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105" name="Slide Number Placeholder 104">
            <a:extLst>
              <a:ext uri="{FF2B5EF4-FFF2-40B4-BE49-F238E27FC236}">
                <a16:creationId xmlns:a16="http://schemas.microsoft.com/office/drawing/2014/main" id="{7FDD0C64-835C-D488-B04D-5DAFBB71A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3BACFC2-78D2-A6EE-23C9-7933D39578D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6925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0565E56-A69D-B5CE-17C7-E763723762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59663" y="381001"/>
            <a:ext cx="8151398" cy="6096003"/>
          </a:xfrm>
          <a:custGeom>
            <a:avLst/>
            <a:gdLst>
              <a:gd name="connsiteX0" fmla="*/ 7158747 w 8151398"/>
              <a:gd name="connsiteY0" fmla="*/ 2 h 6096003"/>
              <a:gd name="connsiteX1" fmla="*/ 8151398 w 8151398"/>
              <a:gd name="connsiteY1" fmla="*/ 992641 h 6096003"/>
              <a:gd name="connsiteX2" fmla="*/ 8151398 w 8151398"/>
              <a:gd name="connsiteY2" fmla="*/ 5103359 h 6096003"/>
              <a:gd name="connsiteX3" fmla="*/ 7158747 w 8151398"/>
              <a:gd name="connsiteY3" fmla="*/ 6096003 h 6096003"/>
              <a:gd name="connsiteX4" fmla="*/ 6166098 w 8151398"/>
              <a:gd name="connsiteY4" fmla="*/ 5103359 h 6096003"/>
              <a:gd name="connsiteX5" fmla="*/ 5103382 w 8151398"/>
              <a:gd name="connsiteY5" fmla="*/ 4040648 h 6096003"/>
              <a:gd name="connsiteX6" fmla="*/ 4110733 w 8151398"/>
              <a:gd name="connsiteY6" fmla="*/ 3048003 h 6096003"/>
              <a:gd name="connsiteX7" fmla="*/ 4110733 w 8151398"/>
              <a:gd name="connsiteY7" fmla="*/ 3047996 h 6096003"/>
              <a:gd name="connsiteX8" fmla="*/ 5103382 w 8151398"/>
              <a:gd name="connsiteY8" fmla="*/ 2055357 h 6096003"/>
              <a:gd name="connsiteX9" fmla="*/ 6166098 w 8151398"/>
              <a:gd name="connsiteY9" fmla="*/ 992648 h 6096003"/>
              <a:gd name="connsiteX10" fmla="*/ 6166098 w 8151398"/>
              <a:gd name="connsiteY10" fmla="*/ 992641 h 6096003"/>
              <a:gd name="connsiteX11" fmla="*/ 7158747 w 8151398"/>
              <a:gd name="connsiteY11" fmla="*/ 2 h 6096003"/>
              <a:gd name="connsiteX12" fmla="*/ 992649 w 8151398"/>
              <a:gd name="connsiteY12" fmla="*/ 2 h 6096003"/>
              <a:gd name="connsiteX13" fmla="*/ 3048015 w 8151398"/>
              <a:gd name="connsiteY13" fmla="*/ 2 h 6096003"/>
              <a:gd name="connsiteX14" fmla="*/ 4040664 w 8151398"/>
              <a:gd name="connsiteY14" fmla="*/ 992641 h 6096003"/>
              <a:gd name="connsiteX15" fmla="*/ 4040664 w 8151398"/>
              <a:gd name="connsiteY15" fmla="*/ 3048003 h 6096003"/>
              <a:gd name="connsiteX16" fmla="*/ 5103380 w 8151398"/>
              <a:gd name="connsiteY16" fmla="*/ 4110714 h 6096003"/>
              <a:gd name="connsiteX17" fmla="*/ 6096029 w 8151398"/>
              <a:gd name="connsiteY17" fmla="*/ 5103359 h 6096003"/>
              <a:gd name="connsiteX18" fmla="*/ 5103380 w 8151398"/>
              <a:gd name="connsiteY18" fmla="*/ 6096003 h 6096003"/>
              <a:gd name="connsiteX19" fmla="*/ 992649 w 8151398"/>
              <a:gd name="connsiteY19" fmla="*/ 6096003 h 6096003"/>
              <a:gd name="connsiteX20" fmla="*/ 0 w 8151398"/>
              <a:gd name="connsiteY20" fmla="*/ 5103359 h 6096003"/>
              <a:gd name="connsiteX21" fmla="*/ 0 w 8151398"/>
              <a:gd name="connsiteY21" fmla="*/ 992641 h 6096003"/>
              <a:gd name="connsiteX22" fmla="*/ 992649 w 8151398"/>
              <a:gd name="connsiteY22" fmla="*/ 2 h 6096003"/>
              <a:gd name="connsiteX23" fmla="*/ 5103384 w 8151398"/>
              <a:gd name="connsiteY23" fmla="*/ 0 h 6096003"/>
              <a:gd name="connsiteX24" fmla="*/ 6096033 w 8151398"/>
              <a:gd name="connsiteY24" fmla="*/ 992644 h 6096003"/>
              <a:gd name="connsiteX25" fmla="*/ 5103384 w 8151398"/>
              <a:gd name="connsiteY25" fmla="*/ 1985288 h 6096003"/>
              <a:gd name="connsiteX26" fmla="*/ 4110733 w 8151398"/>
              <a:gd name="connsiteY26" fmla="*/ 992644 h 6096003"/>
              <a:gd name="connsiteX27" fmla="*/ 5103384 w 8151398"/>
              <a:gd name="connsiteY27" fmla="*/ 0 h 6096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151398" h="6096003">
                <a:moveTo>
                  <a:pt x="7158747" y="2"/>
                </a:moveTo>
                <a:cubicBezTo>
                  <a:pt x="7706971" y="2"/>
                  <a:pt x="8151398" y="444420"/>
                  <a:pt x="8151398" y="992641"/>
                </a:cubicBezTo>
                <a:lnTo>
                  <a:pt x="8151398" y="5103359"/>
                </a:lnTo>
                <a:cubicBezTo>
                  <a:pt x="8151398" y="5651579"/>
                  <a:pt x="7706971" y="6096003"/>
                  <a:pt x="7158747" y="6096003"/>
                </a:cubicBezTo>
                <a:cubicBezTo>
                  <a:pt x="6610524" y="6096003"/>
                  <a:pt x="6166098" y="5651579"/>
                  <a:pt x="6166098" y="5103359"/>
                </a:cubicBezTo>
                <a:cubicBezTo>
                  <a:pt x="6166098" y="4516435"/>
                  <a:pt x="5690304" y="4040648"/>
                  <a:pt x="5103382" y="4040648"/>
                </a:cubicBezTo>
                <a:cubicBezTo>
                  <a:pt x="4555159" y="4040648"/>
                  <a:pt x="4110733" y="3596224"/>
                  <a:pt x="4110733" y="3048003"/>
                </a:cubicBezTo>
                <a:lnTo>
                  <a:pt x="4110733" y="3047996"/>
                </a:lnTo>
                <a:cubicBezTo>
                  <a:pt x="4110733" y="2499775"/>
                  <a:pt x="4555159" y="2055357"/>
                  <a:pt x="5103382" y="2055357"/>
                </a:cubicBezTo>
                <a:cubicBezTo>
                  <a:pt x="5690304" y="2055357"/>
                  <a:pt x="6166098" y="1579565"/>
                  <a:pt x="6166098" y="992648"/>
                </a:cubicBezTo>
                <a:lnTo>
                  <a:pt x="6166098" y="992641"/>
                </a:lnTo>
                <a:cubicBezTo>
                  <a:pt x="6166098" y="444420"/>
                  <a:pt x="6610524" y="2"/>
                  <a:pt x="7158747" y="2"/>
                </a:cubicBezTo>
                <a:close/>
                <a:moveTo>
                  <a:pt x="992649" y="2"/>
                </a:moveTo>
                <a:lnTo>
                  <a:pt x="3048015" y="2"/>
                </a:lnTo>
                <a:cubicBezTo>
                  <a:pt x="3596238" y="2"/>
                  <a:pt x="4040664" y="444420"/>
                  <a:pt x="4040664" y="992641"/>
                </a:cubicBezTo>
                <a:lnTo>
                  <a:pt x="4040664" y="3048003"/>
                </a:lnTo>
                <a:cubicBezTo>
                  <a:pt x="4040664" y="3634920"/>
                  <a:pt x="4516460" y="4110714"/>
                  <a:pt x="5103380" y="4110714"/>
                </a:cubicBezTo>
                <a:cubicBezTo>
                  <a:pt x="5651604" y="4110714"/>
                  <a:pt x="6096029" y="4555138"/>
                  <a:pt x="6096029" y="5103359"/>
                </a:cubicBezTo>
                <a:cubicBezTo>
                  <a:pt x="6096029" y="5651579"/>
                  <a:pt x="5651604" y="6096003"/>
                  <a:pt x="5103380" y="6096003"/>
                </a:cubicBezTo>
                <a:lnTo>
                  <a:pt x="992649" y="6096003"/>
                </a:lnTo>
                <a:cubicBezTo>
                  <a:pt x="444426" y="6096003"/>
                  <a:pt x="0" y="5651579"/>
                  <a:pt x="0" y="5103359"/>
                </a:cubicBezTo>
                <a:lnTo>
                  <a:pt x="0" y="992641"/>
                </a:lnTo>
                <a:cubicBezTo>
                  <a:pt x="0" y="444420"/>
                  <a:pt x="444426" y="2"/>
                  <a:pt x="992649" y="2"/>
                </a:cubicBezTo>
                <a:close/>
                <a:moveTo>
                  <a:pt x="5103384" y="0"/>
                </a:moveTo>
                <a:cubicBezTo>
                  <a:pt x="5651607" y="0"/>
                  <a:pt x="6096033" y="444424"/>
                  <a:pt x="6096033" y="992644"/>
                </a:cubicBezTo>
                <a:cubicBezTo>
                  <a:pt x="6096033" y="1540865"/>
                  <a:pt x="5651607" y="1985288"/>
                  <a:pt x="5103384" y="1985288"/>
                </a:cubicBezTo>
                <a:cubicBezTo>
                  <a:pt x="4555159" y="1985288"/>
                  <a:pt x="4110733" y="1540865"/>
                  <a:pt x="4110733" y="992644"/>
                </a:cubicBezTo>
                <a:cubicBezTo>
                  <a:pt x="4110733" y="444424"/>
                  <a:pt x="4555159" y="0"/>
                  <a:pt x="51033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1580E19-33FB-2B77-ADDD-A4EE13ED88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8FD66DC-6A1B-5CE4-7F24-B5CEE6D3F4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023476-F830-5B2B-EA74-D8F38477D705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tx1"/>
          </a:solidFill>
        </p:grpSpPr>
        <p:sp>
          <p:nvSpPr>
            <p:cNvPr id="15" name="Free-form: Shape 16">
              <a:extLst>
                <a:ext uri="{FF2B5EF4-FFF2-40B4-BE49-F238E27FC236}">
                  <a16:creationId xmlns:a16="http://schemas.microsoft.com/office/drawing/2014/main" id="{7960626A-D8BB-9DF2-96D8-05DBB8F0E62C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7">
              <a:extLst>
                <a:ext uri="{FF2B5EF4-FFF2-40B4-BE49-F238E27FC236}">
                  <a16:creationId xmlns:a16="http://schemas.microsoft.com/office/drawing/2014/main" id="{256C729D-13D6-D01A-A00C-78C71F6A3C5C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8">
              <a:extLst>
                <a:ext uri="{FF2B5EF4-FFF2-40B4-BE49-F238E27FC236}">
                  <a16:creationId xmlns:a16="http://schemas.microsoft.com/office/drawing/2014/main" id="{6E0B6DE9-BC29-F70A-055B-C3E93CC77610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9">
              <a:extLst>
                <a:ext uri="{FF2B5EF4-FFF2-40B4-BE49-F238E27FC236}">
                  <a16:creationId xmlns:a16="http://schemas.microsoft.com/office/drawing/2014/main" id="{26507AA5-3DBB-A258-FD8F-F8A7B66B21E1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0">
              <a:extLst>
                <a:ext uri="{FF2B5EF4-FFF2-40B4-BE49-F238E27FC236}">
                  <a16:creationId xmlns:a16="http://schemas.microsoft.com/office/drawing/2014/main" id="{61B00509-369D-3FF3-BB4F-D2C0B6814482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1">
              <a:extLst>
                <a:ext uri="{FF2B5EF4-FFF2-40B4-BE49-F238E27FC236}">
                  <a16:creationId xmlns:a16="http://schemas.microsoft.com/office/drawing/2014/main" id="{E5781A2D-3BAF-6819-C3DD-0C649839F3A2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2">
              <a:extLst>
                <a:ext uri="{FF2B5EF4-FFF2-40B4-BE49-F238E27FC236}">
                  <a16:creationId xmlns:a16="http://schemas.microsoft.com/office/drawing/2014/main" id="{B27E0B25-52B3-F3B4-434E-627830950664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3">
              <a:extLst>
                <a:ext uri="{FF2B5EF4-FFF2-40B4-BE49-F238E27FC236}">
                  <a16:creationId xmlns:a16="http://schemas.microsoft.com/office/drawing/2014/main" id="{BE7EF413-A34F-2E6D-86CF-2C6C6501A615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4">
              <a:extLst>
                <a:ext uri="{FF2B5EF4-FFF2-40B4-BE49-F238E27FC236}">
                  <a16:creationId xmlns:a16="http://schemas.microsoft.com/office/drawing/2014/main" id="{B12CCDFE-7503-8137-9824-C0524E6A91AC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5">
              <a:extLst>
                <a:ext uri="{FF2B5EF4-FFF2-40B4-BE49-F238E27FC236}">
                  <a16:creationId xmlns:a16="http://schemas.microsoft.com/office/drawing/2014/main" id="{DCEFBA3C-79CF-E7E2-3837-E6D234531A48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6">
              <a:extLst>
                <a:ext uri="{FF2B5EF4-FFF2-40B4-BE49-F238E27FC236}">
                  <a16:creationId xmlns:a16="http://schemas.microsoft.com/office/drawing/2014/main" id="{DBF6EDC9-1DB7-8426-F321-FE033CF5737C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7">
              <a:extLst>
                <a:ext uri="{FF2B5EF4-FFF2-40B4-BE49-F238E27FC236}">
                  <a16:creationId xmlns:a16="http://schemas.microsoft.com/office/drawing/2014/main" id="{E9E4BABA-6DDF-B0DC-FC43-340FF77B68B3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8">
              <a:extLst>
                <a:ext uri="{FF2B5EF4-FFF2-40B4-BE49-F238E27FC236}">
                  <a16:creationId xmlns:a16="http://schemas.microsoft.com/office/drawing/2014/main" id="{06755BE9-C173-98A7-FC69-CD58D9B64291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9">
              <a:extLst>
                <a:ext uri="{FF2B5EF4-FFF2-40B4-BE49-F238E27FC236}">
                  <a16:creationId xmlns:a16="http://schemas.microsoft.com/office/drawing/2014/main" id="{B01D64E5-75C0-FB99-E08E-A074D3A414B2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0">
              <a:extLst>
                <a:ext uri="{FF2B5EF4-FFF2-40B4-BE49-F238E27FC236}">
                  <a16:creationId xmlns:a16="http://schemas.microsoft.com/office/drawing/2014/main" id="{D7F6E3BC-1302-3C43-87A5-CBFB4973D34D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1">
              <a:extLst>
                <a:ext uri="{FF2B5EF4-FFF2-40B4-BE49-F238E27FC236}">
                  <a16:creationId xmlns:a16="http://schemas.microsoft.com/office/drawing/2014/main" id="{8EE863F4-091A-CDDC-3FFD-B2EC995CF217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2">
              <a:extLst>
                <a:ext uri="{FF2B5EF4-FFF2-40B4-BE49-F238E27FC236}">
                  <a16:creationId xmlns:a16="http://schemas.microsoft.com/office/drawing/2014/main" id="{46761DA9-9031-B575-1957-0B1F843325C9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3">
              <a:extLst>
                <a:ext uri="{FF2B5EF4-FFF2-40B4-BE49-F238E27FC236}">
                  <a16:creationId xmlns:a16="http://schemas.microsoft.com/office/drawing/2014/main" id="{D8BB4683-4649-565B-560A-37336FD4B8FC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4">
              <a:extLst>
                <a:ext uri="{FF2B5EF4-FFF2-40B4-BE49-F238E27FC236}">
                  <a16:creationId xmlns:a16="http://schemas.microsoft.com/office/drawing/2014/main" id="{87DC4770-644C-64E7-911D-D5E1755F72FB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5">
              <a:extLst>
                <a:ext uri="{FF2B5EF4-FFF2-40B4-BE49-F238E27FC236}">
                  <a16:creationId xmlns:a16="http://schemas.microsoft.com/office/drawing/2014/main" id="{E332D184-5757-85B7-A441-7CD6E51721D5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6">
              <a:extLst>
                <a:ext uri="{FF2B5EF4-FFF2-40B4-BE49-F238E27FC236}">
                  <a16:creationId xmlns:a16="http://schemas.microsoft.com/office/drawing/2014/main" id="{61F59779-A03F-C45C-1842-69758506E9F1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7">
              <a:extLst>
                <a:ext uri="{FF2B5EF4-FFF2-40B4-BE49-F238E27FC236}">
                  <a16:creationId xmlns:a16="http://schemas.microsoft.com/office/drawing/2014/main" id="{13CBEA84-374D-7A1B-0FFB-B5122F5EE5B4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8">
              <a:extLst>
                <a:ext uri="{FF2B5EF4-FFF2-40B4-BE49-F238E27FC236}">
                  <a16:creationId xmlns:a16="http://schemas.microsoft.com/office/drawing/2014/main" id="{EB7216F6-1099-7FBA-1AEE-53F58C5FAAE5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9">
              <a:extLst>
                <a:ext uri="{FF2B5EF4-FFF2-40B4-BE49-F238E27FC236}">
                  <a16:creationId xmlns:a16="http://schemas.microsoft.com/office/drawing/2014/main" id="{6FE2B47A-6965-18C3-A028-BED38F6F7AC1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0">
              <a:extLst>
                <a:ext uri="{FF2B5EF4-FFF2-40B4-BE49-F238E27FC236}">
                  <a16:creationId xmlns:a16="http://schemas.microsoft.com/office/drawing/2014/main" id="{6DB71A36-EEA6-861E-9D99-7AB6EFF6FD0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1">
              <a:extLst>
                <a:ext uri="{FF2B5EF4-FFF2-40B4-BE49-F238E27FC236}">
                  <a16:creationId xmlns:a16="http://schemas.microsoft.com/office/drawing/2014/main" id="{CBE55087-0486-8F2C-086B-5C5B65A58AA6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2">
              <a:extLst>
                <a:ext uri="{FF2B5EF4-FFF2-40B4-BE49-F238E27FC236}">
                  <a16:creationId xmlns:a16="http://schemas.microsoft.com/office/drawing/2014/main" id="{3FDFD21F-BB1D-AF5A-02D4-8D595056BEEF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3">
              <a:extLst>
                <a:ext uri="{FF2B5EF4-FFF2-40B4-BE49-F238E27FC236}">
                  <a16:creationId xmlns:a16="http://schemas.microsoft.com/office/drawing/2014/main" id="{F5D6FF0B-302B-EA7D-0EAC-298DCA7815A9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4">
              <a:extLst>
                <a:ext uri="{FF2B5EF4-FFF2-40B4-BE49-F238E27FC236}">
                  <a16:creationId xmlns:a16="http://schemas.microsoft.com/office/drawing/2014/main" id="{45BD441A-EB42-4E40-9020-646F5144D009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5">
              <a:extLst>
                <a:ext uri="{FF2B5EF4-FFF2-40B4-BE49-F238E27FC236}">
                  <a16:creationId xmlns:a16="http://schemas.microsoft.com/office/drawing/2014/main" id="{11CFA7EC-B933-3D82-C566-B9AE2B549F8A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6">
              <a:extLst>
                <a:ext uri="{FF2B5EF4-FFF2-40B4-BE49-F238E27FC236}">
                  <a16:creationId xmlns:a16="http://schemas.microsoft.com/office/drawing/2014/main" id="{EFAB560C-0BA8-45AA-22AC-061152A38A19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7">
              <a:extLst>
                <a:ext uri="{FF2B5EF4-FFF2-40B4-BE49-F238E27FC236}">
                  <a16:creationId xmlns:a16="http://schemas.microsoft.com/office/drawing/2014/main" id="{8D4D3C35-6E9E-43E7-BD70-1EC1D44A57B1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8">
              <a:extLst>
                <a:ext uri="{FF2B5EF4-FFF2-40B4-BE49-F238E27FC236}">
                  <a16:creationId xmlns:a16="http://schemas.microsoft.com/office/drawing/2014/main" id="{4E19B78D-C211-9438-3119-449055180A47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9">
              <a:extLst>
                <a:ext uri="{FF2B5EF4-FFF2-40B4-BE49-F238E27FC236}">
                  <a16:creationId xmlns:a16="http://schemas.microsoft.com/office/drawing/2014/main" id="{6610D38D-E502-6610-B473-336B5AA6867F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0">
              <a:extLst>
                <a:ext uri="{FF2B5EF4-FFF2-40B4-BE49-F238E27FC236}">
                  <a16:creationId xmlns:a16="http://schemas.microsoft.com/office/drawing/2014/main" id="{FB9EEF76-F481-A498-9AF1-667A07A1C1C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1">
              <a:extLst>
                <a:ext uri="{FF2B5EF4-FFF2-40B4-BE49-F238E27FC236}">
                  <a16:creationId xmlns:a16="http://schemas.microsoft.com/office/drawing/2014/main" id="{0A569F1B-E713-B843-CE2B-6C3FF4CFB9D0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2">
              <a:extLst>
                <a:ext uri="{FF2B5EF4-FFF2-40B4-BE49-F238E27FC236}">
                  <a16:creationId xmlns:a16="http://schemas.microsoft.com/office/drawing/2014/main" id="{5F658BDC-B82A-425D-3FDE-84E070A0D5BA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3">
              <a:extLst>
                <a:ext uri="{FF2B5EF4-FFF2-40B4-BE49-F238E27FC236}">
                  <a16:creationId xmlns:a16="http://schemas.microsoft.com/office/drawing/2014/main" id="{283257FA-9574-7922-4071-ACD471FF7AEF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4">
              <a:extLst>
                <a:ext uri="{FF2B5EF4-FFF2-40B4-BE49-F238E27FC236}">
                  <a16:creationId xmlns:a16="http://schemas.microsoft.com/office/drawing/2014/main" id="{039099FB-44D8-5875-9581-5F45C85CA304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5">
              <a:extLst>
                <a:ext uri="{FF2B5EF4-FFF2-40B4-BE49-F238E27FC236}">
                  <a16:creationId xmlns:a16="http://schemas.microsoft.com/office/drawing/2014/main" id="{D95684A9-9029-7751-49FD-421FF556AFEB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6462744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 with Caption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722CAE2-B555-A9AA-2281-ABD20D62F7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9540" y="1143001"/>
            <a:ext cx="3679931" cy="3680035"/>
          </a:xfrm>
          <a:custGeom>
            <a:avLst/>
            <a:gdLst>
              <a:gd name="connsiteX0" fmla="*/ 455645 w 3679931"/>
              <a:gd name="connsiteY0" fmla="*/ 0 h 3680035"/>
              <a:gd name="connsiteX1" fmla="*/ 3229987 w 3679931"/>
              <a:gd name="connsiteY1" fmla="*/ 0 h 3680035"/>
              <a:gd name="connsiteX2" fmla="*/ 3679931 w 3679931"/>
              <a:gd name="connsiteY2" fmla="*/ 449942 h 3680035"/>
              <a:gd name="connsiteX3" fmla="*/ 3679931 w 3679931"/>
              <a:gd name="connsiteY3" fmla="*/ 1194124 h 3680035"/>
              <a:gd name="connsiteX4" fmla="*/ 3679931 w 3679931"/>
              <a:gd name="connsiteY4" fmla="*/ 2297252 h 3680035"/>
              <a:gd name="connsiteX5" fmla="*/ 3678846 w 3679931"/>
              <a:gd name="connsiteY5" fmla="*/ 2326875 h 3680035"/>
              <a:gd name="connsiteX6" fmla="*/ 3678846 w 3679931"/>
              <a:gd name="connsiteY6" fmla="*/ 3322327 h 3680035"/>
              <a:gd name="connsiteX7" fmla="*/ 3321135 w 3679931"/>
              <a:gd name="connsiteY7" fmla="*/ 3680035 h 3680035"/>
              <a:gd name="connsiteX8" fmla="*/ 2217107 w 3679931"/>
              <a:gd name="connsiteY8" fmla="*/ 3680035 h 3680035"/>
              <a:gd name="connsiteX9" fmla="*/ 1859397 w 3679931"/>
              <a:gd name="connsiteY9" fmla="*/ 3322327 h 3680035"/>
              <a:gd name="connsiteX10" fmla="*/ 1859397 w 3679931"/>
              <a:gd name="connsiteY10" fmla="*/ 3229610 h 3680035"/>
              <a:gd name="connsiteX11" fmla="*/ 1380128 w 3679931"/>
              <a:gd name="connsiteY11" fmla="*/ 2750337 h 3680035"/>
              <a:gd name="connsiteX12" fmla="*/ 453088 w 3679931"/>
              <a:gd name="connsiteY12" fmla="*/ 2750337 h 3680035"/>
              <a:gd name="connsiteX13" fmla="*/ 0 w 3679931"/>
              <a:gd name="connsiteY13" fmla="*/ 2297252 h 3680035"/>
              <a:gd name="connsiteX14" fmla="*/ 0 w 3679931"/>
              <a:gd name="connsiteY14" fmla="*/ 1383957 h 3680035"/>
              <a:gd name="connsiteX15" fmla="*/ 0 w 3679931"/>
              <a:gd name="connsiteY15" fmla="*/ 450850 h 3680035"/>
              <a:gd name="connsiteX16" fmla="*/ 455645 w 3679931"/>
              <a:gd name="connsiteY16" fmla="*/ 0 h 3680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9931" h="3680035">
                <a:moveTo>
                  <a:pt x="455645" y="0"/>
                </a:moveTo>
                <a:lnTo>
                  <a:pt x="3229987" y="0"/>
                </a:lnTo>
                <a:cubicBezTo>
                  <a:pt x="3477455" y="0"/>
                  <a:pt x="3679931" y="202477"/>
                  <a:pt x="3679931" y="449942"/>
                </a:cubicBezTo>
                <a:lnTo>
                  <a:pt x="3679931" y="1194124"/>
                </a:lnTo>
                <a:lnTo>
                  <a:pt x="3679931" y="2297252"/>
                </a:lnTo>
                <a:cubicBezTo>
                  <a:pt x="3679931" y="2307215"/>
                  <a:pt x="3679494" y="2317070"/>
                  <a:pt x="3678846" y="2326875"/>
                </a:cubicBezTo>
                <a:lnTo>
                  <a:pt x="3678846" y="3322327"/>
                </a:lnTo>
                <a:cubicBezTo>
                  <a:pt x="3678846" y="3519061"/>
                  <a:pt x="3517878" y="3680035"/>
                  <a:pt x="3321135" y="3680035"/>
                </a:cubicBezTo>
                <a:lnTo>
                  <a:pt x="2217107" y="3680035"/>
                </a:lnTo>
                <a:cubicBezTo>
                  <a:pt x="2020369" y="3680035"/>
                  <a:pt x="1859397" y="3519061"/>
                  <a:pt x="1859397" y="3322327"/>
                </a:cubicBezTo>
                <a:lnTo>
                  <a:pt x="1859397" y="3229610"/>
                </a:lnTo>
                <a:cubicBezTo>
                  <a:pt x="1859397" y="2964910"/>
                  <a:pt x="1644816" y="2750337"/>
                  <a:pt x="1380128" y="2750337"/>
                </a:cubicBezTo>
                <a:lnTo>
                  <a:pt x="453088" y="2750337"/>
                </a:lnTo>
                <a:cubicBezTo>
                  <a:pt x="203887" y="2750337"/>
                  <a:pt x="0" y="2546451"/>
                  <a:pt x="0" y="2297252"/>
                </a:cubicBezTo>
                <a:lnTo>
                  <a:pt x="0" y="1383957"/>
                </a:lnTo>
                <a:lnTo>
                  <a:pt x="0" y="450850"/>
                </a:lnTo>
                <a:cubicBezTo>
                  <a:pt x="0" y="203378"/>
                  <a:pt x="208172" y="0"/>
                  <a:pt x="45564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CA51975-A2A3-E77A-D9C4-1C1382DF74E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59735" y="1143001"/>
            <a:ext cx="3679933" cy="3691579"/>
          </a:xfrm>
          <a:custGeom>
            <a:avLst/>
            <a:gdLst>
              <a:gd name="connsiteX0" fmla="*/ 455647 w 3679933"/>
              <a:gd name="connsiteY0" fmla="*/ 0 h 3691579"/>
              <a:gd name="connsiteX1" fmla="*/ 2302210 w 3679933"/>
              <a:gd name="connsiteY1" fmla="*/ 0 h 3691579"/>
              <a:gd name="connsiteX2" fmla="*/ 2752154 w 3679933"/>
              <a:gd name="connsiteY2" fmla="*/ 449942 h 3691579"/>
              <a:gd name="connsiteX3" fmla="*/ 2752154 w 3679933"/>
              <a:gd name="connsiteY3" fmla="*/ 467462 h 3691579"/>
              <a:gd name="connsiteX4" fmla="*/ 3215574 w 3679933"/>
              <a:gd name="connsiteY4" fmla="*/ 930879 h 3691579"/>
              <a:gd name="connsiteX5" fmla="*/ 3416685 w 3679933"/>
              <a:gd name="connsiteY5" fmla="*/ 930879 h 3691579"/>
              <a:gd name="connsiteX6" fmla="*/ 3679933 w 3679933"/>
              <a:gd name="connsiteY6" fmla="*/ 1194124 h 3691579"/>
              <a:gd name="connsiteX7" fmla="*/ 3679933 w 3679933"/>
              <a:gd name="connsiteY7" fmla="*/ 2297259 h 3691579"/>
              <a:gd name="connsiteX8" fmla="*/ 3678853 w 3679933"/>
              <a:gd name="connsiteY8" fmla="*/ 2326875 h 3691579"/>
              <a:gd name="connsiteX9" fmla="*/ 3678853 w 3679933"/>
              <a:gd name="connsiteY9" fmla="*/ 3322327 h 3691579"/>
              <a:gd name="connsiteX10" fmla="*/ 3321143 w 3679933"/>
              <a:gd name="connsiteY10" fmla="*/ 3680035 h 3691579"/>
              <a:gd name="connsiteX11" fmla="*/ 2217107 w 3679933"/>
              <a:gd name="connsiteY11" fmla="*/ 3680035 h 3691579"/>
              <a:gd name="connsiteX12" fmla="*/ 453080 w 3679933"/>
              <a:gd name="connsiteY12" fmla="*/ 3691579 h 3691579"/>
              <a:gd name="connsiteX13" fmla="*/ 0 w 3679933"/>
              <a:gd name="connsiteY13" fmla="*/ 3238501 h 3691579"/>
              <a:gd name="connsiteX14" fmla="*/ 0 w 3679933"/>
              <a:gd name="connsiteY14" fmla="*/ 1383957 h 3691579"/>
              <a:gd name="connsiteX15" fmla="*/ 0 w 3679933"/>
              <a:gd name="connsiteY15" fmla="*/ 450850 h 3691579"/>
              <a:gd name="connsiteX16" fmla="*/ 455647 w 3679933"/>
              <a:gd name="connsiteY16" fmla="*/ 0 h 3691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9933" h="3691579">
                <a:moveTo>
                  <a:pt x="455647" y="0"/>
                </a:moveTo>
                <a:lnTo>
                  <a:pt x="2302210" y="0"/>
                </a:lnTo>
                <a:cubicBezTo>
                  <a:pt x="2549684" y="0"/>
                  <a:pt x="2752154" y="202477"/>
                  <a:pt x="2752154" y="449942"/>
                </a:cubicBezTo>
                <a:lnTo>
                  <a:pt x="2752154" y="467462"/>
                </a:lnTo>
                <a:cubicBezTo>
                  <a:pt x="2752154" y="723398"/>
                  <a:pt x="2959628" y="930879"/>
                  <a:pt x="3215574" y="930879"/>
                </a:cubicBezTo>
                <a:lnTo>
                  <a:pt x="3416685" y="930879"/>
                </a:lnTo>
                <a:cubicBezTo>
                  <a:pt x="3561473" y="930879"/>
                  <a:pt x="3679933" y="1049337"/>
                  <a:pt x="3679933" y="1194124"/>
                </a:cubicBezTo>
                <a:lnTo>
                  <a:pt x="3679933" y="2297259"/>
                </a:lnTo>
                <a:cubicBezTo>
                  <a:pt x="3679933" y="2307215"/>
                  <a:pt x="3679494" y="2317070"/>
                  <a:pt x="3678853" y="2326875"/>
                </a:cubicBezTo>
                <a:lnTo>
                  <a:pt x="3678853" y="3322327"/>
                </a:lnTo>
                <a:cubicBezTo>
                  <a:pt x="3678853" y="3519061"/>
                  <a:pt x="3517880" y="3680035"/>
                  <a:pt x="3321143" y="3680035"/>
                </a:cubicBezTo>
                <a:lnTo>
                  <a:pt x="2217107" y="3680035"/>
                </a:lnTo>
                <a:lnTo>
                  <a:pt x="453080" y="3691579"/>
                </a:lnTo>
                <a:cubicBezTo>
                  <a:pt x="203892" y="3691579"/>
                  <a:pt x="0" y="3487693"/>
                  <a:pt x="0" y="3238501"/>
                </a:cubicBezTo>
                <a:lnTo>
                  <a:pt x="0" y="1383957"/>
                </a:lnTo>
                <a:lnTo>
                  <a:pt x="0" y="450850"/>
                </a:lnTo>
                <a:cubicBezTo>
                  <a:pt x="0" y="203378"/>
                  <a:pt x="208180" y="0"/>
                  <a:pt x="4556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771AE4B-AD82-27F9-E523-88CB74979E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1002" y="1143001"/>
            <a:ext cx="3679933" cy="3680035"/>
          </a:xfrm>
          <a:custGeom>
            <a:avLst/>
            <a:gdLst>
              <a:gd name="connsiteX0" fmla="*/ 1377721 w 3679933"/>
              <a:gd name="connsiteY0" fmla="*/ 0 h 3680035"/>
              <a:gd name="connsiteX1" fmla="*/ 3224286 w 3679933"/>
              <a:gd name="connsiteY1" fmla="*/ 0 h 3680035"/>
              <a:gd name="connsiteX2" fmla="*/ 3679933 w 3679933"/>
              <a:gd name="connsiteY2" fmla="*/ 450850 h 3680035"/>
              <a:gd name="connsiteX3" fmla="*/ 3679933 w 3679933"/>
              <a:gd name="connsiteY3" fmla="*/ 1383957 h 3680035"/>
              <a:gd name="connsiteX4" fmla="*/ 3679933 w 3679933"/>
              <a:gd name="connsiteY4" fmla="*/ 2297259 h 3680035"/>
              <a:gd name="connsiteX5" fmla="*/ 3226851 w 3679933"/>
              <a:gd name="connsiteY5" fmla="*/ 2750337 h 3680035"/>
              <a:gd name="connsiteX6" fmla="*/ 2299803 w 3679933"/>
              <a:gd name="connsiteY6" fmla="*/ 2750337 h 3680035"/>
              <a:gd name="connsiteX7" fmla="*/ 1820534 w 3679933"/>
              <a:gd name="connsiteY7" fmla="*/ 3229610 h 3680035"/>
              <a:gd name="connsiteX8" fmla="*/ 1820534 w 3679933"/>
              <a:gd name="connsiteY8" fmla="*/ 3322327 h 3680035"/>
              <a:gd name="connsiteX9" fmla="*/ 1462826 w 3679933"/>
              <a:gd name="connsiteY9" fmla="*/ 3680035 h 3680035"/>
              <a:gd name="connsiteX10" fmla="*/ 358790 w 3679933"/>
              <a:gd name="connsiteY10" fmla="*/ 3680035 h 3680035"/>
              <a:gd name="connsiteX11" fmla="*/ 1080 w 3679933"/>
              <a:gd name="connsiteY11" fmla="*/ 3322327 h 3680035"/>
              <a:gd name="connsiteX12" fmla="*/ 1080 w 3679933"/>
              <a:gd name="connsiteY12" fmla="*/ 2326875 h 3680035"/>
              <a:gd name="connsiteX13" fmla="*/ 0 w 3679933"/>
              <a:gd name="connsiteY13" fmla="*/ 2297259 h 3680035"/>
              <a:gd name="connsiteX14" fmla="*/ 0 w 3679933"/>
              <a:gd name="connsiteY14" fmla="*/ 1194124 h 3680035"/>
              <a:gd name="connsiteX15" fmla="*/ 263248 w 3679933"/>
              <a:gd name="connsiteY15" fmla="*/ 930879 h 3680035"/>
              <a:gd name="connsiteX16" fmla="*/ 464359 w 3679933"/>
              <a:gd name="connsiteY16" fmla="*/ 930879 h 3680035"/>
              <a:gd name="connsiteX17" fmla="*/ 927779 w 3679933"/>
              <a:gd name="connsiteY17" fmla="*/ 467462 h 3680035"/>
              <a:gd name="connsiteX18" fmla="*/ 927779 w 3679933"/>
              <a:gd name="connsiteY18" fmla="*/ 449942 h 3680035"/>
              <a:gd name="connsiteX19" fmla="*/ 1377721 w 3679933"/>
              <a:gd name="connsiteY19" fmla="*/ 0 h 3680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679933" h="3680035">
                <a:moveTo>
                  <a:pt x="1377721" y="0"/>
                </a:moveTo>
                <a:lnTo>
                  <a:pt x="3224286" y="0"/>
                </a:lnTo>
                <a:cubicBezTo>
                  <a:pt x="3471753" y="0"/>
                  <a:pt x="3679933" y="203378"/>
                  <a:pt x="3679933" y="450850"/>
                </a:cubicBezTo>
                <a:lnTo>
                  <a:pt x="3679933" y="1383957"/>
                </a:lnTo>
                <a:lnTo>
                  <a:pt x="3679933" y="2297259"/>
                </a:lnTo>
                <a:cubicBezTo>
                  <a:pt x="3679933" y="2546451"/>
                  <a:pt x="3476039" y="2750337"/>
                  <a:pt x="3226851" y="2750337"/>
                </a:cubicBezTo>
                <a:lnTo>
                  <a:pt x="2299803" y="2750337"/>
                </a:lnTo>
                <a:cubicBezTo>
                  <a:pt x="2035110" y="2750337"/>
                  <a:pt x="1820534" y="2964917"/>
                  <a:pt x="1820534" y="3229610"/>
                </a:cubicBezTo>
                <a:lnTo>
                  <a:pt x="1820534" y="3322327"/>
                </a:lnTo>
                <a:cubicBezTo>
                  <a:pt x="1820534" y="3519061"/>
                  <a:pt x="1659569" y="3680035"/>
                  <a:pt x="1462826" y="3680035"/>
                </a:cubicBezTo>
                <a:lnTo>
                  <a:pt x="358790" y="3680035"/>
                </a:lnTo>
                <a:cubicBezTo>
                  <a:pt x="162053" y="3680035"/>
                  <a:pt x="1080" y="3519061"/>
                  <a:pt x="1080" y="3322327"/>
                </a:cubicBezTo>
                <a:lnTo>
                  <a:pt x="1080" y="2326875"/>
                </a:lnTo>
                <a:cubicBezTo>
                  <a:pt x="445" y="2317070"/>
                  <a:pt x="0" y="2307215"/>
                  <a:pt x="0" y="2297259"/>
                </a:cubicBezTo>
                <a:lnTo>
                  <a:pt x="0" y="1194124"/>
                </a:lnTo>
                <a:cubicBezTo>
                  <a:pt x="0" y="1049337"/>
                  <a:pt x="118466" y="930879"/>
                  <a:pt x="263248" y="930879"/>
                </a:cubicBezTo>
                <a:lnTo>
                  <a:pt x="464359" y="930879"/>
                </a:lnTo>
                <a:cubicBezTo>
                  <a:pt x="720304" y="930879"/>
                  <a:pt x="927779" y="723398"/>
                  <a:pt x="927779" y="467462"/>
                </a:cubicBezTo>
                <a:lnTo>
                  <a:pt x="927779" y="449942"/>
                </a:lnTo>
                <a:cubicBezTo>
                  <a:pt x="927779" y="202477"/>
                  <a:pt x="1130254" y="0"/>
                  <a:pt x="13777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0F2B2F5-B8ED-A233-C72A-2075361BCD11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6B69E38-8B3B-A078-2366-008D4ED307FB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14B655E2-5A80-1793-0A28-E646418FE0C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1CC5C014-7F95-34B0-A0A6-9568F941B82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1F6B760F-A231-AC42-5EEC-FF235E16CB9E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5D37A2A7-AF38-D666-A6A2-BCFCE2E6B4F7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21E4447D-664F-4904-1A84-554401010B4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B7F07264-06B6-1000-82A1-5C4AB8FD009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B354470F-2C72-7A29-4F10-825669B8B75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033CF560-732E-9A7C-1A8E-DDB6D072340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EF98A7AA-1525-DC33-A995-84380BEDCCE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339E23F5-8D17-9843-E063-25CAF159089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6C560FB7-626F-8491-A767-4FB818EAC55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F8E29B25-40C0-1427-98FE-946967888F79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78279866-C4FB-9DB5-89DA-E96C121EDA6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64C28E3C-3185-86A7-C9DA-3C9C6F6954CB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5C804DD2-11F9-1B00-3009-1A937AD36BA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FE39BB7A-0D41-A902-4A54-9ECF628F022F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6BA7544-9550-370E-65FF-9C854DCA0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2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6EA5CF9-B702-3889-7960-94715601B19D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381002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3DA5BAA3-0C64-EEB2-9375-F1F642A8BBD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259735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68D927EA-37D3-5037-1DA7-AA4F27D81F4E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4259735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22BCF89E-3A1D-A31F-F200-BF80BE459D8D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129540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9BB4DBA1-D7E9-4159-C905-20E089B3B54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129540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2194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3">
            <a:extLst>
              <a:ext uri="{FF2B5EF4-FFF2-40B4-BE49-F238E27FC236}">
                <a16:creationId xmlns:a16="http://schemas.microsoft.com/office/drawing/2014/main" id="{69A8A35B-6CD2-5E3B-79FC-104F11243987}"/>
              </a:ext>
            </a:extLst>
          </p:cNvPr>
          <p:cNvSpPr/>
          <p:nvPr userDrawn="1"/>
        </p:nvSpPr>
        <p:spPr>
          <a:xfrm>
            <a:off x="4383083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3">
            <a:extLst>
              <a:ext uri="{FF2B5EF4-FFF2-40B4-BE49-F238E27FC236}">
                <a16:creationId xmlns:a16="http://schemas.microsoft.com/office/drawing/2014/main" id="{D7743DEC-464B-7B99-F77C-C1717CDD6CB6}"/>
              </a:ext>
            </a:extLst>
          </p:cNvPr>
          <p:cNvSpPr/>
          <p:nvPr userDrawn="1"/>
        </p:nvSpPr>
        <p:spPr>
          <a:xfrm>
            <a:off x="8006816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183D8E28-519F-F7E0-518A-457E5E977BBE}"/>
              </a:ext>
            </a:extLst>
          </p:cNvPr>
          <p:cNvSpPr/>
          <p:nvPr userDrawn="1"/>
        </p:nvSpPr>
        <p:spPr>
          <a:xfrm>
            <a:off x="759349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E0431F7-9BD7-04FC-6F0C-F17719CBC5A3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655E006-4D3A-0304-A263-4D463C48CA48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7" name="Free-form: Shape 14">
              <a:extLst>
                <a:ext uri="{FF2B5EF4-FFF2-40B4-BE49-F238E27FC236}">
                  <a16:creationId xmlns:a16="http://schemas.microsoft.com/office/drawing/2014/main" id="{54193241-6ADE-ADAD-4D17-9118990012DC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15">
              <a:extLst>
                <a:ext uri="{FF2B5EF4-FFF2-40B4-BE49-F238E27FC236}">
                  <a16:creationId xmlns:a16="http://schemas.microsoft.com/office/drawing/2014/main" id="{BCD8CB5D-CA44-C805-3587-13EBB7A25D23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16">
              <a:extLst>
                <a:ext uri="{FF2B5EF4-FFF2-40B4-BE49-F238E27FC236}">
                  <a16:creationId xmlns:a16="http://schemas.microsoft.com/office/drawing/2014/main" id="{A3047634-11DD-F8EA-B3D7-76FF8D7CA6C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17">
              <a:extLst>
                <a:ext uri="{FF2B5EF4-FFF2-40B4-BE49-F238E27FC236}">
                  <a16:creationId xmlns:a16="http://schemas.microsoft.com/office/drawing/2014/main" id="{D891A058-3521-4F2D-1A9B-D1A0ECB98FDE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18">
              <a:extLst>
                <a:ext uri="{FF2B5EF4-FFF2-40B4-BE49-F238E27FC236}">
                  <a16:creationId xmlns:a16="http://schemas.microsoft.com/office/drawing/2014/main" id="{D3D3B004-B761-102C-9BC0-6B8D46B97727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19">
              <a:extLst>
                <a:ext uri="{FF2B5EF4-FFF2-40B4-BE49-F238E27FC236}">
                  <a16:creationId xmlns:a16="http://schemas.microsoft.com/office/drawing/2014/main" id="{E26D72EB-4D4C-7792-C6AD-830B738EB6D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0">
              <a:extLst>
                <a:ext uri="{FF2B5EF4-FFF2-40B4-BE49-F238E27FC236}">
                  <a16:creationId xmlns:a16="http://schemas.microsoft.com/office/drawing/2014/main" id="{E3745A46-737C-2553-EDEF-D44E4F4FC7A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1">
              <a:extLst>
                <a:ext uri="{FF2B5EF4-FFF2-40B4-BE49-F238E27FC236}">
                  <a16:creationId xmlns:a16="http://schemas.microsoft.com/office/drawing/2014/main" id="{29E553A2-6D88-B837-B348-494AA5C260E2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2">
              <a:extLst>
                <a:ext uri="{FF2B5EF4-FFF2-40B4-BE49-F238E27FC236}">
                  <a16:creationId xmlns:a16="http://schemas.microsoft.com/office/drawing/2014/main" id="{698D808A-9415-3B10-5018-BE4F9D60745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3">
              <a:extLst>
                <a:ext uri="{FF2B5EF4-FFF2-40B4-BE49-F238E27FC236}">
                  <a16:creationId xmlns:a16="http://schemas.microsoft.com/office/drawing/2014/main" id="{EF1B4DF0-5A73-F079-7227-7F5CEEC5EB80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4">
              <a:extLst>
                <a:ext uri="{FF2B5EF4-FFF2-40B4-BE49-F238E27FC236}">
                  <a16:creationId xmlns:a16="http://schemas.microsoft.com/office/drawing/2014/main" id="{52D6923C-1CE5-8E9A-96A2-A680FBA5C2D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25">
              <a:extLst>
                <a:ext uri="{FF2B5EF4-FFF2-40B4-BE49-F238E27FC236}">
                  <a16:creationId xmlns:a16="http://schemas.microsoft.com/office/drawing/2014/main" id="{925E7C3F-3CB0-BBAE-4FDA-C6923FDFFA2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26">
              <a:extLst>
                <a:ext uri="{FF2B5EF4-FFF2-40B4-BE49-F238E27FC236}">
                  <a16:creationId xmlns:a16="http://schemas.microsoft.com/office/drawing/2014/main" id="{578FDA91-54DD-CCCE-79C2-EDC46327B90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27">
              <a:extLst>
                <a:ext uri="{FF2B5EF4-FFF2-40B4-BE49-F238E27FC236}">
                  <a16:creationId xmlns:a16="http://schemas.microsoft.com/office/drawing/2014/main" id="{CB06A0F7-EFBF-FDB2-BA8B-AEDDAB66CB6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28">
              <a:extLst>
                <a:ext uri="{FF2B5EF4-FFF2-40B4-BE49-F238E27FC236}">
                  <a16:creationId xmlns:a16="http://schemas.microsoft.com/office/drawing/2014/main" id="{140A26C4-810E-95E5-C189-94A908973965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29">
              <a:extLst>
                <a:ext uri="{FF2B5EF4-FFF2-40B4-BE49-F238E27FC236}">
                  <a16:creationId xmlns:a16="http://schemas.microsoft.com/office/drawing/2014/main" id="{A4D14EBE-A416-BBA4-F2E1-B31AFB45E8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34DF74F5-5044-6B33-DC4F-E260AE4E6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6748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5F38149D-5C16-DC22-C86D-BCA3E214D023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1146748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50BDD850-D575-E46D-6E8C-1BE305AC57E8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770482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0751E906-C45E-1901-B170-17248B43F79C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4770482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E952B43A-4ABD-8BC5-4725-01EEC4492C33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394215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78A7EFEA-5B75-DA1F-F652-D7F0FB322DCF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394215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9423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7" name="Chart Placeholder 26">
            <a:extLst>
              <a:ext uri="{FF2B5EF4-FFF2-40B4-BE49-F238E27FC236}">
                <a16:creationId xmlns:a16="http://schemas.microsoft.com/office/drawing/2014/main" id="{AAE30725-253E-70B1-5088-395C0D085C72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59349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28" name="Chart Placeholder 26">
            <a:extLst>
              <a:ext uri="{FF2B5EF4-FFF2-40B4-BE49-F238E27FC236}">
                <a16:creationId xmlns:a16="http://schemas.microsoft.com/office/drawing/2014/main" id="{96C44792-1472-8262-2D57-CF50256C986A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4560882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29" name="Chart Placeholder 26">
            <a:extLst>
              <a:ext uri="{FF2B5EF4-FFF2-40B4-BE49-F238E27FC236}">
                <a16:creationId xmlns:a16="http://schemas.microsoft.com/office/drawing/2014/main" id="{AB30A1B5-B2BF-5170-4013-1AA76170F6C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8328549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62395D0F-ECF9-6BFD-97A4-70A8957584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9349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019E2B6C-FCC3-C327-A044-8411CC0487B3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553129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91E7BB9F-305A-77DE-D8D8-813755922615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320796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748FC3A8-27C9-A14A-3D56-B5B8F6643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5582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329483" y="2025136"/>
            <a:ext cx="3035840" cy="41518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321730" y="1653163"/>
            <a:ext cx="3043593" cy="380440"/>
          </a:xfrm>
        </p:spPr>
        <p:txBody>
          <a:bodyPr anchor="b"/>
          <a:lstStyle>
            <a:lvl1pPr marL="0" indent="0" algn="ctr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0150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497221" y="2025136"/>
            <a:ext cx="3035840" cy="41518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497221" y="1560797"/>
            <a:ext cx="3043593" cy="380440"/>
          </a:xfrm>
        </p:spPr>
        <p:txBody>
          <a:bodyPr anchor="b"/>
          <a:lstStyle>
            <a:lvl1pPr marL="0" indent="0" algn="l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6123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e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260767" y="2524031"/>
            <a:ext cx="4058172" cy="365293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260767" y="2133765"/>
            <a:ext cx="3043593" cy="380440"/>
          </a:xfrm>
        </p:spPr>
        <p:txBody>
          <a:bodyPr anchor="b"/>
          <a:lstStyle>
            <a:lvl1pPr marL="0" indent="0" algn="l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4561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>
            <a:extLst>
              <a:ext uri="{FF2B5EF4-FFF2-40B4-BE49-F238E27FC236}">
                <a16:creationId xmlns:a16="http://schemas.microsoft.com/office/drawing/2014/main" id="{B8BBA075-A9E8-E8A2-E56B-79E6FB47F664}"/>
              </a:ext>
            </a:extLst>
          </p:cNvPr>
          <p:cNvSpPr/>
          <p:nvPr userDrawn="1"/>
        </p:nvSpPr>
        <p:spPr>
          <a:xfrm>
            <a:off x="1956802" y="3068727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">
            <a:extLst>
              <a:ext uri="{FF2B5EF4-FFF2-40B4-BE49-F238E27FC236}">
                <a16:creationId xmlns:a16="http://schemas.microsoft.com/office/drawing/2014/main" id="{B3DA2C0F-AF43-7E51-5676-104A1381B253}"/>
              </a:ext>
            </a:extLst>
          </p:cNvPr>
          <p:cNvSpPr/>
          <p:nvPr userDrawn="1"/>
        </p:nvSpPr>
        <p:spPr>
          <a:xfrm>
            <a:off x="1956802" y="3718470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>
            <a:extLst>
              <a:ext uri="{FF2B5EF4-FFF2-40B4-BE49-F238E27FC236}">
                <a16:creationId xmlns:a16="http://schemas.microsoft.com/office/drawing/2014/main" id="{A9C06525-9F15-DB55-BC0E-67A382B3E1C1}"/>
              </a:ext>
            </a:extLst>
          </p:cNvPr>
          <p:cNvSpPr/>
          <p:nvPr userDrawn="1"/>
        </p:nvSpPr>
        <p:spPr>
          <a:xfrm>
            <a:off x="1956802" y="4368220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6">
            <a:extLst>
              <a:ext uri="{FF2B5EF4-FFF2-40B4-BE49-F238E27FC236}">
                <a16:creationId xmlns:a16="http://schemas.microsoft.com/office/drawing/2014/main" id="{F3A24EE5-AE68-7B47-B7A4-F84C9E86C08C}"/>
              </a:ext>
            </a:extLst>
          </p:cNvPr>
          <p:cNvSpPr/>
          <p:nvPr userDrawn="1"/>
        </p:nvSpPr>
        <p:spPr>
          <a:xfrm>
            <a:off x="1956802" y="5017970"/>
            <a:ext cx="8615050" cy="537550"/>
          </a:xfrm>
          <a:custGeom>
            <a:avLst/>
            <a:gdLst/>
            <a:ahLst/>
            <a:cxnLst/>
            <a:rect l="l" t="t" r="r" b="b"/>
            <a:pathLst>
              <a:path w="14206855" h="886459">
                <a:moveTo>
                  <a:pt x="14206509" y="0"/>
                </a:moveTo>
                <a:lnTo>
                  <a:pt x="0" y="0"/>
                </a:lnTo>
                <a:lnTo>
                  <a:pt x="0" y="886465"/>
                </a:lnTo>
                <a:lnTo>
                  <a:pt x="14206509" y="88646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5AFB43D1-2187-4457-E05F-3066097427B2}"/>
              </a:ext>
            </a:extLst>
          </p:cNvPr>
          <p:cNvCxnSpPr>
            <a:cxnSpLocks/>
          </p:cNvCxnSpPr>
          <p:nvPr userDrawn="1"/>
        </p:nvCxnSpPr>
        <p:spPr>
          <a:xfrm>
            <a:off x="3661581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085CEFEC-FB09-7C94-7785-408456C0C338}"/>
              </a:ext>
            </a:extLst>
          </p:cNvPr>
          <p:cNvCxnSpPr>
            <a:cxnSpLocks/>
          </p:cNvCxnSpPr>
          <p:nvPr userDrawn="1"/>
        </p:nvCxnSpPr>
        <p:spPr>
          <a:xfrm>
            <a:off x="5346595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9DEA8195-B1BC-4CD3-39A4-9810AD2D8C31}"/>
              </a:ext>
            </a:extLst>
          </p:cNvPr>
          <p:cNvCxnSpPr>
            <a:cxnSpLocks/>
          </p:cNvCxnSpPr>
          <p:nvPr userDrawn="1"/>
        </p:nvCxnSpPr>
        <p:spPr>
          <a:xfrm>
            <a:off x="7031608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C7AC1C0-C4D3-05C8-452E-494CBB0F7C86}"/>
              </a:ext>
            </a:extLst>
          </p:cNvPr>
          <p:cNvCxnSpPr>
            <a:cxnSpLocks/>
          </p:cNvCxnSpPr>
          <p:nvPr userDrawn="1"/>
        </p:nvCxnSpPr>
        <p:spPr>
          <a:xfrm>
            <a:off x="8716621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56299DEA-95E3-3C2E-9F4C-6494B968E86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1987549" y="3143250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9E459FF9-7157-CD4D-0091-73EDB107D097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3697315" y="3365086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006725BF-7CD5-1DC1-337F-4883290C33A2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3697315" y="3900741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0AD8248D-63E4-F63D-74F3-FEDD52234D4F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1987549" y="5080263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A81D7317-70B0-4B90-A3E5-D744193D5056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8765254" y="3365086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9614F380-E905-C571-2D9B-FEE7DE95CEEA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8765254" y="3900740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D8EB3A2-A188-E751-6356-BBCE208727EE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9084482" y="4555429"/>
            <a:ext cx="1460875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120B09DF-A1D8-01BB-1F16-901F23CF234B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8765254" y="5296688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86B49DB7-CE42-3E42-90E4-E756A2CF99C0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3697315" y="5302099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0F1BFE74-EE2A-AB7D-6B80-DBF736427B39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1987549" y="4550019"/>
            <a:ext cx="2200295" cy="1714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0DE41237-26E7-9E32-D504-7677DC171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2F2CFBBD-4FA5-58A8-3E3B-F33F3BD80ED2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14762" y="319722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1BF0A94A-4498-B6E4-14B3-6CB50F3ABB8F}"/>
              </a:ext>
            </a:extLst>
          </p:cNvPr>
          <p:cNvSpPr>
            <a:spLocks noGrp="1"/>
          </p:cNvSpPr>
          <p:nvPr>
            <p:ph type="body" idx="63"/>
          </p:nvPr>
        </p:nvSpPr>
        <p:spPr>
          <a:xfrm>
            <a:off x="814762" y="383857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F855A26C-BE69-7527-C8D8-9B285FDFE149}"/>
              </a:ext>
            </a:extLst>
          </p:cNvPr>
          <p:cNvSpPr>
            <a:spLocks noGrp="1"/>
          </p:cNvSpPr>
          <p:nvPr>
            <p:ph type="body" idx="64"/>
          </p:nvPr>
        </p:nvSpPr>
        <p:spPr>
          <a:xfrm>
            <a:off x="814762" y="447992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3A1DAB8F-1E97-51F9-ABAF-9B7C8F2E8C4B}"/>
              </a:ext>
            </a:extLst>
          </p:cNvPr>
          <p:cNvSpPr>
            <a:spLocks noGrp="1"/>
          </p:cNvSpPr>
          <p:nvPr>
            <p:ph type="body" idx="65"/>
          </p:nvPr>
        </p:nvSpPr>
        <p:spPr>
          <a:xfrm>
            <a:off x="814762" y="512127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E16BFD42-DDF6-4862-C2D6-547D89C42644}"/>
              </a:ext>
            </a:extLst>
          </p:cNvPr>
          <p:cNvSpPr>
            <a:spLocks noGrp="1"/>
          </p:cNvSpPr>
          <p:nvPr>
            <p:ph type="body" idx="66"/>
          </p:nvPr>
        </p:nvSpPr>
        <p:spPr>
          <a:xfrm>
            <a:off x="1956802" y="2730881"/>
            <a:ext cx="1694448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7BF5FEF9-C38D-FEB5-2A3C-AE33C7A80003}"/>
              </a:ext>
            </a:extLst>
          </p:cNvPr>
          <p:cNvSpPr>
            <a:spLocks noGrp="1"/>
          </p:cNvSpPr>
          <p:nvPr>
            <p:ph type="body" idx="67"/>
          </p:nvPr>
        </p:nvSpPr>
        <p:spPr>
          <a:xfrm>
            <a:off x="3651250" y="2730881"/>
            <a:ext cx="1694448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43A80402-3A3E-8B5F-6A34-4022C115FBB5}"/>
              </a:ext>
            </a:extLst>
          </p:cNvPr>
          <p:cNvSpPr>
            <a:spLocks noGrp="1"/>
          </p:cNvSpPr>
          <p:nvPr>
            <p:ph type="body" idx="68"/>
          </p:nvPr>
        </p:nvSpPr>
        <p:spPr>
          <a:xfrm>
            <a:off x="5351596" y="2730881"/>
            <a:ext cx="1680140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EE817143-90F0-6329-E04A-7837A88CB790}"/>
              </a:ext>
            </a:extLst>
          </p:cNvPr>
          <p:cNvSpPr>
            <a:spLocks noGrp="1"/>
          </p:cNvSpPr>
          <p:nvPr>
            <p:ph type="body" idx="69"/>
          </p:nvPr>
        </p:nvSpPr>
        <p:spPr>
          <a:xfrm>
            <a:off x="7014289" y="2730881"/>
            <a:ext cx="1690799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035BEC6F-14D0-E642-F725-AFE1DFFD90E9}"/>
              </a:ext>
            </a:extLst>
          </p:cNvPr>
          <p:cNvSpPr>
            <a:spLocks noGrp="1"/>
          </p:cNvSpPr>
          <p:nvPr>
            <p:ph type="body" idx="70"/>
          </p:nvPr>
        </p:nvSpPr>
        <p:spPr>
          <a:xfrm>
            <a:off x="8700327" y="2730881"/>
            <a:ext cx="1845030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DC87158D-83BC-C0A9-FB05-15208E336FF5}"/>
              </a:ext>
            </a:extLst>
          </p:cNvPr>
          <p:cNvSpPr>
            <a:spLocks noGrp="1"/>
          </p:cNvSpPr>
          <p:nvPr>
            <p:ph type="body" idx="71"/>
          </p:nvPr>
        </p:nvSpPr>
        <p:spPr>
          <a:xfrm>
            <a:off x="759348" y="1862393"/>
            <a:ext cx="9786009" cy="537549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buNone/>
              <a:defRPr sz="1800" b="0" spc="5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7994614E-50A2-3909-487B-76C7E72F22AD}"/>
              </a:ext>
            </a:extLst>
          </p:cNvPr>
          <p:cNvSpPr>
            <a:spLocks noGrp="1"/>
          </p:cNvSpPr>
          <p:nvPr>
            <p:ph type="body" idx="72"/>
          </p:nvPr>
        </p:nvSpPr>
        <p:spPr>
          <a:xfrm>
            <a:off x="2177338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4" name="Text Placeholder 10">
            <a:extLst>
              <a:ext uri="{FF2B5EF4-FFF2-40B4-BE49-F238E27FC236}">
                <a16:creationId xmlns:a16="http://schemas.microsoft.com/office/drawing/2014/main" id="{E375A5BE-B3BA-8008-AE79-E2B9A60705DE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1936376" y="5751755"/>
            <a:ext cx="164951" cy="161365"/>
          </a:xfrm>
          <a:prstGeom prst="rect">
            <a:avLst/>
          </a:prstGeom>
          <a:solidFill>
            <a:schemeClr val="accent1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10">
            <a:extLst>
              <a:ext uri="{FF2B5EF4-FFF2-40B4-BE49-F238E27FC236}">
                <a16:creationId xmlns:a16="http://schemas.microsoft.com/office/drawing/2014/main" id="{8CDEA98C-D48D-3BD4-F7CA-0AC0C680CEF5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3094616" y="5751755"/>
            <a:ext cx="164951" cy="161365"/>
          </a:xfrm>
          <a:prstGeom prst="rect">
            <a:avLst/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5EBD7888-B7E0-B22F-FC38-5133BB7EB43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4744122" y="5751755"/>
            <a:ext cx="164951" cy="161365"/>
          </a:xfrm>
          <a:prstGeom prst="rect">
            <a:avLst/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Text Placeholder 10">
            <a:extLst>
              <a:ext uri="{FF2B5EF4-FFF2-40B4-BE49-F238E27FC236}">
                <a16:creationId xmlns:a16="http://schemas.microsoft.com/office/drawing/2014/main" id="{2C120CE5-61E2-6695-A37A-2F5FD1A27E11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5898776" y="5751755"/>
            <a:ext cx="164951" cy="161365"/>
          </a:xfrm>
          <a:prstGeom prst="rect">
            <a:avLst/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4C35855E-2866-ADB8-2BD6-A3BC0D4F7DFC}"/>
              </a:ext>
            </a:extLst>
          </p:cNvPr>
          <p:cNvSpPr>
            <a:spLocks noGrp="1"/>
          </p:cNvSpPr>
          <p:nvPr>
            <p:ph type="body" idx="77"/>
          </p:nvPr>
        </p:nvSpPr>
        <p:spPr>
          <a:xfrm>
            <a:off x="3311194" y="5711825"/>
            <a:ext cx="1196968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8E803488-5F3B-84D1-EEBD-0D72C69A13A3}"/>
              </a:ext>
            </a:extLst>
          </p:cNvPr>
          <p:cNvSpPr>
            <a:spLocks noGrp="1"/>
          </p:cNvSpPr>
          <p:nvPr>
            <p:ph type="body" idx="78"/>
          </p:nvPr>
        </p:nvSpPr>
        <p:spPr>
          <a:xfrm>
            <a:off x="4975402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E8524910-76A7-2111-1D67-FC9A235043C9}"/>
              </a:ext>
            </a:extLst>
          </p:cNvPr>
          <p:cNvSpPr>
            <a:spLocks noGrp="1"/>
          </p:cNvSpPr>
          <p:nvPr>
            <p:ph type="body" idx="79"/>
          </p:nvPr>
        </p:nvSpPr>
        <p:spPr>
          <a:xfrm>
            <a:off x="6118401" y="5711825"/>
            <a:ext cx="1224041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47C262E6-2CD1-1383-2E5C-CCBD2586B071}"/>
              </a:ext>
            </a:extLst>
          </p:cNvPr>
          <p:cNvSpPr>
            <a:spLocks noGrp="1"/>
          </p:cNvSpPr>
          <p:nvPr>
            <p:ph type="body" sz="quarter" idx="80"/>
          </p:nvPr>
        </p:nvSpPr>
        <p:spPr>
          <a:xfrm>
            <a:off x="7398392" y="5751755"/>
            <a:ext cx="164951" cy="161365"/>
          </a:xfrm>
          <a:prstGeom prst="rect">
            <a:avLst/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A9C1987F-5F1F-9E0F-D498-D4ADB4B1B18A}"/>
              </a:ext>
            </a:extLst>
          </p:cNvPr>
          <p:cNvSpPr>
            <a:spLocks noGrp="1"/>
          </p:cNvSpPr>
          <p:nvPr>
            <p:ph type="body" idx="81"/>
          </p:nvPr>
        </p:nvSpPr>
        <p:spPr>
          <a:xfrm>
            <a:off x="7618018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6" name="object 10">
            <a:extLst>
              <a:ext uri="{FF2B5EF4-FFF2-40B4-BE49-F238E27FC236}">
                <a16:creationId xmlns:a16="http://schemas.microsoft.com/office/drawing/2014/main" id="{ABB04388-BEEE-FF92-D736-46D89BBC053F}"/>
              </a:ext>
            </a:extLst>
          </p:cNvPr>
          <p:cNvSpPr/>
          <p:nvPr userDrawn="1"/>
        </p:nvSpPr>
        <p:spPr>
          <a:xfrm>
            <a:off x="8716621" y="3068720"/>
            <a:ext cx="0" cy="2487132"/>
          </a:xfrm>
          <a:custGeom>
            <a:avLst/>
            <a:gdLst/>
            <a:ahLst/>
            <a:cxnLst/>
            <a:rect l="l" t="t" r="r" b="b"/>
            <a:pathLst>
              <a:path h="4101465">
                <a:moveTo>
                  <a:pt x="0" y="0"/>
                </a:moveTo>
                <a:lnTo>
                  <a:pt x="0" y="4100901"/>
                </a:lnTo>
              </a:path>
            </a:pathLst>
          </a:custGeom>
          <a:ln w="1047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83334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32AC2630-EB5E-C400-BB1D-F34BA2844FEC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819301" y="3922107"/>
            <a:ext cx="1800606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732A7CB3-7159-666F-FD1D-5398E71C7424}"/>
              </a:ext>
            </a:extLst>
          </p:cNvPr>
          <p:cNvSpPr>
            <a:spLocks noGrp="1"/>
          </p:cNvSpPr>
          <p:nvPr>
            <p:ph type="body" idx="32"/>
          </p:nvPr>
        </p:nvSpPr>
        <p:spPr>
          <a:xfrm>
            <a:off x="824535" y="2325500"/>
            <a:ext cx="3148019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091CA0B-4CE6-7F32-9270-3B7787404896}"/>
              </a:ext>
            </a:extLst>
          </p:cNvPr>
          <p:cNvCxnSpPr>
            <a:cxnSpLocks/>
          </p:cNvCxnSpPr>
          <p:nvPr userDrawn="1"/>
        </p:nvCxnSpPr>
        <p:spPr>
          <a:xfrm>
            <a:off x="6548944" y="2360464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3A3BE3C-1E86-3617-BA39-0D7106B8712D}"/>
              </a:ext>
            </a:extLst>
          </p:cNvPr>
          <p:cNvCxnSpPr>
            <a:cxnSpLocks/>
          </p:cNvCxnSpPr>
          <p:nvPr userDrawn="1"/>
        </p:nvCxnSpPr>
        <p:spPr>
          <a:xfrm>
            <a:off x="10291573" y="2360464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7BEB510-4B34-C27F-5CEC-6A4B032F525A}"/>
              </a:ext>
            </a:extLst>
          </p:cNvPr>
          <p:cNvCxnSpPr>
            <a:cxnSpLocks/>
          </p:cNvCxnSpPr>
          <p:nvPr userDrawn="1"/>
        </p:nvCxnSpPr>
        <p:spPr>
          <a:xfrm>
            <a:off x="2743820" y="3707866"/>
            <a:ext cx="0" cy="1482883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0E1E63D-124A-6472-241A-83F67895F17E}"/>
              </a:ext>
            </a:extLst>
          </p:cNvPr>
          <p:cNvCxnSpPr>
            <a:cxnSpLocks/>
          </p:cNvCxnSpPr>
          <p:nvPr userDrawn="1"/>
        </p:nvCxnSpPr>
        <p:spPr>
          <a:xfrm>
            <a:off x="8422863" y="3707866"/>
            <a:ext cx="0" cy="1283011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8311B5F-519C-E74C-7381-156D46907A44}"/>
              </a:ext>
            </a:extLst>
          </p:cNvPr>
          <p:cNvCxnSpPr>
            <a:cxnSpLocks/>
          </p:cNvCxnSpPr>
          <p:nvPr userDrawn="1"/>
        </p:nvCxnSpPr>
        <p:spPr>
          <a:xfrm>
            <a:off x="4632326" y="3707866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" name="object 2">
            <a:extLst>
              <a:ext uri="{FF2B5EF4-FFF2-40B4-BE49-F238E27FC236}">
                <a16:creationId xmlns:a16="http://schemas.microsoft.com/office/drawing/2014/main" id="{A536EC99-C6E5-F581-039F-4E3C74DDD39B}"/>
              </a:ext>
            </a:extLst>
          </p:cNvPr>
          <p:cNvSpPr/>
          <p:nvPr userDrawn="1"/>
        </p:nvSpPr>
        <p:spPr>
          <a:xfrm>
            <a:off x="721896" y="3203151"/>
            <a:ext cx="11089860" cy="525228"/>
          </a:xfrm>
          <a:custGeom>
            <a:avLst/>
            <a:gdLst/>
            <a:ahLst/>
            <a:cxnLst/>
            <a:rect l="l" t="t" r="r" b="b"/>
            <a:pathLst>
              <a:path w="18288000" h="866139">
                <a:moveTo>
                  <a:pt x="18070559" y="0"/>
                </a:moveTo>
                <a:lnTo>
                  <a:pt x="0" y="0"/>
                </a:lnTo>
                <a:lnTo>
                  <a:pt x="0" y="865690"/>
                </a:lnTo>
                <a:lnTo>
                  <a:pt x="18070559" y="865690"/>
                </a:lnTo>
                <a:lnTo>
                  <a:pt x="18287401" y="432866"/>
                </a:lnTo>
                <a:lnTo>
                  <a:pt x="18070559" y="0"/>
                </a:lnTo>
                <a:close/>
              </a:path>
            </a:pathLst>
          </a:custGeom>
          <a:solidFill>
            <a:srgbClr val="00225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D7D3297-CA17-0D58-E016-CEE1DE052543}"/>
              </a:ext>
            </a:extLst>
          </p:cNvPr>
          <p:cNvCxnSpPr>
            <a:cxnSpLocks/>
          </p:cNvCxnSpPr>
          <p:nvPr userDrawn="1"/>
        </p:nvCxnSpPr>
        <p:spPr>
          <a:xfrm>
            <a:off x="731421" y="2361861"/>
            <a:ext cx="0" cy="2353129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29E7EE9-B206-875A-5916-CDD542F12649}"/>
              </a:ext>
            </a:extLst>
          </p:cNvPr>
          <p:cNvCxnSpPr>
            <a:cxnSpLocks/>
          </p:cNvCxnSpPr>
          <p:nvPr userDrawn="1"/>
        </p:nvCxnSpPr>
        <p:spPr>
          <a:xfrm>
            <a:off x="6675120" y="3047813"/>
            <a:ext cx="3464560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50C5FA8-40C0-A45A-67E5-A62701811285}"/>
              </a:ext>
            </a:extLst>
          </p:cNvPr>
          <p:cNvCxnSpPr>
            <a:cxnSpLocks/>
          </p:cNvCxnSpPr>
          <p:nvPr userDrawn="1"/>
        </p:nvCxnSpPr>
        <p:spPr>
          <a:xfrm>
            <a:off x="10474960" y="3047813"/>
            <a:ext cx="1214343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61C0DAF-830D-908A-FE1E-96DBBC26654D}"/>
              </a:ext>
            </a:extLst>
          </p:cNvPr>
          <p:cNvCxnSpPr>
            <a:cxnSpLocks/>
          </p:cNvCxnSpPr>
          <p:nvPr userDrawn="1"/>
        </p:nvCxnSpPr>
        <p:spPr>
          <a:xfrm>
            <a:off x="870739" y="3047813"/>
            <a:ext cx="5530061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66D14461-E642-EA55-022F-63C2B804FC0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37207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09E3AE04-7F3C-A8DE-28E5-DD4F9DDDDAF7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19301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5A59CCF1-677A-F144-58E3-C3B44D633938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632326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07E42CB9-81FF-CF8B-E7F3-3CE08ED75E2C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548944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DABC3EC9-D400-1D41-0F04-348E11AD9D5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422863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503C97E8-FE9D-98A8-417C-8A03AB53997B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0291573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BB0001C9-8B41-65D7-ED5B-667065C33D8D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2810661" y="3922107"/>
            <a:ext cx="1732355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2C614A43-5144-4373-3ACB-E3DB5BE62A0D}"/>
              </a:ext>
            </a:extLst>
          </p:cNvPr>
          <p:cNvSpPr>
            <a:spLocks noGrp="1"/>
          </p:cNvSpPr>
          <p:nvPr>
            <p:ph type="body" idx="28"/>
          </p:nvPr>
        </p:nvSpPr>
        <p:spPr>
          <a:xfrm>
            <a:off x="4720741" y="3922107"/>
            <a:ext cx="3585353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D3C38CFA-C523-5E58-2C38-8D95B92A7FD3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8520581" y="3922107"/>
            <a:ext cx="1732355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5B15593C-E5B0-DF8B-32B8-7AE44011B97B}"/>
              </a:ext>
            </a:extLst>
          </p:cNvPr>
          <p:cNvSpPr>
            <a:spLocks noGrp="1"/>
          </p:cNvSpPr>
          <p:nvPr>
            <p:ph type="body" idx="33"/>
          </p:nvPr>
        </p:nvSpPr>
        <p:spPr>
          <a:xfrm>
            <a:off x="6646215" y="2325500"/>
            <a:ext cx="3148019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B5984AE8-7122-B5B1-9C4D-1AF2A51B36DC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10435896" y="2325500"/>
            <a:ext cx="1369544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7814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7" name="object 15">
            <a:extLst>
              <a:ext uri="{FF2B5EF4-FFF2-40B4-BE49-F238E27FC236}">
                <a16:creationId xmlns:a16="http://schemas.microsoft.com/office/drawing/2014/main" id="{99DBE61E-A4C7-AA6F-BED2-4872A4C4D68D}"/>
              </a:ext>
            </a:extLst>
          </p:cNvPr>
          <p:cNvSpPr/>
          <p:nvPr/>
        </p:nvSpPr>
        <p:spPr>
          <a:xfrm>
            <a:off x="648876" y="3510467"/>
            <a:ext cx="10870758" cy="514446"/>
          </a:xfrm>
          <a:custGeom>
            <a:avLst/>
            <a:gdLst/>
            <a:ahLst/>
            <a:cxnLst/>
            <a:rect l="l" t="t" r="r" b="b"/>
            <a:pathLst>
              <a:path w="17926685" h="848359">
                <a:moveTo>
                  <a:pt x="17502084" y="0"/>
                </a:moveTo>
                <a:lnTo>
                  <a:pt x="424070" y="0"/>
                </a:lnTo>
                <a:lnTo>
                  <a:pt x="377864" y="2488"/>
                </a:lnTo>
                <a:lnTo>
                  <a:pt x="333099" y="9781"/>
                </a:lnTo>
                <a:lnTo>
                  <a:pt x="290033" y="21619"/>
                </a:lnTo>
                <a:lnTo>
                  <a:pt x="248926" y="37745"/>
                </a:lnTo>
                <a:lnTo>
                  <a:pt x="210036" y="57899"/>
                </a:lnTo>
                <a:lnTo>
                  <a:pt x="173622" y="81822"/>
                </a:lnTo>
                <a:lnTo>
                  <a:pt x="139943" y="109256"/>
                </a:lnTo>
                <a:lnTo>
                  <a:pt x="109256" y="139943"/>
                </a:lnTo>
                <a:lnTo>
                  <a:pt x="81822" y="173622"/>
                </a:lnTo>
                <a:lnTo>
                  <a:pt x="57899" y="210036"/>
                </a:lnTo>
                <a:lnTo>
                  <a:pt x="37745" y="248926"/>
                </a:lnTo>
                <a:lnTo>
                  <a:pt x="21619" y="290033"/>
                </a:lnTo>
                <a:lnTo>
                  <a:pt x="9781" y="333099"/>
                </a:lnTo>
                <a:lnTo>
                  <a:pt x="2488" y="377864"/>
                </a:lnTo>
                <a:lnTo>
                  <a:pt x="0" y="424070"/>
                </a:lnTo>
                <a:lnTo>
                  <a:pt x="2488" y="470278"/>
                </a:lnTo>
                <a:lnTo>
                  <a:pt x="9781" y="515045"/>
                </a:lnTo>
                <a:lnTo>
                  <a:pt x="21619" y="558111"/>
                </a:lnTo>
                <a:lnTo>
                  <a:pt x="37745" y="599219"/>
                </a:lnTo>
                <a:lnTo>
                  <a:pt x="57899" y="638109"/>
                </a:lnTo>
                <a:lnTo>
                  <a:pt x="81822" y="674523"/>
                </a:lnTo>
                <a:lnTo>
                  <a:pt x="109256" y="708202"/>
                </a:lnTo>
                <a:lnTo>
                  <a:pt x="139943" y="738888"/>
                </a:lnTo>
                <a:lnTo>
                  <a:pt x="173622" y="766322"/>
                </a:lnTo>
                <a:lnTo>
                  <a:pt x="210036" y="790244"/>
                </a:lnTo>
                <a:lnTo>
                  <a:pt x="248926" y="810397"/>
                </a:lnTo>
                <a:lnTo>
                  <a:pt x="290033" y="826522"/>
                </a:lnTo>
                <a:lnTo>
                  <a:pt x="333099" y="838360"/>
                </a:lnTo>
                <a:lnTo>
                  <a:pt x="377864" y="845653"/>
                </a:lnTo>
                <a:lnTo>
                  <a:pt x="424070" y="848141"/>
                </a:lnTo>
                <a:lnTo>
                  <a:pt x="17502084" y="848141"/>
                </a:lnTo>
                <a:lnTo>
                  <a:pt x="17548292" y="845653"/>
                </a:lnTo>
                <a:lnTo>
                  <a:pt x="17593059" y="838360"/>
                </a:lnTo>
                <a:lnTo>
                  <a:pt x="17636125" y="826522"/>
                </a:lnTo>
                <a:lnTo>
                  <a:pt x="17677233" y="810397"/>
                </a:lnTo>
                <a:lnTo>
                  <a:pt x="17716123" y="790244"/>
                </a:lnTo>
                <a:lnTo>
                  <a:pt x="17752537" y="766322"/>
                </a:lnTo>
                <a:lnTo>
                  <a:pt x="17786216" y="738888"/>
                </a:lnTo>
                <a:lnTo>
                  <a:pt x="17816902" y="708202"/>
                </a:lnTo>
                <a:lnTo>
                  <a:pt x="17844336" y="674523"/>
                </a:lnTo>
                <a:lnTo>
                  <a:pt x="17868258" y="638109"/>
                </a:lnTo>
                <a:lnTo>
                  <a:pt x="17888411" y="599219"/>
                </a:lnTo>
                <a:lnTo>
                  <a:pt x="17904536" y="558111"/>
                </a:lnTo>
                <a:lnTo>
                  <a:pt x="17916374" y="515045"/>
                </a:lnTo>
                <a:lnTo>
                  <a:pt x="17923667" y="470278"/>
                </a:lnTo>
                <a:lnTo>
                  <a:pt x="17926155" y="424070"/>
                </a:lnTo>
                <a:lnTo>
                  <a:pt x="17923667" y="377864"/>
                </a:lnTo>
                <a:lnTo>
                  <a:pt x="17916374" y="333099"/>
                </a:lnTo>
                <a:lnTo>
                  <a:pt x="17904536" y="290033"/>
                </a:lnTo>
                <a:lnTo>
                  <a:pt x="17888411" y="248926"/>
                </a:lnTo>
                <a:lnTo>
                  <a:pt x="17868258" y="210036"/>
                </a:lnTo>
                <a:lnTo>
                  <a:pt x="17844336" y="173622"/>
                </a:lnTo>
                <a:lnTo>
                  <a:pt x="17816902" y="139943"/>
                </a:lnTo>
                <a:lnTo>
                  <a:pt x="17786216" y="109256"/>
                </a:lnTo>
                <a:lnTo>
                  <a:pt x="17752537" y="81822"/>
                </a:lnTo>
                <a:lnTo>
                  <a:pt x="17716123" y="57899"/>
                </a:lnTo>
                <a:lnTo>
                  <a:pt x="17677233" y="37745"/>
                </a:lnTo>
                <a:lnTo>
                  <a:pt x="17636125" y="21619"/>
                </a:lnTo>
                <a:lnTo>
                  <a:pt x="17593059" y="9781"/>
                </a:lnTo>
                <a:lnTo>
                  <a:pt x="17548292" y="2488"/>
                </a:lnTo>
                <a:lnTo>
                  <a:pt x="17502084" y="0"/>
                </a:lnTo>
                <a:close/>
              </a:path>
            </a:pathLst>
          </a:custGeom>
          <a:solidFill>
            <a:srgbClr val="EF672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F169103-FA00-ABBD-6DC2-4014D41FDB9A}"/>
              </a:ext>
            </a:extLst>
          </p:cNvPr>
          <p:cNvCxnSpPr>
            <a:cxnSpLocks/>
          </p:cNvCxnSpPr>
          <p:nvPr userDrawn="1"/>
        </p:nvCxnSpPr>
        <p:spPr>
          <a:xfrm>
            <a:off x="950480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4CC8DDA-2DAB-6478-F398-B7E64171DC61}"/>
              </a:ext>
            </a:extLst>
          </p:cNvPr>
          <p:cNvCxnSpPr>
            <a:cxnSpLocks/>
          </p:cNvCxnSpPr>
          <p:nvPr userDrawn="1"/>
        </p:nvCxnSpPr>
        <p:spPr>
          <a:xfrm>
            <a:off x="2761690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F60BCED-7076-10EF-69B2-23DCC52028D0}"/>
              </a:ext>
            </a:extLst>
          </p:cNvPr>
          <p:cNvCxnSpPr>
            <a:cxnSpLocks/>
          </p:cNvCxnSpPr>
          <p:nvPr userDrawn="1"/>
        </p:nvCxnSpPr>
        <p:spPr>
          <a:xfrm>
            <a:off x="4666557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67ADCFBE-97F8-0971-2A19-5FDF87EA50FD}"/>
              </a:ext>
            </a:extLst>
          </p:cNvPr>
          <p:cNvCxnSpPr>
            <a:cxnSpLocks/>
          </p:cNvCxnSpPr>
          <p:nvPr userDrawn="1"/>
        </p:nvCxnSpPr>
        <p:spPr>
          <a:xfrm>
            <a:off x="6419034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C5A1885-61D9-96CB-41B0-B8C3BC8BF00E}"/>
              </a:ext>
            </a:extLst>
          </p:cNvPr>
          <p:cNvCxnSpPr>
            <a:cxnSpLocks/>
          </p:cNvCxnSpPr>
          <p:nvPr userDrawn="1"/>
        </p:nvCxnSpPr>
        <p:spPr>
          <a:xfrm>
            <a:off x="8285802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C23D8DB-F7AB-65AE-9C71-DBAA93503D7E}"/>
              </a:ext>
            </a:extLst>
          </p:cNvPr>
          <p:cNvCxnSpPr>
            <a:cxnSpLocks/>
          </p:cNvCxnSpPr>
          <p:nvPr userDrawn="1"/>
        </p:nvCxnSpPr>
        <p:spPr>
          <a:xfrm>
            <a:off x="10090664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9E8D072-904A-6E49-46B4-BD7D77CDDDE0}"/>
              </a:ext>
            </a:extLst>
          </p:cNvPr>
          <p:cNvCxnSpPr>
            <a:cxnSpLocks/>
          </p:cNvCxnSpPr>
          <p:nvPr userDrawn="1"/>
        </p:nvCxnSpPr>
        <p:spPr>
          <a:xfrm>
            <a:off x="1902052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2C40360-0AB4-ECEA-8B1E-12EEB0DFCEDC}"/>
              </a:ext>
            </a:extLst>
          </p:cNvPr>
          <p:cNvCxnSpPr>
            <a:cxnSpLocks/>
          </p:cNvCxnSpPr>
          <p:nvPr userDrawn="1"/>
        </p:nvCxnSpPr>
        <p:spPr>
          <a:xfrm>
            <a:off x="3713262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90A25464-40E3-344F-8517-E372101DCF65}"/>
              </a:ext>
            </a:extLst>
          </p:cNvPr>
          <p:cNvCxnSpPr>
            <a:cxnSpLocks/>
          </p:cNvCxnSpPr>
          <p:nvPr userDrawn="1"/>
        </p:nvCxnSpPr>
        <p:spPr>
          <a:xfrm>
            <a:off x="5618129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B65FF4C4-736E-0A72-4EFF-9307C97A8ECD}"/>
              </a:ext>
            </a:extLst>
          </p:cNvPr>
          <p:cNvCxnSpPr>
            <a:cxnSpLocks/>
          </p:cNvCxnSpPr>
          <p:nvPr userDrawn="1"/>
        </p:nvCxnSpPr>
        <p:spPr>
          <a:xfrm>
            <a:off x="7370606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A9B636EB-54BA-5686-CE7D-75C3DB00B886}"/>
              </a:ext>
            </a:extLst>
          </p:cNvPr>
          <p:cNvCxnSpPr>
            <a:cxnSpLocks/>
          </p:cNvCxnSpPr>
          <p:nvPr userDrawn="1"/>
        </p:nvCxnSpPr>
        <p:spPr>
          <a:xfrm>
            <a:off x="9237374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0DBAAC0D-D63B-F915-F189-552C3AC2A149}"/>
              </a:ext>
            </a:extLst>
          </p:cNvPr>
          <p:cNvCxnSpPr>
            <a:cxnSpLocks/>
          </p:cNvCxnSpPr>
          <p:nvPr userDrawn="1"/>
        </p:nvCxnSpPr>
        <p:spPr>
          <a:xfrm>
            <a:off x="11042236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 Placeholder 2">
            <a:extLst>
              <a:ext uri="{FF2B5EF4-FFF2-40B4-BE49-F238E27FC236}">
                <a16:creationId xmlns:a16="http://schemas.microsoft.com/office/drawing/2014/main" id="{6AB52C4D-8999-F1A6-7784-F008201B9A9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742325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1" name="Text Placeholder 2">
            <a:extLst>
              <a:ext uri="{FF2B5EF4-FFF2-40B4-BE49-F238E27FC236}">
                <a16:creationId xmlns:a16="http://schemas.microsoft.com/office/drawing/2014/main" id="{6FC1ACAE-0927-1AED-B2E6-DDA000308E27}"/>
              </a:ext>
            </a:extLst>
          </p:cNvPr>
          <p:cNvSpPr>
            <a:spLocks noGrp="1"/>
          </p:cNvSpPr>
          <p:nvPr>
            <p:ph type="body" idx="33"/>
          </p:nvPr>
        </p:nvSpPr>
        <p:spPr>
          <a:xfrm>
            <a:off x="1693897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2" name="Text Placeholder 2">
            <a:extLst>
              <a:ext uri="{FF2B5EF4-FFF2-40B4-BE49-F238E27FC236}">
                <a16:creationId xmlns:a16="http://schemas.microsoft.com/office/drawing/2014/main" id="{108BC91F-2E74-AD1B-9B9A-21CEBDF38594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2548827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3" name="Text Placeholder 2">
            <a:extLst>
              <a:ext uri="{FF2B5EF4-FFF2-40B4-BE49-F238E27FC236}">
                <a16:creationId xmlns:a16="http://schemas.microsoft.com/office/drawing/2014/main" id="{E4338927-5532-EEC8-46A2-A7A382DA777F}"/>
              </a:ext>
            </a:extLst>
          </p:cNvPr>
          <p:cNvSpPr>
            <a:spLocks noGrp="1"/>
          </p:cNvSpPr>
          <p:nvPr>
            <p:ph type="body" idx="35"/>
          </p:nvPr>
        </p:nvSpPr>
        <p:spPr>
          <a:xfrm>
            <a:off x="3500399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4" name="Text Placeholder 2">
            <a:extLst>
              <a:ext uri="{FF2B5EF4-FFF2-40B4-BE49-F238E27FC236}">
                <a16:creationId xmlns:a16="http://schemas.microsoft.com/office/drawing/2014/main" id="{0BF1AC70-2280-4B2B-E545-B266FA60A370}"/>
              </a:ext>
            </a:extLst>
          </p:cNvPr>
          <p:cNvSpPr>
            <a:spLocks noGrp="1"/>
          </p:cNvSpPr>
          <p:nvPr>
            <p:ph type="body" idx="36"/>
          </p:nvPr>
        </p:nvSpPr>
        <p:spPr>
          <a:xfrm>
            <a:off x="445196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5" name="Text Placeholder 2">
            <a:extLst>
              <a:ext uri="{FF2B5EF4-FFF2-40B4-BE49-F238E27FC236}">
                <a16:creationId xmlns:a16="http://schemas.microsoft.com/office/drawing/2014/main" id="{9637509E-B051-CF7B-2E87-E835FFF805C9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5403540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6" name="Text Placeholder 2">
            <a:extLst>
              <a:ext uri="{FF2B5EF4-FFF2-40B4-BE49-F238E27FC236}">
                <a16:creationId xmlns:a16="http://schemas.microsoft.com/office/drawing/2014/main" id="{5269EF99-1AB3-4D8F-7DC9-1BBB5FCB7624}"/>
              </a:ext>
            </a:extLst>
          </p:cNvPr>
          <p:cNvSpPr>
            <a:spLocks noGrp="1"/>
          </p:cNvSpPr>
          <p:nvPr>
            <p:ph type="body" idx="38"/>
          </p:nvPr>
        </p:nvSpPr>
        <p:spPr>
          <a:xfrm>
            <a:off x="6206426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7" name="Text Placeholder 2">
            <a:extLst>
              <a:ext uri="{FF2B5EF4-FFF2-40B4-BE49-F238E27FC236}">
                <a16:creationId xmlns:a16="http://schemas.microsoft.com/office/drawing/2014/main" id="{35230AC8-59AF-B863-948D-DE0693992149}"/>
              </a:ext>
            </a:extLst>
          </p:cNvPr>
          <p:cNvSpPr>
            <a:spLocks noGrp="1"/>
          </p:cNvSpPr>
          <p:nvPr>
            <p:ph type="body" idx="39"/>
          </p:nvPr>
        </p:nvSpPr>
        <p:spPr>
          <a:xfrm>
            <a:off x="715799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8" name="Text Placeholder 2">
            <a:extLst>
              <a:ext uri="{FF2B5EF4-FFF2-40B4-BE49-F238E27FC236}">
                <a16:creationId xmlns:a16="http://schemas.microsoft.com/office/drawing/2014/main" id="{6DA05E6F-0FC8-26FD-3855-A6C4FF4C0D4F}"/>
              </a:ext>
            </a:extLst>
          </p:cNvPr>
          <p:cNvSpPr>
            <a:spLocks noGrp="1"/>
          </p:cNvSpPr>
          <p:nvPr>
            <p:ph type="body" idx="40"/>
          </p:nvPr>
        </p:nvSpPr>
        <p:spPr>
          <a:xfrm>
            <a:off x="8072395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9" name="Text Placeholder 2">
            <a:extLst>
              <a:ext uri="{FF2B5EF4-FFF2-40B4-BE49-F238E27FC236}">
                <a16:creationId xmlns:a16="http://schemas.microsoft.com/office/drawing/2014/main" id="{70A7E37D-9E4A-1ED4-2EEA-1F5987D59966}"/>
              </a:ext>
            </a:extLst>
          </p:cNvPr>
          <p:cNvSpPr>
            <a:spLocks noGrp="1"/>
          </p:cNvSpPr>
          <p:nvPr>
            <p:ph type="body" idx="41"/>
          </p:nvPr>
        </p:nvSpPr>
        <p:spPr>
          <a:xfrm>
            <a:off x="9886022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0" name="Text Placeholder 2">
            <a:extLst>
              <a:ext uri="{FF2B5EF4-FFF2-40B4-BE49-F238E27FC236}">
                <a16:creationId xmlns:a16="http://schemas.microsoft.com/office/drawing/2014/main" id="{BBE67E11-09B0-3E77-5A62-0056BCCBB029}"/>
              </a:ext>
            </a:extLst>
          </p:cNvPr>
          <p:cNvSpPr>
            <a:spLocks noGrp="1"/>
          </p:cNvSpPr>
          <p:nvPr>
            <p:ph type="body" idx="42"/>
          </p:nvPr>
        </p:nvSpPr>
        <p:spPr>
          <a:xfrm>
            <a:off x="1083015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1" name="Text Placeholder 2">
            <a:extLst>
              <a:ext uri="{FF2B5EF4-FFF2-40B4-BE49-F238E27FC236}">
                <a16:creationId xmlns:a16="http://schemas.microsoft.com/office/drawing/2014/main" id="{7B46E657-F65B-B7B7-E56E-111AF098BB61}"/>
              </a:ext>
            </a:extLst>
          </p:cNvPr>
          <p:cNvSpPr>
            <a:spLocks noGrp="1"/>
          </p:cNvSpPr>
          <p:nvPr>
            <p:ph type="body" idx="43"/>
          </p:nvPr>
        </p:nvSpPr>
        <p:spPr>
          <a:xfrm>
            <a:off x="9023661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3" name="Text Placeholder 2">
            <a:extLst>
              <a:ext uri="{FF2B5EF4-FFF2-40B4-BE49-F238E27FC236}">
                <a16:creationId xmlns:a16="http://schemas.microsoft.com/office/drawing/2014/main" id="{EE3096A8-5419-D0D1-F2C8-4E92FE0DD671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714195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4" name="Text Placeholder 2">
            <a:extLst>
              <a:ext uri="{FF2B5EF4-FFF2-40B4-BE49-F238E27FC236}">
                <a16:creationId xmlns:a16="http://schemas.microsoft.com/office/drawing/2014/main" id="{B8C106BB-9E08-56E6-C63D-3144C4BC9519}"/>
              </a:ext>
            </a:extLst>
          </p:cNvPr>
          <p:cNvSpPr>
            <a:spLocks noGrp="1"/>
          </p:cNvSpPr>
          <p:nvPr>
            <p:ph type="body" idx="44"/>
          </p:nvPr>
        </p:nvSpPr>
        <p:spPr>
          <a:xfrm>
            <a:off x="2548827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5" name="Text Placeholder 2">
            <a:extLst>
              <a:ext uri="{FF2B5EF4-FFF2-40B4-BE49-F238E27FC236}">
                <a16:creationId xmlns:a16="http://schemas.microsoft.com/office/drawing/2014/main" id="{99783D42-8EBC-8A50-AF28-FB3DB961A7CE}"/>
              </a:ext>
            </a:extLst>
          </p:cNvPr>
          <p:cNvSpPr>
            <a:spLocks noGrp="1"/>
          </p:cNvSpPr>
          <p:nvPr>
            <p:ph type="body" idx="45"/>
          </p:nvPr>
        </p:nvSpPr>
        <p:spPr>
          <a:xfrm>
            <a:off x="4451968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6" name="Text Placeholder 2">
            <a:extLst>
              <a:ext uri="{FF2B5EF4-FFF2-40B4-BE49-F238E27FC236}">
                <a16:creationId xmlns:a16="http://schemas.microsoft.com/office/drawing/2014/main" id="{7F3C4F99-0AE3-53E7-440D-BEDAAF3F8458}"/>
              </a:ext>
            </a:extLst>
          </p:cNvPr>
          <p:cNvSpPr>
            <a:spLocks noGrp="1"/>
          </p:cNvSpPr>
          <p:nvPr>
            <p:ph type="body" idx="46"/>
          </p:nvPr>
        </p:nvSpPr>
        <p:spPr>
          <a:xfrm>
            <a:off x="6206426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7" name="Text Placeholder 2">
            <a:extLst>
              <a:ext uri="{FF2B5EF4-FFF2-40B4-BE49-F238E27FC236}">
                <a16:creationId xmlns:a16="http://schemas.microsoft.com/office/drawing/2014/main" id="{8FA028E8-E07B-E453-BE7F-ACDE7B4567B4}"/>
              </a:ext>
            </a:extLst>
          </p:cNvPr>
          <p:cNvSpPr>
            <a:spLocks noGrp="1"/>
          </p:cNvSpPr>
          <p:nvPr>
            <p:ph type="body" idx="47"/>
          </p:nvPr>
        </p:nvSpPr>
        <p:spPr>
          <a:xfrm>
            <a:off x="8072395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Text Placeholder 2">
            <a:extLst>
              <a:ext uri="{FF2B5EF4-FFF2-40B4-BE49-F238E27FC236}">
                <a16:creationId xmlns:a16="http://schemas.microsoft.com/office/drawing/2014/main" id="{1715650D-15A1-3ECD-6DBF-4B16DECD9509}"/>
              </a:ext>
            </a:extLst>
          </p:cNvPr>
          <p:cNvSpPr>
            <a:spLocks noGrp="1"/>
          </p:cNvSpPr>
          <p:nvPr>
            <p:ph type="body" idx="48"/>
          </p:nvPr>
        </p:nvSpPr>
        <p:spPr>
          <a:xfrm>
            <a:off x="9886022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Text Placeholder 2">
            <a:extLst>
              <a:ext uri="{FF2B5EF4-FFF2-40B4-BE49-F238E27FC236}">
                <a16:creationId xmlns:a16="http://schemas.microsoft.com/office/drawing/2014/main" id="{1ACD2B61-AD0E-B62A-6807-0283EE44A4B4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1693897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0" name="Text Placeholder 2">
            <a:extLst>
              <a:ext uri="{FF2B5EF4-FFF2-40B4-BE49-F238E27FC236}">
                <a16:creationId xmlns:a16="http://schemas.microsoft.com/office/drawing/2014/main" id="{4F188B6D-3E4D-AD79-3E4D-72CF27652E92}"/>
              </a:ext>
            </a:extLst>
          </p:cNvPr>
          <p:cNvSpPr>
            <a:spLocks noGrp="1"/>
          </p:cNvSpPr>
          <p:nvPr>
            <p:ph type="body" idx="50"/>
          </p:nvPr>
        </p:nvSpPr>
        <p:spPr>
          <a:xfrm>
            <a:off x="3500399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1" name="Text Placeholder 2">
            <a:extLst>
              <a:ext uri="{FF2B5EF4-FFF2-40B4-BE49-F238E27FC236}">
                <a16:creationId xmlns:a16="http://schemas.microsoft.com/office/drawing/2014/main" id="{3BF81238-6A2D-9DC2-CA86-DBBEA857F968}"/>
              </a:ext>
            </a:extLst>
          </p:cNvPr>
          <p:cNvSpPr>
            <a:spLocks noGrp="1"/>
          </p:cNvSpPr>
          <p:nvPr>
            <p:ph type="body" idx="51"/>
          </p:nvPr>
        </p:nvSpPr>
        <p:spPr>
          <a:xfrm>
            <a:off x="5403540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2" name="Text Placeholder 2">
            <a:extLst>
              <a:ext uri="{FF2B5EF4-FFF2-40B4-BE49-F238E27FC236}">
                <a16:creationId xmlns:a16="http://schemas.microsoft.com/office/drawing/2014/main" id="{41BD101A-B298-E9AC-F5F4-81485B017A25}"/>
              </a:ext>
            </a:extLst>
          </p:cNvPr>
          <p:cNvSpPr>
            <a:spLocks noGrp="1"/>
          </p:cNvSpPr>
          <p:nvPr>
            <p:ph type="body" idx="52"/>
          </p:nvPr>
        </p:nvSpPr>
        <p:spPr>
          <a:xfrm>
            <a:off x="7157998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3" name="Text Placeholder 2">
            <a:extLst>
              <a:ext uri="{FF2B5EF4-FFF2-40B4-BE49-F238E27FC236}">
                <a16:creationId xmlns:a16="http://schemas.microsoft.com/office/drawing/2014/main" id="{FEAA7F09-F367-2F13-6E1B-ACE7D52E8E76}"/>
              </a:ext>
            </a:extLst>
          </p:cNvPr>
          <p:cNvSpPr>
            <a:spLocks noGrp="1"/>
          </p:cNvSpPr>
          <p:nvPr>
            <p:ph type="body" idx="53"/>
          </p:nvPr>
        </p:nvSpPr>
        <p:spPr>
          <a:xfrm>
            <a:off x="9023661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4" name="Text Placeholder 2">
            <a:extLst>
              <a:ext uri="{FF2B5EF4-FFF2-40B4-BE49-F238E27FC236}">
                <a16:creationId xmlns:a16="http://schemas.microsoft.com/office/drawing/2014/main" id="{A809729D-97BF-5FB9-0DD8-4AC6D292CCC2}"/>
              </a:ext>
            </a:extLst>
          </p:cNvPr>
          <p:cNvSpPr>
            <a:spLocks noGrp="1"/>
          </p:cNvSpPr>
          <p:nvPr>
            <p:ph type="body" idx="54"/>
          </p:nvPr>
        </p:nvSpPr>
        <p:spPr>
          <a:xfrm>
            <a:off x="10830158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113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5"/>
            <a:ext cx="4549893" cy="468078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1943100"/>
            <a:ext cx="4549775" cy="4233864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0750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AD9B800F-50AE-7490-2704-9C956A4F61D1}"/>
              </a:ext>
            </a:extLst>
          </p:cNvPr>
          <p:cNvSpPr/>
          <p:nvPr userDrawn="1"/>
        </p:nvSpPr>
        <p:spPr>
          <a:xfrm>
            <a:off x="7770397" y="381000"/>
            <a:ext cx="1985300" cy="1985288"/>
          </a:xfrm>
          <a:custGeom>
            <a:avLst/>
            <a:gdLst>
              <a:gd name="connsiteX0" fmla="*/ 992651 w 1985300"/>
              <a:gd name="connsiteY0" fmla="*/ 0 h 1985288"/>
              <a:gd name="connsiteX1" fmla="*/ 992651 w 1985300"/>
              <a:gd name="connsiteY1" fmla="*/ 0 h 1985288"/>
              <a:gd name="connsiteX2" fmla="*/ 0 w 1985300"/>
              <a:gd name="connsiteY2" fmla="*/ 992644 h 1985288"/>
              <a:gd name="connsiteX3" fmla="*/ 0 w 1985300"/>
              <a:gd name="connsiteY3" fmla="*/ 992644 h 1985288"/>
              <a:gd name="connsiteX4" fmla="*/ 992651 w 1985300"/>
              <a:gd name="connsiteY4" fmla="*/ 1985288 h 1985288"/>
              <a:gd name="connsiteX5" fmla="*/ 992651 w 1985300"/>
              <a:gd name="connsiteY5" fmla="*/ 1985288 h 1985288"/>
              <a:gd name="connsiteX6" fmla="*/ 1985300 w 1985300"/>
              <a:gd name="connsiteY6" fmla="*/ 992644 h 1985288"/>
              <a:gd name="connsiteX7" fmla="*/ 1985300 w 1985300"/>
              <a:gd name="connsiteY7" fmla="*/ 992644 h 1985288"/>
              <a:gd name="connsiteX8" fmla="*/ 992651 w 1985300"/>
              <a:gd name="connsiteY8" fmla="*/ 0 h 198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5300" h="1985288">
                <a:moveTo>
                  <a:pt x="992651" y="0"/>
                </a:moveTo>
                <a:lnTo>
                  <a:pt x="992651" y="0"/>
                </a:lnTo>
                <a:cubicBezTo>
                  <a:pt x="444426" y="0"/>
                  <a:pt x="0" y="444424"/>
                  <a:pt x="0" y="992644"/>
                </a:cubicBezTo>
                <a:lnTo>
                  <a:pt x="0" y="992644"/>
                </a:lnTo>
                <a:cubicBezTo>
                  <a:pt x="0" y="1540865"/>
                  <a:pt x="444426" y="1985288"/>
                  <a:pt x="992651" y="1985288"/>
                </a:cubicBezTo>
                <a:lnTo>
                  <a:pt x="992651" y="1985288"/>
                </a:lnTo>
                <a:cubicBezTo>
                  <a:pt x="1540874" y="1985288"/>
                  <a:pt x="1985300" y="1540865"/>
                  <a:pt x="1985300" y="992644"/>
                </a:cubicBezTo>
                <a:lnTo>
                  <a:pt x="1985300" y="992644"/>
                </a:lnTo>
                <a:cubicBezTo>
                  <a:pt x="1985300" y="444424"/>
                  <a:pt x="1540874" y="0"/>
                  <a:pt x="992651" y="0"/>
                </a:cubicBezTo>
                <a:close/>
              </a:path>
            </a:pathLst>
          </a:custGeom>
          <a:solidFill>
            <a:srgbClr val="F06721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B863EEB2-8817-7753-30F9-6DA5B02FABEE}"/>
              </a:ext>
            </a:extLst>
          </p:cNvPr>
          <p:cNvSpPr/>
          <p:nvPr userDrawn="1"/>
        </p:nvSpPr>
        <p:spPr>
          <a:xfrm>
            <a:off x="3659664" y="381002"/>
            <a:ext cx="6096029" cy="6096000"/>
          </a:xfrm>
          <a:custGeom>
            <a:avLst/>
            <a:gdLst>
              <a:gd name="connsiteX0" fmla="*/ 0 w 6096029"/>
              <a:gd name="connsiteY0" fmla="*/ 5103357 h 6096000"/>
              <a:gd name="connsiteX1" fmla="*/ 0 w 6096029"/>
              <a:gd name="connsiteY1" fmla="*/ 992639 h 6096000"/>
              <a:gd name="connsiteX2" fmla="*/ 992649 w 6096029"/>
              <a:gd name="connsiteY2" fmla="*/ 0 h 6096000"/>
              <a:gd name="connsiteX3" fmla="*/ 3048015 w 6096029"/>
              <a:gd name="connsiteY3" fmla="*/ 0 h 6096000"/>
              <a:gd name="connsiteX4" fmla="*/ 4040664 w 6096029"/>
              <a:gd name="connsiteY4" fmla="*/ 992639 h 6096000"/>
              <a:gd name="connsiteX5" fmla="*/ 4040664 w 6096029"/>
              <a:gd name="connsiteY5" fmla="*/ 3048001 h 6096000"/>
              <a:gd name="connsiteX6" fmla="*/ 5103380 w 6096029"/>
              <a:gd name="connsiteY6" fmla="*/ 4110712 h 6096000"/>
              <a:gd name="connsiteX7" fmla="*/ 5103380 w 6096029"/>
              <a:gd name="connsiteY7" fmla="*/ 4110712 h 6096000"/>
              <a:gd name="connsiteX8" fmla="*/ 6096029 w 6096029"/>
              <a:gd name="connsiteY8" fmla="*/ 5103357 h 6096000"/>
              <a:gd name="connsiteX9" fmla="*/ 6096029 w 6096029"/>
              <a:gd name="connsiteY9" fmla="*/ 5103357 h 6096000"/>
              <a:gd name="connsiteX10" fmla="*/ 5103380 w 6096029"/>
              <a:gd name="connsiteY10" fmla="*/ 6096001 h 6096000"/>
              <a:gd name="connsiteX11" fmla="*/ 992649 w 6096029"/>
              <a:gd name="connsiteY11" fmla="*/ 6096001 h 6096000"/>
              <a:gd name="connsiteX12" fmla="*/ 0 w 6096029"/>
              <a:gd name="connsiteY12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29" h="6096000">
                <a:moveTo>
                  <a:pt x="0" y="5103357"/>
                </a:moveTo>
                <a:lnTo>
                  <a:pt x="0" y="992639"/>
                </a:lnTo>
                <a:cubicBezTo>
                  <a:pt x="0" y="444418"/>
                  <a:pt x="444426" y="0"/>
                  <a:pt x="992649" y="0"/>
                </a:cubicBezTo>
                <a:lnTo>
                  <a:pt x="3048015" y="0"/>
                </a:lnTo>
                <a:cubicBezTo>
                  <a:pt x="3596238" y="0"/>
                  <a:pt x="4040664" y="444418"/>
                  <a:pt x="4040664" y="992639"/>
                </a:cubicBezTo>
                <a:lnTo>
                  <a:pt x="4040664" y="3048001"/>
                </a:lnTo>
                <a:cubicBezTo>
                  <a:pt x="4040664" y="3634918"/>
                  <a:pt x="4516460" y="4110712"/>
                  <a:pt x="5103380" y="4110712"/>
                </a:cubicBezTo>
                <a:lnTo>
                  <a:pt x="5103380" y="4110712"/>
                </a:lnTo>
                <a:cubicBezTo>
                  <a:pt x="5651604" y="4110712"/>
                  <a:pt x="6096029" y="4555136"/>
                  <a:pt x="6096029" y="5103357"/>
                </a:cubicBezTo>
                <a:lnTo>
                  <a:pt x="6096029" y="5103357"/>
                </a:lnTo>
                <a:cubicBezTo>
                  <a:pt x="6096029" y="5651577"/>
                  <a:pt x="5651604" y="6096001"/>
                  <a:pt x="5103380" y="6096001"/>
                </a:cubicBezTo>
                <a:lnTo>
                  <a:pt x="992649" y="6096001"/>
                </a:lnTo>
                <a:cubicBezTo>
                  <a:pt x="444426" y="6096001"/>
                  <a:pt x="0" y="5651577"/>
                  <a:pt x="0" y="5103357"/>
                </a:cubicBezTo>
                <a:close/>
              </a:path>
            </a:pathLst>
          </a:custGeom>
          <a:solidFill>
            <a:srgbClr val="4542D9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A795BD6E-DED3-C45E-9CD1-1FB34D6D9605}"/>
              </a:ext>
            </a:extLst>
          </p:cNvPr>
          <p:cNvSpPr/>
          <p:nvPr userDrawn="1"/>
        </p:nvSpPr>
        <p:spPr>
          <a:xfrm>
            <a:off x="7770397" y="381002"/>
            <a:ext cx="4040664" cy="6096000"/>
          </a:xfrm>
          <a:custGeom>
            <a:avLst/>
            <a:gdLst>
              <a:gd name="connsiteX0" fmla="*/ 2055365 w 4040664"/>
              <a:gd name="connsiteY0" fmla="*/ 5103357 h 6096000"/>
              <a:gd name="connsiteX1" fmla="*/ 2055365 w 4040664"/>
              <a:gd name="connsiteY1" fmla="*/ 5103357 h 6096000"/>
              <a:gd name="connsiteX2" fmla="*/ 992649 w 4040664"/>
              <a:gd name="connsiteY2" fmla="*/ 4040646 h 6096000"/>
              <a:gd name="connsiteX3" fmla="*/ 992649 w 4040664"/>
              <a:gd name="connsiteY3" fmla="*/ 4040646 h 6096000"/>
              <a:gd name="connsiteX4" fmla="*/ 0 w 4040664"/>
              <a:gd name="connsiteY4" fmla="*/ 3048001 h 6096000"/>
              <a:gd name="connsiteX5" fmla="*/ 0 w 4040664"/>
              <a:gd name="connsiteY5" fmla="*/ 3047994 h 6096000"/>
              <a:gd name="connsiteX6" fmla="*/ 992649 w 4040664"/>
              <a:gd name="connsiteY6" fmla="*/ 2055355 h 6096000"/>
              <a:gd name="connsiteX7" fmla="*/ 992649 w 4040664"/>
              <a:gd name="connsiteY7" fmla="*/ 2055355 h 6096000"/>
              <a:gd name="connsiteX8" fmla="*/ 2055365 w 4040664"/>
              <a:gd name="connsiteY8" fmla="*/ 992646 h 6096000"/>
              <a:gd name="connsiteX9" fmla="*/ 2055365 w 4040664"/>
              <a:gd name="connsiteY9" fmla="*/ 992639 h 6096000"/>
              <a:gd name="connsiteX10" fmla="*/ 3048014 w 4040664"/>
              <a:gd name="connsiteY10" fmla="*/ 0 h 6096000"/>
              <a:gd name="connsiteX11" fmla="*/ 3048014 w 4040664"/>
              <a:gd name="connsiteY11" fmla="*/ 0 h 6096000"/>
              <a:gd name="connsiteX12" fmla="*/ 4040665 w 4040664"/>
              <a:gd name="connsiteY12" fmla="*/ 992639 h 6096000"/>
              <a:gd name="connsiteX13" fmla="*/ 4040665 w 4040664"/>
              <a:gd name="connsiteY13" fmla="*/ 5103357 h 6096000"/>
              <a:gd name="connsiteX14" fmla="*/ 3048014 w 4040664"/>
              <a:gd name="connsiteY14" fmla="*/ 6096001 h 6096000"/>
              <a:gd name="connsiteX15" fmla="*/ 3048014 w 4040664"/>
              <a:gd name="connsiteY15" fmla="*/ 6096001 h 6096000"/>
              <a:gd name="connsiteX16" fmla="*/ 2055365 w 4040664"/>
              <a:gd name="connsiteY16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40664" h="6096000">
                <a:moveTo>
                  <a:pt x="2055365" y="5103357"/>
                </a:moveTo>
                <a:lnTo>
                  <a:pt x="2055365" y="5103357"/>
                </a:lnTo>
                <a:cubicBezTo>
                  <a:pt x="2055365" y="4516433"/>
                  <a:pt x="1579571" y="4040646"/>
                  <a:pt x="992649" y="4040646"/>
                </a:cubicBezTo>
                <a:lnTo>
                  <a:pt x="992649" y="4040646"/>
                </a:lnTo>
                <a:cubicBezTo>
                  <a:pt x="444426" y="4040646"/>
                  <a:pt x="0" y="3596222"/>
                  <a:pt x="0" y="3048001"/>
                </a:cubicBezTo>
                <a:lnTo>
                  <a:pt x="0" y="3047994"/>
                </a:lnTo>
                <a:cubicBezTo>
                  <a:pt x="0" y="2499773"/>
                  <a:pt x="444426" y="2055355"/>
                  <a:pt x="992649" y="2055355"/>
                </a:cubicBezTo>
                <a:lnTo>
                  <a:pt x="992649" y="2055355"/>
                </a:lnTo>
                <a:cubicBezTo>
                  <a:pt x="1579571" y="2055355"/>
                  <a:pt x="2055365" y="1579563"/>
                  <a:pt x="2055365" y="992646"/>
                </a:cubicBezTo>
                <a:lnTo>
                  <a:pt x="2055365" y="992639"/>
                </a:lnTo>
                <a:cubicBezTo>
                  <a:pt x="2055365" y="444418"/>
                  <a:pt x="2499791" y="0"/>
                  <a:pt x="3048014" y="0"/>
                </a:cubicBezTo>
                <a:lnTo>
                  <a:pt x="3048014" y="0"/>
                </a:lnTo>
                <a:cubicBezTo>
                  <a:pt x="3596238" y="0"/>
                  <a:pt x="4040665" y="444418"/>
                  <a:pt x="4040665" y="992639"/>
                </a:cubicBezTo>
                <a:lnTo>
                  <a:pt x="4040665" y="5103357"/>
                </a:lnTo>
                <a:cubicBezTo>
                  <a:pt x="4040665" y="5651577"/>
                  <a:pt x="3596238" y="6096001"/>
                  <a:pt x="3048014" y="6096001"/>
                </a:cubicBezTo>
                <a:lnTo>
                  <a:pt x="3048014" y="6096001"/>
                </a:lnTo>
                <a:cubicBezTo>
                  <a:pt x="2499791" y="6096001"/>
                  <a:pt x="2055365" y="5651577"/>
                  <a:pt x="2055365" y="5103357"/>
                </a:cubicBezTo>
                <a:close/>
              </a:path>
            </a:pathLst>
          </a:custGeom>
          <a:solidFill>
            <a:srgbClr val="F1334B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DA8812E-530F-6C3C-3BD0-78A57128D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EF03DB6-140F-507B-ED96-BF7BB3B7F0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DDA4221-0B14-B8D7-7326-BC0DA798474D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5" name="Free-form: Shape 16">
              <a:extLst>
                <a:ext uri="{FF2B5EF4-FFF2-40B4-BE49-F238E27FC236}">
                  <a16:creationId xmlns:a16="http://schemas.microsoft.com/office/drawing/2014/main" id="{A5A232E9-1032-3C00-FE79-327984841BB7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7">
              <a:extLst>
                <a:ext uri="{FF2B5EF4-FFF2-40B4-BE49-F238E27FC236}">
                  <a16:creationId xmlns:a16="http://schemas.microsoft.com/office/drawing/2014/main" id="{C0B180EF-32DF-A1A6-202E-5D334077861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8">
              <a:extLst>
                <a:ext uri="{FF2B5EF4-FFF2-40B4-BE49-F238E27FC236}">
                  <a16:creationId xmlns:a16="http://schemas.microsoft.com/office/drawing/2014/main" id="{9DF6FD99-EF4C-1E77-4CDB-2D9D1A9552E2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9">
              <a:extLst>
                <a:ext uri="{FF2B5EF4-FFF2-40B4-BE49-F238E27FC236}">
                  <a16:creationId xmlns:a16="http://schemas.microsoft.com/office/drawing/2014/main" id="{B8CBEF9C-15C9-3339-1099-73B62B953233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0">
              <a:extLst>
                <a:ext uri="{FF2B5EF4-FFF2-40B4-BE49-F238E27FC236}">
                  <a16:creationId xmlns:a16="http://schemas.microsoft.com/office/drawing/2014/main" id="{3D75E1BC-C30F-ADF6-96C3-5F5620170F87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1">
              <a:extLst>
                <a:ext uri="{FF2B5EF4-FFF2-40B4-BE49-F238E27FC236}">
                  <a16:creationId xmlns:a16="http://schemas.microsoft.com/office/drawing/2014/main" id="{9D6C6F01-7924-FF87-AED8-441F5D183E04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2">
              <a:extLst>
                <a:ext uri="{FF2B5EF4-FFF2-40B4-BE49-F238E27FC236}">
                  <a16:creationId xmlns:a16="http://schemas.microsoft.com/office/drawing/2014/main" id="{174D80CE-1C9E-6541-36F6-E906C29FDA8B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3">
              <a:extLst>
                <a:ext uri="{FF2B5EF4-FFF2-40B4-BE49-F238E27FC236}">
                  <a16:creationId xmlns:a16="http://schemas.microsoft.com/office/drawing/2014/main" id="{3A12D946-8EEA-BB00-09CE-4A2C228816A7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4">
              <a:extLst>
                <a:ext uri="{FF2B5EF4-FFF2-40B4-BE49-F238E27FC236}">
                  <a16:creationId xmlns:a16="http://schemas.microsoft.com/office/drawing/2014/main" id="{15EF9949-815A-E1FF-BFC1-FB7FBB8FF92A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5">
              <a:extLst>
                <a:ext uri="{FF2B5EF4-FFF2-40B4-BE49-F238E27FC236}">
                  <a16:creationId xmlns:a16="http://schemas.microsoft.com/office/drawing/2014/main" id="{DC5FFF47-CE7B-A5DC-C53A-7C3CCD912564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6">
              <a:extLst>
                <a:ext uri="{FF2B5EF4-FFF2-40B4-BE49-F238E27FC236}">
                  <a16:creationId xmlns:a16="http://schemas.microsoft.com/office/drawing/2014/main" id="{965683D2-B42B-6754-A0B3-C845E4FD00F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7">
              <a:extLst>
                <a:ext uri="{FF2B5EF4-FFF2-40B4-BE49-F238E27FC236}">
                  <a16:creationId xmlns:a16="http://schemas.microsoft.com/office/drawing/2014/main" id="{93539D80-6267-6FA3-9C55-C51C1F01F388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8">
              <a:extLst>
                <a:ext uri="{FF2B5EF4-FFF2-40B4-BE49-F238E27FC236}">
                  <a16:creationId xmlns:a16="http://schemas.microsoft.com/office/drawing/2014/main" id="{7F6CA79F-BF81-4E3C-ABD5-5D0298254F78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9">
              <a:extLst>
                <a:ext uri="{FF2B5EF4-FFF2-40B4-BE49-F238E27FC236}">
                  <a16:creationId xmlns:a16="http://schemas.microsoft.com/office/drawing/2014/main" id="{59B93A18-4E3E-D464-6F63-773C7EB70DDB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0">
              <a:extLst>
                <a:ext uri="{FF2B5EF4-FFF2-40B4-BE49-F238E27FC236}">
                  <a16:creationId xmlns:a16="http://schemas.microsoft.com/office/drawing/2014/main" id="{45154243-F626-D034-369C-2B0673B5F3D5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1">
              <a:extLst>
                <a:ext uri="{FF2B5EF4-FFF2-40B4-BE49-F238E27FC236}">
                  <a16:creationId xmlns:a16="http://schemas.microsoft.com/office/drawing/2014/main" id="{C3E82875-4C02-E8E0-E193-0E3FC0322860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2">
              <a:extLst>
                <a:ext uri="{FF2B5EF4-FFF2-40B4-BE49-F238E27FC236}">
                  <a16:creationId xmlns:a16="http://schemas.microsoft.com/office/drawing/2014/main" id="{C55E7CA6-6DF9-C17B-87CF-575E93DACB7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3">
              <a:extLst>
                <a:ext uri="{FF2B5EF4-FFF2-40B4-BE49-F238E27FC236}">
                  <a16:creationId xmlns:a16="http://schemas.microsoft.com/office/drawing/2014/main" id="{FF775BE8-D6D5-9A64-5A48-7C89CDFF3D2E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4">
              <a:extLst>
                <a:ext uri="{FF2B5EF4-FFF2-40B4-BE49-F238E27FC236}">
                  <a16:creationId xmlns:a16="http://schemas.microsoft.com/office/drawing/2014/main" id="{52825F65-2D81-27CC-B702-B088B0DABC4D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5">
              <a:extLst>
                <a:ext uri="{FF2B5EF4-FFF2-40B4-BE49-F238E27FC236}">
                  <a16:creationId xmlns:a16="http://schemas.microsoft.com/office/drawing/2014/main" id="{BDFFB4CC-71EA-D919-0C6C-AADEFC10EF8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6">
              <a:extLst>
                <a:ext uri="{FF2B5EF4-FFF2-40B4-BE49-F238E27FC236}">
                  <a16:creationId xmlns:a16="http://schemas.microsoft.com/office/drawing/2014/main" id="{8CE37371-1295-BA3E-B430-CA002C964B2D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7">
              <a:extLst>
                <a:ext uri="{FF2B5EF4-FFF2-40B4-BE49-F238E27FC236}">
                  <a16:creationId xmlns:a16="http://schemas.microsoft.com/office/drawing/2014/main" id="{5A9D677E-DC0B-05C3-B536-9963DF2A5523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8">
              <a:extLst>
                <a:ext uri="{FF2B5EF4-FFF2-40B4-BE49-F238E27FC236}">
                  <a16:creationId xmlns:a16="http://schemas.microsoft.com/office/drawing/2014/main" id="{679A015A-6B97-D08F-27CB-6BF50932A035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9">
              <a:extLst>
                <a:ext uri="{FF2B5EF4-FFF2-40B4-BE49-F238E27FC236}">
                  <a16:creationId xmlns:a16="http://schemas.microsoft.com/office/drawing/2014/main" id="{9FAC0E5D-EADF-D8B4-8616-1162E0411FB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0">
              <a:extLst>
                <a:ext uri="{FF2B5EF4-FFF2-40B4-BE49-F238E27FC236}">
                  <a16:creationId xmlns:a16="http://schemas.microsoft.com/office/drawing/2014/main" id="{91C8F785-E80E-B3C0-5525-DB2E3EF0715C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1">
              <a:extLst>
                <a:ext uri="{FF2B5EF4-FFF2-40B4-BE49-F238E27FC236}">
                  <a16:creationId xmlns:a16="http://schemas.microsoft.com/office/drawing/2014/main" id="{A1698B75-1695-1D7F-90BE-8868F45632DD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2">
              <a:extLst>
                <a:ext uri="{FF2B5EF4-FFF2-40B4-BE49-F238E27FC236}">
                  <a16:creationId xmlns:a16="http://schemas.microsoft.com/office/drawing/2014/main" id="{F22AAF68-505B-E702-0DB0-4D65AC26D0B1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3">
              <a:extLst>
                <a:ext uri="{FF2B5EF4-FFF2-40B4-BE49-F238E27FC236}">
                  <a16:creationId xmlns:a16="http://schemas.microsoft.com/office/drawing/2014/main" id="{D89DF804-9B30-6B69-1187-355E8A48AA6D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4">
              <a:extLst>
                <a:ext uri="{FF2B5EF4-FFF2-40B4-BE49-F238E27FC236}">
                  <a16:creationId xmlns:a16="http://schemas.microsoft.com/office/drawing/2014/main" id="{3287D387-DC81-0835-7D22-7D49A1E2607E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5">
              <a:extLst>
                <a:ext uri="{FF2B5EF4-FFF2-40B4-BE49-F238E27FC236}">
                  <a16:creationId xmlns:a16="http://schemas.microsoft.com/office/drawing/2014/main" id="{3C2E3410-28CE-F2C6-279B-217F7C561204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6">
              <a:extLst>
                <a:ext uri="{FF2B5EF4-FFF2-40B4-BE49-F238E27FC236}">
                  <a16:creationId xmlns:a16="http://schemas.microsoft.com/office/drawing/2014/main" id="{37E0ACE2-BF15-1E0C-B667-C51F9496B7BE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7">
              <a:extLst>
                <a:ext uri="{FF2B5EF4-FFF2-40B4-BE49-F238E27FC236}">
                  <a16:creationId xmlns:a16="http://schemas.microsoft.com/office/drawing/2014/main" id="{BDA2EE69-68D4-42CD-9DE4-5DA9F56C9D96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8">
              <a:extLst>
                <a:ext uri="{FF2B5EF4-FFF2-40B4-BE49-F238E27FC236}">
                  <a16:creationId xmlns:a16="http://schemas.microsoft.com/office/drawing/2014/main" id="{B0EADDB6-FF46-99FD-63C1-73D9B7392348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9">
              <a:extLst>
                <a:ext uri="{FF2B5EF4-FFF2-40B4-BE49-F238E27FC236}">
                  <a16:creationId xmlns:a16="http://schemas.microsoft.com/office/drawing/2014/main" id="{584EDC08-7337-DAE1-271B-B0A021B0122A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0">
              <a:extLst>
                <a:ext uri="{FF2B5EF4-FFF2-40B4-BE49-F238E27FC236}">
                  <a16:creationId xmlns:a16="http://schemas.microsoft.com/office/drawing/2014/main" id="{7C55D8CC-9020-A60C-078C-C9928D03AB96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1">
              <a:extLst>
                <a:ext uri="{FF2B5EF4-FFF2-40B4-BE49-F238E27FC236}">
                  <a16:creationId xmlns:a16="http://schemas.microsoft.com/office/drawing/2014/main" id="{ACB7AFA5-FEF4-EC3B-397C-2C34FECCB939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2">
              <a:extLst>
                <a:ext uri="{FF2B5EF4-FFF2-40B4-BE49-F238E27FC236}">
                  <a16:creationId xmlns:a16="http://schemas.microsoft.com/office/drawing/2014/main" id="{7CA32301-D94B-F572-0C49-DE59F27925DA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3">
              <a:extLst>
                <a:ext uri="{FF2B5EF4-FFF2-40B4-BE49-F238E27FC236}">
                  <a16:creationId xmlns:a16="http://schemas.microsoft.com/office/drawing/2014/main" id="{C48E2880-E384-2A95-6C61-489E9E85342E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4">
              <a:extLst>
                <a:ext uri="{FF2B5EF4-FFF2-40B4-BE49-F238E27FC236}">
                  <a16:creationId xmlns:a16="http://schemas.microsoft.com/office/drawing/2014/main" id="{98C79962-D20E-5027-75C2-EAE4C8E3F1D5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5">
              <a:extLst>
                <a:ext uri="{FF2B5EF4-FFF2-40B4-BE49-F238E27FC236}">
                  <a16:creationId xmlns:a16="http://schemas.microsoft.com/office/drawing/2014/main" id="{D2DBD3F4-E858-3617-27A8-7F451CD6EFA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857691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8178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Date Placeholder 102">
            <a:extLst>
              <a:ext uri="{FF2B5EF4-FFF2-40B4-BE49-F238E27FC236}">
                <a16:creationId xmlns:a16="http://schemas.microsoft.com/office/drawing/2014/main" id="{C270DBE3-1467-4275-FC6C-5040E583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104" name="Footer Placeholder 103">
            <a:extLst>
              <a:ext uri="{FF2B5EF4-FFF2-40B4-BE49-F238E27FC236}">
                <a16:creationId xmlns:a16="http://schemas.microsoft.com/office/drawing/2014/main" id="{ED104701-5794-AE77-15EA-A810308B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5" name="Slide Number Placeholder 104">
            <a:extLst>
              <a:ext uri="{FF2B5EF4-FFF2-40B4-BE49-F238E27FC236}">
                <a16:creationId xmlns:a16="http://schemas.microsoft.com/office/drawing/2014/main" id="{7FDD0C64-835C-D488-B04D-5DAFBB71A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E9A5A58-CB90-A6A5-7530-DBFFC3474FD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73D3E76A-145F-05DD-15E4-0E26A0E9776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D7D50F35-F18C-1EFE-E013-F7FA5B7C290F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8" name="Free-form: Shape 16">
              <a:extLst>
                <a:ext uri="{FF2B5EF4-FFF2-40B4-BE49-F238E27FC236}">
                  <a16:creationId xmlns:a16="http://schemas.microsoft.com/office/drawing/2014/main" id="{F62E1DC8-41A2-3DFC-F456-8A403FEF4B0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9" name="Free-form: Shape 17">
              <a:extLst>
                <a:ext uri="{FF2B5EF4-FFF2-40B4-BE49-F238E27FC236}">
                  <a16:creationId xmlns:a16="http://schemas.microsoft.com/office/drawing/2014/main" id="{FF5C435D-79A7-9DB0-AB9D-77BC3CC4D6B9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8">
              <a:extLst>
                <a:ext uri="{FF2B5EF4-FFF2-40B4-BE49-F238E27FC236}">
                  <a16:creationId xmlns:a16="http://schemas.microsoft.com/office/drawing/2014/main" id="{1D5F5CC0-B8A8-6EA1-E69F-2E57C7BF38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9">
              <a:extLst>
                <a:ext uri="{FF2B5EF4-FFF2-40B4-BE49-F238E27FC236}">
                  <a16:creationId xmlns:a16="http://schemas.microsoft.com/office/drawing/2014/main" id="{493C4E79-6833-0E71-DA99-F4FF3662EF5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20">
              <a:extLst>
                <a:ext uri="{FF2B5EF4-FFF2-40B4-BE49-F238E27FC236}">
                  <a16:creationId xmlns:a16="http://schemas.microsoft.com/office/drawing/2014/main" id="{7D4B77D9-C88B-486A-4634-A8D83812D97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21">
              <a:extLst>
                <a:ext uri="{FF2B5EF4-FFF2-40B4-BE49-F238E27FC236}">
                  <a16:creationId xmlns:a16="http://schemas.microsoft.com/office/drawing/2014/main" id="{BD4F53D4-5CD2-51BF-39E4-BF4D760B66B1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2">
              <a:extLst>
                <a:ext uri="{FF2B5EF4-FFF2-40B4-BE49-F238E27FC236}">
                  <a16:creationId xmlns:a16="http://schemas.microsoft.com/office/drawing/2014/main" id="{C4096AC4-095F-3B66-B166-28D39653CA5B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3">
              <a:extLst>
                <a:ext uri="{FF2B5EF4-FFF2-40B4-BE49-F238E27FC236}">
                  <a16:creationId xmlns:a16="http://schemas.microsoft.com/office/drawing/2014/main" id="{083D2F9E-E3E6-CDE5-429F-ECFF9E4CAA68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4">
              <a:extLst>
                <a:ext uri="{FF2B5EF4-FFF2-40B4-BE49-F238E27FC236}">
                  <a16:creationId xmlns:a16="http://schemas.microsoft.com/office/drawing/2014/main" id="{4660B114-5390-2099-BDF0-87974DF3B83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5">
              <a:extLst>
                <a:ext uri="{FF2B5EF4-FFF2-40B4-BE49-F238E27FC236}">
                  <a16:creationId xmlns:a16="http://schemas.microsoft.com/office/drawing/2014/main" id="{A9077527-3D79-9661-6A37-DF4EB27E85C9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6">
              <a:extLst>
                <a:ext uri="{FF2B5EF4-FFF2-40B4-BE49-F238E27FC236}">
                  <a16:creationId xmlns:a16="http://schemas.microsoft.com/office/drawing/2014/main" id="{5DDE02E5-A9C3-05DA-82BE-15146B62CEA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7">
              <a:extLst>
                <a:ext uri="{FF2B5EF4-FFF2-40B4-BE49-F238E27FC236}">
                  <a16:creationId xmlns:a16="http://schemas.microsoft.com/office/drawing/2014/main" id="{BBB90028-5495-34F9-6E2D-58BD4CC651EC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8">
              <a:extLst>
                <a:ext uri="{FF2B5EF4-FFF2-40B4-BE49-F238E27FC236}">
                  <a16:creationId xmlns:a16="http://schemas.microsoft.com/office/drawing/2014/main" id="{39D10E4A-E558-8452-F46A-AE6F422500B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9">
              <a:extLst>
                <a:ext uri="{FF2B5EF4-FFF2-40B4-BE49-F238E27FC236}">
                  <a16:creationId xmlns:a16="http://schemas.microsoft.com/office/drawing/2014/main" id="{FCD52857-9E64-3045-6F87-90834CD9DE76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51757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67F2785-03FB-7CB0-6934-27E1D4D11C9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1829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4254027-9225-9F7E-27E1-57DCD23CF44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194176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E97C7A91-F81A-E604-3654-6FD3C814D5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214067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0565E56-A69D-B5CE-17C7-E763723762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59663" y="381001"/>
            <a:ext cx="8151398" cy="6096003"/>
          </a:xfrm>
          <a:custGeom>
            <a:avLst/>
            <a:gdLst>
              <a:gd name="connsiteX0" fmla="*/ 7158747 w 8151398"/>
              <a:gd name="connsiteY0" fmla="*/ 2 h 6096003"/>
              <a:gd name="connsiteX1" fmla="*/ 8151398 w 8151398"/>
              <a:gd name="connsiteY1" fmla="*/ 992641 h 6096003"/>
              <a:gd name="connsiteX2" fmla="*/ 8151398 w 8151398"/>
              <a:gd name="connsiteY2" fmla="*/ 5103359 h 6096003"/>
              <a:gd name="connsiteX3" fmla="*/ 7158747 w 8151398"/>
              <a:gd name="connsiteY3" fmla="*/ 6096003 h 6096003"/>
              <a:gd name="connsiteX4" fmla="*/ 6166098 w 8151398"/>
              <a:gd name="connsiteY4" fmla="*/ 5103359 h 6096003"/>
              <a:gd name="connsiteX5" fmla="*/ 5103382 w 8151398"/>
              <a:gd name="connsiteY5" fmla="*/ 4040648 h 6096003"/>
              <a:gd name="connsiteX6" fmla="*/ 4110733 w 8151398"/>
              <a:gd name="connsiteY6" fmla="*/ 3048003 h 6096003"/>
              <a:gd name="connsiteX7" fmla="*/ 4110733 w 8151398"/>
              <a:gd name="connsiteY7" fmla="*/ 3047996 h 6096003"/>
              <a:gd name="connsiteX8" fmla="*/ 5103382 w 8151398"/>
              <a:gd name="connsiteY8" fmla="*/ 2055357 h 6096003"/>
              <a:gd name="connsiteX9" fmla="*/ 6166098 w 8151398"/>
              <a:gd name="connsiteY9" fmla="*/ 992648 h 6096003"/>
              <a:gd name="connsiteX10" fmla="*/ 6166098 w 8151398"/>
              <a:gd name="connsiteY10" fmla="*/ 992641 h 6096003"/>
              <a:gd name="connsiteX11" fmla="*/ 7158747 w 8151398"/>
              <a:gd name="connsiteY11" fmla="*/ 2 h 6096003"/>
              <a:gd name="connsiteX12" fmla="*/ 992649 w 8151398"/>
              <a:gd name="connsiteY12" fmla="*/ 2 h 6096003"/>
              <a:gd name="connsiteX13" fmla="*/ 3048015 w 8151398"/>
              <a:gd name="connsiteY13" fmla="*/ 2 h 6096003"/>
              <a:gd name="connsiteX14" fmla="*/ 4040664 w 8151398"/>
              <a:gd name="connsiteY14" fmla="*/ 992641 h 6096003"/>
              <a:gd name="connsiteX15" fmla="*/ 4040664 w 8151398"/>
              <a:gd name="connsiteY15" fmla="*/ 3048003 h 6096003"/>
              <a:gd name="connsiteX16" fmla="*/ 5103380 w 8151398"/>
              <a:gd name="connsiteY16" fmla="*/ 4110714 h 6096003"/>
              <a:gd name="connsiteX17" fmla="*/ 6096029 w 8151398"/>
              <a:gd name="connsiteY17" fmla="*/ 5103359 h 6096003"/>
              <a:gd name="connsiteX18" fmla="*/ 5103380 w 8151398"/>
              <a:gd name="connsiteY18" fmla="*/ 6096003 h 6096003"/>
              <a:gd name="connsiteX19" fmla="*/ 992649 w 8151398"/>
              <a:gd name="connsiteY19" fmla="*/ 6096003 h 6096003"/>
              <a:gd name="connsiteX20" fmla="*/ 0 w 8151398"/>
              <a:gd name="connsiteY20" fmla="*/ 5103359 h 6096003"/>
              <a:gd name="connsiteX21" fmla="*/ 0 w 8151398"/>
              <a:gd name="connsiteY21" fmla="*/ 992641 h 6096003"/>
              <a:gd name="connsiteX22" fmla="*/ 992649 w 8151398"/>
              <a:gd name="connsiteY22" fmla="*/ 2 h 6096003"/>
              <a:gd name="connsiteX23" fmla="*/ 5103384 w 8151398"/>
              <a:gd name="connsiteY23" fmla="*/ 0 h 6096003"/>
              <a:gd name="connsiteX24" fmla="*/ 6096033 w 8151398"/>
              <a:gd name="connsiteY24" fmla="*/ 992644 h 6096003"/>
              <a:gd name="connsiteX25" fmla="*/ 5103384 w 8151398"/>
              <a:gd name="connsiteY25" fmla="*/ 1985288 h 6096003"/>
              <a:gd name="connsiteX26" fmla="*/ 4110733 w 8151398"/>
              <a:gd name="connsiteY26" fmla="*/ 992644 h 6096003"/>
              <a:gd name="connsiteX27" fmla="*/ 5103384 w 8151398"/>
              <a:gd name="connsiteY27" fmla="*/ 0 h 6096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151398" h="6096003">
                <a:moveTo>
                  <a:pt x="7158747" y="2"/>
                </a:moveTo>
                <a:cubicBezTo>
                  <a:pt x="7706971" y="2"/>
                  <a:pt x="8151398" y="444420"/>
                  <a:pt x="8151398" y="992641"/>
                </a:cubicBezTo>
                <a:lnTo>
                  <a:pt x="8151398" y="5103359"/>
                </a:lnTo>
                <a:cubicBezTo>
                  <a:pt x="8151398" y="5651579"/>
                  <a:pt x="7706971" y="6096003"/>
                  <a:pt x="7158747" y="6096003"/>
                </a:cubicBezTo>
                <a:cubicBezTo>
                  <a:pt x="6610524" y="6096003"/>
                  <a:pt x="6166098" y="5651579"/>
                  <a:pt x="6166098" y="5103359"/>
                </a:cubicBezTo>
                <a:cubicBezTo>
                  <a:pt x="6166098" y="4516435"/>
                  <a:pt x="5690304" y="4040648"/>
                  <a:pt x="5103382" y="4040648"/>
                </a:cubicBezTo>
                <a:cubicBezTo>
                  <a:pt x="4555159" y="4040648"/>
                  <a:pt x="4110733" y="3596224"/>
                  <a:pt x="4110733" y="3048003"/>
                </a:cubicBezTo>
                <a:lnTo>
                  <a:pt x="4110733" y="3047996"/>
                </a:lnTo>
                <a:cubicBezTo>
                  <a:pt x="4110733" y="2499775"/>
                  <a:pt x="4555159" y="2055357"/>
                  <a:pt x="5103382" y="2055357"/>
                </a:cubicBezTo>
                <a:cubicBezTo>
                  <a:pt x="5690304" y="2055357"/>
                  <a:pt x="6166098" y="1579565"/>
                  <a:pt x="6166098" y="992648"/>
                </a:cubicBezTo>
                <a:lnTo>
                  <a:pt x="6166098" y="992641"/>
                </a:lnTo>
                <a:cubicBezTo>
                  <a:pt x="6166098" y="444420"/>
                  <a:pt x="6610524" y="2"/>
                  <a:pt x="7158747" y="2"/>
                </a:cubicBezTo>
                <a:close/>
                <a:moveTo>
                  <a:pt x="992649" y="2"/>
                </a:moveTo>
                <a:lnTo>
                  <a:pt x="3048015" y="2"/>
                </a:lnTo>
                <a:cubicBezTo>
                  <a:pt x="3596238" y="2"/>
                  <a:pt x="4040664" y="444420"/>
                  <a:pt x="4040664" y="992641"/>
                </a:cubicBezTo>
                <a:lnTo>
                  <a:pt x="4040664" y="3048003"/>
                </a:lnTo>
                <a:cubicBezTo>
                  <a:pt x="4040664" y="3634920"/>
                  <a:pt x="4516460" y="4110714"/>
                  <a:pt x="5103380" y="4110714"/>
                </a:cubicBezTo>
                <a:cubicBezTo>
                  <a:pt x="5651604" y="4110714"/>
                  <a:pt x="6096029" y="4555138"/>
                  <a:pt x="6096029" y="5103359"/>
                </a:cubicBezTo>
                <a:cubicBezTo>
                  <a:pt x="6096029" y="5651579"/>
                  <a:pt x="5651604" y="6096003"/>
                  <a:pt x="5103380" y="6096003"/>
                </a:cubicBezTo>
                <a:lnTo>
                  <a:pt x="992649" y="6096003"/>
                </a:lnTo>
                <a:cubicBezTo>
                  <a:pt x="444426" y="6096003"/>
                  <a:pt x="0" y="5651579"/>
                  <a:pt x="0" y="5103359"/>
                </a:cubicBezTo>
                <a:lnTo>
                  <a:pt x="0" y="992641"/>
                </a:lnTo>
                <a:cubicBezTo>
                  <a:pt x="0" y="444420"/>
                  <a:pt x="444426" y="2"/>
                  <a:pt x="992649" y="2"/>
                </a:cubicBezTo>
                <a:close/>
                <a:moveTo>
                  <a:pt x="5103384" y="0"/>
                </a:moveTo>
                <a:cubicBezTo>
                  <a:pt x="5651607" y="0"/>
                  <a:pt x="6096033" y="444424"/>
                  <a:pt x="6096033" y="992644"/>
                </a:cubicBezTo>
                <a:cubicBezTo>
                  <a:pt x="6096033" y="1540865"/>
                  <a:pt x="5651607" y="1985288"/>
                  <a:pt x="5103384" y="1985288"/>
                </a:cubicBezTo>
                <a:cubicBezTo>
                  <a:pt x="4555159" y="1985288"/>
                  <a:pt x="4110733" y="1540865"/>
                  <a:pt x="4110733" y="992644"/>
                </a:cubicBezTo>
                <a:cubicBezTo>
                  <a:pt x="4110733" y="444424"/>
                  <a:pt x="4555159" y="0"/>
                  <a:pt x="51033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7669" y="1117814"/>
            <a:ext cx="3155052" cy="1638254"/>
          </a:xfrm>
        </p:spPr>
        <p:txBody>
          <a:bodyPr anchor="b"/>
          <a:lstStyle>
            <a:lvl1pPr algn="l">
              <a:defRPr sz="7000"/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811" y="3027985"/>
            <a:ext cx="2858066" cy="209006"/>
          </a:xfrm>
        </p:spPr>
        <p:txBody>
          <a:bodyPr/>
          <a:lstStyle>
            <a:lvl1pPr marL="0" indent="0" algn="l">
              <a:buNone/>
              <a:defRPr sz="1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6FD0C46C-EB9E-8785-8225-BA2601C4CE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732" y="3063452"/>
            <a:ext cx="247593" cy="132639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D6EFAAB9-F125-DBAD-80B9-9EFA4DEA23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732" y="3419052"/>
            <a:ext cx="247593" cy="132639"/>
          </a:xfrm>
          <a:prstGeom prst="rect">
            <a:avLst/>
          </a:prstGeom>
        </p:spPr>
      </p:pic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D02A4BB6-626B-2C54-8F25-07F4679E025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22812" y="337451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8FDB945C-E204-C4E1-5B85-CF57A92FCE1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22812" y="3740089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530B2C9-861D-9CC9-55C7-56BC196259EF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22812" y="4118366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2C436AA5-F7E2-A863-3624-70432460F5E5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722812" y="4483943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FA153E60-8C80-AEEB-37ED-B561D2871473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722812" y="490032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pic>
        <p:nvPicPr>
          <p:cNvPr id="52" name="Graphic 51">
            <a:extLst>
              <a:ext uri="{FF2B5EF4-FFF2-40B4-BE49-F238E27FC236}">
                <a16:creationId xmlns:a16="http://schemas.microsoft.com/office/drawing/2014/main" id="{6011310F-8A07-662E-8E7D-1A8D035FAC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0054" y="178156"/>
            <a:ext cx="2327487" cy="940958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E418578-E7B3-AC48-0AA5-99AB8279A42E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722812" y="526608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1476E90-09B9-6500-3FBC-6EE21030DAC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6088" y="4457187"/>
            <a:ext cx="254556" cy="25455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3E0F905-9F11-D7A9-6325-EF2A7C16B64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6087" y="5211788"/>
            <a:ext cx="254558" cy="24578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0AF2A78-5731-CB97-84C8-399A17B4F67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4816" y="3706324"/>
            <a:ext cx="117100" cy="27602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8F4761D7-3018-25AF-DE9C-69F3DF67436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0477" y="4064489"/>
            <a:ext cx="245779" cy="272113"/>
          </a:xfrm>
          <a:prstGeom prst="rect">
            <a:avLst/>
          </a:prstGeom>
        </p:spPr>
      </p:pic>
      <p:pic>
        <p:nvPicPr>
          <p:cNvPr id="14" name="Picture 1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3BED157-0558-E702-1336-4F4EA76A0B1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77" y="4855650"/>
            <a:ext cx="245779" cy="28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110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AD9B800F-50AE-7490-2704-9C956A4F61D1}"/>
              </a:ext>
            </a:extLst>
          </p:cNvPr>
          <p:cNvSpPr/>
          <p:nvPr userDrawn="1"/>
        </p:nvSpPr>
        <p:spPr>
          <a:xfrm>
            <a:off x="7770397" y="381000"/>
            <a:ext cx="1985300" cy="1985288"/>
          </a:xfrm>
          <a:custGeom>
            <a:avLst/>
            <a:gdLst>
              <a:gd name="connsiteX0" fmla="*/ 992651 w 1985300"/>
              <a:gd name="connsiteY0" fmla="*/ 0 h 1985288"/>
              <a:gd name="connsiteX1" fmla="*/ 992651 w 1985300"/>
              <a:gd name="connsiteY1" fmla="*/ 0 h 1985288"/>
              <a:gd name="connsiteX2" fmla="*/ 0 w 1985300"/>
              <a:gd name="connsiteY2" fmla="*/ 992644 h 1985288"/>
              <a:gd name="connsiteX3" fmla="*/ 0 w 1985300"/>
              <a:gd name="connsiteY3" fmla="*/ 992644 h 1985288"/>
              <a:gd name="connsiteX4" fmla="*/ 992651 w 1985300"/>
              <a:gd name="connsiteY4" fmla="*/ 1985288 h 1985288"/>
              <a:gd name="connsiteX5" fmla="*/ 992651 w 1985300"/>
              <a:gd name="connsiteY5" fmla="*/ 1985288 h 1985288"/>
              <a:gd name="connsiteX6" fmla="*/ 1985300 w 1985300"/>
              <a:gd name="connsiteY6" fmla="*/ 992644 h 1985288"/>
              <a:gd name="connsiteX7" fmla="*/ 1985300 w 1985300"/>
              <a:gd name="connsiteY7" fmla="*/ 992644 h 1985288"/>
              <a:gd name="connsiteX8" fmla="*/ 992651 w 1985300"/>
              <a:gd name="connsiteY8" fmla="*/ 0 h 198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5300" h="1985288">
                <a:moveTo>
                  <a:pt x="992651" y="0"/>
                </a:moveTo>
                <a:lnTo>
                  <a:pt x="992651" y="0"/>
                </a:lnTo>
                <a:cubicBezTo>
                  <a:pt x="444426" y="0"/>
                  <a:pt x="0" y="444424"/>
                  <a:pt x="0" y="992644"/>
                </a:cubicBezTo>
                <a:lnTo>
                  <a:pt x="0" y="992644"/>
                </a:lnTo>
                <a:cubicBezTo>
                  <a:pt x="0" y="1540865"/>
                  <a:pt x="444426" y="1985288"/>
                  <a:pt x="992651" y="1985288"/>
                </a:cubicBezTo>
                <a:lnTo>
                  <a:pt x="992651" y="1985288"/>
                </a:lnTo>
                <a:cubicBezTo>
                  <a:pt x="1540874" y="1985288"/>
                  <a:pt x="1985300" y="1540865"/>
                  <a:pt x="1985300" y="992644"/>
                </a:cubicBezTo>
                <a:lnTo>
                  <a:pt x="1985300" y="992644"/>
                </a:lnTo>
                <a:cubicBezTo>
                  <a:pt x="1985300" y="444424"/>
                  <a:pt x="1540874" y="0"/>
                  <a:pt x="992651" y="0"/>
                </a:cubicBezTo>
                <a:close/>
              </a:path>
            </a:pathLst>
          </a:custGeom>
          <a:solidFill>
            <a:schemeClr val="accent3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B863EEB2-8817-7753-30F9-6DA5B02FABEE}"/>
              </a:ext>
            </a:extLst>
          </p:cNvPr>
          <p:cNvSpPr/>
          <p:nvPr userDrawn="1"/>
        </p:nvSpPr>
        <p:spPr>
          <a:xfrm>
            <a:off x="3659664" y="381002"/>
            <a:ext cx="6096029" cy="6096000"/>
          </a:xfrm>
          <a:custGeom>
            <a:avLst/>
            <a:gdLst>
              <a:gd name="connsiteX0" fmla="*/ 0 w 6096029"/>
              <a:gd name="connsiteY0" fmla="*/ 5103357 h 6096000"/>
              <a:gd name="connsiteX1" fmla="*/ 0 w 6096029"/>
              <a:gd name="connsiteY1" fmla="*/ 992639 h 6096000"/>
              <a:gd name="connsiteX2" fmla="*/ 992649 w 6096029"/>
              <a:gd name="connsiteY2" fmla="*/ 0 h 6096000"/>
              <a:gd name="connsiteX3" fmla="*/ 3048015 w 6096029"/>
              <a:gd name="connsiteY3" fmla="*/ 0 h 6096000"/>
              <a:gd name="connsiteX4" fmla="*/ 4040664 w 6096029"/>
              <a:gd name="connsiteY4" fmla="*/ 992639 h 6096000"/>
              <a:gd name="connsiteX5" fmla="*/ 4040664 w 6096029"/>
              <a:gd name="connsiteY5" fmla="*/ 3048001 h 6096000"/>
              <a:gd name="connsiteX6" fmla="*/ 5103380 w 6096029"/>
              <a:gd name="connsiteY6" fmla="*/ 4110712 h 6096000"/>
              <a:gd name="connsiteX7" fmla="*/ 5103380 w 6096029"/>
              <a:gd name="connsiteY7" fmla="*/ 4110712 h 6096000"/>
              <a:gd name="connsiteX8" fmla="*/ 6096029 w 6096029"/>
              <a:gd name="connsiteY8" fmla="*/ 5103357 h 6096000"/>
              <a:gd name="connsiteX9" fmla="*/ 6096029 w 6096029"/>
              <a:gd name="connsiteY9" fmla="*/ 5103357 h 6096000"/>
              <a:gd name="connsiteX10" fmla="*/ 5103380 w 6096029"/>
              <a:gd name="connsiteY10" fmla="*/ 6096001 h 6096000"/>
              <a:gd name="connsiteX11" fmla="*/ 992649 w 6096029"/>
              <a:gd name="connsiteY11" fmla="*/ 6096001 h 6096000"/>
              <a:gd name="connsiteX12" fmla="*/ 0 w 6096029"/>
              <a:gd name="connsiteY12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29" h="6096000">
                <a:moveTo>
                  <a:pt x="0" y="5103357"/>
                </a:moveTo>
                <a:lnTo>
                  <a:pt x="0" y="992639"/>
                </a:lnTo>
                <a:cubicBezTo>
                  <a:pt x="0" y="444418"/>
                  <a:pt x="444426" y="0"/>
                  <a:pt x="992649" y="0"/>
                </a:cubicBezTo>
                <a:lnTo>
                  <a:pt x="3048015" y="0"/>
                </a:lnTo>
                <a:cubicBezTo>
                  <a:pt x="3596238" y="0"/>
                  <a:pt x="4040664" y="444418"/>
                  <a:pt x="4040664" y="992639"/>
                </a:cubicBezTo>
                <a:lnTo>
                  <a:pt x="4040664" y="3048001"/>
                </a:lnTo>
                <a:cubicBezTo>
                  <a:pt x="4040664" y="3634918"/>
                  <a:pt x="4516460" y="4110712"/>
                  <a:pt x="5103380" y="4110712"/>
                </a:cubicBezTo>
                <a:lnTo>
                  <a:pt x="5103380" y="4110712"/>
                </a:lnTo>
                <a:cubicBezTo>
                  <a:pt x="5651604" y="4110712"/>
                  <a:pt x="6096029" y="4555136"/>
                  <a:pt x="6096029" y="5103357"/>
                </a:cubicBezTo>
                <a:lnTo>
                  <a:pt x="6096029" y="5103357"/>
                </a:lnTo>
                <a:cubicBezTo>
                  <a:pt x="6096029" y="5651577"/>
                  <a:pt x="5651604" y="6096001"/>
                  <a:pt x="5103380" y="6096001"/>
                </a:cubicBezTo>
                <a:lnTo>
                  <a:pt x="992649" y="6096001"/>
                </a:lnTo>
                <a:cubicBezTo>
                  <a:pt x="444426" y="6096001"/>
                  <a:pt x="0" y="5651577"/>
                  <a:pt x="0" y="5103357"/>
                </a:cubicBezTo>
                <a:close/>
              </a:path>
            </a:pathLst>
          </a:custGeom>
          <a:solidFill>
            <a:schemeClr val="bg2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A795BD6E-DED3-C45E-9CD1-1FB34D6D9605}"/>
              </a:ext>
            </a:extLst>
          </p:cNvPr>
          <p:cNvSpPr/>
          <p:nvPr userDrawn="1"/>
        </p:nvSpPr>
        <p:spPr>
          <a:xfrm>
            <a:off x="7770397" y="381002"/>
            <a:ext cx="4040664" cy="6096000"/>
          </a:xfrm>
          <a:custGeom>
            <a:avLst/>
            <a:gdLst>
              <a:gd name="connsiteX0" fmla="*/ 2055365 w 4040664"/>
              <a:gd name="connsiteY0" fmla="*/ 5103357 h 6096000"/>
              <a:gd name="connsiteX1" fmla="*/ 2055365 w 4040664"/>
              <a:gd name="connsiteY1" fmla="*/ 5103357 h 6096000"/>
              <a:gd name="connsiteX2" fmla="*/ 992649 w 4040664"/>
              <a:gd name="connsiteY2" fmla="*/ 4040646 h 6096000"/>
              <a:gd name="connsiteX3" fmla="*/ 992649 w 4040664"/>
              <a:gd name="connsiteY3" fmla="*/ 4040646 h 6096000"/>
              <a:gd name="connsiteX4" fmla="*/ 0 w 4040664"/>
              <a:gd name="connsiteY4" fmla="*/ 3048001 h 6096000"/>
              <a:gd name="connsiteX5" fmla="*/ 0 w 4040664"/>
              <a:gd name="connsiteY5" fmla="*/ 3047994 h 6096000"/>
              <a:gd name="connsiteX6" fmla="*/ 992649 w 4040664"/>
              <a:gd name="connsiteY6" fmla="*/ 2055355 h 6096000"/>
              <a:gd name="connsiteX7" fmla="*/ 992649 w 4040664"/>
              <a:gd name="connsiteY7" fmla="*/ 2055355 h 6096000"/>
              <a:gd name="connsiteX8" fmla="*/ 2055365 w 4040664"/>
              <a:gd name="connsiteY8" fmla="*/ 992646 h 6096000"/>
              <a:gd name="connsiteX9" fmla="*/ 2055365 w 4040664"/>
              <a:gd name="connsiteY9" fmla="*/ 992639 h 6096000"/>
              <a:gd name="connsiteX10" fmla="*/ 3048014 w 4040664"/>
              <a:gd name="connsiteY10" fmla="*/ 0 h 6096000"/>
              <a:gd name="connsiteX11" fmla="*/ 3048014 w 4040664"/>
              <a:gd name="connsiteY11" fmla="*/ 0 h 6096000"/>
              <a:gd name="connsiteX12" fmla="*/ 4040665 w 4040664"/>
              <a:gd name="connsiteY12" fmla="*/ 992639 h 6096000"/>
              <a:gd name="connsiteX13" fmla="*/ 4040665 w 4040664"/>
              <a:gd name="connsiteY13" fmla="*/ 5103357 h 6096000"/>
              <a:gd name="connsiteX14" fmla="*/ 3048014 w 4040664"/>
              <a:gd name="connsiteY14" fmla="*/ 6096001 h 6096000"/>
              <a:gd name="connsiteX15" fmla="*/ 3048014 w 4040664"/>
              <a:gd name="connsiteY15" fmla="*/ 6096001 h 6096000"/>
              <a:gd name="connsiteX16" fmla="*/ 2055365 w 4040664"/>
              <a:gd name="connsiteY16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40664" h="6096000">
                <a:moveTo>
                  <a:pt x="2055365" y="5103357"/>
                </a:moveTo>
                <a:lnTo>
                  <a:pt x="2055365" y="5103357"/>
                </a:lnTo>
                <a:cubicBezTo>
                  <a:pt x="2055365" y="4516433"/>
                  <a:pt x="1579571" y="4040646"/>
                  <a:pt x="992649" y="4040646"/>
                </a:cubicBezTo>
                <a:lnTo>
                  <a:pt x="992649" y="4040646"/>
                </a:lnTo>
                <a:cubicBezTo>
                  <a:pt x="444426" y="4040646"/>
                  <a:pt x="0" y="3596222"/>
                  <a:pt x="0" y="3048001"/>
                </a:cubicBezTo>
                <a:lnTo>
                  <a:pt x="0" y="3047994"/>
                </a:lnTo>
                <a:cubicBezTo>
                  <a:pt x="0" y="2499773"/>
                  <a:pt x="444426" y="2055355"/>
                  <a:pt x="992649" y="2055355"/>
                </a:cubicBezTo>
                <a:lnTo>
                  <a:pt x="992649" y="2055355"/>
                </a:lnTo>
                <a:cubicBezTo>
                  <a:pt x="1579571" y="2055355"/>
                  <a:pt x="2055365" y="1579563"/>
                  <a:pt x="2055365" y="992646"/>
                </a:cubicBezTo>
                <a:lnTo>
                  <a:pt x="2055365" y="992639"/>
                </a:lnTo>
                <a:cubicBezTo>
                  <a:pt x="2055365" y="444418"/>
                  <a:pt x="2499791" y="0"/>
                  <a:pt x="3048014" y="0"/>
                </a:cubicBezTo>
                <a:lnTo>
                  <a:pt x="3048014" y="0"/>
                </a:lnTo>
                <a:cubicBezTo>
                  <a:pt x="3596238" y="0"/>
                  <a:pt x="4040665" y="444418"/>
                  <a:pt x="4040665" y="992639"/>
                </a:cubicBezTo>
                <a:lnTo>
                  <a:pt x="4040665" y="5103357"/>
                </a:lnTo>
                <a:cubicBezTo>
                  <a:pt x="4040665" y="5651577"/>
                  <a:pt x="3596238" y="6096001"/>
                  <a:pt x="3048014" y="6096001"/>
                </a:cubicBezTo>
                <a:lnTo>
                  <a:pt x="3048014" y="6096001"/>
                </a:lnTo>
                <a:cubicBezTo>
                  <a:pt x="2499791" y="6096001"/>
                  <a:pt x="2055365" y="5651577"/>
                  <a:pt x="2055365" y="5103357"/>
                </a:cubicBezTo>
                <a:close/>
              </a:path>
            </a:pathLst>
          </a:custGeom>
          <a:solidFill>
            <a:schemeClr val="tx2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B496630-F7D4-CA04-3C4D-F9FC3C3122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5A464D6-A1DE-36DB-E91D-6E6BC2009D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1BF38B-2543-1492-3C02-6CF8722E22A1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tx1"/>
          </a:solidFill>
        </p:grpSpPr>
        <p:sp>
          <p:nvSpPr>
            <p:cNvPr id="16" name="Free-form: Shape 16">
              <a:extLst>
                <a:ext uri="{FF2B5EF4-FFF2-40B4-BE49-F238E27FC236}">
                  <a16:creationId xmlns:a16="http://schemas.microsoft.com/office/drawing/2014/main" id="{28B3F978-852E-ACDD-8D8D-57C7478D23A6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7">
              <a:extLst>
                <a:ext uri="{FF2B5EF4-FFF2-40B4-BE49-F238E27FC236}">
                  <a16:creationId xmlns:a16="http://schemas.microsoft.com/office/drawing/2014/main" id="{7023E2C8-03E2-2527-19E3-660DF4C4285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8">
              <a:extLst>
                <a:ext uri="{FF2B5EF4-FFF2-40B4-BE49-F238E27FC236}">
                  <a16:creationId xmlns:a16="http://schemas.microsoft.com/office/drawing/2014/main" id="{9DAA27EF-2C5C-6070-E821-9A9FEB85B364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9">
              <a:extLst>
                <a:ext uri="{FF2B5EF4-FFF2-40B4-BE49-F238E27FC236}">
                  <a16:creationId xmlns:a16="http://schemas.microsoft.com/office/drawing/2014/main" id="{6E3BE6C0-66BC-2499-0C4C-18FF242B556A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0">
              <a:extLst>
                <a:ext uri="{FF2B5EF4-FFF2-40B4-BE49-F238E27FC236}">
                  <a16:creationId xmlns:a16="http://schemas.microsoft.com/office/drawing/2014/main" id="{EEA8A4E9-8764-0B75-68CE-1FCFE5D59B0E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1">
              <a:extLst>
                <a:ext uri="{FF2B5EF4-FFF2-40B4-BE49-F238E27FC236}">
                  <a16:creationId xmlns:a16="http://schemas.microsoft.com/office/drawing/2014/main" id="{DA859A32-33F9-C5C9-D05B-F52A4DD10D15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2">
              <a:extLst>
                <a:ext uri="{FF2B5EF4-FFF2-40B4-BE49-F238E27FC236}">
                  <a16:creationId xmlns:a16="http://schemas.microsoft.com/office/drawing/2014/main" id="{04D3218F-3615-E7F1-A21F-447868C33C34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3">
              <a:extLst>
                <a:ext uri="{FF2B5EF4-FFF2-40B4-BE49-F238E27FC236}">
                  <a16:creationId xmlns:a16="http://schemas.microsoft.com/office/drawing/2014/main" id="{88756F0F-FD9A-D486-0DB4-FCE7C2A0406E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4">
              <a:extLst>
                <a:ext uri="{FF2B5EF4-FFF2-40B4-BE49-F238E27FC236}">
                  <a16:creationId xmlns:a16="http://schemas.microsoft.com/office/drawing/2014/main" id="{A1E7F20B-D7C4-A5CC-95D0-AAE7562FE714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5">
              <a:extLst>
                <a:ext uri="{FF2B5EF4-FFF2-40B4-BE49-F238E27FC236}">
                  <a16:creationId xmlns:a16="http://schemas.microsoft.com/office/drawing/2014/main" id="{76C00B50-6D8A-4A4F-773C-3EB322B60B49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6">
              <a:extLst>
                <a:ext uri="{FF2B5EF4-FFF2-40B4-BE49-F238E27FC236}">
                  <a16:creationId xmlns:a16="http://schemas.microsoft.com/office/drawing/2014/main" id="{67226D5D-6B28-D293-DD09-45F8749A70F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7">
              <a:extLst>
                <a:ext uri="{FF2B5EF4-FFF2-40B4-BE49-F238E27FC236}">
                  <a16:creationId xmlns:a16="http://schemas.microsoft.com/office/drawing/2014/main" id="{2F71E683-8939-56FB-EDEC-CACAB65E4E06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8">
              <a:extLst>
                <a:ext uri="{FF2B5EF4-FFF2-40B4-BE49-F238E27FC236}">
                  <a16:creationId xmlns:a16="http://schemas.microsoft.com/office/drawing/2014/main" id="{880CD1D1-79E1-8D1C-E12D-EDB5CDBE7177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9">
              <a:extLst>
                <a:ext uri="{FF2B5EF4-FFF2-40B4-BE49-F238E27FC236}">
                  <a16:creationId xmlns:a16="http://schemas.microsoft.com/office/drawing/2014/main" id="{EEAB85C5-E42F-03CA-DD5B-F175B94F1D15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0">
              <a:extLst>
                <a:ext uri="{FF2B5EF4-FFF2-40B4-BE49-F238E27FC236}">
                  <a16:creationId xmlns:a16="http://schemas.microsoft.com/office/drawing/2014/main" id="{331B9959-5473-6B0E-72E8-A5B4A5BB98CB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1">
              <a:extLst>
                <a:ext uri="{FF2B5EF4-FFF2-40B4-BE49-F238E27FC236}">
                  <a16:creationId xmlns:a16="http://schemas.microsoft.com/office/drawing/2014/main" id="{F19FD183-889C-CC11-CD99-F59728A862C8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2">
              <a:extLst>
                <a:ext uri="{FF2B5EF4-FFF2-40B4-BE49-F238E27FC236}">
                  <a16:creationId xmlns:a16="http://schemas.microsoft.com/office/drawing/2014/main" id="{5E8BBC37-720A-FB03-B3C9-73D19B6B250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3">
              <a:extLst>
                <a:ext uri="{FF2B5EF4-FFF2-40B4-BE49-F238E27FC236}">
                  <a16:creationId xmlns:a16="http://schemas.microsoft.com/office/drawing/2014/main" id="{510BF192-3C5F-8BE9-94D7-FCC2F54601D3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4">
              <a:extLst>
                <a:ext uri="{FF2B5EF4-FFF2-40B4-BE49-F238E27FC236}">
                  <a16:creationId xmlns:a16="http://schemas.microsoft.com/office/drawing/2014/main" id="{7400EC65-6855-5056-A995-2884563585B9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5">
              <a:extLst>
                <a:ext uri="{FF2B5EF4-FFF2-40B4-BE49-F238E27FC236}">
                  <a16:creationId xmlns:a16="http://schemas.microsoft.com/office/drawing/2014/main" id="{6049A38E-B9C5-9D8E-9266-8C152E53906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6">
              <a:extLst>
                <a:ext uri="{FF2B5EF4-FFF2-40B4-BE49-F238E27FC236}">
                  <a16:creationId xmlns:a16="http://schemas.microsoft.com/office/drawing/2014/main" id="{0AE77470-D204-9340-3CB9-27FD3AA4ECCC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7">
              <a:extLst>
                <a:ext uri="{FF2B5EF4-FFF2-40B4-BE49-F238E27FC236}">
                  <a16:creationId xmlns:a16="http://schemas.microsoft.com/office/drawing/2014/main" id="{1DE3A481-6378-1076-4A36-EFD4CE4A1EEC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8">
              <a:extLst>
                <a:ext uri="{FF2B5EF4-FFF2-40B4-BE49-F238E27FC236}">
                  <a16:creationId xmlns:a16="http://schemas.microsoft.com/office/drawing/2014/main" id="{B0A7703B-85D5-9CAC-D503-B5C15979EC9D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39">
              <a:extLst>
                <a:ext uri="{FF2B5EF4-FFF2-40B4-BE49-F238E27FC236}">
                  <a16:creationId xmlns:a16="http://schemas.microsoft.com/office/drawing/2014/main" id="{9ABC58EA-0228-3FC3-8B13-D2EBC627ACF1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0">
              <a:extLst>
                <a:ext uri="{FF2B5EF4-FFF2-40B4-BE49-F238E27FC236}">
                  <a16:creationId xmlns:a16="http://schemas.microsoft.com/office/drawing/2014/main" id="{9B55E6A3-777F-DAE5-7663-562072D5C51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1">
              <a:extLst>
                <a:ext uri="{FF2B5EF4-FFF2-40B4-BE49-F238E27FC236}">
                  <a16:creationId xmlns:a16="http://schemas.microsoft.com/office/drawing/2014/main" id="{6AA7A1BE-1BFF-5797-D971-56EECFD239CE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2">
              <a:extLst>
                <a:ext uri="{FF2B5EF4-FFF2-40B4-BE49-F238E27FC236}">
                  <a16:creationId xmlns:a16="http://schemas.microsoft.com/office/drawing/2014/main" id="{39067F40-97C3-4749-8800-465CD74A8753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3">
              <a:extLst>
                <a:ext uri="{FF2B5EF4-FFF2-40B4-BE49-F238E27FC236}">
                  <a16:creationId xmlns:a16="http://schemas.microsoft.com/office/drawing/2014/main" id="{9803532B-3D4E-F8EB-8E05-E714B5664826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4">
              <a:extLst>
                <a:ext uri="{FF2B5EF4-FFF2-40B4-BE49-F238E27FC236}">
                  <a16:creationId xmlns:a16="http://schemas.microsoft.com/office/drawing/2014/main" id="{F1C0EDFB-A5B6-7BBC-E844-905919AA8F9D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5">
              <a:extLst>
                <a:ext uri="{FF2B5EF4-FFF2-40B4-BE49-F238E27FC236}">
                  <a16:creationId xmlns:a16="http://schemas.microsoft.com/office/drawing/2014/main" id="{36DCFB56-4912-4520-2DA9-B2D79AB9CFD6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6">
              <a:extLst>
                <a:ext uri="{FF2B5EF4-FFF2-40B4-BE49-F238E27FC236}">
                  <a16:creationId xmlns:a16="http://schemas.microsoft.com/office/drawing/2014/main" id="{D54436B6-4EF3-C53C-54B8-C0A2636124A9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7">
              <a:extLst>
                <a:ext uri="{FF2B5EF4-FFF2-40B4-BE49-F238E27FC236}">
                  <a16:creationId xmlns:a16="http://schemas.microsoft.com/office/drawing/2014/main" id="{296F2BE6-F6DE-CDE6-A801-001FCF5209D1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8">
              <a:extLst>
                <a:ext uri="{FF2B5EF4-FFF2-40B4-BE49-F238E27FC236}">
                  <a16:creationId xmlns:a16="http://schemas.microsoft.com/office/drawing/2014/main" id="{790BEBD1-F99A-CDDF-4417-A1652ADBA157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49">
              <a:extLst>
                <a:ext uri="{FF2B5EF4-FFF2-40B4-BE49-F238E27FC236}">
                  <a16:creationId xmlns:a16="http://schemas.microsoft.com/office/drawing/2014/main" id="{1E00B88C-41D6-61BA-BC4D-258525FE1C2B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0">
              <a:extLst>
                <a:ext uri="{FF2B5EF4-FFF2-40B4-BE49-F238E27FC236}">
                  <a16:creationId xmlns:a16="http://schemas.microsoft.com/office/drawing/2014/main" id="{BC8D9872-8CC4-6E2A-AA0E-1A0A15A128A0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1">
              <a:extLst>
                <a:ext uri="{FF2B5EF4-FFF2-40B4-BE49-F238E27FC236}">
                  <a16:creationId xmlns:a16="http://schemas.microsoft.com/office/drawing/2014/main" id="{0495A079-128E-A3D3-CBE1-7B6A525668D3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2">
              <a:extLst>
                <a:ext uri="{FF2B5EF4-FFF2-40B4-BE49-F238E27FC236}">
                  <a16:creationId xmlns:a16="http://schemas.microsoft.com/office/drawing/2014/main" id="{3B62966A-A636-6E5D-9DA5-9FA2831729B2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3">
              <a:extLst>
                <a:ext uri="{FF2B5EF4-FFF2-40B4-BE49-F238E27FC236}">
                  <a16:creationId xmlns:a16="http://schemas.microsoft.com/office/drawing/2014/main" id="{2D6EAC0F-D619-9DCA-9677-550BBEE5906B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4">
              <a:extLst>
                <a:ext uri="{FF2B5EF4-FFF2-40B4-BE49-F238E27FC236}">
                  <a16:creationId xmlns:a16="http://schemas.microsoft.com/office/drawing/2014/main" id="{1B43412E-86EC-C1B5-E913-B3A47A232B4E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55">
              <a:extLst>
                <a:ext uri="{FF2B5EF4-FFF2-40B4-BE49-F238E27FC236}">
                  <a16:creationId xmlns:a16="http://schemas.microsoft.com/office/drawing/2014/main" id="{EB025A26-8B3E-2944-3E16-CCA5FD16DC3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80193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5C5FB001-FA8A-DBAF-886E-DCB377F74749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32" y="1122363"/>
            <a:ext cx="5450541" cy="477837"/>
          </a:xfrm>
        </p:spPr>
        <p:txBody>
          <a:bodyPr anchor="t" anchorCtr="0"/>
          <a:lstStyle>
            <a:lvl1pPr algn="l">
              <a:defRPr sz="3000"/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32" y="2637063"/>
            <a:ext cx="5450541" cy="2669721"/>
          </a:xfrm>
        </p:spPr>
        <p:txBody>
          <a:bodyPr/>
          <a:lstStyle>
            <a:lvl1pPr marL="242888" indent="-242888" algn="l">
              <a:buFont typeface="+mj-lt"/>
              <a:buAutoNum type="arabicPeriod"/>
              <a:tabLst/>
              <a:defRPr sz="2000" b="1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F228BB-D2BC-3100-47B5-9873D458CB6F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2EC7D176-4D71-5AC5-06D1-30ABF1566497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076ED9A1-28A7-93EA-B5EC-AA054A62ABD6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498F4978-8061-C181-9211-02EBA548588A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AC14143-24F4-254A-B61D-C1AC64E7AB2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3C124711-4229-ED62-1BBC-4BCC440A902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68B405E1-2A13-A8D7-9129-E18F9A682B2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5547A781-5FBC-28F5-2BD3-7D45E81EB5C7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866834A7-056A-7B08-F9D0-1357620D3A8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F3E2576-7177-5A91-56DF-3DD382E9ECA6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19602351-DD4F-6FAA-1A37-54D401240F0E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631D786D-B64B-220F-1B1E-1BA642FA6F78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503A600D-D27F-4E9B-6E3A-731566F6C48F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7A3EDE4A-7038-1825-0AC8-512B8D4D144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E9F6E463-4EE2-CA89-4C4E-4560DEFA32B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2E20BA82-158D-D7D6-0DEC-DBFBDD1AA26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BD50BE15-1855-C1C9-ECDD-79EA99AD5142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9" name="Kuvan paikkamerkki 38">
            <a:extLst>
              <a:ext uri="{FF2B5EF4-FFF2-40B4-BE49-F238E27FC236}">
                <a16:creationId xmlns:a16="http://schemas.microsoft.com/office/drawing/2014/main" id="{36CB0DAD-651D-3DB2-CDC4-E7F7058E461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78709" y="1122361"/>
            <a:ext cx="5371172" cy="5371172"/>
          </a:xfrm>
          <a:custGeom>
            <a:avLst/>
            <a:gdLst>
              <a:gd name="connsiteX0" fmla="*/ 874598 w 5371172"/>
              <a:gd name="connsiteY0" fmla="*/ 1 h 5371172"/>
              <a:gd name="connsiteX1" fmla="*/ 1749216 w 5371172"/>
              <a:gd name="connsiteY1" fmla="*/ 874619 h 5371172"/>
              <a:gd name="connsiteX2" fmla="*/ 1749216 w 5371172"/>
              <a:gd name="connsiteY2" fmla="*/ 2685586 h 5371172"/>
              <a:gd name="connsiteX3" fmla="*/ 2685567 w 5371172"/>
              <a:gd name="connsiteY3" fmla="*/ 3621954 h 5371172"/>
              <a:gd name="connsiteX4" fmla="*/ 4496544 w 5371172"/>
              <a:gd name="connsiteY4" fmla="*/ 3621954 h 5371172"/>
              <a:gd name="connsiteX5" fmla="*/ 5371171 w 5371172"/>
              <a:gd name="connsiteY5" fmla="*/ 4496545 h 5371172"/>
              <a:gd name="connsiteX6" fmla="*/ 4496544 w 5371172"/>
              <a:gd name="connsiteY6" fmla="*/ 5371172 h 5371172"/>
              <a:gd name="connsiteX7" fmla="*/ 874598 w 5371172"/>
              <a:gd name="connsiteY7" fmla="*/ 5371172 h 5371172"/>
              <a:gd name="connsiteX8" fmla="*/ 0 w 5371172"/>
              <a:gd name="connsiteY8" fmla="*/ 4496545 h 5371172"/>
              <a:gd name="connsiteX9" fmla="*/ 0 w 5371172"/>
              <a:gd name="connsiteY9" fmla="*/ 874619 h 5371172"/>
              <a:gd name="connsiteX10" fmla="*/ 874598 w 5371172"/>
              <a:gd name="connsiteY10" fmla="*/ 1 h 5371172"/>
              <a:gd name="connsiteX11" fmla="*/ 4496545 w 5371172"/>
              <a:gd name="connsiteY11" fmla="*/ 0 h 5371172"/>
              <a:gd name="connsiteX12" fmla="*/ 5371172 w 5371172"/>
              <a:gd name="connsiteY12" fmla="*/ 874618 h 5371172"/>
              <a:gd name="connsiteX13" fmla="*/ 4496545 w 5371172"/>
              <a:gd name="connsiteY13" fmla="*/ 1749236 h 5371172"/>
              <a:gd name="connsiteX14" fmla="*/ 3621936 w 5371172"/>
              <a:gd name="connsiteY14" fmla="*/ 874618 h 5371172"/>
              <a:gd name="connsiteX15" fmla="*/ 4496545 w 5371172"/>
              <a:gd name="connsiteY15" fmla="*/ 0 h 5371172"/>
              <a:gd name="connsiteX16" fmla="*/ 2685567 w 5371172"/>
              <a:gd name="connsiteY16" fmla="*/ 0 h 5371172"/>
              <a:gd name="connsiteX17" fmla="*/ 3560194 w 5371172"/>
              <a:gd name="connsiteY17" fmla="*/ 874618 h 5371172"/>
              <a:gd name="connsiteX18" fmla="*/ 4496544 w 5371172"/>
              <a:gd name="connsiteY18" fmla="*/ 1810978 h 5371172"/>
              <a:gd name="connsiteX19" fmla="*/ 5371171 w 5371172"/>
              <a:gd name="connsiteY19" fmla="*/ 2685586 h 5371172"/>
              <a:gd name="connsiteX20" fmla="*/ 4496544 w 5371172"/>
              <a:gd name="connsiteY20" fmla="*/ 3560213 h 5371172"/>
              <a:gd name="connsiteX21" fmla="*/ 2685567 w 5371172"/>
              <a:gd name="connsiteY21" fmla="*/ 3560213 h 5371172"/>
              <a:gd name="connsiteX22" fmla="*/ 1810958 w 5371172"/>
              <a:gd name="connsiteY22" fmla="*/ 2685586 h 5371172"/>
              <a:gd name="connsiteX23" fmla="*/ 1810958 w 5371172"/>
              <a:gd name="connsiteY23" fmla="*/ 874618 h 5371172"/>
              <a:gd name="connsiteX24" fmla="*/ 2685567 w 5371172"/>
              <a:gd name="connsiteY24" fmla="*/ 0 h 5371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71172" h="5371172">
                <a:moveTo>
                  <a:pt x="874598" y="1"/>
                </a:moveTo>
                <a:cubicBezTo>
                  <a:pt x="1357638" y="1"/>
                  <a:pt x="1749216" y="391577"/>
                  <a:pt x="1749216" y="874619"/>
                </a:cubicBezTo>
                <a:lnTo>
                  <a:pt x="1749216" y="2685586"/>
                </a:lnTo>
                <a:cubicBezTo>
                  <a:pt x="1749216" y="3202732"/>
                  <a:pt x="2168439" y="3621954"/>
                  <a:pt x="2685567" y="3621954"/>
                </a:cubicBezTo>
                <a:lnTo>
                  <a:pt x="4496544" y="3621954"/>
                </a:lnTo>
                <a:cubicBezTo>
                  <a:pt x="4979586" y="3621954"/>
                  <a:pt x="5371171" y="4013521"/>
                  <a:pt x="5371171" y="4496545"/>
                </a:cubicBezTo>
                <a:cubicBezTo>
                  <a:pt x="5371171" y="4979587"/>
                  <a:pt x="4979586" y="5371172"/>
                  <a:pt x="4496544" y="5371172"/>
                </a:cubicBezTo>
                <a:lnTo>
                  <a:pt x="874598" y="5371172"/>
                </a:lnTo>
                <a:cubicBezTo>
                  <a:pt x="391571" y="5371172"/>
                  <a:pt x="0" y="4979587"/>
                  <a:pt x="0" y="4496545"/>
                </a:cubicBezTo>
                <a:lnTo>
                  <a:pt x="0" y="874619"/>
                </a:lnTo>
                <a:cubicBezTo>
                  <a:pt x="0" y="391579"/>
                  <a:pt x="391569" y="1"/>
                  <a:pt x="874598" y="1"/>
                </a:cubicBezTo>
                <a:close/>
                <a:moveTo>
                  <a:pt x="4496545" y="0"/>
                </a:moveTo>
                <a:cubicBezTo>
                  <a:pt x="4979587" y="0"/>
                  <a:pt x="5371172" y="391576"/>
                  <a:pt x="5371172" y="874618"/>
                </a:cubicBezTo>
                <a:cubicBezTo>
                  <a:pt x="5371172" y="1357658"/>
                  <a:pt x="4979587" y="1749236"/>
                  <a:pt x="4496545" y="1749236"/>
                </a:cubicBezTo>
                <a:cubicBezTo>
                  <a:pt x="4013503" y="1749236"/>
                  <a:pt x="3621936" y="1357660"/>
                  <a:pt x="3621936" y="874618"/>
                </a:cubicBezTo>
                <a:cubicBezTo>
                  <a:pt x="3621936" y="391578"/>
                  <a:pt x="4013503" y="0"/>
                  <a:pt x="4496545" y="0"/>
                </a:cubicBezTo>
                <a:close/>
                <a:moveTo>
                  <a:pt x="2685567" y="0"/>
                </a:moveTo>
                <a:cubicBezTo>
                  <a:pt x="3168609" y="0"/>
                  <a:pt x="3560194" y="391576"/>
                  <a:pt x="3560194" y="874618"/>
                </a:cubicBezTo>
                <a:cubicBezTo>
                  <a:pt x="3560194" y="1391753"/>
                  <a:pt x="3979417" y="1810978"/>
                  <a:pt x="4496544" y="1810978"/>
                </a:cubicBezTo>
                <a:cubicBezTo>
                  <a:pt x="4979586" y="1810978"/>
                  <a:pt x="5371171" y="2202545"/>
                  <a:pt x="5371171" y="2685586"/>
                </a:cubicBezTo>
                <a:cubicBezTo>
                  <a:pt x="5371171" y="3168610"/>
                  <a:pt x="4979586" y="3560213"/>
                  <a:pt x="4496544" y="3560213"/>
                </a:cubicBezTo>
                <a:lnTo>
                  <a:pt x="2685567" y="3560213"/>
                </a:lnTo>
                <a:cubicBezTo>
                  <a:pt x="2202543" y="3560213"/>
                  <a:pt x="1810958" y="3168628"/>
                  <a:pt x="1810958" y="2685586"/>
                </a:cubicBezTo>
                <a:lnTo>
                  <a:pt x="1810958" y="874618"/>
                </a:lnTo>
                <a:cubicBezTo>
                  <a:pt x="1810958" y="391578"/>
                  <a:pt x="2202543" y="0"/>
                  <a:pt x="268556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19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607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990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13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2BCEDC-5BF0-4641-B029-97A0073B2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10674626" cy="9869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58EF0-5CC6-4362-996D-AE27B9C25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9349" y="2433917"/>
            <a:ext cx="10674626" cy="37430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FC8207-E1E1-4120-A9AA-730F0E3F9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5776" y="6436659"/>
            <a:ext cx="581772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00" b="1"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1C7E16-846E-4C51-8A54-1FE93AAD5B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67547" y="6436659"/>
            <a:ext cx="4114800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00" b="1" cap="all" baseline="0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91B797-1514-4178-B4AD-AFE930D23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238" y="6436659"/>
            <a:ext cx="363537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315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4" r:id="rId3"/>
    <p:sldLayoutId id="2147483649" r:id="rId4"/>
    <p:sldLayoutId id="2147483674" r:id="rId5"/>
    <p:sldLayoutId id="2147483667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703" r:id="rId13"/>
    <p:sldLayoutId id="2147483668" r:id="rId14"/>
    <p:sldLayoutId id="2147483681" r:id="rId15"/>
    <p:sldLayoutId id="2147483700" r:id="rId16"/>
    <p:sldLayoutId id="2147483701" r:id="rId17"/>
    <p:sldLayoutId id="2147483702" r:id="rId18"/>
    <p:sldLayoutId id="2147483682" r:id="rId19"/>
    <p:sldLayoutId id="2147483683" r:id="rId20"/>
    <p:sldLayoutId id="2147483699" r:id="rId21"/>
    <p:sldLayoutId id="2147483684" r:id="rId22"/>
    <p:sldLayoutId id="2147483685" r:id="rId23"/>
    <p:sldLayoutId id="2147483662" r:id="rId24"/>
    <p:sldLayoutId id="2147483672" r:id="rId25"/>
    <p:sldLayoutId id="2147483686" r:id="rId26"/>
    <p:sldLayoutId id="2147483687" r:id="rId27"/>
    <p:sldLayoutId id="2147483688" r:id="rId28"/>
    <p:sldLayoutId id="2147483689" r:id="rId29"/>
    <p:sldLayoutId id="2147483671" r:id="rId30"/>
    <p:sldLayoutId id="2147483673" r:id="rId31"/>
    <p:sldLayoutId id="2147483690" r:id="rId32"/>
    <p:sldLayoutId id="2147483691" r:id="rId33"/>
    <p:sldLayoutId id="2147483695" r:id="rId34"/>
    <p:sldLayoutId id="2147483692" r:id="rId35"/>
    <p:sldLayoutId id="2147483696" r:id="rId36"/>
    <p:sldLayoutId id="2147483697" r:id="rId37"/>
    <p:sldLayoutId id="2147483698" r:id="rId38"/>
    <p:sldLayoutId id="2147483693" r:id="rId39"/>
    <p:sldLayoutId id="2147483654" r:id="rId40"/>
    <p:sldLayoutId id="2147483655" r:id="rId41"/>
    <p:sldLayoutId id="2147483694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hyperlink" Target="https://www.youtube.com/watch?v=GLNVP1rPGLk" TargetMode="Externa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yle.fi/a/3-9941646" TargetMode="Externa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ineetonkulttuuriperinto.fi/fi/sopimus-suomessa/wikiluettelo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hyperlink" Target="https://wiki.aineetonkulttuuriperinto.fi/wiki/Meksikolainen_kuolleiden_p%C3%A4iv%C3%A4_Suomessa" TargetMode="Externa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s://wiki.aineetonkulttuuriperinto.fi/wiki/Latvialainen_munien_v%C3%A4rj%C3%A4%C3%A4misen_perinne_Suomessa" TargetMode="Externa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wiki.aineetonkulttuuriperinto.fi/wiki/Iranilainen_klassinen_musiikki_Suomessa" TargetMode="External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ttps://wiki.aineetonkulttuuriperinto.fi/wiki/Chilen_itsen%C3%A4isyysp%C3%A4iv%C3%A4n_%22el_Dieciocho%22_juhliminen_Suomessa" TargetMode="Externa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kulttuurinvuosikello2.fi/perintohyrra-keskustelun-innoittaja/" TargetMode="External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E734F1-58E4-36BE-7D31-35331615D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5683786" cy="2387600"/>
          </a:xfrm>
        </p:spPr>
        <p:txBody>
          <a:bodyPr/>
          <a:lstStyle/>
          <a:p>
            <a:r>
              <a:rPr lang="en-GB" dirty="0" err="1"/>
              <a:t>Kaikkien</a:t>
            </a:r>
            <a:r>
              <a:rPr lang="en-GB" dirty="0"/>
              <a:t> </a:t>
            </a:r>
            <a:r>
              <a:rPr lang="en-GB" dirty="0" err="1"/>
              <a:t>elävä</a:t>
            </a:r>
            <a:r>
              <a:rPr lang="en-GB" dirty="0"/>
              <a:t> </a:t>
            </a:r>
            <a:r>
              <a:rPr lang="en-GB" dirty="0" err="1"/>
              <a:t>kulttuuriperintö</a:t>
            </a:r>
            <a:endParaRPr lang="en-GB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567D80D2-31B5-0300-85C9-AEE8B57AAD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/>
              <a:t>Työpaja</a:t>
            </a:r>
            <a:r>
              <a:rPr lang="en-GB" dirty="0"/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1156498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8CD0F-E59E-9FBD-1932-697AB5B29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8852977C-8228-C1AA-2E97-BDD1136285A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58825" y="2186457"/>
            <a:ext cx="6504785" cy="986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Leikit, pelit</a:t>
            </a:r>
          </a:p>
        </p:txBody>
      </p:sp>
      <p:pic>
        <p:nvPicPr>
          <p:cNvPr id="9" name="Kuva 8" descr="Kaksi hymyilevää henkilöä rakentamassa legopalikoilla, heidän ympärillään jalkapallo ja nalle.">
            <a:extLst>
              <a:ext uri="{FF2B5EF4-FFF2-40B4-BE49-F238E27FC236}">
                <a16:creationId xmlns:a16="http://schemas.microsoft.com/office/drawing/2014/main" id="{0973389D-5510-E8BE-0CAC-471187389E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 r="2" b="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68665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841B2-D24E-9BC1-FED7-ED1C2CDEA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B3B19C98-CD3D-1721-0917-3459B5B4402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58825" y="2186457"/>
            <a:ext cx="6504785" cy="986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Luonto</a:t>
            </a:r>
          </a:p>
        </p:txBody>
      </p:sp>
      <p:pic>
        <p:nvPicPr>
          <p:cNvPr id="2" name="Kuva 1" descr="Puita ja lampi, jossa on ankka.">
            <a:extLst>
              <a:ext uri="{FF2B5EF4-FFF2-40B4-BE49-F238E27FC236}">
                <a16:creationId xmlns:a16="http://schemas.microsoft.com/office/drawing/2014/main" id="{86FABB76-9426-0122-4E3B-2974BA2FF5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911" y="991955"/>
            <a:ext cx="5385264" cy="538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557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DB3A1-05D4-60FF-C725-6AFB27A13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9E84C976-C87C-D445-A304-5E23EC579D5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58825" y="2186457"/>
            <a:ext cx="6504785" cy="986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Ruoka</a:t>
            </a:r>
          </a:p>
        </p:txBody>
      </p:sp>
      <p:pic>
        <p:nvPicPr>
          <p:cNvPr id="3" name="Kuva 2" descr="Monipuolinen ateria, kasviksia ja proteiinia, erillinen leipälautanen ja vesilasi. ">
            <a:extLst>
              <a:ext uri="{FF2B5EF4-FFF2-40B4-BE49-F238E27FC236}">
                <a16:creationId xmlns:a16="http://schemas.microsoft.com/office/drawing/2014/main" id="{34C220A9-E0F2-035A-9612-C7F442F82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416" y="1025329"/>
            <a:ext cx="7214616" cy="548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584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E6B56A-72BA-BC78-B66B-095EC6AB3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2865909"/>
            <a:ext cx="10515600" cy="2852737"/>
          </a:xfrm>
        </p:spPr>
        <p:txBody>
          <a:bodyPr/>
          <a:lstStyle/>
          <a:p>
            <a:r>
              <a:rPr lang="fi-FI" dirty="0"/>
              <a:t>Mitä muuta?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43796B9-00E2-9943-22EE-10C48CFF5546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3360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3DC4E-58A1-1EFF-4E4A-791A95962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E015AEB3-C6B9-143D-91B1-BD75A0A2A09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77932" y="2798103"/>
            <a:ext cx="3427537" cy="986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Löytyykö sanoista tuttu perinne?</a:t>
            </a:r>
          </a:p>
        </p:txBody>
      </p:sp>
      <p:pic>
        <p:nvPicPr>
          <p:cNvPr id="2" name="Kuva 1" descr="Sanapilvi: sauna, salmiakki, rosolli, mökkeily, eukonkanto, mämmi, glögi, kännykkäpuhelut, tango, piparit, ananaspizza, joiku, tanssi, savusauna, perunaruoat, sähly, kepparit, purkanjauhaminen, suopotkupallo, duudsonit, cheerleading, rosolli, soutaminen, avantouinti, joulukuusi, jääkiekko, yms.">
            <a:extLst>
              <a:ext uri="{FF2B5EF4-FFF2-40B4-BE49-F238E27FC236}">
                <a16:creationId xmlns:a16="http://schemas.microsoft.com/office/drawing/2014/main" id="{A08E6BC4-DBA3-5AC2-4546-B3B1182BF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161" y="1162031"/>
            <a:ext cx="7567507" cy="535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141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186C3-B02B-B623-9754-3F3B0F495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54331B5-2A8A-E896-F05A-D86CE9D57653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E290A897-69FC-E9AF-896E-CBC0CE3389D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67992" y="223392"/>
            <a:ext cx="6588182" cy="986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Löytyykö sanoista tuttu perintö?</a:t>
            </a:r>
          </a:p>
        </p:txBody>
      </p:sp>
      <p:pic>
        <p:nvPicPr>
          <p:cNvPr id="3" name="Kuva 1" descr="sanapilvi: romanilaulut, pesäpallo, sienestys, metallimusiikki, vitsit, kesäteatteri, körttiveisuu, kalakukko, afrotanssi, luontoharrastus, unikeonpäivä, kyykkä, jeppomenuetten, lippoaminen, midsommarstångstraditionen, yms.">
            <a:extLst>
              <a:ext uri="{FF2B5EF4-FFF2-40B4-BE49-F238E27FC236}">
                <a16:creationId xmlns:a16="http://schemas.microsoft.com/office/drawing/2014/main" id="{39984D16-E24B-3DD2-6837-EF6C809522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10" b="7579"/>
          <a:stretch/>
        </p:blipFill>
        <p:spPr bwMode="auto">
          <a:xfrm>
            <a:off x="1791367" y="1610138"/>
            <a:ext cx="8609266" cy="4740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7552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658D06-96A6-5A17-FD7B-FB313D6C4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Tauko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A77F04-1AEB-3DB1-DE77-1DEEDED4ADE9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9272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46F32-ADA1-9CF1-28C4-A76A397D4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1489CC3F-105B-4E82-A9A5-F639F3A40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-986957"/>
            <a:ext cx="6504785" cy="986957"/>
          </a:xfr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i-FI" dirty="0"/>
              <a:t>Keskustelua aineettomasta kulttuuriperinnöstä</a:t>
            </a:r>
          </a:p>
        </p:txBody>
      </p:sp>
      <p:pic>
        <p:nvPicPr>
          <p:cNvPr id="3" name="Kuva 1" descr="Aineeton kulttuuriperintö - ne pienet perinteet - vaalimisen arvoista? Unescon listalle? Piirroksen tehnyt Linda Saukko-Rauta, redanredan.fi.">
            <a:extLst>
              <a:ext uri="{FF2B5EF4-FFF2-40B4-BE49-F238E27FC236}">
                <a16:creationId xmlns:a16="http://schemas.microsoft.com/office/drawing/2014/main" id="{A3EDFB23-1D08-3DC1-E37C-A42CDDB951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239" y="52923"/>
            <a:ext cx="9683450" cy="6752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8125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DCC1B-CEE5-B6D5-E607-6F740AD08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08D12C-D21F-1B5E-10B3-346764786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4343527" cy="986957"/>
          </a:xfrm>
        </p:spPr>
        <p:txBody>
          <a:bodyPr/>
          <a:lstStyle/>
          <a:p>
            <a:r>
              <a:rPr lang="fi-FI" dirty="0"/>
              <a:t>Suomalainen kulttuuriperintö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8AE827DE-B893-C576-6B3C-02EDEEEB5940}"/>
              </a:ext>
            </a:extLst>
          </p:cNvPr>
          <p:cNvSpPr txBox="1"/>
          <p:nvPr/>
        </p:nvSpPr>
        <p:spPr>
          <a:xfrm>
            <a:off x="758825" y="3648456"/>
            <a:ext cx="3602863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hlinkClick r:id="rId2"/>
              </a:rPr>
              <a:t>https://www.youtube.com/watch?v=GLNVP1rPGLk</a:t>
            </a:r>
            <a:endParaRPr lang="en-US" sz="1600" b="1" dirty="0"/>
          </a:p>
          <a:p>
            <a:endParaRPr lang="en-US" sz="1600" b="1" dirty="0"/>
          </a:p>
          <a:p>
            <a:endParaRPr lang="en-US" sz="1600" b="1" dirty="0"/>
          </a:p>
          <a:p>
            <a:endParaRPr lang="en-US" sz="1600" b="1" dirty="0"/>
          </a:p>
          <a:p>
            <a:r>
              <a:rPr lang="fi-FI" sz="1600" dirty="0"/>
              <a:t>Saunomista Kukkaromäessä. Kuva: Hannu Pakarinen, Suomen saunaseura. MUSEOVIRASTO</a:t>
            </a:r>
            <a:endParaRPr lang="en-US" sz="1600" b="1" dirty="0"/>
          </a:p>
          <a:p>
            <a:endParaRPr lang="fi-FI" dirty="0"/>
          </a:p>
        </p:txBody>
      </p:sp>
      <p:pic>
        <p:nvPicPr>
          <p:cNvPr id="3" name="Kuva 2" descr="Ihminen saunassa koivuvihdan kanssa.">
            <a:extLst>
              <a:ext uri="{FF2B5EF4-FFF2-40B4-BE49-F238E27FC236}">
                <a16:creationId xmlns:a16="http://schemas.microsoft.com/office/drawing/2014/main" id="{DCA00E00-6E37-7659-D0FF-BD47EF8037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3" r="29825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816557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13706-0A63-8CAF-CB81-C6E7E1BCA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B76BD23-528E-A872-56B1-9BE3135D9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8046847" cy="986957"/>
          </a:xfrm>
        </p:spPr>
        <p:txBody>
          <a:bodyPr/>
          <a:lstStyle/>
          <a:p>
            <a:r>
              <a:rPr lang="fi-FI" dirty="0"/>
              <a:t>Suomessa vain suomalaisia perinteitä?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3D39685-2271-5F79-3C49-B83F127A4502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1DAFC3FD-F6A3-261C-ECF9-08A9419970F3}"/>
              </a:ext>
            </a:extLst>
          </p:cNvPr>
          <p:cNvSpPr txBox="1"/>
          <p:nvPr/>
        </p:nvSpPr>
        <p:spPr>
          <a:xfrm>
            <a:off x="758825" y="1818161"/>
            <a:ext cx="1012253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latin typeface="Poppins" panose="00000500000000000000" pitchFamily="2" charset="0"/>
                <a:cs typeface="Poppins" panose="00000500000000000000" pitchFamily="2" charset="0"/>
              </a:rPr>
              <a:t>Suomalainen elävä kulttuuriperintö on nyt listattu: saunominen, hautausmaalle jouluna...</a:t>
            </a:r>
          </a:p>
          <a:p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  <a:hlinkClick r:id="rId2"/>
              </a:rPr>
              <a:t>https://yle.fi/a/3-9941646</a:t>
            </a:r>
            <a:endParaRPr lang="en-US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11572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08D62B-787C-4C19-8E6C-DD2531972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Keitä me olemme?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F555ED-1875-DE19-D4D0-0B70305B0BE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Oulu2026</a:t>
            </a:r>
          </a:p>
          <a:p>
            <a:r>
              <a:rPr lang="fi-FI" dirty="0"/>
              <a:t>Pohjois-Pohjanmaan museo</a:t>
            </a:r>
          </a:p>
          <a:p>
            <a:r>
              <a:rPr lang="fi-FI" dirty="0"/>
              <a:t>Mobile </a:t>
            </a:r>
            <a:r>
              <a:rPr lang="fi-FI" dirty="0" err="1"/>
              <a:t>Futures</a:t>
            </a:r>
            <a:endParaRPr lang="fi-FI" dirty="0"/>
          </a:p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3588FCF-9B75-E40D-3D4B-099AFE613121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A802B11-44EE-47B6-1BC2-3C1F41952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4954" y="3726681"/>
            <a:ext cx="3222091" cy="2606915"/>
          </a:xfrm>
        </p:spPr>
        <p:txBody>
          <a:bodyPr/>
          <a:lstStyle/>
          <a:p>
            <a:r>
              <a:rPr lang="fi-FI" i="1" dirty="0"/>
              <a:t>Muokkaa omaan työpajaasi sopivaksi!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243486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42697-F584-31E8-51C1-382342F73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606DD5D-8774-992A-682A-EAB5606C37C6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552E3C37-A3FD-FF91-B5D9-B82EF7C9D3B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3105" y="413612"/>
            <a:ext cx="7607935" cy="986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Elävän kulttuuriperinnön wikiluettelo</a:t>
            </a:r>
          </a:p>
        </p:txBody>
      </p:sp>
      <p:pic>
        <p:nvPicPr>
          <p:cNvPr id="5" name="Kuva 4" descr="Elävän perinnön wikiluettelo -nettisivu.">
            <a:extLst>
              <a:ext uri="{FF2B5EF4-FFF2-40B4-BE49-F238E27FC236}">
                <a16:creationId xmlns:a16="http://schemas.microsoft.com/office/drawing/2014/main" id="{93576A39-0E85-74EB-40F8-2CC1FE31F3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762" y="1680074"/>
            <a:ext cx="9896475" cy="4296596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535E1D0D-3806-3D31-4800-FF3ECB4E5A36}"/>
              </a:ext>
            </a:extLst>
          </p:cNvPr>
          <p:cNvSpPr txBox="1"/>
          <p:nvPr/>
        </p:nvSpPr>
        <p:spPr>
          <a:xfrm>
            <a:off x="789229" y="6256175"/>
            <a:ext cx="98964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3"/>
              </a:rPr>
              <a:t>https://www.aineetonkulttuuriperinto.fi/fi/sopimus-suomessa/wikiluettelo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1696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E9730-9664-B336-0E4E-31FB00374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612A35D-3AD1-EB52-9185-897E92D5D362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A07A901E-BD05-EBD3-853B-16FCF52D0F3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3105" y="413612"/>
            <a:ext cx="9363583" cy="986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Meksikolainen kuolleiden päivä Suomessa</a:t>
            </a:r>
            <a:endParaRPr kumimoji="0" lang="fi-FI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" name="Kuva 1" descr="Meksikolainen alttari Kansallismuseossa&#10;Kuva: Rosamaría Bolom &#10;">
            <a:extLst>
              <a:ext uri="{FF2B5EF4-FFF2-40B4-BE49-F238E27FC236}">
                <a16:creationId xmlns:a16="http://schemas.microsoft.com/office/drawing/2014/main" id="{C6077553-0546-6ADE-AF3C-C6C4C36A77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50" y="1807870"/>
            <a:ext cx="5814568" cy="4495800"/>
          </a:xfrm>
          <a:prstGeom prst="rect">
            <a:avLst/>
          </a:prstGeom>
        </p:spPr>
      </p:pic>
      <p:pic>
        <p:nvPicPr>
          <p:cNvPr id="3" name="Kuva 2" descr="Meksikolainen alttari yksityisessä tilassa.&#10;Kuva: Rosamaría Bolom &#10;">
            <a:extLst>
              <a:ext uri="{FF2B5EF4-FFF2-40B4-BE49-F238E27FC236}">
                <a16:creationId xmlns:a16="http://schemas.microsoft.com/office/drawing/2014/main" id="{5DE5D7D8-9AEE-F89E-28A3-202F87923C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749" y="1770854"/>
            <a:ext cx="2851939" cy="4532816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4230DCC0-FB61-1168-ABF5-D3ADD247EA68}"/>
              </a:ext>
            </a:extLst>
          </p:cNvPr>
          <p:cNvSpPr txBox="1"/>
          <p:nvPr/>
        </p:nvSpPr>
        <p:spPr>
          <a:xfrm>
            <a:off x="713105" y="6303670"/>
            <a:ext cx="42541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200" b="1" dirty="0"/>
              <a:t>Meksikolainen alttari Kansallismuseossa</a:t>
            </a:r>
          </a:p>
          <a:p>
            <a:r>
              <a:rPr lang="fi-FI" sz="1200" dirty="0"/>
              <a:t>Kuva: </a:t>
            </a:r>
            <a:r>
              <a:rPr lang="fi-FI" sz="1200" dirty="0" err="1"/>
              <a:t>Rosamaría</a:t>
            </a:r>
            <a:r>
              <a:rPr lang="fi-FI" sz="1200" dirty="0"/>
              <a:t> </a:t>
            </a:r>
            <a:r>
              <a:rPr lang="fi-FI" sz="1200" dirty="0" err="1"/>
              <a:t>Bolom</a:t>
            </a:r>
            <a:r>
              <a:rPr lang="fi-FI" sz="1200" dirty="0"/>
              <a:t> 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16A36A1B-829B-4817-0DCA-2C7A71C0DD99}"/>
              </a:ext>
            </a:extLst>
          </p:cNvPr>
          <p:cNvSpPr txBox="1"/>
          <p:nvPr/>
        </p:nvSpPr>
        <p:spPr>
          <a:xfrm>
            <a:off x="7169403" y="6303669"/>
            <a:ext cx="42541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200" b="1" dirty="0"/>
              <a:t>Meksikolainen alttari yksityisessä tilassa</a:t>
            </a:r>
          </a:p>
          <a:p>
            <a:r>
              <a:rPr lang="fi-FI" sz="1200" dirty="0"/>
              <a:t>Kuva: </a:t>
            </a:r>
            <a:r>
              <a:rPr lang="fi-FI" sz="1200" dirty="0" err="1"/>
              <a:t>Rosamaría</a:t>
            </a:r>
            <a:r>
              <a:rPr lang="fi-FI" sz="1200" dirty="0"/>
              <a:t> </a:t>
            </a:r>
            <a:r>
              <a:rPr lang="fi-FI" sz="1200" dirty="0" err="1"/>
              <a:t>Bolom</a:t>
            </a:r>
            <a:r>
              <a:rPr lang="fi-FI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29056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39178-760D-2F24-1460-EF8D06C25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5F67BA18-91CB-9A2F-0918-9EFDEE21B92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3105" y="413612"/>
            <a:ext cx="10250551" cy="986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Latvialainen munien värjäämisen perinne Suomessa</a:t>
            </a:r>
            <a:endParaRPr kumimoji="0" lang="fi-FI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Kuva 5" descr="Easter morning with coloured eggs in the Latvian home.&#10;">
            <a:extLst>
              <a:ext uri="{FF2B5EF4-FFF2-40B4-BE49-F238E27FC236}">
                <a16:creationId xmlns:a16="http://schemas.microsoft.com/office/drawing/2014/main" id="{6DE8925B-8EBC-1447-D5E8-3537B6121D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" y="1590789"/>
            <a:ext cx="4000500" cy="458656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ED28F6E8-B89B-F8AB-8B11-1924303749B6}"/>
              </a:ext>
            </a:extLst>
          </p:cNvPr>
          <p:cNvSpPr txBox="1"/>
          <p:nvPr/>
        </p:nvSpPr>
        <p:spPr>
          <a:xfrm>
            <a:off x="713105" y="6303670"/>
            <a:ext cx="425414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Easter morning with </a:t>
            </a:r>
            <a:r>
              <a:rPr lang="en-US" sz="1200" b="1" dirty="0" err="1"/>
              <a:t>coloured</a:t>
            </a:r>
            <a:r>
              <a:rPr lang="en-US" sz="1200" b="1" dirty="0"/>
              <a:t> eggs in the Latvian home</a:t>
            </a:r>
            <a:endParaRPr lang="fi-FI" sz="1200" dirty="0"/>
          </a:p>
        </p:txBody>
      </p:sp>
      <p:pic>
        <p:nvPicPr>
          <p:cNvPr id="12" name="Kuva 11" descr="Process of decorating eggs, the night before Easter in the Latvian home &#10;">
            <a:extLst>
              <a:ext uri="{FF2B5EF4-FFF2-40B4-BE49-F238E27FC236}">
                <a16:creationId xmlns:a16="http://schemas.microsoft.com/office/drawing/2014/main" id="{8517FCB9-28E7-E766-989A-7F0EF757A22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697" y="1590789"/>
            <a:ext cx="6410297" cy="3600450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D6B979B1-5772-0087-C551-099865E67755}"/>
              </a:ext>
            </a:extLst>
          </p:cNvPr>
          <p:cNvSpPr txBox="1"/>
          <p:nvPr/>
        </p:nvSpPr>
        <p:spPr>
          <a:xfrm>
            <a:off x="5189697" y="5267211"/>
            <a:ext cx="42541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Process of decorating eggs, the night before Easter in the Latvian home </a:t>
            </a:r>
            <a:endParaRPr lang="fi-FI" sz="1200" dirty="0"/>
          </a:p>
        </p:txBody>
      </p:sp>
    </p:spTree>
    <p:extLst>
      <p:ext uri="{BB962C8B-B14F-4D97-AF65-F5344CB8AC3E}">
        <p14:creationId xmlns:p14="http://schemas.microsoft.com/office/powerpoint/2010/main" val="18231537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21E6D-1739-E124-C0DA-42C70F3A8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ECC51EF-BCF7-8611-6F5A-68533F04C8DE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1B328388-7B3F-17FC-4FE4-C1C7C8025B9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3105" y="413612"/>
            <a:ext cx="10250551" cy="986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Iranilainen klassinen musiikki Suomessa</a:t>
            </a:r>
            <a:endParaRPr kumimoji="0" lang="fi-FI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ABC79977-2879-AFD8-17D6-6FE1982F93AF}"/>
              </a:ext>
            </a:extLst>
          </p:cNvPr>
          <p:cNvSpPr txBox="1"/>
          <p:nvPr/>
        </p:nvSpPr>
        <p:spPr>
          <a:xfrm>
            <a:off x="1841853" y="6160794"/>
            <a:ext cx="590791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Aava music association in Turku, Finland, Photo: She-ma </a:t>
            </a:r>
            <a:r>
              <a:rPr lang="en-US" sz="1200" dirty="0" err="1"/>
              <a:t>Semsa</a:t>
            </a:r>
            <a:r>
              <a:rPr lang="en-US" sz="1200" dirty="0"/>
              <a:t> (She </a:t>
            </a:r>
            <a:r>
              <a:rPr lang="en-US" sz="1200" dirty="0" err="1"/>
              <a:t>Semsar</a:t>
            </a:r>
            <a:r>
              <a:rPr lang="en-US" sz="1200" dirty="0"/>
              <a:t>) </a:t>
            </a:r>
            <a:endParaRPr lang="fi-FI" sz="1200" dirty="0"/>
          </a:p>
        </p:txBody>
      </p:sp>
      <p:pic>
        <p:nvPicPr>
          <p:cNvPr id="2" name="Kuva 1" descr="Aava-musiikkiyhdistys Turussa. ">
            <a:extLst>
              <a:ext uri="{FF2B5EF4-FFF2-40B4-BE49-F238E27FC236}">
                <a16:creationId xmlns:a16="http://schemas.microsoft.com/office/drawing/2014/main" id="{FDC2B97B-0991-D873-7374-59A6971CBD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60" y="1720066"/>
            <a:ext cx="7807640" cy="426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6744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FBC4C-A1F6-EF83-27A1-B16B9030B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BEDD6E7F-3836-45F0-AB61-55FFE75976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3105" y="413612"/>
            <a:ext cx="10886889" cy="986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Chilen itsenäisyyspäivän "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el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 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Dieciocho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" juhliminen Suomessa</a:t>
            </a:r>
            <a:endParaRPr kumimoji="0" lang="fi-FI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3782B9C1-1AA1-D102-22BA-F2565B42EF68}"/>
              </a:ext>
            </a:extLst>
          </p:cNvPr>
          <p:cNvSpPr txBox="1"/>
          <p:nvPr/>
        </p:nvSpPr>
        <p:spPr>
          <a:xfrm>
            <a:off x="4130573" y="1672398"/>
            <a:ext cx="16667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200" dirty="0" err="1"/>
              <a:t>Dieciocho</a:t>
            </a:r>
            <a:r>
              <a:rPr lang="fi-FI" sz="1200" dirty="0"/>
              <a:t> at Kalasatama, </a:t>
            </a:r>
            <a:r>
              <a:rPr lang="fi-FI" sz="1200" dirty="0" err="1"/>
              <a:t>photo</a:t>
            </a:r>
            <a:r>
              <a:rPr lang="fi-FI" sz="1200" dirty="0"/>
              <a:t>: Claudia </a:t>
            </a:r>
            <a:r>
              <a:rPr lang="fi-FI" sz="1200" dirty="0" err="1"/>
              <a:t>Lincopán</a:t>
            </a:r>
            <a:r>
              <a:rPr lang="fi-FI" sz="1200" dirty="0"/>
              <a:t> </a:t>
            </a:r>
            <a:r>
              <a:rPr lang="fi-FI" sz="1200" dirty="0" err="1"/>
              <a:t>Morales</a:t>
            </a:r>
            <a:r>
              <a:rPr lang="fi-FI" sz="1200" dirty="0"/>
              <a:t> 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1D473233-AF55-012D-F7FC-CC1E9AEABCBB}"/>
              </a:ext>
            </a:extLst>
          </p:cNvPr>
          <p:cNvSpPr txBox="1"/>
          <p:nvPr/>
        </p:nvSpPr>
        <p:spPr>
          <a:xfrm>
            <a:off x="8934725" y="1672398"/>
            <a:ext cx="1954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200" dirty="0"/>
              <a:t>Pan </a:t>
            </a:r>
            <a:r>
              <a:rPr lang="fi-FI" sz="1200" dirty="0" err="1"/>
              <a:t>amasado</a:t>
            </a:r>
            <a:r>
              <a:rPr lang="fi-FI" sz="1200" dirty="0"/>
              <a:t> and </a:t>
            </a:r>
            <a:r>
              <a:rPr lang="fi-FI" sz="1200" dirty="0" err="1"/>
              <a:t>pebre</a:t>
            </a:r>
            <a:r>
              <a:rPr lang="fi-FI" sz="1200" dirty="0"/>
              <a:t> </a:t>
            </a:r>
            <a:r>
              <a:rPr lang="fi-FI" sz="1200" dirty="0" err="1"/>
              <a:t>Chileno</a:t>
            </a:r>
            <a:r>
              <a:rPr lang="fi-FI" sz="1200" dirty="0"/>
              <a:t>, Photo: Claudia </a:t>
            </a:r>
            <a:r>
              <a:rPr lang="fi-FI" sz="1200" dirty="0" err="1"/>
              <a:t>Lincopán</a:t>
            </a:r>
            <a:r>
              <a:rPr lang="fi-FI" sz="1200" dirty="0"/>
              <a:t> </a:t>
            </a:r>
            <a:r>
              <a:rPr lang="fi-FI" sz="1200" dirty="0" err="1"/>
              <a:t>Morales</a:t>
            </a:r>
            <a:r>
              <a:rPr lang="fi-FI" sz="1200" dirty="0"/>
              <a:t> </a:t>
            </a:r>
          </a:p>
        </p:txBody>
      </p:sp>
      <p:pic>
        <p:nvPicPr>
          <p:cNvPr id="2" name="Kuva 1" descr="Dieciocho Kalasatamassa">
            <a:extLst>
              <a:ext uri="{FF2B5EF4-FFF2-40B4-BE49-F238E27FC236}">
                <a16:creationId xmlns:a16="http://schemas.microsoft.com/office/drawing/2014/main" id="{F622939C-A640-EAE6-B9F8-F44B44533E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" y="1672399"/>
            <a:ext cx="3296508" cy="4545339"/>
          </a:xfrm>
          <a:prstGeom prst="rect">
            <a:avLst/>
          </a:prstGeom>
        </p:spPr>
      </p:pic>
      <p:pic>
        <p:nvPicPr>
          <p:cNvPr id="3" name="Kuva 2" descr="Ihmisiä ruokailemassa ulkona, Pan amasado and pebre Chileno, Photo: Claudia Lincopán Morales &#10;">
            <a:extLst>
              <a:ext uri="{FF2B5EF4-FFF2-40B4-BE49-F238E27FC236}">
                <a16:creationId xmlns:a16="http://schemas.microsoft.com/office/drawing/2014/main" id="{B36FFFDE-8AF4-137B-7EF6-36004E7223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636" y="1672399"/>
            <a:ext cx="2556121" cy="454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45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3462A-AF57-6CEA-AEC5-7707015E3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5DD320-E550-35F8-0F4E-67B9C30CF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2865909"/>
            <a:ext cx="10515600" cy="2852737"/>
          </a:xfrm>
        </p:spPr>
        <p:txBody>
          <a:bodyPr/>
          <a:lstStyle/>
          <a:p>
            <a:r>
              <a:rPr lang="fi-FI" dirty="0"/>
              <a:t>Ryhmätyöskentely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2F1C4BA-DBFF-B28F-CD22-F50761DAE64E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64580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89597-778B-14BB-EFDB-081D09C0E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6570F55-613E-582A-9590-8824DDEC7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Elävä kulttuuriperintö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7D0EE6F-5F99-E6E6-27E3-6194F300B2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9349" y="2314766"/>
            <a:ext cx="6504617" cy="3743325"/>
          </a:xfrm>
        </p:spPr>
        <p:txBody>
          <a:bodyPr/>
          <a:lstStyle/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i-FI" sz="18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Juhlat</a:t>
            </a: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i-FI" sz="18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Musiikki ja tanssi</a:t>
            </a:r>
            <a:endParaRPr lang="fi-FI" sz="18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i-FI" sz="18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Esittävät taiteet (esim. teatteri)</a:t>
            </a:r>
            <a:endParaRPr lang="fi-FI" sz="18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i-FI" sz="18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Tarinat</a:t>
            </a:r>
            <a:endParaRPr lang="fi-FI" sz="18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i-FI" sz="18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Käsityö</a:t>
            </a:r>
            <a:endParaRPr lang="fi-FI" sz="18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i-FI" sz="18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Ruoka</a:t>
            </a:r>
            <a:endParaRPr lang="fi-FI" sz="18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i-FI" sz="18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Pelit ja leikit</a:t>
            </a:r>
            <a:endParaRPr lang="fi-FI" sz="18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i-FI" sz="18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Luonto</a:t>
            </a:r>
            <a:endParaRPr lang="fi-FI" sz="18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206B785-D05D-188F-3AC2-4DFBEDC02D8E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113738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25783-83B8-5924-D988-33675F564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6B5EB2-7D20-5ABA-E4A5-1DD729CB2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Löytyykö joku sinulle tuttu perintö?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BB5D33E-0CBF-693C-15CF-0EABD04C4CF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9349" y="2287334"/>
            <a:ext cx="10213451" cy="3743325"/>
          </a:xfrm>
        </p:spPr>
        <p:txBody>
          <a:bodyPr/>
          <a:lstStyle/>
          <a:p>
            <a:pPr marL="0" indent="0">
              <a:buNone/>
            </a:pPr>
            <a:r>
              <a:rPr lang="fi-FI" b="1" dirty="0"/>
              <a:t>Esimerkiksi</a:t>
            </a:r>
          </a:p>
          <a:p>
            <a:pPr marL="0" indent="0">
              <a:buNone/>
            </a:pPr>
            <a:r>
              <a:rPr lang="fi-FI" b="1" dirty="0"/>
              <a:t>1. Juhlat</a:t>
            </a:r>
            <a:r>
              <a:rPr lang="fi-FI" dirty="0"/>
              <a:t>: ramadan ja juhannus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b="1" dirty="0"/>
              <a:t>Kuka perinnettä vaalii? </a:t>
            </a:r>
          </a:p>
          <a:p>
            <a:pPr marL="0" indent="0">
              <a:buNone/>
            </a:pPr>
            <a:r>
              <a:rPr lang="fi-FI" dirty="0"/>
              <a:t>Minun naapurit.</a:t>
            </a:r>
          </a:p>
          <a:p>
            <a:pPr marL="0" indent="0">
              <a:buNone/>
            </a:pPr>
            <a:r>
              <a:rPr lang="fi-FI" dirty="0"/>
              <a:t>Minä perheen ja ystävien kanssa.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b="1" dirty="0"/>
              <a:t>Mitä sinä teet?</a:t>
            </a:r>
          </a:p>
          <a:p>
            <a:pPr marL="0" indent="0">
              <a:buNone/>
            </a:pPr>
            <a:r>
              <a:rPr lang="fi-FI" dirty="0"/>
              <a:t>Katson, mitä muut tekevät. Itse en osallistu. Haluaisin joskus osallistua.</a:t>
            </a:r>
          </a:p>
          <a:p>
            <a:pPr marL="0" indent="0">
              <a:buNone/>
            </a:pPr>
            <a:r>
              <a:rPr lang="fi-FI" dirty="0"/>
              <a:t>Juhlimme ystävien kanssa. Laitan ruoka ja teen koristeita.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1ED4AC8-3936-AF25-6004-A76135FEB2CF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EDC6E68-3ABC-6B57-2268-59377EE74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137" y="2202961"/>
            <a:ext cx="1939863" cy="1293874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B35A3449-68AF-90B1-9116-79F3247A2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202" y="2209216"/>
            <a:ext cx="1803448" cy="1287619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970DF8BF-A07B-537E-8201-4F13C12C68A3}"/>
              </a:ext>
            </a:extLst>
          </p:cNvPr>
          <p:cNvSpPr txBox="1"/>
          <p:nvPr/>
        </p:nvSpPr>
        <p:spPr>
          <a:xfrm>
            <a:off x="8279297" y="2849898"/>
            <a:ext cx="4131078" cy="20831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2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2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2. Musiikki ja tanssi</a:t>
            </a:r>
            <a:endParaRPr lang="fi-FI" sz="12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914400" lvl="2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2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3. Esittävät taiteet (esim. teatteri)</a:t>
            </a:r>
            <a:endParaRPr lang="fi-FI" sz="12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914400" lvl="2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2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4. Tarinat</a:t>
            </a:r>
            <a:endParaRPr lang="fi-FI" sz="12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914400" lvl="2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2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5. Käsityö</a:t>
            </a:r>
            <a:endParaRPr lang="fi-FI" sz="12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914400" lvl="2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2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6. Ruoka</a:t>
            </a:r>
            <a:endParaRPr lang="fi-FI" sz="12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914400" lvl="2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2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7. Pelit ja leikit</a:t>
            </a:r>
            <a:endParaRPr lang="fi-FI" sz="12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914400" lvl="2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2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8. Luonto</a:t>
            </a:r>
            <a:endParaRPr lang="fi-FI" sz="1200" dirty="0"/>
          </a:p>
        </p:txBody>
      </p:sp>
    </p:spTree>
    <p:extLst>
      <p:ext uri="{BB962C8B-B14F-4D97-AF65-F5344CB8AC3E}">
        <p14:creationId xmlns:p14="http://schemas.microsoft.com/office/powerpoint/2010/main" val="37289005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76A82-6E2D-BA2D-75D6-92BC88244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31FFDC4C-DED3-8A31-348F-198D704443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6587" y="3028399"/>
            <a:ext cx="3598092" cy="986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Valitse yksi elävä perintö, joka on sinulle tosi tärkeä.</a:t>
            </a:r>
            <a:endParaRPr kumimoji="0" lang="fi-FI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9B406AD2-7CD0-5D27-5CF7-44B247F2F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025" y="510839"/>
            <a:ext cx="5815366" cy="5836322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6B40A83D-1CF9-619E-B0B0-C622F7B6476A}"/>
              </a:ext>
            </a:extLst>
          </p:cNvPr>
          <p:cNvSpPr txBox="1"/>
          <p:nvPr/>
        </p:nvSpPr>
        <p:spPr>
          <a:xfrm>
            <a:off x="4571025" y="6496108"/>
            <a:ext cx="54970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200" dirty="0"/>
              <a:t>Perintöhyrrä: </a:t>
            </a:r>
            <a:r>
              <a:rPr lang="fi-FI" sz="1200" dirty="0">
                <a:hlinkClick r:id="rId3"/>
              </a:rPr>
              <a:t>https://kulttuurinvuosikello2.fi/perintohyrra-keskustelun-innoittaja/</a:t>
            </a:r>
            <a:endParaRPr lang="fi-FI" sz="1200" dirty="0"/>
          </a:p>
        </p:txBody>
      </p:sp>
    </p:spTree>
    <p:extLst>
      <p:ext uri="{BB962C8B-B14F-4D97-AF65-F5344CB8AC3E}">
        <p14:creationId xmlns:p14="http://schemas.microsoft.com/office/powerpoint/2010/main" val="16460347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DCE81-CDEA-AFEB-736A-A3B4C8E48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E4792E3-C1A6-1FCA-6C79-E13069B13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8878427" cy="986957"/>
          </a:xfrm>
        </p:spPr>
        <p:txBody>
          <a:bodyPr/>
          <a:lstStyle/>
          <a:p>
            <a:r>
              <a:rPr lang="fi-FI" dirty="0"/>
              <a:t>Kotitehtävä – </a:t>
            </a:r>
            <a:r>
              <a:rPr lang="fi-FI" i="1" dirty="0"/>
              <a:t>[seuraavan työpajan päivämäärä]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8A615CD-230F-C878-6BA9-5D040B89B84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9349" y="2314766"/>
            <a:ext cx="6504617" cy="3743325"/>
          </a:xfrm>
        </p:spPr>
        <p:txBody>
          <a:bodyPr/>
          <a:lstStyle/>
          <a:p>
            <a:pPr algn="l" rtl="0" fontAlgn="base"/>
            <a:r>
              <a:rPr lang="fi-FI" sz="1800" b="0" i="0" dirty="0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Ota ensi kerraksi mukaan jotain omaa elävää perintöäsi (esine, kuva, tarina…), jonka esittelet ryhmässä ensi kerralla 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0ED4224-7055-2F7E-648F-509BA834F6F2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1783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FE16E-6255-A41D-AF52-DB0C69B44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0AA25B4-CF8B-08E8-0B66-6BCDBFD48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6504785" cy="986957"/>
          </a:xfrm>
        </p:spPr>
        <p:txBody>
          <a:bodyPr/>
          <a:lstStyle/>
          <a:p>
            <a:r>
              <a:rPr lang="fi-FI" dirty="0"/>
              <a:t>Kuka sinä olet?</a:t>
            </a:r>
            <a:br>
              <a:rPr lang="fi-FI" dirty="0"/>
            </a:br>
            <a:br>
              <a:rPr lang="fi-FI" dirty="0"/>
            </a:br>
            <a:r>
              <a:rPr lang="fi-FI" dirty="0"/>
              <a:t>Mistä olet kotoisin?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F240C71-B777-3E59-7B76-98D3D147A1F9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58500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F6E10-AD7E-6D2D-E455-93C26A2B8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6491F28-F516-459D-564D-90A87B2A4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8878427" cy="986957"/>
          </a:xfrm>
        </p:spPr>
        <p:txBody>
          <a:bodyPr/>
          <a:lstStyle/>
          <a:p>
            <a:r>
              <a:rPr lang="fi-FI" dirty="0"/>
              <a:t>Jatkokysymyksiä</a:t>
            </a:r>
            <a:endParaRPr lang="fi-FI" i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B4EBD88-9901-CDAF-5AED-826942BE772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9349" y="2314766"/>
            <a:ext cx="6504617" cy="3743325"/>
          </a:xfrm>
        </p:spPr>
        <p:txBody>
          <a:bodyPr/>
          <a:lstStyle/>
          <a:p>
            <a:pPr algn="l" rtl="0" fontAlgn="base"/>
            <a:endParaRPr lang="fi-FI" sz="1800" b="0" i="0" dirty="0"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 rtl="0" fontAlgn="base"/>
            <a:r>
              <a:rPr lang="fi-FI" sz="1800" b="0" i="0" dirty="0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Tämän "oman" kulttuuriperinteen haluan siirtää lapsilleni (ja muille oululaisille)</a:t>
            </a:r>
          </a:p>
          <a:p>
            <a:pPr algn="l" rtl="0" fontAlgn="base"/>
            <a:r>
              <a:rPr lang="fi-FI" sz="1800" b="0" i="0" dirty="0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Tämän oululaisen/suomalaisen kulttuuriperinnön haluan siirtää lapsilleni</a:t>
            </a:r>
          </a:p>
          <a:p>
            <a:pPr algn="l" rtl="0" fontAlgn="base"/>
            <a:r>
              <a:rPr lang="fi-FI" sz="1800" b="0" i="0" dirty="0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Tätä oululaista/suomalaista perinnettä haluan kokeilla</a:t>
            </a:r>
          </a:p>
          <a:p>
            <a:pPr algn="l" rtl="0" fontAlgn="base"/>
            <a:r>
              <a:rPr lang="fi-FI" sz="1800" b="0" i="0" dirty="0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Mitä samaa olet huomannut oululaisessa/Suomalaisessa kulttuuriperinnössä ja omassa kulttuuriperinnössäsi?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C4759F1-7071-7DE2-DBEB-3EC58C4E5DE2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1952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56E54-8B65-C4BD-5189-F054D3D5C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DA3E95-3716-63C9-4DD7-58DE06A85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6504785" cy="986957"/>
          </a:xfrm>
        </p:spPr>
        <p:txBody>
          <a:bodyPr/>
          <a:lstStyle/>
          <a:p>
            <a:r>
              <a:rPr lang="fi-FI" dirty="0"/>
              <a:t>Mitä on elävä kulttuuriperintö?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A07EEF2-3A11-459C-8CE9-3A57CD65E59E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36202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7C1E6-FBC7-EBED-F084-7600CE4F3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49AD8A-C354-8ABF-280D-747A0E8DE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6504785" cy="986957"/>
          </a:xfrm>
        </p:spPr>
        <p:txBody>
          <a:bodyPr/>
          <a:lstStyle/>
          <a:p>
            <a:r>
              <a:rPr lang="fi-FI" dirty="0"/>
              <a:t>Juhlat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33E1106-6D9A-BB09-E1FE-8DA0D507F51C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3" name="Kuva 2" descr="Kaksi hymyilevää ihmistä, heidän ympärillään juhlakoristeita.">
            <a:extLst>
              <a:ext uri="{FF2B5EF4-FFF2-40B4-BE49-F238E27FC236}">
                <a16:creationId xmlns:a16="http://schemas.microsoft.com/office/drawing/2014/main" id="{5DD5899E-2C89-F3B4-8809-268BE3F372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05"/>
          <a:stretch/>
        </p:blipFill>
        <p:spPr>
          <a:xfrm>
            <a:off x="5722577" y="603832"/>
            <a:ext cx="5710598" cy="569334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3449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DFA13-54B5-D9D0-AF01-CDC6D51F1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59A0510-AA15-3496-66E4-A9A79A7EE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6504785" cy="986957"/>
          </a:xfrm>
        </p:spPr>
        <p:txBody>
          <a:bodyPr/>
          <a:lstStyle/>
          <a:p>
            <a:r>
              <a:rPr lang="fi-FI" dirty="0"/>
              <a:t>Musiikki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7F064CD-B99B-F739-6182-AB925CFB646D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 descr="Hahmo laulamassa, toinen hahmo soittamassa kitaraa yleisön edessä.">
            <a:extLst>
              <a:ext uri="{FF2B5EF4-FFF2-40B4-BE49-F238E27FC236}">
                <a16:creationId xmlns:a16="http://schemas.microsoft.com/office/drawing/2014/main" id="{2FE582C7-0E7B-A1A2-8B0C-3ECDEF68D2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 r="2" b="2"/>
          <a:stretch/>
        </p:blipFill>
        <p:spPr>
          <a:xfrm>
            <a:off x="5313225" y="4711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86306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09C8A-2DE9-0451-DF17-BCCED89B8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19DFA94-0281-3F88-E087-E4E649703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6504785" cy="986957"/>
          </a:xfrm>
        </p:spPr>
        <p:txBody>
          <a:bodyPr/>
          <a:lstStyle/>
          <a:p>
            <a:r>
              <a:rPr lang="fi-FI" dirty="0"/>
              <a:t>Tanssi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B3E6C78-DD8E-431B-EB6C-B6A6F4B66D60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 descr="Tanssivia hahmoja.">
            <a:extLst>
              <a:ext uri="{FF2B5EF4-FFF2-40B4-BE49-F238E27FC236}">
                <a16:creationId xmlns:a16="http://schemas.microsoft.com/office/drawing/2014/main" id="{A26D3868-228A-7223-0C4B-DFCE65630E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05"/>
          <a:stretch/>
        </p:blipFill>
        <p:spPr>
          <a:xfrm>
            <a:off x="5553777" y="880063"/>
            <a:ext cx="5626048" cy="560904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9540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4311D-C40D-02A9-6C13-83B6E1542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AC8FF2-0307-7C6F-ABE2-CEA4FF0D8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6504785" cy="986957"/>
          </a:xfrm>
        </p:spPr>
        <p:txBody>
          <a:bodyPr/>
          <a:lstStyle/>
          <a:p>
            <a:r>
              <a:rPr lang="fi-FI" dirty="0"/>
              <a:t>Tarinat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38E4B93-FD0C-7054-477D-632F6E9A0102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3" name="Kuva 2" descr="Vanhempi henkilö kertomassa nuoremmalle henkilölle joulupukista.">
            <a:extLst>
              <a:ext uri="{FF2B5EF4-FFF2-40B4-BE49-F238E27FC236}">
                <a16:creationId xmlns:a16="http://schemas.microsoft.com/office/drawing/2014/main" id="{F2683648-6C1B-2777-186B-C4D63ED577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" r="-1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68352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97FAF-97C9-562C-E2F6-D49B79DF7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703F26-3EB9-CE84-D9A6-FE3B60AA7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6504785" cy="986957"/>
          </a:xfrm>
        </p:spPr>
        <p:txBody>
          <a:bodyPr/>
          <a:lstStyle/>
          <a:p>
            <a:r>
              <a:rPr lang="fi-FI" dirty="0"/>
              <a:t>Käsityö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0B0FDE2-052E-0DC7-FD7C-261E915E08A9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Kuva 5" descr="Piirros keramiikan teosta, korujen tekemisestä ja kangaspuiden käytöstä.">
            <a:extLst>
              <a:ext uri="{FF2B5EF4-FFF2-40B4-BE49-F238E27FC236}">
                <a16:creationId xmlns:a16="http://schemas.microsoft.com/office/drawing/2014/main" id="{985F7CC3-5874-9C4A-65DE-8655889BC1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05"/>
          <a:stretch/>
        </p:blipFill>
        <p:spPr>
          <a:xfrm>
            <a:off x="4554400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50628650"/>
      </p:ext>
    </p:extLst>
  </p:cSld>
  <p:clrMapOvr>
    <a:masterClrMapping/>
  </p:clrMapOvr>
</p:sld>
</file>

<file path=ppt/theme/theme1.xml><?xml version="1.0" encoding="utf-8"?>
<a:theme xmlns:a="http://schemas.openxmlformats.org/drawingml/2006/main" name="Oulu2026">
  <a:themeElements>
    <a:clrScheme name="Oulu2026">
      <a:dk1>
        <a:sysClr val="windowText" lastClr="000000"/>
      </a:dk1>
      <a:lt1>
        <a:sysClr val="window" lastClr="FFFFFF"/>
      </a:lt1>
      <a:dk2>
        <a:srgbClr val="4542D9"/>
      </a:dk2>
      <a:lt2>
        <a:srgbClr val="E1E1E1"/>
      </a:lt2>
      <a:accent1>
        <a:srgbClr val="002350"/>
      </a:accent1>
      <a:accent2>
        <a:srgbClr val="D4D1C6"/>
      </a:accent2>
      <a:accent3>
        <a:srgbClr val="F1334B"/>
      </a:accent3>
      <a:accent4>
        <a:srgbClr val="FBBE9F"/>
      </a:accent4>
      <a:accent5>
        <a:srgbClr val="14502E"/>
      </a:accent5>
      <a:accent6>
        <a:srgbClr val="F06721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ulu2026_presentation_template_v2023-10-26.potx" id="{AC3C6926-E9FB-BA47-B992-400E7AB5B64D}" vid="{7CC3187C-66D3-6A4A-8CC8-C870A4669D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daea23-6e58-4453-8447-3fa65b64b931">
      <Terms xmlns="http://schemas.microsoft.com/office/infopath/2007/PartnerControls"/>
    </lcf76f155ced4ddcb4097134ff3c332f>
    <TaxCatchAll xmlns="6156a9f6-6d44-491b-91bc-a392b49a410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0567429A6D3E241A7B254BE6507FA72" ma:contentTypeVersion="18" ma:contentTypeDescription="Luo uusi asiakirja." ma:contentTypeScope="" ma:versionID="89df2ad74ef3c94c399b0d92d1d04ba0">
  <xsd:schema xmlns:xsd="http://www.w3.org/2001/XMLSchema" xmlns:xs="http://www.w3.org/2001/XMLSchema" xmlns:p="http://schemas.microsoft.com/office/2006/metadata/properties" xmlns:ns2="6fdaea23-6e58-4453-8447-3fa65b64b931" xmlns:ns3="6156a9f6-6d44-491b-91bc-a392b49a4106" targetNamespace="http://schemas.microsoft.com/office/2006/metadata/properties" ma:root="true" ma:fieldsID="5fd151ac554164d56ebd76c2d9fd6c45" ns2:_="" ns3:_="">
    <xsd:import namespace="6fdaea23-6e58-4453-8447-3fa65b64b931"/>
    <xsd:import namespace="6156a9f6-6d44-491b-91bc-a392b49a41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daea23-6e58-4453-8447-3fa65b64b9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2e842811-fc86-452f-aa99-9d3d11fbf5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56a9f6-6d44-491b-91bc-a392b49a410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4e3691e-6d93-49c2-8eae-753202d5b4d9}" ma:internalName="TaxCatchAll" ma:showField="CatchAllData" ma:web="6156a9f6-6d44-491b-91bc-a392b49a41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3386CD-D3AF-4903-99CB-C1AB3852019E}">
  <ds:schemaRefs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6fdaea23-6e58-4453-8447-3fa65b64b931"/>
    <ds:schemaRef ds:uri="http://schemas.openxmlformats.org/package/2006/metadata/core-properties"/>
    <ds:schemaRef ds:uri="6156a9f6-6d44-491b-91bc-a392b49a4106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BDD9D28-D5C8-49CA-8DD1-6DDEE4A2AA78}">
  <ds:schemaRefs>
    <ds:schemaRef ds:uri="6156a9f6-6d44-491b-91bc-a392b49a4106"/>
    <ds:schemaRef ds:uri="6fdaea23-6e58-4453-8447-3fa65b64b9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91CA270-7122-4199-A395-023219880E6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</TotalTime>
  <Words>420</Words>
  <Application>Microsoft Office PowerPoint</Application>
  <PresentationFormat>Laajakuva</PresentationFormat>
  <Paragraphs>85</Paragraphs>
  <Slides>30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30</vt:i4>
      </vt:variant>
    </vt:vector>
  </HeadingPairs>
  <TitlesOfParts>
    <vt:vector size="35" baseType="lpstr">
      <vt:lpstr>Arial</vt:lpstr>
      <vt:lpstr>Calibri</vt:lpstr>
      <vt:lpstr>Poppins</vt:lpstr>
      <vt:lpstr>Poppins SemiBold</vt:lpstr>
      <vt:lpstr>Oulu2026</vt:lpstr>
      <vt:lpstr>Kaikkien elävä kulttuuriperintö</vt:lpstr>
      <vt:lpstr>Keitä me olemme?</vt:lpstr>
      <vt:lpstr>Kuka sinä olet?  Mistä olet kotoisin?</vt:lpstr>
      <vt:lpstr>Mitä on elävä kulttuuriperintö?</vt:lpstr>
      <vt:lpstr>Juhlat</vt:lpstr>
      <vt:lpstr>Musiikki</vt:lpstr>
      <vt:lpstr>Tanssi</vt:lpstr>
      <vt:lpstr>Tarinat</vt:lpstr>
      <vt:lpstr>Käsityö</vt:lpstr>
      <vt:lpstr>Leikit, pelit</vt:lpstr>
      <vt:lpstr>Luonto</vt:lpstr>
      <vt:lpstr>Ruoka</vt:lpstr>
      <vt:lpstr>Mitä muuta? </vt:lpstr>
      <vt:lpstr>Löytyykö sanoista tuttu perinne?</vt:lpstr>
      <vt:lpstr>Löytyykö sanoista tuttu perintö?</vt:lpstr>
      <vt:lpstr>Tauko</vt:lpstr>
      <vt:lpstr>Keskustelua aineettomasta kulttuuriperinnöstä</vt:lpstr>
      <vt:lpstr>Suomalainen kulttuuriperintö</vt:lpstr>
      <vt:lpstr>Suomessa vain suomalaisia perinteitä?</vt:lpstr>
      <vt:lpstr>Elävän kulttuuriperinnön wikiluettelo</vt:lpstr>
      <vt:lpstr>Meksikolainen kuolleiden päivä Suomessa</vt:lpstr>
      <vt:lpstr>Latvialainen munien värjäämisen perinne Suomessa</vt:lpstr>
      <vt:lpstr>Iranilainen klassinen musiikki Suomessa</vt:lpstr>
      <vt:lpstr>Chilen itsenäisyyspäivän "el Dieciocho" juhliminen Suomessa</vt:lpstr>
      <vt:lpstr>Ryhmätyöskentely</vt:lpstr>
      <vt:lpstr>Elävä kulttuuriperintö</vt:lpstr>
      <vt:lpstr>Löytyykö joku sinulle tuttu perintö?</vt:lpstr>
      <vt:lpstr>Valitse yksi elävä perintö, joka on sinulle tosi tärkeä.</vt:lpstr>
      <vt:lpstr>Kotitehtävä – [seuraavan työpajan päivämäärä]</vt:lpstr>
      <vt:lpstr>Jatkokysymyksiä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presentation</dc:title>
  <dc:creator>Sanna Hyvärinen</dc:creator>
  <cp:lastModifiedBy>Niemelä Anni</cp:lastModifiedBy>
  <cp:revision>3</cp:revision>
  <dcterms:created xsi:type="dcterms:W3CDTF">2023-10-24T08:59:44Z</dcterms:created>
  <dcterms:modified xsi:type="dcterms:W3CDTF">2025-02-21T11:19:18Z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2023-11-03T09:13:42Z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5b77d0db-c82b-4a97-ac8f-4a238bd07da5</vt:lpwstr>
  </property>
  <property fmtid="{D5CDD505-2E9C-101B-9397-08002B2CF9AE}" pid="8" name="MSIP_Label_e7f2b28d-54cf-44b6-aad9-6a2b7fb652a6_ContentBits">
    <vt:lpwstr>0</vt:lpwstr>
  </property>
  <property fmtid="{D5CDD505-2E9C-101B-9397-08002B2CF9AE}" pid="9" name="ContentTypeId">
    <vt:lpwstr>0x01010050567429A6D3E241A7B254BE6507FA72</vt:lpwstr>
  </property>
  <property fmtid="{D5CDD505-2E9C-101B-9397-08002B2CF9AE}" pid="10" name="MediaServiceImageTags">
    <vt:lpwstr/>
  </property>
</Properties>
</file>