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63" r:id="rId5"/>
    <p:sldId id="328" r:id="rId6"/>
    <p:sldId id="313" r:id="rId7"/>
    <p:sldId id="323" r:id="rId8"/>
    <p:sldId id="326" r:id="rId9"/>
    <p:sldId id="342" r:id="rId10"/>
    <p:sldId id="343" r:id="rId11"/>
    <p:sldId id="315" r:id="rId12"/>
    <p:sldId id="344" r:id="rId13"/>
    <p:sldId id="345" r:id="rId14"/>
    <p:sldId id="346" r:id="rId15"/>
    <p:sldId id="347" r:id="rId16"/>
    <p:sldId id="348" r:id="rId17"/>
    <p:sldId id="349" r:id="rId18"/>
    <p:sldId id="314" r:id="rId19"/>
    <p:sldId id="350" r:id="rId20"/>
    <p:sldId id="352" r:id="rId21"/>
    <p:sldId id="351" r:id="rId22"/>
    <p:sldId id="316" r:id="rId23"/>
    <p:sldId id="353" r:id="rId24"/>
    <p:sldId id="35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29FBA6-A30D-4A61-9F52-7E9295C49E82}" v="20" dt="2025-02-21T12:02:37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melä Anni" userId="22b65f94-7b80-4d2c-8abf-a0d214d163c6" providerId="ADAL" clId="{C029FBA6-A30D-4A61-9F52-7E9295C49E82}"/>
    <pc:docChg chg="undo redo custSel addSld delSld modSld sldOrd">
      <pc:chgData name="Niemelä Anni" userId="22b65f94-7b80-4d2c-8abf-a0d214d163c6" providerId="ADAL" clId="{C029FBA6-A30D-4A61-9F52-7E9295C49E82}" dt="2025-02-21T12:39:34.832" v="2022" actId="962"/>
      <pc:docMkLst>
        <pc:docMk/>
      </pc:docMkLst>
      <pc:sldChg chg="modSp mod">
        <pc:chgData name="Niemelä Anni" userId="22b65f94-7b80-4d2c-8abf-a0d214d163c6" providerId="ADAL" clId="{C029FBA6-A30D-4A61-9F52-7E9295C49E82}" dt="2025-02-21T11:34:43.001" v="0" actId="20577"/>
        <pc:sldMkLst>
          <pc:docMk/>
          <pc:sldMk cId="1156498782" sldId="263"/>
        </pc:sldMkLst>
        <pc:spChg chg="mod">
          <ac:chgData name="Niemelä Anni" userId="22b65f94-7b80-4d2c-8abf-a0d214d163c6" providerId="ADAL" clId="{C029FBA6-A30D-4A61-9F52-7E9295C49E82}" dt="2025-02-21T11:34:43.001" v="0" actId="20577"/>
          <ac:spMkLst>
            <pc:docMk/>
            <pc:sldMk cId="1156498782" sldId="263"/>
            <ac:spMk id="6" creationId="{567D80D2-31B5-0300-85C9-AEE8B57AADE5}"/>
          </ac:spMkLst>
        </pc:spChg>
      </pc:sldChg>
      <pc:sldChg chg="addSp delSp modSp mod">
        <pc:chgData name="Niemelä Anni" userId="22b65f94-7b80-4d2c-8abf-a0d214d163c6" providerId="ADAL" clId="{C029FBA6-A30D-4A61-9F52-7E9295C49E82}" dt="2025-02-21T11:35:41.988" v="22" actId="478"/>
        <pc:sldMkLst>
          <pc:docMk/>
          <pc:sldMk cId="1224348672" sldId="313"/>
        </pc:sldMkLst>
        <pc:spChg chg="mod">
          <ac:chgData name="Niemelä Anni" userId="22b65f94-7b80-4d2c-8abf-a0d214d163c6" providerId="ADAL" clId="{C029FBA6-A30D-4A61-9F52-7E9295C49E82}" dt="2025-02-21T11:35:17.838" v="9"/>
          <ac:spMkLst>
            <pc:docMk/>
            <pc:sldMk cId="1224348672" sldId="313"/>
            <ac:spMk id="2" creationId="{E208D62B-787C-4C19-8E6C-DD2531972217}"/>
          </ac:spMkLst>
        </pc:spChg>
        <pc:spChg chg="mod">
          <ac:chgData name="Niemelä Anni" userId="22b65f94-7b80-4d2c-8abf-a0d214d163c6" providerId="ADAL" clId="{C029FBA6-A30D-4A61-9F52-7E9295C49E82}" dt="2025-02-21T11:35:35.309" v="19" actId="20577"/>
          <ac:spMkLst>
            <pc:docMk/>
            <pc:sldMk cId="1224348672" sldId="313"/>
            <ac:spMk id="3" creationId="{EBF555ED-1875-DE19-D4D0-0B70305B0BEA}"/>
          </ac:spMkLst>
        </pc:spChg>
        <pc:spChg chg="del">
          <ac:chgData name="Niemelä Anni" userId="22b65f94-7b80-4d2c-8abf-a0d214d163c6" providerId="ADAL" clId="{C029FBA6-A30D-4A61-9F52-7E9295C49E82}" dt="2025-02-21T11:35:41.988" v="22" actId="478"/>
          <ac:spMkLst>
            <pc:docMk/>
            <pc:sldMk cId="1224348672" sldId="313"/>
            <ac:spMk id="4" creationId="{B3588FCF-9B75-E40D-3D4B-099AFE613121}"/>
          </ac:spMkLst>
        </pc:spChg>
        <pc:spChg chg="del">
          <ac:chgData name="Niemelä Anni" userId="22b65f94-7b80-4d2c-8abf-a0d214d163c6" providerId="ADAL" clId="{C029FBA6-A30D-4A61-9F52-7E9295C49E82}" dt="2025-02-21T11:35:37.418" v="20" actId="478"/>
          <ac:spMkLst>
            <pc:docMk/>
            <pc:sldMk cId="1224348672" sldId="313"/>
            <ac:spMk id="5" creationId="{2A802B11-44EE-47B6-1BC2-3C1F419528CB}"/>
          </ac:spMkLst>
        </pc:spChg>
        <pc:spChg chg="add del mod">
          <ac:chgData name="Niemelä Anni" userId="22b65f94-7b80-4d2c-8abf-a0d214d163c6" providerId="ADAL" clId="{C029FBA6-A30D-4A61-9F52-7E9295C49E82}" dt="2025-02-21T11:35:39.438" v="21" actId="478"/>
          <ac:spMkLst>
            <pc:docMk/>
            <pc:sldMk cId="1224348672" sldId="313"/>
            <ac:spMk id="7" creationId="{A6DED53D-0F61-C417-B558-B66B354DE676}"/>
          </ac:spMkLst>
        </pc:spChg>
      </pc:sldChg>
      <pc:sldChg chg="addSp delSp modSp mod">
        <pc:chgData name="Niemelä Anni" userId="22b65f94-7b80-4d2c-8abf-a0d214d163c6" providerId="ADAL" clId="{C029FBA6-A30D-4A61-9F52-7E9295C49E82}" dt="2025-02-21T12:38:57.146" v="2016" actId="478"/>
        <pc:sldMkLst>
          <pc:docMk/>
          <pc:sldMk cId="1035850056" sldId="314"/>
        </pc:sldMkLst>
        <pc:spChg chg="del">
          <ac:chgData name="Niemelä Anni" userId="22b65f94-7b80-4d2c-8abf-a0d214d163c6" providerId="ADAL" clId="{C029FBA6-A30D-4A61-9F52-7E9295C49E82}" dt="2025-02-21T11:55:21.617" v="849" actId="478"/>
          <ac:spMkLst>
            <pc:docMk/>
            <pc:sldMk cId="1035850056" sldId="314"/>
            <ac:spMk id="2" creationId="{00AA25B4-CF8B-08E8-0B66-6BCDBFD48FFB}"/>
          </ac:spMkLst>
        </pc:spChg>
        <pc:spChg chg="del">
          <ac:chgData name="Niemelä Anni" userId="22b65f94-7b80-4d2c-8abf-a0d214d163c6" providerId="ADAL" clId="{C029FBA6-A30D-4A61-9F52-7E9295C49E82}" dt="2025-02-21T12:38:57.146" v="2016" actId="478"/>
          <ac:spMkLst>
            <pc:docMk/>
            <pc:sldMk cId="1035850056" sldId="314"/>
            <ac:spMk id="4" creationId="{0F240C71-B777-3E59-7B76-98D3D147A1F9}"/>
          </ac:spMkLst>
        </pc:spChg>
        <pc:spChg chg="add mod">
          <ac:chgData name="Niemelä Anni" userId="22b65f94-7b80-4d2c-8abf-a0d214d163c6" providerId="ADAL" clId="{C029FBA6-A30D-4A61-9F52-7E9295C49E82}" dt="2025-02-21T11:57:15.475" v="944" actId="20577"/>
          <ac:spMkLst>
            <pc:docMk/>
            <pc:sldMk cId="1035850056" sldId="314"/>
            <ac:spMk id="5" creationId="{EA5D9983-1EA1-BD40-0C0D-56EA13556774}"/>
          </ac:spMkLst>
        </pc:spChg>
        <pc:picChg chg="add mod">
          <ac:chgData name="Niemelä Anni" userId="22b65f94-7b80-4d2c-8abf-a0d214d163c6" providerId="ADAL" clId="{C029FBA6-A30D-4A61-9F52-7E9295C49E82}" dt="2025-02-21T11:58:32.123" v="1173" actId="962"/>
          <ac:picMkLst>
            <pc:docMk/>
            <pc:sldMk cId="1035850056" sldId="314"/>
            <ac:picMk id="6" creationId="{253A763F-6019-3AB4-A01E-FCB0B5F2D46D}"/>
          </ac:picMkLst>
        </pc:picChg>
        <pc:picChg chg="add mod">
          <ac:chgData name="Niemelä Anni" userId="22b65f94-7b80-4d2c-8abf-a0d214d163c6" providerId="ADAL" clId="{C029FBA6-A30D-4A61-9F52-7E9295C49E82}" dt="2025-02-21T11:58:48.244" v="1291" actId="962"/>
          <ac:picMkLst>
            <pc:docMk/>
            <pc:sldMk cId="1035850056" sldId="314"/>
            <ac:picMk id="7" creationId="{0A0A29DC-0A5B-D8C8-FA7E-A175C289F886}"/>
          </ac:picMkLst>
        </pc:picChg>
        <pc:picChg chg="add mod">
          <ac:chgData name="Niemelä Anni" userId="22b65f94-7b80-4d2c-8abf-a0d214d163c6" providerId="ADAL" clId="{C029FBA6-A30D-4A61-9F52-7E9295C49E82}" dt="2025-02-21T11:59:04.028" v="1399" actId="962"/>
          <ac:picMkLst>
            <pc:docMk/>
            <pc:sldMk cId="1035850056" sldId="314"/>
            <ac:picMk id="8" creationId="{5B8AD914-682B-725F-6E0A-BB4066E1EF2C}"/>
          </ac:picMkLst>
        </pc:picChg>
      </pc:sldChg>
      <pc:sldChg chg="addSp delSp modSp mod ord">
        <pc:chgData name="Niemelä Anni" userId="22b65f94-7b80-4d2c-8abf-a0d214d163c6" providerId="ADAL" clId="{C029FBA6-A30D-4A61-9F52-7E9295C49E82}" dt="2025-02-21T11:52:10.211" v="751" actId="962"/>
        <pc:sldMkLst>
          <pc:docMk/>
          <pc:sldMk cId="173449738" sldId="315"/>
        </pc:sldMkLst>
        <pc:spChg chg="mod">
          <ac:chgData name="Niemelä Anni" userId="22b65f94-7b80-4d2c-8abf-a0d214d163c6" providerId="ADAL" clId="{C029FBA6-A30D-4A61-9F52-7E9295C49E82}" dt="2025-02-21T11:38:47.230" v="238" actId="20577"/>
          <ac:spMkLst>
            <pc:docMk/>
            <pc:sldMk cId="173449738" sldId="315"/>
            <ac:spMk id="2" creationId="{7649AD8A-C354-8ABF-280D-747A0E8DE4C0}"/>
          </ac:spMkLst>
        </pc:spChg>
        <pc:spChg chg="add mod">
          <ac:chgData name="Niemelä Anni" userId="22b65f94-7b80-4d2c-8abf-a0d214d163c6" providerId="ADAL" clId="{C029FBA6-A30D-4A61-9F52-7E9295C49E82}" dt="2025-02-21T11:39:12.933" v="241" actId="1076"/>
          <ac:spMkLst>
            <pc:docMk/>
            <pc:sldMk cId="173449738" sldId="315"/>
            <ac:spMk id="7" creationId="{277F546D-065C-27E7-EB79-7C4553CC4C73}"/>
          </ac:spMkLst>
        </pc:spChg>
        <pc:spChg chg="add del">
          <ac:chgData name="Niemelä Anni" userId="22b65f94-7b80-4d2c-8abf-a0d214d163c6" providerId="ADAL" clId="{C029FBA6-A30D-4A61-9F52-7E9295C49E82}" dt="2025-02-21T11:41:04.325" v="248" actId="478"/>
          <ac:spMkLst>
            <pc:docMk/>
            <pc:sldMk cId="173449738" sldId="315"/>
            <ac:spMk id="9" creationId="{6E9B29EA-8080-1100-C36F-5604A9D941B5}"/>
          </ac:spMkLst>
        </pc:spChg>
        <pc:picChg chg="del">
          <ac:chgData name="Niemelä Anni" userId="22b65f94-7b80-4d2c-8abf-a0d214d163c6" providerId="ADAL" clId="{C029FBA6-A30D-4A61-9F52-7E9295C49E82}" dt="2025-02-21T11:38:24.278" v="224" actId="478"/>
          <ac:picMkLst>
            <pc:docMk/>
            <pc:sldMk cId="173449738" sldId="315"/>
            <ac:picMk id="3" creationId="{5DD5899E-2C89-F3B4-8809-268BE3F372FD}"/>
          </ac:picMkLst>
        </pc:picChg>
        <pc:picChg chg="add del mod">
          <ac:chgData name="Niemelä Anni" userId="22b65f94-7b80-4d2c-8abf-a0d214d163c6" providerId="ADAL" clId="{C029FBA6-A30D-4A61-9F52-7E9295C49E82}" dt="2025-02-21T11:38:22.437" v="223" actId="478"/>
          <ac:picMkLst>
            <pc:docMk/>
            <pc:sldMk cId="173449738" sldId="315"/>
            <ac:picMk id="5" creationId="{57C09084-E514-C11F-96B9-225AB6EEEF26}"/>
          </ac:picMkLst>
        </pc:picChg>
        <pc:picChg chg="add mod">
          <ac:chgData name="Niemelä Anni" userId="22b65f94-7b80-4d2c-8abf-a0d214d163c6" providerId="ADAL" clId="{C029FBA6-A30D-4A61-9F52-7E9295C49E82}" dt="2025-02-21T11:52:10.211" v="751" actId="962"/>
          <ac:picMkLst>
            <pc:docMk/>
            <pc:sldMk cId="173449738" sldId="315"/>
            <ac:picMk id="11" creationId="{F22DDEBC-42A4-C822-B301-CC4301BB5763}"/>
          </ac:picMkLst>
        </pc:picChg>
        <pc:picChg chg="add del mod">
          <ac:chgData name="Niemelä Anni" userId="22b65f94-7b80-4d2c-8abf-a0d214d163c6" providerId="ADAL" clId="{C029FBA6-A30D-4A61-9F52-7E9295C49E82}" dt="2025-02-21T11:41:00.940" v="246" actId="478"/>
          <ac:picMkLst>
            <pc:docMk/>
            <pc:sldMk cId="173449738" sldId="315"/>
            <ac:picMk id="1026" creationId="{549B783F-CD39-EA59-2F88-66B19FC5DE71}"/>
          </ac:picMkLst>
        </pc:picChg>
      </pc:sldChg>
      <pc:sldChg chg="addSp delSp modSp mod">
        <pc:chgData name="Niemelä Anni" userId="22b65f94-7b80-4d2c-8abf-a0d214d163c6" providerId="ADAL" clId="{C029FBA6-A30D-4A61-9F52-7E9295C49E82}" dt="2025-02-21T12:04:38.770" v="1939" actId="20577"/>
        <pc:sldMkLst>
          <pc:docMk/>
          <pc:sldMk cId="1786306995" sldId="316"/>
        </pc:sldMkLst>
        <pc:spChg chg="mod">
          <ac:chgData name="Niemelä Anni" userId="22b65f94-7b80-4d2c-8abf-a0d214d163c6" providerId="ADAL" clId="{C029FBA6-A30D-4A61-9F52-7E9295C49E82}" dt="2025-02-21T12:04:15.379" v="1892" actId="20577"/>
          <ac:spMkLst>
            <pc:docMk/>
            <pc:sldMk cId="1786306995" sldId="316"/>
            <ac:spMk id="2" creationId="{959A0510-AA15-3496-66E4-A9A79A7EEFA7}"/>
          </ac:spMkLst>
        </pc:spChg>
        <pc:spChg chg="add mod">
          <ac:chgData name="Niemelä Anni" userId="22b65f94-7b80-4d2c-8abf-a0d214d163c6" providerId="ADAL" clId="{C029FBA6-A30D-4A61-9F52-7E9295C49E82}" dt="2025-02-21T12:04:38.770" v="1939" actId="20577"/>
          <ac:spMkLst>
            <pc:docMk/>
            <pc:sldMk cId="1786306995" sldId="316"/>
            <ac:spMk id="6" creationId="{9E52C735-9955-7A6B-2712-ED950B5B4E49}"/>
          </ac:spMkLst>
        </pc:spChg>
        <pc:picChg chg="del">
          <ac:chgData name="Niemelä Anni" userId="22b65f94-7b80-4d2c-8abf-a0d214d163c6" providerId="ADAL" clId="{C029FBA6-A30D-4A61-9F52-7E9295C49E82}" dt="2025-02-21T12:04:17.491" v="1893" actId="478"/>
          <ac:picMkLst>
            <pc:docMk/>
            <pc:sldMk cId="1786306995" sldId="316"/>
            <ac:picMk id="5" creationId="{2FE582C7-0E7B-A1A2-8B0C-3ECDEF68D248}"/>
          </ac:picMkLst>
        </pc:picChg>
      </pc:sldChg>
      <pc:sldChg chg="del">
        <pc:chgData name="Niemelä Anni" userId="22b65f94-7b80-4d2c-8abf-a0d214d163c6" providerId="ADAL" clId="{C029FBA6-A30D-4A61-9F52-7E9295C49E82}" dt="2025-02-21T12:06:49.826" v="2013" actId="47"/>
        <pc:sldMkLst>
          <pc:docMk/>
          <pc:sldMk cId="419540141" sldId="317"/>
        </pc:sldMkLst>
      </pc:sldChg>
      <pc:sldChg chg="del">
        <pc:chgData name="Niemelä Anni" userId="22b65f94-7b80-4d2c-8abf-a0d214d163c6" providerId="ADAL" clId="{C029FBA6-A30D-4A61-9F52-7E9295C49E82}" dt="2025-02-21T12:06:49.335" v="2012" actId="47"/>
        <pc:sldMkLst>
          <pc:docMk/>
          <pc:sldMk cId="3168352908" sldId="318"/>
        </pc:sldMkLst>
      </pc:sldChg>
      <pc:sldChg chg="del">
        <pc:chgData name="Niemelä Anni" userId="22b65f94-7b80-4d2c-8abf-a0d214d163c6" providerId="ADAL" clId="{C029FBA6-A30D-4A61-9F52-7E9295C49E82}" dt="2025-02-21T12:06:40.600" v="1992" actId="47"/>
        <pc:sldMkLst>
          <pc:docMk/>
          <pc:sldMk cId="3268665202" sldId="319"/>
        </pc:sldMkLst>
      </pc:sldChg>
      <pc:sldChg chg="del">
        <pc:chgData name="Niemelä Anni" userId="22b65f94-7b80-4d2c-8abf-a0d214d163c6" providerId="ADAL" clId="{C029FBA6-A30D-4A61-9F52-7E9295C49E82}" dt="2025-02-21T12:06:42.401" v="1997" actId="47"/>
        <pc:sldMkLst>
          <pc:docMk/>
          <pc:sldMk cId="518125480" sldId="320"/>
        </pc:sldMkLst>
      </pc:sldChg>
      <pc:sldChg chg="del">
        <pc:chgData name="Niemelä Anni" userId="22b65f94-7b80-4d2c-8abf-a0d214d163c6" providerId="ADAL" clId="{C029FBA6-A30D-4A61-9F52-7E9295C49E82}" dt="2025-02-21T12:06:40.989" v="1993" actId="47"/>
        <pc:sldMkLst>
          <pc:docMk/>
          <pc:sldMk cId="591557956" sldId="321"/>
        </pc:sldMkLst>
      </pc:sldChg>
      <pc:sldChg chg="del">
        <pc:chgData name="Niemelä Anni" userId="22b65f94-7b80-4d2c-8abf-a0d214d163c6" providerId="ADAL" clId="{C029FBA6-A30D-4A61-9F52-7E9295C49E82}" dt="2025-02-21T12:06:41.352" v="1994" actId="47"/>
        <pc:sldMkLst>
          <pc:docMk/>
          <pc:sldMk cId="1368584116" sldId="322"/>
        </pc:sldMkLst>
      </pc:sldChg>
      <pc:sldChg chg="modSp mod ord">
        <pc:chgData name="Niemelä Anni" userId="22b65f94-7b80-4d2c-8abf-a0d214d163c6" providerId="ADAL" clId="{C029FBA6-A30D-4A61-9F52-7E9295C49E82}" dt="2025-02-21T11:36:13.968" v="48"/>
        <pc:sldMkLst>
          <pc:docMk/>
          <pc:sldMk cId="3153360602" sldId="323"/>
        </pc:sldMkLst>
        <pc:spChg chg="mod">
          <ac:chgData name="Niemelä Anni" userId="22b65f94-7b80-4d2c-8abf-a0d214d163c6" providerId="ADAL" clId="{C029FBA6-A30D-4A61-9F52-7E9295C49E82}" dt="2025-02-21T11:36:08.473" v="46" actId="20577"/>
          <ac:spMkLst>
            <pc:docMk/>
            <pc:sldMk cId="3153360602" sldId="323"/>
            <ac:spMk id="2" creationId="{22E6B56A-72BA-BC78-B66B-095EC6AB329D}"/>
          </ac:spMkLst>
        </pc:spChg>
      </pc:sldChg>
      <pc:sldChg chg="del">
        <pc:chgData name="Niemelä Anni" userId="22b65f94-7b80-4d2c-8abf-a0d214d163c6" providerId="ADAL" clId="{C029FBA6-A30D-4A61-9F52-7E9295C49E82}" dt="2025-02-21T12:06:41.699" v="1995" actId="47"/>
        <pc:sldMkLst>
          <pc:docMk/>
          <pc:sldMk cId="4047141294" sldId="324"/>
        </pc:sldMkLst>
      </pc:sldChg>
      <pc:sldChg chg="del">
        <pc:chgData name="Niemelä Anni" userId="22b65f94-7b80-4d2c-8abf-a0d214d163c6" providerId="ADAL" clId="{C029FBA6-A30D-4A61-9F52-7E9295C49E82}" dt="2025-02-21T12:06:42.051" v="1996" actId="47"/>
        <pc:sldMkLst>
          <pc:docMk/>
          <pc:sldMk cId="3317552857" sldId="325"/>
        </pc:sldMkLst>
      </pc:sldChg>
      <pc:sldChg chg="modSp mod ord">
        <pc:chgData name="Niemelä Anni" userId="22b65f94-7b80-4d2c-8abf-a0d214d163c6" providerId="ADAL" clId="{C029FBA6-A30D-4A61-9F52-7E9295C49E82}" dt="2025-02-21T11:37:02.608" v="119"/>
        <pc:sldMkLst>
          <pc:docMk/>
          <pc:sldMk cId="2199272049" sldId="326"/>
        </pc:sldMkLst>
        <pc:spChg chg="mod">
          <ac:chgData name="Niemelä Anni" userId="22b65f94-7b80-4d2c-8abf-a0d214d163c6" providerId="ADAL" clId="{C029FBA6-A30D-4A61-9F52-7E9295C49E82}" dt="2025-02-21T11:36:58.378" v="117" actId="1076"/>
          <ac:spMkLst>
            <pc:docMk/>
            <pc:sldMk cId="2199272049" sldId="326"/>
            <ac:spMk id="2" creationId="{4E658D06-96A6-5A17-FD7B-FB313D6C4805}"/>
          </ac:spMkLst>
        </pc:spChg>
      </pc:sldChg>
      <pc:sldChg chg="del">
        <pc:chgData name="Niemelä Anni" userId="22b65f94-7b80-4d2c-8abf-a0d214d163c6" providerId="ADAL" clId="{C029FBA6-A30D-4A61-9F52-7E9295C49E82}" dt="2025-02-21T12:06:42.900" v="1998" actId="47"/>
        <pc:sldMkLst>
          <pc:docMk/>
          <pc:sldMk cId="2581655757" sldId="327"/>
        </pc:sldMkLst>
      </pc:sldChg>
      <pc:sldChg chg="modSp mod ord">
        <pc:chgData name="Niemelä Anni" userId="22b65f94-7b80-4d2c-8abf-a0d214d163c6" providerId="ADAL" clId="{C029FBA6-A30D-4A61-9F52-7E9295C49E82}" dt="2025-02-21T11:35:06.138" v="6"/>
        <pc:sldMkLst>
          <pc:docMk/>
          <pc:sldMk cId="1636202453" sldId="328"/>
        </pc:sldMkLst>
        <pc:spChg chg="mod">
          <ac:chgData name="Niemelä Anni" userId="22b65f94-7b80-4d2c-8abf-a0d214d163c6" providerId="ADAL" clId="{C029FBA6-A30D-4A61-9F52-7E9295C49E82}" dt="2025-02-21T11:35:03.378" v="4" actId="20577"/>
          <ac:spMkLst>
            <pc:docMk/>
            <pc:sldMk cId="1636202453" sldId="328"/>
            <ac:spMk id="2" creationId="{7EDA3E95-3716-63C9-4DD7-58DE06A85F16}"/>
          </ac:spMkLst>
        </pc:spChg>
      </pc:sldChg>
      <pc:sldChg chg="del">
        <pc:chgData name="Niemelä Anni" userId="22b65f94-7b80-4d2c-8abf-a0d214d163c6" providerId="ADAL" clId="{C029FBA6-A30D-4A61-9F52-7E9295C49E82}" dt="2025-02-21T12:06:48.919" v="2011" actId="47"/>
        <pc:sldMkLst>
          <pc:docMk/>
          <pc:sldMk cId="2950628650" sldId="329"/>
        </pc:sldMkLst>
      </pc:sldChg>
      <pc:sldChg chg="del">
        <pc:chgData name="Niemelä Anni" userId="22b65f94-7b80-4d2c-8abf-a0d214d163c6" providerId="ADAL" clId="{C029FBA6-A30D-4A61-9F52-7E9295C49E82}" dt="2025-02-21T12:06:43.244" v="1999" actId="47"/>
        <pc:sldMkLst>
          <pc:docMk/>
          <pc:sldMk cId="3011572840" sldId="330"/>
        </pc:sldMkLst>
      </pc:sldChg>
      <pc:sldChg chg="del">
        <pc:chgData name="Niemelä Anni" userId="22b65f94-7b80-4d2c-8abf-a0d214d163c6" providerId="ADAL" clId="{C029FBA6-A30D-4A61-9F52-7E9295C49E82}" dt="2025-02-21T12:06:43.713" v="2000" actId="47"/>
        <pc:sldMkLst>
          <pc:docMk/>
          <pc:sldMk cId="121696956" sldId="331"/>
        </pc:sldMkLst>
      </pc:sldChg>
      <pc:sldChg chg="del">
        <pc:chgData name="Niemelä Anni" userId="22b65f94-7b80-4d2c-8abf-a0d214d163c6" providerId="ADAL" clId="{C029FBA6-A30D-4A61-9F52-7E9295C49E82}" dt="2025-02-21T12:06:44.085" v="2001" actId="47"/>
        <pc:sldMkLst>
          <pc:docMk/>
          <pc:sldMk cId="2322905697" sldId="332"/>
        </pc:sldMkLst>
      </pc:sldChg>
      <pc:sldChg chg="del">
        <pc:chgData name="Niemelä Anni" userId="22b65f94-7b80-4d2c-8abf-a0d214d163c6" providerId="ADAL" clId="{C029FBA6-A30D-4A61-9F52-7E9295C49E82}" dt="2025-02-21T12:06:44.531" v="2002" actId="47"/>
        <pc:sldMkLst>
          <pc:docMk/>
          <pc:sldMk cId="1823153727" sldId="333"/>
        </pc:sldMkLst>
      </pc:sldChg>
      <pc:sldChg chg="del">
        <pc:chgData name="Niemelä Anni" userId="22b65f94-7b80-4d2c-8abf-a0d214d163c6" providerId="ADAL" clId="{C029FBA6-A30D-4A61-9F52-7E9295C49E82}" dt="2025-02-21T12:06:45.128" v="2003" actId="47"/>
        <pc:sldMkLst>
          <pc:docMk/>
          <pc:sldMk cId="868674496" sldId="334"/>
        </pc:sldMkLst>
      </pc:sldChg>
      <pc:sldChg chg="del">
        <pc:chgData name="Niemelä Anni" userId="22b65f94-7b80-4d2c-8abf-a0d214d163c6" providerId="ADAL" clId="{C029FBA6-A30D-4A61-9F52-7E9295C49E82}" dt="2025-02-21T12:06:45.502" v="2004" actId="47"/>
        <pc:sldMkLst>
          <pc:docMk/>
          <pc:sldMk cId="3673545193" sldId="335"/>
        </pc:sldMkLst>
      </pc:sldChg>
      <pc:sldChg chg="del">
        <pc:chgData name="Niemelä Anni" userId="22b65f94-7b80-4d2c-8abf-a0d214d163c6" providerId="ADAL" clId="{C029FBA6-A30D-4A61-9F52-7E9295C49E82}" dt="2025-02-21T12:06:45.904" v="2005" actId="47"/>
        <pc:sldMkLst>
          <pc:docMk/>
          <pc:sldMk cId="1606458059" sldId="336"/>
        </pc:sldMkLst>
      </pc:sldChg>
      <pc:sldChg chg="del">
        <pc:chgData name="Niemelä Anni" userId="22b65f94-7b80-4d2c-8abf-a0d214d163c6" providerId="ADAL" clId="{C029FBA6-A30D-4A61-9F52-7E9295C49E82}" dt="2025-02-21T12:06:46.429" v="2006" actId="47"/>
        <pc:sldMkLst>
          <pc:docMk/>
          <pc:sldMk cId="2511373892" sldId="337"/>
        </pc:sldMkLst>
      </pc:sldChg>
      <pc:sldChg chg="del">
        <pc:chgData name="Niemelä Anni" userId="22b65f94-7b80-4d2c-8abf-a0d214d163c6" providerId="ADAL" clId="{C029FBA6-A30D-4A61-9F52-7E9295C49E82}" dt="2025-02-21T12:06:46.717" v="2007" actId="47"/>
        <pc:sldMkLst>
          <pc:docMk/>
          <pc:sldMk cId="3728900589" sldId="338"/>
        </pc:sldMkLst>
      </pc:sldChg>
      <pc:sldChg chg="del">
        <pc:chgData name="Niemelä Anni" userId="22b65f94-7b80-4d2c-8abf-a0d214d163c6" providerId="ADAL" clId="{C029FBA6-A30D-4A61-9F52-7E9295C49E82}" dt="2025-02-21T12:06:47.224" v="2008" actId="47"/>
        <pc:sldMkLst>
          <pc:docMk/>
          <pc:sldMk cId="1646034778" sldId="339"/>
        </pc:sldMkLst>
      </pc:sldChg>
      <pc:sldChg chg="del">
        <pc:chgData name="Niemelä Anni" userId="22b65f94-7b80-4d2c-8abf-a0d214d163c6" providerId="ADAL" clId="{C029FBA6-A30D-4A61-9F52-7E9295C49E82}" dt="2025-02-21T12:06:47.628" v="2009" actId="47"/>
        <pc:sldMkLst>
          <pc:docMk/>
          <pc:sldMk cId="1941783359" sldId="340"/>
        </pc:sldMkLst>
      </pc:sldChg>
      <pc:sldChg chg="del">
        <pc:chgData name="Niemelä Anni" userId="22b65f94-7b80-4d2c-8abf-a0d214d163c6" providerId="ADAL" clId="{C029FBA6-A30D-4A61-9F52-7E9295C49E82}" dt="2025-02-21T12:06:48.263" v="2010" actId="47"/>
        <pc:sldMkLst>
          <pc:docMk/>
          <pc:sldMk cId="2861952739" sldId="341"/>
        </pc:sldMkLst>
      </pc:sldChg>
      <pc:sldChg chg="modSp add mod">
        <pc:chgData name="Niemelä Anni" userId="22b65f94-7b80-4d2c-8abf-a0d214d163c6" providerId="ADAL" clId="{C029FBA6-A30D-4A61-9F52-7E9295C49E82}" dt="2025-02-21T11:37:34.198" v="176" actId="20577"/>
        <pc:sldMkLst>
          <pc:docMk/>
          <pc:sldMk cId="130659259" sldId="342"/>
        </pc:sldMkLst>
        <pc:spChg chg="mod">
          <ac:chgData name="Niemelä Anni" userId="22b65f94-7b80-4d2c-8abf-a0d214d163c6" providerId="ADAL" clId="{C029FBA6-A30D-4A61-9F52-7E9295C49E82}" dt="2025-02-21T11:37:34.198" v="176" actId="20577"/>
          <ac:spMkLst>
            <pc:docMk/>
            <pc:sldMk cId="130659259" sldId="342"/>
            <ac:spMk id="2" creationId="{6E14E8A4-4161-897C-6192-7704BDB37249}"/>
          </ac:spMkLst>
        </pc:spChg>
      </pc:sldChg>
      <pc:sldChg chg="modSp add mod ord">
        <pc:chgData name="Niemelä Anni" userId="22b65f94-7b80-4d2c-8abf-a0d214d163c6" providerId="ADAL" clId="{C029FBA6-A30D-4A61-9F52-7E9295C49E82}" dt="2025-02-21T11:37:49.727" v="191" actId="20577"/>
        <pc:sldMkLst>
          <pc:docMk/>
          <pc:sldMk cId="4256809854" sldId="343"/>
        </pc:sldMkLst>
        <pc:spChg chg="mod">
          <ac:chgData name="Niemelä Anni" userId="22b65f94-7b80-4d2c-8abf-a0d214d163c6" providerId="ADAL" clId="{C029FBA6-A30D-4A61-9F52-7E9295C49E82}" dt="2025-02-21T11:37:49.727" v="191" actId="20577"/>
          <ac:spMkLst>
            <pc:docMk/>
            <pc:sldMk cId="4256809854" sldId="343"/>
            <ac:spMk id="2" creationId="{E43B7292-746B-E967-10D3-F777392F5575}"/>
          </ac:spMkLst>
        </pc:spChg>
      </pc:sldChg>
      <pc:sldChg chg="delSp modSp add mod">
        <pc:chgData name="Niemelä Anni" userId="22b65f94-7b80-4d2c-8abf-a0d214d163c6" providerId="ADAL" clId="{C029FBA6-A30D-4A61-9F52-7E9295C49E82}" dt="2025-02-21T11:42:45.323" v="286"/>
        <pc:sldMkLst>
          <pc:docMk/>
          <pc:sldMk cId="647406844" sldId="344"/>
        </pc:sldMkLst>
        <pc:spChg chg="mod">
          <ac:chgData name="Niemelä Anni" userId="22b65f94-7b80-4d2c-8abf-a0d214d163c6" providerId="ADAL" clId="{C029FBA6-A30D-4A61-9F52-7E9295C49E82}" dt="2025-02-21T11:42:33.532" v="284" actId="20577"/>
          <ac:spMkLst>
            <pc:docMk/>
            <pc:sldMk cId="647406844" sldId="344"/>
            <ac:spMk id="2" creationId="{6D81DDB5-D9EC-D51B-F980-02C17E2E19C0}"/>
          </ac:spMkLst>
        </pc:spChg>
        <pc:spChg chg="mod">
          <ac:chgData name="Niemelä Anni" userId="22b65f94-7b80-4d2c-8abf-a0d214d163c6" providerId="ADAL" clId="{C029FBA6-A30D-4A61-9F52-7E9295C49E82}" dt="2025-02-21T11:42:45.323" v="286"/>
          <ac:spMkLst>
            <pc:docMk/>
            <pc:sldMk cId="647406844" sldId="344"/>
            <ac:spMk id="7" creationId="{E2E02E1C-2E14-57A9-BB30-124B8DADF57C}"/>
          </ac:spMkLst>
        </pc:spChg>
        <pc:picChg chg="del">
          <ac:chgData name="Niemelä Anni" userId="22b65f94-7b80-4d2c-8abf-a0d214d163c6" providerId="ADAL" clId="{C029FBA6-A30D-4A61-9F52-7E9295C49E82}" dt="2025-02-21T11:42:35.413" v="285" actId="478"/>
          <ac:picMkLst>
            <pc:docMk/>
            <pc:sldMk cId="647406844" sldId="344"/>
            <ac:picMk id="11" creationId="{CAA79836-5B1B-82FF-9B75-69DA7C7D5F1D}"/>
          </ac:picMkLst>
        </pc:picChg>
      </pc:sldChg>
      <pc:sldChg chg="modSp add mod">
        <pc:chgData name="Niemelä Anni" userId="22b65f94-7b80-4d2c-8abf-a0d214d163c6" providerId="ADAL" clId="{C029FBA6-A30D-4A61-9F52-7E9295C49E82}" dt="2025-02-21T11:43:23.636" v="307"/>
        <pc:sldMkLst>
          <pc:docMk/>
          <pc:sldMk cId="2583799937" sldId="345"/>
        </pc:sldMkLst>
        <pc:spChg chg="mod">
          <ac:chgData name="Niemelä Anni" userId="22b65f94-7b80-4d2c-8abf-a0d214d163c6" providerId="ADAL" clId="{C029FBA6-A30D-4A61-9F52-7E9295C49E82}" dt="2025-02-21T11:43:16.711" v="306" actId="20577"/>
          <ac:spMkLst>
            <pc:docMk/>
            <pc:sldMk cId="2583799937" sldId="345"/>
            <ac:spMk id="2" creationId="{9EB20FB5-FEC7-FCE3-2886-379CF8AB38ED}"/>
          </ac:spMkLst>
        </pc:spChg>
        <pc:spChg chg="mod">
          <ac:chgData name="Niemelä Anni" userId="22b65f94-7b80-4d2c-8abf-a0d214d163c6" providerId="ADAL" clId="{C029FBA6-A30D-4A61-9F52-7E9295C49E82}" dt="2025-02-21T11:43:23.636" v="307"/>
          <ac:spMkLst>
            <pc:docMk/>
            <pc:sldMk cId="2583799937" sldId="345"/>
            <ac:spMk id="7" creationId="{C41E389F-4E55-85BE-54A7-F652370F309F}"/>
          </ac:spMkLst>
        </pc:spChg>
      </pc:sldChg>
      <pc:sldChg chg="modSp add mod">
        <pc:chgData name="Niemelä Anni" userId="22b65f94-7b80-4d2c-8abf-a0d214d163c6" providerId="ADAL" clId="{C029FBA6-A30D-4A61-9F52-7E9295C49E82}" dt="2025-02-21T11:45:02.758" v="447" actId="5793"/>
        <pc:sldMkLst>
          <pc:docMk/>
          <pc:sldMk cId="3109070607" sldId="346"/>
        </pc:sldMkLst>
        <pc:spChg chg="mod">
          <ac:chgData name="Niemelä Anni" userId="22b65f94-7b80-4d2c-8abf-a0d214d163c6" providerId="ADAL" clId="{C029FBA6-A30D-4A61-9F52-7E9295C49E82}" dt="2025-02-21T11:45:02.758" v="447" actId="5793"/>
          <ac:spMkLst>
            <pc:docMk/>
            <pc:sldMk cId="3109070607" sldId="346"/>
            <ac:spMk id="2" creationId="{769A7AF1-EC29-F9A6-636E-CF22501E61F4}"/>
          </ac:spMkLst>
        </pc:spChg>
        <pc:spChg chg="mod">
          <ac:chgData name="Niemelä Anni" userId="22b65f94-7b80-4d2c-8abf-a0d214d163c6" providerId="ADAL" clId="{C029FBA6-A30D-4A61-9F52-7E9295C49E82}" dt="2025-02-21T11:44:20.251" v="380"/>
          <ac:spMkLst>
            <pc:docMk/>
            <pc:sldMk cId="3109070607" sldId="346"/>
            <ac:spMk id="7" creationId="{06736CE9-7E5D-1B9D-B2AB-41A3F900E60C}"/>
          </ac:spMkLst>
        </pc:spChg>
      </pc:sldChg>
      <pc:sldChg chg="addSp delSp modSp add mod">
        <pc:chgData name="Niemelä Anni" userId="22b65f94-7b80-4d2c-8abf-a0d214d163c6" providerId="ADAL" clId="{C029FBA6-A30D-4A61-9F52-7E9295C49E82}" dt="2025-02-21T11:52:01.108" v="750" actId="962"/>
        <pc:sldMkLst>
          <pc:docMk/>
          <pc:sldMk cId="57613034" sldId="347"/>
        </pc:sldMkLst>
        <pc:spChg chg="mod">
          <ac:chgData name="Niemelä Anni" userId="22b65f94-7b80-4d2c-8abf-a0d214d163c6" providerId="ADAL" clId="{C029FBA6-A30D-4A61-9F52-7E9295C49E82}" dt="2025-02-21T11:50:53.302" v="494" actId="20577"/>
          <ac:spMkLst>
            <pc:docMk/>
            <pc:sldMk cId="57613034" sldId="347"/>
            <ac:spMk id="2" creationId="{0909538B-258A-2579-057F-D94939744E03}"/>
          </ac:spMkLst>
        </pc:spChg>
        <pc:spChg chg="add del mod">
          <ac:chgData name="Niemelä Anni" userId="22b65f94-7b80-4d2c-8abf-a0d214d163c6" providerId="ADAL" clId="{C029FBA6-A30D-4A61-9F52-7E9295C49E82}" dt="2025-02-21T11:51:35.638" v="568" actId="1076"/>
          <ac:spMkLst>
            <pc:docMk/>
            <pc:sldMk cId="57613034" sldId="347"/>
            <ac:spMk id="7" creationId="{99F101AC-2D54-EA32-F28A-174A6D8992DA}"/>
          </ac:spMkLst>
        </pc:spChg>
        <pc:picChg chg="add mod">
          <ac:chgData name="Niemelä Anni" userId="22b65f94-7b80-4d2c-8abf-a0d214d163c6" providerId="ADAL" clId="{C029FBA6-A30D-4A61-9F52-7E9295C49E82}" dt="2025-02-21T11:52:01.108" v="750" actId="962"/>
          <ac:picMkLst>
            <pc:docMk/>
            <pc:sldMk cId="57613034" sldId="347"/>
            <ac:picMk id="3" creationId="{4ADB6071-5175-2903-D00F-32C2F1FDF797}"/>
          </ac:picMkLst>
        </pc:picChg>
      </pc:sldChg>
      <pc:sldChg chg="modSp add mod ord">
        <pc:chgData name="Niemelä Anni" userId="22b65f94-7b80-4d2c-8abf-a0d214d163c6" providerId="ADAL" clId="{C029FBA6-A30D-4A61-9F52-7E9295C49E82}" dt="2025-02-21T11:53:55.772" v="803" actId="20577"/>
        <pc:sldMkLst>
          <pc:docMk/>
          <pc:sldMk cId="3030728819" sldId="348"/>
        </pc:sldMkLst>
        <pc:spChg chg="mod">
          <ac:chgData name="Niemelä Anni" userId="22b65f94-7b80-4d2c-8abf-a0d214d163c6" providerId="ADAL" clId="{C029FBA6-A30D-4A61-9F52-7E9295C49E82}" dt="2025-02-21T11:53:55.772" v="803" actId="20577"/>
          <ac:spMkLst>
            <pc:docMk/>
            <pc:sldMk cId="3030728819" sldId="348"/>
            <ac:spMk id="2" creationId="{CE602FEB-E38B-EF7F-ABD4-9289F7F91928}"/>
          </ac:spMkLst>
        </pc:spChg>
        <pc:spChg chg="mod">
          <ac:chgData name="Niemelä Anni" userId="22b65f94-7b80-4d2c-8abf-a0d214d163c6" providerId="ADAL" clId="{C029FBA6-A30D-4A61-9F52-7E9295C49E82}" dt="2025-02-21T11:53:37.511" v="755"/>
          <ac:spMkLst>
            <pc:docMk/>
            <pc:sldMk cId="3030728819" sldId="348"/>
            <ac:spMk id="7" creationId="{4BF5C5D0-5A72-0F2F-24C4-731B552FAE84}"/>
          </ac:spMkLst>
        </pc:spChg>
      </pc:sldChg>
      <pc:sldChg chg="modSp add mod ord">
        <pc:chgData name="Niemelä Anni" userId="22b65f94-7b80-4d2c-8abf-a0d214d163c6" providerId="ADAL" clId="{C029FBA6-A30D-4A61-9F52-7E9295C49E82}" dt="2025-02-21T11:54:48.972" v="848" actId="20577"/>
        <pc:sldMkLst>
          <pc:docMk/>
          <pc:sldMk cId="3789461389" sldId="349"/>
        </pc:sldMkLst>
        <pc:spChg chg="mod">
          <ac:chgData name="Niemelä Anni" userId="22b65f94-7b80-4d2c-8abf-a0d214d163c6" providerId="ADAL" clId="{C029FBA6-A30D-4A61-9F52-7E9295C49E82}" dt="2025-02-21T11:54:48.972" v="848" actId="20577"/>
          <ac:spMkLst>
            <pc:docMk/>
            <pc:sldMk cId="3789461389" sldId="349"/>
            <ac:spMk id="2" creationId="{BA1AB342-07C8-B552-99C9-C5798194F4A8}"/>
          </ac:spMkLst>
        </pc:spChg>
      </pc:sldChg>
      <pc:sldChg chg="addSp delSp modSp add mod">
        <pc:chgData name="Niemelä Anni" userId="22b65f94-7b80-4d2c-8abf-a0d214d163c6" providerId="ADAL" clId="{C029FBA6-A30D-4A61-9F52-7E9295C49E82}" dt="2025-02-21T12:39:07.937" v="2017" actId="478"/>
        <pc:sldMkLst>
          <pc:docMk/>
          <pc:sldMk cId="760676786" sldId="350"/>
        </pc:sldMkLst>
        <pc:spChg chg="del">
          <ac:chgData name="Niemelä Anni" userId="22b65f94-7b80-4d2c-8abf-a0d214d163c6" providerId="ADAL" clId="{C029FBA6-A30D-4A61-9F52-7E9295C49E82}" dt="2025-02-21T12:39:07.937" v="2017" actId="478"/>
          <ac:spMkLst>
            <pc:docMk/>
            <pc:sldMk cId="760676786" sldId="350"/>
            <ac:spMk id="4" creationId="{53B5C76F-B2A3-02B8-4D33-F31293C15D76}"/>
          </ac:spMkLst>
        </pc:spChg>
        <pc:spChg chg="mod">
          <ac:chgData name="Niemelä Anni" userId="22b65f94-7b80-4d2c-8abf-a0d214d163c6" providerId="ADAL" clId="{C029FBA6-A30D-4A61-9F52-7E9295C49E82}" dt="2025-02-21T12:38:17.586" v="2015" actId="20577"/>
          <ac:spMkLst>
            <pc:docMk/>
            <pc:sldMk cId="760676786" sldId="350"/>
            <ac:spMk id="5" creationId="{244AE3B4-8723-98DB-819C-0ACC25FB597C}"/>
          </ac:spMkLst>
        </pc:spChg>
        <pc:picChg chg="add mod">
          <ac:chgData name="Niemelä Anni" userId="22b65f94-7b80-4d2c-8abf-a0d214d163c6" providerId="ADAL" clId="{C029FBA6-A30D-4A61-9F52-7E9295C49E82}" dt="2025-02-21T11:58:12.438" v="1029" actId="962"/>
          <ac:picMkLst>
            <pc:docMk/>
            <pc:sldMk cId="760676786" sldId="350"/>
            <ac:picMk id="2" creationId="{32333B61-3C0C-DC12-5472-EC992BFA7D52}"/>
          </ac:picMkLst>
        </pc:picChg>
        <pc:picChg chg="add mod">
          <ac:chgData name="Niemelä Anni" userId="22b65f94-7b80-4d2c-8abf-a0d214d163c6" providerId="ADAL" clId="{C029FBA6-A30D-4A61-9F52-7E9295C49E82}" dt="2025-02-21T11:58:02.554" v="959" actId="962"/>
          <ac:picMkLst>
            <pc:docMk/>
            <pc:sldMk cId="760676786" sldId="350"/>
            <ac:picMk id="3" creationId="{04BE5CC3-74CB-5C0B-8081-36FD4CEF7FFB}"/>
          </ac:picMkLst>
        </pc:picChg>
        <pc:picChg chg="del">
          <ac:chgData name="Niemelä Anni" userId="22b65f94-7b80-4d2c-8abf-a0d214d163c6" providerId="ADAL" clId="{C029FBA6-A30D-4A61-9F52-7E9295C49E82}" dt="2025-02-21T11:57:33.611" v="946" actId="478"/>
          <ac:picMkLst>
            <pc:docMk/>
            <pc:sldMk cId="760676786" sldId="350"/>
            <ac:picMk id="6" creationId="{678BD221-9AD9-130F-3250-127219A5806C}"/>
          </ac:picMkLst>
        </pc:picChg>
        <pc:picChg chg="del">
          <ac:chgData name="Niemelä Anni" userId="22b65f94-7b80-4d2c-8abf-a0d214d163c6" providerId="ADAL" clId="{C029FBA6-A30D-4A61-9F52-7E9295C49E82}" dt="2025-02-21T11:57:35.235" v="947" actId="478"/>
          <ac:picMkLst>
            <pc:docMk/>
            <pc:sldMk cId="760676786" sldId="350"/>
            <ac:picMk id="7" creationId="{C20C2796-98D9-C937-D133-65775B9D6CA9}"/>
          </ac:picMkLst>
        </pc:picChg>
        <pc:picChg chg="del">
          <ac:chgData name="Niemelä Anni" userId="22b65f94-7b80-4d2c-8abf-a0d214d163c6" providerId="ADAL" clId="{C029FBA6-A30D-4A61-9F52-7E9295C49E82}" dt="2025-02-21T11:57:36.860" v="948" actId="478"/>
          <ac:picMkLst>
            <pc:docMk/>
            <pc:sldMk cId="760676786" sldId="350"/>
            <ac:picMk id="8" creationId="{BBE0201A-2924-0AE4-A6F3-08D3824BEDFF}"/>
          </ac:picMkLst>
        </pc:picChg>
      </pc:sldChg>
      <pc:sldChg chg="addSp delSp modSp add mod">
        <pc:chgData name="Niemelä Anni" userId="22b65f94-7b80-4d2c-8abf-a0d214d163c6" providerId="ADAL" clId="{C029FBA6-A30D-4A61-9F52-7E9295C49E82}" dt="2025-02-21T12:39:34.832" v="2022" actId="962"/>
        <pc:sldMkLst>
          <pc:docMk/>
          <pc:sldMk cId="127172258" sldId="351"/>
        </pc:sldMkLst>
        <pc:spChg chg="del">
          <ac:chgData name="Niemelä Anni" userId="22b65f94-7b80-4d2c-8abf-a0d214d163c6" providerId="ADAL" clId="{C029FBA6-A30D-4A61-9F52-7E9295C49E82}" dt="2025-02-21T12:39:23.936" v="2019" actId="478"/>
          <ac:spMkLst>
            <pc:docMk/>
            <pc:sldMk cId="127172258" sldId="351"/>
            <ac:spMk id="4" creationId="{02D1E6B9-3B11-486A-A06C-EA06A7A4557C}"/>
          </ac:spMkLst>
        </pc:spChg>
        <pc:picChg chg="del">
          <ac:chgData name="Niemelä Anni" userId="22b65f94-7b80-4d2c-8abf-a0d214d163c6" providerId="ADAL" clId="{C029FBA6-A30D-4A61-9F52-7E9295C49E82}" dt="2025-02-21T11:59:27.460" v="1402" actId="478"/>
          <ac:picMkLst>
            <pc:docMk/>
            <pc:sldMk cId="127172258" sldId="351"/>
            <ac:picMk id="2" creationId="{4B12F7ED-619C-2FDA-F5BF-3D15B8E2A1BC}"/>
          </ac:picMkLst>
        </pc:picChg>
        <pc:picChg chg="del">
          <ac:chgData name="Niemelä Anni" userId="22b65f94-7b80-4d2c-8abf-a0d214d163c6" providerId="ADAL" clId="{C029FBA6-A30D-4A61-9F52-7E9295C49E82}" dt="2025-02-21T11:59:25.907" v="1401" actId="478"/>
          <ac:picMkLst>
            <pc:docMk/>
            <pc:sldMk cId="127172258" sldId="351"/>
            <ac:picMk id="3" creationId="{FF432756-F8F2-FCCF-06DA-DC71F4A68DF6}"/>
          </ac:picMkLst>
        </pc:picChg>
        <pc:picChg chg="add mod ord">
          <ac:chgData name="Niemelä Anni" userId="22b65f94-7b80-4d2c-8abf-a0d214d163c6" providerId="ADAL" clId="{C029FBA6-A30D-4A61-9F52-7E9295C49E82}" dt="2025-02-21T12:39:29.827" v="2020" actId="13244"/>
          <ac:picMkLst>
            <pc:docMk/>
            <pc:sldMk cId="127172258" sldId="351"/>
            <ac:picMk id="6" creationId="{20CF0DD8-34EC-93FA-281C-4FDA46DDCBC0}"/>
          </ac:picMkLst>
        </pc:picChg>
        <pc:picChg chg="add mod">
          <ac:chgData name="Niemelä Anni" userId="22b65f94-7b80-4d2c-8abf-a0d214d163c6" providerId="ADAL" clId="{C029FBA6-A30D-4A61-9F52-7E9295C49E82}" dt="2025-02-21T12:00:57.417" v="1647" actId="962"/>
          <ac:picMkLst>
            <pc:docMk/>
            <pc:sldMk cId="127172258" sldId="351"/>
            <ac:picMk id="7" creationId="{F7972F19-9E22-A080-1F4F-F0E6ACE4E1F9}"/>
          </ac:picMkLst>
        </pc:picChg>
        <pc:picChg chg="add mod ord">
          <ac:chgData name="Niemelä Anni" userId="22b65f94-7b80-4d2c-8abf-a0d214d163c6" providerId="ADAL" clId="{C029FBA6-A30D-4A61-9F52-7E9295C49E82}" dt="2025-02-21T12:39:34.832" v="2022" actId="962"/>
          <ac:picMkLst>
            <pc:docMk/>
            <pc:sldMk cId="127172258" sldId="351"/>
            <ac:picMk id="8" creationId="{7E80336F-B532-C4A2-B2A9-2B887167A242}"/>
          </ac:picMkLst>
        </pc:picChg>
      </pc:sldChg>
      <pc:sldChg chg="addSp delSp modSp add mod">
        <pc:chgData name="Niemelä Anni" userId="22b65f94-7b80-4d2c-8abf-a0d214d163c6" providerId="ADAL" clId="{C029FBA6-A30D-4A61-9F52-7E9295C49E82}" dt="2025-02-21T12:39:16.769" v="2018" actId="478"/>
        <pc:sldMkLst>
          <pc:docMk/>
          <pc:sldMk cId="337830599" sldId="352"/>
        </pc:sldMkLst>
        <pc:spChg chg="del">
          <ac:chgData name="Niemelä Anni" userId="22b65f94-7b80-4d2c-8abf-a0d214d163c6" providerId="ADAL" clId="{C029FBA6-A30D-4A61-9F52-7E9295C49E82}" dt="2025-02-21T12:39:16.769" v="2018" actId="478"/>
          <ac:spMkLst>
            <pc:docMk/>
            <pc:sldMk cId="337830599" sldId="352"/>
            <ac:spMk id="4" creationId="{5FCE66F1-E29C-1FE6-3A96-F54E9ACCDE75}"/>
          </ac:spMkLst>
        </pc:spChg>
        <pc:spChg chg="mod">
          <ac:chgData name="Niemelä Anni" userId="22b65f94-7b80-4d2c-8abf-a0d214d163c6" providerId="ADAL" clId="{C029FBA6-A30D-4A61-9F52-7E9295C49E82}" dt="2025-02-21T12:02:25.790" v="1734" actId="14100"/>
          <ac:spMkLst>
            <pc:docMk/>
            <pc:sldMk cId="337830599" sldId="352"/>
            <ac:spMk id="5" creationId="{89C6DD05-E0EF-6D37-D7A6-59AE262552AC}"/>
          </ac:spMkLst>
        </pc:spChg>
        <pc:picChg chg="del">
          <ac:chgData name="Niemelä Anni" userId="22b65f94-7b80-4d2c-8abf-a0d214d163c6" providerId="ADAL" clId="{C029FBA6-A30D-4A61-9F52-7E9295C49E82}" dt="2025-02-21T12:02:17.795" v="1728" actId="478"/>
          <ac:picMkLst>
            <pc:docMk/>
            <pc:sldMk cId="337830599" sldId="352"/>
            <ac:picMk id="2" creationId="{5A169EF4-FEB2-8A14-D844-465F8DF7D816}"/>
          </ac:picMkLst>
        </pc:picChg>
        <pc:picChg chg="del">
          <ac:chgData name="Niemelä Anni" userId="22b65f94-7b80-4d2c-8abf-a0d214d163c6" providerId="ADAL" clId="{C029FBA6-A30D-4A61-9F52-7E9295C49E82}" dt="2025-02-21T12:02:16.045" v="1727" actId="478"/>
          <ac:picMkLst>
            <pc:docMk/>
            <pc:sldMk cId="337830599" sldId="352"/>
            <ac:picMk id="3" creationId="{BD362DE1-7067-1EF2-4578-F1FFC89D6EDC}"/>
          </ac:picMkLst>
        </pc:picChg>
        <pc:picChg chg="add mod">
          <ac:chgData name="Niemelä Anni" userId="22b65f94-7b80-4d2c-8abf-a0d214d163c6" providerId="ADAL" clId="{C029FBA6-A30D-4A61-9F52-7E9295C49E82}" dt="2025-02-21T12:03:06.885" v="1871" actId="962"/>
          <ac:picMkLst>
            <pc:docMk/>
            <pc:sldMk cId="337830599" sldId="352"/>
            <ac:picMk id="6" creationId="{84FA032B-C02E-3A45-DEB0-D8A9745C381D}"/>
          </ac:picMkLst>
        </pc:picChg>
        <pc:picChg chg="add mod">
          <ac:chgData name="Niemelä Anni" userId="22b65f94-7b80-4d2c-8abf-a0d214d163c6" providerId="ADAL" clId="{C029FBA6-A30D-4A61-9F52-7E9295C49E82}" dt="2025-02-21T12:03:09.252" v="1872" actId="962"/>
          <ac:picMkLst>
            <pc:docMk/>
            <pc:sldMk cId="337830599" sldId="352"/>
            <ac:picMk id="7" creationId="{85C63819-C13D-5038-8C3F-19F6FCFA49A3}"/>
          </ac:picMkLst>
        </pc:picChg>
      </pc:sldChg>
      <pc:sldChg chg="modSp add mod">
        <pc:chgData name="Niemelä Anni" userId="22b65f94-7b80-4d2c-8abf-a0d214d163c6" providerId="ADAL" clId="{C029FBA6-A30D-4A61-9F52-7E9295C49E82}" dt="2025-02-21T12:05:37.822" v="1970" actId="113"/>
        <pc:sldMkLst>
          <pc:docMk/>
          <pc:sldMk cId="900501953" sldId="353"/>
        </pc:sldMkLst>
        <pc:spChg chg="mod">
          <ac:chgData name="Niemelä Anni" userId="22b65f94-7b80-4d2c-8abf-a0d214d163c6" providerId="ADAL" clId="{C029FBA6-A30D-4A61-9F52-7E9295C49E82}" dt="2025-02-21T12:04:56.444" v="1958" actId="20577"/>
          <ac:spMkLst>
            <pc:docMk/>
            <pc:sldMk cId="900501953" sldId="353"/>
            <ac:spMk id="2" creationId="{F34B4B8F-6563-08AF-C4A3-EFD274057015}"/>
          </ac:spMkLst>
        </pc:spChg>
        <pc:spChg chg="mod">
          <ac:chgData name="Niemelä Anni" userId="22b65f94-7b80-4d2c-8abf-a0d214d163c6" providerId="ADAL" clId="{C029FBA6-A30D-4A61-9F52-7E9295C49E82}" dt="2025-02-21T12:05:37.822" v="1970" actId="113"/>
          <ac:spMkLst>
            <pc:docMk/>
            <pc:sldMk cId="900501953" sldId="353"/>
            <ac:spMk id="6" creationId="{B248518D-EAFF-D2D3-ECA2-6A7DDB4F9211}"/>
          </ac:spMkLst>
        </pc:spChg>
      </pc:sldChg>
      <pc:sldChg chg="modSp add mod">
        <pc:chgData name="Niemelä Anni" userId="22b65f94-7b80-4d2c-8abf-a0d214d163c6" providerId="ADAL" clId="{C029FBA6-A30D-4A61-9F52-7E9295C49E82}" dt="2025-02-21T12:06:31.317" v="1991"/>
        <pc:sldMkLst>
          <pc:docMk/>
          <pc:sldMk cId="2383308770" sldId="354"/>
        </pc:sldMkLst>
        <pc:spChg chg="mod">
          <ac:chgData name="Niemelä Anni" userId="22b65f94-7b80-4d2c-8abf-a0d214d163c6" providerId="ADAL" clId="{C029FBA6-A30D-4A61-9F52-7E9295C49E82}" dt="2025-02-21T12:06:27.957" v="1990" actId="20577"/>
          <ac:spMkLst>
            <pc:docMk/>
            <pc:sldMk cId="2383308770" sldId="354"/>
            <ac:spMk id="2" creationId="{8DFB0D84-32C2-1640-09FD-2671693692E2}"/>
          </ac:spMkLst>
        </pc:spChg>
        <pc:spChg chg="mod">
          <ac:chgData name="Niemelä Anni" userId="22b65f94-7b80-4d2c-8abf-a0d214d163c6" providerId="ADAL" clId="{C029FBA6-A30D-4A61-9F52-7E9295C49E82}" dt="2025-02-21T12:06:31.317" v="1991"/>
          <ac:spMkLst>
            <pc:docMk/>
            <pc:sldMk cId="2383308770" sldId="354"/>
            <ac:spMk id="6" creationId="{3214879F-808B-3AA0-57DA-DF4A4ADC2F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21.2.2025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21.2.2025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uD9oJpyjTs" TargetMode="Externa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w9YYI5UXNw" TargetMode="Externa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singinkaupunginmuseo.fi/2023/04/20/being-black-poimintoja-afrosuomalaisuudesta-tuo-esiin-moniaanista-helsinkia/" TargetMode="Externa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ppoNq-RsQ4E" TargetMode="Externa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0ugoEDlnCo" TargetMode="Externa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5683786" cy="2387600"/>
          </a:xfrm>
        </p:spPr>
        <p:txBody>
          <a:bodyPr/>
          <a:lstStyle/>
          <a:p>
            <a:r>
              <a:rPr lang="en-GB" dirty="0" err="1"/>
              <a:t>Kaikkien</a:t>
            </a:r>
            <a:r>
              <a:rPr lang="en-GB" dirty="0"/>
              <a:t> </a:t>
            </a:r>
            <a:r>
              <a:rPr lang="en-GB" dirty="0" err="1"/>
              <a:t>elävä</a:t>
            </a:r>
            <a:r>
              <a:rPr lang="en-GB" dirty="0"/>
              <a:t> </a:t>
            </a:r>
            <a:r>
              <a:rPr lang="en-GB" dirty="0" err="1"/>
              <a:t>kulttuuriperintö</a:t>
            </a:r>
            <a:endParaRPr lang="en-GB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67D80D2-31B5-0300-85C9-AEE8B57AAD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Työpaja</a:t>
            </a:r>
            <a:r>
              <a:rPr lang="en-GB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47CC8-A6B2-16DC-2C8A-5F5AF08FE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B20FB5-FEC7-FCE3-2886-379CF8AB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 err="1"/>
              <a:t>Latin</a:t>
            </a:r>
            <a:r>
              <a:rPr lang="fi-FI" dirty="0"/>
              <a:t> Folk </a:t>
            </a:r>
            <a:r>
              <a:rPr lang="fi-FI" dirty="0" err="1"/>
              <a:t>Night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87FBDD0-100F-C36B-E89E-E5A51512074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41E389F-4E55-85BE-54A7-F652370F309F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https://www.youtube.com/watch?v=WuD9oJpyjTs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379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F276-324D-08B8-09A4-EFBD45849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9A7AF1-EC29-F9A6-636E-CF22501E6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9815623" cy="986957"/>
          </a:xfrm>
        </p:spPr>
        <p:txBody>
          <a:bodyPr/>
          <a:lstStyle/>
          <a:p>
            <a:br>
              <a:rPr lang="fi-FI" dirty="0"/>
            </a:br>
            <a:r>
              <a:rPr lang="fi-FI" dirty="0"/>
              <a:t>Kolibri – kulttuurisen moninaisuuden festivaali perheille</a:t>
            </a:r>
            <a:br>
              <a:rPr lang="fi-FI" dirty="0"/>
            </a:br>
            <a:r>
              <a:rPr lang="fi-FI" dirty="0"/>
              <a:t>Espoo – Vantaa – Helsinki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8C0E89-3536-FA06-8E52-6B6220DDFE6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6736CE9-7E5D-1B9D-B2AB-41A3F900E60C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https://www.youtube.com/watch?v=sw9YYI5UXNw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907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E59D8-84C0-B5D0-781B-42ACA0E68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9538B-258A-2579-057F-D94939744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6" y="2463546"/>
            <a:ext cx="5225516" cy="986957"/>
          </a:xfrm>
        </p:spPr>
        <p:txBody>
          <a:bodyPr/>
          <a:lstStyle/>
          <a:p>
            <a:r>
              <a:rPr lang="fi-FI" dirty="0"/>
              <a:t>Kansainvälinen arabian kielen päivä 18.12.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E6C8361-9C46-7E39-871D-34CB5839F32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99F101AC-2D54-EA32-F28A-174A6D8992DA}"/>
              </a:ext>
            </a:extLst>
          </p:cNvPr>
          <p:cNvSpPr txBox="1"/>
          <p:nvPr/>
        </p:nvSpPr>
        <p:spPr>
          <a:xfrm>
            <a:off x="677100" y="361846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i="1" dirty="0" err="1"/>
              <a:t>Familia</a:t>
            </a:r>
            <a:r>
              <a:rPr lang="fi-FI" i="1" dirty="0"/>
              <a:t> ry:n järjestämä tapahtuma vuonna 2023</a:t>
            </a:r>
          </a:p>
        </p:txBody>
      </p:sp>
      <p:pic>
        <p:nvPicPr>
          <p:cNvPr id="3" name="Kuva 2" descr="Tapahtumajuliste. &quot;Save the date, Celebrate international arabic language day with us!&quot;">
            <a:extLst>
              <a:ext uri="{FF2B5EF4-FFF2-40B4-BE49-F238E27FC236}">
                <a16:creationId xmlns:a16="http://schemas.microsoft.com/office/drawing/2014/main" id="{4ADB6071-5175-2903-D00F-32C2F1FDF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08" y="1059256"/>
            <a:ext cx="3618883" cy="511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3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8B2C6-3EFA-E390-BF37-74008968B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602FEB-E38B-EF7F-ABD4-9289F7F91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 err="1"/>
              <a:t>Being</a:t>
            </a:r>
            <a:r>
              <a:rPr lang="fi-FI" dirty="0"/>
              <a:t> </a:t>
            </a:r>
            <a:r>
              <a:rPr lang="fi-FI" dirty="0" err="1"/>
              <a:t>black</a:t>
            </a:r>
            <a:r>
              <a:rPr lang="fi-FI" dirty="0"/>
              <a:t> – poimintoja afrosuomalaisuudesta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254C851-B679-4140-45C9-62D007C8C27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BF5C5D0-5A72-0F2F-24C4-731B552FAE84}"/>
              </a:ext>
            </a:extLst>
          </p:cNvPr>
          <p:cNvSpPr txBox="1"/>
          <p:nvPr/>
        </p:nvSpPr>
        <p:spPr>
          <a:xfrm>
            <a:off x="758825" y="3871286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https://www.helsinginkaupunginmuseo.fi/2023/04/20/being-black-poimintoja-afrosuomalaisuudesta-tuo-esiin-moniaanista-helsinkia/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072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AA612-FA8F-BA06-2658-96AF00864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1AB342-07C8-B552-99C9-C5798194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fi-FI" dirty="0"/>
              <a:t>Entä sinun paikkakuntasi?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7EBC4E-1F0B-4800-28E8-35EF32EC692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9461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E16E-6255-A41D-AF52-DB0C69B44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EA5D9983-1EA1-BD40-0C0D-56EA13556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fi-FI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Esittele k</a:t>
            </a:r>
            <a:r>
              <a:rPr lang="fi-FI" sz="1800" i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ulttuurista moninaisuutta edistäviä tapahtumia paikkakunnaltasi, tässä esimerkkejä Oulusta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6" name="Kuva 5" descr="Tapahtumajuliste. Perinteinen ukrainalainen Joulu-katuteatteriesitys">
            <a:extLst>
              <a:ext uri="{FF2B5EF4-FFF2-40B4-BE49-F238E27FC236}">
                <a16:creationId xmlns:a16="http://schemas.microsoft.com/office/drawing/2014/main" id="{253A763F-6019-3AB4-A01E-FCB0B5F2D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48" y="3558273"/>
            <a:ext cx="4521115" cy="2541886"/>
          </a:xfrm>
          <a:prstGeom prst="rect">
            <a:avLst/>
          </a:prstGeom>
        </p:spPr>
      </p:pic>
      <p:pic>
        <p:nvPicPr>
          <p:cNvPr id="7" name="Kuva 6" descr="Tapahtumajuliste. Kansainvälinen joulutori.">
            <a:extLst>
              <a:ext uri="{FF2B5EF4-FFF2-40B4-BE49-F238E27FC236}">
                <a16:creationId xmlns:a16="http://schemas.microsoft.com/office/drawing/2014/main" id="{0A0A29DC-0A5B-D8C8-FA7E-A175C289F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41" y="223392"/>
            <a:ext cx="4288701" cy="2680438"/>
          </a:xfrm>
          <a:prstGeom prst="rect">
            <a:avLst/>
          </a:prstGeom>
        </p:spPr>
      </p:pic>
      <p:pic>
        <p:nvPicPr>
          <p:cNvPr id="8" name="Kuva 7" descr="Tapahtumajuliste. Persiankielinen satutuokio Pekurin kirjastossa.">
            <a:extLst>
              <a:ext uri="{FF2B5EF4-FFF2-40B4-BE49-F238E27FC236}">
                <a16:creationId xmlns:a16="http://schemas.microsoft.com/office/drawing/2014/main" id="{5B8AD914-682B-725F-6E0A-BB4066E1E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71" y="3429000"/>
            <a:ext cx="3128678" cy="27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50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CB418-179B-FDF5-3675-B960EE90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44AE3B4-8723-98DB-819C-0ACC25FB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fi-FI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Esittele k</a:t>
            </a:r>
            <a:r>
              <a:rPr lang="fi-FI" sz="1800" i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ulttuurista moninaisuutta edistäviä tapahtumia paikkakunnaltasi, tässä esimerkkejä Oulusta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2" name="Kuva 1" descr="Värikäs ravintola -tapahtumajuliste">
            <a:extLst>
              <a:ext uri="{FF2B5EF4-FFF2-40B4-BE49-F238E27FC236}">
                <a16:creationId xmlns:a16="http://schemas.microsoft.com/office/drawing/2014/main" id="{32333B61-3C0C-DC12-5472-EC992BFA7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40" y="2150846"/>
            <a:ext cx="3996400" cy="39964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04BE5CC3-74CB-5C0B-8081-36FD4CEF7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57" y="2148071"/>
            <a:ext cx="3996400" cy="39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76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8C1AE-F0EC-7722-ED2B-D81D14A9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89C6DD05-E0EF-6D37-D7A6-59AE2625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49674"/>
            <a:ext cx="3116911" cy="986957"/>
          </a:xfrm>
        </p:spPr>
        <p:txBody>
          <a:bodyPr/>
          <a:lstStyle/>
          <a:p>
            <a:r>
              <a:rPr lang="fi-FI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Esittele k</a:t>
            </a:r>
            <a:r>
              <a:rPr lang="fi-FI" sz="1800" i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ulttuurista moninaisuutta edistäviä tapahtumia paikkakunnaltasi, tässä esimerkkejä Oulusta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6" name="Kuva 5" descr="Tapahtumajuliste. Somalikulttuuritapahtuma Oulun taidemuseolla">
            <a:extLst>
              <a:ext uri="{FF2B5EF4-FFF2-40B4-BE49-F238E27FC236}">
                <a16:creationId xmlns:a16="http://schemas.microsoft.com/office/drawing/2014/main" id="{84FA032B-C02E-3A45-DEB0-D8A9745C3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95" y="1177190"/>
            <a:ext cx="3865707" cy="51542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5C63819-C13D-5038-8C3F-19F6FCFA4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677" y="1177190"/>
            <a:ext cx="3865707" cy="51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0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C58DB-34C9-8D9A-A527-781A7E29D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1E68E613-2946-63E0-22BD-4C8D3304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fi-FI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Esittele k</a:t>
            </a:r>
            <a:r>
              <a:rPr lang="fi-FI" sz="1800" i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ulttuurista moninaisuutta edistäviä tapahtumia paikkakunnaltasi, tässä esimerkkejä Oulusta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8" name="Kuva 7" descr="Tapahtumajuliste. Intialainen klassisen musiikin konsertti.">
            <a:extLst>
              <a:ext uri="{FF2B5EF4-FFF2-40B4-BE49-F238E27FC236}">
                <a16:creationId xmlns:a16="http://schemas.microsoft.com/office/drawing/2014/main" id="{7E80336F-B532-C4A2-B2A9-2B887167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3" y="2381921"/>
            <a:ext cx="2784334" cy="3940345"/>
          </a:xfrm>
          <a:prstGeom prst="rect">
            <a:avLst/>
          </a:prstGeom>
        </p:spPr>
      </p:pic>
      <p:pic>
        <p:nvPicPr>
          <p:cNvPr id="7" name="Kuva 6" descr="Tapahtumajuliste. Japanilainen taideteehuone.">
            <a:extLst>
              <a:ext uri="{FF2B5EF4-FFF2-40B4-BE49-F238E27FC236}">
                <a16:creationId xmlns:a16="http://schemas.microsoft.com/office/drawing/2014/main" id="{F7972F19-9E22-A080-1F4F-F0E6ACE4E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373" y="2381921"/>
            <a:ext cx="3566161" cy="3566161"/>
          </a:xfrm>
          <a:prstGeom prst="rect">
            <a:avLst/>
          </a:prstGeom>
        </p:spPr>
      </p:pic>
      <p:pic>
        <p:nvPicPr>
          <p:cNvPr id="6" name="Kuva 5" descr="Tapahtumajuliste. Afrikkalaisen kulttuurin festivaali.">
            <a:extLst>
              <a:ext uri="{FF2B5EF4-FFF2-40B4-BE49-F238E27FC236}">
                <a16:creationId xmlns:a16="http://schemas.microsoft.com/office/drawing/2014/main" id="{20CF0DD8-34EC-93FA-281C-4FDA46DD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250" y="2381921"/>
            <a:ext cx="4133418" cy="40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2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FA13-54B5-D9D0-AF01-CDC6D51F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9A0510-AA15-3496-66E4-A9A79A7E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Ryhmätehtävä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F064CD-B99B-F739-6182-AB925CFB646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E52C735-9955-7A6B-2712-ED950B5B4E49}"/>
              </a:ext>
            </a:extLst>
          </p:cNvPr>
          <p:cNvSpPr txBox="1"/>
          <p:nvPr/>
        </p:nvSpPr>
        <p:spPr>
          <a:xfrm>
            <a:off x="660654" y="3684587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Suunnitellaan ryhmissä kulttuuritapahtuma.</a:t>
            </a:r>
          </a:p>
          <a:p>
            <a:endParaRPr lang="fi-FI" dirty="0"/>
          </a:p>
          <a:p>
            <a:r>
              <a:rPr lang="fi-FI" dirty="0"/>
              <a:t>Mihin haluaisit osallistua?</a:t>
            </a:r>
            <a:br>
              <a:rPr lang="fi-FI" dirty="0"/>
            </a:br>
            <a:r>
              <a:rPr lang="fi-FI" dirty="0"/>
              <a:t>Mitä haluaisit itse järjestää?</a:t>
            </a:r>
          </a:p>
        </p:txBody>
      </p:sp>
    </p:spTree>
    <p:extLst>
      <p:ext uri="{BB962C8B-B14F-4D97-AF65-F5344CB8AC3E}">
        <p14:creationId xmlns:p14="http://schemas.microsoft.com/office/powerpoint/2010/main" val="1786306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56E54-8B65-C4BD-5189-F054D3D5C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DA3E95-3716-63C9-4DD7-58DE06A8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Mitä muistat edellisestä työpajasta?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A07EEF2-3A11-459C-8CE9-3A57CD65E59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202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EA37E-A73F-D798-1BD2-E8AB217E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4B4B8F-6563-08AF-C4A3-EFD27405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Kulttuuritapahtuma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0938431-62BF-DC09-168B-53E09969072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248518D-EAFF-D2D3-ECA2-6A7DDB4F9211}"/>
              </a:ext>
            </a:extLst>
          </p:cNvPr>
          <p:cNvSpPr txBox="1"/>
          <p:nvPr/>
        </p:nvSpPr>
        <p:spPr>
          <a:xfrm>
            <a:off x="660654" y="3684587"/>
            <a:ext cx="60944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Ryhmä valitse yhden tapahtuman.</a:t>
            </a:r>
          </a:p>
          <a:p>
            <a:endParaRPr lang="fi-FI" dirty="0"/>
          </a:p>
          <a:p>
            <a:r>
              <a:rPr lang="fi-FI" b="1" dirty="0"/>
              <a:t>Mikä kulttuuriperintö</a:t>
            </a:r>
            <a:r>
              <a:rPr lang="fi-FI" dirty="0"/>
              <a:t>: juhla, käsityö, tanssi, tarinat…</a:t>
            </a:r>
          </a:p>
          <a:p>
            <a:r>
              <a:rPr lang="fi-FI" b="1" dirty="0"/>
              <a:t>Mikä tapahtuma</a:t>
            </a:r>
            <a:r>
              <a:rPr lang="fi-FI" dirty="0"/>
              <a:t>: esim. käsityöpaja, festivaali, konsertti…</a:t>
            </a:r>
          </a:p>
          <a:p>
            <a:r>
              <a:rPr lang="fi-FI" b="1" dirty="0"/>
              <a:t>Kenelle</a:t>
            </a:r>
            <a:r>
              <a:rPr lang="fi-FI" dirty="0"/>
              <a:t>, esim. koko perheille, nuorille, naisille?</a:t>
            </a:r>
          </a:p>
          <a:p>
            <a:r>
              <a:rPr lang="fi-FI" b="1" dirty="0"/>
              <a:t>Tapahtuman nimi?</a:t>
            </a:r>
          </a:p>
          <a:p>
            <a:r>
              <a:rPr lang="fi-FI" b="1" dirty="0"/>
              <a:t>Tapahtuman kesto</a:t>
            </a:r>
            <a:r>
              <a:rPr lang="fi-FI" dirty="0"/>
              <a:t>, esim. 2 tuntia, koko päivä.</a:t>
            </a:r>
          </a:p>
          <a:p>
            <a:r>
              <a:rPr lang="fi-FI" b="1" dirty="0"/>
              <a:t>Missä?</a:t>
            </a:r>
            <a:r>
              <a:rPr lang="fi-FI" dirty="0"/>
              <a:t> Esim. museo, Valve, kirjasto?</a:t>
            </a:r>
          </a:p>
          <a:p>
            <a:r>
              <a:rPr lang="fi-FI" b="1" dirty="0"/>
              <a:t>Milloin?</a:t>
            </a:r>
          </a:p>
        </p:txBody>
      </p:sp>
    </p:spTree>
    <p:extLst>
      <p:ext uri="{BB962C8B-B14F-4D97-AF65-F5344CB8AC3E}">
        <p14:creationId xmlns:p14="http://schemas.microsoft.com/office/powerpoint/2010/main" val="900501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896BB-6A82-2051-012A-459E003BF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B0D84-32C2-1640-09FD-26716936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Loppukeskustelu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F8F482-82F7-3E1C-FF4E-6969147792F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214879F-808B-3AA0-57DA-DF4A4ADC2FD8}"/>
              </a:ext>
            </a:extLst>
          </p:cNvPr>
          <p:cNvSpPr txBox="1"/>
          <p:nvPr/>
        </p:nvSpPr>
        <p:spPr>
          <a:xfrm>
            <a:off x="660654" y="3684587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Minkälaisia ajatuksia työpaja herätti?</a:t>
            </a:r>
          </a:p>
          <a:p>
            <a:r>
              <a:rPr lang="fi-FI" dirty="0"/>
              <a:t>Mitä opit?</a:t>
            </a:r>
          </a:p>
          <a:p>
            <a:r>
              <a:rPr lang="fi-FI" dirty="0"/>
              <a:t>Mistä haluaisit tietää enemmän?</a:t>
            </a:r>
          </a:p>
        </p:txBody>
      </p:sp>
    </p:spTree>
    <p:extLst>
      <p:ext uri="{BB962C8B-B14F-4D97-AF65-F5344CB8AC3E}">
        <p14:creationId xmlns:p14="http://schemas.microsoft.com/office/powerpoint/2010/main" val="238330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08D62B-787C-4C19-8E6C-DD253197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KORTTIPELI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F555ED-1875-DE19-D4D0-0B70305B0B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Jokainen valitsee itselleen kiinnostavan kortin ja esittelee kortin koko porukalle. </a:t>
            </a:r>
          </a:p>
          <a:p>
            <a:pPr marL="0" indent="0">
              <a:buNone/>
            </a:pPr>
            <a:r>
              <a:rPr lang="fi-FI" dirty="0"/>
              <a:t>Kerro miksi valitsit kortin, mitä tiedät perinteestä, miksi se on kiinnostava?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434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6B56A-72BA-BC78-B66B-095EC6AB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/>
              <a:t>Kotitehtävä: Esitykset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3796B9-00E2-9943-22EE-10C48CFF554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36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658D06-96A6-5A17-FD7B-FB313D6C4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fi-FI" dirty="0"/>
              <a:t>Kulttuurisesti moninainen kulttuuriperintö Suomessa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A77F04-1AEB-3DB1-DE77-1DEEDED4ADE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72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FEBAD-DB11-8E13-1355-AA35E727B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14E8A4-4161-897C-6192-7704BDB3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fi-FI" dirty="0"/>
              <a:t>Miten kulttuuriperintöä voi jakaa muiden kanssa?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E5D47E-23E9-0172-A123-91A4F695B50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5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1E17-D9C2-EA5D-037F-A73E3D1D0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3B7292-746B-E967-10D3-F777392F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/>
              <a:t>Tapahtumat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33D8CB-7CDF-26A2-9593-38224A23701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680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7C1E6-FBC7-EBED-F084-7600CE4F3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9AD8A-C354-8ABF-280D-747A0E8D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/>
              <a:t>Maailma kylässä -festivaali 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33E1106-6D9A-BB09-E1FE-8DA0D507F51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77F546D-065C-27E7-EB79-7C4553CC4C73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https://www.youtube.com/watch?v=ppoNq-RsQ4E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22DDEBC-42A4-C822-B301-CC4301BB5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23" y="1253276"/>
            <a:ext cx="4394454" cy="439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D6620-B112-AAEE-9F08-1FC1985E4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81DDB5-D9EC-D51B-F980-02C17E2E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/>
              <a:t>Kiinalainen uusi vuosi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79CB06-F9FA-D348-156A-2E706E6A1FE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2E02E1C-2E14-57A9-BB30-124B8DADF57C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https://www.youtube.com/watch?v=I0ugoEDlnCo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7406844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73386CD-D3AF-4903-99CB-C1AB3852019E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6fdaea23-6e58-4453-8447-3fa65b64b931"/>
    <ds:schemaRef ds:uri="http://schemas.openxmlformats.org/package/2006/metadata/core-properties"/>
    <ds:schemaRef ds:uri="6156a9f6-6d44-491b-91bc-a392b49a4106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301</Words>
  <Application>Microsoft Office PowerPoint</Application>
  <PresentationFormat>Laajakuva</PresentationFormat>
  <Paragraphs>45</Paragraphs>
  <Slides>21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Oulu2026</vt:lpstr>
      <vt:lpstr>Kaikkien elävä kulttuuriperintö</vt:lpstr>
      <vt:lpstr>Mitä muistat edellisestä työpajasta?</vt:lpstr>
      <vt:lpstr>KORTTIPELI</vt:lpstr>
      <vt:lpstr>Kotitehtävä: Esitykset</vt:lpstr>
      <vt:lpstr>Kulttuurisesti moninainen kulttuuriperintö Suomessa</vt:lpstr>
      <vt:lpstr>Miten kulttuuriperintöä voi jakaa muiden kanssa?</vt:lpstr>
      <vt:lpstr>Tapahtumat</vt:lpstr>
      <vt:lpstr>Maailma kylässä -festivaali  Helsinki</vt:lpstr>
      <vt:lpstr>Kiinalainen uusi vuosi Helsinki</vt:lpstr>
      <vt:lpstr>Latin Folk Night Helsinki</vt:lpstr>
      <vt:lpstr> Kolibri – kulttuurisen moninaisuuden festivaali perheille Espoo – Vantaa – Helsinki </vt:lpstr>
      <vt:lpstr>Kansainvälinen arabian kielen päivä 18.12.</vt:lpstr>
      <vt:lpstr>Being black – poimintoja afrosuomalaisuudesta</vt:lpstr>
      <vt:lpstr>Entä sinun paikkakuntasi?</vt:lpstr>
      <vt:lpstr>Esittele kulttuurista moninaisuutta edistäviä tapahtumia paikkakunnaltasi, tässä esimerkkejä Oulusta</vt:lpstr>
      <vt:lpstr>Esittele kulttuurista moninaisuutta edistäviä tapahtumia paikkakunnaltasi, tässä esimerkkejä Oulusta</vt:lpstr>
      <vt:lpstr>Esittele kulttuurista moninaisuutta edistäviä tapahtumia paikkakunnaltasi, tässä esimerkkejä Oulusta</vt:lpstr>
      <vt:lpstr>Esittele kulttuurista moninaisuutta edistäviä tapahtumia paikkakunnaltasi, tässä esimerkkejä Oulusta</vt:lpstr>
      <vt:lpstr>Ryhmätehtävä</vt:lpstr>
      <vt:lpstr>Kulttuuritapahtuma</vt:lpstr>
      <vt:lpstr>Loppukeskustelu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4</cp:revision>
  <dcterms:created xsi:type="dcterms:W3CDTF">2023-10-24T08:59:44Z</dcterms:created>
  <dcterms:modified xsi:type="dcterms:W3CDTF">2025-02-21T12:39:38Z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