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3" r:id="rId5"/>
    <p:sldId id="346" r:id="rId6"/>
    <p:sldId id="347" r:id="rId7"/>
    <p:sldId id="345" r:id="rId8"/>
    <p:sldId id="348" r:id="rId9"/>
    <p:sldId id="349" r:id="rId10"/>
    <p:sldId id="350" r:id="rId11"/>
    <p:sldId id="353" r:id="rId12"/>
    <p:sldId id="354" r:id="rId13"/>
    <p:sldId id="34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1AD00-18CA-449C-98E4-89604E5EAFED}" v="4" dt="2025-02-26T07:14:34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26.2.2025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/>
          <a:lstStyle/>
          <a:p>
            <a:r>
              <a:rPr lang="en-GB" dirty="0" err="1"/>
              <a:t>Tarinat</a:t>
            </a:r>
            <a:r>
              <a:rPr lang="en-GB" dirty="0"/>
              <a:t> </a:t>
            </a:r>
            <a:r>
              <a:rPr lang="en-GB" dirty="0" err="1"/>
              <a:t>meissä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033DBFD-C8FD-F82D-7CBE-608C3D2AA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0"/>
            <a:ext cx="4604126" cy="2387600"/>
          </a:xfrm>
        </p:spPr>
        <p:txBody>
          <a:bodyPr/>
          <a:lstStyle/>
          <a:p>
            <a:r>
              <a:rPr lang="fi-FI" sz="7000" dirty="0"/>
              <a:t>Kiitos!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ACF66A24-1849-2CAD-7F6C-0FBB55322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2553929"/>
            <a:ext cx="3544248" cy="1190897"/>
          </a:xfrm>
        </p:spPr>
        <p:txBody>
          <a:bodyPr/>
          <a:lstStyle/>
          <a:p>
            <a:r>
              <a:rPr lang="fi-FI" dirty="0"/>
              <a:t>Työpajan tekijä:</a:t>
            </a:r>
          </a:p>
          <a:p>
            <a:r>
              <a:rPr lang="fi-FI" dirty="0"/>
              <a:t>Anastasia </a:t>
            </a:r>
            <a:r>
              <a:rPr lang="fi-FI" dirty="0" err="1"/>
              <a:t>Artemeva</a:t>
            </a:r>
            <a:endParaRPr lang="fi-FI" dirty="0"/>
          </a:p>
          <a:p>
            <a:endParaRPr lang="fi-FI" dirty="0"/>
          </a:p>
          <a:p>
            <a:r>
              <a:rPr lang="fi-FI" sz="1600" i="1" dirty="0"/>
              <a:t>Diat muutettu Oulu2026-pohjalle Yhdenvertainen Oulu2026 -hankkeessa</a:t>
            </a:r>
          </a:p>
        </p:txBody>
      </p:sp>
      <p:pic>
        <p:nvPicPr>
          <p:cNvPr id="8" name="Kuva 7" descr="Euroopan unionin osarahoittama">
            <a:extLst>
              <a:ext uri="{FF2B5EF4-FFF2-40B4-BE49-F238E27FC236}">
                <a16:creationId xmlns:a16="http://schemas.microsoft.com/office/drawing/2014/main" id="{300A598B-E66D-A7CC-061A-A61321FEA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90" y="5932037"/>
            <a:ext cx="2552349" cy="606414"/>
          </a:xfrm>
          <a:prstGeom prst="rect">
            <a:avLst/>
          </a:prstGeom>
        </p:spPr>
      </p:pic>
      <p:pic>
        <p:nvPicPr>
          <p:cNvPr id="13" name="Kuvan paikkamerkki 4">
            <a:extLst>
              <a:ext uri="{FF2B5EF4-FFF2-40B4-BE49-F238E27FC236}">
                <a16:creationId xmlns:a16="http://schemas.microsoft.com/office/drawing/2014/main" id="{1AAF0408-58E4-F64D-0946-90E07CE4D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r="5404"/>
          <a:stretch>
            <a:fillRect/>
          </a:stretch>
        </p:blipFill>
        <p:spPr>
          <a:xfrm>
            <a:off x="5014204" y="579213"/>
            <a:ext cx="6543217" cy="4893328"/>
          </a:xfrm>
        </p:spPr>
      </p:pic>
    </p:spTree>
    <p:extLst>
      <p:ext uri="{BB962C8B-B14F-4D97-AF65-F5344CB8AC3E}">
        <p14:creationId xmlns:p14="http://schemas.microsoft.com/office/powerpoint/2010/main" val="369537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4B66BB-8DE2-A7F0-96A6-D336288D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Rasisminvastainen viikko 2024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5F81BB-6CFF-ECF3-1A40-08C8DFAB6F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Tänään keskustelemme moninaisuudesta, kuuntelemme tarinaa ja luomme omakuvan.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4548AA-A2F8-FC39-ADEC-2B84FC48CB8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580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54FB-4BB2-3ACD-42F9-6F40F8DB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1C3187-15ED-AC8D-C05E-E43A10F6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Turvallisemman tilan periaatteet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04B9FE-B063-0439-C650-021DB204A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Syrjimättömässä ja turvallisessa ilmapiirissä vuorovaikutus sujuu parhaiten. Jokainen meistä voi vaikuttaa siihen!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Kunnioita ja kuuntele muita. 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Mikäli jokin tilanne tuntuu epämukavalta, nostathan asian esiin, esimerkiksi kertomalla siitä opettajalle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Kysy ja keskustele rohkeasti. Kiinnitä huomiota sanavalintoihisi ja huumorin käyttöön.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Älä kosketa ketään ilman lupaa, äläkä kommentoi muiden tai omaa kehoa epäkunnioittavasti.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Lopeta tai muuta käytöstäsi, jos toinen sitä pyytää.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Onko muuta lisättävää?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Muista, että olemme täällä nauttimassa, oppimassa ja keskustelemassa.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fi-FI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Onko muita? </a:t>
            </a:r>
          </a:p>
        </p:txBody>
      </p:sp>
    </p:spTree>
    <p:extLst>
      <p:ext uri="{BB962C8B-B14F-4D97-AF65-F5344CB8AC3E}">
        <p14:creationId xmlns:p14="http://schemas.microsoft.com/office/powerpoint/2010/main" val="208658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E322CB-6EE3-599D-41FD-3DF5EDDA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on moninaisuus?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23DE5B-4316-4ADB-DB76-7F0C6DE2137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08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0855CF-9093-C01B-5686-EF32A3FC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Kuuntele tarinaa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0496B0D-9C37-423B-F781-B8504A73AC6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960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FE3D-1927-4F1B-758D-CF69E93B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85737-A91C-B9F3-8F90-819495E6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Nyt on aika kuulla sinusta!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CAB26-B031-AA99-0654-736D734CC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Miten haluaisit, että sinua kutsutaan?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Miten haluaisit, että sinulle puhutaan?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Kuinka voimme yhdessä rakentaa tilan, jossa sinun tunnet hyväksytään?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Mitkä asiat tai ihmiset ovat sinulle tärkeimpiä?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Mitä teet viikonloppuna?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Missä paikoissa on mukava olla?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6B09780-24FD-92AA-3428-C2C1C011793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0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F37A05-80DE-1A89-C3BF-DAEBD492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Jumppahetki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A8BE53-6EFB-1231-9173-D8468FDFC43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80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C8A8D-9A01-00D1-B621-C4711F01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28852A-96D8-7DFA-5AA3-E74082D6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-986957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/>
              <a:t>Tehdään taidetta!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750D07-C7FF-3BB7-FB1A-E0BA04F08D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Sisällämme elää monia tarinoita, kokemuksia, rooleja.</a:t>
            </a: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 tekevät meistä juuri sellaisia kuin olemme.</a:t>
            </a: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Niiden jakaminen saa meidät kasvamaan yhdessä.</a:t>
            </a: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Nyt taiteen tekemiseen! </a:t>
            </a:r>
          </a:p>
        </p:txBody>
      </p:sp>
    </p:spTree>
    <p:extLst>
      <p:ext uri="{BB962C8B-B14F-4D97-AF65-F5344CB8AC3E}">
        <p14:creationId xmlns:p14="http://schemas.microsoft.com/office/powerpoint/2010/main" val="38706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9926-95B4-142B-0CEF-85BE1798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24856-E4D7-42A8-B3AD-FE86F2776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 maailmasi jakamisesta!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21A778-3D29-6080-2E7C-0EF0A35600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433638"/>
            <a:ext cx="10680986" cy="62643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Annetaan itsellemme aplodit rohkeudestamme ja avoimuudestamme. </a:t>
            </a:r>
            <a:r>
              <a:rPr lang="fi-FI" sz="18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 </a:t>
            </a:r>
            <a:endParaRPr lang="fi-FI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A4BF2C-EE75-734C-D2EC-CE80C0B6F9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9C1E3E1-F305-BA4A-DDA3-CD0A0D220116}"/>
              </a:ext>
            </a:extLst>
          </p:cNvPr>
          <p:cNvSpPr txBox="1"/>
          <p:nvPr/>
        </p:nvSpPr>
        <p:spPr>
          <a:xfrm>
            <a:off x="5234910" y="3693813"/>
            <a:ext cx="63500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Haluatko näyttää ja kertoa taideteoksestasi?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sz="1400" i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Haluan puhua… Arvostan…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Tämä tuntuu… Haluan oppia… ehdotan… esimerkkejä… haluan ymmärtää…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782317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Props1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3386CD-D3AF-4903-99CB-C1AB3852019E}">
  <ds:schemaRefs>
    <ds:schemaRef ds:uri="http://purl.org/dc/dcmitype/"/>
    <ds:schemaRef ds:uri="6156a9f6-6d44-491b-91bc-a392b49a4106"/>
    <ds:schemaRef ds:uri="6fdaea23-6e58-4453-8447-3fa65b64b931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243</Words>
  <Application>Microsoft Office PowerPoint</Application>
  <PresentationFormat>Laajakuva</PresentationFormat>
  <Paragraphs>42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Helvetica Neue</vt:lpstr>
      <vt:lpstr>Oulu2026</vt:lpstr>
      <vt:lpstr>Tarinat meissä</vt:lpstr>
      <vt:lpstr>Rasisminvastainen viikko 2024</vt:lpstr>
      <vt:lpstr>Turvallisemman tilan periaatteet</vt:lpstr>
      <vt:lpstr>Mitä on moninaisuus?</vt:lpstr>
      <vt:lpstr>Kuuntele tarinaa</vt:lpstr>
      <vt:lpstr>Nyt on aika kuulla sinusta!</vt:lpstr>
      <vt:lpstr>Jumppahetki</vt:lpstr>
      <vt:lpstr>Tehdään taidetta!</vt:lpstr>
      <vt:lpstr>Kiitos maailmasi jakamisesta!</vt:lpstr>
      <vt:lpstr>Kiitos!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4</cp:revision>
  <dcterms:created xsi:type="dcterms:W3CDTF">2023-10-24T08:59:44Z</dcterms:created>
  <dcterms:modified xsi:type="dcterms:W3CDTF">2025-02-26T08:02:22Z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