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theme/theme2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5"/>
  </p:notesMasterIdLst>
  <p:sldIdLst>
    <p:sldId id="263" r:id="rId5"/>
    <p:sldId id="346" r:id="rId6"/>
    <p:sldId id="347" r:id="rId7"/>
    <p:sldId id="345" r:id="rId8"/>
    <p:sldId id="348" r:id="rId9"/>
    <p:sldId id="349" r:id="rId10"/>
    <p:sldId id="350" r:id="rId11"/>
    <p:sldId id="353" r:id="rId12"/>
    <p:sldId id="354" r:id="rId13"/>
    <p:sldId id="344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FEFEF"/>
    <a:srgbClr val="F06721"/>
    <a:srgbClr val="FBBE9F"/>
    <a:srgbClr val="828282"/>
    <a:srgbClr val="14502E"/>
    <a:srgbClr val="F1334B"/>
    <a:srgbClr val="D4D1C6"/>
    <a:srgbClr val="002350"/>
    <a:srgbClr val="002450"/>
    <a:srgbClr val="4C4C4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BE1AD00-18CA-449C-98E4-89604E5EAFED}" v="4" dt="2025-02-26T07:14:34.442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6" d="100"/>
          <a:sy n="106" d="100"/>
        </p:scale>
        <p:origin x="756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20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9A7DA34-09CF-BA48-9929-8E4FCF6177E9}" type="datetimeFigureOut">
              <a:t>26.2.2025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04D45F3-EF9D-4449-B3EF-42B6283DAB61}" type="slidenum"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515678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6.svg"/><Relationship Id="rId3" Type="http://schemas.openxmlformats.org/officeDocument/2006/relationships/image" Target="../media/image6.svg"/><Relationship Id="rId7" Type="http://schemas.openxmlformats.org/officeDocument/2006/relationships/image" Target="../media/image10.svg"/><Relationship Id="rId12" Type="http://schemas.openxmlformats.org/officeDocument/2006/relationships/image" Target="../media/image15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9.png"/><Relationship Id="rId11" Type="http://schemas.openxmlformats.org/officeDocument/2006/relationships/image" Target="../media/image14.svg"/><Relationship Id="rId5" Type="http://schemas.openxmlformats.org/officeDocument/2006/relationships/image" Target="../media/image8.svg"/><Relationship Id="rId10" Type="http://schemas.openxmlformats.org/officeDocument/2006/relationships/image" Target="../media/image13.png"/><Relationship Id="rId4" Type="http://schemas.openxmlformats.org/officeDocument/2006/relationships/image" Target="../media/image7.png"/><Relationship Id="rId9" Type="http://schemas.openxmlformats.org/officeDocument/2006/relationships/image" Target="../media/image12.svg"/><Relationship Id="rId14" Type="http://schemas.openxmlformats.org/officeDocument/2006/relationships/image" Target="../media/image17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1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E44C220C-17FF-FC1D-958D-F225BF0A2596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81002" y="381000"/>
            <a:ext cx="6095833" cy="6092419"/>
          </a:xfrm>
          <a:custGeom>
            <a:avLst/>
            <a:gdLst>
              <a:gd name="connsiteX0" fmla="*/ 754778 w 6095833"/>
              <a:gd name="connsiteY0" fmla="*/ 0 h 6092419"/>
              <a:gd name="connsiteX1" fmla="*/ 3813627 w 6095833"/>
              <a:gd name="connsiteY1" fmla="*/ 0 h 6092419"/>
              <a:gd name="connsiteX2" fmla="*/ 4558967 w 6095833"/>
              <a:gd name="connsiteY2" fmla="*/ 745337 h 6092419"/>
              <a:gd name="connsiteX3" fmla="*/ 4558967 w 6095833"/>
              <a:gd name="connsiteY3" fmla="*/ 774351 h 6092419"/>
              <a:gd name="connsiteX4" fmla="*/ 5326622 w 6095833"/>
              <a:gd name="connsiteY4" fmla="*/ 1542002 h 6092419"/>
              <a:gd name="connsiteX5" fmla="*/ 5659757 w 6095833"/>
              <a:gd name="connsiteY5" fmla="*/ 1542002 h 6092419"/>
              <a:gd name="connsiteX6" fmla="*/ 6095833 w 6095833"/>
              <a:gd name="connsiteY6" fmla="*/ 1978069 h 6092419"/>
              <a:gd name="connsiteX7" fmla="*/ 6095833 w 6095833"/>
              <a:gd name="connsiteY7" fmla="*/ 3805427 h 6092419"/>
              <a:gd name="connsiteX8" fmla="*/ 6094044 w 6095833"/>
              <a:gd name="connsiteY8" fmla="*/ 3854488 h 6092419"/>
              <a:gd name="connsiteX9" fmla="*/ 6094044 w 6095833"/>
              <a:gd name="connsiteY9" fmla="*/ 5503455 h 6092419"/>
              <a:gd name="connsiteX10" fmla="*/ 5566245 w 6095833"/>
              <a:gd name="connsiteY10" fmla="*/ 6092419 h 6092419"/>
              <a:gd name="connsiteX11" fmla="*/ 3607906 w 6095833"/>
              <a:gd name="connsiteY11" fmla="*/ 6092419 h 6092419"/>
              <a:gd name="connsiteX12" fmla="*/ 3080101 w 6095833"/>
              <a:gd name="connsiteY12" fmla="*/ 5503455 h 6092419"/>
              <a:gd name="connsiteX13" fmla="*/ 3080101 w 6095833"/>
              <a:gd name="connsiteY13" fmla="*/ 5349868 h 6092419"/>
              <a:gd name="connsiteX14" fmla="*/ 2286190 w 6095833"/>
              <a:gd name="connsiteY14" fmla="*/ 4555961 h 6092419"/>
              <a:gd name="connsiteX15" fmla="*/ 750535 w 6095833"/>
              <a:gd name="connsiteY15" fmla="*/ 4555961 h 6092419"/>
              <a:gd name="connsiteX16" fmla="*/ 0 w 6095833"/>
              <a:gd name="connsiteY16" fmla="*/ 3805427 h 6092419"/>
              <a:gd name="connsiteX17" fmla="*/ 0 w 6095833"/>
              <a:gd name="connsiteY17" fmla="*/ 2292534 h 6092419"/>
              <a:gd name="connsiteX18" fmla="*/ 0 w 6095833"/>
              <a:gd name="connsiteY18" fmla="*/ 745337 h 6092419"/>
              <a:gd name="connsiteX19" fmla="*/ 754778 w 6095833"/>
              <a:gd name="connsiteY19" fmla="*/ 0 h 60924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6095833" h="6092419">
                <a:moveTo>
                  <a:pt x="754778" y="0"/>
                </a:moveTo>
                <a:lnTo>
                  <a:pt x="3813627" y="0"/>
                </a:lnTo>
                <a:cubicBezTo>
                  <a:pt x="4223565" y="0"/>
                  <a:pt x="4558967" y="335399"/>
                  <a:pt x="4558967" y="745337"/>
                </a:cubicBezTo>
                <a:lnTo>
                  <a:pt x="4558967" y="774351"/>
                </a:lnTo>
                <a:cubicBezTo>
                  <a:pt x="4558967" y="1198314"/>
                  <a:pt x="4902656" y="1542002"/>
                  <a:pt x="5326622" y="1542002"/>
                </a:cubicBezTo>
                <a:lnTo>
                  <a:pt x="5659757" y="1542002"/>
                </a:lnTo>
                <a:cubicBezTo>
                  <a:pt x="5899605" y="1542002"/>
                  <a:pt x="6095833" y="1738229"/>
                  <a:pt x="6095833" y="1978069"/>
                </a:cubicBezTo>
                <a:lnTo>
                  <a:pt x="6095833" y="3805427"/>
                </a:lnTo>
                <a:cubicBezTo>
                  <a:pt x="6095833" y="3821919"/>
                  <a:pt x="6095104" y="3838245"/>
                  <a:pt x="6094044" y="3854488"/>
                </a:cubicBezTo>
                <a:lnTo>
                  <a:pt x="6094044" y="5503455"/>
                </a:lnTo>
                <a:cubicBezTo>
                  <a:pt x="6094044" y="5807476"/>
                  <a:pt x="5861974" y="6059897"/>
                  <a:pt x="5566245" y="6092419"/>
                </a:cubicBezTo>
                <a:lnTo>
                  <a:pt x="3607906" y="6092419"/>
                </a:lnTo>
                <a:cubicBezTo>
                  <a:pt x="3312173" y="6059897"/>
                  <a:pt x="3080101" y="5807476"/>
                  <a:pt x="3080101" y="5503455"/>
                </a:cubicBezTo>
                <a:lnTo>
                  <a:pt x="3080101" y="5349868"/>
                </a:lnTo>
                <a:cubicBezTo>
                  <a:pt x="3080101" y="4911406"/>
                  <a:pt x="2724659" y="4555961"/>
                  <a:pt x="2286190" y="4555961"/>
                </a:cubicBezTo>
                <a:lnTo>
                  <a:pt x="750535" y="4555961"/>
                </a:lnTo>
                <a:cubicBezTo>
                  <a:pt x="337746" y="4555961"/>
                  <a:pt x="0" y="4218216"/>
                  <a:pt x="0" y="3805427"/>
                </a:cubicBezTo>
                <a:lnTo>
                  <a:pt x="0" y="2292534"/>
                </a:lnTo>
                <a:lnTo>
                  <a:pt x="0" y="745337"/>
                </a:lnTo>
                <a:cubicBezTo>
                  <a:pt x="0" y="335399"/>
                  <a:pt x="344839" y="0"/>
                  <a:pt x="754778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 anchorCtr="0">
            <a:noAutofit/>
          </a:bodyPr>
          <a:lstStyle>
            <a:lvl1pPr marL="0" indent="0" algn="ctr">
              <a:buNone/>
              <a:defRPr sz="1800"/>
            </a:lvl1pPr>
          </a:lstStyle>
          <a:p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F6E6260-E36C-484A-9F25-1346EC50A8D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56353" y="1218162"/>
            <a:ext cx="4604126" cy="2387600"/>
          </a:xfrm>
        </p:spPr>
        <p:txBody>
          <a:bodyPr anchor="b"/>
          <a:lstStyle>
            <a:lvl1pPr algn="l">
              <a:lnSpc>
                <a:spcPct val="84000"/>
              </a:lnSpc>
              <a:defRPr sz="6000">
                <a:solidFill>
                  <a:schemeClr val="bg1"/>
                </a:solidFill>
              </a:defRPr>
            </a:lvl1pPr>
          </a:lstStyle>
          <a:p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1FDDA9F-DC3B-4803-9730-F564F287AC8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856353" y="4101738"/>
            <a:ext cx="4604126" cy="1190897"/>
          </a:xfrm>
        </p:spPr>
        <p:txBody>
          <a:bodyPr/>
          <a:lstStyle>
            <a:lvl1pPr marL="0" indent="0" algn="l">
              <a:lnSpc>
                <a:spcPct val="95000"/>
              </a:lnSpc>
              <a:spcBef>
                <a:spcPts val="0"/>
              </a:spcBef>
              <a:buNone/>
              <a:defRPr sz="2100" spc="-5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endParaRPr lang="en-GB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497D2579-F57E-C134-039A-3FE363A4540F}"/>
              </a:ext>
            </a:extLst>
          </p:cNvPr>
          <p:cNvGrpSpPr/>
          <p:nvPr userDrawn="1"/>
        </p:nvGrpSpPr>
        <p:grpSpPr>
          <a:xfrm>
            <a:off x="383063" y="5947242"/>
            <a:ext cx="1900884" cy="527696"/>
            <a:chOff x="383063" y="5947242"/>
            <a:chExt cx="1900884" cy="527696"/>
          </a:xfrm>
          <a:solidFill>
            <a:schemeClr val="bg1"/>
          </a:solidFill>
        </p:grpSpPr>
        <p:sp>
          <p:nvSpPr>
            <p:cNvPr id="10" name="Free-form: Shape 16">
              <a:extLst>
                <a:ext uri="{FF2B5EF4-FFF2-40B4-BE49-F238E27FC236}">
                  <a16:creationId xmlns:a16="http://schemas.microsoft.com/office/drawing/2014/main" id="{B1F4C05E-F5E7-3A73-EA1E-5B2C59FE7507}"/>
                </a:ext>
              </a:extLst>
            </p:cNvPr>
            <p:cNvSpPr/>
            <p:nvPr/>
          </p:nvSpPr>
          <p:spPr>
            <a:xfrm>
              <a:off x="1008660" y="6007227"/>
              <a:ext cx="102166" cy="102019"/>
            </a:xfrm>
            <a:custGeom>
              <a:avLst/>
              <a:gdLst>
                <a:gd name="connsiteX0" fmla="*/ 51226 w 102166"/>
                <a:gd name="connsiteY0" fmla="*/ 102019 h 102019"/>
                <a:gd name="connsiteX1" fmla="*/ 0 w 102166"/>
                <a:gd name="connsiteY1" fmla="*/ 50940 h 102019"/>
                <a:gd name="connsiteX2" fmla="*/ 51226 w 102166"/>
                <a:gd name="connsiteY2" fmla="*/ 0 h 102019"/>
                <a:gd name="connsiteX3" fmla="*/ 102167 w 102166"/>
                <a:gd name="connsiteY3" fmla="*/ 50940 h 102019"/>
                <a:gd name="connsiteX4" fmla="*/ 51226 w 102166"/>
                <a:gd name="connsiteY4" fmla="*/ 102019 h 102019"/>
                <a:gd name="connsiteX5" fmla="*/ 51226 w 102166"/>
                <a:gd name="connsiteY5" fmla="*/ 79877 h 102019"/>
                <a:gd name="connsiteX6" fmla="*/ 77471 w 102166"/>
                <a:gd name="connsiteY6" fmla="*/ 50940 h 102019"/>
                <a:gd name="connsiteX7" fmla="*/ 51226 w 102166"/>
                <a:gd name="connsiteY7" fmla="*/ 21997 h 102019"/>
                <a:gd name="connsiteX8" fmla="*/ 24842 w 102166"/>
                <a:gd name="connsiteY8" fmla="*/ 50940 h 102019"/>
                <a:gd name="connsiteX9" fmla="*/ 51226 w 102166"/>
                <a:gd name="connsiteY9" fmla="*/ 79877 h 1020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02166" h="102019">
                  <a:moveTo>
                    <a:pt x="51226" y="102019"/>
                  </a:moveTo>
                  <a:cubicBezTo>
                    <a:pt x="22988" y="102019"/>
                    <a:pt x="0" y="80867"/>
                    <a:pt x="0" y="50940"/>
                  </a:cubicBezTo>
                  <a:cubicBezTo>
                    <a:pt x="0" y="21007"/>
                    <a:pt x="22988" y="0"/>
                    <a:pt x="51226" y="0"/>
                  </a:cubicBezTo>
                  <a:cubicBezTo>
                    <a:pt x="79465" y="0"/>
                    <a:pt x="102167" y="21007"/>
                    <a:pt x="102167" y="50940"/>
                  </a:cubicBezTo>
                  <a:cubicBezTo>
                    <a:pt x="102167" y="80867"/>
                    <a:pt x="79465" y="102019"/>
                    <a:pt x="51226" y="102019"/>
                  </a:cubicBezTo>
                  <a:close/>
                  <a:moveTo>
                    <a:pt x="51226" y="79877"/>
                  </a:moveTo>
                  <a:cubicBezTo>
                    <a:pt x="67120" y="79877"/>
                    <a:pt x="77471" y="68377"/>
                    <a:pt x="77471" y="50940"/>
                  </a:cubicBezTo>
                  <a:cubicBezTo>
                    <a:pt x="77471" y="33496"/>
                    <a:pt x="67101" y="21997"/>
                    <a:pt x="51226" y="21997"/>
                  </a:cubicBezTo>
                  <a:cubicBezTo>
                    <a:pt x="35352" y="21997"/>
                    <a:pt x="24842" y="33210"/>
                    <a:pt x="24842" y="50940"/>
                  </a:cubicBezTo>
                  <a:cubicBezTo>
                    <a:pt x="24842" y="68663"/>
                    <a:pt x="35066" y="79877"/>
                    <a:pt x="51226" y="79877"/>
                  </a:cubicBez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1" name="Free-form: Shape 17">
              <a:extLst>
                <a:ext uri="{FF2B5EF4-FFF2-40B4-BE49-F238E27FC236}">
                  <a16:creationId xmlns:a16="http://schemas.microsoft.com/office/drawing/2014/main" id="{B7EAA88B-93F8-547F-338F-8A206D44FDE1}"/>
                </a:ext>
              </a:extLst>
            </p:cNvPr>
            <p:cNvSpPr/>
            <p:nvPr/>
          </p:nvSpPr>
          <p:spPr>
            <a:xfrm>
              <a:off x="1125025" y="6029078"/>
              <a:ext cx="78892" cy="80024"/>
            </a:xfrm>
            <a:custGeom>
              <a:avLst/>
              <a:gdLst>
                <a:gd name="connsiteX0" fmla="*/ 78893 w 78892"/>
                <a:gd name="connsiteY0" fmla="*/ 79179 h 80024"/>
                <a:gd name="connsiteX1" fmla="*/ 54629 w 78892"/>
                <a:gd name="connsiteY1" fmla="*/ 79179 h 80024"/>
                <a:gd name="connsiteX2" fmla="*/ 54629 w 78892"/>
                <a:gd name="connsiteY2" fmla="*/ 68396 h 80024"/>
                <a:gd name="connsiteX3" fmla="*/ 30658 w 78892"/>
                <a:gd name="connsiteY3" fmla="*/ 80025 h 80024"/>
                <a:gd name="connsiteX4" fmla="*/ 0 w 78892"/>
                <a:gd name="connsiteY4" fmla="*/ 46260 h 80024"/>
                <a:gd name="connsiteX5" fmla="*/ 0 w 78892"/>
                <a:gd name="connsiteY5" fmla="*/ 0 h 80024"/>
                <a:gd name="connsiteX6" fmla="*/ 24124 w 78892"/>
                <a:gd name="connsiteY6" fmla="*/ 0 h 80024"/>
                <a:gd name="connsiteX7" fmla="*/ 24124 w 78892"/>
                <a:gd name="connsiteY7" fmla="*/ 43004 h 80024"/>
                <a:gd name="connsiteX8" fmla="*/ 39312 w 78892"/>
                <a:gd name="connsiteY8" fmla="*/ 59742 h 80024"/>
                <a:gd name="connsiteX9" fmla="*/ 54629 w 78892"/>
                <a:gd name="connsiteY9" fmla="*/ 43004 h 80024"/>
                <a:gd name="connsiteX10" fmla="*/ 54629 w 78892"/>
                <a:gd name="connsiteY10" fmla="*/ 0 h 80024"/>
                <a:gd name="connsiteX11" fmla="*/ 78893 w 78892"/>
                <a:gd name="connsiteY11" fmla="*/ 0 h 80024"/>
                <a:gd name="connsiteX12" fmla="*/ 78893 w 78892"/>
                <a:gd name="connsiteY12" fmla="*/ 79179 h 800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78892" h="80024">
                  <a:moveTo>
                    <a:pt x="78893" y="79179"/>
                  </a:moveTo>
                  <a:lnTo>
                    <a:pt x="54629" y="79179"/>
                  </a:lnTo>
                  <a:lnTo>
                    <a:pt x="54629" y="68396"/>
                  </a:lnTo>
                  <a:cubicBezTo>
                    <a:pt x="49803" y="75197"/>
                    <a:pt x="41294" y="80025"/>
                    <a:pt x="30658" y="80025"/>
                  </a:cubicBezTo>
                  <a:cubicBezTo>
                    <a:pt x="12350" y="80025"/>
                    <a:pt x="0" y="67387"/>
                    <a:pt x="0" y="46260"/>
                  </a:cubicBezTo>
                  <a:lnTo>
                    <a:pt x="0" y="0"/>
                  </a:lnTo>
                  <a:lnTo>
                    <a:pt x="24124" y="0"/>
                  </a:lnTo>
                  <a:lnTo>
                    <a:pt x="24124" y="43004"/>
                  </a:lnTo>
                  <a:cubicBezTo>
                    <a:pt x="24124" y="53786"/>
                    <a:pt x="30219" y="59742"/>
                    <a:pt x="39312" y="59742"/>
                  </a:cubicBezTo>
                  <a:cubicBezTo>
                    <a:pt x="48406" y="59742"/>
                    <a:pt x="54629" y="53786"/>
                    <a:pt x="54629" y="43004"/>
                  </a:cubicBezTo>
                  <a:lnTo>
                    <a:pt x="54629" y="0"/>
                  </a:lnTo>
                  <a:lnTo>
                    <a:pt x="78893" y="0"/>
                  </a:lnTo>
                  <a:lnTo>
                    <a:pt x="78893" y="79179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3" name="Free-form: Shape 18">
              <a:extLst>
                <a:ext uri="{FF2B5EF4-FFF2-40B4-BE49-F238E27FC236}">
                  <a16:creationId xmlns:a16="http://schemas.microsoft.com/office/drawing/2014/main" id="{8A5AB7C4-C9D8-B36A-DD5A-85A150CB9B8F}"/>
                </a:ext>
              </a:extLst>
            </p:cNvPr>
            <p:cNvSpPr/>
            <p:nvPr/>
          </p:nvSpPr>
          <p:spPr>
            <a:xfrm>
              <a:off x="1222801" y="6003251"/>
              <a:ext cx="24262" cy="105010"/>
            </a:xfrm>
            <a:custGeom>
              <a:avLst/>
              <a:gdLst>
                <a:gd name="connsiteX0" fmla="*/ 0 w 24262"/>
                <a:gd name="connsiteY0" fmla="*/ 0 h 105010"/>
                <a:gd name="connsiteX1" fmla="*/ 24262 w 24262"/>
                <a:gd name="connsiteY1" fmla="*/ 0 h 105010"/>
                <a:gd name="connsiteX2" fmla="*/ 24262 w 24262"/>
                <a:gd name="connsiteY2" fmla="*/ 105010 h 105010"/>
                <a:gd name="connsiteX3" fmla="*/ 0 w 24262"/>
                <a:gd name="connsiteY3" fmla="*/ 105010 h 105010"/>
                <a:gd name="connsiteX4" fmla="*/ 0 w 24262"/>
                <a:gd name="connsiteY4" fmla="*/ 0 h 1050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4262" h="105010">
                  <a:moveTo>
                    <a:pt x="0" y="0"/>
                  </a:moveTo>
                  <a:lnTo>
                    <a:pt x="24262" y="0"/>
                  </a:lnTo>
                  <a:lnTo>
                    <a:pt x="24262" y="105010"/>
                  </a:lnTo>
                  <a:lnTo>
                    <a:pt x="0" y="10501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4" name="Free-form: Shape 19">
              <a:extLst>
                <a:ext uri="{FF2B5EF4-FFF2-40B4-BE49-F238E27FC236}">
                  <a16:creationId xmlns:a16="http://schemas.microsoft.com/office/drawing/2014/main" id="{CF9A7AA4-879A-FF85-FC57-10F9093C39FA}"/>
                </a:ext>
              </a:extLst>
            </p:cNvPr>
            <p:cNvSpPr/>
            <p:nvPr/>
          </p:nvSpPr>
          <p:spPr>
            <a:xfrm>
              <a:off x="1265364" y="6029078"/>
              <a:ext cx="78892" cy="80024"/>
            </a:xfrm>
            <a:custGeom>
              <a:avLst/>
              <a:gdLst>
                <a:gd name="connsiteX0" fmla="*/ 78893 w 78892"/>
                <a:gd name="connsiteY0" fmla="*/ 79179 h 80024"/>
                <a:gd name="connsiteX1" fmla="*/ 54630 w 78892"/>
                <a:gd name="connsiteY1" fmla="*/ 79179 h 80024"/>
                <a:gd name="connsiteX2" fmla="*/ 54630 w 78892"/>
                <a:gd name="connsiteY2" fmla="*/ 68396 h 80024"/>
                <a:gd name="connsiteX3" fmla="*/ 30658 w 78892"/>
                <a:gd name="connsiteY3" fmla="*/ 80025 h 80024"/>
                <a:gd name="connsiteX4" fmla="*/ 0 w 78892"/>
                <a:gd name="connsiteY4" fmla="*/ 46260 h 80024"/>
                <a:gd name="connsiteX5" fmla="*/ 0 w 78892"/>
                <a:gd name="connsiteY5" fmla="*/ 0 h 80024"/>
                <a:gd name="connsiteX6" fmla="*/ 24124 w 78892"/>
                <a:gd name="connsiteY6" fmla="*/ 0 h 80024"/>
                <a:gd name="connsiteX7" fmla="*/ 24124 w 78892"/>
                <a:gd name="connsiteY7" fmla="*/ 43004 h 80024"/>
                <a:gd name="connsiteX8" fmla="*/ 39314 w 78892"/>
                <a:gd name="connsiteY8" fmla="*/ 59742 h 80024"/>
                <a:gd name="connsiteX9" fmla="*/ 54630 w 78892"/>
                <a:gd name="connsiteY9" fmla="*/ 43004 h 80024"/>
                <a:gd name="connsiteX10" fmla="*/ 54630 w 78892"/>
                <a:gd name="connsiteY10" fmla="*/ 0 h 80024"/>
                <a:gd name="connsiteX11" fmla="*/ 78893 w 78892"/>
                <a:gd name="connsiteY11" fmla="*/ 0 h 80024"/>
                <a:gd name="connsiteX12" fmla="*/ 78893 w 78892"/>
                <a:gd name="connsiteY12" fmla="*/ 79179 h 800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78892" h="80024">
                  <a:moveTo>
                    <a:pt x="78893" y="79179"/>
                  </a:moveTo>
                  <a:lnTo>
                    <a:pt x="54630" y="79179"/>
                  </a:lnTo>
                  <a:lnTo>
                    <a:pt x="54630" y="68396"/>
                  </a:lnTo>
                  <a:cubicBezTo>
                    <a:pt x="49804" y="75197"/>
                    <a:pt x="41294" y="80025"/>
                    <a:pt x="30658" y="80025"/>
                  </a:cubicBezTo>
                  <a:cubicBezTo>
                    <a:pt x="12352" y="80025"/>
                    <a:pt x="0" y="67387"/>
                    <a:pt x="0" y="46260"/>
                  </a:cubicBezTo>
                  <a:lnTo>
                    <a:pt x="0" y="0"/>
                  </a:lnTo>
                  <a:lnTo>
                    <a:pt x="24124" y="0"/>
                  </a:lnTo>
                  <a:lnTo>
                    <a:pt x="24124" y="43004"/>
                  </a:lnTo>
                  <a:cubicBezTo>
                    <a:pt x="24124" y="53786"/>
                    <a:pt x="30220" y="59742"/>
                    <a:pt x="39314" y="59742"/>
                  </a:cubicBezTo>
                  <a:cubicBezTo>
                    <a:pt x="48406" y="59742"/>
                    <a:pt x="54630" y="53786"/>
                    <a:pt x="54630" y="43004"/>
                  </a:cubicBezTo>
                  <a:lnTo>
                    <a:pt x="54630" y="0"/>
                  </a:lnTo>
                  <a:lnTo>
                    <a:pt x="78893" y="0"/>
                  </a:lnTo>
                  <a:lnTo>
                    <a:pt x="78893" y="79179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5" name="Free-form: Shape 20">
              <a:extLst>
                <a:ext uri="{FF2B5EF4-FFF2-40B4-BE49-F238E27FC236}">
                  <a16:creationId xmlns:a16="http://schemas.microsoft.com/office/drawing/2014/main" id="{1EE0AC08-C80A-13B9-1AC4-DF8E1B09412C}"/>
                </a:ext>
              </a:extLst>
            </p:cNvPr>
            <p:cNvSpPr/>
            <p:nvPr/>
          </p:nvSpPr>
          <p:spPr>
            <a:xfrm>
              <a:off x="1363738" y="6005372"/>
              <a:ext cx="71508" cy="102862"/>
            </a:xfrm>
            <a:custGeom>
              <a:avLst/>
              <a:gdLst>
                <a:gd name="connsiteX0" fmla="*/ 266 w 71508"/>
                <a:gd name="connsiteY0" fmla="*/ 85281 h 102862"/>
                <a:gd name="connsiteX1" fmla="*/ 26385 w 71508"/>
                <a:gd name="connsiteY1" fmla="*/ 59886 h 102862"/>
                <a:gd name="connsiteX2" fmla="*/ 45124 w 71508"/>
                <a:gd name="connsiteY2" fmla="*/ 31082 h 102862"/>
                <a:gd name="connsiteX3" fmla="*/ 34634 w 71508"/>
                <a:gd name="connsiteY3" fmla="*/ 20446 h 102862"/>
                <a:gd name="connsiteX4" fmla="*/ 23420 w 71508"/>
                <a:gd name="connsiteY4" fmla="*/ 35624 h 102862"/>
                <a:gd name="connsiteX5" fmla="*/ 0 w 71508"/>
                <a:gd name="connsiteY5" fmla="*/ 35624 h 102862"/>
                <a:gd name="connsiteX6" fmla="*/ 35764 w 71508"/>
                <a:gd name="connsiteY6" fmla="*/ 0 h 102862"/>
                <a:gd name="connsiteX7" fmla="*/ 69819 w 71508"/>
                <a:gd name="connsiteY7" fmla="*/ 29934 h 102862"/>
                <a:gd name="connsiteX8" fmla="*/ 47677 w 71508"/>
                <a:gd name="connsiteY8" fmla="*/ 68522 h 102862"/>
                <a:gd name="connsiteX9" fmla="*/ 32919 w 71508"/>
                <a:gd name="connsiteY9" fmla="*/ 83135 h 102862"/>
                <a:gd name="connsiteX10" fmla="*/ 71509 w 71508"/>
                <a:gd name="connsiteY10" fmla="*/ 83135 h 102862"/>
                <a:gd name="connsiteX11" fmla="*/ 71509 w 71508"/>
                <a:gd name="connsiteY11" fmla="*/ 102863 h 102862"/>
                <a:gd name="connsiteX12" fmla="*/ 286 w 71508"/>
                <a:gd name="connsiteY12" fmla="*/ 102863 h 102862"/>
                <a:gd name="connsiteX13" fmla="*/ 286 w 71508"/>
                <a:gd name="connsiteY13" fmla="*/ 85261 h 102862"/>
                <a:gd name="connsiteX14" fmla="*/ 266 w 71508"/>
                <a:gd name="connsiteY14" fmla="*/ 85281 h 1028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71508" h="102862">
                  <a:moveTo>
                    <a:pt x="266" y="85281"/>
                  </a:moveTo>
                  <a:lnTo>
                    <a:pt x="26385" y="59886"/>
                  </a:lnTo>
                  <a:cubicBezTo>
                    <a:pt x="40425" y="46114"/>
                    <a:pt x="45124" y="39312"/>
                    <a:pt x="45124" y="31082"/>
                  </a:cubicBezTo>
                  <a:cubicBezTo>
                    <a:pt x="45124" y="24548"/>
                    <a:pt x="41866" y="20446"/>
                    <a:pt x="34634" y="20446"/>
                  </a:cubicBezTo>
                  <a:cubicBezTo>
                    <a:pt x="27826" y="20446"/>
                    <a:pt x="23704" y="25850"/>
                    <a:pt x="23420" y="35624"/>
                  </a:cubicBezTo>
                  <a:lnTo>
                    <a:pt x="0" y="35624"/>
                  </a:lnTo>
                  <a:cubicBezTo>
                    <a:pt x="432" y="10802"/>
                    <a:pt x="16593" y="0"/>
                    <a:pt x="35764" y="0"/>
                  </a:cubicBezTo>
                  <a:cubicBezTo>
                    <a:pt x="59328" y="0"/>
                    <a:pt x="69819" y="13774"/>
                    <a:pt x="69819" y="29934"/>
                  </a:cubicBezTo>
                  <a:cubicBezTo>
                    <a:pt x="69819" y="42711"/>
                    <a:pt x="64415" y="52216"/>
                    <a:pt x="47677" y="68522"/>
                  </a:cubicBezTo>
                  <a:lnTo>
                    <a:pt x="32919" y="83135"/>
                  </a:lnTo>
                  <a:lnTo>
                    <a:pt x="71509" y="83135"/>
                  </a:lnTo>
                  <a:lnTo>
                    <a:pt x="71509" y="102863"/>
                  </a:lnTo>
                  <a:lnTo>
                    <a:pt x="286" y="102863"/>
                  </a:lnTo>
                  <a:lnTo>
                    <a:pt x="286" y="85261"/>
                  </a:lnTo>
                  <a:lnTo>
                    <a:pt x="266" y="85281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6" name="Free-form: Shape 21">
              <a:extLst>
                <a:ext uri="{FF2B5EF4-FFF2-40B4-BE49-F238E27FC236}">
                  <a16:creationId xmlns:a16="http://schemas.microsoft.com/office/drawing/2014/main" id="{42C17AD3-0933-B7A2-7B62-17E484418BFF}"/>
                </a:ext>
              </a:extLst>
            </p:cNvPr>
            <p:cNvSpPr/>
            <p:nvPr/>
          </p:nvSpPr>
          <p:spPr>
            <a:xfrm>
              <a:off x="1452133" y="6005167"/>
              <a:ext cx="79731" cy="104222"/>
            </a:xfrm>
            <a:custGeom>
              <a:avLst/>
              <a:gdLst>
                <a:gd name="connsiteX0" fmla="*/ 39865 w 79731"/>
                <a:gd name="connsiteY0" fmla="*/ 0 h 104222"/>
                <a:gd name="connsiteX1" fmla="*/ 79731 w 79731"/>
                <a:gd name="connsiteY1" fmla="*/ 51968 h 104222"/>
                <a:gd name="connsiteX2" fmla="*/ 39865 w 79731"/>
                <a:gd name="connsiteY2" fmla="*/ 104222 h 104222"/>
                <a:gd name="connsiteX3" fmla="*/ 0 w 79731"/>
                <a:gd name="connsiteY3" fmla="*/ 51968 h 104222"/>
                <a:gd name="connsiteX4" fmla="*/ 39865 w 79731"/>
                <a:gd name="connsiteY4" fmla="*/ 0 h 104222"/>
                <a:gd name="connsiteX5" fmla="*/ 39865 w 79731"/>
                <a:gd name="connsiteY5" fmla="*/ 22466 h 104222"/>
                <a:gd name="connsiteX6" fmla="*/ 23825 w 79731"/>
                <a:gd name="connsiteY6" fmla="*/ 51968 h 104222"/>
                <a:gd name="connsiteX7" fmla="*/ 39865 w 79731"/>
                <a:gd name="connsiteY7" fmla="*/ 81756 h 104222"/>
                <a:gd name="connsiteX8" fmla="*/ 55906 w 79731"/>
                <a:gd name="connsiteY8" fmla="*/ 51968 h 104222"/>
                <a:gd name="connsiteX9" fmla="*/ 39865 w 79731"/>
                <a:gd name="connsiteY9" fmla="*/ 22466 h 1042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9731" h="104222">
                  <a:moveTo>
                    <a:pt x="39865" y="0"/>
                  </a:moveTo>
                  <a:cubicBezTo>
                    <a:pt x="69387" y="0"/>
                    <a:pt x="79731" y="21914"/>
                    <a:pt x="79731" y="51968"/>
                  </a:cubicBezTo>
                  <a:cubicBezTo>
                    <a:pt x="79731" y="82022"/>
                    <a:pt x="69362" y="104222"/>
                    <a:pt x="39865" y="104222"/>
                  </a:cubicBezTo>
                  <a:cubicBezTo>
                    <a:pt x="10370" y="104222"/>
                    <a:pt x="0" y="82309"/>
                    <a:pt x="0" y="51968"/>
                  </a:cubicBezTo>
                  <a:cubicBezTo>
                    <a:pt x="0" y="21622"/>
                    <a:pt x="10345" y="0"/>
                    <a:pt x="39865" y="0"/>
                  </a:cubicBezTo>
                  <a:close/>
                  <a:moveTo>
                    <a:pt x="39865" y="22466"/>
                  </a:moveTo>
                  <a:cubicBezTo>
                    <a:pt x="25540" y="22466"/>
                    <a:pt x="23825" y="36240"/>
                    <a:pt x="23825" y="51968"/>
                  </a:cubicBezTo>
                  <a:cubicBezTo>
                    <a:pt x="23825" y="67696"/>
                    <a:pt x="25540" y="81756"/>
                    <a:pt x="39865" y="81756"/>
                  </a:cubicBezTo>
                  <a:cubicBezTo>
                    <a:pt x="54191" y="81756"/>
                    <a:pt x="55906" y="68274"/>
                    <a:pt x="55906" y="51968"/>
                  </a:cubicBezTo>
                  <a:cubicBezTo>
                    <a:pt x="55906" y="35662"/>
                    <a:pt x="54191" y="22466"/>
                    <a:pt x="39865" y="22466"/>
                  </a:cubicBez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7" name="Free-form: Shape 22">
              <a:extLst>
                <a:ext uri="{FF2B5EF4-FFF2-40B4-BE49-F238E27FC236}">
                  <a16:creationId xmlns:a16="http://schemas.microsoft.com/office/drawing/2014/main" id="{DA2C6F95-83B2-50A1-D7EF-4C3306A1C8C3}"/>
                </a:ext>
              </a:extLst>
            </p:cNvPr>
            <p:cNvSpPr/>
            <p:nvPr/>
          </p:nvSpPr>
          <p:spPr>
            <a:xfrm>
              <a:off x="1545514" y="6005372"/>
              <a:ext cx="71507" cy="102862"/>
            </a:xfrm>
            <a:custGeom>
              <a:avLst/>
              <a:gdLst>
                <a:gd name="connsiteX0" fmla="*/ 266 w 71507"/>
                <a:gd name="connsiteY0" fmla="*/ 85281 h 102862"/>
                <a:gd name="connsiteX1" fmla="*/ 26385 w 71507"/>
                <a:gd name="connsiteY1" fmla="*/ 59886 h 102862"/>
                <a:gd name="connsiteX2" fmla="*/ 45123 w 71507"/>
                <a:gd name="connsiteY2" fmla="*/ 31082 h 102862"/>
                <a:gd name="connsiteX3" fmla="*/ 34632 w 71507"/>
                <a:gd name="connsiteY3" fmla="*/ 20446 h 102862"/>
                <a:gd name="connsiteX4" fmla="*/ 23418 w 71507"/>
                <a:gd name="connsiteY4" fmla="*/ 35624 h 102862"/>
                <a:gd name="connsiteX5" fmla="*/ 0 w 71507"/>
                <a:gd name="connsiteY5" fmla="*/ 35624 h 102862"/>
                <a:gd name="connsiteX6" fmla="*/ 35763 w 71507"/>
                <a:gd name="connsiteY6" fmla="*/ 0 h 102862"/>
                <a:gd name="connsiteX7" fmla="*/ 69819 w 71507"/>
                <a:gd name="connsiteY7" fmla="*/ 29934 h 102862"/>
                <a:gd name="connsiteX8" fmla="*/ 47675 w 71507"/>
                <a:gd name="connsiteY8" fmla="*/ 68522 h 102862"/>
                <a:gd name="connsiteX9" fmla="*/ 32919 w 71507"/>
                <a:gd name="connsiteY9" fmla="*/ 83135 h 102862"/>
                <a:gd name="connsiteX10" fmla="*/ 71507 w 71507"/>
                <a:gd name="connsiteY10" fmla="*/ 83135 h 102862"/>
                <a:gd name="connsiteX11" fmla="*/ 71507 w 71507"/>
                <a:gd name="connsiteY11" fmla="*/ 102863 h 102862"/>
                <a:gd name="connsiteX12" fmla="*/ 284 w 71507"/>
                <a:gd name="connsiteY12" fmla="*/ 102863 h 102862"/>
                <a:gd name="connsiteX13" fmla="*/ 284 w 71507"/>
                <a:gd name="connsiteY13" fmla="*/ 85261 h 102862"/>
                <a:gd name="connsiteX14" fmla="*/ 266 w 71507"/>
                <a:gd name="connsiteY14" fmla="*/ 85281 h 1028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71507" h="102862">
                  <a:moveTo>
                    <a:pt x="266" y="85281"/>
                  </a:moveTo>
                  <a:lnTo>
                    <a:pt x="26385" y="59886"/>
                  </a:lnTo>
                  <a:cubicBezTo>
                    <a:pt x="40425" y="46114"/>
                    <a:pt x="45123" y="39312"/>
                    <a:pt x="45123" y="31082"/>
                  </a:cubicBezTo>
                  <a:cubicBezTo>
                    <a:pt x="45123" y="24548"/>
                    <a:pt x="41865" y="20446"/>
                    <a:pt x="34632" y="20446"/>
                  </a:cubicBezTo>
                  <a:cubicBezTo>
                    <a:pt x="27825" y="20446"/>
                    <a:pt x="23704" y="25850"/>
                    <a:pt x="23418" y="35624"/>
                  </a:cubicBezTo>
                  <a:lnTo>
                    <a:pt x="0" y="35624"/>
                  </a:lnTo>
                  <a:cubicBezTo>
                    <a:pt x="432" y="10802"/>
                    <a:pt x="16592" y="0"/>
                    <a:pt x="35763" y="0"/>
                  </a:cubicBezTo>
                  <a:cubicBezTo>
                    <a:pt x="59328" y="0"/>
                    <a:pt x="69819" y="13774"/>
                    <a:pt x="69819" y="29934"/>
                  </a:cubicBezTo>
                  <a:cubicBezTo>
                    <a:pt x="69819" y="42711"/>
                    <a:pt x="64413" y="52216"/>
                    <a:pt x="47675" y="68522"/>
                  </a:cubicBezTo>
                  <a:lnTo>
                    <a:pt x="32919" y="83135"/>
                  </a:lnTo>
                  <a:lnTo>
                    <a:pt x="71507" y="83135"/>
                  </a:lnTo>
                  <a:lnTo>
                    <a:pt x="71507" y="102863"/>
                  </a:lnTo>
                  <a:lnTo>
                    <a:pt x="284" y="102863"/>
                  </a:lnTo>
                  <a:lnTo>
                    <a:pt x="284" y="85261"/>
                  </a:lnTo>
                  <a:lnTo>
                    <a:pt x="266" y="85281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8" name="Free-form: Shape 23">
              <a:extLst>
                <a:ext uri="{FF2B5EF4-FFF2-40B4-BE49-F238E27FC236}">
                  <a16:creationId xmlns:a16="http://schemas.microsoft.com/office/drawing/2014/main" id="{EDA8F690-CC87-6E07-F56D-7F3E6C523044}"/>
                </a:ext>
              </a:extLst>
            </p:cNvPr>
            <p:cNvSpPr/>
            <p:nvPr/>
          </p:nvSpPr>
          <p:spPr>
            <a:xfrm>
              <a:off x="1628795" y="6005681"/>
              <a:ext cx="73508" cy="103708"/>
            </a:xfrm>
            <a:custGeom>
              <a:avLst/>
              <a:gdLst>
                <a:gd name="connsiteX0" fmla="*/ 37021 w 73508"/>
                <a:gd name="connsiteY0" fmla="*/ 103709 h 103708"/>
                <a:gd name="connsiteX1" fmla="*/ 0 w 73508"/>
                <a:gd name="connsiteY1" fmla="*/ 68231 h 103708"/>
                <a:gd name="connsiteX2" fmla="*/ 11500 w 73508"/>
                <a:gd name="connsiteY2" fmla="*/ 35890 h 103708"/>
                <a:gd name="connsiteX3" fmla="*/ 35764 w 73508"/>
                <a:gd name="connsiteY3" fmla="*/ 0 h 103708"/>
                <a:gd name="connsiteX4" fmla="*/ 62295 w 73508"/>
                <a:gd name="connsiteY4" fmla="*/ 0 h 103708"/>
                <a:gd name="connsiteX5" fmla="*/ 36049 w 73508"/>
                <a:gd name="connsiteY5" fmla="*/ 37166 h 103708"/>
                <a:gd name="connsiteX6" fmla="*/ 42856 w 73508"/>
                <a:gd name="connsiteY6" fmla="*/ 36468 h 103708"/>
                <a:gd name="connsiteX7" fmla="*/ 73509 w 73508"/>
                <a:gd name="connsiteY7" fmla="*/ 68809 h 103708"/>
                <a:gd name="connsiteX8" fmla="*/ 37040 w 73508"/>
                <a:gd name="connsiteY8" fmla="*/ 103709 h 103708"/>
                <a:gd name="connsiteX9" fmla="*/ 37021 w 73508"/>
                <a:gd name="connsiteY9" fmla="*/ 103709 h 103708"/>
                <a:gd name="connsiteX10" fmla="*/ 22695 w 73508"/>
                <a:gd name="connsiteY10" fmla="*/ 68956 h 103708"/>
                <a:gd name="connsiteX11" fmla="*/ 37021 w 73508"/>
                <a:gd name="connsiteY11" fmla="*/ 83426 h 103708"/>
                <a:gd name="connsiteX12" fmla="*/ 51061 w 73508"/>
                <a:gd name="connsiteY12" fmla="*/ 68956 h 103708"/>
                <a:gd name="connsiteX13" fmla="*/ 37021 w 73508"/>
                <a:gd name="connsiteY13" fmla="*/ 54630 h 103708"/>
                <a:gd name="connsiteX14" fmla="*/ 22695 w 73508"/>
                <a:gd name="connsiteY14" fmla="*/ 68956 h 1037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73508" h="103708">
                  <a:moveTo>
                    <a:pt x="37021" y="103709"/>
                  </a:moveTo>
                  <a:cubicBezTo>
                    <a:pt x="15025" y="103709"/>
                    <a:pt x="0" y="89092"/>
                    <a:pt x="0" y="68231"/>
                  </a:cubicBezTo>
                  <a:cubicBezTo>
                    <a:pt x="0" y="58155"/>
                    <a:pt x="3258" y="47950"/>
                    <a:pt x="11500" y="35890"/>
                  </a:cubicBezTo>
                  <a:lnTo>
                    <a:pt x="35764" y="0"/>
                  </a:lnTo>
                  <a:lnTo>
                    <a:pt x="62295" y="0"/>
                  </a:lnTo>
                  <a:lnTo>
                    <a:pt x="36049" y="37166"/>
                  </a:lnTo>
                  <a:cubicBezTo>
                    <a:pt x="38317" y="36736"/>
                    <a:pt x="40590" y="36468"/>
                    <a:pt x="42856" y="36468"/>
                  </a:cubicBezTo>
                  <a:cubicBezTo>
                    <a:pt x="60459" y="36468"/>
                    <a:pt x="73509" y="48383"/>
                    <a:pt x="73509" y="68809"/>
                  </a:cubicBezTo>
                  <a:cubicBezTo>
                    <a:pt x="73509" y="89237"/>
                    <a:pt x="57760" y="103709"/>
                    <a:pt x="37040" y="103709"/>
                  </a:cubicBezTo>
                  <a:lnTo>
                    <a:pt x="37021" y="103709"/>
                  </a:lnTo>
                  <a:close/>
                  <a:moveTo>
                    <a:pt x="22695" y="68956"/>
                  </a:moveTo>
                  <a:cubicBezTo>
                    <a:pt x="22695" y="77756"/>
                    <a:pt x="28220" y="83426"/>
                    <a:pt x="37021" y="83426"/>
                  </a:cubicBezTo>
                  <a:cubicBezTo>
                    <a:pt x="45823" y="83426"/>
                    <a:pt x="51061" y="77756"/>
                    <a:pt x="51061" y="68956"/>
                  </a:cubicBezTo>
                  <a:cubicBezTo>
                    <a:pt x="51061" y="60154"/>
                    <a:pt x="45657" y="54630"/>
                    <a:pt x="37021" y="54630"/>
                  </a:cubicBezTo>
                  <a:cubicBezTo>
                    <a:pt x="28384" y="54630"/>
                    <a:pt x="22695" y="60295"/>
                    <a:pt x="22695" y="68956"/>
                  </a:cubicBez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9" name="Free-form: Shape 24">
              <a:extLst>
                <a:ext uri="{FF2B5EF4-FFF2-40B4-BE49-F238E27FC236}">
                  <a16:creationId xmlns:a16="http://schemas.microsoft.com/office/drawing/2014/main" id="{1DCAFEE1-1903-CC58-E33D-92A7D8121B10}"/>
                </a:ext>
              </a:extLst>
            </p:cNvPr>
            <p:cNvSpPr/>
            <p:nvPr/>
          </p:nvSpPr>
          <p:spPr>
            <a:xfrm>
              <a:off x="1012783" y="6160618"/>
              <a:ext cx="61016" cy="99604"/>
            </a:xfrm>
            <a:custGeom>
              <a:avLst/>
              <a:gdLst>
                <a:gd name="connsiteX0" fmla="*/ 61017 w 61016"/>
                <a:gd name="connsiteY0" fmla="*/ 19436 h 99604"/>
                <a:gd name="connsiteX1" fmla="*/ 24262 w 61016"/>
                <a:gd name="connsiteY1" fmla="*/ 19436 h 99604"/>
                <a:gd name="connsiteX2" fmla="*/ 24262 w 61016"/>
                <a:gd name="connsiteY2" fmla="*/ 39578 h 99604"/>
                <a:gd name="connsiteX3" fmla="*/ 56749 w 61016"/>
                <a:gd name="connsiteY3" fmla="*/ 39578 h 99604"/>
                <a:gd name="connsiteX4" fmla="*/ 56749 w 61016"/>
                <a:gd name="connsiteY4" fmla="*/ 58318 h 99604"/>
                <a:gd name="connsiteX5" fmla="*/ 24262 w 61016"/>
                <a:gd name="connsiteY5" fmla="*/ 58318 h 99604"/>
                <a:gd name="connsiteX6" fmla="*/ 24262 w 61016"/>
                <a:gd name="connsiteY6" fmla="*/ 80168 h 99604"/>
                <a:gd name="connsiteX7" fmla="*/ 61017 w 61016"/>
                <a:gd name="connsiteY7" fmla="*/ 80168 h 99604"/>
                <a:gd name="connsiteX8" fmla="*/ 61017 w 61016"/>
                <a:gd name="connsiteY8" fmla="*/ 99605 h 99604"/>
                <a:gd name="connsiteX9" fmla="*/ 0 w 61016"/>
                <a:gd name="connsiteY9" fmla="*/ 99605 h 99604"/>
                <a:gd name="connsiteX10" fmla="*/ 0 w 61016"/>
                <a:gd name="connsiteY10" fmla="*/ 0 h 99604"/>
                <a:gd name="connsiteX11" fmla="*/ 61017 w 61016"/>
                <a:gd name="connsiteY11" fmla="*/ 0 h 99604"/>
                <a:gd name="connsiteX12" fmla="*/ 61017 w 61016"/>
                <a:gd name="connsiteY12" fmla="*/ 19436 h 996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1016" h="99604">
                  <a:moveTo>
                    <a:pt x="61017" y="19436"/>
                  </a:moveTo>
                  <a:lnTo>
                    <a:pt x="24262" y="19436"/>
                  </a:lnTo>
                  <a:lnTo>
                    <a:pt x="24262" y="39578"/>
                  </a:lnTo>
                  <a:lnTo>
                    <a:pt x="56749" y="39578"/>
                  </a:lnTo>
                  <a:lnTo>
                    <a:pt x="56749" y="58318"/>
                  </a:lnTo>
                  <a:lnTo>
                    <a:pt x="24262" y="58318"/>
                  </a:lnTo>
                  <a:lnTo>
                    <a:pt x="24262" y="80168"/>
                  </a:lnTo>
                  <a:lnTo>
                    <a:pt x="61017" y="80168"/>
                  </a:lnTo>
                  <a:lnTo>
                    <a:pt x="61017" y="99605"/>
                  </a:lnTo>
                  <a:lnTo>
                    <a:pt x="0" y="99605"/>
                  </a:lnTo>
                  <a:lnTo>
                    <a:pt x="0" y="0"/>
                  </a:lnTo>
                  <a:lnTo>
                    <a:pt x="61017" y="0"/>
                  </a:lnTo>
                  <a:lnTo>
                    <a:pt x="61017" y="19436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0" name="Free-form: Shape 25">
              <a:extLst>
                <a:ext uri="{FF2B5EF4-FFF2-40B4-BE49-F238E27FC236}">
                  <a16:creationId xmlns:a16="http://schemas.microsoft.com/office/drawing/2014/main" id="{72F71DA0-CA52-37D8-6045-6E0514B608D2}"/>
                </a:ext>
              </a:extLst>
            </p:cNvPr>
            <p:cNvSpPr/>
            <p:nvPr/>
          </p:nvSpPr>
          <p:spPr>
            <a:xfrm>
              <a:off x="1090268" y="6181045"/>
              <a:ext cx="78892" cy="80022"/>
            </a:xfrm>
            <a:custGeom>
              <a:avLst/>
              <a:gdLst>
                <a:gd name="connsiteX0" fmla="*/ 78893 w 78892"/>
                <a:gd name="connsiteY0" fmla="*/ 79178 h 80022"/>
                <a:gd name="connsiteX1" fmla="*/ 54628 w 78892"/>
                <a:gd name="connsiteY1" fmla="*/ 79178 h 80022"/>
                <a:gd name="connsiteX2" fmla="*/ 54628 w 78892"/>
                <a:gd name="connsiteY2" fmla="*/ 68396 h 80022"/>
                <a:gd name="connsiteX3" fmla="*/ 30658 w 78892"/>
                <a:gd name="connsiteY3" fmla="*/ 80023 h 80022"/>
                <a:gd name="connsiteX4" fmla="*/ 0 w 78892"/>
                <a:gd name="connsiteY4" fmla="*/ 46260 h 80022"/>
                <a:gd name="connsiteX5" fmla="*/ 0 w 78892"/>
                <a:gd name="connsiteY5" fmla="*/ 0 h 80022"/>
                <a:gd name="connsiteX6" fmla="*/ 24124 w 78892"/>
                <a:gd name="connsiteY6" fmla="*/ 0 h 80022"/>
                <a:gd name="connsiteX7" fmla="*/ 24124 w 78892"/>
                <a:gd name="connsiteY7" fmla="*/ 43002 h 80022"/>
                <a:gd name="connsiteX8" fmla="*/ 39312 w 78892"/>
                <a:gd name="connsiteY8" fmla="*/ 59742 h 80022"/>
                <a:gd name="connsiteX9" fmla="*/ 54628 w 78892"/>
                <a:gd name="connsiteY9" fmla="*/ 43002 h 80022"/>
                <a:gd name="connsiteX10" fmla="*/ 54628 w 78892"/>
                <a:gd name="connsiteY10" fmla="*/ 0 h 80022"/>
                <a:gd name="connsiteX11" fmla="*/ 78893 w 78892"/>
                <a:gd name="connsiteY11" fmla="*/ 0 h 80022"/>
                <a:gd name="connsiteX12" fmla="*/ 78893 w 78892"/>
                <a:gd name="connsiteY12" fmla="*/ 79178 h 800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78892" h="80022">
                  <a:moveTo>
                    <a:pt x="78893" y="79178"/>
                  </a:moveTo>
                  <a:lnTo>
                    <a:pt x="54628" y="79178"/>
                  </a:lnTo>
                  <a:lnTo>
                    <a:pt x="54628" y="68396"/>
                  </a:lnTo>
                  <a:cubicBezTo>
                    <a:pt x="49803" y="75196"/>
                    <a:pt x="41294" y="80023"/>
                    <a:pt x="30658" y="80023"/>
                  </a:cubicBezTo>
                  <a:cubicBezTo>
                    <a:pt x="12350" y="80023"/>
                    <a:pt x="0" y="67387"/>
                    <a:pt x="0" y="46260"/>
                  </a:cubicBezTo>
                  <a:lnTo>
                    <a:pt x="0" y="0"/>
                  </a:lnTo>
                  <a:lnTo>
                    <a:pt x="24124" y="0"/>
                  </a:lnTo>
                  <a:lnTo>
                    <a:pt x="24124" y="43002"/>
                  </a:lnTo>
                  <a:cubicBezTo>
                    <a:pt x="24124" y="53784"/>
                    <a:pt x="30220" y="59742"/>
                    <a:pt x="39312" y="59742"/>
                  </a:cubicBezTo>
                  <a:cubicBezTo>
                    <a:pt x="48406" y="59742"/>
                    <a:pt x="54628" y="53784"/>
                    <a:pt x="54628" y="43002"/>
                  </a:cubicBezTo>
                  <a:lnTo>
                    <a:pt x="54628" y="0"/>
                  </a:lnTo>
                  <a:lnTo>
                    <a:pt x="78893" y="0"/>
                  </a:lnTo>
                  <a:lnTo>
                    <a:pt x="78893" y="79178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1" name="Free-form: Shape 26">
              <a:extLst>
                <a:ext uri="{FF2B5EF4-FFF2-40B4-BE49-F238E27FC236}">
                  <a16:creationId xmlns:a16="http://schemas.microsoft.com/office/drawing/2014/main" id="{11C66999-AE0F-03C6-4356-3F5CBF163237}"/>
                </a:ext>
              </a:extLst>
            </p:cNvPr>
            <p:cNvSpPr/>
            <p:nvPr/>
          </p:nvSpPr>
          <p:spPr>
            <a:xfrm>
              <a:off x="1188043" y="6180200"/>
              <a:ext cx="49086" cy="80042"/>
            </a:xfrm>
            <a:custGeom>
              <a:avLst/>
              <a:gdLst>
                <a:gd name="connsiteX0" fmla="*/ 24264 w 49086"/>
                <a:gd name="connsiteY0" fmla="*/ 80023 h 80042"/>
                <a:gd name="connsiteX1" fmla="*/ 0 w 49086"/>
                <a:gd name="connsiteY1" fmla="*/ 80023 h 80042"/>
                <a:gd name="connsiteX2" fmla="*/ 0 w 49086"/>
                <a:gd name="connsiteY2" fmla="*/ 844 h 80042"/>
                <a:gd name="connsiteX3" fmla="*/ 24264 w 49086"/>
                <a:gd name="connsiteY3" fmla="*/ 844 h 80042"/>
                <a:gd name="connsiteX4" fmla="*/ 24264 w 49086"/>
                <a:gd name="connsiteY4" fmla="*/ 14040 h 80042"/>
                <a:gd name="connsiteX5" fmla="*/ 49086 w 49086"/>
                <a:gd name="connsiteY5" fmla="*/ 0 h 80042"/>
                <a:gd name="connsiteX6" fmla="*/ 49086 w 49086"/>
                <a:gd name="connsiteY6" fmla="*/ 25686 h 80042"/>
                <a:gd name="connsiteX7" fmla="*/ 42424 w 49086"/>
                <a:gd name="connsiteY7" fmla="*/ 25686 h 80042"/>
                <a:gd name="connsiteX8" fmla="*/ 24264 w 49086"/>
                <a:gd name="connsiteY8" fmla="*/ 43289 h 80042"/>
                <a:gd name="connsiteX9" fmla="*/ 24264 w 49086"/>
                <a:gd name="connsiteY9" fmla="*/ 80042 h 80042"/>
                <a:gd name="connsiteX10" fmla="*/ 24264 w 49086"/>
                <a:gd name="connsiteY10" fmla="*/ 80023 h 800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9086" h="80042">
                  <a:moveTo>
                    <a:pt x="24264" y="80023"/>
                  </a:moveTo>
                  <a:lnTo>
                    <a:pt x="0" y="80023"/>
                  </a:lnTo>
                  <a:lnTo>
                    <a:pt x="0" y="844"/>
                  </a:lnTo>
                  <a:lnTo>
                    <a:pt x="24264" y="844"/>
                  </a:lnTo>
                  <a:lnTo>
                    <a:pt x="24264" y="14040"/>
                  </a:lnTo>
                  <a:cubicBezTo>
                    <a:pt x="29788" y="5670"/>
                    <a:pt x="38443" y="0"/>
                    <a:pt x="49086" y="0"/>
                  </a:cubicBezTo>
                  <a:lnTo>
                    <a:pt x="49086" y="25686"/>
                  </a:lnTo>
                  <a:lnTo>
                    <a:pt x="42424" y="25686"/>
                  </a:lnTo>
                  <a:cubicBezTo>
                    <a:pt x="30924" y="25686"/>
                    <a:pt x="24264" y="29661"/>
                    <a:pt x="24264" y="43289"/>
                  </a:cubicBezTo>
                  <a:lnTo>
                    <a:pt x="24264" y="80042"/>
                  </a:lnTo>
                  <a:lnTo>
                    <a:pt x="24264" y="80023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2" name="Free-form: Shape 27">
              <a:extLst>
                <a:ext uri="{FF2B5EF4-FFF2-40B4-BE49-F238E27FC236}">
                  <a16:creationId xmlns:a16="http://schemas.microsoft.com/office/drawing/2014/main" id="{8ECBC5EC-DE3A-9C62-CD18-699B377EF507}"/>
                </a:ext>
              </a:extLst>
            </p:cNvPr>
            <p:cNvSpPr/>
            <p:nvPr/>
          </p:nvSpPr>
          <p:spPr>
            <a:xfrm>
              <a:off x="1245372" y="6179930"/>
              <a:ext cx="82290" cy="81426"/>
            </a:xfrm>
            <a:custGeom>
              <a:avLst/>
              <a:gdLst>
                <a:gd name="connsiteX0" fmla="*/ 40857 w 82290"/>
                <a:gd name="connsiteY0" fmla="*/ 81427 h 81426"/>
                <a:gd name="connsiteX1" fmla="*/ 0 w 82290"/>
                <a:gd name="connsiteY1" fmla="*/ 40716 h 81426"/>
                <a:gd name="connsiteX2" fmla="*/ 41143 w 82290"/>
                <a:gd name="connsiteY2" fmla="*/ 0 h 81426"/>
                <a:gd name="connsiteX3" fmla="*/ 82291 w 82290"/>
                <a:gd name="connsiteY3" fmla="*/ 40716 h 81426"/>
                <a:gd name="connsiteX4" fmla="*/ 40857 w 82290"/>
                <a:gd name="connsiteY4" fmla="*/ 81427 h 81426"/>
                <a:gd name="connsiteX5" fmla="*/ 40857 w 82290"/>
                <a:gd name="connsiteY5" fmla="*/ 60421 h 81426"/>
                <a:gd name="connsiteX6" fmla="*/ 57595 w 82290"/>
                <a:gd name="connsiteY6" fmla="*/ 40691 h 81426"/>
                <a:gd name="connsiteX7" fmla="*/ 41143 w 82290"/>
                <a:gd name="connsiteY7" fmla="*/ 20969 h 81426"/>
                <a:gd name="connsiteX8" fmla="*/ 24696 w 82290"/>
                <a:gd name="connsiteY8" fmla="*/ 40691 h 81426"/>
                <a:gd name="connsiteX9" fmla="*/ 40876 w 82290"/>
                <a:gd name="connsiteY9" fmla="*/ 60421 h 81426"/>
                <a:gd name="connsiteX10" fmla="*/ 40857 w 82290"/>
                <a:gd name="connsiteY10" fmla="*/ 60421 h 814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82290" h="81426">
                  <a:moveTo>
                    <a:pt x="40857" y="81427"/>
                  </a:moveTo>
                  <a:cubicBezTo>
                    <a:pt x="17584" y="81427"/>
                    <a:pt x="0" y="65824"/>
                    <a:pt x="0" y="40716"/>
                  </a:cubicBezTo>
                  <a:cubicBezTo>
                    <a:pt x="0" y="15608"/>
                    <a:pt x="18016" y="0"/>
                    <a:pt x="41143" y="0"/>
                  </a:cubicBezTo>
                  <a:cubicBezTo>
                    <a:pt x="64276" y="0"/>
                    <a:pt x="82291" y="15608"/>
                    <a:pt x="82291" y="40716"/>
                  </a:cubicBezTo>
                  <a:cubicBezTo>
                    <a:pt x="82291" y="65824"/>
                    <a:pt x="64129" y="81427"/>
                    <a:pt x="40857" y="81427"/>
                  </a:cubicBezTo>
                  <a:close/>
                  <a:moveTo>
                    <a:pt x="40857" y="60421"/>
                  </a:moveTo>
                  <a:cubicBezTo>
                    <a:pt x="49511" y="60421"/>
                    <a:pt x="57595" y="54032"/>
                    <a:pt x="57595" y="40691"/>
                  </a:cubicBezTo>
                  <a:cubicBezTo>
                    <a:pt x="57595" y="27356"/>
                    <a:pt x="49659" y="20969"/>
                    <a:pt x="41143" y="20969"/>
                  </a:cubicBezTo>
                  <a:cubicBezTo>
                    <a:pt x="32634" y="20969"/>
                    <a:pt x="24696" y="27211"/>
                    <a:pt x="24696" y="40691"/>
                  </a:cubicBezTo>
                  <a:cubicBezTo>
                    <a:pt x="24696" y="54173"/>
                    <a:pt x="32074" y="60421"/>
                    <a:pt x="40876" y="60421"/>
                  </a:cubicBezTo>
                  <a:lnTo>
                    <a:pt x="40857" y="60421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3" name="Free-form: Shape 28">
              <a:extLst>
                <a:ext uri="{FF2B5EF4-FFF2-40B4-BE49-F238E27FC236}">
                  <a16:creationId xmlns:a16="http://schemas.microsoft.com/office/drawing/2014/main" id="{6B908575-06D8-1B46-3237-571DF5E7B8D9}"/>
                </a:ext>
              </a:extLst>
            </p:cNvPr>
            <p:cNvSpPr/>
            <p:nvPr/>
          </p:nvSpPr>
          <p:spPr>
            <a:xfrm>
              <a:off x="1341863" y="6179911"/>
              <a:ext cx="83572" cy="118060"/>
            </a:xfrm>
            <a:custGeom>
              <a:avLst/>
              <a:gdLst>
                <a:gd name="connsiteX0" fmla="*/ 48672 w 83572"/>
                <a:gd name="connsiteY0" fmla="*/ 0 h 118060"/>
                <a:gd name="connsiteX1" fmla="*/ 83573 w 83572"/>
                <a:gd name="connsiteY1" fmla="*/ 40590 h 118060"/>
                <a:gd name="connsiteX2" fmla="*/ 48672 w 83572"/>
                <a:gd name="connsiteY2" fmla="*/ 81444 h 118060"/>
                <a:gd name="connsiteX3" fmla="*/ 24264 w 83572"/>
                <a:gd name="connsiteY3" fmla="*/ 69241 h 118060"/>
                <a:gd name="connsiteX4" fmla="*/ 24264 w 83572"/>
                <a:gd name="connsiteY4" fmla="*/ 118060 h 118060"/>
                <a:gd name="connsiteX5" fmla="*/ 0 w 83572"/>
                <a:gd name="connsiteY5" fmla="*/ 118060 h 118060"/>
                <a:gd name="connsiteX6" fmla="*/ 0 w 83572"/>
                <a:gd name="connsiteY6" fmla="*/ 1138 h 118060"/>
                <a:gd name="connsiteX7" fmla="*/ 24264 w 83572"/>
                <a:gd name="connsiteY7" fmla="*/ 1138 h 118060"/>
                <a:gd name="connsiteX8" fmla="*/ 24264 w 83572"/>
                <a:gd name="connsiteY8" fmla="*/ 12352 h 118060"/>
                <a:gd name="connsiteX9" fmla="*/ 48672 w 83572"/>
                <a:gd name="connsiteY9" fmla="*/ 0 h 118060"/>
                <a:gd name="connsiteX10" fmla="*/ 41440 w 83572"/>
                <a:gd name="connsiteY10" fmla="*/ 21152 h 118060"/>
                <a:gd name="connsiteX11" fmla="*/ 24124 w 83572"/>
                <a:gd name="connsiteY11" fmla="*/ 40736 h 118060"/>
                <a:gd name="connsiteX12" fmla="*/ 41440 w 83572"/>
                <a:gd name="connsiteY12" fmla="*/ 60318 h 118060"/>
                <a:gd name="connsiteX13" fmla="*/ 58896 w 83572"/>
                <a:gd name="connsiteY13" fmla="*/ 40590 h 118060"/>
                <a:gd name="connsiteX14" fmla="*/ 41440 w 83572"/>
                <a:gd name="connsiteY14" fmla="*/ 21152 h 1180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83572" h="118060">
                  <a:moveTo>
                    <a:pt x="48672" y="0"/>
                  </a:moveTo>
                  <a:cubicBezTo>
                    <a:pt x="68111" y="0"/>
                    <a:pt x="83573" y="15602"/>
                    <a:pt x="83573" y="40590"/>
                  </a:cubicBezTo>
                  <a:cubicBezTo>
                    <a:pt x="83573" y="65571"/>
                    <a:pt x="68111" y="81444"/>
                    <a:pt x="48672" y="81444"/>
                  </a:cubicBezTo>
                  <a:cubicBezTo>
                    <a:pt x="37046" y="81444"/>
                    <a:pt x="28658" y="75921"/>
                    <a:pt x="24264" y="69241"/>
                  </a:cubicBezTo>
                  <a:lnTo>
                    <a:pt x="24264" y="118060"/>
                  </a:lnTo>
                  <a:lnTo>
                    <a:pt x="0" y="118060"/>
                  </a:lnTo>
                  <a:lnTo>
                    <a:pt x="0" y="1138"/>
                  </a:lnTo>
                  <a:lnTo>
                    <a:pt x="24264" y="1138"/>
                  </a:lnTo>
                  <a:lnTo>
                    <a:pt x="24264" y="12352"/>
                  </a:lnTo>
                  <a:cubicBezTo>
                    <a:pt x="28658" y="5404"/>
                    <a:pt x="37028" y="0"/>
                    <a:pt x="48672" y="0"/>
                  </a:cubicBezTo>
                  <a:close/>
                  <a:moveTo>
                    <a:pt x="41440" y="21152"/>
                  </a:moveTo>
                  <a:cubicBezTo>
                    <a:pt x="32348" y="21152"/>
                    <a:pt x="24124" y="28100"/>
                    <a:pt x="24124" y="40736"/>
                  </a:cubicBezTo>
                  <a:cubicBezTo>
                    <a:pt x="24124" y="53372"/>
                    <a:pt x="32348" y="60318"/>
                    <a:pt x="41440" y="60318"/>
                  </a:cubicBezTo>
                  <a:cubicBezTo>
                    <a:pt x="50528" y="60318"/>
                    <a:pt x="58896" y="53226"/>
                    <a:pt x="58896" y="40590"/>
                  </a:cubicBezTo>
                  <a:cubicBezTo>
                    <a:pt x="58896" y="27952"/>
                    <a:pt x="50674" y="21152"/>
                    <a:pt x="41440" y="21152"/>
                  </a:cubicBez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4" name="Free-form: Shape 29">
              <a:extLst>
                <a:ext uri="{FF2B5EF4-FFF2-40B4-BE49-F238E27FC236}">
                  <a16:creationId xmlns:a16="http://schemas.microsoft.com/office/drawing/2014/main" id="{28A015A0-C602-2891-E1D4-DC2E80760801}"/>
                </a:ext>
              </a:extLst>
            </p:cNvPr>
            <p:cNvSpPr/>
            <p:nvPr/>
          </p:nvSpPr>
          <p:spPr>
            <a:xfrm>
              <a:off x="1434815" y="6179930"/>
              <a:ext cx="79464" cy="81464"/>
            </a:xfrm>
            <a:custGeom>
              <a:avLst/>
              <a:gdLst>
                <a:gd name="connsiteX0" fmla="*/ 40012 w 79464"/>
                <a:gd name="connsiteY0" fmla="*/ 81427 h 81464"/>
                <a:gd name="connsiteX1" fmla="*/ 0 w 79464"/>
                <a:gd name="connsiteY1" fmla="*/ 40716 h 81464"/>
                <a:gd name="connsiteX2" fmla="*/ 40012 w 79464"/>
                <a:gd name="connsiteY2" fmla="*/ 0 h 81464"/>
                <a:gd name="connsiteX3" fmla="*/ 79465 w 79464"/>
                <a:gd name="connsiteY3" fmla="*/ 39460 h 81464"/>
                <a:gd name="connsiteX4" fmla="*/ 79033 w 79464"/>
                <a:gd name="connsiteY4" fmla="*/ 46546 h 81464"/>
                <a:gd name="connsiteX5" fmla="*/ 24117 w 79464"/>
                <a:gd name="connsiteY5" fmla="*/ 46546 h 81464"/>
                <a:gd name="connsiteX6" fmla="*/ 39166 w 79464"/>
                <a:gd name="connsiteY6" fmla="*/ 61742 h 81464"/>
                <a:gd name="connsiteX7" fmla="*/ 51804 w 79464"/>
                <a:gd name="connsiteY7" fmla="*/ 54070 h 81464"/>
                <a:gd name="connsiteX8" fmla="*/ 77629 w 79464"/>
                <a:gd name="connsiteY8" fmla="*/ 54070 h 81464"/>
                <a:gd name="connsiteX9" fmla="*/ 40030 w 79464"/>
                <a:gd name="connsiteY9" fmla="*/ 81465 h 81464"/>
                <a:gd name="connsiteX10" fmla="*/ 40012 w 79464"/>
                <a:gd name="connsiteY10" fmla="*/ 81427 h 81464"/>
                <a:gd name="connsiteX11" fmla="*/ 24264 w 79464"/>
                <a:gd name="connsiteY11" fmla="*/ 33046 h 81464"/>
                <a:gd name="connsiteX12" fmla="*/ 54629 w 79464"/>
                <a:gd name="connsiteY12" fmla="*/ 33046 h 81464"/>
                <a:gd name="connsiteX13" fmla="*/ 39726 w 79464"/>
                <a:gd name="connsiteY13" fmla="*/ 19418 h 81464"/>
                <a:gd name="connsiteX14" fmla="*/ 24264 w 79464"/>
                <a:gd name="connsiteY14" fmla="*/ 33046 h 814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79464" h="81464">
                  <a:moveTo>
                    <a:pt x="40012" y="81427"/>
                  </a:moveTo>
                  <a:cubicBezTo>
                    <a:pt x="16738" y="81427"/>
                    <a:pt x="0" y="65824"/>
                    <a:pt x="0" y="40716"/>
                  </a:cubicBezTo>
                  <a:cubicBezTo>
                    <a:pt x="0" y="15608"/>
                    <a:pt x="16447" y="0"/>
                    <a:pt x="40012" y="0"/>
                  </a:cubicBezTo>
                  <a:cubicBezTo>
                    <a:pt x="63576" y="0"/>
                    <a:pt x="79465" y="15316"/>
                    <a:pt x="79465" y="39460"/>
                  </a:cubicBezTo>
                  <a:cubicBezTo>
                    <a:pt x="79465" y="41726"/>
                    <a:pt x="79324" y="44132"/>
                    <a:pt x="79033" y="46546"/>
                  </a:cubicBezTo>
                  <a:lnTo>
                    <a:pt x="24117" y="46546"/>
                  </a:lnTo>
                  <a:cubicBezTo>
                    <a:pt x="24962" y="56896"/>
                    <a:pt x="31356" y="61742"/>
                    <a:pt x="39166" y="61742"/>
                  </a:cubicBezTo>
                  <a:cubicBezTo>
                    <a:pt x="45969" y="61742"/>
                    <a:pt x="49803" y="58338"/>
                    <a:pt x="51804" y="54070"/>
                  </a:cubicBezTo>
                  <a:lnTo>
                    <a:pt x="77629" y="54070"/>
                  </a:lnTo>
                  <a:cubicBezTo>
                    <a:pt x="73800" y="69532"/>
                    <a:pt x="59760" y="81465"/>
                    <a:pt x="40030" y="81465"/>
                  </a:cubicBezTo>
                  <a:lnTo>
                    <a:pt x="40012" y="81427"/>
                  </a:lnTo>
                  <a:close/>
                  <a:moveTo>
                    <a:pt x="24264" y="33046"/>
                  </a:moveTo>
                  <a:lnTo>
                    <a:pt x="54629" y="33046"/>
                  </a:lnTo>
                  <a:cubicBezTo>
                    <a:pt x="54629" y="24390"/>
                    <a:pt x="47823" y="19418"/>
                    <a:pt x="39726" y="19418"/>
                  </a:cubicBezTo>
                  <a:cubicBezTo>
                    <a:pt x="31623" y="19418"/>
                    <a:pt x="25686" y="24244"/>
                    <a:pt x="24264" y="33046"/>
                  </a:cubicBez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5" name="Free-form: Shape 30">
              <a:extLst>
                <a:ext uri="{FF2B5EF4-FFF2-40B4-BE49-F238E27FC236}">
                  <a16:creationId xmlns:a16="http://schemas.microsoft.com/office/drawing/2014/main" id="{9036030E-C295-96D0-9EE0-BB13223FBDDD}"/>
                </a:ext>
              </a:extLst>
            </p:cNvPr>
            <p:cNvSpPr/>
            <p:nvPr/>
          </p:nvSpPr>
          <p:spPr>
            <a:xfrm>
              <a:off x="1523640" y="6179911"/>
              <a:ext cx="83572" cy="81444"/>
            </a:xfrm>
            <a:custGeom>
              <a:avLst/>
              <a:gdLst>
                <a:gd name="connsiteX0" fmla="*/ 34900 w 83572"/>
                <a:gd name="connsiteY0" fmla="*/ 0 h 81444"/>
                <a:gd name="connsiteX1" fmla="*/ 59310 w 83572"/>
                <a:gd name="connsiteY1" fmla="*/ 12352 h 81444"/>
                <a:gd name="connsiteX2" fmla="*/ 59310 w 83572"/>
                <a:gd name="connsiteY2" fmla="*/ 1138 h 81444"/>
                <a:gd name="connsiteX3" fmla="*/ 83573 w 83572"/>
                <a:gd name="connsiteY3" fmla="*/ 1138 h 81444"/>
                <a:gd name="connsiteX4" fmla="*/ 83573 w 83572"/>
                <a:gd name="connsiteY4" fmla="*/ 80314 h 81444"/>
                <a:gd name="connsiteX5" fmla="*/ 59310 w 83572"/>
                <a:gd name="connsiteY5" fmla="*/ 80314 h 81444"/>
                <a:gd name="connsiteX6" fmla="*/ 59310 w 83572"/>
                <a:gd name="connsiteY6" fmla="*/ 69100 h 81444"/>
                <a:gd name="connsiteX7" fmla="*/ 34755 w 83572"/>
                <a:gd name="connsiteY7" fmla="*/ 81444 h 81444"/>
                <a:gd name="connsiteX8" fmla="*/ 0 w 83572"/>
                <a:gd name="connsiteY8" fmla="*/ 40590 h 81444"/>
                <a:gd name="connsiteX9" fmla="*/ 34900 w 83572"/>
                <a:gd name="connsiteY9" fmla="*/ 0 h 81444"/>
                <a:gd name="connsiteX10" fmla="*/ 41992 w 83572"/>
                <a:gd name="connsiteY10" fmla="*/ 21152 h 81444"/>
                <a:gd name="connsiteX11" fmla="*/ 24676 w 83572"/>
                <a:gd name="connsiteY11" fmla="*/ 40590 h 81444"/>
                <a:gd name="connsiteX12" fmla="*/ 41992 w 83572"/>
                <a:gd name="connsiteY12" fmla="*/ 60318 h 81444"/>
                <a:gd name="connsiteX13" fmla="*/ 59310 w 83572"/>
                <a:gd name="connsiteY13" fmla="*/ 40736 h 81444"/>
                <a:gd name="connsiteX14" fmla="*/ 41992 w 83572"/>
                <a:gd name="connsiteY14" fmla="*/ 21152 h 814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83572" h="81444">
                  <a:moveTo>
                    <a:pt x="34900" y="0"/>
                  </a:moveTo>
                  <a:cubicBezTo>
                    <a:pt x="46672" y="0"/>
                    <a:pt x="55042" y="5404"/>
                    <a:pt x="59310" y="12352"/>
                  </a:cubicBezTo>
                  <a:lnTo>
                    <a:pt x="59310" y="1138"/>
                  </a:lnTo>
                  <a:lnTo>
                    <a:pt x="83573" y="1138"/>
                  </a:lnTo>
                  <a:lnTo>
                    <a:pt x="83573" y="80314"/>
                  </a:lnTo>
                  <a:lnTo>
                    <a:pt x="59310" y="80314"/>
                  </a:lnTo>
                  <a:lnTo>
                    <a:pt x="59310" y="69100"/>
                  </a:lnTo>
                  <a:cubicBezTo>
                    <a:pt x="54915" y="76048"/>
                    <a:pt x="46527" y="81444"/>
                    <a:pt x="34755" y="81444"/>
                  </a:cubicBezTo>
                  <a:cubicBezTo>
                    <a:pt x="15462" y="81444"/>
                    <a:pt x="0" y="65551"/>
                    <a:pt x="0" y="40590"/>
                  </a:cubicBezTo>
                  <a:cubicBezTo>
                    <a:pt x="0" y="15628"/>
                    <a:pt x="15462" y="0"/>
                    <a:pt x="34900" y="0"/>
                  </a:cubicBezTo>
                  <a:close/>
                  <a:moveTo>
                    <a:pt x="41992" y="21152"/>
                  </a:moveTo>
                  <a:cubicBezTo>
                    <a:pt x="32901" y="21152"/>
                    <a:pt x="24676" y="27952"/>
                    <a:pt x="24676" y="40590"/>
                  </a:cubicBezTo>
                  <a:cubicBezTo>
                    <a:pt x="24676" y="53226"/>
                    <a:pt x="32901" y="60318"/>
                    <a:pt x="41992" y="60318"/>
                  </a:cubicBezTo>
                  <a:cubicBezTo>
                    <a:pt x="51081" y="60318"/>
                    <a:pt x="59310" y="53372"/>
                    <a:pt x="59310" y="40736"/>
                  </a:cubicBezTo>
                  <a:cubicBezTo>
                    <a:pt x="59310" y="28100"/>
                    <a:pt x="51226" y="21152"/>
                    <a:pt x="41992" y="21152"/>
                  </a:cubicBez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6" name="Free-form: Shape 31">
              <a:extLst>
                <a:ext uri="{FF2B5EF4-FFF2-40B4-BE49-F238E27FC236}">
                  <a16:creationId xmlns:a16="http://schemas.microsoft.com/office/drawing/2014/main" id="{E200EC8E-983B-F44D-198C-7C9368DEA5F2}"/>
                </a:ext>
              </a:extLst>
            </p:cNvPr>
            <p:cNvSpPr/>
            <p:nvPr/>
          </p:nvSpPr>
          <p:spPr>
            <a:xfrm>
              <a:off x="1626235" y="6180177"/>
              <a:ext cx="78746" cy="80047"/>
            </a:xfrm>
            <a:custGeom>
              <a:avLst/>
              <a:gdLst>
                <a:gd name="connsiteX0" fmla="*/ 54629 w 78746"/>
                <a:gd name="connsiteY0" fmla="*/ 37046 h 80047"/>
                <a:gd name="connsiteX1" fmla="*/ 39433 w 78746"/>
                <a:gd name="connsiteY1" fmla="*/ 20306 h 80047"/>
                <a:gd name="connsiteX2" fmla="*/ 24262 w 78746"/>
                <a:gd name="connsiteY2" fmla="*/ 37046 h 80047"/>
                <a:gd name="connsiteX3" fmla="*/ 24262 w 78746"/>
                <a:gd name="connsiteY3" fmla="*/ 80048 h 80047"/>
                <a:gd name="connsiteX4" fmla="*/ 0 w 78746"/>
                <a:gd name="connsiteY4" fmla="*/ 80048 h 80047"/>
                <a:gd name="connsiteX5" fmla="*/ 0 w 78746"/>
                <a:gd name="connsiteY5" fmla="*/ 869 h 80047"/>
                <a:gd name="connsiteX6" fmla="*/ 24262 w 78746"/>
                <a:gd name="connsiteY6" fmla="*/ 869 h 80047"/>
                <a:gd name="connsiteX7" fmla="*/ 24262 w 78746"/>
                <a:gd name="connsiteY7" fmla="*/ 11360 h 80047"/>
                <a:gd name="connsiteX8" fmla="*/ 48240 w 78746"/>
                <a:gd name="connsiteY8" fmla="*/ 0 h 80047"/>
                <a:gd name="connsiteX9" fmla="*/ 78747 w 78746"/>
                <a:gd name="connsiteY9" fmla="*/ 33768 h 80047"/>
                <a:gd name="connsiteX10" fmla="*/ 78747 w 78746"/>
                <a:gd name="connsiteY10" fmla="*/ 80028 h 80047"/>
                <a:gd name="connsiteX11" fmla="*/ 54629 w 78746"/>
                <a:gd name="connsiteY11" fmla="*/ 80028 h 80047"/>
                <a:gd name="connsiteX12" fmla="*/ 54629 w 78746"/>
                <a:gd name="connsiteY12" fmla="*/ 37026 h 80047"/>
                <a:gd name="connsiteX13" fmla="*/ 54629 w 78746"/>
                <a:gd name="connsiteY13" fmla="*/ 37046 h 800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78746" h="80047">
                  <a:moveTo>
                    <a:pt x="54629" y="37046"/>
                  </a:moveTo>
                  <a:cubicBezTo>
                    <a:pt x="54629" y="26262"/>
                    <a:pt x="48672" y="20306"/>
                    <a:pt x="39433" y="20306"/>
                  </a:cubicBezTo>
                  <a:cubicBezTo>
                    <a:pt x="30201" y="20306"/>
                    <a:pt x="24262" y="26262"/>
                    <a:pt x="24262" y="37046"/>
                  </a:cubicBezTo>
                  <a:lnTo>
                    <a:pt x="24262" y="80048"/>
                  </a:lnTo>
                  <a:lnTo>
                    <a:pt x="0" y="80048"/>
                  </a:lnTo>
                  <a:lnTo>
                    <a:pt x="0" y="869"/>
                  </a:lnTo>
                  <a:lnTo>
                    <a:pt x="24262" y="869"/>
                  </a:lnTo>
                  <a:lnTo>
                    <a:pt x="24262" y="11360"/>
                  </a:lnTo>
                  <a:cubicBezTo>
                    <a:pt x="29090" y="4680"/>
                    <a:pt x="37604" y="0"/>
                    <a:pt x="48240" y="0"/>
                  </a:cubicBezTo>
                  <a:cubicBezTo>
                    <a:pt x="66541" y="0"/>
                    <a:pt x="78747" y="12495"/>
                    <a:pt x="78747" y="33768"/>
                  </a:cubicBezTo>
                  <a:lnTo>
                    <a:pt x="78747" y="80028"/>
                  </a:lnTo>
                  <a:lnTo>
                    <a:pt x="54629" y="80028"/>
                  </a:lnTo>
                  <a:lnTo>
                    <a:pt x="54629" y="37026"/>
                  </a:lnTo>
                  <a:lnTo>
                    <a:pt x="54629" y="37046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7" name="Free-form: Shape 32">
              <a:extLst>
                <a:ext uri="{FF2B5EF4-FFF2-40B4-BE49-F238E27FC236}">
                  <a16:creationId xmlns:a16="http://schemas.microsoft.com/office/drawing/2014/main" id="{4D812EFE-DCD7-698A-8802-6743D8C49E4C}"/>
                </a:ext>
              </a:extLst>
            </p:cNvPr>
            <p:cNvSpPr/>
            <p:nvPr/>
          </p:nvSpPr>
          <p:spPr>
            <a:xfrm>
              <a:off x="1750688" y="6159483"/>
              <a:ext cx="97338" cy="101440"/>
            </a:xfrm>
            <a:custGeom>
              <a:avLst/>
              <a:gdLst>
                <a:gd name="connsiteX0" fmla="*/ 50089 w 97338"/>
                <a:gd name="connsiteY0" fmla="*/ 0 h 101440"/>
                <a:gd name="connsiteX1" fmla="*/ 97339 w 97338"/>
                <a:gd name="connsiteY1" fmla="*/ 34900 h 101440"/>
                <a:gd name="connsiteX2" fmla="*/ 70663 w 97338"/>
                <a:gd name="connsiteY2" fmla="*/ 34900 h 101440"/>
                <a:gd name="connsiteX3" fmla="*/ 49803 w 97338"/>
                <a:gd name="connsiteY3" fmla="*/ 22141 h 101440"/>
                <a:gd name="connsiteX4" fmla="*/ 24694 w 97338"/>
                <a:gd name="connsiteY4" fmla="*/ 50794 h 101440"/>
                <a:gd name="connsiteX5" fmla="*/ 49803 w 97338"/>
                <a:gd name="connsiteY5" fmla="*/ 79445 h 101440"/>
                <a:gd name="connsiteX6" fmla="*/ 70663 w 97338"/>
                <a:gd name="connsiteY6" fmla="*/ 66688 h 101440"/>
                <a:gd name="connsiteX7" fmla="*/ 97339 w 97338"/>
                <a:gd name="connsiteY7" fmla="*/ 66688 h 101440"/>
                <a:gd name="connsiteX8" fmla="*/ 50089 w 97338"/>
                <a:gd name="connsiteY8" fmla="*/ 101441 h 101440"/>
                <a:gd name="connsiteX9" fmla="*/ 0 w 97338"/>
                <a:gd name="connsiteY9" fmla="*/ 50794 h 101440"/>
                <a:gd name="connsiteX10" fmla="*/ 50089 w 97338"/>
                <a:gd name="connsiteY10" fmla="*/ 0 h 1014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97338" h="101440">
                  <a:moveTo>
                    <a:pt x="50089" y="0"/>
                  </a:moveTo>
                  <a:cubicBezTo>
                    <a:pt x="73793" y="0"/>
                    <a:pt x="91669" y="13334"/>
                    <a:pt x="97339" y="34900"/>
                  </a:cubicBezTo>
                  <a:lnTo>
                    <a:pt x="70663" y="34900"/>
                  </a:lnTo>
                  <a:cubicBezTo>
                    <a:pt x="66541" y="26384"/>
                    <a:pt x="59035" y="22141"/>
                    <a:pt x="49803" y="22141"/>
                  </a:cubicBezTo>
                  <a:cubicBezTo>
                    <a:pt x="34893" y="22141"/>
                    <a:pt x="24694" y="33210"/>
                    <a:pt x="24694" y="50794"/>
                  </a:cubicBezTo>
                  <a:cubicBezTo>
                    <a:pt x="24694" y="68376"/>
                    <a:pt x="34918" y="79445"/>
                    <a:pt x="49803" y="79445"/>
                  </a:cubicBezTo>
                  <a:cubicBezTo>
                    <a:pt x="59017" y="79445"/>
                    <a:pt x="66541" y="75196"/>
                    <a:pt x="70663" y="66688"/>
                  </a:cubicBezTo>
                  <a:lnTo>
                    <a:pt x="97339" y="66688"/>
                  </a:lnTo>
                  <a:cubicBezTo>
                    <a:pt x="91669" y="88245"/>
                    <a:pt x="73773" y="101441"/>
                    <a:pt x="50089" y="101441"/>
                  </a:cubicBezTo>
                  <a:cubicBezTo>
                    <a:pt x="20713" y="101441"/>
                    <a:pt x="0" y="80580"/>
                    <a:pt x="0" y="50794"/>
                  </a:cubicBezTo>
                  <a:cubicBezTo>
                    <a:pt x="0" y="21006"/>
                    <a:pt x="20713" y="0"/>
                    <a:pt x="50089" y="0"/>
                  </a:cubicBez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8" name="Free-form: Shape 33">
              <a:extLst>
                <a:ext uri="{FF2B5EF4-FFF2-40B4-BE49-F238E27FC236}">
                  <a16:creationId xmlns:a16="http://schemas.microsoft.com/office/drawing/2014/main" id="{37060AB4-D1C5-F6D5-A82F-7B3FDE525843}"/>
                </a:ext>
              </a:extLst>
            </p:cNvPr>
            <p:cNvSpPr/>
            <p:nvPr/>
          </p:nvSpPr>
          <p:spPr>
            <a:xfrm>
              <a:off x="1859382" y="6179911"/>
              <a:ext cx="83572" cy="81444"/>
            </a:xfrm>
            <a:custGeom>
              <a:avLst/>
              <a:gdLst>
                <a:gd name="connsiteX0" fmla="*/ 34900 w 83572"/>
                <a:gd name="connsiteY0" fmla="*/ 0 h 81444"/>
                <a:gd name="connsiteX1" fmla="*/ 59310 w 83572"/>
                <a:gd name="connsiteY1" fmla="*/ 12352 h 81444"/>
                <a:gd name="connsiteX2" fmla="*/ 59310 w 83572"/>
                <a:gd name="connsiteY2" fmla="*/ 1138 h 81444"/>
                <a:gd name="connsiteX3" fmla="*/ 83573 w 83572"/>
                <a:gd name="connsiteY3" fmla="*/ 1138 h 81444"/>
                <a:gd name="connsiteX4" fmla="*/ 83573 w 83572"/>
                <a:gd name="connsiteY4" fmla="*/ 80314 h 81444"/>
                <a:gd name="connsiteX5" fmla="*/ 59310 w 83572"/>
                <a:gd name="connsiteY5" fmla="*/ 80314 h 81444"/>
                <a:gd name="connsiteX6" fmla="*/ 59310 w 83572"/>
                <a:gd name="connsiteY6" fmla="*/ 69100 h 81444"/>
                <a:gd name="connsiteX7" fmla="*/ 34755 w 83572"/>
                <a:gd name="connsiteY7" fmla="*/ 81444 h 81444"/>
                <a:gd name="connsiteX8" fmla="*/ 0 w 83572"/>
                <a:gd name="connsiteY8" fmla="*/ 40590 h 81444"/>
                <a:gd name="connsiteX9" fmla="*/ 34900 w 83572"/>
                <a:gd name="connsiteY9" fmla="*/ 0 h 81444"/>
                <a:gd name="connsiteX10" fmla="*/ 41994 w 83572"/>
                <a:gd name="connsiteY10" fmla="*/ 21152 h 81444"/>
                <a:gd name="connsiteX11" fmla="*/ 24676 w 83572"/>
                <a:gd name="connsiteY11" fmla="*/ 40590 h 81444"/>
                <a:gd name="connsiteX12" fmla="*/ 41994 w 83572"/>
                <a:gd name="connsiteY12" fmla="*/ 60318 h 81444"/>
                <a:gd name="connsiteX13" fmla="*/ 59310 w 83572"/>
                <a:gd name="connsiteY13" fmla="*/ 40736 h 81444"/>
                <a:gd name="connsiteX14" fmla="*/ 41994 w 83572"/>
                <a:gd name="connsiteY14" fmla="*/ 21152 h 814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83572" h="81444">
                  <a:moveTo>
                    <a:pt x="34900" y="0"/>
                  </a:moveTo>
                  <a:cubicBezTo>
                    <a:pt x="46674" y="0"/>
                    <a:pt x="55042" y="5404"/>
                    <a:pt x="59310" y="12352"/>
                  </a:cubicBezTo>
                  <a:lnTo>
                    <a:pt x="59310" y="1138"/>
                  </a:lnTo>
                  <a:lnTo>
                    <a:pt x="83573" y="1138"/>
                  </a:lnTo>
                  <a:lnTo>
                    <a:pt x="83573" y="80314"/>
                  </a:lnTo>
                  <a:lnTo>
                    <a:pt x="59310" y="80314"/>
                  </a:lnTo>
                  <a:lnTo>
                    <a:pt x="59310" y="69100"/>
                  </a:lnTo>
                  <a:cubicBezTo>
                    <a:pt x="54917" y="76048"/>
                    <a:pt x="46547" y="81444"/>
                    <a:pt x="34755" y="81444"/>
                  </a:cubicBezTo>
                  <a:cubicBezTo>
                    <a:pt x="15462" y="81444"/>
                    <a:pt x="0" y="65551"/>
                    <a:pt x="0" y="40590"/>
                  </a:cubicBezTo>
                  <a:cubicBezTo>
                    <a:pt x="0" y="15628"/>
                    <a:pt x="15462" y="0"/>
                    <a:pt x="34900" y="0"/>
                  </a:cubicBezTo>
                  <a:close/>
                  <a:moveTo>
                    <a:pt x="41994" y="21152"/>
                  </a:moveTo>
                  <a:cubicBezTo>
                    <a:pt x="32901" y="21152"/>
                    <a:pt x="24676" y="27952"/>
                    <a:pt x="24676" y="40590"/>
                  </a:cubicBezTo>
                  <a:cubicBezTo>
                    <a:pt x="24676" y="53226"/>
                    <a:pt x="32901" y="60318"/>
                    <a:pt x="41994" y="60318"/>
                  </a:cubicBezTo>
                  <a:cubicBezTo>
                    <a:pt x="51081" y="60318"/>
                    <a:pt x="59310" y="53372"/>
                    <a:pt x="59310" y="40736"/>
                  </a:cubicBezTo>
                  <a:cubicBezTo>
                    <a:pt x="59310" y="28100"/>
                    <a:pt x="51227" y="21152"/>
                    <a:pt x="41994" y="21152"/>
                  </a:cubicBez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9" name="Free-form: Shape 34">
              <a:extLst>
                <a:ext uri="{FF2B5EF4-FFF2-40B4-BE49-F238E27FC236}">
                  <a16:creationId xmlns:a16="http://schemas.microsoft.com/office/drawing/2014/main" id="{0618A419-C147-2355-D8A8-76F61BC5F373}"/>
                </a:ext>
              </a:extLst>
            </p:cNvPr>
            <p:cNvSpPr/>
            <p:nvPr/>
          </p:nvSpPr>
          <p:spPr>
            <a:xfrm>
              <a:off x="1961977" y="6179911"/>
              <a:ext cx="83572" cy="118060"/>
            </a:xfrm>
            <a:custGeom>
              <a:avLst/>
              <a:gdLst>
                <a:gd name="connsiteX0" fmla="*/ 48672 w 83572"/>
                <a:gd name="connsiteY0" fmla="*/ 0 h 118060"/>
                <a:gd name="connsiteX1" fmla="*/ 83573 w 83572"/>
                <a:gd name="connsiteY1" fmla="*/ 40590 h 118060"/>
                <a:gd name="connsiteX2" fmla="*/ 48672 w 83572"/>
                <a:gd name="connsiteY2" fmla="*/ 81444 h 118060"/>
                <a:gd name="connsiteX3" fmla="*/ 24262 w 83572"/>
                <a:gd name="connsiteY3" fmla="*/ 69241 h 118060"/>
                <a:gd name="connsiteX4" fmla="*/ 24262 w 83572"/>
                <a:gd name="connsiteY4" fmla="*/ 118060 h 118060"/>
                <a:gd name="connsiteX5" fmla="*/ 0 w 83572"/>
                <a:gd name="connsiteY5" fmla="*/ 118060 h 118060"/>
                <a:gd name="connsiteX6" fmla="*/ 0 w 83572"/>
                <a:gd name="connsiteY6" fmla="*/ 1138 h 118060"/>
                <a:gd name="connsiteX7" fmla="*/ 24262 w 83572"/>
                <a:gd name="connsiteY7" fmla="*/ 1138 h 118060"/>
                <a:gd name="connsiteX8" fmla="*/ 24262 w 83572"/>
                <a:gd name="connsiteY8" fmla="*/ 12352 h 118060"/>
                <a:gd name="connsiteX9" fmla="*/ 48672 w 83572"/>
                <a:gd name="connsiteY9" fmla="*/ 0 h 118060"/>
                <a:gd name="connsiteX10" fmla="*/ 41440 w 83572"/>
                <a:gd name="connsiteY10" fmla="*/ 21152 h 118060"/>
                <a:gd name="connsiteX11" fmla="*/ 24124 w 83572"/>
                <a:gd name="connsiteY11" fmla="*/ 40736 h 118060"/>
                <a:gd name="connsiteX12" fmla="*/ 41440 w 83572"/>
                <a:gd name="connsiteY12" fmla="*/ 60318 h 118060"/>
                <a:gd name="connsiteX13" fmla="*/ 58896 w 83572"/>
                <a:gd name="connsiteY13" fmla="*/ 40590 h 118060"/>
                <a:gd name="connsiteX14" fmla="*/ 41440 w 83572"/>
                <a:gd name="connsiteY14" fmla="*/ 21152 h 1180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83572" h="118060">
                  <a:moveTo>
                    <a:pt x="48672" y="0"/>
                  </a:moveTo>
                  <a:cubicBezTo>
                    <a:pt x="68109" y="0"/>
                    <a:pt x="83573" y="15602"/>
                    <a:pt x="83573" y="40590"/>
                  </a:cubicBezTo>
                  <a:cubicBezTo>
                    <a:pt x="83573" y="65571"/>
                    <a:pt x="68109" y="81444"/>
                    <a:pt x="48672" y="81444"/>
                  </a:cubicBezTo>
                  <a:cubicBezTo>
                    <a:pt x="37046" y="81444"/>
                    <a:pt x="28656" y="75921"/>
                    <a:pt x="24262" y="69241"/>
                  </a:cubicBezTo>
                  <a:lnTo>
                    <a:pt x="24262" y="118060"/>
                  </a:lnTo>
                  <a:lnTo>
                    <a:pt x="0" y="118060"/>
                  </a:lnTo>
                  <a:lnTo>
                    <a:pt x="0" y="1138"/>
                  </a:lnTo>
                  <a:lnTo>
                    <a:pt x="24262" y="1138"/>
                  </a:lnTo>
                  <a:lnTo>
                    <a:pt x="24262" y="12352"/>
                  </a:lnTo>
                  <a:cubicBezTo>
                    <a:pt x="28656" y="5404"/>
                    <a:pt x="37046" y="0"/>
                    <a:pt x="48672" y="0"/>
                  </a:cubicBezTo>
                  <a:close/>
                  <a:moveTo>
                    <a:pt x="41440" y="21152"/>
                  </a:moveTo>
                  <a:cubicBezTo>
                    <a:pt x="32346" y="21152"/>
                    <a:pt x="24124" y="28100"/>
                    <a:pt x="24124" y="40736"/>
                  </a:cubicBezTo>
                  <a:cubicBezTo>
                    <a:pt x="24124" y="53372"/>
                    <a:pt x="32346" y="60318"/>
                    <a:pt x="41440" y="60318"/>
                  </a:cubicBezTo>
                  <a:cubicBezTo>
                    <a:pt x="50526" y="60318"/>
                    <a:pt x="58896" y="53226"/>
                    <a:pt x="58896" y="40590"/>
                  </a:cubicBezTo>
                  <a:cubicBezTo>
                    <a:pt x="58896" y="27952"/>
                    <a:pt x="50672" y="21152"/>
                    <a:pt x="41440" y="21152"/>
                  </a:cubicBez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30" name="Free-form: Shape 35">
              <a:extLst>
                <a:ext uri="{FF2B5EF4-FFF2-40B4-BE49-F238E27FC236}">
                  <a16:creationId xmlns:a16="http://schemas.microsoft.com/office/drawing/2014/main" id="{F5D160F7-F434-53D4-FCF8-EBA89E2C7746}"/>
                </a:ext>
              </a:extLst>
            </p:cNvPr>
            <p:cNvSpPr/>
            <p:nvPr/>
          </p:nvSpPr>
          <p:spPr>
            <a:xfrm>
              <a:off x="2057464" y="6146576"/>
              <a:ext cx="28796" cy="113665"/>
            </a:xfrm>
            <a:custGeom>
              <a:avLst/>
              <a:gdLst>
                <a:gd name="connsiteX0" fmla="*/ 0 w 28796"/>
                <a:gd name="connsiteY0" fmla="*/ 13194 h 113665"/>
                <a:gd name="connsiteX1" fmla="*/ 14472 w 28796"/>
                <a:gd name="connsiteY1" fmla="*/ 0 h 113665"/>
                <a:gd name="connsiteX2" fmla="*/ 28797 w 28796"/>
                <a:gd name="connsiteY2" fmla="*/ 13194 h 113665"/>
                <a:gd name="connsiteX3" fmla="*/ 14472 w 28796"/>
                <a:gd name="connsiteY3" fmla="*/ 26244 h 113665"/>
                <a:gd name="connsiteX4" fmla="*/ 0 w 28796"/>
                <a:gd name="connsiteY4" fmla="*/ 13194 h 113665"/>
                <a:gd name="connsiteX5" fmla="*/ 2266 w 28796"/>
                <a:gd name="connsiteY5" fmla="*/ 34486 h 113665"/>
                <a:gd name="connsiteX6" fmla="*/ 26530 w 28796"/>
                <a:gd name="connsiteY6" fmla="*/ 34486 h 113665"/>
                <a:gd name="connsiteX7" fmla="*/ 26530 w 28796"/>
                <a:gd name="connsiteY7" fmla="*/ 113665 h 113665"/>
                <a:gd name="connsiteX8" fmla="*/ 2266 w 28796"/>
                <a:gd name="connsiteY8" fmla="*/ 113665 h 113665"/>
                <a:gd name="connsiteX9" fmla="*/ 2266 w 28796"/>
                <a:gd name="connsiteY9" fmla="*/ 34486 h 1136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8796" h="113665">
                  <a:moveTo>
                    <a:pt x="0" y="13194"/>
                  </a:moveTo>
                  <a:cubicBezTo>
                    <a:pt x="0" y="5816"/>
                    <a:pt x="5810" y="0"/>
                    <a:pt x="14472" y="0"/>
                  </a:cubicBezTo>
                  <a:cubicBezTo>
                    <a:pt x="23127" y="0"/>
                    <a:pt x="28797" y="5816"/>
                    <a:pt x="28797" y="13194"/>
                  </a:cubicBezTo>
                  <a:cubicBezTo>
                    <a:pt x="28797" y="20574"/>
                    <a:pt x="22986" y="26244"/>
                    <a:pt x="14472" y="26244"/>
                  </a:cubicBezTo>
                  <a:cubicBezTo>
                    <a:pt x="5956" y="26244"/>
                    <a:pt x="0" y="20429"/>
                    <a:pt x="0" y="13194"/>
                  </a:cubicBezTo>
                  <a:close/>
                  <a:moveTo>
                    <a:pt x="2266" y="34486"/>
                  </a:moveTo>
                  <a:lnTo>
                    <a:pt x="26530" y="34486"/>
                  </a:lnTo>
                  <a:lnTo>
                    <a:pt x="26530" y="113665"/>
                  </a:lnTo>
                  <a:lnTo>
                    <a:pt x="2266" y="113665"/>
                  </a:lnTo>
                  <a:lnTo>
                    <a:pt x="2266" y="34486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31" name="Free-form: Shape 36">
              <a:extLst>
                <a:ext uri="{FF2B5EF4-FFF2-40B4-BE49-F238E27FC236}">
                  <a16:creationId xmlns:a16="http://schemas.microsoft.com/office/drawing/2014/main" id="{C38FFA10-2200-6841-31E1-A3BDCDB7BF48}"/>
                </a:ext>
              </a:extLst>
            </p:cNvPr>
            <p:cNvSpPr/>
            <p:nvPr/>
          </p:nvSpPr>
          <p:spPr>
            <a:xfrm>
              <a:off x="2097064" y="6161772"/>
              <a:ext cx="49950" cy="98469"/>
            </a:xfrm>
            <a:custGeom>
              <a:avLst/>
              <a:gdLst>
                <a:gd name="connsiteX0" fmla="*/ 9646 w 49950"/>
                <a:gd name="connsiteY0" fmla="*/ 39433 h 98469"/>
                <a:gd name="connsiteX1" fmla="*/ 0 w 49950"/>
                <a:gd name="connsiteY1" fmla="*/ 39433 h 98469"/>
                <a:gd name="connsiteX2" fmla="*/ 0 w 49950"/>
                <a:gd name="connsiteY2" fmla="*/ 19290 h 98469"/>
                <a:gd name="connsiteX3" fmla="*/ 9646 w 49950"/>
                <a:gd name="connsiteY3" fmla="*/ 19290 h 98469"/>
                <a:gd name="connsiteX4" fmla="*/ 9646 w 49950"/>
                <a:gd name="connsiteY4" fmla="*/ 0 h 98469"/>
                <a:gd name="connsiteX5" fmla="*/ 33910 w 49950"/>
                <a:gd name="connsiteY5" fmla="*/ 0 h 98469"/>
                <a:gd name="connsiteX6" fmla="*/ 33910 w 49950"/>
                <a:gd name="connsiteY6" fmla="*/ 19290 h 98469"/>
                <a:gd name="connsiteX7" fmla="*/ 49805 w 49950"/>
                <a:gd name="connsiteY7" fmla="*/ 19290 h 98469"/>
                <a:gd name="connsiteX8" fmla="*/ 49805 w 49950"/>
                <a:gd name="connsiteY8" fmla="*/ 39433 h 98469"/>
                <a:gd name="connsiteX9" fmla="*/ 33910 w 49950"/>
                <a:gd name="connsiteY9" fmla="*/ 39433 h 98469"/>
                <a:gd name="connsiteX10" fmla="*/ 33910 w 49950"/>
                <a:gd name="connsiteY10" fmla="*/ 71220 h 98469"/>
                <a:gd name="connsiteX11" fmla="*/ 41289 w 49950"/>
                <a:gd name="connsiteY11" fmla="*/ 77901 h 98469"/>
                <a:gd name="connsiteX12" fmla="*/ 49950 w 49950"/>
                <a:gd name="connsiteY12" fmla="*/ 77901 h 98469"/>
                <a:gd name="connsiteX13" fmla="*/ 49950 w 49950"/>
                <a:gd name="connsiteY13" fmla="*/ 98469 h 98469"/>
                <a:gd name="connsiteX14" fmla="*/ 37599 w 49950"/>
                <a:gd name="connsiteY14" fmla="*/ 98469 h 98469"/>
                <a:gd name="connsiteX15" fmla="*/ 9646 w 49950"/>
                <a:gd name="connsiteY15" fmla="*/ 70954 h 98469"/>
                <a:gd name="connsiteX16" fmla="*/ 9646 w 49950"/>
                <a:gd name="connsiteY16" fmla="*/ 39452 h 98469"/>
                <a:gd name="connsiteX17" fmla="*/ 9646 w 49950"/>
                <a:gd name="connsiteY17" fmla="*/ 39433 h 984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49950" h="98469">
                  <a:moveTo>
                    <a:pt x="9646" y="39433"/>
                  </a:moveTo>
                  <a:lnTo>
                    <a:pt x="0" y="39433"/>
                  </a:lnTo>
                  <a:lnTo>
                    <a:pt x="0" y="19290"/>
                  </a:lnTo>
                  <a:lnTo>
                    <a:pt x="9646" y="19290"/>
                  </a:lnTo>
                  <a:lnTo>
                    <a:pt x="9646" y="0"/>
                  </a:lnTo>
                  <a:lnTo>
                    <a:pt x="33910" y="0"/>
                  </a:lnTo>
                  <a:lnTo>
                    <a:pt x="33910" y="19290"/>
                  </a:lnTo>
                  <a:lnTo>
                    <a:pt x="49805" y="19290"/>
                  </a:lnTo>
                  <a:lnTo>
                    <a:pt x="49805" y="39433"/>
                  </a:lnTo>
                  <a:lnTo>
                    <a:pt x="33910" y="39433"/>
                  </a:lnTo>
                  <a:lnTo>
                    <a:pt x="33910" y="71220"/>
                  </a:lnTo>
                  <a:cubicBezTo>
                    <a:pt x="33910" y="75900"/>
                    <a:pt x="35890" y="77901"/>
                    <a:pt x="41289" y="77901"/>
                  </a:cubicBezTo>
                  <a:lnTo>
                    <a:pt x="49950" y="77901"/>
                  </a:lnTo>
                  <a:lnTo>
                    <a:pt x="49950" y="98469"/>
                  </a:lnTo>
                  <a:lnTo>
                    <a:pt x="37599" y="98469"/>
                  </a:lnTo>
                  <a:cubicBezTo>
                    <a:pt x="21147" y="98469"/>
                    <a:pt x="9646" y="91523"/>
                    <a:pt x="9646" y="70954"/>
                  </a:cubicBezTo>
                  <a:lnTo>
                    <a:pt x="9646" y="39452"/>
                  </a:lnTo>
                  <a:lnTo>
                    <a:pt x="9646" y="39433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32" name="Free-form: Shape 37">
              <a:extLst>
                <a:ext uri="{FF2B5EF4-FFF2-40B4-BE49-F238E27FC236}">
                  <a16:creationId xmlns:a16="http://schemas.microsoft.com/office/drawing/2014/main" id="{C7EF3A19-C906-6096-385E-BDEC75942DEB}"/>
                </a:ext>
              </a:extLst>
            </p:cNvPr>
            <p:cNvSpPr/>
            <p:nvPr/>
          </p:nvSpPr>
          <p:spPr>
            <a:xfrm>
              <a:off x="2157091" y="6179911"/>
              <a:ext cx="83574" cy="81444"/>
            </a:xfrm>
            <a:custGeom>
              <a:avLst/>
              <a:gdLst>
                <a:gd name="connsiteX0" fmla="*/ 34900 w 83574"/>
                <a:gd name="connsiteY0" fmla="*/ 0 h 81444"/>
                <a:gd name="connsiteX1" fmla="*/ 59310 w 83574"/>
                <a:gd name="connsiteY1" fmla="*/ 12352 h 81444"/>
                <a:gd name="connsiteX2" fmla="*/ 59310 w 83574"/>
                <a:gd name="connsiteY2" fmla="*/ 1138 h 81444"/>
                <a:gd name="connsiteX3" fmla="*/ 83574 w 83574"/>
                <a:gd name="connsiteY3" fmla="*/ 1138 h 81444"/>
                <a:gd name="connsiteX4" fmla="*/ 83574 w 83574"/>
                <a:gd name="connsiteY4" fmla="*/ 80314 h 81444"/>
                <a:gd name="connsiteX5" fmla="*/ 59310 w 83574"/>
                <a:gd name="connsiteY5" fmla="*/ 80314 h 81444"/>
                <a:gd name="connsiteX6" fmla="*/ 59310 w 83574"/>
                <a:gd name="connsiteY6" fmla="*/ 69100 h 81444"/>
                <a:gd name="connsiteX7" fmla="*/ 34755 w 83574"/>
                <a:gd name="connsiteY7" fmla="*/ 81444 h 81444"/>
                <a:gd name="connsiteX8" fmla="*/ 0 w 83574"/>
                <a:gd name="connsiteY8" fmla="*/ 40590 h 81444"/>
                <a:gd name="connsiteX9" fmla="*/ 34900 w 83574"/>
                <a:gd name="connsiteY9" fmla="*/ 0 h 81444"/>
                <a:gd name="connsiteX10" fmla="*/ 41994 w 83574"/>
                <a:gd name="connsiteY10" fmla="*/ 21152 h 81444"/>
                <a:gd name="connsiteX11" fmla="*/ 24676 w 83574"/>
                <a:gd name="connsiteY11" fmla="*/ 40590 h 81444"/>
                <a:gd name="connsiteX12" fmla="*/ 41994 w 83574"/>
                <a:gd name="connsiteY12" fmla="*/ 60318 h 81444"/>
                <a:gd name="connsiteX13" fmla="*/ 59310 w 83574"/>
                <a:gd name="connsiteY13" fmla="*/ 40736 h 81444"/>
                <a:gd name="connsiteX14" fmla="*/ 41994 w 83574"/>
                <a:gd name="connsiteY14" fmla="*/ 21152 h 814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83574" h="81444">
                  <a:moveTo>
                    <a:pt x="34900" y="0"/>
                  </a:moveTo>
                  <a:cubicBezTo>
                    <a:pt x="46674" y="0"/>
                    <a:pt x="55042" y="5404"/>
                    <a:pt x="59310" y="12352"/>
                  </a:cubicBezTo>
                  <a:lnTo>
                    <a:pt x="59310" y="1138"/>
                  </a:lnTo>
                  <a:lnTo>
                    <a:pt x="83574" y="1138"/>
                  </a:lnTo>
                  <a:lnTo>
                    <a:pt x="83574" y="80314"/>
                  </a:lnTo>
                  <a:lnTo>
                    <a:pt x="59310" y="80314"/>
                  </a:lnTo>
                  <a:lnTo>
                    <a:pt x="59310" y="69100"/>
                  </a:lnTo>
                  <a:cubicBezTo>
                    <a:pt x="54916" y="76048"/>
                    <a:pt x="46528" y="81444"/>
                    <a:pt x="34755" y="81444"/>
                  </a:cubicBezTo>
                  <a:cubicBezTo>
                    <a:pt x="15464" y="81444"/>
                    <a:pt x="0" y="65551"/>
                    <a:pt x="0" y="40590"/>
                  </a:cubicBezTo>
                  <a:cubicBezTo>
                    <a:pt x="0" y="15628"/>
                    <a:pt x="15464" y="0"/>
                    <a:pt x="34900" y="0"/>
                  </a:cubicBezTo>
                  <a:close/>
                  <a:moveTo>
                    <a:pt x="41994" y="21152"/>
                  </a:moveTo>
                  <a:cubicBezTo>
                    <a:pt x="32900" y="21152"/>
                    <a:pt x="24676" y="27952"/>
                    <a:pt x="24676" y="40590"/>
                  </a:cubicBezTo>
                  <a:cubicBezTo>
                    <a:pt x="24676" y="53226"/>
                    <a:pt x="32900" y="60318"/>
                    <a:pt x="41994" y="60318"/>
                  </a:cubicBezTo>
                  <a:cubicBezTo>
                    <a:pt x="51081" y="60318"/>
                    <a:pt x="59310" y="53372"/>
                    <a:pt x="59310" y="40736"/>
                  </a:cubicBezTo>
                  <a:cubicBezTo>
                    <a:pt x="59310" y="28100"/>
                    <a:pt x="51226" y="21152"/>
                    <a:pt x="41994" y="21152"/>
                  </a:cubicBez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33" name="Free-form: Shape 38">
              <a:extLst>
                <a:ext uri="{FF2B5EF4-FFF2-40B4-BE49-F238E27FC236}">
                  <a16:creationId xmlns:a16="http://schemas.microsoft.com/office/drawing/2014/main" id="{5E45EEC6-20A6-D405-78E5-20271C590C3F}"/>
                </a:ext>
              </a:extLst>
            </p:cNvPr>
            <p:cNvSpPr/>
            <p:nvPr/>
          </p:nvSpPr>
          <p:spPr>
            <a:xfrm>
              <a:off x="2259691" y="6155213"/>
              <a:ext cx="24256" cy="105010"/>
            </a:xfrm>
            <a:custGeom>
              <a:avLst/>
              <a:gdLst>
                <a:gd name="connsiteX0" fmla="*/ 0 w 24256"/>
                <a:gd name="connsiteY0" fmla="*/ 105010 h 105010"/>
                <a:gd name="connsiteX1" fmla="*/ 24257 w 24256"/>
                <a:gd name="connsiteY1" fmla="*/ 105010 h 105010"/>
                <a:gd name="connsiteX2" fmla="*/ 24257 w 24256"/>
                <a:gd name="connsiteY2" fmla="*/ 0 h 105010"/>
                <a:gd name="connsiteX3" fmla="*/ 0 w 24256"/>
                <a:gd name="connsiteY3" fmla="*/ 0 h 105010"/>
                <a:gd name="connsiteX4" fmla="*/ 0 w 24256"/>
                <a:gd name="connsiteY4" fmla="*/ 105010 h 1050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4256" h="105010">
                  <a:moveTo>
                    <a:pt x="0" y="105010"/>
                  </a:moveTo>
                  <a:lnTo>
                    <a:pt x="24257" y="105010"/>
                  </a:lnTo>
                  <a:lnTo>
                    <a:pt x="24257" y="0"/>
                  </a:lnTo>
                  <a:lnTo>
                    <a:pt x="0" y="0"/>
                  </a:lnTo>
                  <a:lnTo>
                    <a:pt x="0" y="105010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34" name="Free-form: Shape 39">
              <a:extLst>
                <a:ext uri="{FF2B5EF4-FFF2-40B4-BE49-F238E27FC236}">
                  <a16:creationId xmlns:a16="http://schemas.microsoft.com/office/drawing/2014/main" id="{19A8C632-3E51-3E49-E084-75FC703D64D8}"/>
                </a:ext>
              </a:extLst>
            </p:cNvPr>
            <p:cNvSpPr/>
            <p:nvPr/>
          </p:nvSpPr>
          <p:spPr>
            <a:xfrm>
              <a:off x="1007981" y="6340143"/>
              <a:ext cx="82289" cy="81424"/>
            </a:xfrm>
            <a:custGeom>
              <a:avLst/>
              <a:gdLst>
                <a:gd name="connsiteX0" fmla="*/ 40857 w 82289"/>
                <a:gd name="connsiteY0" fmla="*/ 81425 h 81424"/>
                <a:gd name="connsiteX1" fmla="*/ 0 w 82289"/>
                <a:gd name="connsiteY1" fmla="*/ 40716 h 81424"/>
                <a:gd name="connsiteX2" fmla="*/ 41141 w 82289"/>
                <a:gd name="connsiteY2" fmla="*/ 0 h 81424"/>
                <a:gd name="connsiteX3" fmla="*/ 82289 w 82289"/>
                <a:gd name="connsiteY3" fmla="*/ 40716 h 81424"/>
                <a:gd name="connsiteX4" fmla="*/ 40857 w 82289"/>
                <a:gd name="connsiteY4" fmla="*/ 81425 h 81424"/>
                <a:gd name="connsiteX5" fmla="*/ 40857 w 82289"/>
                <a:gd name="connsiteY5" fmla="*/ 60419 h 81424"/>
                <a:gd name="connsiteX6" fmla="*/ 57595 w 82289"/>
                <a:gd name="connsiteY6" fmla="*/ 40691 h 81424"/>
                <a:gd name="connsiteX7" fmla="*/ 41141 w 82289"/>
                <a:gd name="connsiteY7" fmla="*/ 20966 h 81424"/>
                <a:gd name="connsiteX8" fmla="*/ 24694 w 82289"/>
                <a:gd name="connsiteY8" fmla="*/ 40691 h 81424"/>
                <a:gd name="connsiteX9" fmla="*/ 40875 w 82289"/>
                <a:gd name="connsiteY9" fmla="*/ 60419 h 81424"/>
                <a:gd name="connsiteX10" fmla="*/ 40857 w 82289"/>
                <a:gd name="connsiteY10" fmla="*/ 60419 h 814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82289" h="81424">
                  <a:moveTo>
                    <a:pt x="40857" y="81425"/>
                  </a:moveTo>
                  <a:cubicBezTo>
                    <a:pt x="17582" y="81425"/>
                    <a:pt x="0" y="65824"/>
                    <a:pt x="0" y="40716"/>
                  </a:cubicBezTo>
                  <a:cubicBezTo>
                    <a:pt x="0" y="15608"/>
                    <a:pt x="18015" y="0"/>
                    <a:pt x="41141" y="0"/>
                  </a:cubicBezTo>
                  <a:cubicBezTo>
                    <a:pt x="64275" y="0"/>
                    <a:pt x="82289" y="15608"/>
                    <a:pt x="82289" y="40716"/>
                  </a:cubicBezTo>
                  <a:cubicBezTo>
                    <a:pt x="82289" y="65824"/>
                    <a:pt x="64129" y="81425"/>
                    <a:pt x="40857" y="81425"/>
                  </a:cubicBezTo>
                  <a:close/>
                  <a:moveTo>
                    <a:pt x="40857" y="60419"/>
                  </a:moveTo>
                  <a:cubicBezTo>
                    <a:pt x="49511" y="60419"/>
                    <a:pt x="57595" y="54031"/>
                    <a:pt x="57595" y="40691"/>
                  </a:cubicBezTo>
                  <a:cubicBezTo>
                    <a:pt x="57595" y="27354"/>
                    <a:pt x="49657" y="20966"/>
                    <a:pt x="41141" y="20966"/>
                  </a:cubicBezTo>
                  <a:cubicBezTo>
                    <a:pt x="32632" y="20966"/>
                    <a:pt x="24694" y="27209"/>
                    <a:pt x="24694" y="40691"/>
                  </a:cubicBezTo>
                  <a:cubicBezTo>
                    <a:pt x="24694" y="54171"/>
                    <a:pt x="32074" y="60419"/>
                    <a:pt x="40875" y="60419"/>
                  </a:cubicBezTo>
                  <a:lnTo>
                    <a:pt x="40857" y="60419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35" name="Free-form: Shape 40">
              <a:extLst>
                <a:ext uri="{FF2B5EF4-FFF2-40B4-BE49-F238E27FC236}">
                  <a16:creationId xmlns:a16="http://schemas.microsoft.com/office/drawing/2014/main" id="{B932729B-AD84-9FFA-B2CC-F4DE40D6CED2}"/>
                </a:ext>
              </a:extLst>
            </p:cNvPr>
            <p:cNvSpPr/>
            <p:nvPr/>
          </p:nvSpPr>
          <p:spPr>
            <a:xfrm>
              <a:off x="1098064" y="6309240"/>
              <a:ext cx="46114" cy="111173"/>
            </a:xfrm>
            <a:custGeom>
              <a:avLst/>
              <a:gdLst>
                <a:gd name="connsiteX0" fmla="*/ 8802 w 46114"/>
                <a:gd name="connsiteY0" fmla="*/ 52177 h 111173"/>
                <a:gd name="connsiteX1" fmla="*/ 0 w 46114"/>
                <a:gd name="connsiteY1" fmla="*/ 52177 h 111173"/>
                <a:gd name="connsiteX2" fmla="*/ 0 w 46114"/>
                <a:gd name="connsiteY2" fmla="*/ 32035 h 111173"/>
                <a:gd name="connsiteX3" fmla="*/ 8802 w 46114"/>
                <a:gd name="connsiteY3" fmla="*/ 32035 h 111173"/>
                <a:gd name="connsiteX4" fmla="*/ 8802 w 46114"/>
                <a:gd name="connsiteY4" fmla="*/ 29767 h 111173"/>
                <a:gd name="connsiteX5" fmla="*/ 45700 w 46114"/>
                <a:gd name="connsiteY5" fmla="*/ 106 h 111173"/>
                <a:gd name="connsiteX6" fmla="*/ 45700 w 46114"/>
                <a:gd name="connsiteY6" fmla="*/ 20681 h 111173"/>
                <a:gd name="connsiteX7" fmla="*/ 33064 w 46114"/>
                <a:gd name="connsiteY7" fmla="*/ 31317 h 111173"/>
                <a:gd name="connsiteX8" fmla="*/ 33064 w 46114"/>
                <a:gd name="connsiteY8" fmla="*/ 32015 h 111173"/>
                <a:gd name="connsiteX9" fmla="*/ 46114 w 46114"/>
                <a:gd name="connsiteY9" fmla="*/ 32015 h 111173"/>
                <a:gd name="connsiteX10" fmla="*/ 46114 w 46114"/>
                <a:gd name="connsiteY10" fmla="*/ 52157 h 111173"/>
                <a:gd name="connsiteX11" fmla="*/ 33064 w 46114"/>
                <a:gd name="connsiteY11" fmla="*/ 52157 h 111173"/>
                <a:gd name="connsiteX12" fmla="*/ 33064 w 46114"/>
                <a:gd name="connsiteY12" fmla="*/ 111173 h 111173"/>
                <a:gd name="connsiteX13" fmla="*/ 8802 w 46114"/>
                <a:gd name="connsiteY13" fmla="*/ 111173 h 111173"/>
                <a:gd name="connsiteX14" fmla="*/ 8802 w 46114"/>
                <a:gd name="connsiteY14" fmla="*/ 52157 h 111173"/>
                <a:gd name="connsiteX15" fmla="*/ 8802 w 46114"/>
                <a:gd name="connsiteY15" fmla="*/ 52177 h 1111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6114" h="111173">
                  <a:moveTo>
                    <a:pt x="8802" y="52177"/>
                  </a:moveTo>
                  <a:lnTo>
                    <a:pt x="0" y="52177"/>
                  </a:lnTo>
                  <a:lnTo>
                    <a:pt x="0" y="32035"/>
                  </a:lnTo>
                  <a:lnTo>
                    <a:pt x="8802" y="32035"/>
                  </a:lnTo>
                  <a:lnTo>
                    <a:pt x="8802" y="29767"/>
                  </a:lnTo>
                  <a:cubicBezTo>
                    <a:pt x="8802" y="9054"/>
                    <a:pt x="21584" y="-1170"/>
                    <a:pt x="45700" y="106"/>
                  </a:cubicBezTo>
                  <a:lnTo>
                    <a:pt x="45700" y="20681"/>
                  </a:lnTo>
                  <a:cubicBezTo>
                    <a:pt x="36340" y="20103"/>
                    <a:pt x="33064" y="22947"/>
                    <a:pt x="33064" y="31317"/>
                  </a:cubicBezTo>
                  <a:lnTo>
                    <a:pt x="33064" y="32015"/>
                  </a:lnTo>
                  <a:lnTo>
                    <a:pt x="46114" y="32015"/>
                  </a:lnTo>
                  <a:lnTo>
                    <a:pt x="46114" y="52157"/>
                  </a:lnTo>
                  <a:lnTo>
                    <a:pt x="33064" y="52157"/>
                  </a:lnTo>
                  <a:lnTo>
                    <a:pt x="33064" y="111173"/>
                  </a:lnTo>
                  <a:lnTo>
                    <a:pt x="8802" y="111173"/>
                  </a:lnTo>
                  <a:lnTo>
                    <a:pt x="8802" y="52157"/>
                  </a:lnTo>
                  <a:lnTo>
                    <a:pt x="8802" y="52177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36" name="Free-form: Shape 41">
              <a:extLst>
                <a:ext uri="{FF2B5EF4-FFF2-40B4-BE49-F238E27FC236}">
                  <a16:creationId xmlns:a16="http://schemas.microsoft.com/office/drawing/2014/main" id="{83CFA832-7A15-59AA-EBDD-7261404BD33B}"/>
                </a:ext>
              </a:extLst>
            </p:cNvPr>
            <p:cNvSpPr/>
            <p:nvPr/>
          </p:nvSpPr>
          <p:spPr>
            <a:xfrm>
              <a:off x="1184330" y="6319693"/>
              <a:ext cx="97346" cy="101442"/>
            </a:xfrm>
            <a:custGeom>
              <a:avLst/>
              <a:gdLst>
                <a:gd name="connsiteX0" fmla="*/ 50096 w 97346"/>
                <a:gd name="connsiteY0" fmla="*/ 0 h 101442"/>
                <a:gd name="connsiteX1" fmla="*/ 97346 w 97346"/>
                <a:gd name="connsiteY1" fmla="*/ 34900 h 101442"/>
                <a:gd name="connsiteX2" fmla="*/ 70670 w 97346"/>
                <a:gd name="connsiteY2" fmla="*/ 34900 h 101442"/>
                <a:gd name="connsiteX3" fmla="*/ 49810 w 97346"/>
                <a:gd name="connsiteY3" fmla="*/ 22144 h 101442"/>
                <a:gd name="connsiteX4" fmla="*/ 24702 w 97346"/>
                <a:gd name="connsiteY4" fmla="*/ 50794 h 101442"/>
                <a:gd name="connsiteX5" fmla="*/ 49810 w 97346"/>
                <a:gd name="connsiteY5" fmla="*/ 79445 h 101442"/>
                <a:gd name="connsiteX6" fmla="*/ 70670 w 97346"/>
                <a:gd name="connsiteY6" fmla="*/ 66688 h 101442"/>
                <a:gd name="connsiteX7" fmla="*/ 97346 w 97346"/>
                <a:gd name="connsiteY7" fmla="*/ 66688 h 101442"/>
                <a:gd name="connsiteX8" fmla="*/ 50096 w 97346"/>
                <a:gd name="connsiteY8" fmla="*/ 101443 h 101442"/>
                <a:gd name="connsiteX9" fmla="*/ 0 w 97346"/>
                <a:gd name="connsiteY9" fmla="*/ 50794 h 101442"/>
                <a:gd name="connsiteX10" fmla="*/ 50096 w 97346"/>
                <a:gd name="connsiteY10" fmla="*/ 0 h 1014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97346" h="101442">
                  <a:moveTo>
                    <a:pt x="50096" y="0"/>
                  </a:moveTo>
                  <a:cubicBezTo>
                    <a:pt x="73800" y="0"/>
                    <a:pt x="91676" y="13336"/>
                    <a:pt x="97346" y="34900"/>
                  </a:cubicBezTo>
                  <a:lnTo>
                    <a:pt x="70670" y="34900"/>
                  </a:lnTo>
                  <a:cubicBezTo>
                    <a:pt x="66548" y="26384"/>
                    <a:pt x="59042" y="22144"/>
                    <a:pt x="49810" y="22144"/>
                  </a:cubicBezTo>
                  <a:cubicBezTo>
                    <a:pt x="34900" y="22144"/>
                    <a:pt x="24702" y="33212"/>
                    <a:pt x="24702" y="50794"/>
                  </a:cubicBezTo>
                  <a:cubicBezTo>
                    <a:pt x="24702" y="68378"/>
                    <a:pt x="34926" y="79445"/>
                    <a:pt x="49810" y="79445"/>
                  </a:cubicBezTo>
                  <a:cubicBezTo>
                    <a:pt x="59024" y="79445"/>
                    <a:pt x="66548" y="75197"/>
                    <a:pt x="70670" y="66688"/>
                  </a:cubicBezTo>
                  <a:lnTo>
                    <a:pt x="97346" y="66688"/>
                  </a:lnTo>
                  <a:cubicBezTo>
                    <a:pt x="91676" y="88247"/>
                    <a:pt x="73781" y="101443"/>
                    <a:pt x="50096" y="101443"/>
                  </a:cubicBezTo>
                  <a:cubicBezTo>
                    <a:pt x="20720" y="101443"/>
                    <a:pt x="0" y="80582"/>
                    <a:pt x="0" y="50794"/>
                  </a:cubicBezTo>
                  <a:cubicBezTo>
                    <a:pt x="0" y="21006"/>
                    <a:pt x="20720" y="0"/>
                    <a:pt x="50096" y="0"/>
                  </a:cubicBez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37" name="Free-form: Shape 42">
              <a:extLst>
                <a:ext uri="{FF2B5EF4-FFF2-40B4-BE49-F238E27FC236}">
                  <a16:creationId xmlns:a16="http://schemas.microsoft.com/office/drawing/2014/main" id="{A9D3B530-9E83-6EE6-C963-3F68501FB43D}"/>
                </a:ext>
              </a:extLst>
            </p:cNvPr>
            <p:cNvSpPr/>
            <p:nvPr/>
          </p:nvSpPr>
          <p:spPr>
            <a:xfrm>
              <a:off x="1297151" y="6341257"/>
              <a:ext cx="78892" cy="80022"/>
            </a:xfrm>
            <a:custGeom>
              <a:avLst/>
              <a:gdLst>
                <a:gd name="connsiteX0" fmla="*/ 78893 w 78892"/>
                <a:gd name="connsiteY0" fmla="*/ 79178 h 80022"/>
                <a:gd name="connsiteX1" fmla="*/ 54630 w 78892"/>
                <a:gd name="connsiteY1" fmla="*/ 79178 h 80022"/>
                <a:gd name="connsiteX2" fmla="*/ 54630 w 78892"/>
                <a:gd name="connsiteY2" fmla="*/ 68394 h 80022"/>
                <a:gd name="connsiteX3" fmla="*/ 30658 w 78892"/>
                <a:gd name="connsiteY3" fmla="*/ 80023 h 80022"/>
                <a:gd name="connsiteX4" fmla="*/ 0 w 78892"/>
                <a:gd name="connsiteY4" fmla="*/ 46260 h 80022"/>
                <a:gd name="connsiteX5" fmla="*/ 0 w 78892"/>
                <a:gd name="connsiteY5" fmla="*/ 0 h 80022"/>
                <a:gd name="connsiteX6" fmla="*/ 24124 w 78892"/>
                <a:gd name="connsiteY6" fmla="*/ 0 h 80022"/>
                <a:gd name="connsiteX7" fmla="*/ 24124 w 78892"/>
                <a:gd name="connsiteY7" fmla="*/ 43002 h 80022"/>
                <a:gd name="connsiteX8" fmla="*/ 39314 w 78892"/>
                <a:gd name="connsiteY8" fmla="*/ 59740 h 80022"/>
                <a:gd name="connsiteX9" fmla="*/ 54630 w 78892"/>
                <a:gd name="connsiteY9" fmla="*/ 43002 h 80022"/>
                <a:gd name="connsiteX10" fmla="*/ 54630 w 78892"/>
                <a:gd name="connsiteY10" fmla="*/ 0 h 80022"/>
                <a:gd name="connsiteX11" fmla="*/ 78893 w 78892"/>
                <a:gd name="connsiteY11" fmla="*/ 0 h 80022"/>
                <a:gd name="connsiteX12" fmla="*/ 78893 w 78892"/>
                <a:gd name="connsiteY12" fmla="*/ 79178 h 800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78892" h="80022">
                  <a:moveTo>
                    <a:pt x="78893" y="79178"/>
                  </a:moveTo>
                  <a:lnTo>
                    <a:pt x="54630" y="79178"/>
                  </a:lnTo>
                  <a:lnTo>
                    <a:pt x="54630" y="68394"/>
                  </a:lnTo>
                  <a:cubicBezTo>
                    <a:pt x="49804" y="75196"/>
                    <a:pt x="41294" y="80023"/>
                    <a:pt x="30658" y="80023"/>
                  </a:cubicBezTo>
                  <a:cubicBezTo>
                    <a:pt x="12352" y="80023"/>
                    <a:pt x="0" y="67386"/>
                    <a:pt x="0" y="46260"/>
                  </a:cubicBezTo>
                  <a:lnTo>
                    <a:pt x="0" y="0"/>
                  </a:lnTo>
                  <a:lnTo>
                    <a:pt x="24124" y="0"/>
                  </a:lnTo>
                  <a:lnTo>
                    <a:pt x="24124" y="43002"/>
                  </a:lnTo>
                  <a:cubicBezTo>
                    <a:pt x="24124" y="53784"/>
                    <a:pt x="30220" y="59740"/>
                    <a:pt x="39314" y="59740"/>
                  </a:cubicBezTo>
                  <a:cubicBezTo>
                    <a:pt x="48406" y="59740"/>
                    <a:pt x="54630" y="53784"/>
                    <a:pt x="54630" y="43002"/>
                  </a:cubicBezTo>
                  <a:lnTo>
                    <a:pt x="54630" y="0"/>
                  </a:lnTo>
                  <a:lnTo>
                    <a:pt x="78893" y="0"/>
                  </a:lnTo>
                  <a:lnTo>
                    <a:pt x="78893" y="79178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38" name="Free-form: Shape 43">
              <a:extLst>
                <a:ext uri="{FF2B5EF4-FFF2-40B4-BE49-F238E27FC236}">
                  <a16:creationId xmlns:a16="http://schemas.microsoft.com/office/drawing/2014/main" id="{31AEA252-0A08-4097-98E0-8F784DBD0313}"/>
                </a:ext>
              </a:extLst>
            </p:cNvPr>
            <p:cNvSpPr/>
            <p:nvPr/>
          </p:nvSpPr>
          <p:spPr>
            <a:xfrm>
              <a:off x="1394924" y="6315449"/>
              <a:ext cx="24264" cy="105010"/>
            </a:xfrm>
            <a:custGeom>
              <a:avLst/>
              <a:gdLst>
                <a:gd name="connsiteX0" fmla="*/ 0 w 24264"/>
                <a:gd name="connsiteY0" fmla="*/ 0 h 105010"/>
                <a:gd name="connsiteX1" fmla="*/ 24264 w 24264"/>
                <a:gd name="connsiteY1" fmla="*/ 0 h 105010"/>
                <a:gd name="connsiteX2" fmla="*/ 24264 w 24264"/>
                <a:gd name="connsiteY2" fmla="*/ 105010 h 105010"/>
                <a:gd name="connsiteX3" fmla="*/ 0 w 24264"/>
                <a:gd name="connsiteY3" fmla="*/ 105010 h 105010"/>
                <a:gd name="connsiteX4" fmla="*/ 0 w 24264"/>
                <a:gd name="connsiteY4" fmla="*/ 0 h 1050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4264" h="105010">
                  <a:moveTo>
                    <a:pt x="0" y="0"/>
                  </a:moveTo>
                  <a:lnTo>
                    <a:pt x="24264" y="0"/>
                  </a:lnTo>
                  <a:lnTo>
                    <a:pt x="24264" y="105010"/>
                  </a:lnTo>
                  <a:lnTo>
                    <a:pt x="0" y="10501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39" name="Free-form: Shape 44">
              <a:extLst>
                <a:ext uri="{FF2B5EF4-FFF2-40B4-BE49-F238E27FC236}">
                  <a16:creationId xmlns:a16="http://schemas.microsoft.com/office/drawing/2014/main" id="{9C748A82-6DC6-1D33-90B2-5D0624CD7254}"/>
                </a:ext>
              </a:extLst>
            </p:cNvPr>
            <p:cNvSpPr/>
            <p:nvPr/>
          </p:nvSpPr>
          <p:spPr>
            <a:xfrm>
              <a:off x="1432405" y="6321983"/>
              <a:ext cx="49948" cy="98469"/>
            </a:xfrm>
            <a:custGeom>
              <a:avLst/>
              <a:gdLst>
                <a:gd name="connsiteX0" fmla="*/ 9646 w 49948"/>
                <a:gd name="connsiteY0" fmla="*/ 39435 h 98469"/>
                <a:gd name="connsiteX1" fmla="*/ 0 w 49948"/>
                <a:gd name="connsiteY1" fmla="*/ 39435 h 98469"/>
                <a:gd name="connsiteX2" fmla="*/ 0 w 49948"/>
                <a:gd name="connsiteY2" fmla="*/ 19292 h 98469"/>
                <a:gd name="connsiteX3" fmla="*/ 9646 w 49948"/>
                <a:gd name="connsiteY3" fmla="*/ 19292 h 98469"/>
                <a:gd name="connsiteX4" fmla="*/ 9646 w 49948"/>
                <a:gd name="connsiteY4" fmla="*/ 0 h 98469"/>
                <a:gd name="connsiteX5" fmla="*/ 33909 w 49948"/>
                <a:gd name="connsiteY5" fmla="*/ 0 h 98469"/>
                <a:gd name="connsiteX6" fmla="*/ 33909 w 49948"/>
                <a:gd name="connsiteY6" fmla="*/ 19292 h 98469"/>
                <a:gd name="connsiteX7" fmla="*/ 49803 w 49948"/>
                <a:gd name="connsiteY7" fmla="*/ 19292 h 98469"/>
                <a:gd name="connsiteX8" fmla="*/ 49803 w 49948"/>
                <a:gd name="connsiteY8" fmla="*/ 39435 h 98469"/>
                <a:gd name="connsiteX9" fmla="*/ 33909 w 49948"/>
                <a:gd name="connsiteY9" fmla="*/ 39435 h 98469"/>
                <a:gd name="connsiteX10" fmla="*/ 33909 w 49948"/>
                <a:gd name="connsiteY10" fmla="*/ 71222 h 98469"/>
                <a:gd name="connsiteX11" fmla="*/ 41287 w 49948"/>
                <a:gd name="connsiteY11" fmla="*/ 77903 h 98469"/>
                <a:gd name="connsiteX12" fmla="*/ 49948 w 49948"/>
                <a:gd name="connsiteY12" fmla="*/ 77903 h 98469"/>
                <a:gd name="connsiteX13" fmla="*/ 49948 w 49948"/>
                <a:gd name="connsiteY13" fmla="*/ 98469 h 98469"/>
                <a:gd name="connsiteX14" fmla="*/ 37599 w 49948"/>
                <a:gd name="connsiteY14" fmla="*/ 98469 h 98469"/>
                <a:gd name="connsiteX15" fmla="*/ 9646 w 49948"/>
                <a:gd name="connsiteY15" fmla="*/ 70956 h 98469"/>
                <a:gd name="connsiteX16" fmla="*/ 9646 w 49948"/>
                <a:gd name="connsiteY16" fmla="*/ 39452 h 98469"/>
                <a:gd name="connsiteX17" fmla="*/ 9646 w 49948"/>
                <a:gd name="connsiteY17" fmla="*/ 39435 h 984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49948" h="98469">
                  <a:moveTo>
                    <a:pt x="9646" y="39435"/>
                  </a:moveTo>
                  <a:lnTo>
                    <a:pt x="0" y="39435"/>
                  </a:lnTo>
                  <a:lnTo>
                    <a:pt x="0" y="19292"/>
                  </a:lnTo>
                  <a:lnTo>
                    <a:pt x="9646" y="19292"/>
                  </a:lnTo>
                  <a:lnTo>
                    <a:pt x="9646" y="0"/>
                  </a:lnTo>
                  <a:lnTo>
                    <a:pt x="33909" y="0"/>
                  </a:lnTo>
                  <a:lnTo>
                    <a:pt x="33909" y="19292"/>
                  </a:lnTo>
                  <a:lnTo>
                    <a:pt x="49803" y="19292"/>
                  </a:lnTo>
                  <a:lnTo>
                    <a:pt x="49803" y="39435"/>
                  </a:lnTo>
                  <a:lnTo>
                    <a:pt x="33909" y="39435"/>
                  </a:lnTo>
                  <a:lnTo>
                    <a:pt x="33909" y="71222"/>
                  </a:lnTo>
                  <a:cubicBezTo>
                    <a:pt x="33909" y="75902"/>
                    <a:pt x="35890" y="77903"/>
                    <a:pt x="41287" y="77903"/>
                  </a:cubicBezTo>
                  <a:lnTo>
                    <a:pt x="49948" y="77903"/>
                  </a:lnTo>
                  <a:lnTo>
                    <a:pt x="49948" y="98469"/>
                  </a:lnTo>
                  <a:lnTo>
                    <a:pt x="37599" y="98469"/>
                  </a:lnTo>
                  <a:cubicBezTo>
                    <a:pt x="21145" y="98469"/>
                    <a:pt x="9646" y="91523"/>
                    <a:pt x="9646" y="70956"/>
                  </a:cubicBezTo>
                  <a:lnTo>
                    <a:pt x="9646" y="39452"/>
                  </a:lnTo>
                  <a:lnTo>
                    <a:pt x="9646" y="39435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40" name="Free-form: Shape 45">
              <a:extLst>
                <a:ext uri="{FF2B5EF4-FFF2-40B4-BE49-F238E27FC236}">
                  <a16:creationId xmlns:a16="http://schemas.microsoft.com/office/drawing/2014/main" id="{48C5C18A-127C-174E-90AC-666E684E526D}"/>
                </a:ext>
              </a:extLst>
            </p:cNvPr>
            <p:cNvSpPr/>
            <p:nvPr/>
          </p:nvSpPr>
          <p:spPr>
            <a:xfrm>
              <a:off x="1496530" y="6341257"/>
              <a:ext cx="78892" cy="80022"/>
            </a:xfrm>
            <a:custGeom>
              <a:avLst/>
              <a:gdLst>
                <a:gd name="connsiteX0" fmla="*/ 78893 w 78892"/>
                <a:gd name="connsiteY0" fmla="*/ 79178 h 80022"/>
                <a:gd name="connsiteX1" fmla="*/ 54630 w 78892"/>
                <a:gd name="connsiteY1" fmla="*/ 79178 h 80022"/>
                <a:gd name="connsiteX2" fmla="*/ 54630 w 78892"/>
                <a:gd name="connsiteY2" fmla="*/ 68394 h 80022"/>
                <a:gd name="connsiteX3" fmla="*/ 30658 w 78892"/>
                <a:gd name="connsiteY3" fmla="*/ 80023 h 80022"/>
                <a:gd name="connsiteX4" fmla="*/ 0 w 78892"/>
                <a:gd name="connsiteY4" fmla="*/ 46260 h 80022"/>
                <a:gd name="connsiteX5" fmla="*/ 0 w 78892"/>
                <a:gd name="connsiteY5" fmla="*/ 0 h 80022"/>
                <a:gd name="connsiteX6" fmla="*/ 24124 w 78892"/>
                <a:gd name="connsiteY6" fmla="*/ 0 h 80022"/>
                <a:gd name="connsiteX7" fmla="*/ 24124 w 78892"/>
                <a:gd name="connsiteY7" fmla="*/ 43002 h 80022"/>
                <a:gd name="connsiteX8" fmla="*/ 39314 w 78892"/>
                <a:gd name="connsiteY8" fmla="*/ 59740 h 80022"/>
                <a:gd name="connsiteX9" fmla="*/ 54630 w 78892"/>
                <a:gd name="connsiteY9" fmla="*/ 43002 h 80022"/>
                <a:gd name="connsiteX10" fmla="*/ 54630 w 78892"/>
                <a:gd name="connsiteY10" fmla="*/ 0 h 80022"/>
                <a:gd name="connsiteX11" fmla="*/ 78893 w 78892"/>
                <a:gd name="connsiteY11" fmla="*/ 0 h 80022"/>
                <a:gd name="connsiteX12" fmla="*/ 78893 w 78892"/>
                <a:gd name="connsiteY12" fmla="*/ 79178 h 800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78892" h="80022">
                  <a:moveTo>
                    <a:pt x="78893" y="79178"/>
                  </a:moveTo>
                  <a:lnTo>
                    <a:pt x="54630" y="79178"/>
                  </a:lnTo>
                  <a:lnTo>
                    <a:pt x="54630" y="68394"/>
                  </a:lnTo>
                  <a:cubicBezTo>
                    <a:pt x="49803" y="75196"/>
                    <a:pt x="41294" y="80023"/>
                    <a:pt x="30658" y="80023"/>
                  </a:cubicBezTo>
                  <a:cubicBezTo>
                    <a:pt x="12352" y="80023"/>
                    <a:pt x="0" y="67386"/>
                    <a:pt x="0" y="46260"/>
                  </a:cubicBezTo>
                  <a:lnTo>
                    <a:pt x="0" y="0"/>
                  </a:lnTo>
                  <a:lnTo>
                    <a:pt x="24124" y="0"/>
                  </a:lnTo>
                  <a:lnTo>
                    <a:pt x="24124" y="43002"/>
                  </a:lnTo>
                  <a:cubicBezTo>
                    <a:pt x="24124" y="53784"/>
                    <a:pt x="30226" y="59740"/>
                    <a:pt x="39314" y="59740"/>
                  </a:cubicBezTo>
                  <a:cubicBezTo>
                    <a:pt x="48406" y="59740"/>
                    <a:pt x="54630" y="53784"/>
                    <a:pt x="54630" y="43002"/>
                  </a:cubicBezTo>
                  <a:lnTo>
                    <a:pt x="54630" y="0"/>
                  </a:lnTo>
                  <a:lnTo>
                    <a:pt x="78893" y="0"/>
                  </a:lnTo>
                  <a:lnTo>
                    <a:pt x="78893" y="79178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41" name="Free-form: Shape 46">
              <a:extLst>
                <a:ext uri="{FF2B5EF4-FFF2-40B4-BE49-F238E27FC236}">
                  <a16:creationId xmlns:a16="http://schemas.microsoft.com/office/drawing/2014/main" id="{A88D4E63-8208-1DAC-DCBA-F6D6DD450B55}"/>
                </a:ext>
              </a:extLst>
            </p:cNvPr>
            <p:cNvSpPr/>
            <p:nvPr/>
          </p:nvSpPr>
          <p:spPr>
            <a:xfrm>
              <a:off x="1594305" y="6340413"/>
              <a:ext cx="49086" cy="80040"/>
            </a:xfrm>
            <a:custGeom>
              <a:avLst/>
              <a:gdLst>
                <a:gd name="connsiteX0" fmla="*/ 24264 w 49086"/>
                <a:gd name="connsiteY0" fmla="*/ 80023 h 80040"/>
                <a:gd name="connsiteX1" fmla="*/ 0 w 49086"/>
                <a:gd name="connsiteY1" fmla="*/ 80023 h 80040"/>
                <a:gd name="connsiteX2" fmla="*/ 0 w 49086"/>
                <a:gd name="connsiteY2" fmla="*/ 844 h 80040"/>
                <a:gd name="connsiteX3" fmla="*/ 24264 w 49086"/>
                <a:gd name="connsiteY3" fmla="*/ 844 h 80040"/>
                <a:gd name="connsiteX4" fmla="*/ 24264 w 49086"/>
                <a:gd name="connsiteY4" fmla="*/ 14039 h 80040"/>
                <a:gd name="connsiteX5" fmla="*/ 49086 w 49086"/>
                <a:gd name="connsiteY5" fmla="*/ 0 h 80040"/>
                <a:gd name="connsiteX6" fmla="*/ 49086 w 49086"/>
                <a:gd name="connsiteY6" fmla="*/ 25684 h 80040"/>
                <a:gd name="connsiteX7" fmla="*/ 42424 w 49086"/>
                <a:gd name="connsiteY7" fmla="*/ 25684 h 80040"/>
                <a:gd name="connsiteX8" fmla="*/ 24264 w 49086"/>
                <a:gd name="connsiteY8" fmla="*/ 43286 h 80040"/>
                <a:gd name="connsiteX9" fmla="*/ 24264 w 49086"/>
                <a:gd name="connsiteY9" fmla="*/ 80041 h 80040"/>
                <a:gd name="connsiteX10" fmla="*/ 24264 w 49086"/>
                <a:gd name="connsiteY10" fmla="*/ 80023 h 800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9086" h="80040">
                  <a:moveTo>
                    <a:pt x="24264" y="80023"/>
                  </a:moveTo>
                  <a:lnTo>
                    <a:pt x="0" y="80023"/>
                  </a:lnTo>
                  <a:lnTo>
                    <a:pt x="0" y="844"/>
                  </a:lnTo>
                  <a:lnTo>
                    <a:pt x="24264" y="844"/>
                  </a:lnTo>
                  <a:lnTo>
                    <a:pt x="24264" y="14039"/>
                  </a:lnTo>
                  <a:cubicBezTo>
                    <a:pt x="29788" y="5670"/>
                    <a:pt x="38443" y="0"/>
                    <a:pt x="49086" y="0"/>
                  </a:cubicBezTo>
                  <a:lnTo>
                    <a:pt x="49086" y="25684"/>
                  </a:lnTo>
                  <a:lnTo>
                    <a:pt x="42424" y="25684"/>
                  </a:lnTo>
                  <a:cubicBezTo>
                    <a:pt x="30924" y="25684"/>
                    <a:pt x="24264" y="29661"/>
                    <a:pt x="24264" y="43286"/>
                  </a:cubicBezTo>
                  <a:lnTo>
                    <a:pt x="24264" y="80041"/>
                  </a:lnTo>
                  <a:lnTo>
                    <a:pt x="24264" y="80023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42" name="Free-form: Shape 47">
              <a:extLst>
                <a:ext uri="{FF2B5EF4-FFF2-40B4-BE49-F238E27FC236}">
                  <a16:creationId xmlns:a16="http://schemas.microsoft.com/office/drawing/2014/main" id="{316B8498-516F-AA2F-EC91-DB0BEC9CEDA5}"/>
                </a:ext>
              </a:extLst>
            </p:cNvPr>
            <p:cNvSpPr/>
            <p:nvPr/>
          </p:nvSpPr>
          <p:spPr>
            <a:xfrm>
              <a:off x="1651634" y="6340143"/>
              <a:ext cx="79464" cy="81444"/>
            </a:xfrm>
            <a:custGeom>
              <a:avLst/>
              <a:gdLst>
                <a:gd name="connsiteX0" fmla="*/ 40012 w 79464"/>
                <a:gd name="connsiteY0" fmla="*/ 81425 h 81444"/>
                <a:gd name="connsiteX1" fmla="*/ 0 w 79464"/>
                <a:gd name="connsiteY1" fmla="*/ 40716 h 81444"/>
                <a:gd name="connsiteX2" fmla="*/ 40012 w 79464"/>
                <a:gd name="connsiteY2" fmla="*/ 0 h 81444"/>
                <a:gd name="connsiteX3" fmla="*/ 79465 w 79464"/>
                <a:gd name="connsiteY3" fmla="*/ 39433 h 81444"/>
                <a:gd name="connsiteX4" fmla="*/ 79033 w 79464"/>
                <a:gd name="connsiteY4" fmla="*/ 46526 h 81444"/>
                <a:gd name="connsiteX5" fmla="*/ 24118 w 79464"/>
                <a:gd name="connsiteY5" fmla="*/ 46526 h 81444"/>
                <a:gd name="connsiteX6" fmla="*/ 39168 w 79464"/>
                <a:gd name="connsiteY6" fmla="*/ 61722 h 81444"/>
                <a:gd name="connsiteX7" fmla="*/ 51804 w 79464"/>
                <a:gd name="connsiteY7" fmla="*/ 54051 h 81444"/>
                <a:gd name="connsiteX8" fmla="*/ 77629 w 79464"/>
                <a:gd name="connsiteY8" fmla="*/ 54051 h 81444"/>
                <a:gd name="connsiteX9" fmla="*/ 40030 w 79464"/>
                <a:gd name="connsiteY9" fmla="*/ 81444 h 81444"/>
                <a:gd name="connsiteX10" fmla="*/ 40012 w 79464"/>
                <a:gd name="connsiteY10" fmla="*/ 81425 h 81444"/>
                <a:gd name="connsiteX11" fmla="*/ 24264 w 79464"/>
                <a:gd name="connsiteY11" fmla="*/ 33045 h 81444"/>
                <a:gd name="connsiteX12" fmla="*/ 54630 w 79464"/>
                <a:gd name="connsiteY12" fmla="*/ 33045 h 81444"/>
                <a:gd name="connsiteX13" fmla="*/ 39726 w 79464"/>
                <a:gd name="connsiteY13" fmla="*/ 19418 h 81444"/>
                <a:gd name="connsiteX14" fmla="*/ 24264 w 79464"/>
                <a:gd name="connsiteY14" fmla="*/ 33045 h 814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79464" h="81444">
                  <a:moveTo>
                    <a:pt x="40012" y="81425"/>
                  </a:moveTo>
                  <a:cubicBezTo>
                    <a:pt x="16738" y="81425"/>
                    <a:pt x="0" y="65824"/>
                    <a:pt x="0" y="40716"/>
                  </a:cubicBezTo>
                  <a:cubicBezTo>
                    <a:pt x="0" y="15608"/>
                    <a:pt x="16447" y="0"/>
                    <a:pt x="40012" y="0"/>
                  </a:cubicBezTo>
                  <a:cubicBezTo>
                    <a:pt x="63576" y="0"/>
                    <a:pt x="79465" y="15316"/>
                    <a:pt x="79465" y="39433"/>
                  </a:cubicBezTo>
                  <a:cubicBezTo>
                    <a:pt x="79465" y="41701"/>
                    <a:pt x="79324" y="44113"/>
                    <a:pt x="79033" y="46526"/>
                  </a:cubicBezTo>
                  <a:lnTo>
                    <a:pt x="24118" y="46526"/>
                  </a:lnTo>
                  <a:cubicBezTo>
                    <a:pt x="24962" y="56876"/>
                    <a:pt x="31356" y="61722"/>
                    <a:pt x="39168" y="61722"/>
                  </a:cubicBezTo>
                  <a:cubicBezTo>
                    <a:pt x="45969" y="61722"/>
                    <a:pt x="49804" y="58319"/>
                    <a:pt x="51804" y="54051"/>
                  </a:cubicBezTo>
                  <a:lnTo>
                    <a:pt x="77629" y="54051"/>
                  </a:lnTo>
                  <a:cubicBezTo>
                    <a:pt x="73800" y="69512"/>
                    <a:pt x="59760" y="81444"/>
                    <a:pt x="40030" y="81444"/>
                  </a:cubicBezTo>
                  <a:lnTo>
                    <a:pt x="40012" y="81425"/>
                  </a:lnTo>
                  <a:close/>
                  <a:moveTo>
                    <a:pt x="24264" y="33045"/>
                  </a:moveTo>
                  <a:lnTo>
                    <a:pt x="54630" y="33045"/>
                  </a:lnTo>
                  <a:cubicBezTo>
                    <a:pt x="54630" y="24390"/>
                    <a:pt x="47823" y="19418"/>
                    <a:pt x="39726" y="19418"/>
                  </a:cubicBezTo>
                  <a:cubicBezTo>
                    <a:pt x="31624" y="19418"/>
                    <a:pt x="25686" y="24244"/>
                    <a:pt x="24264" y="33045"/>
                  </a:cubicBez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43" name="Free-form: Shape 48">
              <a:extLst>
                <a:ext uri="{FF2B5EF4-FFF2-40B4-BE49-F238E27FC236}">
                  <a16:creationId xmlns:a16="http://schemas.microsoft.com/office/drawing/2014/main" id="{FF31C388-A792-D625-1EE9-010E4662B74C}"/>
                </a:ext>
              </a:extLst>
            </p:cNvPr>
            <p:cNvSpPr/>
            <p:nvPr/>
          </p:nvSpPr>
          <p:spPr>
            <a:xfrm>
              <a:off x="446576" y="6013224"/>
              <a:ext cx="111416" cy="111976"/>
            </a:xfrm>
            <a:custGeom>
              <a:avLst/>
              <a:gdLst>
                <a:gd name="connsiteX0" fmla="*/ 88888 w 111416"/>
                <a:gd name="connsiteY0" fmla="*/ 111958 h 111976"/>
                <a:gd name="connsiteX1" fmla="*/ 0 w 111416"/>
                <a:gd name="connsiteY1" fmla="*/ 22455 h 111976"/>
                <a:gd name="connsiteX2" fmla="*/ 22612 w 111416"/>
                <a:gd name="connsiteY2" fmla="*/ 0 h 111976"/>
                <a:gd name="connsiteX3" fmla="*/ 111417 w 111416"/>
                <a:gd name="connsiteY3" fmla="*/ 89447 h 111976"/>
                <a:gd name="connsiteX4" fmla="*/ 88888 w 111416"/>
                <a:gd name="connsiteY4" fmla="*/ 111976 h 111976"/>
                <a:gd name="connsiteX5" fmla="*/ 88888 w 111416"/>
                <a:gd name="connsiteY5" fmla="*/ 111958 h 1119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1416" h="111976">
                  <a:moveTo>
                    <a:pt x="88888" y="111958"/>
                  </a:moveTo>
                  <a:lnTo>
                    <a:pt x="0" y="22455"/>
                  </a:lnTo>
                  <a:lnTo>
                    <a:pt x="22612" y="0"/>
                  </a:lnTo>
                  <a:lnTo>
                    <a:pt x="111417" y="89447"/>
                  </a:lnTo>
                  <a:cubicBezTo>
                    <a:pt x="103150" y="95999"/>
                    <a:pt x="95568" y="103550"/>
                    <a:pt x="88888" y="111976"/>
                  </a:cubicBezTo>
                  <a:lnTo>
                    <a:pt x="88888" y="111958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44" name="Free-form: Shape 49">
              <a:extLst>
                <a:ext uri="{FF2B5EF4-FFF2-40B4-BE49-F238E27FC236}">
                  <a16:creationId xmlns:a16="http://schemas.microsoft.com/office/drawing/2014/main" id="{5EE89A0C-0B66-D1B9-A82E-BDC8ABBC71F6}"/>
                </a:ext>
              </a:extLst>
            </p:cNvPr>
            <p:cNvSpPr/>
            <p:nvPr/>
          </p:nvSpPr>
          <p:spPr>
            <a:xfrm>
              <a:off x="529504" y="5961092"/>
              <a:ext cx="77261" cy="128612"/>
            </a:xfrm>
            <a:custGeom>
              <a:avLst/>
              <a:gdLst>
                <a:gd name="connsiteX0" fmla="*/ 47785 w 77261"/>
                <a:gd name="connsiteY0" fmla="*/ 128612 h 128612"/>
                <a:gd name="connsiteX1" fmla="*/ 0 w 77261"/>
                <a:gd name="connsiteY1" fmla="*/ 12104 h 128612"/>
                <a:gd name="connsiteX2" fmla="*/ 29504 w 77261"/>
                <a:gd name="connsiteY2" fmla="*/ 0 h 128612"/>
                <a:gd name="connsiteX3" fmla="*/ 77262 w 77261"/>
                <a:gd name="connsiteY3" fmla="*/ 116471 h 128612"/>
                <a:gd name="connsiteX4" fmla="*/ 47785 w 77261"/>
                <a:gd name="connsiteY4" fmla="*/ 128594 h 128612"/>
                <a:gd name="connsiteX5" fmla="*/ 47785 w 77261"/>
                <a:gd name="connsiteY5" fmla="*/ 128612 h 1286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7261" h="128612">
                  <a:moveTo>
                    <a:pt x="47785" y="128612"/>
                  </a:moveTo>
                  <a:lnTo>
                    <a:pt x="0" y="12104"/>
                  </a:lnTo>
                  <a:lnTo>
                    <a:pt x="29504" y="0"/>
                  </a:lnTo>
                  <a:lnTo>
                    <a:pt x="77262" y="116471"/>
                  </a:lnTo>
                  <a:cubicBezTo>
                    <a:pt x="67020" y="119398"/>
                    <a:pt x="57100" y="123437"/>
                    <a:pt x="47785" y="128594"/>
                  </a:cubicBezTo>
                  <a:lnTo>
                    <a:pt x="47785" y="128612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45" name="Free-form: Shape 50">
              <a:extLst>
                <a:ext uri="{FF2B5EF4-FFF2-40B4-BE49-F238E27FC236}">
                  <a16:creationId xmlns:a16="http://schemas.microsoft.com/office/drawing/2014/main" id="{170D2539-70C8-315D-56D5-ED0AC04612D8}"/>
                </a:ext>
              </a:extLst>
            </p:cNvPr>
            <p:cNvSpPr/>
            <p:nvPr/>
          </p:nvSpPr>
          <p:spPr>
            <a:xfrm>
              <a:off x="629608" y="5947242"/>
              <a:ext cx="32302" cy="125825"/>
            </a:xfrm>
            <a:custGeom>
              <a:avLst/>
              <a:gdLst>
                <a:gd name="connsiteX0" fmla="*/ 0 w 32302"/>
                <a:gd name="connsiteY0" fmla="*/ 125826 h 125825"/>
                <a:gd name="connsiteX1" fmla="*/ 432 w 32302"/>
                <a:gd name="connsiteY1" fmla="*/ 0 h 125825"/>
                <a:gd name="connsiteX2" fmla="*/ 32303 w 32302"/>
                <a:gd name="connsiteY2" fmla="*/ 103 h 125825"/>
                <a:gd name="connsiteX3" fmla="*/ 31871 w 32302"/>
                <a:gd name="connsiteY3" fmla="*/ 125725 h 125825"/>
                <a:gd name="connsiteX4" fmla="*/ 0 w 32302"/>
                <a:gd name="connsiteY4" fmla="*/ 125808 h 125825"/>
                <a:gd name="connsiteX5" fmla="*/ 0 w 32302"/>
                <a:gd name="connsiteY5" fmla="*/ 125826 h 125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2302" h="125825">
                  <a:moveTo>
                    <a:pt x="0" y="125826"/>
                  </a:moveTo>
                  <a:lnTo>
                    <a:pt x="432" y="0"/>
                  </a:lnTo>
                  <a:lnTo>
                    <a:pt x="32303" y="103"/>
                  </a:lnTo>
                  <a:lnTo>
                    <a:pt x="31871" y="125725"/>
                  </a:lnTo>
                  <a:cubicBezTo>
                    <a:pt x="21170" y="124466"/>
                    <a:pt x="10490" y="124607"/>
                    <a:pt x="0" y="125808"/>
                  </a:cubicBezTo>
                  <a:lnTo>
                    <a:pt x="0" y="125826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46" name="Free-form: Shape 51">
              <a:extLst>
                <a:ext uri="{FF2B5EF4-FFF2-40B4-BE49-F238E27FC236}">
                  <a16:creationId xmlns:a16="http://schemas.microsoft.com/office/drawing/2014/main" id="{B13A5E7C-5E93-5FD5-C07B-1C97A22ACAD7}"/>
                </a:ext>
              </a:extLst>
            </p:cNvPr>
            <p:cNvSpPr/>
            <p:nvPr/>
          </p:nvSpPr>
          <p:spPr>
            <a:xfrm>
              <a:off x="684361" y="5961735"/>
              <a:ext cx="77920" cy="128275"/>
            </a:xfrm>
            <a:custGeom>
              <a:avLst/>
              <a:gdLst>
                <a:gd name="connsiteX0" fmla="*/ 15088 w 77920"/>
                <a:gd name="connsiteY0" fmla="*/ 121208 h 128275"/>
                <a:gd name="connsiteX1" fmla="*/ 0 w 77920"/>
                <a:gd name="connsiteY1" fmla="*/ 115969 h 128275"/>
                <a:gd name="connsiteX2" fmla="*/ 48501 w 77920"/>
                <a:gd name="connsiteY2" fmla="*/ 0 h 128275"/>
                <a:gd name="connsiteX3" fmla="*/ 77921 w 77920"/>
                <a:gd name="connsiteY3" fmla="*/ 12305 h 128275"/>
                <a:gd name="connsiteX4" fmla="*/ 29414 w 77920"/>
                <a:gd name="connsiteY4" fmla="*/ 128275 h 128275"/>
                <a:gd name="connsiteX5" fmla="*/ 15088 w 77920"/>
                <a:gd name="connsiteY5" fmla="*/ 121208 h 1282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7920" h="128275">
                  <a:moveTo>
                    <a:pt x="15088" y="121208"/>
                  </a:moveTo>
                  <a:cubicBezTo>
                    <a:pt x="10096" y="119126"/>
                    <a:pt x="5067" y="117456"/>
                    <a:pt x="0" y="115969"/>
                  </a:cubicBezTo>
                  <a:lnTo>
                    <a:pt x="48501" y="0"/>
                  </a:lnTo>
                  <a:lnTo>
                    <a:pt x="77921" y="12305"/>
                  </a:lnTo>
                  <a:lnTo>
                    <a:pt x="29414" y="128275"/>
                  </a:lnTo>
                  <a:cubicBezTo>
                    <a:pt x="24817" y="125705"/>
                    <a:pt x="20079" y="123291"/>
                    <a:pt x="15088" y="121208"/>
                  </a:cubicBez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47" name="Free-form: Shape 52">
              <a:extLst>
                <a:ext uri="{FF2B5EF4-FFF2-40B4-BE49-F238E27FC236}">
                  <a16:creationId xmlns:a16="http://schemas.microsoft.com/office/drawing/2014/main" id="{57159FA7-3BCA-5977-6BBB-E3193A514A13}"/>
                </a:ext>
              </a:extLst>
            </p:cNvPr>
            <p:cNvSpPr/>
            <p:nvPr/>
          </p:nvSpPr>
          <p:spPr>
            <a:xfrm>
              <a:off x="733194" y="6014440"/>
              <a:ext cx="111602" cy="111277"/>
            </a:xfrm>
            <a:custGeom>
              <a:avLst/>
              <a:gdLst>
                <a:gd name="connsiteX0" fmla="*/ 0 w 111602"/>
                <a:gd name="connsiteY0" fmla="*/ 88519 h 111277"/>
                <a:gd name="connsiteX1" fmla="*/ 89136 w 111602"/>
                <a:gd name="connsiteY1" fmla="*/ 0 h 111277"/>
                <a:gd name="connsiteX2" fmla="*/ 111602 w 111602"/>
                <a:gd name="connsiteY2" fmla="*/ 22619 h 111277"/>
                <a:gd name="connsiteX3" fmla="*/ 22327 w 111602"/>
                <a:gd name="connsiteY3" fmla="*/ 111278 h 111277"/>
                <a:gd name="connsiteX4" fmla="*/ 0 w 111602"/>
                <a:gd name="connsiteY4" fmla="*/ 88519 h 1112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1602" h="111277">
                  <a:moveTo>
                    <a:pt x="0" y="88519"/>
                  </a:moveTo>
                  <a:lnTo>
                    <a:pt x="89136" y="0"/>
                  </a:lnTo>
                  <a:lnTo>
                    <a:pt x="111602" y="22619"/>
                  </a:lnTo>
                  <a:lnTo>
                    <a:pt x="22327" y="111278"/>
                  </a:lnTo>
                  <a:cubicBezTo>
                    <a:pt x="15811" y="102971"/>
                    <a:pt x="8408" y="95264"/>
                    <a:pt x="0" y="88519"/>
                  </a:cubicBez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48" name="Free-form: Shape 53">
              <a:extLst>
                <a:ext uri="{FF2B5EF4-FFF2-40B4-BE49-F238E27FC236}">
                  <a16:creationId xmlns:a16="http://schemas.microsoft.com/office/drawing/2014/main" id="{7E27616F-6A11-0658-C931-ABCFFDB17D60}"/>
                </a:ext>
              </a:extLst>
            </p:cNvPr>
            <p:cNvSpPr/>
            <p:nvPr/>
          </p:nvSpPr>
          <p:spPr>
            <a:xfrm>
              <a:off x="768321" y="6097391"/>
              <a:ext cx="128569" cy="77285"/>
            </a:xfrm>
            <a:custGeom>
              <a:avLst/>
              <a:gdLst>
                <a:gd name="connsiteX0" fmla="*/ 0 w 128569"/>
                <a:gd name="connsiteY0" fmla="*/ 47765 h 77285"/>
                <a:gd name="connsiteX1" fmla="*/ 116471 w 128569"/>
                <a:gd name="connsiteY1" fmla="*/ 0 h 77285"/>
                <a:gd name="connsiteX2" fmla="*/ 128569 w 128569"/>
                <a:gd name="connsiteY2" fmla="*/ 29502 h 77285"/>
                <a:gd name="connsiteX3" fmla="*/ 12058 w 128569"/>
                <a:gd name="connsiteY3" fmla="*/ 77285 h 77285"/>
                <a:gd name="connsiteX4" fmla="*/ 0 w 128569"/>
                <a:gd name="connsiteY4" fmla="*/ 47783 h 77285"/>
                <a:gd name="connsiteX5" fmla="*/ 0 w 128569"/>
                <a:gd name="connsiteY5" fmla="*/ 47765 h 772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8569" h="77285">
                  <a:moveTo>
                    <a:pt x="0" y="47765"/>
                  </a:moveTo>
                  <a:lnTo>
                    <a:pt x="116471" y="0"/>
                  </a:lnTo>
                  <a:lnTo>
                    <a:pt x="128569" y="29502"/>
                  </a:lnTo>
                  <a:lnTo>
                    <a:pt x="12058" y="77285"/>
                  </a:lnTo>
                  <a:cubicBezTo>
                    <a:pt x="9176" y="67018"/>
                    <a:pt x="5092" y="57123"/>
                    <a:pt x="0" y="47783"/>
                  </a:cubicBezTo>
                  <a:lnTo>
                    <a:pt x="0" y="47765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49" name="Free-form: Shape 54">
              <a:extLst>
                <a:ext uri="{FF2B5EF4-FFF2-40B4-BE49-F238E27FC236}">
                  <a16:creationId xmlns:a16="http://schemas.microsoft.com/office/drawing/2014/main" id="{FD7704BF-9D18-5046-B0AB-AF26B8DDD402}"/>
                </a:ext>
              </a:extLst>
            </p:cNvPr>
            <p:cNvSpPr/>
            <p:nvPr/>
          </p:nvSpPr>
          <p:spPr>
            <a:xfrm>
              <a:off x="784524" y="6197927"/>
              <a:ext cx="126257" cy="31870"/>
            </a:xfrm>
            <a:custGeom>
              <a:avLst/>
              <a:gdLst>
                <a:gd name="connsiteX0" fmla="*/ 126240 w 126257"/>
                <a:gd name="connsiteY0" fmla="*/ 0 h 31870"/>
                <a:gd name="connsiteX1" fmla="*/ 126137 w 126257"/>
                <a:gd name="connsiteY1" fmla="*/ 31871 h 31870"/>
                <a:gd name="connsiteX2" fmla="*/ 0 w 126257"/>
                <a:gd name="connsiteY2" fmla="*/ 31871 h 31870"/>
                <a:gd name="connsiteX3" fmla="*/ 223 w 126257"/>
                <a:gd name="connsiteY3" fmla="*/ 0 h 31870"/>
                <a:gd name="connsiteX4" fmla="*/ 126258 w 126257"/>
                <a:gd name="connsiteY4" fmla="*/ 0 h 31870"/>
                <a:gd name="connsiteX5" fmla="*/ 126240 w 126257"/>
                <a:gd name="connsiteY5" fmla="*/ 0 h 318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6257" h="31870">
                  <a:moveTo>
                    <a:pt x="126240" y="0"/>
                  </a:moveTo>
                  <a:lnTo>
                    <a:pt x="126137" y="31871"/>
                  </a:lnTo>
                  <a:lnTo>
                    <a:pt x="0" y="31871"/>
                  </a:lnTo>
                  <a:cubicBezTo>
                    <a:pt x="1296" y="21172"/>
                    <a:pt x="1341" y="10516"/>
                    <a:pt x="223" y="0"/>
                  </a:cubicBezTo>
                  <a:lnTo>
                    <a:pt x="126258" y="0"/>
                  </a:lnTo>
                  <a:lnTo>
                    <a:pt x="126240" y="0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50" name="Free-form: Shape 55">
              <a:extLst>
                <a:ext uri="{FF2B5EF4-FFF2-40B4-BE49-F238E27FC236}">
                  <a16:creationId xmlns:a16="http://schemas.microsoft.com/office/drawing/2014/main" id="{98C92C40-C4ED-18DC-C8A8-7ABFAD915B92}"/>
                </a:ext>
              </a:extLst>
            </p:cNvPr>
            <p:cNvSpPr/>
            <p:nvPr/>
          </p:nvSpPr>
          <p:spPr>
            <a:xfrm>
              <a:off x="383063" y="6095723"/>
              <a:ext cx="513209" cy="379215"/>
            </a:xfrm>
            <a:custGeom>
              <a:avLst/>
              <a:gdLst>
                <a:gd name="connsiteX0" fmla="*/ 10782 w 513209"/>
                <a:gd name="connsiteY0" fmla="*/ 29419 h 379215"/>
                <a:gd name="connsiteX1" fmla="*/ 52026 w 513209"/>
                <a:gd name="connsiteY1" fmla="*/ 46652 h 379215"/>
                <a:gd name="connsiteX2" fmla="*/ 349 w 513209"/>
                <a:gd name="connsiteY2" fmla="*/ 67862 h 379215"/>
                <a:gd name="connsiteX3" fmla="*/ 12427 w 513209"/>
                <a:gd name="connsiteY3" fmla="*/ 97346 h 379215"/>
                <a:gd name="connsiteX4" fmla="*/ 93613 w 513209"/>
                <a:gd name="connsiteY4" fmla="*/ 64046 h 379215"/>
                <a:gd name="connsiteX5" fmla="*/ 136158 w 513209"/>
                <a:gd name="connsiteY5" fmla="*/ 81839 h 379215"/>
                <a:gd name="connsiteX6" fmla="*/ 84456 w 513209"/>
                <a:gd name="connsiteY6" fmla="*/ 103054 h 379215"/>
                <a:gd name="connsiteX7" fmla="*/ 96560 w 513209"/>
                <a:gd name="connsiteY7" fmla="*/ 132531 h 379215"/>
                <a:gd name="connsiteX8" fmla="*/ 177738 w 513209"/>
                <a:gd name="connsiteY8" fmla="*/ 99231 h 379215"/>
                <a:gd name="connsiteX9" fmla="*/ 220346 w 513209"/>
                <a:gd name="connsiteY9" fmla="*/ 117061 h 379215"/>
                <a:gd name="connsiteX10" fmla="*/ 93239 w 513209"/>
                <a:gd name="connsiteY10" fmla="*/ 169202 h 379215"/>
                <a:gd name="connsiteX11" fmla="*/ 12307 w 513209"/>
                <a:gd name="connsiteY11" fmla="*/ 135331 h 379215"/>
                <a:gd name="connsiteX12" fmla="*/ 0 w 513209"/>
                <a:gd name="connsiteY12" fmla="*/ 164745 h 379215"/>
                <a:gd name="connsiteX13" fmla="*/ 51538 w 513209"/>
                <a:gd name="connsiteY13" fmla="*/ 186309 h 379215"/>
                <a:gd name="connsiteX14" fmla="*/ 10186 w 513209"/>
                <a:gd name="connsiteY14" fmla="*/ 203276 h 379215"/>
                <a:gd name="connsiteX15" fmla="*/ 22289 w 513209"/>
                <a:gd name="connsiteY15" fmla="*/ 232753 h 379215"/>
                <a:gd name="connsiteX16" fmla="*/ 63634 w 513209"/>
                <a:gd name="connsiteY16" fmla="*/ 215786 h 379215"/>
                <a:gd name="connsiteX17" fmla="*/ 42075 w 513209"/>
                <a:gd name="connsiteY17" fmla="*/ 267342 h 379215"/>
                <a:gd name="connsiteX18" fmla="*/ 71489 w 513209"/>
                <a:gd name="connsiteY18" fmla="*/ 279629 h 379215"/>
                <a:gd name="connsiteX19" fmla="*/ 105342 w 513209"/>
                <a:gd name="connsiteY19" fmla="*/ 198699 h 379215"/>
                <a:gd name="connsiteX20" fmla="*/ 148013 w 513209"/>
                <a:gd name="connsiteY20" fmla="*/ 181197 h 379215"/>
                <a:gd name="connsiteX21" fmla="*/ 126449 w 513209"/>
                <a:gd name="connsiteY21" fmla="*/ 232733 h 379215"/>
                <a:gd name="connsiteX22" fmla="*/ 155863 w 513209"/>
                <a:gd name="connsiteY22" fmla="*/ 245040 h 379215"/>
                <a:gd name="connsiteX23" fmla="*/ 189714 w 513209"/>
                <a:gd name="connsiteY23" fmla="*/ 164090 h 379215"/>
                <a:gd name="connsiteX24" fmla="*/ 232444 w 513209"/>
                <a:gd name="connsiteY24" fmla="*/ 146564 h 379215"/>
                <a:gd name="connsiteX25" fmla="*/ 179427 w 513209"/>
                <a:gd name="connsiteY25" fmla="*/ 273303 h 379215"/>
                <a:gd name="connsiteX26" fmla="*/ 98248 w 513209"/>
                <a:gd name="connsiteY26" fmla="*/ 306591 h 379215"/>
                <a:gd name="connsiteX27" fmla="*/ 110351 w 513209"/>
                <a:gd name="connsiteY27" fmla="*/ 336092 h 379215"/>
                <a:gd name="connsiteX28" fmla="*/ 162028 w 513209"/>
                <a:gd name="connsiteY28" fmla="*/ 314903 h 379215"/>
                <a:gd name="connsiteX29" fmla="*/ 144795 w 513209"/>
                <a:gd name="connsiteY29" fmla="*/ 356127 h 379215"/>
                <a:gd name="connsiteX30" fmla="*/ 174189 w 513209"/>
                <a:gd name="connsiteY30" fmla="*/ 368433 h 379215"/>
                <a:gd name="connsiteX31" fmla="*/ 191447 w 513209"/>
                <a:gd name="connsiteY31" fmla="*/ 327190 h 379215"/>
                <a:gd name="connsiteX32" fmla="*/ 212637 w 513209"/>
                <a:gd name="connsiteY32" fmla="*/ 378866 h 379215"/>
                <a:gd name="connsiteX33" fmla="*/ 242134 w 513209"/>
                <a:gd name="connsiteY33" fmla="*/ 366788 h 379215"/>
                <a:gd name="connsiteX34" fmla="*/ 208841 w 513209"/>
                <a:gd name="connsiteY34" fmla="*/ 285604 h 379215"/>
                <a:gd name="connsiteX35" fmla="*/ 226634 w 513209"/>
                <a:gd name="connsiteY35" fmla="*/ 243060 h 379215"/>
                <a:gd name="connsiteX36" fmla="*/ 247823 w 513209"/>
                <a:gd name="connsiteY36" fmla="*/ 294741 h 379215"/>
                <a:gd name="connsiteX37" fmla="*/ 277318 w 513209"/>
                <a:gd name="connsiteY37" fmla="*/ 282658 h 379215"/>
                <a:gd name="connsiteX38" fmla="*/ 244033 w 513209"/>
                <a:gd name="connsiteY38" fmla="*/ 201480 h 379215"/>
                <a:gd name="connsiteX39" fmla="*/ 261863 w 513209"/>
                <a:gd name="connsiteY39" fmla="*/ 158852 h 379215"/>
                <a:gd name="connsiteX40" fmla="*/ 313997 w 513209"/>
                <a:gd name="connsiteY40" fmla="*/ 285959 h 379215"/>
                <a:gd name="connsiteX41" fmla="*/ 280126 w 513209"/>
                <a:gd name="connsiteY41" fmla="*/ 366909 h 379215"/>
                <a:gd name="connsiteX42" fmla="*/ 309539 w 513209"/>
                <a:gd name="connsiteY42" fmla="*/ 379215 h 379215"/>
                <a:gd name="connsiteX43" fmla="*/ 331085 w 513209"/>
                <a:gd name="connsiteY43" fmla="*/ 327679 h 379215"/>
                <a:gd name="connsiteX44" fmla="*/ 348052 w 513209"/>
                <a:gd name="connsiteY44" fmla="*/ 369031 h 379215"/>
                <a:gd name="connsiteX45" fmla="*/ 377548 w 513209"/>
                <a:gd name="connsiteY45" fmla="*/ 356927 h 379215"/>
                <a:gd name="connsiteX46" fmla="*/ 360581 w 513209"/>
                <a:gd name="connsiteY46" fmla="*/ 315582 h 379215"/>
                <a:gd name="connsiteX47" fmla="*/ 412117 w 513209"/>
                <a:gd name="connsiteY47" fmla="*/ 337140 h 379215"/>
                <a:gd name="connsiteX48" fmla="*/ 424424 w 513209"/>
                <a:gd name="connsiteY48" fmla="*/ 307726 h 379215"/>
                <a:gd name="connsiteX49" fmla="*/ 343474 w 513209"/>
                <a:gd name="connsiteY49" fmla="*/ 273876 h 379215"/>
                <a:gd name="connsiteX50" fmla="*/ 325992 w 513209"/>
                <a:gd name="connsiteY50" fmla="*/ 231203 h 379215"/>
                <a:gd name="connsiteX51" fmla="*/ 377528 w 513209"/>
                <a:gd name="connsiteY51" fmla="*/ 252769 h 379215"/>
                <a:gd name="connsiteX52" fmla="*/ 389817 w 513209"/>
                <a:gd name="connsiteY52" fmla="*/ 223355 h 379215"/>
                <a:gd name="connsiteX53" fmla="*/ 308885 w 513209"/>
                <a:gd name="connsiteY53" fmla="*/ 189503 h 379215"/>
                <a:gd name="connsiteX54" fmla="*/ 291366 w 513209"/>
                <a:gd name="connsiteY54" fmla="*/ 146774 h 379215"/>
                <a:gd name="connsiteX55" fmla="*/ 418093 w 513209"/>
                <a:gd name="connsiteY55" fmla="*/ 199771 h 379215"/>
                <a:gd name="connsiteX56" fmla="*/ 451386 w 513209"/>
                <a:gd name="connsiteY56" fmla="*/ 280967 h 379215"/>
                <a:gd name="connsiteX57" fmla="*/ 480869 w 513209"/>
                <a:gd name="connsiteY57" fmla="*/ 268864 h 379215"/>
                <a:gd name="connsiteX58" fmla="*/ 459674 w 513209"/>
                <a:gd name="connsiteY58" fmla="*/ 217188 h 379215"/>
                <a:gd name="connsiteX59" fmla="*/ 500923 w 513209"/>
                <a:gd name="connsiteY59" fmla="*/ 234441 h 379215"/>
                <a:gd name="connsiteX60" fmla="*/ 513210 w 513209"/>
                <a:gd name="connsiteY60" fmla="*/ 205029 h 379215"/>
                <a:gd name="connsiteX61" fmla="*/ 23089 w 513209"/>
                <a:gd name="connsiteY61" fmla="*/ 0 h 379215"/>
                <a:gd name="connsiteX62" fmla="*/ 10782 w 513209"/>
                <a:gd name="connsiteY62" fmla="*/ 29419 h 3792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</a:cxnLst>
              <a:rect l="l" t="t" r="r" b="b"/>
              <a:pathLst>
                <a:path w="513209" h="379215">
                  <a:moveTo>
                    <a:pt x="10782" y="29419"/>
                  </a:moveTo>
                  <a:lnTo>
                    <a:pt x="52026" y="46652"/>
                  </a:lnTo>
                  <a:lnTo>
                    <a:pt x="349" y="67862"/>
                  </a:lnTo>
                  <a:lnTo>
                    <a:pt x="12427" y="97346"/>
                  </a:lnTo>
                  <a:lnTo>
                    <a:pt x="93613" y="64046"/>
                  </a:lnTo>
                  <a:lnTo>
                    <a:pt x="136158" y="81839"/>
                  </a:lnTo>
                  <a:lnTo>
                    <a:pt x="84456" y="103054"/>
                  </a:lnTo>
                  <a:lnTo>
                    <a:pt x="96560" y="132531"/>
                  </a:lnTo>
                  <a:lnTo>
                    <a:pt x="177738" y="99231"/>
                  </a:lnTo>
                  <a:lnTo>
                    <a:pt x="220346" y="117061"/>
                  </a:lnTo>
                  <a:lnTo>
                    <a:pt x="93239" y="169202"/>
                  </a:lnTo>
                  <a:lnTo>
                    <a:pt x="12307" y="135331"/>
                  </a:lnTo>
                  <a:lnTo>
                    <a:pt x="0" y="164745"/>
                  </a:lnTo>
                  <a:lnTo>
                    <a:pt x="51538" y="186309"/>
                  </a:lnTo>
                  <a:lnTo>
                    <a:pt x="10186" y="203276"/>
                  </a:lnTo>
                  <a:lnTo>
                    <a:pt x="22289" y="232753"/>
                  </a:lnTo>
                  <a:lnTo>
                    <a:pt x="63634" y="215786"/>
                  </a:lnTo>
                  <a:lnTo>
                    <a:pt x="42075" y="267342"/>
                  </a:lnTo>
                  <a:lnTo>
                    <a:pt x="71489" y="279629"/>
                  </a:lnTo>
                  <a:lnTo>
                    <a:pt x="105342" y="198699"/>
                  </a:lnTo>
                  <a:lnTo>
                    <a:pt x="148013" y="181197"/>
                  </a:lnTo>
                  <a:lnTo>
                    <a:pt x="126449" y="232733"/>
                  </a:lnTo>
                  <a:lnTo>
                    <a:pt x="155863" y="245040"/>
                  </a:lnTo>
                  <a:lnTo>
                    <a:pt x="189714" y="164090"/>
                  </a:lnTo>
                  <a:lnTo>
                    <a:pt x="232444" y="146564"/>
                  </a:lnTo>
                  <a:lnTo>
                    <a:pt x="179427" y="273303"/>
                  </a:lnTo>
                  <a:lnTo>
                    <a:pt x="98248" y="306591"/>
                  </a:lnTo>
                  <a:lnTo>
                    <a:pt x="110351" y="336092"/>
                  </a:lnTo>
                  <a:lnTo>
                    <a:pt x="162028" y="314903"/>
                  </a:lnTo>
                  <a:lnTo>
                    <a:pt x="144795" y="356127"/>
                  </a:lnTo>
                  <a:lnTo>
                    <a:pt x="174189" y="368433"/>
                  </a:lnTo>
                  <a:lnTo>
                    <a:pt x="191447" y="327190"/>
                  </a:lnTo>
                  <a:lnTo>
                    <a:pt x="212637" y="378866"/>
                  </a:lnTo>
                  <a:lnTo>
                    <a:pt x="242134" y="366788"/>
                  </a:lnTo>
                  <a:lnTo>
                    <a:pt x="208841" y="285604"/>
                  </a:lnTo>
                  <a:lnTo>
                    <a:pt x="226634" y="243060"/>
                  </a:lnTo>
                  <a:lnTo>
                    <a:pt x="247823" y="294741"/>
                  </a:lnTo>
                  <a:lnTo>
                    <a:pt x="277318" y="282658"/>
                  </a:lnTo>
                  <a:lnTo>
                    <a:pt x="244033" y="201480"/>
                  </a:lnTo>
                  <a:lnTo>
                    <a:pt x="261863" y="158852"/>
                  </a:lnTo>
                  <a:lnTo>
                    <a:pt x="313997" y="285959"/>
                  </a:lnTo>
                  <a:lnTo>
                    <a:pt x="280126" y="366909"/>
                  </a:lnTo>
                  <a:lnTo>
                    <a:pt x="309539" y="379215"/>
                  </a:lnTo>
                  <a:lnTo>
                    <a:pt x="331085" y="327679"/>
                  </a:lnTo>
                  <a:lnTo>
                    <a:pt x="348052" y="369031"/>
                  </a:lnTo>
                  <a:lnTo>
                    <a:pt x="377548" y="356927"/>
                  </a:lnTo>
                  <a:lnTo>
                    <a:pt x="360581" y="315582"/>
                  </a:lnTo>
                  <a:lnTo>
                    <a:pt x="412117" y="337140"/>
                  </a:lnTo>
                  <a:lnTo>
                    <a:pt x="424424" y="307726"/>
                  </a:lnTo>
                  <a:lnTo>
                    <a:pt x="343474" y="273876"/>
                  </a:lnTo>
                  <a:lnTo>
                    <a:pt x="325992" y="231203"/>
                  </a:lnTo>
                  <a:lnTo>
                    <a:pt x="377528" y="252769"/>
                  </a:lnTo>
                  <a:lnTo>
                    <a:pt x="389817" y="223355"/>
                  </a:lnTo>
                  <a:lnTo>
                    <a:pt x="308885" y="189503"/>
                  </a:lnTo>
                  <a:lnTo>
                    <a:pt x="291366" y="146774"/>
                  </a:lnTo>
                  <a:lnTo>
                    <a:pt x="418093" y="199771"/>
                  </a:lnTo>
                  <a:lnTo>
                    <a:pt x="451386" y="280967"/>
                  </a:lnTo>
                  <a:lnTo>
                    <a:pt x="480869" y="268864"/>
                  </a:lnTo>
                  <a:lnTo>
                    <a:pt x="459674" y="217188"/>
                  </a:lnTo>
                  <a:lnTo>
                    <a:pt x="500923" y="234441"/>
                  </a:lnTo>
                  <a:lnTo>
                    <a:pt x="513210" y="205029"/>
                  </a:lnTo>
                  <a:lnTo>
                    <a:pt x="23089" y="0"/>
                  </a:lnTo>
                  <a:lnTo>
                    <a:pt x="10782" y="29419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19402893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1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1DC208-0BC6-4780-8569-0CCC5C8BCB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723290"/>
            <a:ext cx="10515600" cy="2852737"/>
          </a:xfrm>
        </p:spPr>
        <p:txBody>
          <a:bodyPr anchor="t" anchorCtr="0"/>
          <a:lstStyle>
            <a:lvl1pPr algn="ctr">
              <a:defRPr sz="3600" spc="-50" baseline="0">
                <a:solidFill>
                  <a:schemeClr val="bg1"/>
                </a:solidFill>
              </a:defRPr>
            </a:lvl1pPr>
          </a:lstStyle>
          <a:p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D1212A6-DA8E-4A60-A5F2-8DAE3B39E0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F408733-3F8E-45BE-8526-0E0F500B8042}" type="datetimeFigureOut">
              <a:rPr lang="fi-FI" smtClean="0"/>
              <a:pPr/>
              <a:t>26.2.2025</a:t>
            </a:fld>
            <a:endParaRPr lang="fi-FI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2766CB0-43A1-4E89-83D2-9E67BAD632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fi-FI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E2AEE1E-B285-4162-ABF0-E898A0AD68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1160B98-140E-4345-B1A3-2A7247C42973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13A43CEC-C4BA-AD10-AA20-8BD75DBD38DC}"/>
              </a:ext>
            </a:extLst>
          </p:cNvPr>
          <p:cNvSpPr>
            <a:spLocks noGrp="1"/>
          </p:cNvSpPr>
          <p:nvPr>
            <p:ph type="body" idx="14"/>
          </p:nvPr>
        </p:nvSpPr>
        <p:spPr>
          <a:xfrm>
            <a:off x="381829" y="223392"/>
            <a:ext cx="4853081" cy="380440"/>
          </a:xfrm>
        </p:spPr>
        <p:txBody>
          <a:bodyPr anchor="ctr" anchorCtr="0"/>
          <a:lstStyle>
            <a:lvl1pPr marL="0" indent="0">
              <a:buNone/>
              <a:defRPr lang="en-GB" sz="900" b="1" kern="1200" cap="all" spc="70" baseline="0" dirty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endParaRPr lang="en-US"/>
          </a:p>
        </p:txBody>
      </p:sp>
      <p:sp>
        <p:nvSpPr>
          <p:cNvPr id="10" name="object 4">
            <a:extLst>
              <a:ext uri="{FF2B5EF4-FFF2-40B4-BE49-F238E27FC236}">
                <a16:creationId xmlns:a16="http://schemas.microsoft.com/office/drawing/2014/main" id="{0B5AE7BC-F4C6-FEE4-7819-6DD3162E8102}"/>
              </a:ext>
            </a:extLst>
          </p:cNvPr>
          <p:cNvSpPr txBox="1">
            <a:spLocks/>
          </p:cNvSpPr>
          <p:nvPr userDrawn="1"/>
        </p:nvSpPr>
        <p:spPr>
          <a:xfrm>
            <a:off x="5695420" y="1705288"/>
            <a:ext cx="650374" cy="1392419"/>
          </a:xfrm>
          <a:prstGeom prst="rect">
            <a:avLst/>
          </a:prstGeom>
        </p:spPr>
        <p:txBody>
          <a:bodyPr vert="horz" wrap="square" lIns="0" tIns="10782" rIns="0" bIns="0" rtlCol="0" anchor="b" anchorCtr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7701">
              <a:spcBef>
                <a:spcPts val="85"/>
              </a:spcBef>
            </a:pPr>
            <a:r>
              <a:rPr lang="en-FI" sz="9975" spc="9">
                <a:solidFill>
                  <a:schemeClr val="bg1"/>
                </a:solidFill>
              </a:rPr>
              <a:t>”</a:t>
            </a:r>
            <a:endParaRPr lang="en-FI" sz="9975">
              <a:solidFill>
                <a:schemeClr val="bg1"/>
              </a:solidFill>
            </a:endParaRP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C87F293B-122F-0A17-E44E-5F3C61118177}"/>
              </a:ext>
            </a:extLst>
          </p:cNvPr>
          <p:cNvGrpSpPr/>
          <p:nvPr userDrawn="1"/>
        </p:nvGrpSpPr>
        <p:grpSpPr>
          <a:xfrm>
            <a:off x="10771643" y="268691"/>
            <a:ext cx="1038415" cy="509887"/>
            <a:chOff x="10771643" y="268691"/>
            <a:chExt cx="1038415" cy="509887"/>
          </a:xfrm>
          <a:solidFill>
            <a:schemeClr val="bg1"/>
          </a:solidFill>
        </p:grpSpPr>
        <p:sp>
          <p:nvSpPr>
            <p:cNvPr id="12" name="Free-form: Shape 14">
              <a:extLst>
                <a:ext uri="{FF2B5EF4-FFF2-40B4-BE49-F238E27FC236}">
                  <a16:creationId xmlns:a16="http://schemas.microsoft.com/office/drawing/2014/main" id="{653D4435-C9B3-D347-5427-F2850F9E2A2B}"/>
                </a:ext>
              </a:extLst>
            </p:cNvPr>
            <p:cNvSpPr/>
            <p:nvPr/>
          </p:nvSpPr>
          <p:spPr>
            <a:xfrm>
              <a:off x="11404265" y="378815"/>
              <a:ext cx="122233" cy="122054"/>
            </a:xfrm>
            <a:custGeom>
              <a:avLst/>
              <a:gdLst>
                <a:gd name="connsiteX0" fmla="*/ 61285 w 122233"/>
                <a:gd name="connsiteY0" fmla="*/ 122054 h 122054"/>
                <a:gd name="connsiteX1" fmla="*/ 0 w 122233"/>
                <a:gd name="connsiteY1" fmla="*/ 60948 h 122054"/>
                <a:gd name="connsiteX2" fmla="*/ 61285 w 122233"/>
                <a:gd name="connsiteY2" fmla="*/ 0 h 122054"/>
                <a:gd name="connsiteX3" fmla="*/ 122233 w 122233"/>
                <a:gd name="connsiteY3" fmla="*/ 60948 h 122054"/>
                <a:gd name="connsiteX4" fmla="*/ 61285 w 122233"/>
                <a:gd name="connsiteY4" fmla="*/ 122054 h 122054"/>
                <a:gd name="connsiteX5" fmla="*/ 61285 w 122233"/>
                <a:gd name="connsiteY5" fmla="*/ 95562 h 122054"/>
                <a:gd name="connsiteX6" fmla="*/ 92692 w 122233"/>
                <a:gd name="connsiteY6" fmla="*/ 60928 h 122054"/>
                <a:gd name="connsiteX7" fmla="*/ 61285 w 122233"/>
                <a:gd name="connsiteY7" fmla="*/ 26289 h 122054"/>
                <a:gd name="connsiteX8" fmla="*/ 29693 w 122233"/>
                <a:gd name="connsiteY8" fmla="*/ 60928 h 122054"/>
                <a:gd name="connsiteX9" fmla="*/ 61285 w 122233"/>
                <a:gd name="connsiteY9" fmla="*/ 95562 h 1220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22233" h="122054">
                  <a:moveTo>
                    <a:pt x="61285" y="122054"/>
                  </a:moveTo>
                  <a:cubicBezTo>
                    <a:pt x="27503" y="122054"/>
                    <a:pt x="0" y="96761"/>
                    <a:pt x="0" y="60948"/>
                  </a:cubicBezTo>
                  <a:cubicBezTo>
                    <a:pt x="0" y="25133"/>
                    <a:pt x="27503" y="0"/>
                    <a:pt x="61285" y="0"/>
                  </a:cubicBezTo>
                  <a:cubicBezTo>
                    <a:pt x="95068" y="0"/>
                    <a:pt x="122233" y="25114"/>
                    <a:pt x="122233" y="60948"/>
                  </a:cubicBezTo>
                  <a:cubicBezTo>
                    <a:pt x="122233" y="96781"/>
                    <a:pt x="95068" y="122054"/>
                    <a:pt x="61285" y="122054"/>
                  </a:cubicBezTo>
                  <a:close/>
                  <a:moveTo>
                    <a:pt x="61285" y="95562"/>
                  </a:moveTo>
                  <a:cubicBezTo>
                    <a:pt x="80284" y="95562"/>
                    <a:pt x="92692" y="81821"/>
                    <a:pt x="92692" y="60928"/>
                  </a:cubicBezTo>
                  <a:cubicBezTo>
                    <a:pt x="92692" y="40030"/>
                    <a:pt x="80304" y="26289"/>
                    <a:pt x="61285" y="26289"/>
                  </a:cubicBezTo>
                  <a:cubicBezTo>
                    <a:pt x="42266" y="26289"/>
                    <a:pt x="29693" y="39694"/>
                    <a:pt x="29693" y="60928"/>
                  </a:cubicBezTo>
                  <a:cubicBezTo>
                    <a:pt x="29693" y="82156"/>
                    <a:pt x="41924" y="95562"/>
                    <a:pt x="61285" y="95562"/>
                  </a:cubicBez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13" name="Free-form: Shape 15">
              <a:extLst>
                <a:ext uri="{FF2B5EF4-FFF2-40B4-BE49-F238E27FC236}">
                  <a16:creationId xmlns:a16="http://schemas.microsoft.com/office/drawing/2014/main" id="{7E68CF4B-DFA6-13B8-6E4E-C5C15C67FE51}"/>
                </a:ext>
              </a:extLst>
            </p:cNvPr>
            <p:cNvSpPr/>
            <p:nvPr/>
          </p:nvSpPr>
          <p:spPr>
            <a:xfrm>
              <a:off x="11543311" y="404926"/>
              <a:ext cx="94404" cy="95763"/>
            </a:xfrm>
            <a:custGeom>
              <a:avLst/>
              <a:gdLst>
                <a:gd name="connsiteX0" fmla="*/ 94387 w 94404"/>
                <a:gd name="connsiteY0" fmla="*/ 94748 h 95763"/>
                <a:gd name="connsiteX1" fmla="*/ 65347 w 94404"/>
                <a:gd name="connsiteY1" fmla="*/ 94748 h 95763"/>
                <a:gd name="connsiteX2" fmla="*/ 65347 w 94404"/>
                <a:gd name="connsiteY2" fmla="*/ 81839 h 95763"/>
                <a:gd name="connsiteX3" fmla="*/ 36664 w 94404"/>
                <a:gd name="connsiteY3" fmla="*/ 95764 h 95763"/>
                <a:gd name="connsiteX4" fmla="*/ 0 w 94404"/>
                <a:gd name="connsiteY4" fmla="*/ 55352 h 95763"/>
                <a:gd name="connsiteX5" fmla="*/ 0 w 94404"/>
                <a:gd name="connsiteY5" fmla="*/ 0 h 95763"/>
                <a:gd name="connsiteX6" fmla="*/ 28861 w 94404"/>
                <a:gd name="connsiteY6" fmla="*/ 0 h 95763"/>
                <a:gd name="connsiteX7" fmla="*/ 28861 w 94404"/>
                <a:gd name="connsiteY7" fmla="*/ 51448 h 95763"/>
                <a:gd name="connsiteX8" fmla="*/ 47022 w 94404"/>
                <a:gd name="connsiteY8" fmla="*/ 71482 h 95763"/>
                <a:gd name="connsiteX9" fmla="*/ 65367 w 94404"/>
                <a:gd name="connsiteY9" fmla="*/ 51448 h 95763"/>
                <a:gd name="connsiteX10" fmla="*/ 65367 w 94404"/>
                <a:gd name="connsiteY10" fmla="*/ 0 h 95763"/>
                <a:gd name="connsiteX11" fmla="*/ 94405 w 94404"/>
                <a:gd name="connsiteY11" fmla="*/ 0 h 95763"/>
                <a:gd name="connsiteX12" fmla="*/ 94405 w 94404"/>
                <a:gd name="connsiteY12" fmla="*/ 94729 h 95763"/>
                <a:gd name="connsiteX13" fmla="*/ 94387 w 94404"/>
                <a:gd name="connsiteY13" fmla="*/ 94748 h 957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94404" h="95763">
                  <a:moveTo>
                    <a:pt x="94387" y="94748"/>
                  </a:moveTo>
                  <a:lnTo>
                    <a:pt x="65347" y="94748"/>
                  </a:lnTo>
                  <a:lnTo>
                    <a:pt x="65347" y="81839"/>
                  </a:lnTo>
                  <a:cubicBezTo>
                    <a:pt x="59569" y="89986"/>
                    <a:pt x="49390" y="95764"/>
                    <a:pt x="36664" y="95764"/>
                  </a:cubicBezTo>
                  <a:cubicBezTo>
                    <a:pt x="14757" y="95764"/>
                    <a:pt x="0" y="80644"/>
                    <a:pt x="0" y="55352"/>
                  </a:cubicBezTo>
                  <a:lnTo>
                    <a:pt x="0" y="0"/>
                  </a:lnTo>
                  <a:lnTo>
                    <a:pt x="28861" y="0"/>
                  </a:lnTo>
                  <a:lnTo>
                    <a:pt x="28861" y="51448"/>
                  </a:lnTo>
                  <a:cubicBezTo>
                    <a:pt x="28861" y="64357"/>
                    <a:pt x="36144" y="71482"/>
                    <a:pt x="47022" y="71482"/>
                  </a:cubicBezTo>
                  <a:cubicBezTo>
                    <a:pt x="57899" y="71482"/>
                    <a:pt x="65367" y="64357"/>
                    <a:pt x="65367" y="51448"/>
                  </a:cubicBezTo>
                  <a:lnTo>
                    <a:pt x="65367" y="0"/>
                  </a:lnTo>
                  <a:lnTo>
                    <a:pt x="94405" y="0"/>
                  </a:lnTo>
                  <a:lnTo>
                    <a:pt x="94405" y="94729"/>
                  </a:lnTo>
                  <a:lnTo>
                    <a:pt x="94387" y="94748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14" name="Free-form: Shape 16">
              <a:extLst>
                <a:ext uri="{FF2B5EF4-FFF2-40B4-BE49-F238E27FC236}">
                  <a16:creationId xmlns:a16="http://schemas.microsoft.com/office/drawing/2014/main" id="{984149F5-B3F5-5235-D525-84527D9D4FA6}"/>
                </a:ext>
              </a:extLst>
            </p:cNvPr>
            <p:cNvSpPr/>
            <p:nvPr/>
          </p:nvSpPr>
          <p:spPr>
            <a:xfrm>
              <a:off x="11660264" y="374052"/>
              <a:ext cx="29039" cy="125621"/>
            </a:xfrm>
            <a:custGeom>
              <a:avLst/>
              <a:gdLst>
                <a:gd name="connsiteX0" fmla="*/ 0 w 29039"/>
                <a:gd name="connsiteY0" fmla="*/ 0 h 125621"/>
                <a:gd name="connsiteX1" fmla="*/ 29040 w 29039"/>
                <a:gd name="connsiteY1" fmla="*/ 0 h 125621"/>
                <a:gd name="connsiteX2" fmla="*/ 29040 w 29039"/>
                <a:gd name="connsiteY2" fmla="*/ 125622 h 125621"/>
                <a:gd name="connsiteX3" fmla="*/ 0 w 29039"/>
                <a:gd name="connsiteY3" fmla="*/ 125622 h 125621"/>
                <a:gd name="connsiteX4" fmla="*/ 0 w 29039"/>
                <a:gd name="connsiteY4" fmla="*/ 0 h 1256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9039" h="125621">
                  <a:moveTo>
                    <a:pt x="0" y="0"/>
                  </a:moveTo>
                  <a:lnTo>
                    <a:pt x="29040" y="0"/>
                  </a:lnTo>
                  <a:lnTo>
                    <a:pt x="29040" y="125622"/>
                  </a:lnTo>
                  <a:lnTo>
                    <a:pt x="0" y="125622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15" name="Free-form: Shape 17">
              <a:extLst>
                <a:ext uri="{FF2B5EF4-FFF2-40B4-BE49-F238E27FC236}">
                  <a16:creationId xmlns:a16="http://schemas.microsoft.com/office/drawing/2014/main" id="{E10264AC-B999-E062-B890-1207A11E1D51}"/>
                </a:ext>
              </a:extLst>
            </p:cNvPr>
            <p:cNvSpPr/>
            <p:nvPr/>
          </p:nvSpPr>
          <p:spPr>
            <a:xfrm>
              <a:off x="11711053" y="404926"/>
              <a:ext cx="94387" cy="95763"/>
            </a:xfrm>
            <a:custGeom>
              <a:avLst/>
              <a:gdLst>
                <a:gd name="connsiteX0" fmla="*/ 94369 w 94387"/>
                <a:gd name="connsiteY0" fmla="*/ 94748 h 95763"/>
                <a:gd name="connsiteX1" fmla="*/ 65349 w 94387"/>
                <a:gd name="connsiteY1" fmla="*/ 94748 h 95763"/>
                <a:gd name="connsiteX2" fmla="*/ 65349 w 94387"/>
                <a:gd name="connsiteY2" fmla="*/ 81839 h 95763"/>
                <a:gd name="connsiteX3" fmla="*/ 36666 w 94387"/>
                <a:gd name="connsiteY3" fmla="*/ 95764 h 95763"/>
                <a:gd name="connsiteX4" fmla="*/ 0 w 94387"/>
                <a:gd name="connsiteY4" fmla="*/ 55352 h 95763"/>
                <a:gd name="connsiteX5" fmla="*/ 0 w 94387"/>
                <a:gd name="connsiteY5" fmla="*/ 0 h 95763"/>
                <a:gd name="connsiteX6" fmla="*/ 28861 w 94387"/>
                <a:gd name="connsiteY6" fmla="*/ 0 h 95763"/>
                <a:gd name="connsiteX7" fmla="*/ 28861 w 94387"/>
                <a:gd name="connsiteY7" fmla="*/ 51448 h 95763"/>
                <a:gd name="connsiteX8" fmla="*/ 47022 w 94387"/>
                <a:gd name="connsiteY8" fmla="*/ 71482 h 95763"/>
                <a:gd name="connsiteX9" fmla="*/ 65367 w 94387"/>
                <a:gd name="connsiteY9" fmla="*/ 51448 h 95763"/>
                <a:gd name="connsiteX10" fmla="*/ 65367 w 94387"/>
                <a:gd name="connsiteY10" fmla="*/ 0 h 95763"/>
                <a:gd name="connsiteX11" fmla="*/ 94387 w 94387"/>
                <a:gd name="connsiteY11" fmla="*/ 0 h 95763"/>
                <a:gd name="connsiteX12" fmla="*/ 94387 w 94387"/>
                <a:gd name="connsiteY12" fmla="*/ 94729 h 95763"/>
                <a:gd name="connsiteX13" fmla="*/ 94369 w 94387"/>
                <a:gd name="connsiteY13" fmla="*/ 94748 h 957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94387" h="95763">
                  <a:moveTo>
                    <a:pt x="94369" y="94748"/>
                  </a:moveTo>
                  <a:lnTo>
                    <a:pt x="65349" y="94748"/>
                  </a:lnTo>
                  <a:lnTo>
                    <a:pt x="65349" y="81839"/>
                  </a:lnTo>
                  <a:cubicBezTo>
                    <a:pt x="59570" y="89986"/>
                    <a:pt x="49398" y="95764"/>
                    <a:pt x="36666" y="95764"/>
                  </a:cubicBezTo>
                  <a:cubicBezTo>
                    <a:pt x="14758" y="95764"/>
                    <a:pt x="0" y="80644"/>
                    <a:pt x="0" y="55352"/>
                  </a:cubicBezTo>
                  <a:lnTo>
                    <a:pt x="0" y="0"/>
                  </a:lnTo>
                  <a:lnTo>
                    <a:pt x="28861" y="0"/>
                  </a:lnTo>
                  <a:lnTo>
                    <a:pt x="28861" y="51448"/>
                  </a:lnTo>
                  <a:cubicBezTo>
                    <a:pt x="28861" y="64357"/>
                    <a:pt x="36170" y="71482"/>
                    <a:pt x="47022" y="71482"/>
                  </a:cubicBezTo>
                  <a:cubicBezTo>
                    <a:pt x="57881" y="71482"/>
                    <a:pt x="65367" y="64357"/>
                    <a:pt x="65367" y="51448"/>
                  </a:cubicBezTo>
                  <a:lnTo>
                    <a:pt x="65367" y="0"/>
                  </a:lnTo>
                  <a:lnTo>
                    <a:pt x="94387" y="0"/>
                  </a:lnTo>
                  <a:lnTo>
                    <a:pt x="94387" y="94729"/>
                  </a:lnTo>
                  <a:lnTo>
                    <a:pt x="94369" y="94748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16" name="Free-form: Shape 18">
              <a:extLst>
                <a:ext uri="{FF2B5EF4-FFF2-40B4-BE49-F238E27FC236}">
                  <a16:creationId xmlns:a16="http://schemas.microsoft.com/office/drawing/2014/main" id="{8FF5D0EC-546D-0564-0B60-96E5445F4832}"/>
                </a:ext>
              </a:extLst>
            </p:cNvPr>
            <p:cNvSpPr/>
            <p:nvPr/>
          </p:nvSpPr>
          <p:spPr>
            <a:xfrm>
              <a:off x="11408987" y="547714"/>
              <a:ext cx="85326" cy="122750"/>
            </a:xfrm>
            <a:custGeom>
              <a:avLst/>
              <a:gdLst>
                <a:gd name="connsiteX0" fmla="*/ 337 w 85326"/>
                <a:gd name="connsiteY0" fmla="*/ 101777 h 122750"/>
                <a:gd name="connsiteX1" fmla="*/ 31490 w 85326"/>
                <a:gd name="connsiteY1" fmla="*/ 71462 h 122750"/>
                <a:gd name="connsiteX2" fmla="*/ 53835 w 85326"/>
                <a:gd name="connsiteY2" fmla="*/ 37084 h 122750"/>
                <a:gd name="connsiteX3" fmla="*/ 41307 w 85326"/>
                <a:gd name="connsiteY3" fmla="*/ 24377 h 122750"/>
                <a:gd name="connsiteX4" fmla="*/ 27940 w 85326"/>
                <a:gd name="connsiteY4" fmla="*/ 42507 h 122750"/>
                <a:gd name="connsiteX5" fmla="*/ 0 w 85326"/>
                <a:gd name="connsiteY5" fmla="*/ 42507 h 122750"/>
                <a:gd name="connsiteX6" fmla="*/ 42660 w 85326"/>
                <a:gd name="connsiteY6" fmla="*/ 0 h 122750"/>
                <a:gd name="connsiteX7" fmla="*/ 83294 w 85326"/>
                <a:gd name="connsiteY7" fmla="*/ 35730 h 122750"/>
                <a:gd name="connsiteX8" fmla="*/ 56884 w 85326"/>
                <a:gd name="connsiteY8" fmla="*/ 81781 h 122750"/>
                <a:gd name="connsiteX9" fmla="*/ 39275 w 85326"/>
                <a:gd name="connsiteY9" fmla="*/ 99205 h 122750"/>
                <a:gd name="connsiteX10" fmla="*/ 85326 w 85326"/>
                <a:gd name="connsiteY10" fmla="*/ 99205 h 122750"/>
                <a:gd name="connsiteX11" fmla="*/ 85326 w 85326"/>
                <a:gd name="connsiteY11" fmla="*/ 122751 h 122750"/>
                <a:gd name="connsiteX12" fmla="*/ 337 w 85326"/>
                <a:gd name="connsiteY12" fmla="*/ 122751 h 122750"/>
                <a:gd name="connsiteX13" fmla="*/ 337 w 85326"/>
                <a:gd name="connsiteY13" fmla="*/ 101758 h 122750"/>
                <a:gd name="connsiteX14" fmla="*/ 337 w 85326"/>
                <a:gd name="connsiteY14" fmla="*/ 101777 h 122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85326" h="122750">
                  <a:moveTo>
                    <a:pt x="337" y="101777"/>
                  </a:moveTo>
                  <a:lnTo>
                    <a:pt x="31490" y="71462"/>
                  </a:lnTo>
                  <a:cubicBezTo>
                    <a:pt x="48235" y="55028"/>
                    <a:pt x="53835" y="46906"/>
                    <a:pt x="53835" y="37084"/>
                  </a:cubicBezTo>
                  <a:cubicBezTo>
                    <a:pt x="53835" y="29299"/>
                    <a:pt x="49931" y="24377"/>
                    <a:pt x="41307" y="24377"/>
                  </a:cubicBezTo>
                  <a:cubicBezTo>
                    <a:pt x="33180" y="24377"/>
                    <a:pt x="28283" y="30809"/>
                    <a:pt x="27940" y="42507"/>
                  </a:cubicBezTo>
                  <a:lnTo>
                    <a:pt x="0" y="42507"/>
                  </a:lnTo>
                  <a:cubicBezTo>
                    <a:pt x="515" y="12865"/>
                    <a:pt x="19818" y="0"/>
                    <a:pt x="42660" y="0"/>
                  </a:cubicBezTo>
                  <a:cubicBezTo>
                    <a:pt x="70766" y="0"/>
                    <a:pt x="83294" y="16434"/>
                    <a:pt x="83294" y="35730"/>
                  </a:cubicBezTo>
                  <a:cubicBezTo>
                    <a:pt x="83294" y="50971"/>
                    <a:pt x="76860" y="62318"/>
                    <a:pt x="56884" y="81781"/>
                  </a:cubicBezTo>
                  <a:lnTo>
                    <a:pt x="39275" y="99205"/>
                  </a:lnTo>
                  <a:lnTo>
                    <a:pt x="85326" y="99205"/>
                  </a:lnTo>
                  <a:lnTo>
                    <a:pt x="85326" y="122751"/>
                  </a:lnTo>
                  <a:lnTo>
                    <a:pt x="337" y="122751"/>
                  </a:lnTo>
                  <a:lnTo>
                    <a:pt x="337" y="101758"/>
                  </a:lnTo>
                  <a:lnTo>
                    <a:pt x="337" y="101777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17" name="Free-form: Shape 19">
              <a:extLst>
                <a:ext uri="{FF2B5EF4-FFF2-40B4-BE49-F238E27FC236}">
                  <a16:creationId xmlns:a16="http://schemas.microsoft.com/office/drawing/2014/main" id="{F83CC2B3-FBE1-7A6D-34F0-2DB780841679}"/>
                </a:ext>
              </a:extLst>
            </p:cNvPr>
            <p:cNvSpPr/>
            <p:nvPr/>
          </p:nvSpPr>
          <p:spPr>
            <a:xfrm>
              <a:off x="11510226" y="547018"/>
              <a:ext cx="95162" cy="124363"/>
            </a:xfrm>
            <a:custGeom>
              <a:avLst/>
              <a:gdLst>
                <a:gd name="connsiteX0" fmla="*/ 47581 w 95162"/>
                <a:gd name="connsiteY0" fmla="*/ 0 h 124363"/>
                <a:gd name="connsiteX1" fmla="*/ 95163 w 95162"/>
                <a:gd name="connsiteY1" fmla="*/ 62019 h 124363"/>
                <a:gd name="connsiteX2" fmla="*/ 47581 w 95162"/>
                <a:gd name="connsiteY2" fmla="*/ 124364 h 124363"/>
                <a:gd name="connsiteX3" fmla="*/ 0 w 95162"/>
                <a:gd name="connsiteY3" fmla="*/ 62019 h 124363"/>
                <a:gd name="connsiteX4" fmla="*/ 47581 w 95162"/>
                <a:gd name="connsiteY4" fmla="*/ 0 h 124363"/>
                <a:gd name="connsiteX5" fmla="*/ 47581 w 95162"/>
                <a:gd name="connsiteY5" fmla="*/ 26809 h 124363"/>
                <a:gd name="connsiteX6" fmla="*/ 28442 w 95162"/>
                <a:gd name="connsiteY6" fmla="*/ 62001 h 124363"/>
                <a:gd name="connsiteX7" fmla="*/ 47581 w 95162"/>
                <a:gd name="connsiteY7" fmla="*/ 97535 h 124363"/>
                <a:gd name="connsiteX8" fmla="*/ 66721 w 95162"/>
                <a:gd name="connsiteY8" fmla="*/ 62001 h 124363"/>
                <a:gd name="connsiteX9" fmla="*/ 47581 w 95162"/>
                <a:gd name="connsiteY9" fmla="*/ 26809 h 124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95162" h="124363">
                  <a:moveTo>
                    <a:pt x="47581" y="0"/>
                  </a:moveTo>
                  <a:cubicBezTo>
                    <a:pt x="82798" y="0"/>
                    <a:pt x="95163" y="26149"/>
                    <a:pt x="95163" y="62019"/>
                  </a:cubicBezTo>
                  <a:cubicBezTo>
                    <a:pt x="95163" y="97891"/>
                    <a:pt x="82798" y="124364"/>
                    <a:pt x="47581" y="124364"/>
                  </a:cubicBezTo>
                  <a:cubicBezTo>
                    <a:pt x="12372" y="124364"/>
                    <a:pt x="0" y="98215"/>
                    <a:pt x="0" y="62019"/>
                  </a:cubicBezTo>
                  <a:cubicBezTo>
                    <a:pt x="0" y="25832"/>
                    <a:pt x="12364" y="0"/>
                    <a:pt x="47581" y="0"/>
                  </a:cubicBezTo>
                  <a:close/>
                  <a:moveTo>
                    <a:pt x="47581" y="26809"/>
                  </a:moveTo>
                  <a:cubicBezTo>
                    <a:pt x="30494" y="26809"/>
                    <a:pt x="28442" y="43243"/>
                    <a:pt x="28442" y="62001"/>
                  </a:cubicBezTo>
                  <a:cubicBezTo>
                    <a:pt x="28442" y="80764"/>
                    <a:pt x="30474" y="97535"/>
                    <a:pt x="47581" y="97535"/>
                  </a:cubicBezTo>
                  <a:cubicBezTo>
                    <a:pt x="64689" y="97535"/>
                    <a:pt x="66721" y="81445"/>
                    <a:pt x="66721" y="62001"/>
                  </a:cubicBezTo>
                  <a:cubicBezTo>
                    <a:pt x="66721" y="42563"/>
                    <a:pt x="64689" y="26809"/>
                    <a:pt x="47581" y="26809"/>
                  </a:cubicBez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18" name="Free-form: Shape 20">
              <a:extLst>
                <a:ext uri="{FF2B5EF4-FFF2-40B4-BE49-F238E27FC236}">
                  <a16:creationId xmlns:a16="http://schemas.microsoft.com/office/drawing/2014/main" id="{04B53F03-FE97-BBFC-4FD6-C0C4D52ABC60}"/>
                </a:ext>
              </a:extLst>
            </p:cNvPr>
            <p:cNvSpPr/>
            <p:nvPr/>
          </p:nvSpPr>
          <p:spPr>
            <a:xfrm>
              <a:off x="11621287" y="547714"/>
              <a:ext cx="85326" cy="122750"/>
            </a:xfrm>
            <a:custGeom>
              <a:avLst/>
              <a:gdLst>
                <a:gd name="connsiteX0" fmla="*/ 337 w 85326"/>
                <a:gd name="connsiteY0" fmla="*/ 101777 h 122750"/>
                <a:gd name="connsiteX1" fmla="*/ 31489 w 85326"/>
                <a:gd name="connsiteY1" fmla="*/ 71462 h 122750"/>
                <a:gd name="connsiteX2" fmla="*/ 53834 w 85326"/>
                <a:gd name="connsiteY2" fmla="*/ 37084 h 122750"/>
                <a:gd name="connsiteX3" fmla="*/ 41307 w 85326"/>
                <a:gd name="connsiteY3" fmla="*/ 24377 h 122750"/>
                <a:gd name="connsiteX4" fmla="*/ 27940 w 85326"/>
                <a:gd name="connsiteY4" fmla="*/ 42507 h 122750"/>
                <a:gd name="connsiteX5" fmla="*/ 0 w 85326"/>
                <a:gd name="connsiteY5" fmla="*/ 42507 h 122750"/>
                <a:gd name="connsiteX6" fmla="*/ 42658 w 85326"/>
                <a:gd name="connsiteY6" fmla="*/ 0 h 122750"/>
                <a:gd name="connsiteX7" fmla="*/ 83293 w 85326"/>
                <a:gd name="connsiteY7" fmla="*/ 35730 h 122750"/>
                <a:gd name="connsiteX8" fmla="*/ 56884 w 85326"/>
                <a:gd name="connsiteY8" fmla="*/ 81781 h 122750"/>
                <a:gd name="connsiteX9" fmla="*/ 39274 w 85326"/>
                <a:gd name="connsiteY9" fmla="*/ 99205 h 122750"/>
                <a:gd name="connsiteX10" fmla="*/ 85326 w 85326"/>
                <a:gd name="connsiteY10" fmla="*/ 99205 h 122750"/>
                <a:gd name="connsiteX11" fmla="*/ 85326 w 85326"/>
                <a:gd name="connsiteY11" fmla="*/ 122751 h 122750"/>
                <a:gd name="connsiteX12" fmla="*/ 337 w 85326"/>
                <a:gd name="connsiteY12" fmla="*/ 122751 h 122750"/>
                <a:gd name="connsiteX13" fmla="*/ 337 w 85326"/>
                <a:gd name="connsiteY13" fmla="*/ 101758 h 122750"/>
                <a:gd name="connsiteX14" fmla="*/ 337 w 85326"/>
                <a:gd name="connsiteY14" fmla="*/ 101777 h 122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85326" h="122750">
                  <a:moveTo>
                    <a:pt x="337" y="101777"/>
                  </a:moveTo>
                  <a:lnTo>
                    <a:pt x="31489" y="71462"/>
                  </a:lnTo>
                  <a:cubicBezTo>
                    <a:pt x="48260" y="55028"/>
                    <a:pt x="53834" y="46906"/>
                    <a:pt x="53834" y="37084"/>
                  </a:cubicBezTo>
                  <a:cubicBezTo>
                    <a:pt x="53834" y="29299"/>
                    <a:pt x="49931" y="24377"/>
                    <a:pt x="41307" y="24377"/>
                  </a:cubicBezTo>
                  <a:cubicBezTo>
                    <a:pt x="33178" y="24377"/>
                    <a:pt x="28283" y="30809"/>
                    <a:pt x="27940" y="42507"/>
                  </a:cubicBezTo>
                  <a:lnTo>
                    <a:pt x="0" y="42507"/>
                  </a:lnTo>
                  <a:cubicBezTo>
                    <a:pt x="495" y="12865"/>
                    <a:pt x="19818" y="0"/>
                    <a:pt x="42658" y="0"/>
                  </a:cubicBezTo>
                  <a:cubicBezTo>
                    <a:pt x="70764" y="0"/>
                    <a:pt x="83293" y="16434"/>
                    <a:pt x="83293" y="35730"/>
                  </a:cubicBezTo>
                  <a:cubicBezTo>
                    <a:pt x="83293" y="50971"/>
                    <a:pt x="76860" y="62318"/>
                    <a:pt x="56884" y="81781"/>
                  </a:cubicBezTo>
                  <a:lnTo>
                    <a:pt x="39274" y="99205"/>
                  </a:lnTo>
                  <a:lnTo>
                    <a:pt x="85326" y="99205"/>
                  </a:lnTo>
                  <a:lnTo>
                    <a:pt x="85326" y="122751"/>
                  </a:lnTo>
                  <a:lnTo>
                    <a:pt x="337" y="122751"/>
                  </a:lnTo>
                  <a:lnTo>
                    <a:pt x="337" y="101758"/>
                  </a:lnTo>
                  <a:lnTo>
                    <a:pt x="337" y="101777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19" name="Free-form: Shape 21">
              <a:extLst>
                <a:ext uri="{FF2B5EF4-FFF2-40B4-BE49-F238E27FC236}">
                  <a16:creationId xmlns:a16="http://schemas.microsoft.com/office/drawing/2014/main" id="{4BB33F1E-F0C5-D6F9-1492-5CF523771E88}"/>
                </a:ext>
              </a:extLst>
            </p:cNvPr>
            <p:cNvSpPr/>
            <p:nvPr/>
          </p:nvSpPr>
          <p:spPr>
            <a:xfrm>
              <a:off x="11722346" y="548071"/>
              <a:ext cx="87712" cy="123767"/>
            </a:xfrm>
            <a:custGeom>
              <a:avLst/>
              <a:gdLst>
                <a:gd name="connsiteX0" fmla="*/ 44196 w 87712"/>
                <a:gd name="connsiteY0" fmla="*/ 123768 h 123767"/>
                <a:gd name="connsiteX1" fmla="*/ 0 w 87712"/>
                <a:gd name="connsiteY1" fmla="*/ 81446 h 123767"/>
                <a:gd name="connsiteX2" fmla="*/ 13724 w 87712"/>
                <a:gd name="connsiteY2" fmla="*/ 42844 h 123767"/>
                <a:gd name="connsiteX3" fmla="*/ 42686 w 87712"/>
                <a:gd name="connsiteY3" fmla="*/ 0 h 123767"/>
                <a:gd name="connsiteX4" fmla="*/ 74353 w 87712"/>
                <a:gd name="connsiteY4" fmla="*/ 0 h 123767"/>
                <a:gd name="connsiteX5" fmla="*/ 43022 w 87712"/>
                <a:gd name="connsiteY5" fmla="*/ 44356 h 123767"/>
                <a:gd name="connsiteX6" fmla="*/ 51149 w 87712"/>
                <a:gd name="connsiteY6" fmla="*/ 43524 h 123767"/>
                <a:gd name="connsiteX7" fmla="*/ 87712 w 87712"/>
                <a:gd name="connsiteY7" fmla="*/ 82118 h 123767"/>
                <a:gd name="connsiteX8" fmla="*/ 44196 w 87712"/>
                <a:gd name="connsiteY8" fmla="*/ 123768 h 123767"/>
                <a:gd name="connsiteX9" fmla="*/ 27090 w 87712"/>
                <a:gd name="connsiteY9" fmla="*/ 82278 h 123767"/>
                <a:gd name="connsiteX10" fmla="*/ 44196 w 87712"/>
                <a:gd name="connsiteY10" fmla="*/ 99549 h 123767"/>
                <a:gd name="connsiteX11" fmla="*/ 60967 w 87712"/>
                <a:gd name="connsiteY11" fmla="*/ 82278 h 123767"/>
                <a:gd name="connsiteX12" fmla="*/ 44196 w 87712"/>
                <a:gd name="connsiteY12" fmla="*/ 65171 h 123767"/>
                <a:gd name="connsiteX13" fmla="*/ 27090 w 87712"/>
                <a:gd name="connsiteY13" fmla="*/ 82278 h 1237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87712" h="123767">
                  <a:moveTo>
                    <a:pt x="44196" y="123768"/>
                  </a:moveTo>
                  <a:cubicBezTo>
                    <a:pt x="17947" y="123768"/>
                    <a:pt x="0" y="106337"/>
                    <a:pt x="0" y="81446"/>
                  </a:cubicBezTo>
                  <a:cubicBezTo>
                    <a:pt x="0" y="69412"/>
                    <a:pt x="3907" y="57227"/>
                    <a:pt x="13724" y="42844"/>
                  </a:cubicBezTo>
                  <a:lnTo>
                    <a:pt x="42686" y="0"/>
                  </a:lnTo>
                  <a:lnTo>
                    <a:pt x="74353" y="0"/>
                  </a:lnTo>
                  <a:lnTo>
                    <a:pt x="43022" y="44356"/>
                  </a:lnTo>
                  <a:cubicBezTo>
                    <a:pt x="45728" y="43861"/>
                    <a:pt x="48439" y="43524"/>
                    <a:pt x="51149" y="43524"/>
                  </a:cubicBezTo>
                  <a:cubicBezTo>
                    <a:pt x="72143" y="43524"/>
                    <a:pt x="87712" y="57740"/>
                    <a:pt x="87712" y="82118"/>
                  </a:cubicBezTo>
                  <a:cubicBezTo>
                    <a:pt x="87712" y="106502"/>
                    <a:pt x="68910" y="123768"/>
                    <a:pt x="44196" y="123768"/>
                  </a:cubicBezTo>
                  <a:close/>
                  <a:moveTo>
                    <a:pt x="27090" y="82278"/>
                  </a:moveTo>
                  <a:cubicBezTo>
                    <a:pt x="27090" y="92774"/>
                    <a:pt x="33681" y="99549"/>
                    <a:pt x="44196" y="99549"/>
                  </a:cubicBezTo>
                  <a:cubicBezTo>
                    <a:pt x="54712" y="99549"/>
                    <a:pt x="60967" y="92774"/>
                    <a:pt x="60967" y="82278"/>
                  </a:cubicBezTo>
                  <a:cubicBezTo>
                    <a:pt x="60967" y="71780"/>
                    <a:pt x="54535" y="65171"/>
                    <a:pt x="44196" y="65171"/>
                  </a:cubicBezTo>
                  <a:cubicBezTo>
                    <a:pt x="33858" y="65171"/>
                    <a:pt x="27090" y="71946"/>
                    <a:pt x="27090" y="82278"/>
                  </a:cubicBez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20" name="Free-form: Shape 22">
              <a:extLst>
                <a:ext uri="{FF2B5EF4-FFF2-40B4-BE49-F238E27FC236}">
                  <a16:creationId xmlns:a16="http://schemas.microsoft.com/office/drawing/2014/main" id="{208A8007-397F-6318-7403-42A8ED87F6FE}"/>
                </a:ext>
              </a:extLst>
            </p:cNvPr>
            <p:cNvSpPr/>
            <p:nvPr/>
          </p:nvSpPr>
          <p:spPr>
            <a:xfrm>
              <a:off x="10833011" y="332467"/>
              <a:ext cx="107651" cy="108190"/>
            </a:xfrm>
            <a:custGeom>
              <a:avLst/>
              <a:gdLst>
                <a:gd name="connsiteX0" fmla="*/ 85884 w 107651"/>
                <a:gd name="connsiteY0" fmla="*/ 108171 h 108190"/>
                <a:gd name="connsiteX1" fmla="*/ 0 w 107651"/>
                <a:gd name="connsiteY1" fmla="*/ 21690 h 108190"/>
                <a:gd name="connsiteX2" fmla="*/ 21850 w 107651"/>
                <a:gd name="connsiteY2" fmla="*/ 0 h 108190"/>
                <a:gd name="connsiteX3" fmla="*/ 107651 w 107651"/>
                <a:gd name="connsiteY3" fmla="*/ 86423 h 108190"/>
                <a:gd name="connsiteX4" fmla="*/ 85884 w 107651"/>
                <a:gd name="connsiteY4" fmla="*/ 108191 h 108190"/>
                <a:gd name="connsiteX5" fmla="*/ 85884 w 107651"/>
                <a:gd name="connsiteY5" fmla="*/ 108171 h 1081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7651" h="108190">
                  <a:moveTo>
                    <a:pt x="85884" y="108171"/>
                  </a:moveTo>
                  <a:lnTo>
                    <a:pt x="0" y="21690"/>
                  </a:lnTo>
                  <a:lnTo>
                    <a:pt x="21850" y="0"/>
                  </a:lnTo>
                  <a:lnTo>
                    <a:pt x="107651" y="86423"/>
                  </a:lnTo>
                  <a:cubicBezTo>
                    <a:pt x="99670" y="92754"/>
                    <a:pt x="92335" y="100044"/>
                    <a:pt x="85884" y="108191"/>
                  </a:cubicBezTo>
                  <a:lnTo>
                    <a:pt x="85884" y="108171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21" name="Free-form: Shape 23">
              <a:extLst>
                <a:ext uri="{FF2B5EF4-FFF2-40B4-BE49-F238E27FC236}">
                  <a16:creationId xmlns:a16="http://schemas.microsoft.com/office/drawing/2014/main" id="{5BE7B489-A970-5A2F-4A38-A521CE94AEEA}"/>
                </a:ext>
              </a:extLst>
            </p:cNvPr>
            <p:cNvSpPr/>
            <p:nvPr/>
          </p:nvSpPr>
          <p:spPr>
            <a:xfrm>
              <a:off x="10913136" y="282097"/>
              <a:ext cx="74651" cy="124263"/>
            </a:xfrm>
            <a:custGeom>
              <a:avLst/>
              <a:gdLst>
                <a:gd name="connsiteX0" fmla="*/ 46172 w 74651"/>
                <a:gd name="connsiteY0" fmla="*/ 124263 h 124263"/>
                <a:gd name="connsiteX1" fmla="*/ 0 w 74651"/>
                <a:gd name="connsiteY1" fmla="*/ 11689 h 124263"/>
                <a:gd name="connsiteX2" fmla="*/ 28506 w 74651"/>
                <a:gd name="connsiteY2" fmla="*/ 0 h 124263"/>
                <a:gd name="connsiteX3" fmla="*/ 74652 w 74651"/>
                <a:gd name="connsiteY3" fmla="*/ 112534 h 124263"/>
                <a:gd name="connsiteX4" fmla="*/ 46172 w 74651"/>
                <a:gd name="connsiteY4" fmla="*/ 124243 h 124263"/>
                <a:gd name="connsiteX5" fmla="*/ 46172 w 74651"/>
                <a:gd name="connsiteY5" fmla="*/ 124263 h 124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4651" h="124263">
                  <a:moveTo>
                    <a:pt x="46172" y="124263"/>
                  </a:moveTo>
                  <a:lnTo>
                    <a:pt x="0" y="11689"/>
                  </a:lnTo>
                  <a:lnTo>
                    <a:pt x="28506" y="0"/>
                  </a:lnTo>
                  <a:lnTo>
                    <a:pt x="74652" y="112534"/>
                  </a:lnTo>
                  <a:cubicBezTo>
                    <a:pt x="64752" y="115360"/>
                    <a:pt x="55176" y="119266"/>
                    <a:pt x="46172" y="124243"/>
                  </a:cubicBezTo>
                  <a:lnTo>
                    <a:pt x="46172" y="124263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22" name="Free-form: Shape 24">
              <a:extLst>
                <a:ext uri="{FF2B5EF4-FFF2-40B4-BE49-F238E27FC236}">
                  <a16:creationId xmlns:a16="http://schemas.microsoft.com/office/drawing/2014/main" id="{9A3C162C-D0C6-0C3C-B5B9-FE4D04A8DC1F}"/>
                </a:ext>
              </a:extLst>
            </p:cNvPr>
            <p:cNvSpPr/>
            <p:nvPr/>
          </p:nvSpPr>
          <p:spPr>
            <a:xfrm>
              <a:off x="11009858" y="268691"/>
              <a:ext cx="31210" cy="121575"/>
            </a:xfrm>
            <a:custGeom>
              <a:avLst/>
              <a:gdLst>
                <a:gd name="connsiteX0" fmla="*/ 0 w 31210"/>
                <a:gd name="connsiteY0" fmla="*/ 121576 h 121575"/>
                <a:gd name="connsiteX1" fmla="*/ 420 w 31210"/>
                <a:gd name="connsiteY1" fmla="*/ 0 h 121575"/>
                <a:gd name="connsiteX2" fmla="*/ 31210 w 31210"/>
                <a:gd name="connsiteY2" fmla="*/ 101 h 121575"/>
                <a:gd name="connsiteX3" fmla="*/ 30791 w 31210"/>
                <a:gd name="connsiteY3" fmla="*/ 121475 h 121575"/>
                <a:gd name="connsiteX4" fmla="*/ 0 w 31210"/>
                <a:gd name="connsiteY4" fmla="*/ 121558 h 121575"/>
                <a:gd name="connsiteX5" fmla="*/ 0 w 31210"/>
                <a:gd name="connsiteY5" fmla="*/ 121576 h 121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1210" h="121575">
                  <a:moveTo>
                    <a:pt x="0" y="121576"/>
                  </a:moveTo>
                  <a:lnTo>
                    <a:pt x="420" y="0"/>
                  </a:lnTo>
                  <a:lnTo>
                    <a:pt x="31210" y="101"/>
                  </a:lnTo>
                  <a:lnTo>
                    <a:pt x="30791" y="121475"/>
                  </a:lnTo>
                  <a:cubicBezTo>
                    <a:pt x="20454" y="120262"/>
                    <a:pt x="10142" y="120402"/>
                    <a:pt x="0" y="121558"/>
                  </a:cubicBezTo>
                  <a:lnTo>
                    <a:pt x="0" y="121576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23" name="Free-form: Shape 25">
              <a:extLst>
                <a:ext uri="{FF2B5EF4-FFF2-40B4-BE49-F238E27FC236}">
                  <a16:creationId xmlns:a16="http://schemas.microsoft.com/office/drawing/2014/main" id="{862EF115-F198-FF62-D969-F8D4097EAB2E}"/>
                </a:ext>
              </a:extLst>
            </p:cNvPr>
            <p:cNvSpPr/>
            <p:nvPr/>
          </p:nvSpPr>
          <p:spPr>
            <a:xfrm>
              <a:off x="11062758" y="282695"/>
              <a:ext cx="75285" cy="123944"/>
            </a:xfrm>
            <a:custGeom>
              <a:avLst/>
              <a:gdLst>
                <a:gd name="connsiteX0" fmla="*/ 14580 w 75285"/>
                <a:gd name="connsiteY0" fmla="*/ 117113 h 123944"/>
                <a:gd name="connsiteX1" fmla="*/ 0 w 75285"/>
                <a:gd name="connsiteY1" fmla="*/ 112052 h 123944"/>
                <a:gd name="connsiteX2" fmla="*/ 46864 w 75285"/>
                <a:gd name="connsiteY2" fmla="*/ 0 h 123944"/>
                <a:gd name="connsiteX3" fmla="*/ 75285 w 75285"/>
                <a:gd name="connsiteY3" fmla="*/ 11887 h 123944"/>
                <a:gd name="connsiteX4" fmla="*/ 28423 w 75285"/>
                <a:gd name="connsiteY4" fmla="*/ 123944 h 123944"/>
                <a:gd name="connsiteX5" fmla="*/ 14580 w 75285"/>
                <a:gd name="connsiteY5" fmla="*/ 117113 h 1239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5285" h="123944">
                  <a:moveTo>
                    <a:pt x="14580" y="117113"/>
                  </a:moveTo>
                  <a:cubicBezTo>
                    <a:pt x="9760" y="115099"/>
                    <a:pt x="4904" y="113486"/>
                    <a:pt x="0" y="112052"/>
                  </a:cubicBezTo>
                  <a:lnTo>
                    <a:pt x="46864" y="0"/>
                  </a:lnTo>
                  <a:lnTo>
                    <a:pt x="75285" y="11887"/>
                  </a:lnTo>
                  <a:lnTo>
                    <a:pt x="28423" y="123944"/>
                  </a:lnTo>
                  <a:cubicBezTo>
                    <a:pt x="23978" y="121457"/>
                    <a:pt x="19399" y="119126"/>
                    <a:pt x="14580" y="117113"/>
                  </a:cubicBez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24" name="Free-form: Shape 26">
              <a:extLst>
                <a:ext uri="{FF2B5EF4-FFF2-40B4-BE49-F238E27FC236}">
                  <a16:creationId xmlns:a16="http://schemas.microsoft.com/office/drawing/2014/main" id="{29A6223B-6586-DC7E-7755-0E46BE98901E}"/>
                </a:ext>
              </a:extLst>
            </p:cNvPr>
            <p:cNvSpPr/>
            <p:nvPr/>
          </p:nvSpPr>
          <p:spPr>
            <a:xfrm>
              <a:off x="11109944" y="333639"/>
              <a:ext cx="107829" cy="107519"/>
            </a:xfrm>
            <a:custGeom>
              <a:avLst/>
              <a:gdLst>
                <a:gd name="connsiteX0" fmla="*/ 0 w 107829"/>
                <a:gd name="connsiteY0" fmla="*/ 85529 h 107519"/>
                <a:gd name="connsiteX1" fmla="*/ 86125 w 107829"/>
                <a:gd name="connsiteY1" fmla="*/ 0 h 107519"/>
                <a:gd name="connsiteX2" fmla="*/ 107830 w 107829"/>
                <a:gd name="connsiteY2" fmla="*/ 21852 h 107519"/>
                <a:gd name="connsiteX3" fmla="*/ 21570 w 107829"/>
                <a:gd name="connsiteY3" fmla="*/ 107519 h 107519"/>
                <a:gd name="connsiteX4" fmla="*/ 0 w 107829"/>
                <a:gd name="connsiteY4" fmla="*/ 85529 h 1075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7829" h="107519">
                  <a:moveTo>
                    <a:pt x="0" y="85529"/>
                  </a:moveTo>
                  <a:lnTo>
                    <a:pt x="86125" y="0"/>
                  </a:lnTo>
                  <a:lnTo>
                    <a:pt x="107830" y="21852"/>
                  </a:lnTo>
                  <a:lnTo>
                    <a:pt x="21570" y="107519"/>
                  </a:lnTo>
                  <a:cubicBezTo>
                    <a:pt x="15277" y="99493"/>
                    <a:pt x="8127" y="92045"/>
                    <a:pt x="0" y="85529"/>
                  </a:cubicBez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25" name="Free-form: Shape 27">
              <a:extLst>
                <a:ext uri="{FF2B5EF4-FFF2-40B4-BE49-F238E27FC236}">
                  <a16:creationId xmlns:a16="http://schemas.microsoft.com/office/drawing/2014/main" id="{45CC5C56-DB56-7B44-D19F-742D0EAD49C2}"/>
                </a:ext>
              </a:extLst>
            </p:cNvPr>
            <p:cNvSpPr/>
            <p:nvPr/>
          </p:nvSpPr>
          <p:spPr>
            <a:xfrm>
              <a:off x="11143883" y="413787"/>
              <a:ext cx="124225" cy="74674"/>
            </a:xfrm>
            <a:custGeom>
              <a:avLst/>
              <a:gdLst>
                <a:gd name="connsiteX0" fmla="*/ 0 w 124225"/>
                <a:gd name="connsiteY0" fmla="*/ 46152 h 74674"/>
                <a:gd name="connsiteX1" fmla="*/ 112535 w 124225"/>
                <a:gd name="connsiteY1" fmla="*/ 0 h 74674"/>
                <a:gd name="connsiteX2" fmla="*/ 124226 w 124225"/>
                <a:gd name="connsiteY2" fmla="*/ 28505 h 74674"/>
                <a:gd name="connsiteX3" fmla="*/ 11652 w 124225"/>
                <a:gd name="connsiteY3" fmla="*/ 74675 h 74674"/>
                <a:gd name="connsiteX4" fmla="*/ 0 w 124225"/>
                <a:gd name="connsiteY4" fmla="*/ 46170 h 74674"/>
                <a:gd name="connsiteX5" fmla="*/ 0 w 124225"/>
                <a:gd name="connsiteY5" fmla="*/ 46152 h 74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4225" h="74674">
                  <a:moveTo>
                    <a:pt x="0" y="46152"/>
                  </a:moveTo>
                  <a:lnTo>
                    <a:pt x="112535" y="0"/>
                  </a:lnTo>
                  <a:lnTo>
                    <a:pt x="124226" y="28505"/>
                  </a:lnTo>
                  <a:lnTo>
                    <a:pt x="11652" y="74675"/>
                  </a:lnTo>
                  <a:cubicBezTo>
                    <a:pt x="8865" y="64757"/>
                    <a:pt x="4921" y="55193"/>
                    <a:pt x="0" y="46170"/>
                  </a:cubicBezTo>
                  <a:lnTo>
                    <a:pt x="0" y="46152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26" name="Free-form: Shape 28">
              <a:extLst>
                <a:ext uri="{FF2B5EF4-FFF2-40B4-BE49-F238E27FC236}">
                  <a16:creationId xmlns:a16="http://schemas.microsoft.com/office/drawing/2014/main" id="{96412F73-ACC4-4470-5DE0-8B58E80D54BC}"/>
                </a:ext>
              </a:extLst>
            </p:cNvPr>
            <p:cNvSpPr/>
            <p:nvPr/>
          </p:nvSpPr>
          <p:spPr>
            <a:xfrm>
              <a:off x="11159541" y="510926"/>
              <a:ext cx="121990" cy="30790"/>
            </a:xfrm>
            <a:custGeom>
              <a:avLst/>
              <a:gdLst>
                <a:gd name="connsiteX0" fmla="*/ 121971 w 121990"/>
                <a:gd name="connsiteY0" fmla="*/ 0 h 30790"/>
                <a:gd name="connsiteX1" fmla="*/ 121870 w 121990"/>
                <a:gd name="connsiteY1" fmla="*/ 30791 h 30790"/>
                <a:gd name="connsiteX2" fmla="*/ 0 w 121990"/>
                <a:gd name="connsiteY2" fmla="*/ 30791 h 30790"/>
                <a:gd name="connsiteX3" fmla="*/ 217 w 121990"/>
                <a:gd name="connsiteY3" fmla="*/ 0 h 30790"/>
                <a:gd name="connsiteX4" fmla="*/ 121991 w 121990"/>
                <a:gd name="connsiteY4" fmla="*/ 0 h 30790"/>
                <a:gd name="connsiteX5" fmla="*/ 121971 w 121990"/>
                <a:gd name="connsiteY5" fmla="*/ 0 h 307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1990" h="30790">
                  <a:moveTo>
                    <a:pt x="121971" y="0"/>
                  </a:moveTo>
                  <a:lnTo>
                    <a:pt x="121870" y="30791"/>
                  </a:lnTo>
                  <a:lnTo>
                    <a:pt x="0" y="30791"/>
                  </a:lnTo>
                  <a:cubicBezTo>
                    <a:pt x="1252" y="20453"/>
                    <a:pt x="1289" y="10161"/>
                    <a:pt x="217" y="0"/>
                  </a:cubicBezTo>
                  <a:lnTo>
                    <a:pt x="121991" y="0"/>
                  </a:lnTo>
                  <a:lnTo>
                    <a:pt x="121971" y="0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27" name="Free-form: Shape 29">
              <a:extLst>
                <a:ext uri="{FF2B5EF4-FFF2-40B4-BE49-F238E27FC236}">
                  <a16:creationId xmlns:a16="http://schemas.microsoft.com/office/drawing/2014/main" id="{0DE02B14-CF6B-EF12-B81D-231AC91DB943}"/>
                </a:ext>
              </a:extLst>
            </p:cNvPr>
            <p:cNvSpPr/>
            <p:nvPr/>
          </p:nvSpPr>
          <p:spPr>
            <a:xfrm>
              <a:off x="10771643" y="412176"/>
              <a:ext cx="495867" cy="366402"/>
            </a:xfrm>
            <a:custGeom>
              <a:avLst/>
              <a:gdLst>
                <a:gd name="connsiteX0" fmla="*/ 10420 w 495867"/>
                <a:gd name="connsiteY0" fmla="*/ 28404 h 366402"/>
                <a:gd name="connsiteX1" fmla="*/ 50272 w 495867"/>
                <a:gd name="connsiteY1" fmla="*/ 45074 h 366402"/>
                <a:gd name="connsiteX2" fmla="*/ 323 w 495867"/>
                <a:gd name="connsiteY2" fmla="*/ 65545 h 366402"/>
                <a:gd name="connsiteX3" fmla="*/ 12007 w 495867"/>
                <a:gd name="connsiteY3" fmla="*/ 94050 h 366402"/>
                <a:gd name="connsiteX4" fmla="*/ 90450 w 495867"/>
                <a:gd name="connsiteY4" fmla="*/ 61882 h 366402"/>
                <a:gd name="connsiteX5" fmla="*/ 131553 w 495867"/>
                <a:gd name="connsiteY5" fmla="*/ 79070 h 366402"/>
                <a:gd name="connsiteX6" fmla="*/ 81603 w 495867"/>
                <a:gd name="connsiteY6" fmla="*/ 99569 h 366402"/>
                <a:gd name="connsiteX7" fmla="*/ 93294 w 495867"/>
                <a:gd name="connsiteY7" fmla="*/ 128048 h 366402"/>
                <a:gd name="connsiteX8" fmla="*/ 171729 w 495867"/>
                <a:gd name="connsiteY8" fmla="*/ 95879 h 366402"/>
                <a:gd name="connsiteX9" fmla="*/ 212897 w 495867"/>
                <a:gd name="connsiteY9" fmla="*/ 113114 h 366402"/>
                <a:gd name="connsiteX10" fmla="*/ 90086 w 495867"/>
                <a:gd name="connsiteY10" fmla="*/ 163481 h 366402"/>
                <a:gd name="connsiteX11" fmla="*/ 11887 w 495867"/>
                <a:gd name="connsiteY11" fmla="*/ 130759 h 366402"/>
                <a:gd name="connsiteX12" fmla="*/ 0 w 495867"/>
                <a:gd name="connsiteY12" fmla="*/ 159183 h 366402"/>
                <a:gd name="connsiteX13" fmla="*/ 49797 w 495867"/>
                <a:gd name="connsiteY13" fmla="*/ 180011 h 366402"/>
                <a:gd name="connsiteX14" fmla="*/ 9842 w 495867"/>
                <a:gd name="connsiteY14" fmla="*/ 196387 h 366402"/>
                <a:gd name="connsiteX15" fmla="*/ 21514 w 495867"/>
                <a:gd name="connsiteY15" fmla="*/ 224887 h 366402"/>
                <a:gd name="connsiteX16" fmla="*/ 61486 w 495867"/>
                <a:gd name="connsiteY16" fmla="*/ 208496 h 366402"/>
                <a:gd name="connsiteX17" fmla="*/ 40653 w 495867"/>
                <a:gd name="connsiteY17" fmla="*/ 258293 h 366402"/>
                <a:gd name="connsiteX18" fmla="*/ 69075 w 495867"/>
                <a:gd name="connsiteY18" fmla="*/ 270180 h 366402"/>
                <a:gd name="connsiteX19" fmla="*/ 101778 w 495867"/>
                <a:gd name="connsiteY19" fmla="*/ 191961 h 366402"/>
                <a:gd name="connsiteX20" fmla="*/ 143009 w 495867"/>
                <a:gd name="connsiteY20" fmla="*/ 175077 h 366402"/>
                <a:gd name="connsiteX21" fmla="*/ 122173 w 495867"/>
                <a:gd name="connsiteY21" fmla="*/ 224867 h 366402"/>
                <a:gd name="connsiteX22" fmla="*/ 150597 w 495867"/>
                <a:gd name="connsiteY22" fmla="*/ 236741 h 366402"/>
                <a:gd name="connsiteX23" fmla="*/ 183300 w 495867"/>
                <a:gd name="connsiteY23" fmla="*/ 158540 h 366402"/>
                <a:gd name="connsiteX24" fmla="*/ 224594 w 495867"/>
                <a:gd name="connsiteY24" fmla="*/ 141593 h 366402"/>
                <a:gd name="connsiteX25" fmla="*/ 173362 w 495867"/>
                <a:gd name="connsiteY25" fmla="*/ 264065 h 366402"/>
                <a:gd name="connsiteX26" fmla="*/ 94927 w 495867"/>
                <a:gd name="connsiteY26" fmla="*/ 296235 h 366402"/>
                <a:gd name="connsiteX27" fmla="*/ 106623 w 495867"/>
                <a:gd name="connsiteY27" fmla="*/ 324733 h 366402"/>
                <a:gd name="connsiteX28" fmla="*/ 156554 w 495867"/>
                <a:gd name="connsiteY28" fmla="*/ 304236 h 366402"/>
                <a:gd name="connsiteX29" fmla="*/ 139884 w 495867"/>
                <a:gd name="connsiteY29" fmla="*/ 344095 h 366402"/>
                <a:gd name="connsiteX30" fmla="*/ 168301 w 495867"/>
                <a:gd name="connsiteY30" fmla="*/ 355982 h 366402"/>
                <a:gd name="connsiteX31" fmla="*/ 184976 w 495867"/>
                <a:gd name="connsiteY31" fmla="*/ 316123 h 366402"/>
                <a:gd name="connsiteX32" fmla="*/ 205449 w 495867"/>
                <a:gd name="connsiteY32" fmla="*/ 366066 h 366402"/>
                <a:gd name="connsiteX33" fmla="*/ 233954 w 495867"/>
                <a:gd name="connsiteY33" fmla="*/ 354388 h 366402"/>
                <a:gd name="connsiteX34" fmla="*/ 201785 w 495867"/>
                <a:gd name="connsiteY34" fmla="*/ 275953 h 366402"/>
                <a:gd name="connsiteX35" fmla="*/ 218975 w 495867"/>
                <a:gd name="connsiteY35" fmla="*/ 234850 h 366402"/>
                <a:gd name="connsiteX36" fmla="*/ 239453 w 495867"/>
                <a:gd name="connsiteY36" fmla="*/ 284780 h 366402"/>
                <a:gd name="connsiteX37" fmla="*/ 267952 w 495867"/>
                <a:gd name="connsiteY37" fmla="*/ 273089 h 366402"/>
                <a:gd name="connsiteX38" fmla="*/ 235789 w 495867"/>
                <a:gd name="connsiteY38" fmla="*/ 194654 h 366402"/>
                <a:gd name="connsiteX39" fmla="*/ 253011 w 495867"/>
                <a:gd name="connsiteY39" fmla="*/ 153481 h 366402"/>
                <a:gd name="connsiteX40" fmla="*/ 303386 w 495867"/>
                <a:gd name="connsiteY40" fmla="*/ 276289 h 366402"/>
                <a:gd name="connsiteX41" fmla="*/ 270656 w 495867"/>
                <a:gd name="connsiteY41" fmla="*/ 354508 h 366402"/>
                <a:gd name="connsiteX42" fmla="*/ 299080 w 495867"/>
                <a:gd name="connsiteY42" fmla="*/ 366403 h 366402"/>
                <a:gd name="connsiteX43" fmla="*/ 319895 w 495867"/>
                <a:gd name="connsiteY43" fmla="*/ 316606 h 366402"/>
                <a:gd name="connsiteX44" fmla="*/ 336285 w 495867"/>
                <a:gd name="connsiteY44" fmla="*/ 356560 h 366402"/>
                <a:gd name="connsiteX45" fmla="*/ 364789 w 495867"/>
                <a:gd name="connsiteY45" fmla="*/ 344875 h 366402"/>
                <a:gd name="connsiteX46" fmla="*/ 348393 w 495867"/>
                <a:gd name="connsiteY46" fmla="*/ 304915 h 366402"/>
                <a:gd name="connsiteX47" fmla="*/ 398190 w 495867"/>
                <a:gd name="connsiteY47" fmla="*/ 325750 h 366402"/>
                <a:gd name="connsiteX48" fmla="*/ 410085 w 495867"/>
                <a:gd name="connsiteY48" fmla="*/ 297326 h 366402"/>
                <a:gd name="connsiteX49" fmla="*/ 331865 w 495867"/>
                <a:gd name="connsiteY49" fmla="*/ 264605 h 366402"/>
                <a:gd name="connsiteX50" fmla="*/ 314954 w 495867"/>
                <a:gd name="connsiteY50" fmla="*/ 223394 h 366402"/>
                <a:gd name="connsiteX51" fmla="*/ 364772 w 495867"/>
                <a:gd name="connsiteY51" fmla="*/ 244228 h 366402"/>
                <a:gd name="connsiteX52" fmla="*/ 376639 w 495867"/>
                <a:gd name="connsiteY52" fmla="*/ 215806 h 366402"/>
                <a:gd name="connsiteX53" fmla="*/ 298445 w 495867"/>
                <a:gd name="connsiteY53" fmla="*/ 183103 h 366402"/>
                <a:gd name="connsiteX54" fmla="*/ 281516 w 495867"/>
                <a:gd name="connsiteY54" fmla="*/ 141815 h 366402"/>
                <a:gd name="connsiteX55" fmla="*/ 403971 w 495867"/>
                <a:gd name="connsiteY55" fmla="*/ 193021 h 366402"/>
                <a:gd name="connsiteX56" fmla="*/ 436133 w 495867"/>
                <a:gd name="connsiteY56" fmla="*/ 271451 h 366402"/>
                <a:gd name="connsiteX57" fmla="*/ 464618 w 495867"/>
                <a:gd name="connsiteY57" fmla="*/ 259780 h 366402"/>
                <a:gd name="connsiteX58" fmla="*/ 444140 w 495867"/>
                <a:gd name="connsiteY58" fmla="*/ 209830 h 366402"/>
                <a:gd name="connsiteX59" fmla="*/ 483994 w 495867"/>
                <a:gd name="connsiteY59" fmla="*/ 226505 h 366402"/>
                <a:gd name="connsiteX60" fmla="*/ 495868 w 495867"/>
                <a:gd name="connsiteY60" fmla="*/ 198101 h 366402"/>
                <a:gd name="connsiteX61" fmla="*/ 22307 w 495867"/>
                <a:gd name="connsiteY61" fmla="*/ 0 h 366402"/>
                <a:gd name="connsiteX62" fmla="*/ 10420 w 495867"/>
                <a:gd name="connsiteY62" fmla="*/ 28404 h 3664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</a:cxnLst>
              <a:rect l="l" t="t" r="r" b="b"/>
              <a:pathLst>
                <a:path w="495867" h="366402">
                  <a:moveTo>
                    <a:pt x="10420" y="28404"/>
                  </a:moveTo>
                  <a:lnTo>
                    <a:pt x="50272" y="45074"/>
                  </a:lnTo>
                  <a:lnTo>
                    <a:pt x="323" y="65545"/>
                  </a:lnTo>
                  <a:lnTo>
                    <a:pt x="12007" y="94050"/>
                  </a:lnTo>
                  <a:lnTo>
                    <a:pt x="90450" y="61882"/>
                  </a:lnTo>
                  <a:lnTo>
                    <a:pt x="131553" y="79070"/>
                  </a:lnTo>
                  <a:lnTo>
                    <a:pt x="81603" y="99569"/>
                  </a:lnTo>
                  <a:lnTo>
                    <a:pt x="93294" y="128048"/>
                  </a:lnTo>
                  <a:lnTo>
                    <a:pt x="171729" y="95879"/>
                  </a:lnTo>
                  <a:lnTo>
                    <a:pt x="212897" y="113114"/>
                  </a:lnTo>
                  <a:lnTo>
                    <a:pt x="90086" y="163481"/>
                  </a:lnTo>
                  <a:lnTo>
                    <a:pt x="11887" y="130759"/>
                  </a:lnTo>
                  <a:lnTo>
                    <a:pt x="0" y="159183"/>
                  </a:lnTo>
                  <a:lnTo>
                    <a:pt x="49797" y="180011"/>
                  </a:lnTo>
                  <a:lnTo>
                    <a:pt x="9842" y="196387"/>
                  </a:lnTo>
                  <a:lnTo>
                    <a:pt x="21514" y="224887"/>
                  </a:lnTo>
                  <a:lnTo>
                    <a:pt x="61486" y="208496"/>
                  </a:lnTo>
                  <a:lnTo>
                    <a:pt x="40653" y="258293"/>
                  </a:lnTo>
                  <a:lnTo>
                    <a:pt x="69075" y="270180"/>
                  </a:lnTo>
                  <a:lnTo>
                    <a:pt x="101778" y="191961"/>
                  </a:lnTo>
                  <a:lnTo>
                    <a:pt x="143009" y="175077"/>
                  </a:lnTo>
                  <a:lnTo>
                    <a:pt x="122173" y="224867"/>
                  </a:lnTo>
                  <a:lnTo>
                    <a:pt x="150597" y="236741"/>
                  </a:lnTo>
                  <a:lnTo>
                    <a:pt x="183300" y="158540"/>
                  </a:lnTo>
                  <a:lnTo>
                    <a:pt x="224594" y="141593"/>
                  </a:lnTo>
                  <a:lnTo>
                    <a:pt x="173362" y="264065"/>
                  </a:lnTo>
                  <a:lnTo>
                    <a:pt x="94927" y="296235"/>
                  </a:lnTo>
                  <a:lnTo>
                    <a:pt x="106623" y="324733"/>
                  </a:lnTo>
                  <a:lnTo>
                    <a:pt x="156554" y="304236"/>
                  </a:lnTo>
                  <a:lnTo>
                    <a:pt x="139884" y="344095"/>
                  </a:lnTo>
                  <a:lnTo>
                    <a:pt x="168301" y="355982"/>
                  </a:lnTo>
                  <a:lnTo>
                    <a:pt x="184976" y="316123"/>
                  </a:lnTo>
                  <a:lnTo>
                    <a:pt x="205449" y="366066"/>
                  </a:lnTo>
                  <a:lnTo>
                    <a:pt x="233954" y="354388"/>
                  </a:lnTo>
                  <a:lnTo>
                    <a:pt x="201785" y="275953"/>
                  </a:lnTo>
                  <a:lnTo>
                    <a:pt x="218975" y="234850"/>
                  </a:lnTo>
                  <a:lnTo>
                    <a:pt x="239453" y="284780"/>
                  </a:lnTo>
                  <a:lnTo>
                    <a:pt x="267952" y="273089"/>
                  </a:lnTo>
                  <a:lnTo>
                    <a:pt x="235789" y="194654"/>
                  </a:lnTo>
                  <a:lnTo>
                    <a:pt x="253011" y="153481"/>
                  </a:lnTo>
                  <a:lnTo>
                    <a:pt x="303386" y="276289"/>
                  </a:lnTo>
                  <a:lnTo>
                    <a:pt x="270656" y="354508"/>
                  </a:lnTo>
                  <a:lnTo>
                    <a:pt x="299080" y="366403"/>
                  </a:lnTo>
                  <a:lnTo>
                    <a:pt x="319895" y="316606"/>
                  </a:lnTo>
                  <a:lnTo>
                    <a:pt x="336285" y="356560"/>
                  </a:lnTo>
                  <a:lnTo>
                    <a:pt x="364789" y="344875"/>
                  </a:lnTo>
                  <a:lnTo>
                    <a:pt x="348393" y="304915"/>
                  </a:lnTo>
                  <a:lnTo>
                    <a:pt x="398190" y="325750"/>
                  </a:lnTo>
                  <a:lnTo>
                    <a:pt x="410085" y="297326"/>
                  </a:lnTo>
                  <a:lnTo>
                    <a:pt x="331865" y="264605"/>
                  </a:lnTo>
                  <a:lnTo>
                    <a:pt x="314954" y="223394"/>
                  </a:lnTo>
                  <a:lnTo>
                    <a:pt x="364772" y="244228"/>
                  </a:lnTo>
                  <a:lnTo>
                    <a:pt x="376639" y="215806"/>
                  </a:lnTo>
                  <a:lnTo>
                    <a:pt x="298445" y="183103"/>
                  </a:lnTo>
                  <a:lnTo>
                    <a:pt x="281516" y="141815"/>
                  </a:lnTo>
                  <a:lnTo>
                    <a:pt x="403971" y="193021"/>
                  </a:lnTo>
                  <a:lnTo>
                    <a:pt x="436133" y="271451"/>
                  </a:lnTo>
                  <a:lnTo>
                    <a:pt x="464618" y="259780"/>
                  </a:lnTo>
                  <a:lnTo>
                    <a:pt x="444140" y="209830"/>
                  </a:lnTo>
                  <a:lnTo>
                    <a:pt x="483994" y="226505"/>
                  </a:lnTo>
                  <a:lnTo>
                    <a:pt x="495868" y="198101"/>
                  </a:lnTo>
                  <a:lnTo>
                    <a:pt x="22307" y="0"/>
                  </a:lnTo>
                  <a:lnTo>
                    <a:pt x="10420" y="28404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392405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2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1DC208-0BC6-4780-8569-0CCC5C8BCB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723290"/>
            <a:ext cx="10515600" cy="2852737"/>
          </a:xfrm>
        </p:spPr>
        <p:txBody>
          <a:bodyPr anchor="t" anchorCtr="0"/>
          <a:lstStyle>
            <a:lvl1pPr algn="ctr">
              <a:defRPr sz="3600" spc="-50" baseline="0">
                <a:solidFill>
                  <a:schemeClr val="bg1"/>
                </a:solidFill>
              </a:defRPr>
            </a:lvl1pPr>
          </a:lstStyle>
          <a:p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D1212A6-DA8E-4A60-A5F2-8DAE3B39E0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F408733-3F8E-45BE-8526-0E0F500B8042}" type="datetimeFigureOut">
              <a:rPr lang="fi-FI" smtClean="0"/>
              <a:pPr/>
              <a:t>26.2.2025</a:t>
            </a:fld>
            <a:endParaRPr lang="fi-FI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2766CB0-43A1-4E89-83D2-9E67BAD632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fi-FI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E2AEE1E-B285-4162-ABF0-E898A0AD68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1160B98-140E-4345-B1A3-2A7247C42973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13A43CEC-C4BA-AD10-AA20-8BD75DBD38DC}"/>
              </a:ext>
            </a:extLst>
          </p:cNvPr>
          <p:cNvSpPr>
            <a:spLocks noGrp="1"/>
          </p:cNvSpPr>
          <p:nvPr>
            <p:ph type="body" idx="14"/>
          </p:nvPr>
        </p:nvSpPr>
        <p:spPr>
          <a:xfrm>
            <a:off x="381829" y="223392"/>
            <a:ext cx="4853081" cy="380440"/>
          </a:xfrm>
        </p:spPr>
        <p:txBody>
          <a:bodyPr anchor="ctr" anchorCtr="0"/>
          <a:lstStyle>
            <a:lvl1pPr marL="0" indent="0">
              <a:buNone/>
              <a:defRPr lang="en-GB" sz="900" b="1" kern="1200" cap="all" spc="70" baseline="0" dirty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endParaRPr lang="en-US"/>
          </a:p>
        </p:txBody>
      </p:sp>
      <p:sp>
        <p:nvSpPr>
          <p:cNvPr id="10" name="object 4">
            <a:extLst>
              <a:ext uri="{FF2B5EF4-FFF2-40B4-BE49-F238E27FC236}">
                <a16:creationId xmlns:a16="http://schemas.microsoft.com/office/drawing/2014/main" id="{0B5AE7BC-F4C6-FEE4-7819-6DD3162E8102}"/>
              </a:ext>
            </a:extLst>
          </p:cNvPr>
          <p:cNvSpPr txBox="1">
            <a:spLocks/>
          </p:cNvSpPr>
          <p:nvPr userDrawn="1"/>
        </p:nvSpPr>
        <p:spPr>
          <a:xfrm>
            <a:off x="5695420" y="1705288"/>
            <a:ext cx="650374" cy="1392419"/>
          </a:xfrm>
          <a:prstGeom prst="rect">
            <a:avLst/>
          </a:prstGeom>
        </p:spPr>
        <p:txBody>
          <a:bodyPr vert="horz" wrap="square" lIns="0" tIns="10782" rIns="0" bIns="0" rtlCol="0" anchor="b" anchorCtr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7701">
              <a:spcBef>
                <a:spcPts val="85"/>
              </a:spcBef>
            </a:pPr>
            <a:r>
              <a:rPr lang="en-FI" sz="9975" spc="9">
                <a:solidFill>
                  <a:schemeClr val="bg1"/>
                </a:solidFill>
              </a:rPr>
              <a:t>”</a:t>
            </a:r>
            <a:endParaRPr lang="en-FI" sz="9975">
              <a:solidFill>
                <a:schemeClr val="bg1"/>
              </a:solidFill>
            </a:endParaRP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C87F293B-122F-0A17-E44E-5F3C61118177}"/>
              </a:ext>
            </a:extLst>
          </p:cNvPr>
          <p:cNvGrpSpPr/>
          <p:nvPr userDrawn="1"/>
        </p:nvGrpSpPr>
        <p:grpSpPr>
          <a:xfrm>
            <a:off x="10771643" y="268691"/>
            <a:ext cx="1038415" cy="509887"/>
            <a:chOff x="10771643" y="268691"/>
            <a:chExt cx="1038415" cy="509887"/>
          </a:xfrm>
          <a:solidFill>
            <a:schemeClr val="bg1"/>
          </a:solidFill>
        </p:grpSpPr>
        <p:sp>
          <p:nvSpPr>
            <p:cNvPr id="12" name="Free-form: Shape 14">
              <a:extLst>
                <a:ext uri="{FF2B5EF4-FFF2-40B4-BE49-F238E27FC236}">
                  <a16:creationId xmlns:a16="http://schemas.microsoft.com/office/drawing/2014/main" id="{653D4435-C9B3-D347-5427-F2850F9E2A2B}"/>
                </a:ext>
              </a:extLst>
            </p:cNvPr>
            <p:cNvSpPr/>
            <p:nvPr/>
          </p:nvSpPr>
          <p:spPr>
            <a:xfrm>
              <a:off x="11404265" y="378815"/>
              <a:ext cx="122233" cy="122054"/>
            </a:xfrm>
            <a:custGeom>
              <a:avLst/>
              <a:gdLst>
                <a:gd name="connsiteX0" fmla="*/ 61285 w 122233"/>
                <a:gd name="connsiteY0" fmla="*/ 122054 h 122054"/>
                <a:gd name="connsiteX1" fmla="*/ 0 w 122233"/>
                <a:gd name="connsiteY1" fmla="*/ 60948 h 122054"/>
                <a:gd name="connsiteX2" fmla="*/ 61285 w 122233"/>
                <a:gd name="connsiteY2" fmla="*/ 0 h 122054"/>
                <a:gd name="connsiteX3" fmla="*/ 122233 w 122233"/>
                <a:gd name="connsiteY3" fmla="*/ 60948 h 122054"/>
                <a:gd name="connsiteX4" fmla="*/ 61285 w 122233"/>
                <a:gd name="connsiteY4" fmla="*/ 122054 h 122054"/>
                <a:gd name="connsiteX5" fmla="*/ 61285 w 122233"/>
                <a:gd name="connsiteY5" fmla="*/ 95562 h 122054"/>
                <a:gd name="connsiteX6" fmla="*/ 92692 w 122233"/>
                <a:gd name="connsiteY6" fmla="*/ 60928 h 122054"/>
                <a:gd name="connsiteX7" fmla="*/ 61285 w 122233"/>
                <a:gd name="connsiteY7" fmla="*/ 26289 h 122054"/>
                <a:gd name="connsiteX8" fmla="*/ 29693 w 122233"/>
                <a:gd name="connsiteY8" fmla="*/ 60928 h 122054"/>
                <a:gd name="connsiteX9" fmla="*/ 61285 w 122233"/>
                <a:gd name="connsiteY9" fmla="*/ 95562 h 1220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22233" h="122054">
                  <a:moveTo>
                    <a:pt x="61285" y="122054"/>
                  </a:moveTo>
                  <a:cubicBezTo>
                    <a:pt x="27503" y="122054"/>
                    <a:pt x="0" y="96761"/>
                    <a:pt x="0" y="60948"/>
                  </a:cubicBezTo>
                  <a:cubicBezTo>
                    <a:pt x="0" y="25133"/>
                    <a:pt x="27503" y="0"/>
                    <a:pt x="61285" y="0"/>
                  </a:cubicBezTo>
                  <a:cubicBezTo>
                    <a:pt x="95068" y="0"/>
                    <a:pt x="122233" y="25114"/>
                    <a:pt x="122233" y="60948"/>
                  </a:cubicBezTo>
                  <a:cubicBezTo>
                    <a:pt x="122233" y="96781"/>
                    <a:pt x="95068" y="122054"/>
                    <a:pt x="61285" y="122054"/>
                  </a:cubicBezTo>
                  <a:close/>
                  <a:moveTo>
                    <a:pt x="61285" y="95562"/>
                  </a:moveTo>
                  <a:cubicBezTo>
                    <a:pt x="80284" y="95562"/>
                    <a:pt x="92692" y="81821"/>
                    <a:pt x="92692" y="60928"/>
                  </a:cubicBezTo>
                  <a:cubicBezTo>
                    <a:pt x="92692" y="40030"/>
                    <a:pt x="80304" y="26289"/>
                    <a:pt x="61285" y="26289"/>
                  </a:cubicBezTo>
                  <a:cubicBezTo>
                    <a:pt x="42266" y="26289"/>
                    <a:pt x="29693" y="39694"/>
                    <a:pt x="29693" y="60928"/>
                  </a:cubicBezTo>
                  <a:cubicBezTo>
                    <a:pt x="29693" y="82156"/>
                    <a:pt x="41924" y="95562"/>
                    <a:pt x="61285" y="95562"/>
                  </a:cubicBez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13" name="Free-form: Shape 15">
              <a:extLst>
                <a:ext uri="{FF2B5EF4-FFF2-40B4-BE49-F238E27FC236}">
                  <a16:creationId xmlns:a16="http://schemas.microsoft.com/office/drawing/2014/main" id="{7E68CF4B-DFA6-13B8-6E4E-C5C15C67FE51}"/>
                </a:ext>
              </a:extLst>
            </p:cNvPr>
            <p:cNvSpPr/>
            <p:nvPr/>
          </p:nvSpPr>
          <p:spPr>
            <a:xfrm>
              <a:off x="11543311" y="404926"/>
              <a:ext cx="94404" cy="95763"/>
            </a:xfrm>
            <a:custGeom>
              <a:avLst/>
              <a:gdLst>
                <a:gd name="connsiteX0" fmla="*/ 94387 w 94404"/>
                <a:gd name="connsiteY0" fmla="*/ 94748 h 95763"/>
                <a:gd name="connsiteX1" fmla="*/ 65347 w 94404"/>
                <a:gd name="connsiteY1" fmla="*/ 94748 h 95763"/>
                <a:gd name="connsiteX2" fmla="*/ 65347 w 94404"/>
                <a:gd name="connsiteY2" fmla="*/ 81839 h 95763"/>
                <a:gd name="connsiteX3" fmla="*/ 36664 w 94404"/>
                <a:gd name="connsiteY3" fmla="*/ 95764 h 95763"/>
                <a:gd name="connsiteX4" fmla="*/ 0 w 94404"/>
                <a:gd name="connsiteY4" fmla="*/ 55352 h 95763"/>
                <a:gd name="connsiteX5" fmla="*/ 0 w 94404"/>
                <a:gd name="connsiteY5" fmla="*/ 0 h 95763"/>
                <a:gd name="connsiteX6" fmla="*/ 28861 w 94404"/>
                <a:gd name="connsiteY6" fmla="*/ 0 h 95763"/>
                <a:gd name="connsiteX7" fmla="*/ 28861 w 94404"/>
                <a:gd name="connsiteY7" fmla="*/ 51448 h 95763"/>
                <a:gd name="connsiteX8" fmla="*/ 47022 w 94404"/>
                <a:gd name="connsiteY8" fmla="*/ 71482 h 95763"/>
                <a:gd name="connsiteX9" fmla="*/ 65367 w 94404"/>
                <a:gd name="connsiteY9" fmla="*/ 51448 h 95763"/>
                <a:gd name="connsiteX10" fmla="*/ 65367 w 94404"/>
                <a:gd name="connsiteY10" fmla="*/ 0 h 95763"/>
                <a:gd name="connsiteX11" fmla="*/ 94405 w 94404"/>
                <a:gd name="connsiteY11" fmla="*/ 0 h 95763"/>
                <a:gd name="connsiteX12" fmla="*/ 94405 w 94404"/>
                <a:gd name="connsiteY12" fmla="*/ 94729 h 95763"/>
                <a:gd name="connsiteX13" fmla="*/ 94387 w 94404"/>
                <a:gd name="connsiteY13" fmla="*/ 94748 h 957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94404" h="95763">
                  <a:moveTo>
                    <a:pt x="94387" y="94748"/>
                  </a:moveTo>
                  <a:lnTo>
                    <a:pt x="65347" y="94748"/>
                  </a:lnTo>
                  <a:lnTo>
                    <a:pt x="65347" y="81839"/>
                  </a:lnTo>
                  <a:cubicBezTo>
                    <a:pt x="59569" y="89986"/>
                    <a:pt x="49390" y="95764"/>
                    <a:pt x="36664" y="95764"/>
                  </a:cubicBezTo>
                  <a:cubicBezTo>
                    <a:pt x="14757" y="95764"/>
                    <a:pt x="0" y="80644"/>
                    <a:pt x="0" y="55352"/>
                  </a:cubicBezTo>
                  <a:lnTo>
                    <a:pt x="0" y="0"/>
                  </a:lnTo>
                  <a:lnTo>
                    <a:pt x="28861" y="0"/>
                  </a:lnTo>
                  <a:lnTo>
                    <a:pt x="28861" y="51448"/>
                  </a:lnTo>
                  <a:cubicBezTo>
                    <a:pt x="28861" y="64357"/>
                    <a:pt x="36144" y="71482"/>
                    <a:pt x="47022" y="71482"/>
                  </a:cubicBezTo>
                  <a:cubicBezTo>
                    <a:pt x="57899" y="71482"/>
                    <a:pt x="65367" y="64357"/>
                    <a:pt x="65367" y="51448"/>
                  </a:cubicBezTo>
                  <a:lnTo>
                    <a:pt x="65367" y="0"/>
                  </a:lnTo>
                  <a:lnTo>
                    <a:pt x="94405" y="0"/>
                  </a:lnTo>
                  <a:lnTo>
                    <a:pt x="94405" y="94729"/>
                  </a:lnTo>
                  <a:lnTo>
                    <a:pt x="94387" y="94748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14" name="Free-form: Shape 16">
              <a:extLst>
                <a:ext uri="{FF2B5EF4-FFF2-40B4-BE49-F238E27FC236}">
                  <a16:creationId xmlns:a16="http://schemas.microsoft.com/office/drawing/2014/main" id="{984149F5-B3F5-5235-D525-84527D9D4FA6}"/>
                </a:ext>
              </a:extLst>
            </p:cNvPr>
            <p:cNvSpPr/>
            <p:nvPr/>
          </p:nvSpPr>
          <p:spPr>
            <a:xfrm>
              <a:off x="11660264" y="374052"/>
              <a:ext cx="29039" cy="125621"/>
            </a:xfrm>
            <a:custGeom>
              <a:avLst/>
              <a:gdLst>
                <a:gd name="connsiteX0" fmla="*/ 0 w 29039"/>
                <a:gd name="connsiteY0" fmla="*/ 0 h 125621"/>
                <a:gd name="connsiteX1" fmla="*/ 29040 w 29039"/>
                <a:gd name="connsiteY1" fmla="*/ 0 h 125621"/>
                <a:gd name="connsiteX2" fmla="*/ 29040 w 29039"/>
                <a:gd name="connsiteY2" fmla="*/ 125622 h 125621"/>
                <a:gd name="connsiteX3" fmla="*/ 0 w 29039"/>
                <a:gd name="connsiteY3" fmla="*/ 125622 h 125621"/>
                <a:gd name="connsiteX4" fmla="*/ 0 w 29039"/>
                <a:gd name="connsiteY4" fmla="*/ 0 h 1256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9039" h="125621">
                  <a:moveTo>
                    <a:pt x="0" y="0"/>
                  </a:moveTo>
                  <a:lnTo>
                    <a:pt x="29040" y="0"/>
                  </a:lnTo>
                  <a:lnTo>
                    <a:pt x="29040" y="125622"/>
                  </a:lnTo>
                  <a:lnTo>
                    <a:pt x="0" y="125622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15" name="Free-form: Shape 17">
              <a:extLst>
                <a:ext uri="{FF2B5EF4-FFF2-40B4-BE49-F238E27FC236}">
                  <a16:creationId xmlns:a16="http://schemas.microsoft.com/office/drawing/2014/main" id="{E10264AC-B999-E062-B890-1207A11E1D51}"/>
                </a:ext>
              </a:extLst>
            </p:cNvPr>
            <p:cNvSpPr/>
            <p:nvPr/>
          </p:nvSpPr>
          <p:spPr>
            <a:xfrm>
              <a:off x="11711053" y="404926"/>
              <a:ext cx="94387" cy="95763"/>
            </a:xfrm>
            <a:custGeom>
              <a:avLst/>
              <a:gdLst>
                <a:gd name="connsiteX0" fmla="*/ 94369 w 94387"/>
                <a:gd name="connsiteY0" fmla="*/ 94748 h 95763"/>
                <a:gd name="connsiteX1" fmla="*/ 65349 w 94387"/>
                <a:gd name="connsiteY1" fmla="*/ 94748 h 95763"/>
                <a:gd name="connsiteX2" fmla="*/ 65349 w 94387"/>
                <a:gd name="connsiteY2" fmla="*/ 81839 h 95763"/>
                <a:gd name="connsiteX3" fmla="*/ 36666 w 94387"/>
                <a:gd name="connsiteY3" fmla="*/ 95764 h 95763"/>
                <a:gd name="connsiteX4" fmla="*/ 0 w 94387"/>
                <a:gd name="connsiteY4" fmla="*/ 55352 h 95763"/>
                <a:gd name="connsiteX5" fmla="*/ 0 w 94387"/>
                <a:gd name="connsiteY5" fmla="*/ 0 h 95763"/>
                <a:gd name="connsiteX6" fmla="*/ 28861 w 94387"/>
                <a:gd name="connsiteY6" fmla="*/ 0 h 95763"/>
                <a:gd name="connsiteX7" fmla="*/ 28861 w 94387"/>
                <a:gd name="connsiteY7" fmla="*/ 51448 h 95763"/>
                <a:gd name="connsiteX8" fmla="*/ 47022 w 94387"/>
                <a:gd name="connsiteY8" fmla="*/ 71482 h 95763"/>
                <a:gd name="connsiteX9" fmla="*/ 65367 w 94387"/>
                <a:gd name="connsiteY9" fmla="*/ 51448 h 95763"/>
                <a:gd name="connsiteX10" fmla="*/ 65367 w 94387"/>
                <a:gd name="connsiteY10" fmla="*/ 0 h 95763"/>
                <a:gd name="connsiteX11" fmla="*/ 94387 w 94387"/>
                <a:gd name="connsiteY11" fmla="*/ 0 h 95763"/>
                <a:gd name="connsiteX12" fmla="*/ 94387 w 94387"/>
                <a:gd name="connsiteY12" fmla="*/ 94729 h 95763"/>
                <a:gd name="connsiteX13" fmla="*/ 94369 w 94387"/>
                <a:gd name="connsiteY13" fmla="*/ 94748 h 957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94387" h="95763">
                  <a:moveTo>
                    <a:pt x="94369" y="94748"/>
                  </a:moveTo>
                  <a:lnTo>
                    <a:pt x="65349" y="94748"/>
                  </a:lnTo>
                  <a:lnTo>
                    <a:pt x="65349" y="81839"/>
                  </a:lnTo>
                  <a:cubicBezTo>
                    <a:pt x="59570" y="89986"/>
                    <a:pt x="49398" y="95764"/>
                    <a:pt x="36666" y="95764"/>
                  </a:cubicBezTo>
                  <a:cubicBezTo>
                    <a:pt x="14758" y="95764"/>
                    <a:pt x="0" y="80644"/>
                    <a:pt x="0" y="55352"/>
                  </a:cubicBezTo>
                  <a:lnTo>
                    <a:pt x="0" y="0"/>
                  </a:lnTo>
                  <a:lnTo>
                    <a:pt x="28861" y="0"/>
                  </a:lnTo>
                  <a:lnTo>
                    <a:pt x="28861" y="51448"/>
                  </a:lnTo>
                  <a:cubicBezTo>
                    <a:pt x="28861" y="64357"/>
                    <a:pt x="36170" y="71482"/>
                    <a:pt x="47022" y="71482"/>
                  </a:cubicBezTo>
                  <a:cubicBezTo>
                    <a:pt x="57881" y="71482"/>
                    <a:pt x="65367" y="64357"/>
                    <a:pt x="65367" y="51448"/>
                  </a:cubicBezTo>
                  <a:lnTo>
                    <a:pt x="65367" y="0"/>
                  </a:lnTo>
                  <a:lnTo>
                    <a:pt x="94387" y="0"/>
                  </a:lnTo>
                  <a:lnTo>
                    <a:pt x="94387" y="94729"/>
                  </a:lnTo>
                  <a:lnTo>
                    <a:pt x="94369" y="94748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16" name="Free-form: Shape 18">
              <a:extLst>
                <a:ext uri="{FF2B5EF4-FFF2-40B4-BE49-F238E27FC236}">
                  <a16:creationId xmlns:a16="http://schemas.microsoft.com/office/drawing/2014/main" id="{8FF5D0EC-546D-0564-0B60-96E5445F4832}"/>
                </a:ext>
              </a:extLst>
            </p:cNvPr>
            <p:cNvSpPr/>
            <p:nvPr/>
          </p:nvSpPr>
          <p:spPr>
            <a:xfrm>
              <a:off x="11408987" y="547714"/>
              <a:ext cx="85326" cy="122750"/>
            </a:xfrm>
            <a:custGeom>
              <a:avLst/>
              <a:gdLst>
                <a:gd name="connsiteX0" fmla="*/ 337 w 85326"/>
                <a:gd name="connsiteY0" fmla="*/ 101777 h 122750"/>
                <a:gd name="connsiteX1" fmla="*/ 31490 w 85326"/>
                <a:gd name="connsiteY1" fmla="*/ 71462 h 122750"/>
                <a:gd name="connsiteX2" fmla="*/ 53835 w 85326"/>
                <a:gd name="connsiteY2" fmla="*/ 37084 h 122750"/>
                <a:gd name="connsiteX3" fmla="*/ 41307 w 85326"/>
                <a:gd name="connsiteY3" fmla="*/ 24377 h 122750"/>
                <a:gd name="connsiteX4" fmla="*/ 27940 w 85326"/>
                <a:gd name="connsiteY4" fmla="*/ 42507 h 122750"/>
                <a:gd name="connsiteX5" fmla="*/ 0 w 85326"/>
                <a:gd name="connsiteY5" fmla="*/ 42507 h 122750"/>
                <a:gd name="connsiteX6" fmla="*/ 42660 w 85326"/>
                <a:gd name="connsiteY6" fmla="*/ 0 h 122750"/>
                <a:gd name="connsiteX7" fmla="*/ 83294 w 85326"/>
                <a:gd name="connsiteY7" fmla="*/ 35730 h 122750"/>
                <a:gd name="connsiteX8" fmla="*/ 56884 w 85326"/>
                <a:gd name="connsiteY8" fmla="*/ 81781 h 122750"/>
                <a:gd name="connsiteX9" fmla="*/ 39275 w 85326"/>
                <a:gd name="connsiteY9" fmla="*/ 99205 h 122750"/>
                <a:gd name="connsiteX10" fmla="*/ 85326 w 85326"/>
                <a:gd name="connsiteY10" fmla="*/ 99205 h 122750"/>
                <a:gd name="connsiteX11" fmla="*/ 85326 w 85326"/>
                <a:gd name="connsiteY11" fmla="*/ 122751 h 122750"/>
                <a:gd name="connsiteX12" fmla="*/ 337 w 85326"/>
                <a:gd name="connsiteY12" fmla="*/ 122751 h 122750"/>
                <a:gd name="connsiteX13" fmla="*/ 337 w 85326"/>
                <a:gd name="connsiteY13" fmla="*/ 101758 h 122750"/>
                <a:gd name="connsiteX14" fmla="*/ 337 w 85326"/>
                <a:gd name="connsiteY14" fmla="*/ 101777 h 122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85326" h="122750">
                  <a:moveTo>
                    <a:pt x="337" y="101777"/>
                  </a:moveTo>
                  <a:lnTo>
                    <a:pt x="31490" y="71462"/>
                  </a:lnTo>
                  <a:cubicBezTo>
                    <a:pt x="48235" y="55028"/>
                    <a:pt x="53835" y="46906"/>
                    <a:pt x="53835" y="37084"/>
                  </a:cubicBezTo>
                  <a:cubicBezTo>
                    <a:pt x="53835" y="29299"/>
                    <a:pt x="49931" y="24377"/>
                    <a:pt x="41307" y="24377"/>
                  </a:cubicBezTo>
                  <a:cubicBezTo>
                    <a:pt x="33180" y="24377"/>
                    <a:pt x="28283" y="30809"/>
                    <a:pt x="27940" y="42507"/>
                  </a:cubicBezTo>
                  <a:lnTo>
                    <a:pt x="0" y="42507"/>
                  </a:lnTo>
                  <a:cubicBezTo>
                    <a:pt x="515" y="12865"/>
                    <a:pt x="19818" y="0"/>
                    <a:pt x="42660" y="0"/>
                  </a:cubicBezTo>
                  <a:cubicBezTo>
                    <a:pt x="70766" y="0"/>
                    <a:pt x="83294" y="16434"/>
                    <a:pt x="83294" y="35730"/>
                  </a:cubicBezTo>
                  <a:cubicBezTo>
                    <a:pt x="83294" y="50971"/>
                    <a:pt x="76860" y="62318"/>
                    <a:pt x="56884" y="81781"/>
                  </a:cubicBezTo>
                  <a:lnTo>
                    <a:pt x="39275" y="99205"/>
                  </a:lnTo>
                  <a:lnTo>
                    <a:pt x="85326" y="99205"/>
                  </a:lnTo>
                  <a:lnTo>
                    <a:pt x="85326" y="122751"/>
                  </a:lnTo>
                  <a:lnTo>
                    <a:pt x="337" y="122751"/>
                  </a:lnTo>
                  <a:lnTo>
                    <a:pt x="337" y="101758"/>
                  </a:lnTo>
                  <a:lnTo>
                    <a:pt x="337" y="101777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17" name="Free-form: Shape 19">
              <a:extLst>
                <a:ext uri="{FF2B5EF4-FFF2-40B4-BE49-F238E27FC236}">
                  <a16:creationId xmlns:a16="http://schemas.microsoft.com/office/drawing/2014/main" id="{F83CC2B3-FBE1-7A6D-34F0-2DB780841679}"/>
                </a:ext>
              </a:extLst>
            </p:cNvPr>
            <p:cNvSpPr/>
            <p:nvPr/>
          </p:nvSpPr>
          <p:spPr>
            <a:xfrm>
              <a:off x="11510226" y="547018"/>
              <a:ext cx="95162" cy="124363"/>
            </a:xfrm>
            <a:custGeom>
              <a:avLst/>
              <a:gdLst>
                <a:gd name="connsiteX0" fmla="*/ 47581 w 95162"/>
                <a:gd name="connsiteY0" fmla="*/ 0 h 124363"/>
                <a:gd name="connsiteX1" fmla="*/ 95163 w 95162"/>
                <a:gd name="connsiteY1" fmla="*/ 62019 h 124363"/>
                <a:gd name="connsiteX2" fmla="*/ 47581 w 95162"/>
                <a:gd name="connsiteY2" fmla="*/ 124364 h 124363"/>
                <a:gd name="connsiteX3" fmla="*/ 0 w 95162"/>
                <a:gd name="connsiteY3" fmla="*/ 62019 h 124363"/>
                <a:gd name="connsiteX4" fmla="*/ 47581 w 95162"/>
                <a:gd name="connsiteY4" fmla="*/ 0 h 124363"/>
                <a:gd name="connsiteX5" fmla="*/ 47581 w 95162"/>
                <a:gd name="connsiteY5" fmla="*/ 26809 h 124363"/>
                <a:gd name="connsiteX6" fmla="*/ 28442 w 95162"/>
                <a:gd name="connsiteY6" fmla="*/ 62001 h 124363"/>
                <a:gd name="connsiteX7" fmla="*/ 47581 w 95162"/>
                <a:gd name="connsiteY7" fmla="*/ 97535 h 124363"/>
                <a:gd name="connsiteX8" fmla="*/ 66721 w 95162"/>
                <a:gd name="connsiteY8" fmla="*/ 62001 h 124363"/>
                <a:gd name="connsiteX9" fmla="*/ 47581 w 95162"/>
                <a:gd name="connsiteY9" fmla="*/ 26809 h 124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95162" h="124363">
                  <a:moveTo>
                    <a:pt x="47581" y="0"/>
                  </a:moveTo>
                  <a:cubicBezTo>
                    <a:pt x="82798" y="0"/>
                    <a:pt x="95163" y="26149"/>
                    <a:pt x="95163" y="62019"/>
                  </a:cubicBezTo>
                  <a:cubicBezTo>
                    <a:pt x="95163" y="97891"/>
                    <a:pt x="82798" y="124364"/>
                    <a:pt x="47581" y="124364"/>
                  </a:cubicBezTo>
                  <a:cubicBezTo>
                    <a:pt x="12372" y="124364"/>
                    <a:pt x="0" y="98215"/>
                    <a:pt x="0" y="62019"/>
                  </a:cubicBezTo>
                  <a:cubicBezTo>
                    <a:pt x="0" y="25832"/>
                    <a:pt x="12364" y="0"/>
                    <a:pt x="47581" y="0"/>
                  </a:cubicBezTo>
                  <a:close/>
                  <a:moveTo>
                    <a:pt x="47581" y="26809"/>
                  </a:moveTo>
                  <a:cubicBezTo>
                    <a:pt x="30494" y="26809"/>
                    <a:pt x="28442" y="43243"/>
                    <a:pt x="28442" y="62001"/>
                  </a:cubicBezTo>
                  <a:cubicBezTo>
                    <a:pt x="28442" y="80764"/>
                    <a:pt x="30474" y="97535"/>
                    <a:pt x="47581" y="97535"/>
                  </a:cubicBezTo>
                  <a:cubicBezTo>
                    <a:pt x="64689" y="97535"/>
                    <a:pt x="66721" y="81445"/>
                    <a:pt x="66721" y="62001"/>
                  </a:cubicBezTo>
                  <a:cubicBezTo>
                    <a:pt x="66721" y="42563"/>
                    <a:pt x="64689" y="26809"/>
                    <a:pt x="47581" y="26809"/>
                  </a:cubicBez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18" name="Free-form: Shape 20">
              <a:extLst>
                <a:ext uri="{FF2B5EF4-FFF2-40B4-BE49-F238E27FC236}">
                  <a16:creationId xmlns:a16="http://schemas.microsoft.com/office/drawing/2014/main" id="{04B53F03-FE97-BBFC-4FD6-C0C4D52ABC60}"/>
                </a:ext>
              </a:extLst>
            </p:cNvPr>
            <p:cNvSpPr/>
            <p:nvPr/>
          </p:nvSpPr>
          <p:spPr>
            <a:xfrm>
              <a:off x="11621287" y="547714"/>
              <a:ext cx="85326" cy="122750"/>
            </a:xfrm>
            <a:custGeom>
              <a:avLst/>
              <a:gdLst>
                <a:gd name="connsiteX0" fmla="*/ 337 w 85326"/>
                <a:gd name="connsiteY0" fmla="*/ 101777 h 122750"/>
                <a:gd name="connsiteX1" fmla="*/ 31489 w 85326"/>
                <a:gd name="connsiteY1" fmla="*/ 71462 h 122750"/>
                <a:gd name="connsiteX2" fmla="*/ 53834 w 85326"/>
                <a:gd name="connsiteY2" fmla="*/ 37084 h 122750"/>
                <a:gd name="connsiteX3" fmla="*/ 41307 w 85326"/>
                <a:gd name="connsiteY3" fmla="*/ 24377 h 122750"/>
                <a:gd name="connsiteX4" fmla="*/ 27940 w 85326"/>
                <a:gd name="connsiteY4" fmla="*/ 42507 h 122750"/>
                <a:gd name="connsiteX5" fmla="*/ 0 w 85326"/>
                <a:gd name="connsiteY5" fmla="*/ 42507 h 122750"/>
                <a:gd name="connsiteX6" fmla="*/ 42658 w 85326"/>
                <a:gd name="connsiteY6" fmla="*/ 0 h 122750"/>
                <a:gd name="connsiteX7" fmla="*/ 83293 w 85326"/>
                <a:gd name="connsiteY7" fmla="*/ 35730 h 122750"/>
                <a:gd name="connsiteX8" fmla="*/ 56884 w 85326"/>
                <a:gd name="connsiteY8" fmla="*/ 81781 h 122750"/>
                <a:gd name="connsiteX9" fmla="*/ 39274 w 85326"/>
                <a:gd name="connsiteY9" fmla="*/ 99205 h 122750"/>
                <a:gd name="connsiteX10" fmla="*/ 85326 w 85326"/>
                <a:gd name="connsiteY10" fmla="*/ 99205 h 122750"/>
                <a:gd name="connsiteX11" fmla="*/ 85326 w 85326"/>
                <a:gd name="connsiteY11" fmla="*/ 122751 h 122750"/>
                <a:gd name="connsiteX12" fmla="*/ 337 w 85326"/>
                <a:gd name="connsiteY12" fmla="*/ 122751 h 122750"/>
                <a:gd name="connsiteX13" fmla="*/ 337 w 85326"/>
                <a:gd name="connsiteY13" fmla="*/ 101758 h 122750"/>
                <a:gd name="connsiteX14" fmla="*/ 337 w 85326"/>
                <a:gd name="connsiteY14" fmla="*/ 101777 h 122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85326" h="122750">
                  <a:moveTo>
                    <a:pt x="337" y="101777"/>
                  </a:moveTo>
                  <a:lnTo>
                    <a:pt x="31489" y="71462"/>
                  </a:lnTo>
                  <a:cubicBezTo>
                    <a:pt x="48260" y="55028"/>
                    <a:pt x="53834" y="46906"/>
                    <a:pt x="53834" y="37084"/>
                  </a:cubicBezTo>
                  <a:cubicBezTo>
                    <a:pt x="53834" y="29299"/>
                    <a:pt x="49931" y="24377"/>
                    <a:pt x="41307" y="24377"/>
                  </a:cubicBezTo>
                  <a:cubicBezTo>
                    <a:pt x="33178" y="24377"/>
                    <a:pt x="28283" y="30809"/>
                    <a:pt x="27940" y="42507"/>
                  </a:cubicBezTo>
                  <a:lnTo>
                    <a:pt x="0" y="42507"/>
                  </a:lnTo>
                  <a:cubicBezTo>
                    <a:pt x="495" y="12865"/>
                    <a:pt x="19818" y="0"/>
                    <a:pt x="42658" y="0"/>
                  </a:cubicBezTo>
                  <a:cubicBezTo>
                    <a:pt x="70764" y="0"/>
                    <a:pt x="83293" y="16434"/>
                    <a:pt x="83293" y="35730"/>
                  </a:cubicBezTo>
                  <a:cubicBezTo>
                    <a:pt x="83293" y="50971"/>
                    <a:pt x="76860" y="62318"/>
                    <a:pt x="56884" y="81781"/>
                  </a:cubicBezTo>
                  <a:lnTo>
                    <a:pt x="39274" y="99205"/>
                  </a:lnTo>
                  <a:lnTo>
                    <a:pt x="85326" y="99205"/>
                  </a:lnTo>
                  <a:lnTo>
                    <a:pt x="85326" y="122751"/>
                  </a:lnTo>
                  <a:lnTo>
                    <a:pt x="337" y="122751"/>
                  </a:lnTo>
                  <a:lnTo>
                    <a:pt x="337" y="101758"/>
                  </a:lnTo>
                  <a:lnTo>
                    <a:pt x="337" y="101777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19" name="Free-form: Shape 21">
              <a:extLst>
                <a:ext uri="{FF2B5EF4-FFF2-40B4-BE49-F238E27FC236}">
                  <a16:creationId xmlns:a16="http://schemas.microsoft.com/office/drawing/2014/main" id="{4BB33F1E-F0C5-D6F9-1492-5CF523771E88}"/>
                </a:ext>
              </a:extLst>
            </p:cNvPr>
            <p:cNvSpPr/>
            <p:nvPr/>
          </p:nvSpPr>
          <p:spPr>
            <a:xfrm>
              <a:off x="11722346" y="548071"/>
              <a:ext cx="87712" cy="123767"/>
            </a:xfrm>
            <a:custGeom>
              <a:avLst/>
              <a:gdLst>
                <a:gd name="connsiteX0" fmla="*/ 44196 w 87712"/>
                <a:gd name="connsiteY0" fmla="*/ 123768 h 123767"/>
                <a:gd name="connsiteX1" fmla="*/ 0 w 87712"/>
                <a:gd name="connsiteY1" fmla="*/ 81446 h 123767"/>
                <a:gd name="connsiteX2" fmla="*/ 13724 w 87712"/>
                <a:gd name="connsiteY2" fmla="*/ 42844 h 123767"/>
                <a:gd name="connsiteX3" fmla="*/ 42686 w 87712"/>
                <a:gd name="connsiteY3" fmla="*/ 0 h 123767"/>
                <a:gd name="connsiteX4" fmla="*/ 74353 w 87712"/>
                <a:gd name="connsiteY4" fmla="*/ 0 h 123767"/>
                <a:gd name="connsiteX5" fmla="*/ 43022 w 87712"/>
                <a:gd name="connsiteY5" fmla="*/ 44356 h 123767"/>
                <a:gd name="connsiteX6" fmla="*/ 51149 w 87712"/>
                <a:gd name="connsiteY6" fmla="*/ 43524 h 123767"/>
                <a:gd name="connsiteX7" fmla="*/ 87712 w 87712"/>
                <a:gd name="connsiteY7" fmla="*/ 82118 h 123767"/>
                <a:gd name="connsiteX8" fmla="*/ 44196 w 87712"/>
                <a:gd name="connsiteY8" fmla="*/ 123768 h 123767"/>
                <a:gd name="connsiteX9" fmla="*/ 27090 w 87712"/>
                <a:gd name="connsiteY9" fmla="*/ 82278 h 123767"/>
                <a:gd name="connsiteX10" fmla="*/ 44196 w 87712"/>
                <a:gd name="connsiteY10" fmla="*/ 99549 h 123767"/>
                <a:gd name="connsiteX11" fmla="*/ 60967 w 87712"/>
                <a:gd name="connsiteY11" fmla="*/ 82278 h 123767"/>
                <a:gd name="connsiteX12" fmla="*/ 44196 w 87712"/>
                <a:gd name="connsiteY12" fmla="*/ 65171 h 123767"/>
                <a:gd name="connsiteX13" fmla="*/ 27090 w 87712"/>
                <a:gd name="connsiteY13" fmla="*/ 82278 h 1237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87712" h="123767">
                  <a:moveTo>
                    <a:pt x="44196" y="123768"/>
                  </a:moveTo>
                  <a:cubicBezTo>
                    <a:pt x="17947" y="123768"/>
                    <a:pt x="0" y="106337"/>
                    <a:pt x="0" y="81446"/>
                  </a:cubicBezTo>
                  <a:cubicBezTo>
                    <a:pt x="0" y="69412"/>
                    <a:pt x="3907" y="57227"/>
                    <a:pt x="13724" y="42844"/>
                  </a:cubicBezTo>
                  <a:lnTo>
                    <a:pt x="42686" y="0"/>
                  </a:lnTo>
                  <a:lnTo>
                    <a:pt x="74353" y="0"/>
                  </a:lnTo>
                  <a:lnTo>
                    <a:pt x="43022" y="44356"/>
                  </a:lnTo>
                  <a:cubicBezTo>
                    <a:pt x="45728" y="43861"/>
                    <a:pt x="48439" y="43524"/>
                    <a:pt x="51149" y="43524"/>
                  </a:cubicBezTo>
                  <a:cubicBezTo>
                    <a:pt x="72143" y="43524"/>
                    <a:pt x="87712" y="57740"/>
                    <a:pt x="87712" y="82118"/>
                  </a:cubicBezTo>
                  <a:cubicBezTo>
                    <a:pt x="87712" y="106502"/>
                    <a:pt x="68910" y="123768"/>
                    <a:pt x="44196" y="123768"/>
                  </a:cubicBezTo>
                  <a:close/>
                  <a:moveTo>
                    <a:pt x="27090" y="82278"/>
                  </a:moveTo>
                  <a:cubicBezTo>
                    <a:pt x="27090" y="92774"/>
                    <a:pt x="33681" y="99549"/>
                    <a:pt x="44196" y="99549"/>
                  </a:cubicBezTo>
                  <a:cubicBezTo>
                    <a:pt x="54712" y="99549"/>
                    <a:pt x="60967" y="92774"/>
                    <a:pt x="60967" y="82278"/>
                  </a:cubicBezTo>
                  <a:cubicBezTo>
                    <a:pt x="60967" y="71780"/>
                    <a:pt x="54535" y="65171"/>
                    <a:pt x="44196" y="65171"/>
                  </a:cubicBezTo>
                  <a:cubicBezTo>
                    <a:pt x="33858" y="65171"/>
                    <a:pt x="27090" y="71946"/>
                    <a:pt x="27090" y="82278"/>
                  </a:cubicBez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20" name="Free-form: Shape 22">
              <a:extLst>
                <a:ext uri="{FF2B5EF4-FFF2-40B4-BE49-F238E27FC236}">
                  <a16:creationId xmlns:a16="http://schemas.microsoft.com/office/drawing/2014/main" id="{208A8007-397F-6318-7403-42A8ED87F6FE}"/>
                </a:ext>
              </a:extLst>
            </p:cNvPr>
            <p:cNvSpPr/>
            <p:nvPr/>
          </p:nvSpPr>
          <p:spPr>
            <a:xfrm>
              <a:off x="10833011" y="332467"/>
              <a:ext cx="107651" cy="108190"/>
            </a:xfrm>
            <a:custGeom>
              <a:avLst/>
              <a:gdLst>
                <a:gd name="connsiteX0" fmla="*/ 85884 w 107651"/>
                <a:gd name="connsiteY0" fmla="*/ 108171 h 108190"/>
                <a:gd name="connsiteX1" fmla="*/ 0 w 107651"/>
                <a:gd name="connsiteY1" fmla="*/ 21690 h 108190"/>
                <a:gd name="connsiteX2" fmla="*/ 21850 w 107651"/>
                <a:gd name="connsiteY2" fmla="*/ 0 h 108190"/>
                <a:gd name="connsiteX3" fmla="*/ 107651 w 107651"/>
                <a:gd name="connsiteY3" fmla="*/ 86423 h 108190"/>
                <a:gd name="connsiteX4" fmla="*/ 85884 w 107651"/>
                <a:gd name="connsiteY4" fmla="*/ 108191 h 108190"/>
                <a:gd name="connsiteX5" fmla="*/ 85884 w 107651"/>
                <a:gd name="connsiteY5" fmla="*/ 108171 h 1081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7651" h="108190">
                  <a:moveTo>
                    <a:pt x="85884" y="108171"/>
                  </a:moveTo>
                  <a:lnTo>
                    <a:pt x="0" y="21690"/>
                  </a:lnTo>
                  <a:lnTo>
                    <a:pt x="21850" y="0"/>
                  </a:lnTo>
                  <a:lnTo>
                    <a:pt x="107651" y="86423"/>
                  </a:lnTo>
                  <a:cubicBezTo>
                    <a:pt x="99670" y="92754"/>
                    <a:pt x="92335" y="100044"/>
                    <a:pt x="85884" y="108191"/>
                  </a:cubicBezTo>
                  <a:lnTo>
                    <a:pt x="85884" y="108171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21" name="Free-form: Shape 23">
              <a:extLst>
                <a:ext uri="{FF2B5EF4-FFF2-40B4-BE49-F238E27FC236}">
                  <a16:creationId xmlns:a16="http://schemas.microsoft.com/office/drawing/2014/main" id="{5BE7B489-A970-5A2F-4A38-A521CE94AEEA}"/>
                </a:ext>
              </a:extLst>
            </p:cNvPr>
            <p:cNvSpPr/>
            <p:nvPr/>
          </p:nvSpPr>
          <p:spPr>
            <a:xfrm>
              <a:off x="10913136" y="282097"/>
              <a:ext cx="74651" cy="124263"/>
            </a:xfrm>
            <a:custGeom>
              <a:avLst/>
              <a:gdLst>
                <a:gd name="connsiteX0" fmla="*/ 46172 w 74651"/>
                <a:gd name="connsiteY0" fmla="*/ 124263 h 124263"/>
                <a:gd name="connsiteX1" fmla="*/ 0 w 74651"/>
                <a:gd name="connsiteY1" fmla="*/ 11689 h 124263"/>
                <a:gd name="connsiteX2" fmla="*/ 28506 w 74651"/>
                <a:gd name="connsiteY2" fmla="*/ 0 h 124263"/>
                <a:gd name="connsiteX3" fmla="*/ 74652 w 74651"/>
                <a:gd name="connsiteY3" fmla="*/ 112534 h 124263"/>
                <a:gd name="connsiteX4" fmla="*/ 46172 w 74651"/>
                <a:gd name="connsiteY4" fmla="*/ 124243 h 124263"/>
                <a:gd name="connsiteX5" fmla="*/ 46172 w 74651"/>
                <a:gd name="connsiteY5" fmla="*/ 124263 h 124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4651" h="124263">
                  <a:moveTo>
                    <a:pt x="46172" y="124263"/>
                  </a:moveTo>
                  <a:lnTo>
                    <a:pt x="0" y="11689"/>
                  </a:lnTo>
                  <a:lnTo>
                    <a:pt x="28506" y="0"/>
                  </a:lnTo>
                  <a:lnTo>
                    <a:pt x="74652" y="112534"/>
                  </a:lnTo>
                  <a:cubicBezTo>
                    <a:pt x="64752" y="115360"/>
                    <a:pt x="55176" y="119266"/>
                    <a:pt x="46172" y="124243"/>
                  </a:cubicBezTo>
                  <a:lnTo>
                    <a:pt x="46172" y="124263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22" name="Free-form: Shape 24">
              <a:extLst>
                <a:ext uri="{FF2B5EF4-FFF2-40B4-BE49-F238E27FC236}">
                  <a16:creationId xmlns:a16="http://schemas.microsoft.com/office/drawing/2014/main" id="{9A3C162C-D0C6-0C3C-B5B9-FE4D04A8DC1F}"/>
                </a:ext>
              </a:extLst>
            </p:cNvPr>
            <p:cNvSpPr/>
            <p:nvPr/>
          </p:nvSpPr>
          <p:spPr>
            <a:xfrm>
              <a:off x="11009858" y="268691"/>
              <a:ext cx="31210" cy="121575"/>
            </a:xfrm>
            <a:custGeom>
              <a:avLst/>
              <a:gdLst>
                <a:gd name="connsiteX0" fmla="*/ 0 w 31210"/>
                <a:gd name="connsiteY0" fmla="*/ 121576 h 121575"/>
                <a:gd name="connsiteX1" fmla="*/ 420 w 31210"/>
                <a:gd name="connsiteY1" fmla="*/ 0 h 121575"/>
                <a:gd name="connsiteX2" fmla="*/ 31210 w 31210"/>
                <a:gd name="connsiteY2" fmla="*/ 101 h 121575"/>
                <a:gd name="connsiteX3" fmla="*/ 30791 w 31210"/>
                <a:gd name="connsiteY3" fmla="*/ 121475 h 121575"/>
                <a:gd name="connsiteX4" fmla="*/ 0 w 31210"/>
                <a:gd name="connsiteY4" fmla="*/ 121558 h 121575"/>
                <a:gd name="connsiteX5" fmla="*/ 0 w 31210"/>
                <a:gd name="connsiteY5" fmla="*/ 121576 h 121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1210" h="121575">
                  <a:moveTo>
                    <a:pt x="0" y="121576"/>
                  </a:moveTo>
                  <a:lnTo>
                    <a:pt x="420" y="0"/>
                  </a:lnTo>
                  <a:lnTo>
                    <a:pt x="31210" y="101"/>
                  </a:lnTo>
                  <a:lnTo>
                    <a:pt x="30791" y="121475"/>
                  </a:lnTo>
                  <a:cubicBezTo>
                    <a:pt x="20454" y="120262"/>
                    <a:pt x="10142" y="120402"/>
                    <a:pt x="0" y="121558"/>
                  </a:cubicBezTo>
                  <a:lnTo>
                    <a:pt x="0" y="121576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23" name="Free-form: Shape 25">
              <a:extLst>
                <a:ext uri="{FF2B5EF4-FFF2-40B4-BE49-F238E27FC236}">
                  <a16:creationId xmlns:a16="http://schemas.microsoft.com/office/drawing/2014/main" id="{862EF115-F198-FF62-D969-F8D4097EAB2E}"/>
                </a:ext>
              </a:extLst>
            </p:cNvPr>
            <p:cNvSpPr/>
            <p:nvPr/>
          </p:nvSpPr>
          <p:spPr>
            <a:xfrm>
              <a:off x="11062758" y="282695"/>
              <a:ext cx="75285" cy="123944"/>
            </a:xfrm>
            <a:custGeom>
              <a:avLst/>
              <a:gdLst>
                <a:gd name="connsiteX0" fmla="*/ 14580 w 75285"/>
                <a:gd name="connsiteY0" fmla="*/ 117113 h 123944"/>
                <a:gd name="connsiteX1" fmla="*/ 0 w 75285"/>
                <a:gd name="connsiteY1" fmla="*/ 112052 h 123944"/>
                <a:gd name="connsiteX2" fmla="*/ 46864 w 75285"/>
                <a:gd name="connsiteY2" fmla="*/ 0 h 123944"/>
                <a:gd name="connsiteX3" fmla="*/ 75285 w 75285"/>
                <a:gd name="connsiteY3" fmla="*/ 11887 h 123944"/>
                <a:gd name="connsiteX4" fmla="*/ 28423 w 75285"/>
                <a:gd name="connsiteY4" fmla="*/ 123944 h 123944"/>
                <a:gd name="connsiteX5" fmla="*/ 14580 w 75285"/>
                <a:gd name="connsiteY5" fmla="*/ 117113 h 1239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5285" h="123944">
                  <a:moveTo>
                    <a:pt x="14580" y="117113"/>
                  </a:moveTo>
                  <a:cubicBezTo>
                    <a:pt x="9760" y="115099"/>
                    <a:pt x="4904" y="113486"/>
                    <a:pt x="0" y="112052"/>
                  </a:cubicBezTo>
                  <a:lnTo>
                    <a:pt x="46864" y="0"/>
                  </a:lnTo>
                  <a:lnTo>
                    <a:pt x="75285" y="11887"/>
                  </a:lnTo>
                  <a:lnTo>
                    <a:pt x="28423" y="123944"/>
                  </a:lnTo>
                  <a:cubicBezTo>
                    <a:pt x="23978" y="121457"/>
                    <a:pt x="19399" y="119126"/>
                    <a:pt x="14580" y="117113"/>
                  </a:cubicBez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24" name="Free-form: Shape 26">
              <a:extLst>
                <a:ext uri="{FF2B5EF4-FFF2-40B4-BE49-F238E27FC236}">
                  <a16:creationId xmlns:a16="http://schemas.microsoft.com/office/drawing/2014/main" id="{29A6223B-6586-DC7E-7755-0E46BE98901E}"/>
                </a:ext>
              </a:extLst>
            </p:cNvPr>
            <p:cNvSpPr/>
            <p:nvPr/>
          </p:nvSpPr>
          <p:spPr>
            <a:xfrm>
              <a:off x="11109944" y="333639"/>
              <a:ext cx="107829" cy="107519"/>
            </a:xfrm>
            <a:custGeom>
              <a:avLst/>
              <a:gdLst>
                <a:gd name="connsiteX0" fmla="*/ 0 w 107829"/>
                <a:gd name="connsiteY0" fmla="*/ 85529 h 107519"/>
                <a:gd name="connsiteX1" fmla="*/ 86125 w 107829"/>
                <a:gd name="connsiteY1" fmla="*/ 0 h 107519"/>
                <a:gd name="connsiteX2" fmla="*/ 107830 w 107829"/>
                <a:gd name="connsiteY2" fmla="*/ 21852 h 107519"/>
                <a:gd name="connsiteX3" fmla="*/ 21570 w 107829"/>
                <a:gd name="connsiteY3" fmla="*/ 107519 h 107519"/>
                <a:gd name="connsiteX4" fmla="*/ 0 w 107829"/>
                <a:gd name="connsiteY4" fmla="*/ 85529 h 1075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7829" h="107519">
                  <a:moveTo>
                    <a:pt x="0" y="85529"/>
                  </a:moveTo>
                  <a:lnTo>
                    <a:pt x="86125" y="0"/>
                  </a:lnTo>
                  <a:lnTo>
                    <a:pt x="107830" y="21852"/>
                  </a:lnTo>
                  <a:lnTo>
                    <a:pt x="21570" y="107519"/>
                  </a:lnTo>
                  <a:cubicBezTo>
                    <a:pt x="15277" y="99493"/>
                    <a:pt x="8127" y="92045"/>
                    <a:pt x="0" y="85529"/>
                  </a:cubicBez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25" name="Free-form: Shape 27">
              <a:extLst>
                <a:ext uri="{FF2B5EF4-FFF2-40B4-BE49-F238E27FC236}">
                  <a16:creationId xmlns:a16="http://schemas.microsoft.com/office/drawing/2014/main" id="{45CC5C56-DB56-7B44-D19F-742D0EAD49C2}"/>
                </a:ext>
              </a:extLst>
            </p:cNvPr>
            <p:cNvSpPr/>
            <p:nvPr/>
          </p:nvSpPr>
          <p:spPr>
            <a:xfrm>
              <a:off x="11143883" y="413787"/>
              <a:ext cx="124225" cy="74674"/>
            </a:xfrm>
            <a:custGeom>
              <a:avLst/>
              <a:gdLst>
                <a:gd name="connsiteX0" fmla="*/ 0 w 124225"/>
                <a:gd name="connsiteY0" fmla="*/ 46152 h 74674"/>
                <a:gd name="connsiteX1" fmla="*/ 112535 w 124225"/>
                <a:gd name="connsiteY1" fmla="*/ 0 h 74674"/>
                <a:gd name="connsiteX2" fmla="*/ 124226 w 124225"/>
                <a:gd name="connsiteY2" fmla="*/ 28505 h 74674"/>
                <a:gd name="connsiteX3" fmla="*/ 11652 w 124225"/>
                <a:gd name="connsiteY3" fmla="*/ 74675 h 74674"/>
                <a:gd name="connsiteX4" fmla="*/ 0 w 124225"/>
                <a:gd name="connsiteY4" fmla="*/ 46170 h 74674"/>
                <a:gd name="connsiteX5" fmla="*/ 0 w 124225"/>
                <a:gd name="connsiteY5" fmla="*/ 46152 h 74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4225" h="74674">
                  <a:moveTo>
                    <a:pt x="0" y="46152"/>
                  </a:moveTo>
                  <a:lnTo>
                    <a:pt x="112535" y="0"/>
                  </a:lnTo>
                  <a:lnTo>
                    <a:pt x="124226" y="28505"/>
                  </a:lnTo>
                  <a:lnTo>
                    <a:pt x="11652" y="74675"/>
                  </a:lnTo>
                  <a:cubicBezTo>
                    <a:pt x="8865" y="64757"/>
                    <a:pt x="4921" y="55193"/>
                    <a:pt x="0" y="46170"/>
                  </a:cubicBezTo>
                  <a:lnTo>
                    <a:pt x="0" y="46152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26" name="Free-form: Shape 28">
              <a:extLst>
                <a:ext uri="{FF2B5EF4-FFF2-40B4-BE49-F238E27FC236}">
                  <a16:creationId xmlns:a16="http://schemas.microsoft.com/office/drawing/2014/main" id="{96412F73-ACC4-4470-5DE0-8B58E80D54BC}"/>
                </a:ext>
              </a:extLst>
            </p:cNvPr>
            <p:cNvSpPr/>
            <p:nvPr/>
          </p:nvSpPr>
          <p:spPr>
            <a:xfrm>
              <a:off x="11159541" y="510926"/>
              <a:ext cx="121990" cy="30790"/>
            </a:xfrm>
            <a:custGeom>
              <a:avLst/>
              <a:gdLst>
                <a:gd name="connsiteX0" fmla="*/ 121971 w 121990"/>
                <a:gd name="connsiteY0" fmla="*/ 0 h 30790"/>
                <a:gd name="connsiteX1" fmla="*/ 121870 w 121990"/>
                <a:gd name="connsiteY1" fmla="*/ 30791 h 30790"/>
                <a:gd name="connsiteX2" fmla="*/ 0 w 121990"/>
                <a:gd name="connsiteY2" fmla="*/ 30791 h 30790"/>
                <a:gd name="connsiteX3" fmla="*/ 217 w 121990"/>
                <a:gd name="connsiteY3" fmla="*/ 0 h 30790"/>
                <a:gd name="connsiteX4" fmla="*/ 121991 w 121990"/>
                <a:gd name="connsiteY4" fmla="*/ 0 h 30790"/>
                <a:gd name="connsiteX5" fmla="*/ 121971 w 121990"/>
                <a:gd name="connsiteY5" fmla="*/ 0 h 307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1990" h="30790">
                  <a:moveTo>
                    <a:pt x="121971" y="0"/>
                  </a:moveTo>
                  <a:lnTo>
                    <a:pt x="121870" y="30791"/>
                  </a:lnTo>
                  <a:lnTo>
                    <a:pt x="0" y="30791"/>
                  </a:lnTo>
                  <a:cubicBezTo>
                    <a:pt x="1252" y="20453"/>
                    <a:pt x="1289" y="10161"/>
                    <a:pt x="217" y="0"/>
                  </a:cubicBezTo>
                  <a:lnTo>
                    <a:pt x="121991" y="0"/>
                  </a:lnTo>
                  <a:lnTo>
                    <a:pt x="121971" y="0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27" name="Free-form: Shape 29">
              <a:extLst>
                <a:ext uri="{FF2B5EF4-FFF2-40B4-BE49-F238E27FC236}">
                  <a16:creationId xmlns:a16="http://schemas.microsoft.com/office/drawing/2014/main" id="{0DE02B14-CF6B-EF12-B81D-231AC91DB943}"/>
                </a:ext>
              </a:extLst>
            </p:cNvPr>
            <p:cNvSpPr/>
            <p:nvPr/>
          </p:nvSpPr>
          <p:spPr>
            <a:xfrm>
              <a:off x="10771643" y="412176"/>
              <a:ext cx="495867" cy="366402"/>
            </a:xfrm>
            <a:custGeom>
              <a:avLst/>
              <a:gdLst>
                <a:gd name="connsiteX0" fmla="*/ 10420 w 495867"/>
                <a:gd name="connsiteY0" fmla="*/ 28404 h 366402"/>
                <a:gd name="connsiteX1" fmla="*/ 50272 w 495867"/>
                <a:gd name="connsiteY1" fmla="*/ 45074 h 366402"/>
                <a:gd name="connsiteX2" fmla="*/ 323 w 495867"/>
                <a:gd name="connsiteY2" fmla="*/ 65545 h 366402"/>
                <a:gd name="connsiteX3" fmla="*/ 12007 w 495867"/>
                <a:gd name="connsiteY3" fmla="*/ 94050 h 366402"/>
                <a:gd name="connsiteX4" fmla="*/ 90450 w 495867"/>
                <a:gd name="connsiteY4" fmla="*/ 61882 h 366402"/>
                <a:gd name="connsiteX5" fmla="*/ 131553 w 495867"/>
                <a:gd name="connsiteY5" fmla="*/ 79070 h 366402"/>
                <a:gd name="connsiteX6" fmla="*/ 81603 w 495867"/>
                <a:gd name="connsiteY6" fmla="*/ 99569 h 366402"/>
                <a:gd name="connsiteX7" fmla="*/ 93294 w 495867"/>
                <a:gd name="connsiteY7" fmla="*/ 128048 h 366402"/>
                <a:gd name="connsiteX8" fmla="*/ 171729 w 495867"/>
                <a:gd name="connsiteY8" fmla="*/ 95879 h 366402"/>
                <a:gd name="connsiteX9" fmla="*/ 212897 w 495867"/>
                <a:gd name="connsiteY9" fmla="*/ 113114 h 366402"/>
                <a:gd name="connsiteX10" fmla="*/ 90086 w 495867"/>
                <a:gd name="connsiteY10" fmla="*/ 163481 h 366402"/>
                <a:gd name="connsiteX11" fmla="*/ 11887 w 495867"/>
                <a:gd name="connsiteY11" fmla="*/ 130759 h 366402"/>
                <a:gd name="connsiteX12" fmla="*/ 0 w 495867"/>
                <a:gd name="connsiteY12" fmla="*/ 159183 h 366402"/>
                <a:gd name="connsiteX13" fmla="*/ 49797 w 495867"/>
                <a:gd name="connsiteY13" fmla="*/ 180011 h 366402"/>
                <a:gd name="connsiteX14" fmla="*/ 9842 w 495867"/>
                <a:gd name="connsiteY14" fmla="*/ 196387 h 366402"/>
                <a:gd name="connsiteX15" fmla="*/ 21514 w 495867"/>
                <a:gd name="connsiteY15" fmla="*/ 224887 h 366402"/>
                <a:gd name="connsiteX16" fmla="*/ 61486 w 495867"/>
                <a:gd name="connsiteY16" fmla="*/ 208496 h 366402"/>
                <a:gd name="connsiteX17" fmla="*/ 40653 w 495867"/>
                <a:gd name="connsiteY17" fmla="*/ 258293 h 366402"/>
                <a:gd name="connsiteX18" fmla="*/ 69075 w 495867"/>
                <a:gd name="connsiteY18" fmla="*/ 270180 h 366402"/>
                <a:gd name="connsiteX19" fmla="*/ 101778 w 495867"/>
                <a:gd name="connsiteY19" fmla="*/ 191961 h 366402"/>
                <a:gd name="connsiteX20" fmla="*/ 143009 w 495867"/>
                <a:gd name="connsiteY20" fmla="*/ 175077 h 366402"/>
                <a:gd name="connsiteX21" fmla="*/ 122173 w 495867"/>
                <a:gd name="connsiteY21" fmla="*/ 224867 h 366402"/>
                <a:gd name="connsiteX22" fmla="*/ 150597 w 495867"/>
                <a:gd name="connsiteY22" fmla="*/ 236741 h 366402"/>
                <a:gd name="connsiteX23" fmla="*/ 183300 w 495867"/>
                <a:gd name="connsiteY23" fmla="*/ 158540 h 366402"/>
                <a:gd name="connsiteX24" fmla="*/ 224594 w 495867"/>
                <a:gd name="connsiteY24" fmla="*/ 141593 h 366402"/>
                <a:gd name="connsiteX25" fmla="*/ 173362 w 495867"/>
                <a:gd name="connsiteY25" fmla="*/ 264065 h 366402"/>
                <a:gd name="connsiteX26" fmla="*/ 94927 w 495867"/>
                <a:gd name="connsiteY26" fmla="*/ 296235 h 366402"/>
                <a:gd name="connsiteX27" fmla="*/ 106623 w 495867"/>
                <a:gd name="connsiteY27" fmla="*/ 324733 h 366402"/>
                <a:gd name="connsiteX28" fmla="*/ 156554 w 495867"/>
                <a:gd name="connsiteY28" fmla="*/ 304236 h 366402"/>
                <a:gd name="connsiteX29" fmla="*/ 139884 w 495867"/>
                <a:gd name="connsiteY29" fmla="*/ 344095 h 366402"/>
                <a:gd name="connsiteX30" fmla="*/ 168301 w 495867"/>
                <a:gd name="connsiteY30" fmla="*/ 355982 h 366402"/>
                <a:gd name="connsiteX31" fmla="*/ 184976 w 495867"/>
                <a:gd name="connsiteY31" fmla="*/ 316123 h 366402"/>
                <a:gd name="connsiteX32" fmla="*/ 205449 w 495867"/>
                <a:gd name="connsiteY32" fmla="*/ 366066 h 366402"/>
                <a:gd name="connsiteX33" fmla="*/ 233954 w 495867"/>
                <a:gd name="connsiteY33" fmla="*/ 354388 h 366402"/>
                <a:gd name="connsiteX34" fmla="*/ 201785 w 495867"/>
                <a:gd name="connsiteY34" fmla="*/ 275953 h 366402"/>
                <a:gd name="connsiteX35" fmla="*/ 218975 w 495867"/>
                <a:gd name="connsiteY35" fmla="*/ 234850 h 366402"/>
                <a:gd name="connsiteX36" fmla="*/ 239453 w 495867"/>
                <a:gd name="connsiteY36" fmla="*/ 284780 h 366402"/>
                <a:gd name="connsiteX37" fmla="*/ 267952 w 495867"/>
                <a:gd name="connsiteY37" fmla="*/ 273089 h 366402"/>
                <a:gd name="connsiteX38" fmla="*/ 235789 w 495867"/>
                <a:gd name="connsiteY38" fmla="*/ 194654 h 366402"/>
                <a:gd name="connsiteX39" fmla="*/ 253011 w 495867"/>
                <a:gd name="connsiteY39" fmla="*/ 153481 h 366402"/>
                <a:gd name="connsiteX40" fmla="*/ 303386 w 495867"/>
                <a:gd name="connsiteY40" fmla="*/ 276289 h 366402"/>
                <a:gd name="connsiteX41" fmla="*/ 270656 w 495867"/>
                <a:gd name="connsiteY41" fmla="*/ 354508 h 366402"/>
                <a:gd name="connsiteX42" fmla="*/ 299080 w 495867"/>
                <a:gd name="connsiteY42" fmla="*/ 366403 h 366402"/>
                <a:gd name="connsiteX43" fmla="*/ 319895 w 495867"/>
                <a:gd name="connsiteY43" fmla="*/ 316606 h 366402"/>
                <a:gd name="connsiteX44" fmla="*/ 336285 w 495867"/>
                <a:gd name="connsiteY44" fmla="*/ 356560 h 366402"/>
                <a:gd name="connsiteX45" fmla="*/ 364789 w 495867"/>
                <a:gd name="connsiteY45" fmla="*/ 344875 h 366402"/>
                <a:gd name="connsiteX46" fmla="*/ 348393 w 495867"/>
                <a:gd name="connsiteY46" fmla="*/ 304915 h 366402"/>
                <a:gd name="connsiteX47" fmla="*/ 398190 w 495867"/>
                <a:gd name="connsiteY47" fmla="*/ 325750 h 366402"/>
                <a:gd name="connsiteX48" fmla="*/ 410085 w 495867"/>
                <a:gd name="connsiteY48" fmla="*/ 297326 h 366402"/>
                <a:gd name="connsiteX49" fmla="*/ 331865 w 495867"/>
                <a:gd name="connsiteY49" fmla="*/ 264605 h 366402"/>
                <a:gd name="connsiteX50" fmla="*/ 314954 w 495867"/>
                <a:gd name="connsiteY50" fmla="*/ 223394 h 366402"/>
                <a:gd name="connsiteX51" fmla="*/ 364772 w 495867"/>
                <a:gd name="connsiteY51" fmla="*/ 244228 h 366402"/>
                <a:gd name="connsiteX52" fmla="*/ 376639 w 495867"/>
                <a:gd name="connsiteY52" fmla="*/ 215806 h 366402"/>
                <a:gd name="connsiteX53" fmla="*/ 298445 w 495867"/>
                <a:gd name="connsiteY53" fmla="*/ 183103 h 366402"/>
                <a:gd name="connsiteX54" fmla="*/ 281516 w 495867"/>
                <a:gd name="connsiteY54" fmla="*/ 141815 h 366402"/>
                <a:gd name="connsiteX55" fmla="*/ 403971 w 495867"/>
                <a:gd name="connsiteY55" fmla="*/ 193021 h 366402"/>
                <a:gd name="connsiteX56" fmla="*/ 436133 w 495867"/>
                <a:gd name="connsiteY56" fmla="*/ 271451 h 366402"/>
                <a:gd name="connsiteX57" fmla="*/ 464618 w 495867"/>
                <a:gd name="connsiteY57" fmla="*/ 259780 h 366402"/>
                <a:gd name="connsiteX58" fmla="*/ 444140 w 495867"/>
                <a:gd name="connsiteY58" fmla="*/ 209830 h 366402"/>
                <a:gd name="connsiteX59" fmla="*/ 483994 w 495867"/>
                <a:gd name="connsiteY59" fmla="*/ 226505 h 366402"/>
                <a:gd name="connsiteX60" fmla="*/ 495868 w 495867"/>
                <a:gd name="connsiteY60" fmla="*/ 198101 h 366402"/>
                <a:gd name="connsiteX61" fmla="*/ 22307 w 495867"/>
                <a:gd name="connsiteY61" fmla="*/ 0 h 366402"/>
                <a:gd name="connsiteX62" fmla="*/ 10420 w 495867"/>
                <a:gd name="connsiteY62" fmla="*/ 28404 h 3664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</a:cxnLst>
              <a:rect l="l" t="t" r="r" b="b"/>
              <a:pathLst>
                <a:path w="495867" h="366402">
                  <a:moveTo>
                    <a:pt x="10420" y="28404"/>
                  </a:moveTo>
                  <a:lnTo>
                    <a:pt x="50272" y="45074"/>
                  </a:lnTo>
                  <a:lnTo>
                    <a:pt x="323" y="65545"/>
                  </a:lnTo>
                  <a:lnTo>
                    <a:pt x="12007" y="94050"/>
                  </a:lnTo>
                  <a:lnTo>
                    <a:pt x="90450" y="61882"/>
                  </a:lnTo>
                  <a:lnTo>
                    <a:pt x="131553" y="79070"/>
                  </a:lnTo>
                  <a:lnTo>
                    <a:pt x="81603" y="99569"/>
                  </a:lnTo>
                  <a:lnTo>
                    <a:pt x="93294" y="128048"/>
                  </a:lnTo>
                  <a:lnTo>
                    <a:pt x="171729" y="95879"/>
                  </a:lnTo>
                  <a:lnTo>
                    <a:pt x="212897" y="113114"/>
                  </a:lnTo>
                  <a:lnTo>
                    <a:pt x="90086" y="163481"/>
                  </a:lnTo>
                  <a:lnTo>
                    <a:pt x="11887" y="130759"/>
                  </a:lnTo>
                  <a:lnTo>
                    <a:pt x="0" y="159183"/>
                  </a:lnTo>
                  <a:lnTo>
                    <a:pt x="49797" y="180011"/>
                  </a:lnTo>
                  <a:lnTo>
                    <a:pt x="9842" y="196387"/>
                  </a:lnTo>
                  <a:lnTo>
                    <a:pt x="21514" y="224887"/>
                  </a:lnTo>
                  <a:lnTo>
                    <a:pt x="61486" y="208496"/>
                  </a:lnTo>
                  <a:lnTo>
                    <a:pt x="40653" y="258293"/>
                  </a:lnTo>
                  <a:lnTo>
                    <a:pt x="69075" y="270180"/>
                  </a:lnTo>
                  <a:lnTo>
                    <a:pt x="101778" y="191961"/>
                  </a:lnTo>
                  <a:lnTo>
                    <a:pt x="143009" y="175077"/>
                  </a:lnTo>
                  <a:lnTo>
                    <a:pt x="122173" y="224867"/>
                  </a:lnTo>
                  <a:lnTo>
                    <a:pt x="150597" y="236741"/>
                  </a:lnTo>
                  <a:lnTo>
                    <a:pt x="183300" y="158540"/>
                  </a:lnTo>
                  <a:lnTo>
                    <a:pt x="224594" y="141593"/>
                  </a:lnTo>
                  <a:lnTo>
                    <a:pt x="173362" y="264065"/>
                  </a:lnTo>
                  <a:lnTo>
                    <a:pt x="94927" y="296235"/>
                  </a:lnTo>
                  <a:lnTo>
                    <a:pt x="106623" y="324733"/>
                  </a:lnTo>
                  <a:lnTo>
                    <a:pt x="156554" y="304236"/>
                  </a:lnTo>
                  <a:lnTo>
                    <a:pt x="139884" y="344095"/>
                  </a:lnTo>
                  <a:lnTo>
                    <a:pt x="168301" y="355982"/>
                  </a:lnTo>
                  <a:lnTo>
                    <a:pt x="184976" y="316123"/>
                  </a:lnTo>
                  <a:lnTo>
                    <a:pt x="205449" y="366066"/>
                  </a:lnTo>
                  <a:lnTo>
                    <a:pt x="233954" y="354388"/>
                  </a:lnTo>
                  <a:lnTo>
                    <a:pt x="201785" y="275953"/>
                  </a:lnTo>
                  <a:lnTo>
                    <a:pt x="218975" y="234850"/>
                  </a:lnTo>
                  <a:lnTo>
                    <a:pt x="239453" y="284780"/>
                  </a:lnTo>
                  <a:lnTo>
                    <a:pt x="267952" y="273089"/>
                  </a:lnTo>
                  <a:lnTo>
                    <a:pt x="235789" y="194654"/>
                  </a:lnTo>
                  <a:lnTo>
                    <a:pt x="253011" y="153481"/>
                  </a:lnTo>
                  <a:lnTo>
                    <a:pt x="303386" y="276289"/>
                  </a:lnTo>
                  <a:lnTo>
                    <a:pt x="270656" y="354508"/>
                  </a:lnTo>
                  <a:lnTo>
                    <a:pt x="299080" y="366403"/>
                  </a:lnTo>
                  <a:lnTo>
                    <a:pt x="319895" y="316606"/>
                  </a:lnTo>
                  <a:lnTo>
                    <a:pt x="336285" y="356560"/>
                  </a:lnTo>
                  <a:lnTo>
                    <a:pt x="364789" y="344875"/>
                  </a:lnTo>
                  <a:lnTo>
                    <a:pt x="348393" y="304915"/>
                  </a:lnTo>
                  <a:lnTo>
                    <a:pt x="398190" y="325750"/>
                  </a:lnTo>
                  <a:lnTo>
                    <a:pt x="410085" y="297326"/>
                  </a:lnTo>
                  <a:lnTo>
                    <a:pt x="331865" y="264605"/>
                  </a:lnTo>
                  <a:lnTo>
                    <a:pt x="314954" y="223394"/>
                  </a:lnTo>
                  <a:lnTo>
                    <a:pt x="364772" y="244228"/>
                  </a:lnTo>
                  <a:lnTo>
                    <a:pt x="376639" y="215806"/>
                  </a:lnTo>
                  <a:lnTo>
                    <a:pt x="298445" y="183103"/>
                  </a:lnTo>
                  <a:lnTo>
                    <a:pt x="281516" y="141815"/>
                  </a:lnTo>
                  <a:lnTo>
                    <a:pt x="403971" y="193021"/>
                  </a:lnTo>
                  <a:lnTo>
                    <a:pt x="436133" y="271451"/>
                  </a:lnTo>
                  <a:lnTo>
                    <a:pt x="464618" y="259780"/>
                  </a:lnTo>
                  <a:lnTo>
                    <a:pt x="444140" y="209830"/>
                  </a:lnTo>
                  <a:lnTo>
                    <a:pt x="483994" y="226505"/>
                  </a:lnTo>
                  <a:lnTo>
                    <a:pt x="495868" y="198101"/>
                  </a:lnTo>
                  <a:lnTo>
                    <a:pt x="22307" y="0"/>
                  </a:lnTo>
                  <a:lnTo>
                    <a:pt x="10420" y="28404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816070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with Imag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7">
            <a:extLst>
              <a:ext uri="{FF2B5EF4-FFF2-40B4-BE49-F238E27FC236}">
                <a16:creationId xmlns:a16="http://schemas.microsoft.com/office/drawing/2014/main" id="{8D5CF1D5-4485-3582-1477-4D5B40055666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0" y="0"/>
            <a:ext cx="12192000" cy="6858000"/>
          </a:xfrm>
          <a:solidFill>
            <a:schemeClr val="bg1">
              <a:lumMod val="75000"/>
            </a:schemeClr>
          </a:solidFill>
        </p:spPr>
        <p:txBody>
          <a:bodyPr anchor="ctr" anchorCtr="0"/>
          <a:lstStyle>
            <a:lvl1pPr marL="0" indent="0" algn="ctr">
              <a:buNone/>
              <a:defRPr sz="1800"/>
            </a:lvl1pPr>
          </a:lstStyle>
          <a:p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F6E6260-E36C-484A-9F25-1346EC50A8D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25824" y="4006734"/>
            <a:ext cx="11436438" cy="2021981"/>
          </a:xfrm>
        </p:spPr>
        <p:txBody>
          <a:bodyPr anchor="b"/>
          <a:lstStyle>
            <a:lvl1pPr algn="l">
              <a:lnSpc>
                <a:spcPct val="73000"/>
              </a:lnSpc>
              <a:defRPr sz="8000">
                <a:solidFill>
                  <a:schemeClr val="bg1"/>
                </a:solidFill>
              </a:defRPr>
            </a:lvl1pPr>
          </a:lstStyle>
          <a:p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0DD658E-3473-4681-B845-DA52394CB7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F408733-3F8E-45BE-8526-0E0F500B8042}" type="datetimeFigureOut">
              <a:rPr lang="fi-FI" smtClean="0"/>
              <a:pPr/>
              <a:t>26.2.2025</a:t>
            </a:fld>
            <a:endParaRPr lang="fi-FI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1F0338E-FC47-497A-9683-A65DA629F6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fi-FI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FA0F746-8E6A-4C7F-AE36-5BDBE3883D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1160B98-140E-4345-B1A3-2A7247C42973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ADD6F2BD-5577-64D6-4833-08DE1ADACD7D}"/>
              </a:ext>
            </a:extLst>
          </p:cNvPr>
          <p:cNvSpPr>
            <a:spLocks noGrp="1"/>
          </p:cNvSpPr>
          <p:nvPr>
            <p:ph type="body" idx="14"/>
          </p:nvPr>
        </p:nvSpPr>
        <p:spPr>
          <a:xfrm>
            <a:off x="381829" y="223392"/>
            <a:ext cx="4853081" cy="380440"/>
          </a:xfrm>
        </p:spPr>
        <p:txBody>
          <a:bodyPr anchor="ctr" anchorCtr="0"/>
          <a:lstStyle>
            <a:lvl1pPr marL="0" indent="0">
              <a:buNone/>
              <a:defRPr lang="en-GB" sz="900" b="1" kern="1200" cap="all" spc="70" baseline="0" dirty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endParaRPr lang="en-US"/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4B0CBDAC-6A45-4D99-92E1-AE0820505C92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425824" y="2884518"/>
            <a:ext cx="1800000" cy="1137386"/>
          </a:xfrm>
        </p:spPr>
        <p:txBody>
          <a:bodyPr anchor="b"/>
          <a:lstStyle>
            <a:lvl1pPr marL="0" indent="0">
              <a:buNone/>
              <a:defRPr sz="80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00</a:t>
            </a:r>
          </a:p>
        </p:txBody>
      </p:sp>
      <p:sp>
        <p:nvSpPr>
          <p:cNvPr id="32" name="Text Placeholder 2">
            <a:extLst>
              <a:ext uri="{FF2B5EF4-FFF2-40B4-BE49-F238E27FC236}">
                <a16:creationId xmlns:a16="http://schemas.microsoft.com/office/drawing/2014/main" id="{24C60EF4-BA90-2350-3450-CC4C7B9B9019}"/>
              </a:ext>
            </a:extLst>
          </p:cNvPr>
          <p:cNvSpPr>
            <a:spLocks noGrp="1"/>
          </p:cNvSpPr>
          <p:nvPr>
            <p:ph type="body" idx="16" hasCustomPrompt="1"/>
          </p:nvPr>
        </p:nvSpPr>
        <p:spPr>
          <a:xfrm>
            <a:off x="10526400" y="21582"/>
            <a:ext cx="1526400" cy="1004400"/>
          </a:xfr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 anchor="b"/>
          <a:lstStyle>
            <a:lvl1pPr marL="0" indent="0">
              <a:lnSpc>
                <a:spcPct val="0"/>
              </a:lnSpc>
              <a:buNone/>
              <a:defRPr sz="1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44286383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 with Imag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7">
            <a:extLst>
              <a:ext uri="{FF2B5EF4-FFF2-40B4-BE49-F238E27FC236}">
                <a16:creationId xmlns:a16="http://schemas.microsoft.com/office/drawing/2014/main" id="{8D5CF1D5-4485-3582-1477-4D5B40055666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0" y="0"/>
            <a:ext cx="12192000" cy="6858000"/>
          </a:xfrm>
          <a:solidFill>
            <a:schemeClr val="bg1">
              <a:lumMod val="75000"/>
            </a:schemeClr>
          </a:solidFill>
        </p:spPr>
        <p:txBody>
          <a:bodyPr anchor="ctr" anchorCtr="0"/>
          <a:lstStyle>
            <a:lvl1pPr marL="0" indent="0" algn="ctr">
              <a:buNone/>
              <a:defRPr sz="1800"/>
            </a:lvl1pPr>
          </a:lstStyle>
          <a:p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F6E6260-E36C-484A-9F25-1346EC50A8D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25824" y="4006734"/>
            <a:ext cx="11436438" cy="2021981"/>
          </a:xfrm>
        </p:spPr>
        <p:txBody>
          <a:bodyPr anchor="b"/>
          <a:lstStyle>
            <a:lvl1pPr algn="l">
              <a:lnSpc>
                <a:spcPct val="73000"/>
              </a:lnSpc>
              <a:defRPr sz="8000">
                <a:solidFill>
                  <a:schemeClr val="tx1"/>
                </a:solidFill>
              </a:defRPr>
            </a:lvl1pPr>
          </a:lstStyle>
          <a:p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0DD658E-3473-4681-B845-DA52394CB7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BF408733-3F8E-45BE-8526-0E0F500B8042}" type="datetimeFigureOut">
              <a:rPr lang="fi-FI" smtClean="0"/>
              <a:pPr/>
              <a:t>26.2.2025</a:t>
            </a:fld>
            <a:endParaRPr lang="fi-FI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1F0338E-FC47-497A-9683-A65DA629F6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fi-FI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FA0F746-8E6A-4C7F-AE36-5BDBE3883D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31160B98-140E-4345-B1A3-2A7247C42973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ADD6F2BD-5577-64D6-4833-08DE1ADACD7D}"/>
              </a:ext>
            </a:extLst>
          </p:cNvPr>
          <p:cNvSpPr>
            <a:spLocks noGrp="1"/>
          </p:cNvSpPr>
          <p:nvPr>
            <p:ph type="body" idx="14"/>
          </p:nvPr>
        </p:nvSpPr>
        <p:spPr>
          <a:xfrm>
            <a:off x="381829" y="223392"/>
            <a:ext cx="4853081" cy="380440"/>
          </a:xfrm>
        </p:spPr>
        <p:txBody>
          <a:bodyPr anchor="ctr" anchorCtr="0"/>
          <a:lstStyle>
            <a:lvl1pPr marL="0" indent="0">
              <a:buNone/>
              <a:defRPr lang="en-GB" sz="900" b="1" kern="1200" cap="all" spc="70" baseline="0" dirty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endParaRPr lang="en-US"/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4B0CBDAC-6A45-4D99-92E1-AE0820505C92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425824" y="2884518"/>
            <a:ext cx="1800000" cy="1137386"/>
          </a:xfrm>
        </p:spPr>
        <p:txBody>
          <a:bodyPr anchor="b"/>
          <a:lstStyle>
            <a:lvl1pPr marL="0" indent="0">
              <a:buNone/>
              <a:defRPr sz="8000" b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00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C768A14-F7CC-DF6D-D06E-03E4B8E7AB8A}"/>
              </a:ext>
            </a:extLst>
          </p:cNvPr>
          <p:cNvSpPr>
            <a:spLocks noGrp="1"/>
          </p:cNvSpPr>
          <p:nvPr>
            <p:ph type="body" idx="16" hasCustomPrompt="1"/>
          </p:nvPr>
        </p:nvSpPr>
        <p:spPr>
          <a:xfrm>
            <a:off x="10526400" y="21582"/>
            <a:ext cx="1526400" cy="1004400"/>
          </a:xfr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 anchor="b"/>
          <a:lstStyle>
            <a:lvl1pPr marL="0" indent="0">
              <a:lnSpc>
                <a:spcPct val="0"/>
              </a:lnSpc>
              <a:buNone/>
              <a:defRPr sz="1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22996683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with Image 2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3947742A-961F-5F18-4E80-854121BC8BF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2163917" y="-1"/>
            <a:ext cx="10025763" cy="6857988"/>
          </a:xfrm>
          <a:custGeom>
            <a:avLst/>
            <a:gdLst>
              <a:gd name="connsiteX0" fmla="*/ 3428570 w 10025763"/>
              <a:gd name="connsiteY0" fmla="*/ 0 h 6857988"/>
              <a:gd name="connsiteX1" fmla="*/ 10025763 w 10025763"/>
              <a:gd name="connsiteY1" fmla="*/ 0 h 6857988"/>
              <a:gd name="connsiteX2" fmla="*/ 10025763 w 10025763"/>
              <a:gd name="connsiteY2" fmla="*/ 6857988 h 6857988"/>
              <a:gd name="connsiteX3" fmla="*/ 3422348 w 10025763"/>
              <a:gd name="connsiteY3" fmla="*/ 6857988 h 6857988"/>
              <a:gd name="connsiteX4" fmla="*/ 0 w 10025763"/>
              <a:gd name="connsiteY4" fmla="*/ 3429002 h 6857988"/>
              <a:gd name="connsiteX5" fmla="*/ 0 w 10025763"/>
              <a:gd name="connsiteY5" fmla="*/ 3428995 h 6857988"/>
              <a:gd name="connsiteX6" fmla="*/ 3428570 w 10025763"/>
              <a:gd name="connsiteY6" fmla="*/ 2 h 68579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025763" h="6857988">
                <a:moveTo>
                  <a:pt x="3428570" y="0"/>
                </a:moveTo>
                <a:lnTo>
                  <a:pt x="10025763" y="0"/>
                </a:lnTo>
                <a:lnTo>
                  <a:pt x="10025763" y="6857988"/>
                </a:lnTo>
                <a:lnTo>
                  <a:pt x="3422348" y="6857988"/>
                </a:lnTo>
                <a:cubicBezTo>
                  <a:pt x="1531657" y="6854622"/>
                  <a:pt x="0" y="5320701"/>
                  <a:pt x="0" y="3429002"/>
                </a:cubicBezTo>
                <a:lnTo>
                  <a:pt x="0" y="3428995"/>
                </a:lnTo>
                <a:cubicBezTo>
                  <a:pt x="0" y="1535218"/>
                  <a:pt x="1535009" y="2"/>
                  <a:pt x="3428570" y="2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 anchorCtr="0">
            <a:noAutofit/>
          </a:bodyPr>
          <a:lstStyle>
            <a:lvl1pPr marL="0" indent="0" algn="ctr">
              <a:buNone/>
              <a:defRPr sz="1800"/>
            </a:lvl1pPr>
          </a:lstStyle>
          <a:p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0DD658E-3473-4681-B845-DA52394CB7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408733-3F8E-45BE-8526-0E0F500B8042}" type="datetimeFigureOut">
              <a:rPr lang="fi-FI" smtClean="0"/>
              <a:t>26.2.2025</a:t>
            </a:fld>
            <a:endParaRPr lang="fi-FI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1F0338E-FC47-497A-9683-A65DA629F6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FA0F746-8E6A-4C7F-AE36-5BDBE3883D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60B98-140E-4345-B1A3-2A7247C42973}" type="slidenum">
              <a:rPr lang="fi-FI" smtClean="0"/>
              <a:t>‹#›</a:t>
            </a:fld>
            <a:endParaRPr lang="fi-FI"/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ADD6F2BD-5577-64D6-4833-08DE1ADACD7D}"/>
              </a:ext>
            </a:extLst>
          </p:cNvPr>
          <p:cNvSpPr>
            <a:spLocks noGrp="1"/>
          </p:cNvSpPr>
          <p:nvPr>
            <p:ph type="body" idx="14"/>
          </p:nvPr>
        </p:nvSpPr>
        <p:spPr>
          <a:xfrm>
            <a:off x="381829" y="223392"/>
            <a:ext cx="4853081" cy="380440"/>
          </a:xfrm>
        </p:spPr>
        <p:txBody>
          <a:bodyPr anchor="ctr" anchorCtr="0"/>
          <a:lstStyle>
            <a:lvl1pPr marL="0" indent="0">
              <a:buNone/>
              <a:defRPr lang="en-GB" sz="900" b="1" kern="1200" cap="all" spc="70" baseline="0" dirty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endParaRPr lang="en-US"/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4FC97EF0-0A05-F178-6A4D-145419AF23B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25824" y="4006735"/>
            <a:ext cx="11436438" cy="1435704"/>
          </a:xfrm>
        </p:spPr>
        <p:txBody>
          <a:bodyPr anchor="b"/>
          <a:lstStyle>
            <a:lvl1pPr algn="l">
              <a:lnSpc>
                <a:spcPct val="73000"/>
              </a:lnSpc>
              <a:defRPr sz="9000">
                <a:solidFill>
                  <a:schemeClr val="tx1"/>
                </a:solidFill>
              </a:defRPr>
            </a:lvl1pPr>
          </a:lstStyle>
          <a:p>
            <a:endParaRPr lang="en-GB"/>
          </a:p>
        </p:txBody>
      </p:sp>
      <p:sp>
        <p:nvSpPr>
          <p:cNvPr id="16" name="Text Placeholder 2">
            <a:extLst>
              <a:ext uri="{FF2B5EF4-FFF2-40B4-BE49-F238E27FC236}">
                <a16:creationId xmlns:a16="http://schemas.microsoft.com/office/drawing/2014/main" id="{21C4E762-B4A9-A64A-F2B6-2AD36A3BF383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425824" y="3165862"/>
            <a:ext cx="1800000" cy="1137386"/>
          </a:xfrm>
        </p:spPr>
        <p:txBody>
          <a:bodyPr anchor="b"/>
          <a:lstStyle>
            <a:lvl1pPr marL="0" indent="0">
              <a:buNone/>
              <a:defRPr sz="9000" b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00</a:t>
            </a:r>
          </a:p>
        </p:txBody>
      </p:sp>
      <p:sp>
        <p:nvSpPr>
          <p:cNvPr id="2" name="Text Placeholder 2">
            <a:extLst>
              <a:ext uri="{FF2B5EF4-FFF2-40B4-BE49-F238E27FC236}">
                <a16:creationId xmlns:a16="http://schemas.microsoft.com/office/drawing/2014/main" id="{F689D57E-757A-E989-CA1F-5D0ACEB88402}"/>
              </a:ext>
            </a:extLst>
          </p:cNvPr>
          <p:cNvSpPr>
            <a:spLocks noGrp="1"/>
          </p:cNvSpPr>
          <p:nvPr>
            <p:ph type="body" idx="16" hasCustomPrompt="1"/>
          </p:nvPr>
        </p:nvSpPr>
        <p:spPr>
          <a:xfrm>
            <a:off x="10526400" y="21582"/>
            <a:ext cx="1526400" cy="1004400"/>
          </a:xfr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 anchor="b"/>
          <a:lstStyle>
            <a:lvl1pPr marL="0" indent="0">
              <a:lnSpc>
                <a:spcPct val="0"/>
              </a:lnSpc>
              <a:buNone/>
              <a:defRPr sz="1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82781886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with Image 3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554088A-EE13-E890-FB57-C38D7CA11855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381829" y="5714648"/>
            <a:ext cx="894426" cy="380440"/>
          </a:xfrm>
        </p:spPr>
        <p:txBody>
          <a:bodyPr anchor="ctr" anchorCtr="0"/>
          <a:lstStyle>
            <a:lvl1pPr marL="0" indent="0" algn="ctr">
              <a:buNone/>
              <a:defRPr sz="700"/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4" name="Picture Placeholder 2">
            <a:extLst>
              <a:ext uri="{FF2B5EF4-FFF2-40B4-BE49-F238E27FC236}">
                <a16:creationId xmlns:a16="http://schemas.microsoft.com/office/drawing/2014/main" id="{FEF7647D-9F56-A250-A42E-E833B70C8FB9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1331398" y="5714648"/>
            <a:ext cx="894426" cy="380440"/>
          </a:xfrm>
        </p:spPr>
        <p:txBody>
          <a:bodyPr anchor="ctr" anchorCtr="0"/>
          <a:lstStyle>
            <a:lvl1pPr marL="0" indent="0" algn="ctr">
              <a:buNone/>
              <a:defRPr sz="700"/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0" name="Picture Placeholder 2">
            <a:extLst>
              <a:ext uri="{FF2B5EF4-FFF2-40B4-BE49-F238E27FC236}">
                <a16:creationId xmlns:a16="http://schemas.microsoft.com/office/drawing/2014/main" id="{32C32BF2-2CB3-DE99-45A9-9E90CB52F55A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2280967" y="5714648"/>
            <a:ext cx="894426" cy="380440"/>
          </a:xfrm>
        </p:spPr>
        <p:txBody>
          <a:bodyPr anchor="ctr" anchorCtr="0"/>
          <a:lstStyle>
            <a:lvl1pPr marL="0" indent="0" algn="ctr">
              <a:buNone/>
              <a:defRPr sz="700"/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3947742A-961F-5F18-4E80-854121BC8BF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009650" y="-1"/>
            <a:ext cx="8183755" cy="6858115"/>
          </a:xfrm>
          <a:custGeom>
            <a:avLst/>
            <a:gdLst>
              <a:gd name="connsiteX0" fmla="*/ 3428570 w 10025763"/>
              <a:gd name="connsiteY0" fmla="*/ 0 h 6857988"/>
              <a:gd name="connsiteX1" fmla="*/ 10025763 w 10025763"/>
              <a:gd name="connsiteY1" fmla="*/ 0 h 6857988"/>
              <a:gd name="connsiteX2" fmla="*/ 10025763 w 10025763"/>
              <a:gd name="connsiteY2" fmla="*/ 6857988 h 6857988"/>
              <a:gd name="connsiteX3" fmla="*/ 3422348 w 10025763"/>
              <a:gd name="connsiteY3" fmla="*/ 6857988 h 6857988"/>
              <a:gd name="connsiteX4" fmla="*/ 0 w 10025763"/>
              <a:gd name="connsiteY4" fmla="*/ 3429002 h 6857988"/>
              <a:gd name="connsiteX5" fmla="*/ 0 w 10025763"/>
              <a:gd name="connsiteY5" fmla="*/ 3428995 h 6857988"/>
              <a:gd name="connsiteX6" fmla="*/ 3428570 w 10025763"/>
              <a:gd name="connsiteY6" fmla="*/ 2 h 6857988"/>
              <a:gd name="connsiteX0" fmla="*/ 3428570 w 10025763"/>
              <a:gd name="connsiteY0" fmla="*/ 0 h 6857988"/>
              <a:gd name="connsiteX1" fmla="*/ 6965571 w 10025763"/>
              <a:gd name="connsiteY1" fmla="*/ 1572768 h 6857988"/>
              <a:gd name="connsiteX2" fmla="*/ 10025763 w 10025763"/>
              <a:gd name="connsiteY2" fmla="*/ 6857988 h 6857988"/>
              <a:gd name="connsiteX3" fmla="*/ 3422348 w 10025763"/>
              <a:gd name="connsiteY3" fmla="*/ 6857988 h 6857988"/>
              <a:gd name="connsiteX4" fmla="*/ 0 w 10025763"/>
              <a:gd name="connsiteY4" fmla="*/ 3429002 h 6857988"/>
              <a:gd name="connsiteX5" fmla="*/ 0 w 10025763"/>
              <a:gd name="connsiteY5" fmla="*/ 3428995 h 6857988"/>
              <a:gd name="connsiteX6" fmla="*/ 3428570 w 10025763"/>
              <a:gd name="connsiteY6" fmla="*/ 2 h 6857988"/>
              <a:gd name="connsiteX7" fmla="*/ 3428570 w 10025763"/>
              <a:gd name="connsiteY7" fmla="*/ 0 h 6857988"/>
              <a:gd name="connsiteX0" fmla="*/ 3428570 w 10025763"/>
              <a:gd name="connsiteY0" fmla="*/ 0 h 6857988"/>
              <a:gd name="connsiteX1" fmla="*/ 8136003 w 10025763"/>
              <a:gd name="connsiteY1" fmla="*/ 97536 h 6857988"/>
              <a:gd name="connsiteX2" fmla="*/ 10025763 w 10025763"/>
              <a:gd name="connsiteY2" fmla="*/ 6857988 h 6857988"/>
              <a:gd name="connsiteX3" fmla="*/ 3422348 w 10025763"/>
              <a:gd name="connsiteY3" fmla="*/ 6857988 h 6857988"/>
              <a:gd name="connsiteX4" fmla="*/ 0 w 10025763"/>
              <a:gd name="connsiteY4" fmla="*/ 3429002 h 6857988"/>
              <a:gd name="connsiteX5" fmla="*/ 0 w 10025763"/>
              <a:gd name="connsiteY5" fmla="*/ 3428995 h 6857988"/>
              <a:gd name="connsiteX6" fmla="*/ 3428570 w 10025763"/>
              <a:gd name="connsiteY6" fmla="*/ 2 h 6857988"/>
              <a:gd name="connsiteX7" fmla="*/ 3428570 w 10025763"/>
              <a:gd name="connsiteY7" fmla="*/ 0 h 6857988"/>
              <a:gd name="connsiteX0" fmla="*/ 3428570 w 8136003"/>
              <a:gd name="connsiteY0" fmla="*/ 0 h 6857988"/>
              <a:gd name="connsiteX1" fmla="*/ 8136003 w 8136003"/>
              <a:gd name="connsiteY1" fmla="*/ 97536 h 6857988"/>
              <a:gd name="connsiteX2" fmla="*/ 7904355 w 8136003"/>
              <a:gd name="connsiteY2" fmla="*/ 6626340 h 6857988"/>
              <a:gd name="connsiteX3" fmla="*/ 3422348 w 8136003"/>
              <a:gd name="connsiteY3" fmla="*/ 6857988 h 6857988"/>
              <a:gd name="connsiteX4" fmla="*/ 0 w 8136003"/>
              <a:gd name="connsiteY4" fmla="*/ 3429002 h 6857988"/>
              <a:gd name="connsiteX5" fmla="*/ 0 w 8136003"/>
              <a:gd name="connsiteY5" fmla="*/ 3428995 h 6857988"/>
              <a:gd name="connsiteX6" fmla="*/ 3428570 w 8136003"/>
              <a:gd name="connsiteY6" fmla="*/ 2 h 6857988"/>
              <a:gd name="connsiteX7" fmla="*/ 3428570 w 8136003"/>
              <a:gd name="connsiteY7" fmla="*/ 0 h 6857988"/>
              <a:gd name="connsiteX0" fmla="*/ 3428570 w 8183755"/>
              <a:gd name="connsiteY0" fmla="*/ 0 h 6858115"/>
              <a:gd name="connsiteX1" fmla="*/ 8136003 w 8183755"/>
              <a:gd name="connsiteY1" fmla="*/ 97536 h 6858115"/>
              <a:gd name="connsiteX2" fmla="*/ 8183755 w 8183755"/>
              <a:gd name="connsiteY2" fmla="*/ 6858115 h 6858115"/>
              <a:gd name="connsiteX3" fmla="*/ 3422348 w 8183755"/>
              <a:gd name="connsiteY3" fmla="*/ 6857988 h 6858115"/>
              <a:gd name="connsiteX4" fmla="*/ 0 w 8183755"/>
              <a:gd name="connsiteY4" fmla="*/ 3429002 h 6858115"/>
              <a:gd name="connsiteX5" fmla="*/ 0 w 8183755"/>
              <a:gd name="connsiteY5" fmla="*/ 3428995 h 6858115"/>
              <a:gd name="connsiteX6" fmla="*/ 3428570 w 8183755"/>
              <a:gd name="connsiteY6" fmla="*/ 2 h 6858115"/>
              <a:gd name="connsiteX7" fmla="*/ 3428570 w 8183755"/>
              <a:gd name="connsiteY7" fmla="*/ 0 h 6858115"/>
              <a:gd name="connsiteX0" fmla="*/ 3428570 w 8183755"/>
              <a:gd name="connsiteY0" fmla="*/ 0 h 6858115"/>
              <a:gd name="connsiteX1" fmla="*/ 8177278 w 8183755"/>
              <a:gd name="connsiteY1" fmla="*/ 8636 h 6858115"/>
              <a:gd name="connsiteX2" fmla="*/ 8183755 w 8183755"/>
              <a:gd name="connsiteY2" fmla="*/ 6858115 h 6858115"/>
              <a:gd name="connsiteX3" fmla="*/ 3422348 w 8183755"/>
              <a:gd name="connsiteY3" fmla="*/ 6857988 h 6858115"/>
              <a:gd name="connsiteX4" fmla="*/ 0 w 8183755"/>
              <a:gd name="connsiteY4" fmla="*/ 3429002 h 6858115"/>
              <a:gd name="connsiteX5" fmla="*/ 0 w 8183755"/>
              <a:gd name="connsiteY5" fmla="*/ 3428995 h 6858115"/>
              <a:gd name="connsiteX6" fmla="*/ 3428570 w 8183755"/>
              <a:gd name="connsiteY6" fmla="*/ 2 h 6858115"/>
              <a:gd name="connsiteX7" fmla="*/ 3428570 w 8183755"/>
              <a:gd name="connsiteY7" fmla="*/ 0 h 6858115"/>
              <a:gd name="connsiteX0" fmla="*/ 3428570 w 8183755"/>
              <a:gd name="connsiteY0" fmla="*/ 0 h 6858115"/>
              <a:gd name="connsiteX1" fmla="*/ 8139178 w 8183755"/>
              <a:gd name="connsiteY1" fmla="*/ 59436 h 6858115"/>
              <a:gd name="connsiteX2" fmla="*/ 8183755 w 8183755"/>
              <a:gd name="connsiteY2" fmla="*/ 6858115 h 6858115"/>
              <a:gd name="connsiteX3" fmla="*/ 3422348 w 8183755"/>
              <a:gd name="connsiteY3" fmla="*/ 6857988 h 6858115"/>
              <a:gd name="connsiteX4" fmla="*/ 0 w 8183755"/>
              <a:gd name="connsiteY4" fmla="*/ 3429002 h 6858115"/>
              <a:gd name="connsiteX5" fmla="*/ 0 w 8183755"/>
              <a:gd name="connsiteY5" fmla="*/ 3428995 h 6858115"/>
              <a:gd name="connsiteX6" fmla="*/ 3428570 w 8183755"/>
              <a:gd name="connsiteY6" fmla="*/ 2 h 6858115"/>
              <a:gd name="connsiteX7" fmla="*/ 3428570 w 8183755"/>
              <a:gd name="connsiteY7" fmla="*/ 0 h 6858115"/>
              <a:gd name="connsiteX0" fmla="*/ 3428570 w 8183755"/>
              <a:gd name="connsiteY0" fmla="*/ 0 h 6858115"/>
              <a:gd name="connsiteX1" fmla="*/ 8180453 w 8183755"/>
              <a:gd name="connsiteY1" fmla="*/ 2286 h 6858115"/>
              <a:gd name="connsiteX2" fmla="*/ 8183755 w 8183755"/>
              <a:gd name="connsiteY2" fmla="*/ 6858115 h 6858115"/>
              <a:gd name="connsiteX3" fmla="*/ 3422348 w 8183755"/>
              <a:gd name="connsiteY3" fmla="*/ 6857988 h 6858115"/>
              <a:gd name="connsiteX4" fmla="*/ 0 w 8183755"/>
              <a:gd name="connsiteY4" fmla="*/ 3429002 h 6858115"/>
              <a:gd name="connsiteX5" fmla="*/ 0 w 8183755"/>
              <a:gd name="connsiteY5" fmla="*/ 3428995 h 6858115"/>
              <a:gd name="connsiteX6" fmla="*/ 3428570 w 8183755"/>
              <a:gd name="connsiteY6" fmla="*/ 2 h 6858115"/>
              <a:gd name="connsiteX7" fmla="*/ 3428570 w 8183755"/>
              <a:gd name="connsiteY7" fmla="*/ 0 h 68581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183755" h="6858115">
                <a:moveTo>
                  <a:pt x="3428570" y="0"/>
                </a:moveTo>
                <a:lnTo>
                  <a:pt x="8180453" y="2286"/>
                </a:lnTo>
                <a:cubicBezTo>
                  <a:pt x="8181554" y="2287562"/>
                  <a:pt x="8182654" y="4572839"/>
                  <a:pt x="8183755" y="6858115"/>
                </a:cubicBezTo>
                <a:lnTo>
                  <a:pt x="3422348" y="6857988"/>
                </a:lnTo>
                <a:cubicBezTo>
                  <a:pt x="1531657" y="6854622"/>
                  <a:pt x="0" y="5320701"/>
                  <a:pt x="0" y="3429002"/>
                </a:cubicBezTo>
                <a:lnTo>
                  <a:pt x="0" y="3428995"/>
                </a:lnTo>
                <a:cubicBezTo>
                  <a:pt x="0" y="1535218"/>
                  <a:pt x="1535009" y="2"/>
                  <a:pt x="3428570" y="2"/>
                </a:cubicBezTo>
                <a:lnTo>
                  <a:pt x="3428570" y="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 anchorCtr="0">
            <a:noAutofit/>
          </a:bodyPr>
          <a:lstStyle>
            <a:lvl1pPr marL="0" indent="0" algn="ctr">
              <a:buNone/>
              <a:defRPr sz="1800"/>
            </a:lvl1pPr>
          </a:lstStyle>
          <a:p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0DD658E-3473-4681-B845-DA52394CB7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408733-3F8E-45BE-8526-0E0F500B8042}" type="datetimeFigureOut">
              <a:rPr lang="fi-FI" smtClean="0"/>
              <a:t>26.2.2025</a:t>
            </a:fld>
            <a:endParaRPr lang="fi-FI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1F0338E-FC47-497A-9683-A65DA629F6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FA0F746-8E6A-4C7F-AE36-5BDBE3883D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60B98-140E-4345-B1A3-2A7247C42973}" type="slidenum">
              <a:rPr lang="fi-FI" smtClean="0"/>
              <a:t>‹#›</a:t>
            </a:fld>
            <a:endParaRPr lang="fi-FI"/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ADD6F2BD-5577-64D6-4833-08DE1ADACD7D}"/>
              </a:ext>
            </a:extLst>
          </p:cNvPr>
          <p:cNvSpPr>
            <a:spLocks noGrp="1"/>
          </p:cNvSpPr>
          <p:nvPr>
            <p:ph type="body" idx="14"/>
          </p:nvPr>
        </p:nvSpPr>
        <p:spPr>
          <a:xfrm>
            <a:off x="381829" y="223392"/>
            <a:ext cx="4853081" cy="380440"/>
          </a:xfrm>
        </p:spPr>
        <p:txBody>
          <a:bodyPr anchor="ctr" anchorCtr="0"/>
          <a:lstStyle>
            <a:lvl1pPr marL="0" indent="0">
              <a:buNone/>
              <a:defRPr lang="en-GB" sz="900" b="1" kern="1200" cap="all" spc="70" baseline="0" dirty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endParaRPr lang="en-US"/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4FC97EF0-0A05-F178-6A4D-145419AF23B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25824" y="3464866"/>
            <a:ext cx="11436438" cy="1435704"/>
          </a:xfrm>
        </p:spPr>
        <p:txBody>
          <a:bodyPr anchor="b"/>
          <a:lstStyle>
            <a:lvl1pPr algn="l">
              <a:lnSpc>
                <a:spcPct val="73000"/>
              </a:lnSpc>
              <a:defRPr sz="9000">
                <a:solidFill>
                  <a:schemeClr val="tx1"/>
                </a:solidFill>
              </a:defRPr>
            </a:lvl1pPr>
          </a:lstStyle>
          <a:p>
            <a:endParaRPr lang="en-GB"/>
          </a:p>
        </p:txBody>
      </p:sp>
      <p:sp>
        <p:nvSpPr>
          <p:cNvPr id="16" name="Text Placeholder 2">
            <a:extLst>
              <a:ext uri="{FF2B5EF4-FFF2-40B4-BE49-F238E27FC236}">
                <a16:creationId xmlns:a16="http://schemas.microsoft.com/office/drawing/2014/main" id="{21C4E762-B4A9-A64A-F2B6-2AD36A3BF383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425824" y="2623993"/>
            <a:ext cx="1800000" cy="1137386"/>
          </a:xfrm>
        </p:spPr>
        <p:txBody>
          <a:bodyPr anchor="b"/>
          <a:lstStyle>
            <a:lvl1pPr marL="0" indent="0">
              <a:buNone/>
              <a:defRPr sz="9000" b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00</a:t>
            </a:r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8FBCBEE2-0D45-0F48-3B87-E7D0B9A93AC5}"/>
              </a:ext>
            </a:extLst>
          </p:cNvPr>
          <p:cNvSpPr>
            <a:spLocks noGrp="1"/>
          </p:cNvSpPr>
          <p:nvPr>
            <p:ph type="body" idx="16" hasCustomPrompt="1"/>
          </p:nvPr>
        </p:nvSpPr>
        <p:spPr>
          <a:xfrm>
            <a:off x="10526400" y="21582"/>
            <a:ext cx="1526400" cy="1004400"/>
          </a:xfr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 anchor="b"/>
          <a:lstStyle>
            <a:lvl1pPr marL="0" indent="0">
              <a:lnSpc>
                <a:spcPct val="0"/>
              </a:lnSpc>
              <a:buNone/>
              <a:defRPr sz="1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12212985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with Image 4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3947742A-961F-5F18-4E80-854121BC8BF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2163917" y="-1"/>
            <a:ext cx="10025763" cy="6857988"/>
          </a:xfrm>
          <a:custGeom>
            <a:avLst/>
            <a:gdLst>
              <a:gd name="connsiteX0" fmla="*/ 3428570 w 10025763"/>
              <a:gd name="connsiteY0" fmla="*/ 0 h 6857988"/>
              <a:gd name="connsiteX1" fmla="*/ 10025763 w 10025763"/>
              <a:gd name="connsiteY1" fmla="*/ 0 h 6857988"/>
              <a:gd name="connsiteX2" fmla="*/ 10025763 w 10025763"/>
              <a:gd name="connsiteY2" fmla="*/ 6857988 h 6857988"/>
              <a:gd name="connsiteX3" fmla="*/ 3422348 w 10025763"/>
              <a:gd name="connsiteY3" fmla="*/ 6857988 h 6857988"/>
              <a:gd name="connsiteX4" fmla="*/ 0 w 10025763"/>
              <a:gd name="connsiteY4" fmla="*/ 3429002 h 6857988"/>
              <a:gd name="connsiteX5" fmla="*/ 0 w 10025763"/>
              <a:gd name="connsiteY5" fmla="*/ 3428995 h 6857988"/>
              <a:gd name="connsiteX6" fmla="*/ 3428570 w 10025763"/>
              <a:gd name="connsiteY6" fmla="*/ 2 h 68579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025763" h="6857988">
                <a:moveTo>
                  <a:pt x="3428570" y="0"/>
                </a:moveTo>
                <a:lnTo>
                  <a:pt x="10025763" y="0"/>
                </a:lnTo>
                <a:lnTo>
                  <a:pt x="10025763" y="6857988"/>
                </a:lnTo>
                <a:lnTo>
                  <a:pt x="3422348" y="6857988"/>
                </a:lnTo>
                <a:cubicBezTo>
                  <a:pt x="1531657" y="6854622"/>
                  <a:pt x="0" y="5320701"/>
                  <a:pt x="0" y="3429002"/>
                </a:cubicBezTo>
                <a:lnTo>
                  <a:pt x="0" y="3428995"/>
                </a:lnTo>
                <a:cubicBezTo>
                  <a:pt x="0" y="1535218"/>
                  <a:pt x="1535009" y="2"/>
                  <a:pt x="3428570" y="2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 anchorCtr="0">
            <a:noAutofit/>
          </a:bodyPr>
          <a:lstStyle>
            <a:lvl1pPr marL="0" indent="0" algn="ctr">
              <a:buNone/>
              <a:defRPr sz="1800"/>
            </a:lvl1pPr>
          </a:lstStyle>
          <a:p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0DD658E-3473-4681-B845-DA52394CB7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F408733-3F8E-45BE-8526-0E0F500B8042}" type="datetimeFigureOut">
              <a:rPr lang="fi-FI" smtClean="0"/>
              <a:pPr/>
              <a:t>26.2.2025</a:t>
            </a:fld>
            <a:endParaRPr lang="fi-FI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1F0338E-FC47-497A-9683-A65DA629F6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fi-FI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FA0F746-8E6A-4C7F-AE36-5BDBE3883D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1160B98-140E-4345-B1A3-2A7247C42973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ADD6F2BD-5577-64D6-4833-08DE1ADACD7D}"/>
              </a:ext>
            </a:extLst>
          </p:cNvPr>
          <p:cNvSpPr>
            <a:spLocks noGrp="1"/>
          </p:cNvSpPr>
          <p:nvPr>
            <p:ph type="body" idx="14"/>
          </p:nvPr>
        </p:nvSpPr>
        <p:spPr>
          <a:xfrm>
            <a:off x="381829" y="223392"/>
            <a:ext cx="4853081" cy="380440"/>
          </a:xfrm>
        </p:spPr>
        <p:txBody>
          <a:bodyPr anchor="ctr" anchorCtr="0"/>
          <a:lstStyle>
            <a:lvl1pPr marL="0" indent="0">
              <a:buNone/>
              <a:defRPr lang="en-GB" sz="900" b="1" kern="1200" cap="all" spc="70" baseline="0" dirty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endParaRPr lang="en-US"/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4FC97EF0-0A05-F178-6A4D-145419AF23B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25824" y="4006735"/>
            <a:ext cx="11436438" cy="1435704"/>
          </a:xfrm>
        </p:spPr>
        <p:txBody>
          <a:bodyPr anchor="b"/>
          <a:lstStyle>
            <a:lvl1pPr algn="l">
              <a:lnSpc>
                <a:spcPct val="73000"/>
              </a:lnSpc>
              <a:defRPr sz="9000">
                <a:solidFill>
                  <a:schemeClr val="bg1"/>
                </a:solidFill>
              </a:defRPr>
            </a:lvl1pPr>
          </a:lstStyle>
          <a:p>
            <a:endParaRPr lang="en-GB"/>
          </a:p>
        </p:txBody>
      </p:sp>
      <p:sp>
        <p:nvSpPr>
          <p:cNvPr id="16" name="Text Placeholder 2">
            <a:extLst>
              <a:ext uri="{FF2B5EF4-FFF2-40B4-BE49-F238E27FC236}">
                <a16:creationId xmlns:a16="http://schemas.microsoft.com/office/drawing/2014/main" id="{21C4E762-B4A9-A64A-F2B6-2AD36A3BF383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425824" y="3165862"/>
            <a:ext cx="1800000" cy="1137386"/>
          </a:xfrm>
        </p:spPr>
        <p:txBody>
          <a:bodyPr anchor="b"/>
          <a:lstStyle>
            <a:lvl1pPr marL="0" indent="0">
              <a:buNone/>
              <a:defRPr sz="90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00</a:t>
            </a:r>
          </a:p>
        </p:txBody>
      </p:sp>
      <p:sp>
        <p:nvSpPr>
          <p:cNvPr id="44" name="Text Placeholder 2">
            <a:extLst>
              <a:ext uri="{FF2B5EF4-FFF2-40B4-BE49-F238E27FC236}">
                <a16:creationId xmlns:a16="http://schemas.microsoft.com/office/drawing/2014/main" id="{67C00A26-9228-A945-0CA3-9327EE6AA1EC}"/>
              </a:ext>
            </a:extLst>
          </p:cNvPr>
          <p:cNvSpPr>
            <a:spLocks noGrp="1"/>
          </p:cNvSpPr>
          <p:nvPr>
            <p:ph type="body" idx="16" hasCustomPrompt="1"/>
          </p:nvPr>
        </p:nvSpPr>
        <p:spPr>
          <a:xfrm>
            <a:off x="10526400" y="21582"/>
            <a:ext cx="1526400" cy="1004400"/>
          </a:xfr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 anchor="b"/>
          <a:lstStyle>
            <a:lvl1pPr marL="0" indent="0">
              <a:lnSpc>
                <a:spcPct val="0"/>
              </a:lnSpc>
              <a:buNone/>
              <a:defRPr sz="1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39000184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with Image 5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3947742A-961F-5F18-4E80-854121BC8BF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2163917" y="-1"/>
            <a:ext cx="10025763" cy="6857988"/>
          </a:xfrm>
          <a:custGeom>
            <a:avLst/>
            <a:gdLst>
              <a:gd name="connsiteX0" fmla="*/ 3428570 w 10025763"/>
              <a:gd name="connsiteY0" fmla="*/ 0 h 6857988"/>
              <a:gd name="connsiteX1" fmla="*/ 10025763 w 10025763"/>
              <a:gd name="connsiteY1" fmla="*/ 0 h 6857988"/>
              <a:gd name="connsiteX2" fmla="*/ 10025763 w 10025763"/>
              <a:gd name="connsiteY2" fmla="*/ 6857988 h 6857988"/>
              <a:gd name="connsiteX3" fmla="*/ 3422348 w 10025763"/>
              <a:gd name="connsiteY3" fmla="*/ 6857988 h 6857988"/>
              <a:gd name="connsiteX4" fmla="*/ 0 w 10025763"/>
              <a:gd name="connsiteY4" fmla="*/ 3429002 h 6857988"/>
              <a:gd name="connsiteX5" fmla="*/ 0 w 10025763"/>
              <a:gd name="connsiteY5" fmla="*/ 3428995 h 6857988"/>
              <a:gd name="connsiteX6" fmla="*/ 3428570 w 10025763"/>
              <a:gd name="connsiteY6" fmla="*/ 2 h 68579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025763" h="6857988">
                <a:moveTo>
                  <a:pt x="3428570" y="0"/>
                </a:moveTo>
                <a:lnTo>
                  <a:pt x="10025763" y="0"/>
                </a:lnTo>
                <a:lnTo>
                  <a:pt x="10025763" y="6857988"/>
                </a:lnTo>
                <a:lnTo>
                  <a:pt x="3422348" y="6857988"/>
                </a:lnTo>
                <a:cubicBezTo>
                  <a:pt x="1531657" y="6854622"/>
                  <a:pt x="0" y="5320701"/>
                  <a:pt x="0" y="3429002"/>
                </a:cubicBezTo>
                <a:lnTo>
                  <a:pt x="0" y="3428995"/>
                </a:lnTo>
                <a:cubicBezTo>
                  <a:pt x="0" y="1535218"/>
                  <a:pt x="1535009" y="2"/>
                  <a:pt x="3428570" y="2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 anchorCtr="0">
            <a:noAutofit/>
          </a:bodyPr>
          <a:lstStyle>
            <a:lvl1pPr marL="0" indent="0" algn="ctr">
              <a:buNone/>
              <a:defRPr sz="1800"/>
            </a:lvl1pPr>
          </a:lstStyle>
          <a:p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0DD658E-3473-4681-B845-DA52394CB7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F408733-3F8E-45BE-8526-0E0F500B8042}" type="datetimeFigureOut">
              <a:rPr lang="fi-FI" smtClean="0"/>
              <a:pPr/>
              <a:t>26.2.2025</a:t>
            </a:fld>
            <a:endParaRPr lang="fi-FI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1F0338E-FC47-497A-9683-A65DA629F6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fi-FI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FA0F746-8E6A-4C7F-AE36-5BDBE3883D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1160B98-140E-4345-B1A3-2A7247C42973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ADD6F2BD-5577-64D6-4833-08DE1ADACD7D}"/>
              </a:ext>
            </a:extLst>
          </p:cNvPr>
          <p:cNvSpPr>
            <a:spLocks noGrp="1"/>
          </p:cNvSpPr>
          <p:nvPr>
            <p:ph type="body" idx="14"/>
          </p:nvPr>
        </p:nvSpPr>
        <p:spPr>
          <a:xfrm>
            <a:off x="381829" y="223392"/>
            <a:ext cx="4853081" cy="380440"/>
          </a:xfrm>
        </p:spPr>
        <p:txBody>
          <a:bodyPr anchor="ctr" anchorCtr="0"/>
          <a:lstStyle>
            <a:lvl1pPr marL="0" indent="0">
              <a:buNone/>
              <a:defRPr lang="en-GB" sz="900" b="1" kern="1200" cap="all" spc="70" baseline="0" dirty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endParaRPr lang="en-US"/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4FC97EF0-0A05-F178-6A4D-145419AF23B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25824" y="4006735"/>
            <a:ext cx="11436438" cy="1435704"/>
          </a:xfrm>
        </p:spPr>
        <p:txBody>
          <a:bodyPr anchor="b"/>
          <a:lstStyle>
            <a:lvl1pPr algn="l">
              <a:lnSpc>
                <a:spcPct val="73000"/>
              </a:lnSpc>
              <a:defRPr sz="9000">
                <a:solidFill>
                  <a:schemeClr val="bg1"/>
                </a:solidFill>
              </a:defRPr>
            </a:lvl1pPr>
          </a:lstStyle>
          <a:p>
            <a:endParaRPr lang="en-GB"/>
          </a:p>
        </p:txBody>
      </p:sp>
      <p:sp>
        <p:nvSpPr>
          <p:cNvPr id="16" name="Text Placeholder 2">
            <a:extLst>
              <a:ext uri="{FF2B5EF4-FFF2-40B4-BE49-F238E27FC236}">
                <a16:creationId xmlns:a16="http://schemas.microsoft.com/office/drawing/2014/main" id="{21C4E762-B4A9-A64A-F2B6-2AD36A3BF383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425824" y="3165862"/>
            <a:ext cx="1800000" cy="1137386"/>
          </a:xfrm>
        </p:spPr>
        <p:txBody>
          <a:bodyPr anchor="b"/>
          <a:lstStyle>
            <a:lvl1pPr marL="0" indent="0">
              <a:buNone/>
              <a:defRPr sz="90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00</a:t>
            </a:r>
          </a:p>
        </p:txBody>
      </p:sp>
      <p:sp>
        <p:nvSpPr>
          <p:cNvPr id="27" name="Text Placeholder 2">
            <a:extLst>
              <a:ext uri="{FF2B5EF4-FFF2-40B4-BE49-F238E27FC236}">
                <a16:creationId xmlns:a16="http://schemas.microsoft.com/office/drawing/2014/main" id="{AB588B4B-BD8B-8085-43A7-93E7485AEE0F}"/>
              </a:ext>
            </a:extLst>
          </p:cNvPr>
          <p:cNvSpPr>
            <a:spLocks noGrp="1"/>
          </p:cNvSpPr>
          <p:nvPr>
            <p:ph type="body" idx="16" hasCustomPrompt="1"/>
          </p:nvPr>
        </p:nvSpPr>
        <p:spPr>
          <a:xfrm>
            <a:off x="10526400" y="21582"/>
            <a:ext cx="1526400" cy="1004400"/>
          </a:xfr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 anchor="b"/>
          <a:lstStyle>
            <a:lvl1pPr marL="0" indent="0">
              <a:lnSpc>
                <a:spcPct val="0"/>
              </a:lnSpc>
              <a:buNone/>
              <a:defRPr sz="1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31637935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with Image 6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3947742A-961F-5F18-4E80-854121BC8BF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2163917" y="-1"/>
            <a:ext cx="10025763" cy="6857988"/>
          </a:xfrm>
          <a:custGeom>
            <a:avLst/>
            <a:gdLst>
              <a:gd name="connsiteX0" fmla="*/ 3428570 w 10025763"/>
              <a:gd name="connsiteY0" fmla="*/ 0 h 6857988"/>
              <a:gd name="connsiteX1" fmla="*/ 10025763 w 10025763"/>
              <a:gd name="connsiteY1" fmla="*/ 0 h 6857988"/>
              <a:gd name="connsiteX2" fmla="*/ 10025763 w 10025763"/>
              <a:gd name="connsiteY2" fmla="*/ 6857988 h 6857988"/>
              <a:gd name="connsiteX3" fmla="*/ 3422348 w 10025763"/>
              <a:gd name="connsiteY3" fmla="*/ 6857988 h 6857988"/>
              <a:gd name="connsiteX4" fmla="*/ 0 w 10025763"/>
              <a:gd name="connsiteY4" fmla="*/ 3429002 h 6857988"/>
              <a:gd name="connsiteX5" fmla="*/ 0 w 10025763"/>
              <a:gd name="connsiteY5" fmla="*/ 3428995 h 6857988"/>
              <a:gd name="connsiteX6" fmla="*/ 3428570 w 10025763"/>
              <a:gd name="connsiteY6" fmla="*/ 2 h 68579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025763" h="6857988">
                <a:moveTo>
                  <a:pt x="3428570" y="0"/>
                </a:moveTo>
                <a:lnTo>
                  <a:pt x="10025763" y="0"/>
                </a:lnTo>
                <a:lnTo>
                  <a:pt x="10025763" y="6857988"/>
                </a:lnTo>
                <a:lnTo>
                  <a:pt x="3422348" y="6857988"/>
                </a:lnTo>
                <a:cubicBezTo>
                  <a:pt x="1531657" y="6854622"/>
                  <a:pt x="0" y="5320701"/>
                  <a:pt x="0" y="3429002"/>
                </a:cubicBezTo>
                <a:lnTo>
                  <a:pt x="0" y="3428995"/>
                </a:lnTo>
                <a:cubicBezTo>
                  <a:pt x="0" y="1535218"/>
                  <a:pt x="1535009" y="2"/>
                  <a:pt x="3428570" y="2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 anchorCtr="0">
            <a:noAutofit/>
          </a:bodyPr>
          <a:lstStyle>
            <a:lvl1pPr marL="0" indent="0" algn="ctr">
              <a:buNone/>
              <a:defRPr sz="1800"/>
            </a:lvl1pPr>
          </a:lstStyle>
          <a:p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0DD658E-3473-4681-B845-DA52394CB7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F408733-3F8E-45BE-8526-0E0F500B8042}" type="datetimeFigureOut">
              <a:rPr lang="fi-FI" smtClean="0"/>
              <a:pPr/>
              <a:t>26.2.2025</a:t>
            </a:fld>
            <a:endParaRPr lang="fi-FI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1F0338E-FC47-497A-9683-A65DA629F6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fi-FI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FA0F746-8E6A-4C7F-AE36-5BDBE3883D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1160B98-140E-4345-B1A3-2A7247C42973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ADD6F2BD-5577-64D6-4833-08DE1ADACD7D}"/>
              </a:ext>
            </a:extLst>
          </p:cNvPr>
          <p:cNvSpPr>
            <a:spLocks noGrp="1"/>
          </p:cNvSpPr>
          <p:nvPr>
            <p:ph type="body" idx="14"/>
          </p:nvPr>
        </p:nvSpPr>
        <p:spPr>
          <a:xfrm>
            <a:off x="381829" y="223392"/>
            <a:ext cx="4853081" cy="380440"/>
          </a:xfrm>
        </p:spPr>
        <p:txBody>
          <a:bodyPr anchor="ctr" anchorCtr="0"/>
          <a:lstStyle>
            <a:lvl1pPr marL="0" indent="0">
              <a:buNone/>
              <a:defRPr lang="en-GB" sz="900" b="1" kern="1200" cap="all" spc="70" baseline="0" dirty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endParaRPr lang="en-US"/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4FC97EF0-0A05-F178-6A4D-145419AF23B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25824" y="4006735"/>
            <a:ext cx="11436438" cy="1435704"/>
          </a:xfrm>
        </p:spPr>
        <p:txBody>
          <a:bodyPr anchor="b"/>
          <a:lstStyle>
            <a:lvl1pPr algn="l">
              <a:lnSpc>
                <a:spcPct val="73000"/>
              </a:lnSpc>
              <a:defRPr sz="9000">
                <a:solidFill>
                  <a:schemeClr val="bg1"/>
                </a:solidFill>
              </a:defRPr>
            </a:lvl1pPr>
          </a:lstStyle>
          <a:p>
            <a:endParaRPr lang="en-GB"/>
          </a:p>
        </p:txBody>
      </p:sp>
      <p:sp>
        <p:nvSpPr>
          <p:cNvPr id="16" name="Text Placeholder 2">
            <a:extLst>
              <a:ext uri="{FF2B5EF4-FFF2-40B4-BE49-F238E27FC236}">
                <a16:creationId xmlns:a16="http://schemas.microsoft.com/office/drawing/2014/main" id="{21C4E762-B4A9-A64A-F2B6-2AD36A3BF383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425824" y="3165862"/>
            <a:ext cx="1800000" cy="1137386"/>
          </a:xfrm>
        </p:spPr>
        <p:txBody>
          <a:bodyPr anchor="b"/>
          <a:lstStyle>
            <a:lvl1pPr marL="0" indent="0">
              <a:buNone/>
              <a:defRPr sz="90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00</a:t>
            </a:r>
          </a:p>
        </p:txBody>
      </p:sp>
      <p:sp>
        <p:nvSpPr>
          <p:cNvPr id="27" name="Text Placeholder 2">
            <a:extLst>
              <a:ext uri="{FF2B5EF4-FFF2-40B4-BE49-F238E27FC236}">
                <a16:creationId xmlns:a16="http://schemas.microsoft.com/office/drawing/2014/main" id="{0718AA81-5365-B7C0-F5E4-83C72362E21E}"/>
              </a:ext>
            </a:extLst>
          </p:cNvPr>
          <p:cNvSpPr>
            <a:spLocks noGrp="1"/>
          </p:cNvSpPr>
          <p:nvPr>
            <p:ph type="body" idx="16" hasCustomPrompt="1"/>
          </p:nvPr>
        </p:nvSpPr>
        <p:spPr>
          <a:xfrm>
            <a:off x="10526400" y="21582"/>
            <a:ext cx="1526400" cy="1004400"/>
          </a:xfr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 anchor="b"/>
          <a:lstStyle>
            <a:lvl1pPr marL="0" indent="0">
              <a:lnSpc>
                <a:spcPct val="0"/>
              </a:lnSpc>
              <a:buNone/>
              <a:defRPr sz="1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76536485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1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1DC208-0BC6-4780-8569-0CCC5C8BCB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829" y="1055397"/>
            <a:ext cx="10515600" cy="2852737"/>
          </a:xfrm>
        </p:spPr>
        <p:txBody>
          <a:bodyPr anchor="t" anchorCtr="0"/>
          <a:lstStyle>
            <a:lvl1pPr>
              <a:defRPr sz="6000">
                <a:solidFill>
                  <a:schemeClr val="bg1"/>
                </a:solidFill>
              </a:defRPr>
            </a:lvl1pPr>
          </a:lstStyle>
          <a:p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D1212A6-DA8E-4A60-A5F2-8DAE3B39E0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F408733-3F8E-45BE-8526-0E0F500B8042}" type="datetimeFigureOut">
              <a:rPr lang="fi-FI" smtClean="0"/>
              <a:pPr/>
              <a:t>26.2.2025</a:t>
            </a:fld>
            <a:endParaRPr lang="fi-FI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2766CB0-43A1-4E89-83D2-9E67BAD632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fi-FI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E2AEE1E-B285-4162-ABF0-E898A0AD68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1160B98-140E-4345-B1A3-2A7247C42973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13A43CEC-C4BA-AD10-AA20-8BD75DBD38DC}"/>
              </a:ext>
            </a:extLst>
          </p:cNvPr>
          <p:cNvSpPr>
            <a:spLocks noGrp="1"/>
          </p:cNvSpPr>
          <p:nvPr>
            <p:ph type="body" idx="14"/>
          </p:nvPr>
        </p:nvSpPr>
        <p:spPr>
          <a:xfrm>
            <a:off x="381829" y="223392"/>
            <a:ext cx="4853081" cy="380440"/>
          </a:xfrm>
        </p:spPr>
        <p:txBody>
          <a:bodyPr anchor="ctr" anchorCtr="0"/>
          <a:lstStyle>
            <a:lvl1pPr marL="0" indent="0">
              <a:buNone/>
              <a:defRPr lang="en-GB" sz="900" b="1" kern="1200" cap="all" spc="70" baseline="0" dirty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endParaRPr lang="en-US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5604B6F4-9E8E-D280-7CE7-01BE4AC21FB0}"/>
              </a:ext>
            </a:extLst>
          </p:cNvPr>
          <p:cNvGrpSpPr/>
          <p:nvPr userDrawn="1"/>
        </p:nvGrpSpPr>
        <p:grpSpPr>
          <a:xfrm>
            <a:off x="10771643" y="268691"/>
            <a:ext cx="1038415" cy="509887"/>
            <a:chOff x="10771643" y="268691"/>
            <a:chExt cx="1038415" cy="509887"/>
          </a:xfrm>
          <a:solidFill>
            <a:schemeClr val="bg1"/>
          </a:solidFill>
        </p:grpSpPr>
        <p:sp>
          <p:nvSpPr>
            <p:cNvPr id="11" name="Free-form: Shape 14">
              <a:extLst>
                <a:ext uri="{FF2B5EF4-FFF2-40B4-BE49-F238E27FC236}">
                  <a16:creationId xmlns:a16="http://schemas.microsoft.com/office/drawing/2014/main" id="{1AFD5009-A5D6-F9C8-ADE8-1249050B1689}"/>
                </a:ext>
              </a:extLst>
            </p:cNvPr>
            <p:cNvSpPr/>
            <p:nvPr/>
          </p:nvSpPr>
          <p:spPr>
            <a:xfrm>
              <a:off x="11404265" y="378815"/>
              <a:ext cx="122233" cy="122054"/>
            </a:xfrm>
            <a:custGeom>
              <a:avLst/>
              <a:gdLst>
                <a:gd name="connsiteX0" fmla="*/ 61285 w 122233"/>
                <a:gd name="connsiteY0" fmla="*/ 122054 h 122054"/>
                <a:gd name="connsiteX1" fmla="*/ 0 w 122233"/>
                <a:gd name="connsiteY1" fmla="*/ 60948 h 122054"/>
                <a:gd name="connsiteX2" fmla="*/ 61285 w 122233"/>
                <a:gd name="connsiteY2" fmla="*/ 0 h 122054"/>
                <a:gd name="connsiteX3" fmla="*/ 122233 w 122233"/>
                <a:gd name="connsiteY3" fmla="*/ 60948 h 122054"/>
                <a:gd name="connsiteX4" fmla="*/ 61285 w 122233"/>
                <a:gd name="connsiteY4" fmla="*/ 122054 h 122054"/>
                <a:gd name="connsiteX5" fmla="*/ 61285 w 122233"/>
                <a:gd name="connsiteY5" fmla="*/ 95562 h 122054"/>
                <a:gd name="connsiteX6" fmla="*/ 92692 w 122233"/>
                <a:gd name="connsiteY6" fmla="*/ 60928 h 122054"/>
                <a:gd name="connsiteX7" fmla="*/ 61285 w 122233"/>
                <a:gd name="connsiteY7" fmla="*/ 26289 h 122054"/>
                <a:gd name="connsiteX8" fmla="*/ 29693 w 122233"/>
                <a:gd name="connsiteY8" fmla="*/ 60928 h 122054"/>
                <a:gd name="connsiteX9" fmla="*/ 61285 w 122233"/>
                <a:gd name="connsiteY9" fmla="*/ 95562 h 1220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22233" h="122054">
                  <a:moveTo>
                    <a:pt x="61285" y="122054"/>
                  </a:moveTo>
                  <a:cubicBezTo>
                    <a:pt x="27503" y="122054"/>
                    <a:pt x="0" y="96761"/>
                    <a:pt x="0" y="60948"/>
                  </a:cubicBezTo>
                  <a:cubicBezTo>
                    <a:pt x="0" y="25133"/>
                    <a:pt x="27503" y="0"/>
                    <a:pt x="61285" y="0"/>
                  </a:cubicBezTo>
                  <a:cubicBezTo>
                    <a:pt x="95068" y="0"/>
                    <a:pt x="122233" y="25114"/>
                    <a:pt x="122233" y="60948"/>
                  </a:cubicBezTo>
                  <a:cubicBezTo>
                    <a:pt x="122233" y="96781"/>
                    <a:pt x="95068" y="122054"/>
                    <a:pt x="61285" y="122054"/>
                  </a:cubicBezTo>
                  <a:close/>
                  <a:moveTo>
                    <a:pt x="61285" y="95562"/>
                  </a:moveTo>
                  <a:cubicBezTo>
                    <a:pt x="80284" y="95562"/>
                    <a:pt x="92692" y="81821"/>
                    <a:pt x="92692" y="60928"/>
                  </a:cubicBezTo>
                  <a:cubicBezTo>
                    <a:pt x="92692" y="40030"/>
                    <a:pt x="80304" y="26289"/>
                    <a:pt x="61285" y="26289"/>
                  </a:cubicBezTo>
                  <a:cubicBezTo>
                    <a:pt x="42266" y="26289"/>
                    <a:pt x="29693" y="39694"/>
                    <a:pt x="29693" y="60928"/>
                  </a:cubicBezTo>
                  <a:cubicBezTo>
                    <a:pt x="29693" y="82156"/>
                    <a:pt x="41924" y="95562"/>
                    <a:pt x="61285" y="95562"/>
                  </a:cubicBez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12" name="Free-form: Shape 15">
              <a:extLst>
                <a:ext uri="{FF2B5EF4-FFF2-40B4-BE49-F238E27FC236}">
                  <a16:creationId xmlns:a16="http://schemas.microsoft.com/office/drawing/2014/main" id="{A3FEFCFD-999C-AAC8-AF5B-877E5823BD6B}"/>
                </a:ext>
              </a:extLst>
            </p:cNvPr>
            <p:cNvSpPr/>
            <p:nvPr/>
          </p:nvSpPr>
          <p:spPr>
            <a:xfrm>
              <a:off x="11543311" y="404926"/>
              <a:ext cx="94404" cy="95763"/>
            </a:xfrm>
            <a:custGeom>
              <a:avLst/>
              <a:gdLst>
                <a:gd name="connsiteX0" fmla="*/ 94387 w 94404"/>
                <a:gd name="connsiteY0" fmla="*/ 94748 h 95763"/>
                <a:gd name="connsiteX1" fmla="*/ 65347 w 94404"/>
                <a:gd name="connsiteY1" fmla="*/ 94748 h 95763"/>
                <a:gd name="connsiteX2" fmla="*/ 65347 w 94404"/>
                <a:gd name="connsiteY2" fmla="*/ 81839 h 95763"/>
                <a:gd name="connsiteX3" fmla="*/ 36664 w 94404"/>
                <a:gd name="connsiteY3" fmla="*/ 95764 h 95763"/>
                <a:gd name="connsiteX4" fmla="*/ 0 w 94404"/>
                <a:gd name="connsiteY4" fmla="*/ 55352 h 95763"/>
                <a:gd name="connsiteX5" fmla="*/ 0 w 94404"/>
                <a:gd name="connsiteY5" fmla="*/ 0 h 95763"/>
                <a:gd name="connsiteX6" fmla="*/ 28861 w 94404"/>
                <a:gd name="connsiteY6" fmla="*/ 0 h 95763"/>
                <a:gd name="connsiteX7" fmla="*/ 28861 w 94404"/>
                <a:gd name="connsiteY7" fmla="*/ 51448 h 95763"/>
                <a:gd name="connsiteX8" fmla="*/ 47022 w 94404"/>
                <a:gd name="connsiteY8" fmla="*/ 71482 h 95763"/>
                <a:gd name="connsiteX9" fmla="*/ 65367 w 94404"/>
                <a:gd name="connsiteY9" fmla="*/ 51448 h 95763"/>
                <a:gd name="connsiteX10" fmla="*/ 65367 w 94404"/>
                <a:gd name="connsiteY10" fmla="*/ 0 h 95763"/>
                <a:gd name="connsiteX11" fmla="*/ 94405 w 94404"/>
                <a:gd name="connsiteY11" fmla="*/ 0 h 95763"/>
                <a:gd name="connsiteX12" fmla="*/ 94405 w 94404"/>
                <a:gd name="connsiteY12" fmla="*/ 94729 h 95763"/>
                <a:gd name="connsiteX13" fmla="*/ 94387 w 94404"/>
                <a:gd name="connsiteY13" fmla="*/ 94748 h 957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94404" h="95763">
                  <a:moveTo>
                    <a:pt x="94387" y="94748"/>
                  </a:moveTo>
                  <a:lnTo>
                    <a:pt x="65347" y="94748"/>
                  </a:lnTo>
                  <a:lnTo>
                    <a:pt x="65347" y="81839"/>
                  </a:lnTo>
                  <a:cubicBezTo>
                    <a:pt x="59569" y="89986"/>
                    <a:pt x="49390" y="95764"/>
                    <a:pt x="36664" y="95764"/>
                  </a:cubicBezTo>
                  <a:cubicBezTo>
                    <a:pt x="14757" y="95764"/>
                    <a:pt x="0" y="80644"/>
                    <a:pt x="0" y="55352"/>
                  </a:cubicBezTo>
                  <a:lnTo>
                    <a:pt x="0" y="0"/>
                  </a:lnTo>
                  <a:lnTo>
                    <a:pt x="28861" y="0"/>
                  </a:lnTo>
                  <a:lnTo>
                    <a:pt x="28861" y="51448"/>
                  </a:lnTo>
                  <a:cubicBezTo>
                    <a:pt x="28861" y="64357"/>
                    <a:pt x="36144" y="71482"/>
                    <a:pt x="47022" y="71482"/>
                  </a:cubicBezTo>
                  <a:cubicBezTo>
                    <a:pt x="57899" y="71482"/>
                    <a:pt x="65367" y="64357"/>
                    <a:pt x="65367" y="51448"/>
                  </a:cubicBezTo>
                  <a:lnTo>
                    <a:pt x="65367" y="0"/>
                  </a:lnTo>
                  <a:lnTo>
                    <a:pt x="94405" y="0"/>
                  </a:lnTo>
                  <a:lnTo>
                    <a:pt x="94405" y="94729"/>
                  </a:lnTo>
                  <a:lnTo>
                    <a:pt x="94387" y="94748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13" name="Free-form: Shape 16">
              <a:extLst>
                <a:ext uri="{FF2B5EF4-FFF2-40B4-BE49-F238E27FC236}">
                  <a16:creationId xmlns:a16="http://schemas.microsoft.com/office/drawing/2014/main" id="{D429E777-84F9-C267-2A23-3C858E13E395}"/>
                </a:ext>
              </a:extLst>
            </p:cNvPr>
            <p:cNvSpPr/>
            <p:nvPr/>
          </p:nvSpPr>
          <p:spPr>
            <a:xfrm>
              <a:off x="11660264" y="374052"/>
              <a:ext cx="29039" cy="125621"/>
            </a:xfrm>
            <a:custGeom>
              <a:avLst/>
              <a:gdLst>
                <a:gd name="connsiteX0" fmla="*/ 0 w 29039"/>
                <a:gd name="connsiteY0" fmla="*/ 0 h 125621"/>
                <a:gd name="connsiteX1" fmla="*/ 29040 w 29039"/>
                <a:gd name="connsiteY1" fmla="*/ 0 h 125621"/>
                <a:gd name="connsiteX2" fmla="*/ 29040 w 29039"/>
                <a:gd name="connsiteY2" fmla="*/ 125622 h 125621"/>
                <a:gd name="connsiteX3" fmla="*/ 0 w 29039"/>
                <a:gd name="connsiteY3" fmla="*/ 125622 h 125621"/>
                <a:gd name="connsiteX4" fmla="*/ 0 w 29039"/>
                <a:gd name="connsiteY4" fmla="*/ 0 h 1256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9039" h="125621">
                  <a:moveTo>
                    <a:pt x="0" y="0"/>
                  </a:moveTo>
                  <a:lnTo>
                    <a:pt x="29040" y="0"/>
                  </a:lnTo>
                  <a:lnTo>
                    <a:pt x="29040" y="125622"/>
                  </a:lnTo>
                  <a:lnTo>
                    <a:pt x="0" y="125622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14" name="Free-form: Shape 17">
              <a:extLst>
                <a:ext uri="{FF2B5EF4-FFF2-40B4-BE49-F238E27FC236}">
                  <a16:creationId xmlns:a16="http://schemas.microsoft.com/office/drawing/2014/main" id="{B9CABCAF-8583-C9D0-4A7E-A27ABF692484}"/>
                </a:ext>
              </a:extLst>
            </p:cNvPr>
            <p:cNvSpPr/>
            <p:nvPr/>
          </p:nvSpPr>
          <p:spPr>
            <a:xfrm>
              <a:off x="11711053" y="404926"/>
              <a:ext cx="94387" cy="95763"/>
            </a:xfrm>
            <a:custGeom>
              <a:avLst/>
              <a:gdLst>
                <a:gd name="connsiteX0" fmla="*/ 94369 w 94387"/>
                <a:gd name="connsiteY0" fmla="*/ 94748 h 95763"/>
                <a:gd name="connsiteX1" fmla="*/ 65349 w 94387"/>
                <a:gd name="connsiteY1" fmla="*/ 94748 h 95763"/>
                <a:gd name="connsiteX2" fmla="*/ 65349 w 94387"/>
                <a:gd name="connsiteY2" fmla="*/ 81839 h 95763"/>
                <a:gd name="connsiteX3" fmla="*/ 36666 w 94387"/>
                <a:gd name="connsiteY3" fmla="*/ 95764 h 95763"/>
                <a:gd name="connsiteX4" fmla="*/ 0 w 94387"/>
                <a:gd name="connsiteY4" fmla="*/ 55352 h 95763"/>
                <a:gd name="connsiteX5" fmla="*/ 0 w 94387"/>
                <a:gd name="connsiteY5" fmla="*/ 0 h 95763"/>
                <a:gd name="connsiteX6" fmla="*/ 28861 w 94387"/>
                <a:gd name="connsiteY6" fmla="*/ 0 h 95763"/>
                <a:gd name="connsiteX7" fmla="*/ 28861 w 94387"/>
                <a:gd name="connsiteY7" fmla="*/ 51448 h 95763"/>
                <a:gd name="connsiteX8" fmla="*/ 47022 w 94387"/>
                <a:gd name="connsiteY8" fmla="*/ 71482 h 95763"/>
                <a:gd name="connsiteX9" fmla="*/ 65367 w 94387"/>
                <a:gd name="connsiteY9" fmla="*/ 51448 h 95763"/>
                <a:gd name="connsiteX10" fmla="*/ 65367 w 94387"/>
                <a:gd name="connsiteY10" fmla="*/ 0 h 95763"/>
                <a:gd name="connsiteX11" fmla="*/ 94387 w 94387"/>
                <a:gd name="connsiteY11" fmla="*/ 0 h 95763"/>
                <a:gd name="connsiteX12" fmla="*/ 94387 w 94387"/>
                <a:gd name="connsiteY12" fmla="*/ 94729 h 95763"/>
                <a:gd name="connsiteX13" fmla="*/ 94369 w 94387"/>
                <a:gd name="connsiteY13" fmla="*/ 94748 h 957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94387" h="95763">
                  <a:moveTo>
                    <a:pt x="94369" y="94748"/>
                  </a:moveTo>
                  <a:lnTo>
                    <a:pt x="65349" y="94748"/>
                  </a:lnTo>
                  <a:lnTo>
                    <a:pt x="65349" y="81839"/>
                  </a:lnTo>
                  <a:cubicBezTo>
                    <a:pt x="59570" y="89986"/>
                    <a:pt x="49398" y="95764"/>
                    <a:pt x="36666" y="95764"/>
                  </a:cubicBezTo>
                  <a:cubicBezTo>
                    <a:pt x="14758" y="95764"/>
                    <a:pt x="0" y="80644"/>
                    <a:pt x="0" y="55352"/>
                  </a:cubicBezTo>
                  <a:lnTo>
                    <a:pt x="0" y="0"/>
                  </a:lnTo>
                  <a:lnTo>
                    <a:pt x="28861" y="0"/>
                  </a:lnTo>
                  <a:lnTo>
                    <a:pt x="28861" y="51448"/>
                  </a:lnTo>
                  <a:cubicBezTo>
                    <a:pt x="28861" y="64357"/>
                    <a:pt x="36170" y="71482"/>
                    <a:pt x="47022" y="71482"/>
                  </a:cubicBezTo>
                  <a:cubicBezTo>
                    <a:pt x="57881" y="71482"/>
                    <a:pt x="65367" y="64357"/>
                    <a:pt x="65367" y="51448"/>
                  </a:cubicBezTo>
                  <a:lnTo>
                    <a:pt x="65367" y="0"/>
                  </a:lnTo>
                  <a:lnTo>
                    <a:pt x="94387" y="0"/>
                  </a:lnTo>
                  <a:lnTo>
                    <a:pt x="94387" y="94729"/>
                  </a:lnTo>
                  <a:lnTo>
                    <a:pt x="94369" y="94748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15" name="Free-form: Shape 18">
              <a:extLst>
                <a:ext uri="{FF2B5EF4-FFF2-40B4-BE49-F238E27FC236}">
                  <a16:creationId xmlns:a16="http://schemas.microsoft.com/office/drawing/2014/main" id="{F6E1C3DB-40D4-E7ED-6984-6F71AFBF7DC1}"/>
                </a:ext>
              </a:extLst>
            </p:cNvPr>
            <p:cNvSpPr/>
            <p:nvPr/>
          </p:nvSpPr>
          <p:spPr>
            <a:xfrm>
              <a:off x="11408987" y="547714"/>
              <a:ext cx="85326" cy="122750"/>
            </a:xfrm>
            <a:custGeom>
              <a:avLst/>
              <a:gdLst>
                <a:gd name="connsiteX0" fmla="*/ 337 w 85326"/>
                <a:gd name="connsiteY0" fmla="*/ 101777 h 122750"/>
                <a:gd name="connsiteX1" fmla="*/ 31490 w 85326"/>
                <a:gd name="connsiteY1" fmla="*/ 71462 h 122750"/>
                <a:gd name="connsiteX2" fmla="*/ 53835 w 85326"/>
                <a:gd name="connsiteY2" fmla="*/ 37084 h 122750"/>
                <a:gd name="connsiteX3" fmla="*/ 41307 w 85326"/>
                <a:gd name="connsiteY3" fmla="*/ 24377 h 122750"/>
                <a:gd name="connsiteX4" fmla="*/ 27940 w 85326"/>
                <a:gd name="connsiteY4" fmla="*/ 42507 h 122750"/>
                <a:gd name="connsiteX5" fmla="*/ 0 w 85326"/>
                <a:gd name="connsiteY5" fmla="*/ 42507 h 122750"/>
                <a:gd name="connsiteX6" fmla="*/ 42660 w 85326"/>
                <a:gd name="connsiteY6" fmla="*/ 0 h 122750"/>
                <a:gd name="connsiteX7" fmla="*/ 83294 w 85326"/>
                <a:gd name="connsiteY7" fmla="*/ 35730 h 122750"/>
                <a:gd name="connsiteX8" fmla="*/ 56884 w 85326"/>
                <a:gd name="connsiteY8" fmla="*/ 81781 h 122750"/>
                <a:gd name="connsiteX9" fmla="*/ 39275 w 85326"/>
                <a:gd name="connsiteY9" fmla="*/ 99205 h 122750"/>
                <a:gd name="connsiteX10" fmla="*/ 85326 w 85326"/>
                <a:gd name="connsiteY10" fmla="*/ 99205 h 122750"/>
                <a:gd name="connsiteX11" fmla="*/ 85326 w 85326"/>
                <a:gd name="connsiteY11" fmla="*/ 122751 h 122750"/>
                <a:gd name="connsiteX12" fmla="*/ 337 w 85326"/>
                <a:gd name="connsiteY12" fmla="*/ 122751 h 122750"/>
                <a:gd name="connsiteX13" fmla="*/ 337 w 85326"/>
                <a:gd name="connsiteY13" fmla="*/ 101758 h 122750"/>
                <a:gd name="connsiteX14" fmla="*/ 337 w 85326"/>
                <a:gd name="connsiteY14" fmla="*/ 101777 h 122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85326" h="122750">
                  <a:moveTo>
                    <a:pt x="337" y="101777"/>
                  </a:moveTo>
                  <a:lnTo>
                    <a:pt x="31490" y="71462"/>
                  </a:lnTo>
                  <a:cubicBezTo>
                    <a:pt x="48235" y="55028"/>
                    <a:pt x="53835" y="46906"/>
                    <a:pt x="53835" y="37084"/>
                  </a:cubicBezTo>
                  <a:cubicBezTo>
                    <a:pt x="53835" y="29299"/>
                    <a:pt x="49931" y="24377"/>
                    <a:pt x="41307" y="24377"/>
                  </a:cubicBezTo>
                  <a:cubicBezTo>
                    <a:pt x="33180" y="24377"/>
                    <a:pt x="28283" y="30809"/>
                    <a:pt x="27940" y="42507"/>
                  </a:cubicBezTo>
                  <a:lnTo>
                    <a:pt x="0" y="42507"/>
                  </a:lnTo>
                  <a:cubicBezTo>
                    <a:pt x="515" y="12865"/>
                    <a:pt x="19818" y="0"/>
                    <a:pt x="42660" y="0"/>
                  </a:cubicBezTo>
                  <a:cubicBezTo>
                    <a:pt x="70766" y="0"/>
                    <a:pt x="83294" y="16434"/>
                    <a:pt x="83294" y="35730"/>
                  </a:cubicBezTo>
                  <a:cubicBezTo>
                    <a:pt x="83294" y="50971"/>
                    <a:pt x="76860" y="62318"/>
                    <a:pt x="56884" y="81781"/>
                  </a:cubicBezTo>
                  <a:lnTo>
                    <a:pt x="39275" y="99205"/>
                  </a:lnTo>
                  <a:lnTo>
                    <a:pt x="85326" y="99205"/>
                  </a:lnTo>
                  <a:lnTo>
                    <a:pt x="85326" y="122751"/>
                  </a:lnTo>
                  <a:lnTo>
                    <a:pt x="337" y="122751"/>
                  </a:lnTo>
                  <a:lnTo>
                    <a:pt x="337" y="101758"/>
                  </a:lnTo>
                  <a:lnTo>
                    <a:pt x="337" y="101777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16" name="Free-form: Shape 19">
              <a:extLst>
                <a:ext uri="{FF2B5EF4-FFF2-40B4-BE49-F238E27FC236}">
                  <a16:creationId xmlns:a16="http://schemas.microsoft.com/office/drawing/2014/main" id="{F0D6DBFE-B9FA-83E5-8D03-45DE3AF74F00}"/>
                </a:ext>
              </a:extLst>
            </p:cNvPr>
            <p:cNvSpPr/>
            <p:nvPr/>
          </p:nvSpPr>
          <p:spPr>
            <a:xfrm>
              <a:off x="11510226" y="547018"/>
              <a:ext cx="95162" cy="124363"/>
            </a:xfrm>
            <a:custGeom>
              <a:avLst/>
              <a:gdLst>
                <a:gd name="connsiteX0" fmla="*/ 47581 w 95162"/>
                <a:gd name="connsiteY0" fmla="*/ 0 h 124363"/>
                <a:gd name="connsiteX1" fmla="*/ 95163 w 95162"/>
                <a:gd name="connsiteY1" fmla="*/ 62019 h 124363"/>
                <a:gd name="connsiteX2" fmla="*/ 47581 w 95162"/>
                <a:gd name="connsiteY2" fmla="*/ 124364 h 124363"/>
                <a:gd name="connsiteX3" fmla="*/ 0 w 95162"/>
                <a:gd name="connsiteY3" fmla="*/ 62019 h 124363"/>
                <a:gd name="connsiteX4" fmla="*/ 47581 w 95162"/>
                <a:gd name="connsiteY4" fmla="*/ 0 h 124363"/>
                <a:gd name="connsiteX5" fmla="*/ 47581 w 95162"/>
                <a:gd name="connsiteY5" fmla="*/ 26809 h 124363"/>
                <a:gd name="connsiteX6" fmla="*/ 28442 w 95162"/>
                <a:gd name="connsiteY6" fmla="*/ 62001 h 124363"/>
                <a:gd name="connsiteX7" fmla="*/ 47581 w 95162"/>
                <a:gd name="connsiteY7" fmla="*/ 97535 h 124363"/>
                <a:gd name="connsiteX8" fmla="*/ 66721 w 95162"/>
                <a:gd name="connsiteY8" fmla="*/ 62001 h 124363"/>
                <a:gd name="connsiteX9" fmla="*/ 47581 w 95162"/>
                <a:gd name="connsiteY9" fmla="*/ 26809 h 124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95162" h="124363">
                  <a:moveTo>
                    <a:pt x="47581" y="0"/>
                  </a:moveTo>
                  <a:cubicBezTo>
                    <a:pt x="82798" y="0"/>
                    <a:pt x="95163" y="26149"/>
                    <a:pt x="95163" y="62019"/>
                  </a:cubicBezTo>
                  <a:cubicBezTo>
                    <a:pt x="95163" y="97891"/>
                    <a:pt x="82798" y="124364"/>
                    <a:pt x="47581" y="124364"/>
                  </a:cubicBezTo>
                  <a:cubicBezTo>
                    <a:pt x="12372" y="124364"/>
                    <a:pt x="0" y="98215"/>
                    <a:pt x="0" y="62019"/>
                  </a:cubicBezTo>
                  <a:cubicBezTo>
                    <a:pt x="0" y="25832"/>
                    <a:pt x="12364" y="0"/>
                    <a:pt x="47581" y="0"/>
                  </a:cubicBezTo>
                  <a:close/>
                  <a:moveTo>
                    <a:pt x="47581" y="26809"/>
                  </a:moveTo>
                  <a:cubicBezTo>
                    <a:pt x="30494" y="26809"/>
                    <a:pt x="28442" y="43243"/>
                    <a:pt x="28442" y="62001"/>
                  </a:cubicBezTo>
                  <a:cubicBezTo>
                    <a:pt x="28442" y="80764"/>
                    <a:pt x="30474" y="97535"/>
                    <a:pt x="47581" y="97535"/>
                  </a:cubicBezTo>
                  <a:cubicBezTo>
                    <a:pt x="64689" y="97535"/>
                    <a:pt x="66721" y="81445"/>
                    <a:pt x="66721" y="62001"/>
                  </a:cubicBezTo>
                  <a:cubicBezTo>
                    <a:pt x="66721" y="42563"/>
                    <a:pt x="64689" y="26809"/>
                    <a:pt x="47581" y="26809"/>
                  </a:cubicBez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17" name="Free-form: Shape 20">
              <a:extLst>
                <a:ext uri="{FF2B5EF4-FFF2-40B4-BE49-F238E27FC236}">
                  <a16:creationId xmlns:a16="http://schemas.microsoft.com/office/drawing/2014/main" id="{C9B4E9A7-D26B-D267-1A59-B88BBB51C9F3}"/>
                </a:ext>
              </a:extLst>
            </p:cNvPr>
            <p:cNvSpPr/>
            <p:nvPr/>
          </p:nvSpPr>
          <p:spPr>
            <a:xfrm>
              <a:off x="11621287" y="547714"/>
              <a:ext cx="85326" cy="122750"/>
            </a:xfrm>
            <a:custGeom>
              <a:avLst/>
              <a:gdLst>
                <a:gd name="connsiteX0" fmla="*/ 337 w 85326"/>
                <a:gd name="connsiteY0" fmla="*/ 101777 h 122750"/>
                <a:gd name="connsiteX1" fmla="*/ 31489 w 85326"/>
                <a:gd name="connsiteY1" fmla="*/ 71462 h 122750"/>
                <a:gd name="connsiteX2" fmla="*/ 53834 w 85326"/>
                <a:gd name="connsiteY2" fmla="*/ 37084 h 122750"/>
                <a:gd name="connsiteX3" fmla="*/ 41307 w 85326"/>
                <a:gd name="connsiteY3" fmla="*/ 24377 h 122750"/>
                <a:gd name="connsiteX4" fmla="*/ 27940 w 85326"/>
                <a:gd name="connsiteY4" fmla="*/ 42507 h 122750"/>
                <a:gd name="connsiteX5" fmla="*/ 0 w 85326"/>
                <a:gd name="connsiteY5" fmla="*/ 42507 h 122750"/>
                <a:gd name="connsiteX6" fmla="*/ 42658 w 85326"/>
                <a:gd name="connsiteY6" fmla="*/ 0 h 122750"/>
                <a:gd name="connsiteX7" fmla="*/ 83293 w 85326"/>
                <a:gd name="connsiteY7" fmla="*/ 35730 h 122750"/>
                <a:gd name="connsiteX8" fmla="*/ 56884 w 85326"/>
                <a:gd name="connsiteY8" fmla="*/ 81781 h 122750"/>
                <a:gd name="connsiteX9" fmla="*/ 39274 w 85326"/>
                <a:gd name="connsiteY9" fmla="*/ 99205 h 122750"/>
                <a:gd name="connsiteX10" fmla="*/ 85326 w 85326"/>
                <a:gd name="connsiteY10" fmla="*/ 99205 h 122750"/>
                <a:gd name="connsiteX11" fmla="*/ 85326 w 85326"/>
                <a:gd name="connsiteY11" fmla="*/ 122751 h 122750"/>
                <a:gd name="connsiteX12" fmla="*/ 337 w 85326"/>
                <a:gd name="connsiteY12" fmla="*/ 122751 h 122750"/>
                <a:gd name="connsiteX13" fmla="*/ 337 w 85326"/>
                <a:gd name="connsiteY13" fmla="*/ 101758 h 122750"/>
                <a:gd name="connsiteX14" fmla="*/ 337 w 85326"/>
                <a:gd name="connsiteY14" fmla="*/ 101777 h 122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85326" h="122750">
                  <a:moveTo>
                    <a:pt x="337" y="101777"/>
                  </a:moveTo>
                  <a:lnTo>
                    <a:pt x="31489" y="71462"/>
                  </a:lnTo>
                  <a:cubicBezTo>
                    <a:pt x="48260" y="55028"/>
                    <a:pt x="53834" y="46906"/>
                    <a:pt x="53834" y="37084"/>
                  </a:cubicBezTo>
                  <a:cubicBezTo>
                    <a:pt x="53834" y="29299"/>
                    <a:pt x="49931" y="24377"/>
                    <a:pt x="41307" y="24377"/>
                  </a:cubicBezTo>
                  <a:cubicBezTo>
                    <a:pt x="33178" y="24377"/>
                    <a:pt x="28283" y="30809"/>
                    <a:pt x="27940" y="42507"/>
                  </a:cubicBezTo>
                  <a:lnTo>
                    <a:pt x="0" y="42507"/>
                  </a:lnTo>
                  <a:cubicBezTo>
                    <a:pt x="495" y="12865"/>
                    <a:pt x="19818" y="0"/>
                    <a:pt x="42658" y="0"/>
                  </a:cubicBezTo>
                  <a:cubicBezTo>
                    <a:pt x="70764" y="0"/>
                    <a:pt x="83293" y="16434"/>
                    <a:pt x="83293" y="35730"/>
                  </a:cubicBezTo>
                  <a:cubicBezTo>
                    <a:pt x="83293" y="50971"/>
                    <a:pt x="76860" y="62318"/>
                    <a:pt x="56884" y="81781"/>
                  </a:cubicBezTo>
                  <a:lnTo>
                    <a:pt x="39274" y="99205"/>
                  </a:lnTo>
                  <a:lnTo>
                    <a:pt x="85326" y="99205"/>
                  </a:lnTo>
                  <a:lnTo>
                    <a:pt x="85326" y="122751"/>
                  </a:lnTo>
                  <a:lnTo>
                    <a:pt x="337" y="122751"/>
                  </a:lnTo>
                  <a:lnTo>
                    <a:pt x="337" y="101758"/>
                  </a:lnTo>
                  <a:lnTo>
                    <a:pt x="337" y="101777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18" name="Free-form: Shape 21">
              <a:extLst>
                <a:ext uri="{FF2B5EF4-FFF2-40B4-BE49-F238E27FC236}">
                  <a16:creationId xmlns:a16="http://schemas.microsoft.com/office/drawing/2014/main" id="{70F7B87B-C533-F109-B77A-63EEED800DC3}"/>
                </a:ext>
              </a:extLst>
            </p:cNvPr>
            <p:cNvSpPr/>
            <p:nvPr/>
          </p:nvSpPr>
          <p:spPr>
            <a:xfrm>
              <a:off x="11722346" y="548071"/>
              <a:ext cx="87712" cy="123767"/>
            </a:xfrm>
            <a:custGeom>
              <a:avLst/>
              <a:gdLst>
                <a:gd name="connsiteX0" fmla="*/ 44196 w 87712"/>
                <a:gd name="connsiteY0" fmla="*/ 123768 h 123767"/>
                <a:gd name="connsiteX1" fmla="*/ 0 w 87712"/>
                <a:gd name="connsiteY1" fmla="*/ 81446 h 123767"/>
                <a:gd name="connsiteX2" fmla="*/ 13724 w 87712"/>
                <a:gd name="connsiteY2" fmla="*/ 42844 h 123767"/>
                <a:gd name="connsiteX3" fmla="*/ 42686 w 87712"/>
                <a:gd name="connsiteY3" fmla="*/ 0 h 123767"/>
                <a:gd name="connsiteX4" fmla="*/ 74353 w 87712"/>
                <a:gd name="connsiteY4" fmla="*/ 0 h 123767"/>
                <a:gd name="connsiteX5" fmla="*/ 43022 w 87712"/>
                <a:gd name="connsiteY5" fmla="*/ 44356 h 123767"/>
                <a:gd name="connsiteX6" fmla="*/ 51149 w 87712"/>
                <a:gd name="connsiteY6" fmla="*/ 43524 h 123767"/>
                <a:gd name="connsiteX7" fmla="*/ 87712 w 87712"/>
                <a:gd name="connsiteY7" fmla="*/ 82118 h 123767"/>
                <a:gd name="connsiteX8" fmla="*/ 44196 w 87712"/>
                <a:gd name="connsiteY8" fmla="*/ 123768 h 123767"/>
                <a:gd name="connsiteX9" fmla="*/ 27090 w 87712"/>
                <a:gd name="connsiteY9" fmla="*/ 82278 h 123767"/>
                <a:gd name="connsiteX10" fmla="*/ 44196 w 87712"/>
                <a:gd name="connsiteY10" fmla="*/ 99549 h 123767"/>
                <a:gd name="connsiteX11" fmla="*/ 60967 w 87712"/>
                <a:gd name="connsiteY11" fmla="*/ 82278 h 123767"/>
                <a:gd name="connsiteX12" fmla="*/ 44196 w 87712"/>
                <a:gd name="connsiteY12" fmla="*/ 65171 h 123767"/>
                <a:gd name="connsiteX13" fmla="*/ 27090 w 87712"/>
                <a:gd name="connsiteY13" fmla="*/ 82278 h 1237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87712" h="123767">
                  <a:moveTo>
                    <a:pt x="44196" y="123768"/>
                  </a:moveTo>
                  <a:cubicBezTo>
                    <a:pt x="17947" y="123768"/>
                    <a:pt x="0" y="106337"/>
                    <a:pt x="0" y="81446"/>
                  </a:cubicBezTo>
                  <a:cubicBezTo>
                    <a:pt x="0" y="69412"/>
                    <a:pt x="3907" y="57227"/>
                    <a:pt x="13724" y="42844"/>
                  </a:cubicBezTo>
                  <a:lnTo>
                    <a:pt x="42686" y="0"/>
                  </a:lnTo>
                  <a:lnTo>
                    <a:pt x="74353" y="0"/>
                  </a:lnTo>
                  <a:lnTo>
                    <a:pt x="43022" y="44356"/>
                  </a:lnTo>
                  <a:cubicBezTo>
                    <a:pt x="45728" y="43861"/>
                    <a:pt x="48439" y="43524"/>
                    <a:pt x="51149" y="43524"/>
                  </a:cubicBezTo>
                  <a:cubicBezTo>
                    <a:pt x="72143" y="43524"/>
                    <a:pt x="87712" y="57740"/>
                    <a:pt x="87712" y="82118"/>
                  </a:cubicBezTo>
                  <a:cubicBezTo>
                    <a:pt x="87712" y="106502"/>
                    <a:pt x="68910" y="123768"/>
                    <a:pt x="44196" y="123768"/>
                  </a:cubicBezTo>
                  <a:close/>
                  <a:moveTo>
                    <a:pt x="27090" y="82278"/>
                  </a:moveTo>
                  <a:cubicBezTo>
                    <a:pt x="27090" y="92774"/>
                    <a:pt x="33681" y="99549"/>
                    <a:pt x="44196" y="99549"/>
                  </a:cubicBezTo>
                  <a:cubicBezTo>
                    <a:pt x="54712" y="99549"/>
                    <a:pt x="60967" y="92774"/>
                    <a:pt x="60967" y="82278"/>
                  </a:cubicBezTo>
                  <a:cubicBezTo>
                    <a:pt x="60967" y="71780"/>
                    <a:pt x="54535" y="65171"/>
                    <a:pt x="44196" y="65171"/>
                  </a:cubicBezTo>
                  <a:cubicBezTo>
                    <a:pt x="33858" y="65171"/>
                    <a:pt x="27090" y="71946"/>
                    <a:pt x="27090" y="82278"/>
                  </a:cubicBez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19" name="Free-form: Shape 22">
              <a:extLst>
                <a:ext uri="{FF2B5EF4-FFF2-40B4-BE49-F238E27FC236}">
                  <a16:creationId xmlns:a16="http://schemas.microsoft.com/office/drawing/2014/main" id="{62A86F41-D5AD-B48C-19F6-8107EE011437}"/>
                </a:ext>
              </a:extLst>
            </p:cNvPr>
            <p:cNvSpPr/>
            <p:nvPr/>
          </p:nvSpPr>
          <p:spPr>
            <a:xfrm>
              <a:off x="10833011" y="332467"/>
              <a:ext cx="107651" cy="108190"/>
            </a:xfrm>
            <a:custGeom>
              <a:avLst/>
              <a:gdLst>
                <a:gd name="connsiteX0" fmla="*/ 85884 w 107651"/>
                <a:gd name="connsiteY0" fmla="*/ 108171 h 108190"/>
                <a:gd name="connsiteX1" fmla="*/ 0 w 107651"/>
                <a:gd name="connsiteY1" fmla="*/ 21690 h 108190"/>
                <a:gd name="connsiteX2" fmla="*/ 21850 w 107651"/>
                <a:gd name="connsiteY2" fmla="*/ 0 h 108190"/>
                <a:gd name="connsiteX3" fmla="*/ 107651 w 107651"/>
                <a:gd name="connsiteY3" fmla="*/ 86423 h 108190"/>
                <a:gd name="connsiteX4" fmla="*/ 85884 w 107651"/>
                <a:gd name="connsiteY4" fmla="*/ 108191 h 108190"/>
                <a:gd name="connsiteX5" fmla="*/ 85884 w 107651"/>
                <a:gd name="connsiteY5" fmla="*/ 108171 h 1081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7651" h="108190">
                  <a:moveTo>
                    <a:pt x="85884" y="108171"/>
                  </a:moveTo>
                  <a:lnTo>
                    <a:pt x="0" y="21690"/>
                  </a:lnTo>
                  <a:lnTo>
                    <a:pt x="21850" y="0"/>
                  </a:lnTo>
                  <a:lnTo>
                    <a:pt x="107651" y="86423"/>
                  </a:lnTo>
                  <a:cubicBezTo>
                    <a:pt x="99670" y="92754"/>
                    <a:pt x="92335" y="100044"/>
                    <a:pt x="85884" y="108191"/>
                  </a:cubicBezTo>
                  <a:lnTo>
                    <a:pt x="85884" y="108171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20" name="Free-form: Shape 23">
              <a:extLst>
                <a:ext uri="{FF2B5EF4-FFF2-40B4-BE49-F238E27FC236}">
                  <a16:creationId xmlns:a16="http://schemas.microsoft.com/office/drawing/2014/main" id="{7FC2228D-D9E2-29F4-DFC7-2F790409AC87}"/>
                </a:ext>
              </a:extLst>
            </p:cNvPr>
            <p:cNvSpPr/>
            <p:nvPr/>
          </p:nvSpPr>
          <p:spPr>
            <a:xfrm>
              <a:off x="10913136" y="282097"/>
              <a:ext cx="74651" cy="124263"/>
            </a:xfrm>
            <a:custGeom>
              <a:avLst/>
              <a:gdLst>
                <a:gd name="connsiteX0" fmla="*/ 46172 w 74651"/>
                <a:gd name="connsiteY0" fmla="*/ 124263 h 124263"/>
                <a:gd name="connsiteX1" fmla="*/ 0 w 74651"/>
                <a:gd name="connsiteY1" fmla="*/ 11689 h 124263"/>
                <a:gd name="connsiteX2" fmla="*/ 28506 w 74651"/>
                <a:gd name="connsiteY2" fmla="*/ 0 h 124263"/>
                <a:gd name="connsiteX3" fmla="*/ 74652 w 74651"/>
                <a:gd name="connsiteY3" fmla="*/ 112534 h 124263"/>
                <a:gd name="connsiteX4" fmla="*/ 46172 w 74651"/>
                <a:gd name="connsiteY4" fmla="*/ 124243 h 124263"/>
                <a:gd name="connsiteX5" fmla="*/ 46172 w 74651"/>
                <a:gd name="connsiteY5" fmla="*/ 124263 h 124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4651" h="124263">
                  <a:moveTo>
                    <a:pt x="46172" y="124263"/>
                  </a:moveTo>
                  <a:lnTo>
                    <a:pt x="0" y="11689"/>
                  </a:lnTo>
                  <a:lnTo>
                    <a:pt x="28506" y="0"/>
                  </a:lnTo>
                  <a:lnTo>
                    <a:pt x="74652" y="112534"/>
                  </a:lnTo>
                  <a:cubicBezTo>
                    <a:pt x="64752" y="115360"/>
                    <a:pt x="55176" y="119266"/>
                    <a:pt x="46172" y="124243"/>
                  </a:cubicBezTo>
                  <a:lnTo>
                    <a:pt x="46172" y="124263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21" name="Free-form: Shape 24">
              <a:extLst>
                <a:ext uri="{FF2B5EF4-FFF2-40B4-BE49-F238E27FC236}">
                  <a16:creationId xmlns:a16="http://schemas.microsoft.com/office/drawing/2014/main" id="{13166050-2A55-AA0C-0E4D-DED9EBE6307D}"/>
                </a:ext>
              </a:extLst>
            </p:cNvPr>
            <p:cNvSpPr/>
            <p:nvPr/>
          </p:nvSpPr>
          <p:spPr>
            <a:xfrm>
              <a:off x="11009858" y="268691"/>
              <a:ext cx="31210" cy="121575"/>
            </a:xfrm>
            <a:custGeom>
              <a:avLst/>
              <a:gdLst>
                <a:gd name="connsiteX0" fmla="*/ 0 w 31210"/>
                <a:gd name="connsiteY0" fmla="*/ 121576 h 121575"/>
                <a:gd name="connsiteX1" fmla="*/ 420 w 31210"/>
                <a:gd name="connsiteY1" fmla="*/ 0 h 121575"/>
                <a:gd name="connsiteX2" fmla="*/ 31210 w 31210"/>
                <a:gd name="connsiteY2" fmla="*/ 101 h 121575"/>
                <a:gd name="connsiteX3" fmla="*/ 30791 w 31210"/>
                <a:gd name="connsiteY3" fmla="*/ 121475 h 121575"/>
                <a:gd name="connsiteX4" fmla="*/ 0 w 31210"/>
                <a:gd name="connsiteY4" fmla="*/ 121558 h 121575"/>
                <a:gd name="connsiteX5" fmla="*/ 0 w 31210"/>
                <a:gd name="connsiteY5" fmla="*/ 121576 h 121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1210" h="121575">
                  <a:moveTo>
                    <a:pt x="0" y="121576"/>
                  </a:moveTo>
                  <a:lnTo>
                    <a:pt x="420" y="0"/>
                  </a:lnTo>
                  <a:lnTo>
                    <a:pt x="31210" y="101"/>
                  </a:lnTo>
                  <a:lnTo>
                    <a:pt x="30791" y="121475"/>
                  </a:lnTo>
                  <a:cubicBezTo>
                    <a:pt x="20454" y="120262"/>
                    <a:pt x="10142" y="120402"/>
                    <a:pt x="0" y="121558"/>
                  </a:cubicBezTo>
                  <a:lnTo>
                    <a:pt x="0" y="121576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22" name="Free-form: Shape 25">
              <a:extLst>
                <a:ext uri="{FF2B5EF4-FFF2-40B4-BE49-F238E27FC236}">
                  <a16:creationId xmlns:a16="http://schemas.microsoft.com/office/drawing/2014/main" id="{81323424-06B9-93DE-F69B-0886B0E087F7}"/>
                </a:ext>
              </a:extLst>
            </p:cNvPr>
            <p:cNvSpPr/>
            <p:nvPr/>
          </p:nvSpPr>
          <p:spPr>
            <a:xfrm>
              <a:off x="11062758" y="282695"/>
              <a:ext cx="75285" cy="123944"/>
            </a:xfrm>
            <a:custGeom>
              <a:avLst/>
              <a:gdLst>
                <a:gd name="connsiteX0" fmla="*/ 14580 w 75285"/>
                <a:gd name="connsiteY0" fmla="*/ 117113 h 123944"/>
                <a:gd name="connsiteX1" fmla="*/ 0 w 75285"/>
                <a:gd name="connsiteY1" fmla="*/ 112052 h 123944"/>
                <a:gd name="connsiteX2" fmla="*/ 46864 w 75285"/>
                <a:gd name="connsiteY2" fmla="*/ 0 h 123944"/>
                <a:gd name="connsiteX3" fmla="*/ 75285 w 75285"/>
                <a:gd name="connsiteY3" fmla="*/ 11887 h 123944"/>
                <a:gd name="connsiteX4" fmla="*/ 28423 w 75285"/>
                <a:gd name="connsiteY4" fmla="*/ 123944 h 123944"/>
                <a:gd name="connsiteX5" fmla="*/ 14580 w 75285"/>
                <a:gd name="connsiteY5" fmla="*/ 117113 h 1239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5285" h="123944">
                  <a:moveTo>
                    <a:pt x="14580" y="117113"/>
                  </a:moveTo>
                  <a:cubicBezTo>
                    <a:pt x="9760" y="115099"/>
                    <a:pt x="4904" y="113486"/>
                    <a:pt x="0" y="112052"/>
                  </a:cubicBezTo>
                  <a:lnTo>
                    <a:pt x="46864" y="0"/>
                  </a:lnTo>
                  <a:lnTo>
                    <a:pt x="75285" y="11887"/>
                  </a:lnTo>
                  <a:lnTo>
                    <a:pt x="28423" y="123944"/>
                  </a:lnTo>
                  <a:cubicBezTo>
                    <a:pt x="23978" y="121457"/>
                    <a:pt x="19399" y="119126"/>
                    <a:pt x="14580" y="117113"/>
                  </a:cubicBez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23" name="Free-form: Shape 26">
              <a:extLst>
                <a:ext uri="{FF2B5EF4-FFF2-40B4-BE49-F238E27FC236}">
                  <a16:creationId xmlns:a16="http://schemas.microsoft.com/office/drawing/2014/main" id="{7A9B0654-B714-5C4D-A32A-C7D9E84CA899}"/>
                </a:ext>
              </a:extLst>
            </p:cNvPr>
            <p:cNvSpPr/>
            <p:nvPr/>
          </p:nvSpPr>
          <p:spPr>
            <a:xfrm>
              <a:off x="11109944" y="333639"/>
              <a:ext cx="107829" cy="107519"/>
            </a:xfrm>
            <a:custGeom>
              <a:avLst/>
              <a:gdLst>
                <a:gd name="connsiteX0" fmla="*/ 0 w 107829"/>
                <a:gd name="connsiteY0" fmla="*/ 85529 h 107519"/>
                <a:gd name="connsiteX1" fmla="*/ 86125 w 107829"/>
                <a:gd name="connsiteY1" fmla="*/ 0 h 107519"/>
                <a:gd name="connsiteX2" fmla="*/ 107830 w 107829"/>
                <a:gd name="connsiteY2" fmla="*/ 21852 h 107519"/>
                <a:gd name="connsiteX3" fmla="*/ 21570 w 107829"/>
                <a:gd name="connsiteY3" fmla="*/ 107519 h 107519"/>
                <a:gd name="connsiteX4" fmla="*/ 0 w 107829"/>
                <a:gd name="connsiteY4" fmla="*/ 85529 h 1075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7829" h="107519">
                  <a:moveTo>
                    <a:pt x="0" y="85529"/>
                  </a:moveTo>
                  <a:lnTo>
                    <a:pt x="86125" y="0"/>
                  </a:lnTo>
                  <a:lnTo>
                    <a:pt x="107830" y="21852"/>
                  </a:lnTo>
                  <a:lnTo>
                    <a:pt x="21570" y="107519"/>
                  </a:lnTo>
                  <a:cubicBezTo>
                    <a:pt x="15277" y="99493"/>
                    <a:pt x="8127" y="92045"/>
                    <a:pt x="0" y="85529"/>
                  </a:cubicBez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24" name="Free-form: Shape 27">
              <a:extLst>
                <a:ext uri="{FF2B5EF4-FFF2-40B4-BE49-F238E27FC236}">
                  <a16:creationId xmlns:a16="http://schemas.microsoft.com/office/drawing/2014/main" id="{90599D1D-8E63-1474-C2D1-EB389533EC3F}"/>
                </a:ext>
              </a:extLst>
            </p:cNvPr>
            <p:cNvSpPr/>
            <p:nvPr/>
          </p:nvSpPr>
          <p:spPr>
            <a:xfrm>
              <a:off x="11143883" y="413787"/>
              <a:ext cx="124225" cy="74674"/>
            </a:xfrm>
            <a:custGeom>
              <a:avLst/>
              <a:gdLst>
                <a:gd name="connsiteX0" fmla="*/ 0 w 124225"/>
                <a:gd name="connsiteY0" fmla="*/ 46152 h 74674"/>
                <a:gd name="connsiteX1" fmla="*/ 112535 w 124225"/>
                <a:gd name="connsiteY1" fmla="*/ 0 h 74674"/>
                <a:gd name="connsiteX2" fmla="*/ 124226 w 124225"/>
                <a:gd name="connsiteY2" fmla="*/ 28505 h 74674"/>
                <a:gd name="connsiteX3" fmla="*/ 11652 w 124225"/>
                <a:gd name="connsiteY3" fmla="*/ 74675 h 74674"/>
                <a:gd name="connsiteX4" fmla="*/ 0 w 124225"/>
                <a:gd name="connsiteY4" fmla="*/ 46170 h 74674"/>
                <a:gd name="connsiteX5" fmla="*/ 0 w 124225"/>
                <a:gd name="connsiteY5" fmla="*/ 46152 h 74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4225" h="74674">
                  <a:moveTo>
                    <a:pt x="0" y="46152"/>
                  </a:moveTo>
                  <a:lnTo>
                    <a:pt x="112535" y="0"/>
                  </a:lnTo>
                  <a:lnTo>
                    <a:pt x="124226" y="28505"/>
                  </a:lnTo>
                  <a:lnTo>
                    <a:pt x="11652" y="74675"/>
                  </a:lnTo>
                  <a:cubicBezTo>
                    <a:pt x="8865" y="64757"/>
                    <a:pt x="4921" y="55193"/>
                    <a:pt x="0" y="46170"/>
                  </a:cubicBezTo>
                  <a:lnTo>
                    <a:pt x="0" y="46152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25" name="Free-form: Shape 28">
              <a:extLst>
                <a:ext uri="{FF2B5EF4-FFF2-40B4-BE49-F238E27FC236}">
                  <a16:creationId xmlns:a16="http://schemas.microsoft.com/office/drawing/2014/main" id="{29FC5ECD-C925-682E-962C-969BCE2078E4}"/>
                </a:ext>
              </a:extLst>
            </p:cNvPr>
            <p:cNvSpPr/>
            <p:nvPr/>
          </p:nvSpPr>
          <p:spPr>
            <a:xfrm>
              <a:off x="11159541" y="510926"/>
              <a:ext cx="121990" cy="30790"/>
            </a:xfrm>
            <a:custGeom>
              <a:avLst/>
              <a:gdLst>
                <a:gd name="connsiteX0" fmla="*/ 121971 w 121990"/>
                <a:gd name="connsiteY0" fmla="*/ 0 h 30790"/>
                <a:gd name="connsiteX1" fmla="*/ 121870 w 121990"/>
                <a:gd name="connsiteY1" fmla="*/ 30791 h 30790"/>
                <a:gd name="connsiteX2" fmla="*/ 0 w 121990"/>
                <a:gd name="connsiteY2" fmla="*/ 30791 h 30790"/>
                <a:gd name="connsiteX3" fmla="*/ 217 w 121990"/>
                <a:gd name="connsiteY3" fmla="*/ 0 h 30790"/>
                <a:gd name="connsiteX4" fmla="*/ 121991 w 121990"/>
                <a:gd name="connsiteY4" fmla="*/ 0 h 30790"/>
                <a:gd name="connsiteX5" fmla="*/ 121971 w 121990"/>
                <a:gd name="connsiteY5" fmla="*/ 0 h 307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1990" h="30790">
                  <a:moveTo>
                    <a:pt x="121971" y="0"/>
                  </a:moveTo>
                  <a:lnTo>
                    <a:pt x="121870" y="30791"/>
                  </a:lnTo>
                  <a:lnTo>
                    <a:pt x="0" y="30791"/>
                  </a:lnTo>
                  <a:cubicBezTo>
                    <a:pt x="1252" y="20453"/>
                    <a:pt x="1289" y="10161"/>
                    <a:pt x="217" y="0"/>
                  </a:cubicBezTo>
                  <a:lnTo>
                    <a:pt x="121991" y="0"/>
                  </a:lnTo>
                  <a:lnTo>
                    <a:pt x="121971" y="0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26" name="Free-form: Shape 29">
              <a:extLst>
                <a:ext uri="{FF2B5EF4-FFF2-40B4-BE49-F238E27FC236}">
                  <a16:creationId xmlns:a16="http://schemas.microsoft.com/office/drawing/2014/main" id="{DB5B4DCD-E8EC-80D3-DE8E-C1509A3035D0}"/>
                </a:ext>
              </a:extLst>
            </p:cNvPr>
            <p:cNvSpPr/>
            <p:nvPr/>
          </p:nvSpPr>
          <p:spPr>
            <a:xfrm>
              <a:off x="10771643" y="412176"/>
              <a:ext cx="495867" cy="366402"/>
            </a:xfrm>
            <a:custGeom>
              <a:avLst/>
              <a:gdLst>
                <a:gd name="connsiteX0" fmla="*/ 10420 w 495867"/>
                <a:gd name="connsiteY0" fmla="*/ 28404 h 366402"/>
                <a:gd name="connsiteX1" fmla="*/ 50272 w 495867"/>
                <a:gd name="connsiteY1" fmla="*/ 45074 h 366402"/>
                <a:gd name="connsiteX2" fmla="*/ 323 w 495867"/>
                <a:gd name="connsiteY2" fmla="*/ 65545 h 366402"/>
                <a:gd name="connsiteX3" fmla="*/ 12007 w 495867"/>
                <a:gd name="connsiteY3" fmla="*/ 94050 h 366402"/>
                <a:gd name="connsiteX4" fmla="*/ 90450 w 495867"/>
                <a:gd name="connsiteY4" fmla="*/ 61882 h 366402"/>
                <a:gd name="connsiteX5" fmla="*/ 131553 w 495867"/>
                <a:gd name="connsiteY5" fmla="*/ 79070 h 366402"/>
                <a:gd name="connsiteX6" fmla="*/ 81603 w 495867"/>
                <a:gd name="connsiteY6" fmla="*/ 99569 h 366402"/>
                <a:gd name="connsiteX7" fmla="*/ 93294 w 495867"/>
                <a:gd name="connsiteY7" fmla="*/ 128048 h 366402"/>
                <a:gd name="connsiteX8" fmla="*/ 171729 w 495867"/>
                <a:gd name="connsiteY8" fmla="*/ 95879 h 366402"/>
                <a:gd name="connsiteX9" fmla="*/ 212897 w 495867"/>
                <a:gd name="connsiteY9" fmla="*/ 113114 h 366402"/>
                <a:gd name="connsiteX10" fmla="*/ 90086 w 495867"/>
                <a:gd name="connsiteY10" fmla="*/ 163481 h 366402"/>
                <a:gd name="connsiteX11" fmla="*/ 11887 w 495867"/>
                <a:gd name="connsiteY11" fmla="*/ 130759 h 366402"/>
                <a:gd name="connsiteX12" fmla="*/ 0 w 495867"/>
                <a:gd name="connsiteY12" fmla="*/ 159183 h 366402"/>
                <a:gd name="connsiteX13" fmla="*/ 49797 w 495867"/>
                <a:gd name="connsiteY13" fmla="*/ 180011 h 366402"/>
                <a:gd name="connsiteX14" fmla="*/ 9842 w 495867"/>
                <a:gd name="connsiteY14" fmla="*/ 196387 h 366402"/>
                <a:gd name="connsiteX15" fmla="*/ 21514 w 495867"/>
                <a:gd name="connsiteY15" fmla="*/ 224887 h 366402"/>
                <a:gd name="connsiteX16" fmla="*/ 61486 w 495867"/>
                <a:gd name="connsiteY16" fmla="*/ 208496 h 366402"/>
                <a:gd name="connsiteX17" fmla="*/ 40653 w 495867"/>
                <a:gd name="connsiteY17" fmla="*/ 258293 h 366402"/>
                <a:gd name="connsiteX18" fmla="*/ 69075 w 495867"/>
                <a:gd name="connsiteY18" fmla="*/ 270180 h 366402"/>
                <a:gd name="connsiteX19" fmla="*/ 101778 w 495867"/>
                <a:gd name="connsiteY19" fmla="*/ 191961 h 366402"/>
                <a:gd name="connsiteX20" fmla="*/ 143009 w 495867"/>
                <a:gd name="connsiteY20" fmla="*/ 175077 h 366402"/>
                <a:gd name="connsiteX21" fmla="*/ 122173 w 495867"/>
                <a:gd name="connsiteY21" fmla="*/ 224867 h 366402"/>
                <a:gd name="connsiteX22" fmla="*/ 150597 w 495867"/>
                <a:gd name="connsiteY22" fmla="*/ 236741 h 366402"/>
                <a:gd name="connsiteX23" fmla="*/ 183300 w 495867"/>
                <a:gd name="connsiteY23" fmla="*/ 158540 h 366402"/>
                <a:gd name="connsiteX24" fmla="*/ 224594 w 495867"/>
                <a:gd name="connsiteY24" fmla="*/ 141593 h 366402"/>
                <a:gd name="connsiteX25" fmla="*/ 173362 w 495867"/>
                <a:gd name="connsiteY25" fmla="*/ 264065 h 366402"/>
                <a:gd name="connsiteX26" fmla="*/ 94927 w 495867"/>
                <a:gd name="connsiteY26" fmla="*/ 296235 h 366402"/>
                <a:gd name="connsiteX27" fmla="*/ 106623 w 495867"/>
                <a:gd name="connsiteY27" fmla="*/ 324733 h 366402"/>
                <a:gd name="connsiteX28" fmla="*/ 156554 w 495867"/>
                <a:gd name="connsiteY28" fmla="*/ 304236 h 366402"/>
                <a:gd name="connsiteX29" fmla="*/ 139884 w 495867"/>
                <a:gd name="connsiteY29" fmla="*/ 344095 h 366402"/>
                <a:gd name="connsiteX30" fmla="*/ 168301 w 495867"/>
                <a:gd name="connsiteY30" fmla="*/ 355982 h 366402"/>
                <a:gd name="connsiteX31" fmla="*/ 184976 w 495867"/>
                <a:gd name="connsiteY31" fmla="*/ 316123 h 366402"/>
                <a:gd name="connsiteX32" fmla="*/ 205449 w 495867"/>
                <a:gd name="connsiteY32" fmla="*/ 366066 h 366402"/>
                <a:gd name="connsiteX33" fmla="*/ 233954 w 495867"/>
                <a:gd name="connsiteY33" fmla="*/ 354388 h 366402"/>
                <a:gd name="connsiteX34" fmla="*/ 201785 w 495867"/>
                <a:gd name="connsiteY34" fmla="*/ 275953 h 366402"/>
                <a:gd name="connsiteX35" fmla="*/ 218975 w 495867"/>
                <a:gd name="connsiteY35" fmla="*/ 234850 h 366402"/>
                <a:gd name="connsiteX36" fmla="*/ 239453 w 495867"/>
                <a:gd name="connsiteY36" fmla="*/ 284780 h 366402"/>
                <a:gd name="connsiteX37" fmla="*/ 267952 w 495867"/>
                <a:gd name="connsiteY37" fmla="*/ 273089 h 366402"/>
                <a:gd name="connsiteX38" fmla="*/ 235789 w 495867"/>
                <a:gd name="connsiteY38" fmla="*/ 194654 h 366402"/>
                <a:gd name="connsiteX39" fmla="*/ 253011 w 495867"/>
                <a:gd name="connsiteY39" fmla="*/ 153481 h 366402"/>
                <a:gd name="connsiteX40" fmla="*/ 303386 w 495867"/>
                <a:gd name="connsiteY40" fmla="*/ 276289 h 366402"/>
                <a:gd name="connsiteX41" fmla="*/ 270656 w 495867"/>
                <a:gd name="connsiteY41" fmla="*/ 354508 h 366402"/>
                <a:gd name="connsiteX42" fmla="*/ 299080 w 495867"/>
                <a:gd name="connsiteY42" fmla="*/ 366403 h 366402"/>
                <a:gd name="connsiteX43" fmla="*/ 319895 w 495867"/>
                <a:gd name="connsiteY43" fmla="*/ 316606 h 366402"/>
                <a:gd name="connsiteX44" fmla="*/ 336285 w 495867"/>
                <a:gd name="connsiteY44" fmla="*/ 356560 h 366402"/>
                <a:gd name="connsiteX45" fmla="*/ 364789 w 495867"/>
                <a:gd name="connsiteY45" fmla="*/ 344875 h 366402"/>
                <a:gd name="connsiteX46" fmla="*/ 348393 w 495867"/>
                <a:gd name="connsiteY46" fmla="*/ 304915 h 366402"/>
                <a:gd name="connsiteX47" fmla="*/ 398190 w 495867"/>
                <a:gd name="connsiteY47" fmla="*/ 325750 h 366402"/>
                <a:gd name="connsiteX48" fmla="*/ 410085 w 495867"/>
                <a:gd name="connsiteY48" fmla="*/ 297326 h 366402"/>
                <a:gd name="connsiteX49" fmla="*/ 331865 w 495867"/>
                <a:gd name="connsiteY49" fmla="*/ 264605 h 366402"/>
                <a:gd name="connsiteX50" fmla="*/ 314954 w 495867"/>
                <a:gd name="connsiteY50" fmla="*/ 223394 h 366402"/>
                <a:gd name="connsiteX51" fmla="*/ 364772 w 495867"/>
                <a:gd name="connsiteY51" fmla="*/ 244228 h 366402"/>
                <a:gd name="connsiteX52" fmla="*/ 376639 w 495867"/>
                <a:gd name="connsiteY52" fmla="*/ 215806 h 366402"/>
                <a:gd name="connsiteX53" fmla="*/ 298445 w 495867"/>
                <a:gd name="connsiteY53" fmla="*/ 183103 h 366402"/>
                <a:gd name="connsiteX54" fmla="*/ 281516 w 495867"/>
                <a:gd name="connsiteY54" fmla="*/ 141815 h 366402"/>
                <a:gd name="connsiteX55" fmla="*/ 403971 w 495867"/>
                <a:gd name="connsiteY55" fmla="*/ 193021 h 366402"/>
                <a:gd name="connsiteX56" fmla="*/ 436133 w 495867"/>
                <a:gd name="connsiteY56" fmla="*/ 271451 h 366402"/>
                <a:gd name="connsiteX57" fmla="*/ 464618 w 495867"/>
                <a:gd name="connsiteY57" fmla="*/ 259780 h 366402"/>
                <a:gd name="connsiteX58" fmla="*/ 444140 w 495867"/>
                <a:gd name="connsiteY58" fmla="*/ 209830 h 366402"/>
                <a:gd name="connsiteX59" fmla="*/ 483994 w 495867"/>
                <a:gd name="connsiteY59" fmla="*/ 226505 h 366402"/>
                <a:gd name="connsiteX60" fmla="*/ 495868 w 495867"/>
                <a:gd name="connsiteY60" fmla="*/ 198101 h 366402"/>
                <a:gd name="connsiteX61" fmla="*/ 22307 w 495867"/>
                <a:gd name="connsiteY61" fmla="*/ 0 h 366402"/>
                <a:gd name="connsiteX62" fmla="*/ 10420 w 495867"/>
                <a:gd name="connsiteY62" fmla="*/ 28404 h 3664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</a:cxnLst>
              <a:rect l="l" t="t" r="r" b="b"/>
              <a:pathLst>
                <a:path w="495867" h="366402">
                  <a:moveTo>
                    <a:pt x="10420" y="28404"/>
                  </a:moveTo>
                  <a:lnTo>
                    <a:pt x="50272" y="45074"/>
                  </a:lnTo>
                  <a:lnTo>
                    <a:pt x="323" y="65545"/>
                  </a:lnTo>
                  <a:lnTo>
                    <a:pt x="12007" y="94050"/>
                  </a:lnTo>
                  <a:lnTo>
                    <a:pt x="90450" y="61882"/>
                  </a:lnTo>
                  <a:lnTo>
                    <a:pt x="131553" y="79070"/>
                  </a:lnTo>
                  <a:lnTo>
                    <a:pt x="81603" y="99569"/>
                  </a:lnTo>
                  <a:lnTo>
                    <a:pt x="93294" y="128048"/>
                  </a:lnTo>
                  <a:lnTo>
                    <a:pt x="171729" y="95879"/>
                  </a:lnTo>
                  <a:lnTo>
                    <a:pt x="212897" y="113114"/>
                  </a:lnTo>
                  <a:lnTo>
                    <a:pt x="90086" y="163481"/>
                  </a:lnTo>
                  <a:lnTo>
                    <a:pt x="11887" y="130759"/>
                  </a:lnTo>
                  <a:lnTo>
                    <a:pt x="0" y="159183"/>
                  </a:lnTo>
                  <a:lnTo>
                    <a:pt x="49797" y="180011"/>
                  </a:lnTo>
                  <a:lnTo>
                    <a:pt x="9842" y="196387"/>
                  </a:lnTo>
                  <a:lnTo>
                    <a:pt x="21514" y="224887"/>
                  </a:lnTo>
                  <a:lnTo>
                    <a:pt x="61486" y="208496"/>
                  </a:lnTo>
                  <a:lnTo>
                    <a:pt x="40653" y="258293"/>
                  </a:lnTo>
                  <a:lnTo>
                    <a:pt x="69075" y="270180"/>
                  </a:lnTo>
                  <a:lnTo>
                    <a:pt x="101778" y="191961"/>
                  </a:lnTo>
                  <a:lnTo>
                    <a:pt x="143009" y="175077"/>
                  </a:lnTo>
                  <a:lnTo>
                    <a:pt x="122173" y="224867"/>
                  </a:lnTo>
                  <a:lnTo>
                    <a:pt x="150597" y="236741"/>
                  </a:lnTo>
                  <a:lnTo>
                    <a:pt x="183300" y="158540"/>
                  </a:lnTo>
                  <a:lnTo>
                    <a:pt x="224594" y="141593"/>
                  </a:lnTo>
                  <a:lnTo>
                    <a:pt x="173362" y="264065"/>
                  </a:lnTo>
                  <a:lnTo>
                    <a:pt x="94927" y="296235"/>
                  </a:lnTo>
                  <a:lnTo>
                    <a:pt x="106623" y="324733"/>
                  </a:lnTo>
                  <a:lnTo>
                    <a:pt x="156554" y="304236"/>
                  </a:lnTo>
                  <a:lnTo>
                    <a:pt x="139884" y="344095"/>
                  </a:lnTo>
                  <a:lnTo>
                    <a:pt x="168301" y="355982"/>
                  </a:lnTo>
                  <a:lnTo>
                    <a:pt x="184976" y="316123"/>
                  </a:lnTo>
                  <a:lnTo>
                    <a:pt x="205449" y="366066"/>
                  </a:lnTo>
                  <a:lnTo>
                    <a:pt x="233954" y="354388"/>
                  </a:lnTo>
                  <a:lnTo>
                    <a:pt x="201785" y="275953"/>
                  </a:lnTo>
                  <a:lnTo>
                    <a:pt x="218975" y="234850"/>
                  </a:lnTo>
                  <a:lnTo>
                    <a:pt x="239453" y="284780"/>
                  </a:lnTo>
                  <a:lnTo>
                    <a:pt x="267952" y="273089"/>
                  </a:lnTo>
                  <a:lnTo>
                    <a:pt x="235789" y="194654"/>
                  </a:lnTo>
                  <a:lnTo>
                    <a:pt x="253011" y="153481"/>
                  </a:lnTo>
                  <a:lnTo>
                    <a:pt x="303386" y="276289"/>
                  </a:lnTo>
                  <a:lnTo>
                    <a:pt x="270656" y="354508"/>
                  </a:lnTo>
                  <a:lnTo>
                    <a:pt x="299080" y="366403"/>
                  </a:lnTo>
                  <a:lnTo>
                    <a:pt x="319895" y="316606"/>
                  </a:lnTo>
                  <a:lnTo>
                    <a:pt x="336285" y="356560"/>
                  </a:lnTo>
                  <a:lnTo>
                    <a:pt x="364789" y="344875"/>
                  </a:lnTo>
                  <a:lnTo>
                    <a:pt x="348393" y="304915"/>
                  </a:lnTo>
                  <a:lnTo>
                    <a:pt x="398190" y="325750"/>
                  </a:lnTo>
                  <a:lnTo>
                    <a:pt x="410085" y="297326"/>
                  </a:lnTo>
                  <a:lnTo>
                    <a:pt x="331865" y="264605"/>
                  </a:lnTo>
                  <a:lnTo>
                    <a:pt x="314954" y="223394"/>
                  </a:lnTo>
                  <a:lnTo>
                    <a:pt x="364772" y="244228"/>
                  </a:lnTo>
                  <a:lnTo>
                    <a:pt x="376639" y="215806"/>
                  </a:lnTo>
                  <a:lnTo>
                    <a:pt x="298445" y="183103"/>
                  </a:lnTo>
                  <a:lnTo>
                    <a:pt x="281516" y="141815"/>
                  </a:lnTo>
                  <a:lnTo>
                    <a:pt x="403971" y="193021"/>
                  </a:lnTo>
                  <a:lnTo>
                    <a:pt x="436133" y="271451"/>
                  </a:lnTo>
                  <a:lnTo>
                    <a:pt x="464618" y="259780"/>
                  </a:lnTo>
                  <a:lnTo>
                    <a:pt x="444140" y="209830"/>
                  </a:lnTo>
                  <a:lnTo>
                    <a:pt x="483994" y="226505"/>
                  </a:lnTo>
                  <a:lnTo>
                    <a:pt x="495868" y="198101"/>
                  </a:lnTo>
                  <a:lnTo>
                    <a:pt x="22307" y="0"/>
                  </a:lnTo>
                  <a:lnTo>
                    <a:pt x="10420" y="28404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189809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2">
    <p:bg>
      <p:bgPr>
        <a:solidFill>
          <a:srgbClr val="0023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2F935562-F1CA-024D-861E-1873E69610D6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191020" y="778374"/>
            <a:ext cx="7620032" cy="5698624"/>
          </a:xfrm>
          <a:custGeom>
            <a:avLst/>
            <a:gdLst>
              <a:gd name="connsiteX0" fmla="*/ 6692095 w 7620032"/>
              <a:gd name="connsiteY0" fmla="*/ 0 h 5698624"/>
              <a:gd name="connsiteX1" fmla="*/ 7620032 w 7620032"/>
              <a:gd name="connsiteY1" fmla="*/ 927932 h 5698624"/>
              <a:gd name="connsiteX2" fmla="*/ 7620032 w 7620032"/>
              <a:gd name="connsiteY2" fmla="*/ 927940 h 5698624"/>
              <a:gd name="connsiteX3" fmla="*/ 6692095 w 7620032"/>
              <a:gd name="connsiteY3" fmla="*/ 1855870 h 5698624"/>
              <a:gd name="connsiteX4" fmla="*/ 5764152 w 7620032"/>
              <a:gd name="connsiteY4" fmla="*/ 927940 h 5698624"/>
              <a:gd name="connsiteX5" fmla="*/ 5764152 w 7620032"/>
              <a:gd name="connsiteY5" fmla="*/ 927932 h 5698624"/>
              <a:gd name="connsiteX6" fmla="*/ 6692095 w 7620032"/>
              <a:gd name="connsiteY6" fmla="*/ 0 h 5698624"/>
              <a:gd name="connsiteX7" fmla="*/ 4770708 w 7620032"/>
              <a:gd name="connsiteY7" fmla="*/ 0 h 5698624"/>
              <a:gd name="connsiteX8" fmla="*/ 5698652 w 7620032"/>
              <a:gd name="connsiteY8" fmla="*/ 927932 h 5698624"/>
              <a:gd name="connsiteX9" fmla="*/ 5698652 w 7620032"/>
              <a:gd name="connsiteY9" fmla="*/ 927940 h 5698624"/>
              <a:gd name="connsiteX10" fmla="*/ 6692095 w 7620032"/>
              <a:gd name="connsiteY10" fmla="*/ 1921370 h 5698624"/>
              <a:gd name="connsiteX11" fmla="*/ 7620032 w 7620032"/>
              <a:gd name="connsiteY11" fmla="*/ 2849310 h 5698624"/>
              <a:gd name="connsiteX12" fmla="*/ 6692095 w 7620032"/>
              <a:gd name="connsiteY12" fmla="*/ 3777253 h 5698624"/>
              <a:gd name="connsiteX13" fmla="*/ 4770708 w 7620032"/>
              <a:gd name="connsiteY13" fmla="*/ 3777253 h 5698624"/>
              <a:gd name="connsiteX14" fmla="*/ 3842772 w 7620032"/>
              <a:gd name="connsiteY14" fmla="*/ 2849310 h 5698624"/>
              <a:gd name="connsiteX15" fmla="*/ 3842772 w 7620032"/>
              <a:gd name="connsiteY15" fmla="*/ 927932 h 5698624"/>
              <a:gd name="connsiteX16" fmla="*/ 4770708 w 7620032"/>
              <a:gd name="connsiteY16" fmla="*/ 0 h 5698624"/>
              <a:gd name="connsiteX17" fmla="*/ 927943 w 7620032"/>
              <a:gd name="connsiteY17" fmla="*/ 0 h 5698624"/>
              <a:gd name="connsiteX18" fmla="*/ 2849330 w 7620032"/>
              <a:gd name="connsiteY18" fmla="*/ 0 h 5698624"/>
              <a:gd name="connsiteX19" fmla="*/ 3777265 w 7620032"/>
              <a:gd name="connsiteY19" fmla="*/ 927932 h 5698624"/>
              <a:gd name="connsiteX20" fmla="*/ 3777265 w 7620032"/>
              <a:gd name="connsiteY20" fmla="*/ 2849310 h 5698624"/>
              <a:gd name="connsiteX21" fmla="*/ 4770708 w 7620032"/>
              <a:gd name="connsiteY21" fmla="*/ 3842748 h 5698624"/>
              <a:gd name="connsiteX22" fmla="*/ 6692095 w 7620032"/>
              <a:gd name="connsiteY22" fmla="*/ 3842748 h 5698624"/>
              <a:gd name="connsiteX23" fmla="*/ 7620032 w 7620032"/>
              <a:gd name="connsiteY23" fmla="*/ 4770686 h 5698624"/>
              <a:gd name="connsiteX24" fmla="*/ 6692095 w 7620032"/>
              <a:gd name="connsiteY24" fmla="*/ 5698624 h 5698624"/>
              <a:gd name="connsiteX25" fmla="*/ 927943 w 7620032"/>
              <a:gd name="connsiteY25" fmla="*/ 5698624 h 5698624"/>
              <a:gd name="connsiteX26" fmla="*/ 0 w 7620032"/>
              <a:gd name="connsiteY26" fmla="*/ 4770686 h 5698624"/>
              <a:gd name="connsiteX27" fmla="*/ 0 w 7620032"/>
              <a:gd name="connsiteY27" fmla="*/ 927932 h 5698624"/>
              <a:gd name="connsiteX28" fmla="*/ 927943 w 7620032"/>
              <a:gd name="connsiteY28" fmla="*/ 0 h 56986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7620032" h="5698624">
                <a:moveTo>
                  <a:pt x="6692095" y="0"/>
                </a:moveTo>
                <a:cubicBezTo>
                  <a:pt x="7204586" y="0"/>
                  <a:pt x="7620032" y="415456"/>
                  <a:pt x="7620032" y="927932"/>
                </a:cubicBezTo>
                <a:lnTo>
                  <a:pt x="7620032" y="927940"/>
                </a:lnTo>
                <a:cubicBezTo>
                  <a:pt x="7620032" y="1440423"/>
                  <a:pt x="7204586" y="1855870"/>
                  <a:pt x="6692095" y="1855870"/>
                </a:cubicBezTo>
                <a:cubicBezTo>
                  <a:pt x="6179608" y="1855870"/>
                  <a:pt x="5764152" y="1440423"/>
                  <a:pt x="5764152" y="927940"/>
                </a:cubicBezTo>
                <a:lnTo>
                  <a:pt x="5764152" y="927932"/>
                </a:lnTo>
                <a:cubicBezTo>
                  <a:pt x="5764152" y="415456"/>
                  <a:pt x="6179608" y="0"/>
                  <a:pt x="6692095" y="0"/>
                </a:cubicBezTo>
                <a:close/>
                <a:moveTo>
                  <a:pt x="4770708" y="0"/>
                </a:moveTo>
                <a:cubicBezTo>
                  <a:pt x="5283200" y="0"/>
                  <a:pt x="5698652" y="415456"/>
                  <a:pt x="5698652" y="927932"/>
                </a:cubicBezTo>
                <a:lnTo>
                  <a:pt x="5698652" y="927940"/>
                </a:lnTo>
                <a:cubicBezTo>
                  <a:pt x="5698652" y="1476598"/>
                  <a:pt x="6143432" y="1921370"/>
                  <a:pt x="6692095" y="1921370"/>
                </a:cubicBezTo>
                <a:cubicBezTo>
                  <a:pt x="7204586" y="1921370"/>
                  <a:pt x="7620032" y="2336827"/>
                  <a:pt x="7620032" y="2849310"/>
                </a:cubicBezTo>
                <a:cubicBezTo>
                  <a:pt x="7620032" y="3361799"/>
                  <a:pt x="7204586" y="3777253"/>
                  <a:pt x="6692095" y="3777253"/>
                </a:cubicBezTo>
                <a:lnTo>
                  <a:pt x="4770708" y="3777253"/>
                </a:lnTo>
                <a:cubicBezTo>
                  <a:pt x="4258223" y="3777253"/>
                  <a:pt x="3842772" y="3361799"/>
                  <a:pt x="3842772" y="2849310"/>
                </a:cubicBezTo>
                <a:lnTo>
                  <a:pt x="3842772" y="927932"/>
                </a:lnTo>
                <a:cubicBezTo>
                  <a:pt x="3842772" y="415456"/>
                  <a:pt x="4258223" y="0"/>
                  <a:pt x="4770708" y="0"/>
                </a:cubicBezTo>
                <a:close/>
                <a:moveTo>
                  <a:pt x="927943" y="0"/>
                </a:moveTo>
                <a:lnTo>
                  <a:pt x="2849330" y="0"/>
                </a:lnTo>
                <a:cubicBezTo>
                  <a:pt x="3361813" y="0"/>
                  <a:pt x="3777265" y="415456"/>
                  <a:pt x="3777265" y="927932"/>
                </a:cubicBezTo>
                <a:lnTo>
                  <a:pt x="3777265" y="2849310"/>
                </a:lnTo>
                <a:cubicBezTo>
                  <a:pt x="3777265" y="3397975"/>
                  <a:pt x="4222047" y="3842748"/>
                  <a:pt x="4770708" y="3842748"/>
                </a:cubicBezTo>
                <a:lnTo>
                  <a:pt x="6692095" y="3842748"/>
                </a:lnTo>
                <a:cubicBezTo>
                  <a:pt x="7204586" y="3842748"/>
                  <a:pt x="7620032" y="4258203"/>
                  <a:pt x="7620032" y="4770686"/>
                </a:cubicBezTo>
                <a:cubicBezTo>
                  <a:pt x="7620032" y="5283169"/>
                  <a:pt x="7204586" y="5698624"/>
                  <a:pt x="6692095" y="5698624"/>
                </a:cubicBezTo>
                <a:lnTo>
                  <a:pt x="927943" y="5698624"/>
                </a:lnTo>
                <a:cubicBezTo>
                  <a:pt x="415451" y="5698624"/>
                  <a:pt x="0" y="5283169"/>
                  <a:pt x="0" y="4770686"/>
                </a:cubicBezTo>
                <a:lnTo>
                  <a:pt x="0" y="927932"/>
                </a:lnTo>
                <a:cubicBezTo>
                  <a:pt x="0" y="415456"/>
                  <a:pt x="415451" y="0"/>
                  <a:pt x="927943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 anchorCtr="0">
            <a:noAutofit/>
          </a:bodyPr>
          <a:lstStyle>
            <a:lvl1pPr marL="0" indent="0" algn="ctr">
              <a:buNone/>
              <a:defRPr sz="1800"/>
            </a:lvl1pPr>
          </a:lstStyle>
          <a:p>
            <a:endParaRPr lang="en-GB"/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69B351CF-D3D7-9D9F-082E-BF3C1776E549}"/>
              </a:ext>
            </a:extLst>
          </p:cNvPr>
          <p:cNvGrpSpPr/>
          <p:nvPr userDrawn="1"/>
        </p:nvGrpSpPr>
        <p:grpSpPr>
          <a:xfrm>
            <a:off x="383063" y="5947242"/>
            <a:ext cx="1900884" cy="527696"/>
            <a:chOff x="383063" y="5947242"/>
            <a:chExt cx="1900884" cy="527696"/>
          </a:xfrm>
          <a:solidFill>
            <a:schemeClr val="bg1"/>
          </a:solidFill>
        </p:grpSpPr>
        <p:sp>
          <p:nvSpPr>
            <p:cNvPr id="17" name="Free-form: Shape 16">
              <a:extLst>
                <a:ext uri="{FF2B5EF4-FFF2-40B4-BE49-F238E27FC236}">
                  <a16:creationId xmlns:a16="http://schemas.microsoft.com/office/drawing/2014/main" id="{9C51BFF6-D3E3-C0F6-4235-2E81DFBAB8A1}"/>
                </a:ext>
              </a:extLst>
            </p:cNvPr>
            <p:cNvSpPr/>
            <p:nvPr/>
          </p:nvSpPr>
          <p:spPr>
            <a:xfrm>
              <a:off x="1008660" y="6007227"/>
              <a:ext cx="102166" cy="102019"/>
            </a:xfrm>
            <a:custGeom>
              <a:avLst/>
              <a:gdLst>
                <a:gd name="connsiteX0" fmla="*/ 51226 w 102166"/>
                <a:gd name="connsiteY0" fmla="*/ 102019 h 102019"/>
                <a:gd name="connsiteX1" fmla="*/ 0 w 102166"/>
                <a:gd name="connsiteY1" fmla="*/ 50940 h 102019"/>
                <a:gd name="connsiteX2" fmla="*/ 51226 w 102166"/>
                <a:gd name="connsiteY2" fmla="*/ 0 h 102019"/>
                <a:gd name="connsiteX3" fmla="*/ 102167 w 102166"/>
                <a:gd name="connsiteY3" fmla="*/ 50940 h 102019"/>
                <a:gd name="connsiteX4" fmla="*/ 51226 w 102166"/>
                <a:gd name="connsiteY4" fmla="*/ 102019 h 102019"/>
                <a:gd name="connsiteX5" fmla="*/ 51226 w 102166"/>
                <a:gd name="connsiteY5" fmla="*/ 79877 h 102019"/>
                <a:gd name="connsiteX6" fmla="*/ 77471 w 102166"/>
                <a:gd name="connsiteY6" fmla="*/ 50940 h 102019"/>
                <a:gd name="connsiteX7" fmla="*/ 51226 w 102166"/>
                <a:gd name="connsiteY7" fmla="*/ 21997 h 102019"/>
                <a:gd name="connsiteX8" fmla="*/ 24842 w 102166"/>
                <a:gd name="connsiteY8" fmla="*/ 50940 h 102019"/>
                <a:gd name="connsiteX9" fmla="*/ 51226 w 102166"/>
                <a:gd name="connsiteY9" fmla="*/ 79877 h 1020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02166" h="102019">
                  <a:moveTo>
                    <a:pt x="51226" y="102019"/>
                  </a:moveTo>
                  <a:cubicBezTo>
                    <a:pt x="22988" y="102019"/>
                    <a:pt x="0" y="80867"/>
                    <a:pt x="0" y="50940"/>
                  </a:cubicBezTo>
                  <a:cubicBezTo>
                    <a:pt x="0" y="21007"/>
                    <a:pt x="22988" y="0"/>
                    <a:pt x="51226" y="0"/>
                  </a:cubicBezTo>
                  <a:cubicBezTo>
                    <a:pt x="79465" y="0"/>
                    <a:pt x="102167" y="21007"/>
                    <a:pt x="102167" y="50940"/>
                  </a:cubicBezTo>
                  <a:cubicBezTo>
                    <a:pt x="102167" y="80867"/>
                    <a:pt x="79465" y="102019"/>
                    <a:pt x="51226" y="102019"/>
                  </a:cubicBezTo>
                  <a:close/>
                  <a:moveTo>
                    <a:pt x="51226" y="79877"/>
                  </a:moveTo>
                  <a:cubicBezTo>
                    <a:pt x="67120" y="79877"/>
                    <a:pt x="77471" y="68377"/>
                    <a:pt x="77471" y="50940"/>
                  </a:cubicBezTo>
                  <a:cubicBezTo>
                    <a:pt x="77471" y="33496"/>
                    <a:pt x="67101" y="21997"/>
                    <a:pt x="51226" y="21997"/>
                  </a:cubicBezTo>
                  <a:cubicBezTo>
                    <a:pt x="35352" y="21997"/>
                    <a:pt x="24842" y="33210"/>
                    <a:pt x="24842" y="50940"/>
                  </a:cubicBezTo>
                  <a:cubicBezTo>
                    <a:pt x="24842" y="68663"/>
                    <a:pt x="35066" y="79877"/>
                    <a:pt x="51226" y="79877"/>
                  </a:cubicBez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8" name="Free-form: Shape 17">
              <a:extLst>
                <a:ext uri="{FF2B5EF4-FFF2-40B4-BE49-F238E27FC236}">
                  <a16:creationId xmlns:a16="http://schemas.microsoft.com/office/drawing/2014/main" id="{BD940BDC-96AB-AA07-7053-0D00B1E91CE3}"/>
                </a:ext>
              </a:extLst>
            </p:cNvPr>
            <p:cNvSpPr/>
            <p:nvPr/>
          </p:nvSpPr>
          <p:spPr>
            <a:xfrm>
              <a:off x="1125025" y="6029078"/>
              <a:ext cx="78892" cy="80024"/>
            </a:xfrm>
            <a:custGeom>
              <a:avLst/>
              <a:gdLst>
                <a:gd name="connsiteX0" fmla="*/ 78893 w 78892"/>
                <a:gd name="connsiteY0" fmla="*/ 79179 h 80024"/>
                <a:gd name="connsiteX1" fmla="*/ 54629 w 78892"/>
                <a:gd name="connsiteY1" fmla="*/ 79179 h 80024"/>
                <a:gd name="connsiteX2" fmla="*/ 54629 w 78892"/>
                <a:gd name="connsiteY2" fmla="*/ 68396 h 80024"/>
                <a:gd name="connsiteX3" fmla="*/ 30658 w 78892"/>
                <a:gd name="connsiteY3" fmla="*/ 80025 h 80024"/>
                <a:gd name="connsiteX4" fmla="*/ 0 w 78892"/>
                <a:gd name="connsiteY4" fmla="*/ 46260 h 80024"/>
                <a:gd name="connsiteX5" fmla="*/ 0 w 78892"/>
                <a:gd name="connsiteY5" fmla="*/ 0 h 80024"/>
                <a:gd name="connsiteX6" fmla="*/ 24124 w 78892"/>
                <a:gd name="connsiteY6" fmla="*/ 0 h 80024"/>
                <a:gd name="connsiteX7" fmla="*/ 24124 w 78892"/>
                <a:gd name="connsiteY7" fmla="*/ 43004 h 80024"/>
                <a:gd name="connsiteX8" fmla="*/ 39312 w 78892"/>
                <a:gd name="connsiteY8" fmla="*/ 59742 h 80024"/>
                <a:gd name="connsiteX9" fmla="*/ 54629 w 78892"/>
                <a:gd name="connsiteY9" fmla="*/ 43004 h 80024"/>
                <a:gd name="connsiteX10" fmla="*/ 54629 w 78892"/>
                <a:gd name="connsiteY10" fmla="*/ 0 h 80024"/>
                <a:gd name="connsiteX11" fmla="*/ 78893 w 78892"/>
                <a:gd name="connsiteY11" fmla="*/ 0 h 80024"/>
                <a:gd name="connsiteX12" fmla="*/ 78893 w 78892"/>
                <a:gd name="connsiteY12" fmla="*/ 79179 h 800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78892" h="80024">
                  <a:moveTo>
                    <a:pt x="78893" y="79179"/>
                  </a:moveTo>
                  <a:lnTo>
                    <a:pt x="54629" y="79179"/>
                  </a:lnTo>
                  <a:lnTo>
                    <a:pt x="54629" y="68396"/>
                  </a:lnTo>
                  <a:cubicBezTo>
                    <a:pt x="49803" y="75197"/>
                    <a:pt x="41294" y="80025"/>
                    <a:pt x="30658" y="80025"/>
                  </a:cubicBezTo>
                  <a:cubicBezTo>
                    <a:pt x="12350" y="80025"/>
                    <a:pt x="0" y="67387"/>
                    <a:pt x="0" y="46260"/>
                  </a:cubicBezTo>
                  <a:lnTo>
                    <a:pt x="0" y="0"/>
                  </a:lnTo>
                  <a:lnTo>
                    <a:pt x="24124" y="0"/>
                  </a:lnTo>
                  <a:lnTo>
                    <a:pt x="24124" y="43004"/>
                  </a:lnTo>
                  <a:cubicBezTo>
                    <a:pt x="24124" y="53786"/>
                    <a:pt x="30219" y="59742"/>
                    <a:pt x="39312" y="59742"/>
                  </a:cubicBezTo>
                  <a:cubicBezTo>
                    <a:pt x="48406" y="59742"/>
                    <a:pt x="54629" y="53786"/>
                    <a:pt x="54629" y="43004"/>
                  </a:cubicBezTo>
                  <a:lnTo>
                    <a:pt x="54629" y="0"/>
                  </a:lnTo>
                  <a:lnTo>
                    <a:pt x="78893" y="0"/>
                  </a:lnTo>
                  <a:lnTo>
                    <a:pt x="78893" y="79179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9" name="Free-form: Shape 18">
              <a:extLst>
                <a:ext uri="{FF2B5EF4-FFF2-40B4-BE49-F238E27FC236}">
                  <a16:creationId xmlns:a16="http://schemas.microsoft.com/office/drawing/2014/main" id="{3492BACC-5EC6-6622-81D8-74D03F0B5576}"/>
                </a:ext>
              </a:extLst>
            </p:cNvPr>
            <p:cNvSpPr/>
            <p:nvPr/>
          </p:nvSpPr>
          <p:spPr>
            <a:xfrm>
              <a:off x="1222801" y="6003251"/>
              <a:ext cx="24262" cy="105010"/>
            </a:xfrm>
            <a:custGeom>
              <a:avLst/>
              <a:gdLst>
                <a:gd name="connsiteX0" fmla="*/ 0 w 24262"/>
                <a:gd name="connsiteY0" fmla="*/ 0 h 105010"/>
                <a:gd name="connsiteX1" fmla="*/ 24262 w 24262"/>
                <a:gd name="connsiteY1" fmla="*/ 0 h 105010"/>
                <a:gd name="connsiteX2" fmla="*/ 24262 w 24262"/>
                <a:gd name="connsiteY2" fmla="*/ 105010 h 105010"/>
                <a:gd name="connsiteX3" fmla="*/ 0 w 24262"/>
                <a:gd name="connsiteY3" fmla="*/ 105010 h 105010"/>
                <a:gd name="connsiteX4" fmla="*/ 0 w 24262"/>
                <a:gd name="connsiteY4" fmla="*/ 0 h 1050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4262" h="105010">
                  <a:moveTo>
                    <a:pt x="0" y="0"/>
                  </a:moveTo>
                  <a:lnTo>
                    <a:pt x="24262" y="0"/>
                  </a:lnTo>
                  <a:lnTo>
                    <a:pt x="24262" y="105010"/>
                  </a:lnTo>
                  <a:lnTo>
                    <a:pt x="0" y="10501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0" name="Free-form: Shape 19">
              <a:extLst>
                <a:ext uri="{FF2B5EF4-FFF2-40B4-BE49-F238E27FC236}">
                  <a16:creationId xmlns:a16="http://schemas.microsoft.com/office/drawing/2014/main" id="{D12342B5-E0C1-E1BA-6EA3-F4CA41BB2E68}"/>
                </a:ext>
              </a:extLst>
            </p:cNvPr>
            <p:cNvSpPr/>
            <p:nvPr/>
          </p:nvSpPr>
          <p:spPr>
            <a:xfrm>
              <a:off x="1265364" y="6029078"/>
              <a:ext cx="78892" cy="80024"/>
            </a:xfrm>
            <a:custGeom>
              <a:avLst/>
              <a:gdLst>
                <a:gd name="connsiteX0" fmla="*/ 78893 w 78892"/>
                <a:gd name="connsiteY0" fmla="*/ 79179 h 80024"/>
                <a:gd name="connsiteX1" fmla="*/ 54630 w 78892"/>
                <a:gd name="connsiteY1" fmla="*/ 79179 h 80024"/>
                <a:gd name="connsiteX2" fmla="*/ 54630 w 78892"/>
                <a:gd name="connsiteY2" fmla="*/ 68396 h 80024"/>
                <a:gd name="connsiteX3" fmla="*/ 30658 w 78892"/>
                <a:gd name="connsiteY3" fmla="*/ 80025 h 80024"/>
                <a:gd name="connsiteX4" fmla="*/ 0 w 78892"/>
                <a:gd name="connsiteY4" fmla="*/ 46260 h 80024"/>
                <a:gd name="connsiteX5" fmla="*/ 0 w 78892"/>
                <a:gd name="connsiteY5" fmla="*/ 0 h 80024"/>
                <a:gd name="connsiteX6" fmla="*/ 24124 w 78892"/>
                <a:gd name="connsiteY6" fmla="*/ 0 h 80024"/>
                <a:gd name="connsiteX7" fmla="*/ 24124 w 78892"/>
                <a:gd name="connsiteY7" fmla="*/ 43004 h 80024"/>
                <a:gd name="connsiteX8" fmla="*/ 39314 w 78892"/>
                <a:gd name="connsiteY8" fmla="*/ 59742 h 80024"/>
                <a:gd name="connsiteX9" fmla="*/ 54630 w 78892"/>
                <a:gd name="connsiteY9" fmla="*/ 43004 h 80024"/>
                <a:gd name="connsiteX10" fmla="*/ 54630 w 78892"/>
                <a:gd name="connsiteY10" fmla="*/ 0 h 80024"/>
                <a:gd name="connsiteX11" fmla="*/ 78893 w 78892"/>
                <a:gd name="connsiteY11" fmla="*/ 0 h 80024"/>
                <a:gd name="connsiteX12" fmla="*/ 78893 w 78892"/>
                <a:gd name="connsiteY12" fmla="*/ 79179 h 800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78892" h="80024">
                  <a:moveTo>
                    <a:pt x="78893" y="79179"/>
                  </a:moveTo>
                  <a:lnTo>
                    <a:pt x="54630" y="79179"/>
                  </a:lnTo>
                  <a:lnTo>
                    <a:pt x="54630" y="68396"/>
                  </a:lnTo>
                  <a:cubicBezTo>
                    <a:pt x="49804" y="75197"/>
                    <a:pt x="41294" y="80025"/>
                    <a:pt x="30658" y="80025"/>
                  </a:cubicBezTo>
                  <a:cubicBezTo>
                    <a:pt x="12352" y="80025"/>
                    <a:pt x="0" y="67387"/>
                    <a:pt x="0" y="46260"/>
                  </a:cubicBezTo>
                  <a:lnTo>
                    <a:pt x="0" y="0"/>
                  </a:lnTo>
                  <a:lnTo>
                    <a:pt x="24124" y="0"/>
                  </a:lnTo>
                  <a:lnTo>
                    <a:pt x="24124" y="43004"/>
                  </a:lnTo>
                  <a:cubicBezTo>
                    <a:pt x="24124" y="53786"/>
                    <a:pt x="30220" y="59742"/>
                    <a:pt x="39314" y="59742"/>
                  </a:cubicBezTo>
                  <a:cubicBezTo>
                    <a:pt x="48406" y="59742"/>
                    <a:pt x="54630" y="53786"/>
                    <a:pt x="54630" y="43004"/>
                  </a:cubicBezTo>
                  <a:lnTo>
                    <a:pt x="54630" y="0"/>
                  </a:lnTo>
                  <a:lnTo>
                    <a:pt x="78893" y="0"/>
                  </a:lnTo>
                  <a:lnTo>
                    <a:pt x="78893" y="79179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1" name="Free-form: Shape 20">
              <a:extLst>
                <a:ext uri="{FF2B5EF4-FFF2-40B4-BE49-F238E27FC236}">
                  <a16:creationId xmlns:a16="http://schemas.microsoft.com/office/drawing/2014/main" id="{9D6B23A1-6919-5EAE-AE44-FC0881C2B885}"/>
                </a:ext>
              </a:extLst>
            </p:cNvPr>
            <p:cNvSpPr/>
            <p:nvPr/>
          </p:nvSpPr>
          <p:spPr>
            <a:xfrm>
              <a:off x="1363738" y="6005372"/>
              <a:ext cx="71508" cy="102862"/>
            </a:xfrm>
            <a:custGeom>
              <a:avLst/>
              <a:gdLst>
                <a:gd name="connsiteX0" fmla="*/ 266 w 71508"/>
                <a:gd name="connsiteY0" fmla="*/ 85281 h 102862"/>
                <a:gd name="connsiteX1" fmla="*/ 26385 w 71508"/>
                <a:gd name="connsiteY1" fmla="*/ 59886 h 102862"/>
                <a:gd name="connsiteX2" fmla="*/ 45124 w 71508"/>
                <a:gd name="connsiteY2" fmla="*/ 31082 h 102862"/>
                <a:gd name="connsiteX3" fmla="*/ 34634 w 71508"/>
                <a:gd name="connsiteY3" fmla="*/ 20446 h 102862"/>
                <a:gd name="connsiteX4" fmla="*/ 23420 w 71508"/>
                <a:gd name="connsiteY4" fmla="*/ 35624 h 102862"/>
                <a:gd name="connsiteX5" fmla="*/ 0 w 71508"/>
                <a:gd name="connsiteY5" fmla="*/ 35624 h 102862"/>
                <a:gd name="connsiteX6" fmla="*/ 35764 w 71508"/>
                <a:gd name="connsiteY6" fmla="*/ 0 h 102862"/>
                <a:gd name="connsiteX7" fmla="*/ 69819 w 71508"/>
                <a:gd name="connsiteY7" fmla="*/ 29934 h 102862"/>
                <a:gd name="connsiteX8" fmla="*/ 47677 w 71508"/>
                <a:gd name="connsiteY8" fmla="*/ 68522 h 102862"/>
                <a:gd name="connsiteX9" fmla="*/ 32919 w 71508"/>
                <a:gd name="connsiteY9" fmla="*/ 83135 h 102862"/>
                <a:gd name="connsiteX10" fmla="*/ 71509 w 71508"/>
                <a:gd name="connsiteY10" fmla="*/ 83135 h 102862"/>
                <a:gd name="connsiteX11" fmla="*/ 71509 w 71508"/>
                <a:gd name="connsiteY11" fmla="*/ 102863 h 102862"/>
                <a:gd name="connsiteX12" fmla="*/ 286 w 71508"/>
                <a:gd name="connsiteY12" fmla="*/ 102863 h 102862"/>
                <a:gd name="connsiteX13" fmla="*/ 286 w 71508"/>
                <a:gd name="connsiteY13" fmla="*/ 85261 h 102862"/>
                <a:gd name="connsiteX14" fmla="*/ 266 w 71508"/>
                <a:gd name="connsiteY14" fmla="*/ 85281 h 1028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71508" h="102862">
                  <a:moveTo>
                    <a:pt x="266" y="85281"/>
                  </a:moveTo>
                  <a:lnTo>
                    <a:pt x="26385" y="59886"/>
                  </a:lnTo>
                  <a:cubicBezTo>
                    <a:pt x="40425" y="46114"/>
                    <a:pt x="45124" y="39312"/>
                    <a:pt x="45124" y="31082"/>
                  </a:cubicBezTo>
                  <a:cubicBezTo>
                    <a:pt x="45124" y="24548"/>
                    <a:pt x="41866" y="20446"/>
                    <a:pt x="34634" y="20446"/>
                  </a:cubicBezTo>
                  <a:cubicBezTo>
                    <a:pt x="27826" y="20446"/>
                    <a:pt x="23704" y="25850"/>
                    <a:pt x="23420" y="35624"/>
                  </a:cubicBezTo>
                  <a:lnTo>
                    <a:pt x="0" y="35624"/>
                  </a:lnTo>
                  <a:cubicBezTo>
                    <a:pt x="432" y="10802"/>
                    <a:pt x="16593" y="0"/>
                    <a:pt x="35764" y="0"/>
                  </a:cubicBezTo>
                  <a:cubicBezTo>
                    <a:pt x="59328" y="0"/>
                    <a:pt x="69819" y="13774"/>
                    <a:pt x="69819" y="29934"/>
                  </a:cubicBezTo>
                  <a:cubicBezTo>
                    <a:pt x="69819" y="42711"/>
                    <a:pt x="64415" y="52216"/>
                    <a:pt x="47677" y="68522"/>
                  </a:cubicBezTo>
                  <a:lnTo>
                    <a:pt x="32919" y="83135"/>
                  </a:lnTo>
                  <a:lnTo>
                    <a:pt x="71509" y="83135"/>
                  </a:lnTo>
                  <a:lnTo>
                    <a:pt x="71509" y="102863"/>
                  </a:lnTo>
                  <a:lnTo>
                    <a:pt x="286" y="102863"/>
                  </a:lnTo>
                  <a:lnTo>
                    <a:pt x="286" y="85261"/>
                  </a:lnTo>
                  <a:lnTo>
                    <a:pt x="266" y="85281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2" name="Free-form: Shape 21">
              <a:extLst>
                <a:ext uri="{FF2B5EF4-FFF2-40B4-BE49-F238E27FC236}">
                  <a16:creationId xmlns:a16="http://schemas.microsoft.com/office/drawing/2014/main" id="{F1BFFED2-D16D-5930-7DCD-7D1527E4F479}"/>
                </a:ext>
              </a:extLst>
            </p:cNvPr>
            <p:cNvSpPr/>
            <p:nvPr/>
          </p:nvSpPr>
          <p:spPr>
            <a:xfrm>
              <a:off x="1452133" y="6005167"/>
              <a:ext cx="79731" cy="104222"/>
            </a:xfrm>
            <a:custGeom>
              <a:avLst/>
              <a:gdLst>
                <a:gd name="connsiteX0" fmla="*/ 39865 w 79731"/>
                <a:gd name="connsiteY0" fmla="*/ 0 h 104222"/>
                <a:gd name="connsiteX1" fmla="*/ 79731 w 79731"/>
                <a:gd name="connsiteY1" fmla="*/ 51968 h 104222"/>
                <a:gd name="connsiteX2" fmla="*/ 39865 w 79731"/>
                <a:gd name="connsiteY2" fmla="*/ 104222 h 104222"/>
                <a:gd name="connsiteX3" fmla="*/ 0 w 79731"/>
                <a:gd name="connsiteY3" fmla="*/ 51968 h 104222"/>
                <a:gd name="connsiteX4" fmla="*/ 39865 w 79731"/>
                <a:gd name="connsiteY4" fmla="*/ 0 h 104222"/>
                <a:gd name="connsiteX5" fmla="*/ 39865 w 79731"/>
                <a:gd name="connsiteY5" fmla="*/ 22466 h 104222"/>
                <a:gd name="connsiteX6" fmla="*/ 23825 w 79731"/>
                <a:gd name="connsiteY6" fmla="*/ 51968 h 104222"/>
                <a:gd name="connsiteX7" fmla="*/ 39865 w 79731"/>
                <a:gd name="connsiteY7" fmla="*/ 81756 h 104222"/>
                <a:gd name="connsiteX8" fmla="*/ 55906 w 79731"/>
                <a:gd name="connsiteY8" fmla="*/ 51968 h 104222"/>
                <a:gd name="connsiteX9" fmla="*/ 39865 w 79731"/>
                <a:gd name="connsiteY9" fmla="*/ 22466 h 1042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9731" h="104222">
                  <a:moveTo>
                    <a:pt x="39865" y="0"/>
                  </a:moveTo>
                  <a:cubicBezTo>
                    <a:pt x="69387" y="0"/>
                    <a:pt x="79731" y="21914"/>
                    <a:pt x="79731" y="51968"/>
                  </a:cubicBezTo>
                  <a:cubicBezTo>
                    <a:pt x="79731" y="82022"/>
                    <a:pt x="69362" y="104222"/>
                    <a:pt x="39865" y="104222"/>
                  </a:cubicBezTo>
                  <a:cubicBezTo>
                    <a:pt x="10370" y="104222"/>
                    <a:pt x="0" y="82309"/>
                    <a:pt x="0" y="51968"/>
                  </a:cubicBezTo>
                  <a:cubicBezTo>
                    <a:pt x="0" y="21622"/>
                    <a:pt x="10345" y="0"/>
                    <a:pt x="39865" y="0"/>
                  </a:cubicBezTo>
                  <a:close/>
                  <a:moveTo>
                    <a:pt x="39865" y="22466"/>
                  </a:moveTo>
                  <a:cubicBezTo>
                    <a:pt x="25540" y="22466"/>
                    <a:pt x="23825" y="36240"/>
                    <a:pt x="23825" y="51968"/>
                  </a:cubicBezTo>
                  <a:cubicBezTo>
                    <a:pt x="23825" y="67696"/>
                    <a:pt x="25540" y="81756"/>
                    <a:pt x="39865" y="81756"/>
                  </a:cubicBezTo>
                  <a:cubicBezTo>
                    <a:pt x="54191" y="81756"/>
                    <a:pt x="55906" y="68274"/>
                    <a:pt x="55906" y="51968"/>
                  </a:cubicBezTo>
                  <a:cubicBezTo>
                    <a:pt x="55906" y="35662"/>
                    <a:pt x="54191" y="22466"/>
                    <a:pt x="39865" y="22466"/>
                  </a:cubicBez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3" name="Free-form: Shape 22">
              <a:extLst>
                <a:ext uri="{FF2B5EF4-FFF2-40B4-BE49-F238E27FC236}">
                  <a16:creationId xmlns:a16="http://schemas.microsoft.com/office/drawing/2014/main" id="{A8627CE2-43D3-1EAC-852C-3E9FC86E484F}"/>
                </a:ext>
              </a:extLst>
            </p:cNvPr>
            <p:cNvSpPr/>
            <p:nvPr/>
          </p:nvSpPr>
          <p:spPr>
            <a:xfrm>
              <a:off x="1545514" y="6005372"/>
              <a:ext cx="71507" cy="102862"/>
            </a:xfrm>
            <a:custGeom>
              <a:avLst/>
              <a:gdLst>
                <a:gd name="connsiteX0" fmla="*/ 266 w 71507"/>
                <a:gd name="connsiteY0" fmla="*/ 85281 h 102862"/>
                <a:gd name="connsiteX1" fmla="*/ 26385 w 71507"/>
                <a:gd name="connsiteY1" fmla="*/ 59886 h 102862"/>
                <a:gd name="connsiteX2" fmla="*/ 45123 w 71507"/>
                <a:gd name="connsiteY2" fmla="*/ 31082 h 102862"/>
                <a:gd name="connsiteX3" fmla="*/ 34632 w 71507"/>
                <a:gd name="connsiteY3" fmla="*/ 20446 h 102862"/>
                <a:gd name="connsiteX4" fmla="*/ 23418 w 71507"/>
                <a:gd name="connsiteY4" fmla="*/ 35624 h 102862"/>
                <a:gd name="connsiteX5" fmla="*/ 0 w 71507"/>
                <a:gd name="connsiteY5" fmla="*/ 35624 h 102862"/>
                <a:gd name="connsiteX6" fmla="*/ 35763 w 71507"/>
                <a:gd name="connsiteY6" fmla="*/ 0 h 102862"/>
                <a:gd name="connsiteX7" fmla="*/ 69819 w 71507"/>
                <a:gd name="connsiteY7" fmla="*/ 29934 h 102862"/>
                <a:gd name="connsiteX8" fmla="*/ 47675 w 71507"/>
                <a:gd name="connsiteY8" fmla="*/ 68522 h 102862"/>
                <a:gd name="connsiteX9" fmla="*/ 32919 w 71507"/>
                <a:gd name="connsiteY9" fmla="*/ 83135 h 102862"/>
                <a:gd name="connsiteX10" fmla="*/ 71507 w 71507"/>
                <a:gd name="connsiteY10" fmla="*/ 83135 h 102862"/>
                <a:gd name="connsiteX11" fmla="*/ 71507 w 71507"/>
                <a:gd name="connsiteY11" fmla="*/ 102863 h 102862"/>
                <a:gd name="connsiteX12" fmla="*/ 284 w 71507"/>
                <a:gd name="connsiteY12" fmla="*/ 102863 h 102862"/>
                <a:gd name="connsiteX13" fmla="*/ 284 w 71507"/>
                <a:gd name="connsiteY13" fmla="*/ 85261 h 102862"/>
                <a:gd name="connsiteX14" fmla="*/ 266 w 71507"/>
                <a:gd name="connsiteY14" fmla="*/ 85281 h 1028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71507" h="102862">
                  <a:moveTo>
                    <a:pt x="266" y="85281"/>
                  </a:moveTo>
                  <a:lnTo>
                    <a:pt x="26385" y="59886"/>
                  </a:lnTo>
                  <a:cubicBezTo>
                    <a:pt x="40425" y="46114"/>
                    <a:pt x="45123" y="39312"/>
                    <a:pt x="45123" y="31082"/>
                  </a:cubicBezTo>
                  <a:cubicBezTo>
                    <a:pt x="45123" y="24548"/>
                    <a:pt x="41865" y="20446"/>
                    <a:pt x="34632" y="20446"/>
                  </a:cubicBezTo>
                  <a:cubicBezTo>
                    <a:pt x="27825" y="20446"/>
                    <a:pt x="23704" y="25850"/>
                    <a:pt x="23418" y="35624"/>
                  </a:cubicBezTo>
                  <a:lnTo>
                    <a:pt x="0" y="35624"/>
                  </a:lnTo>
                  <a:cubicBezTo>
                    <a:pt x="432" y="10802"/>
                    <a:pt x="16592" y="0"/>
                    <a:pt x="35763" y="0"/>
                  </a:cubicBezTo>
                  <a:cubicBezTo>
                    <a:pt x="59328" y="0"/>
                    <a:pt x="69819" y="13774"/>
                    <a:pt x="69819" y="29934"/>
                  </a:cubicBezTo>
                  <a:cubicBezTo>
                    <a:pt x="69819" y="42711"/>
                    <a:pt x="64413" y="52216"/>
                    <a:pt x="47675" y="68522"/>
                  </a:cubicBezTo>
                  <a:lnTo>
                    <a:pt x="32919" y="83135"/>
                  </a:lnTo>
                  <a:lnTo>
                    <a:pt x="71507" y="83135"/>
                  </a:lnTo>
                  <a:lnTo>
                    <a:pt x="71507" y="102863"/>
                  </a:lnTo>
                  <a:lnTo>
                    <a:pt x="284" y="102863"/>
                  </a:lnTo>
                  <a:lnTo>
                    <a:pt x="284" y="85261"/>
                  </a:lnTo>
                  <a:lnTo>
                    <a:pt x="266" y="85281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4" name="Free-form: Shape 23">
              <a:extLst>
                <a:ext uri="{FF2B5EF4-FFF2-40B4-BE49-F238E27FC236}">
                  <a16:creationId xmlns:a16="http://schemas.microsoft.com/office/drawing/2014/main" id="{A4B590E8-D35E-4E51-DD3C-64CFDCC16CCE}"/>
                </a:ext>
              </a:extLst>
            </p:cNvPr>
            <p:cNvSpPr/>
            <p:nvPr/>
          </p:nvSpPr>
          <p:spPr>
            <a:xfrm>
              <a:off x="1628795" y="6005681"/>
              <a:ext cx="73508" cy="103708"/>
            </a:xfrm>
            <a:custGeom>
              <a:avLst/>
              <a:gdLst>
                <a:gd name="connsiteX0" fmla="*/ 37021 w 73508"/>
                <a:gd name="connsiteY0" fmla="*/ 103709 h 103708"/>
                <a:gd name="connsiteX1" fmla="*/ 0 w 73508"/>
                <a:gd name="connsiteY1" fmla="*/ 68231 h 103708"/>
                <a:gd name="connsiteX2" fmla="*/ 11500 w 73508"/>
                <a:gd name="connsiteY2" fmla="*/ 35890 h 103708"/>
                <a:gd name="connsiteX3" fmla="*/ 35764 w 73508"/>
                <a:gd name="connsiteY3" fmla="*/ 0 h 103708"/>
                <a:gd name="connsiteX4" fmla="*/ 62295 w 73508"/>
                <a:gd name="connsiteY4" fmla="*/ 0 h 103708"/>
                <a:gd name="connsiteX5" fmla="*/ 36049 w 73508"/>
                <a:gd name="connsiteY5" fmla="*/ 37166 h 103708"/>
                <a:gd name="connsiteX6" fmla="*/ 42856 w 73508"/>
                <a:gd name="connsiteY6" fmla="*/ 36468 h 103708"/>
                <a:gd name="connsiteX7" fmla="*/ 73509 w 73508"/>
                <a:gd name="connsiteY7" fmla="*/ 68809 h 103708"/>
                <a:gd name="connsiteX8" fmla="*/ 37040 w 73508"/>
                <a:gd name="connsiteY8" fmla="*/ 103709 h 103708"/>
                <a:gd name="connsiteX9" fmla="*/ 37021 w 73508"/>
                <a:gd name="connsiteY9" fmla="*/ 103709 h 103708"/>
                <a:gd name="connsiteX10" fmla="*/ 22695 w 73508"/>
                <a:gd name="connsiteY10" fmla="*/ 68956 h 103708"/>
                <a:gd name="connsiteX11" fmla="*/ 37021 w 73508"/>
                <a:gd name="connsiteY11" fmla="*/ 83426 h 103708"/>
                <a:gd name="connsiteX12" fmla="*/ 51061 w 73508"/>
                <a:gd name="connsiteY12" fmla="*/ 68956 h 103708"/>
                <a:gd name="connsiteX13" fmla="*/ 37021 w 73508"/>
                <a:gd name="connsiteY13" fmla="*/ 54630 h 103708"/>
                <a:gd name="connsiteX14" fmla="*/ 22695 w 73508"/>
                <a:gd name="connsiteY14" fmla="*/ 68956 h 1037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73508" h="103708">
                  <a:moveTo>
                    <a:pt x="37021" y="103709"/>
                  </a:moveTo>
                  <a:cubicBezTo>
                    <a:pt x="15025" y="103709"/>
                    <a:pt x="0" y="89092"/>
                    <a:pt x="0" y="68231"/>
                  </a:cubicBezTo>
                  <a:cubicBezTo>
                    <a:pt x="0" y="58155"/>
                    <a:pt x="3258" y="47950"/>
                    <a:pt x="11500" y="35890"/>
                  </a:cubicBezTo>
                  <a:lnTo>
                    <a:pt x="35764" y="0"/>
                  </a:lnTo>
                  <a:lnTo>
                    <a:pt x="62295" y="0"/>
                  </a:lnTo>
                  <a:lnTo>
                    <a:pt x="36049" y="37166"/>
                  </a:lnTo>
                  <a:cubicBezTo>
                    <a:pt x="38317" y="36736"/>
                    <a:pt x="40590" y="36468"/>
                    <a:pt x="42856" y="36468"/>
                  </a:cubicBezTo>
                  <a:cubicBezTo>
                    <a:pt x="60459" y="36468"/>
                    <a:pt x="73509" y="48383"/>
                    <a:pt x="73509" y="68809"/>
                  </a:cubicBezTo>
                  <a:cubicBezTo>
                    <a:pt x="73509" y="89237"/>
                    <a:pt x="57760" y="103709"/>
                    <a:pt x="37040" y="103709"/>
                  </a:cubicBezTo>
                  <a:lnTo>
                    <a:pt x="37021" y="103709"/>
                  </a:lnTo>
                  <a:close/>
                  <a:moveTo>
                    <a:pt x="22695" y="68956"/>
                  </a:moveTo>
                  <a:cubicBezTo>
                    <a:pt x="22695" y="77756"/>
                    <a:pt x="28220" y="83426"/>
                    <a:pt x="37021" y="83426"/>
                  </a:cubicBezTo>
                  <a:cubicBezTo>
                    <a:pt x="45823" y="83426"/>
                    <a:pt x="51061" y="77756"/>
                    <a:pt x="51061" y="68956"/>
                  </a:cubicBezTo>
                  <a:cubicBezTo>
                    <a:pt x="51061" y="60154"/>
                    <a:pt x="45657" y="54630"/>
                    <a:pt x="37021" y="54630"/>
                  </a:cubicBezTo>
                  <a:cubicBezTo>
                    <a:pt x="28384" y="54630"/>
                    <a:pt x="22695" y="60295"/>
                    <a:pt x="22695" y="68956"/>
                  </a:cubicBez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5" name="Free-form: Shape 24">
              <a:extLst>
                <a:ext uri="{FF2B5EF4-FFF2-40B4-BE49-F238E27FC236}">
                  <a16:creationId xmlns:a16="http://schemas.microsoft.com/office/drawing/2014/main" id="{C5822E44-4315-0EFB-4ACF-BB76BCAB2E4C}"/>
                </a:ext>
              </a:extLst>
            </p:cNvPr>
            <p:cNvSpPr/>
            <p:nvPr/>
          </p:nvSpPr>
          <p:spPr>
            <a:xfrm>
              <a:off x="1012783" y="6160618"/>
              <a:ext cx="61016" cy="99604"/>
            </a:xfrm>
            <a:custGeom>
              <a:avLst/>
              <a:gdLst>
                <a:gd name="connsiteX0" fmla="*/ 61017 w 61016"/>
                <a:gd name="connsiteY0" fmla="*/ 19436 h 99604"/>
                <a:gd name="connsiteX1" fmla="*/ 24262 w 61016"/>
                <a:gd name="connsiteY1" fmla="*/ 19436 h 99604"/>
                <a:gd name="connsiteX2" fmla="*/ 24262 w 61016"/>
                <a:gd name="connsiteY2" fmla="*/ 39578 h 99604"/>
                <a:gd name="connsiteX3" fmla="*/ 56749 w 61016"/>
                <a:gd name="connsiteY3" fmla="*/ 39578 h 99604"/>
                <a:gd name="connsiteX4" fmla="*/ 56749 w 61016"/>
                <a:gd name="connsiteY4" fmla="*/ 58318 h 99604"/>
                <a:gd name="connsiteX5" fmla="*/ 24262 w 61016"/>
                <a:gd name="connsiteY5" fmla="*/ 58318 h 99604"/>
                <a:gd name="connsiteX6" fmla="*/ 24262 w 61016"/>
                <a:gd name="connsiteY6" fmla="*/ 80168 h 99604"/>
                <a:gd name="connsiteX7" fmla="*/ 61017 w 61016"/>
                <a:gd name="connsiteY7" fmla="*/ 80168 h 99604"/>
                <a:gd name="connsiteX8" fmla="*/ 61017 w 61016"/>
                <a:gd name="connsiteY8" fmla="*/ 99605 h 99604"/>
                <a:gd name="connsiteX9" fmla="*/ 0 w 61016"/>
                <a:gd name="connsiteY9" fmla="*/ 99605 h 99604"/>
                <a:gd name="connsiteX10" fmla="*/ 0 w 61016"/>
                <a:gd name="connsiteY10" fmla="*/ 0 h 99604"/>
                <a:gd name="connsiteX11" fmla="*/ 61017 w 61016"/>
                <a:gd name="connsiteY11" fmla="*/ 0 h 99604"/>
                <a:gd name="connsiteX12" fmla="*/ 61017 w 61016"/>
                <a:gd name="connsiteY12" fmla="*/ 19436 h 996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1016" h="99604">
                  <a:moveTo>
                    <a:pt x="61017" y="19436"/>
                  </a:moveTo>
                  <a:lnTo>
                    <a:pt x="24262" y="19436"/>
                  </a:lnTo>
                  <a:lnTo>
                    <a:pt x="24262" y="39578"/>
                  </a:lnTo>
                  <a:lnTo>
                    <a:pt x="56749" y="39578"/>
                  </a:lnTo>
                  <a:lnTo>
                    <a:pt x="56749" y="58318"/>
                  </a:lnTo>
                  <a:lnTo>
                    <a:pt x="24262" y="58318"/>
                  </a:lnTo>
                  <a:lnTo>
                    <a:pt x="24262" y="80168"/>
                  </a:lnTo>
                  <a:lnTo>
                    <a:pt x="61017" y="80168"/>
                  </a:lnTo>
                  <a:lnTo>
                    <a:pt x="61017" y="99605"/>
                  </a:lnTo>
                  <a:lnTo>
                    <a:pt x="0" y="99605"/>
                  </a:lnTo>
                  <a:lnTo>
                    <a:pt x="0" y="0"/>
                  </a:lnTo>
                  <a:lnTo>
                    <a:pt x="61017" y="0"/>
                  </a:lnTo>
                  <a:lnTo>
                    <a:pt x="61017" y="19436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6" name="Free-form: Shape 25">
              <a:extLst>
                <a:ext uri="{FF2B5EF4-FFF2-40B4-BE49-F238E27FC236}">
                  <a16:creationId xmlns:a16="http://schemas.microsoft.com/office/drawing/2014/main" id="{6EC8DE16-ACC7-5D0D-BB6C-1EECC4FF2BB1}"/>
                </a:ext>
              </a:extLst>
            </p:cNvPr>
            <p:cNvSpPr/>
            <p:nvPr/>
          </p:nvSpPr>
          <p:spPr>
            <a:xfrm>
              <a:off x="1090268" y="6181045"/>
              <a:ext cx="78892" cy="80022"/>
            </a:xfrm>
            <a:custGeom>
              <a:avLst/>
              <a:gdLst>
                <a:gd name="connsiteX0" fmla="*/ 78893 w 78892"/>
                <a:gd name="connsiteY0" fmla="*/ 79178 h 80022"/>
                <a:gd name="connsiteX1" fmla="*/ 54628 w 78892"/>
                <a:gd name="connsiteY1" fmla="*/ 79178 h 80022"/>
                <a:gd name="connsiteX2" fmla="*/ 54628 w 78892"/>
                <a:gd name="connsiteY2" fmla="*/ 68396 h 80022"/>
                <a:gd name="connsiteX3" fmla="*/ 30658 w 78892"/>
                <a:gd name="connsiteY3" fmla="*/ 80023 h 80022"/>
                <a:gd name="connsiteX4" fmla="*/ 0 w 78892"/>
                <a:gd name="connsiteY4" fmla="*/ 46260 h 80022"/>
                <a:gd name="connsiteX5" fmla="*/ 0 w 78892"/>
                <a:gd name="connsiteY5" fmla="*/ 0 h 80022"/>
                <a:gd name="connsiteX6" fmla="*/ 24124 w 78892"/>
                <a:gd name="connsiteY6" fmla="*/ 0 h 80022"/>
                <a:gd name="connsiteX7" fmla="*/ 24124 w 78892"/>
                <a:gd name="connsiteY7" fmla="*/ 43002 h 80022"/>
                <a:gd name="connsiteX8" fmla="*/ 39312 w 78892"/>
                <a:gd name="connsiteY8" fmla="*/ 59742 h 80022"/>
                <a:gd name="connsiteX9" fmla="*/ 54628 w 78892"/>
                <a:gd name="connsiteY9" fmla="*/ 43002 h 80022"/>
                <a:gd name="connsiteX10" fmla="*/ 54628 w 78892"/>
                <a:gd name="connsiteY10" fmla="*/ 0 h 80022"/>
                <a:gd name="connsiteX11" fmla="*/ 78893 w 78892"/>
                <a:gd name="connsiteY11" fmla="*/ 0 h 80022"/>
                <a:gd name="connsiteX12" fmla="*/ 78893 w 78892"/>
                <a:gd name="connsiteY12" fmla="*/ 79178 h 800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78892" h="80022">
                  <a:moveTo>
                    <a:pt x="78893" y="79178"/>
                  </a:moveTo>
                  <a:lnTo>
                    <a:pt x="54628" y="79178"/>
                  </a:lnTo>
                  <a:lnTo>
                    <a:pt x="54628" y="68396"/>
                  </a:lnTo>
                  <a:cubicBezTo>
                    <a:pt x="49803" y="75196"/>
                    <a:pt x="41294" y="80023"/>
                    <a:pt x="30658" y="80023"/>
                  </a:cubicBezTo>
                  <a:cubicBezTo>
                    <a:pt x="12350" y="80023"/>
                    <a:pt x="0" y="67387"/>
                    <a:pt x="0" y="46260"/>
                  </a:cubicBezTo>
                  <a:lnTo>
                    <a:pt x="0" y="0"/>
                  </a:lnTo>
                  <a:lnTo>
                    <a:pt x="24124" y="0"/>
                  </a:lnTo>
                  <a:lnTo>
                    <a:pt x="24124" y="43002"/>
                  </a:lnTo>
                  <a:cubicBezTo>
                    <a:pt x="24124" y="53784"/>
                    <a:pt x="30220" y="59742"/>
                    <a:pt x="39312" y="59742"/>
                  </a:cubicBezTo>
                  <a:cubicBezTo>
                    <a:pt x="48406" y="59742"/>
                    <a:pt x="54628" y="53784"/>
                    <a:pt x="54628" y="43002"/>
                  </a:cubicBezTo>
                  <a:lnTo>
                    <a:pt x="54628" y="0"/>
                  </a:lnTo>
                  <a:lnTo>
                    <a:pt x="78893" y="0"/>
                  </a:lnTo>
                  <a:lnTo>
                    <a:pt x="78893" y="79178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7" name="Free-form: Shape 26">
              <a:extLst>
                <a:ext uri="{FF2B5EF4-FFF2-40B4-BE49-F238E27FC236}">
                  <a16:creationId xmlns:a16="http://schemas.microsoft.com/office/drawing/2014/main" id="{EB728D0F-31C5-A545-48BC-2D57DE62F2C5}"/>
                </a:ext>
              </a:extLst>
            </p:cNvPr>
            <p:cNvSpPr/>
            <p:nvPr/>
          </p:nvSpPr>
          <p:spPr>
            <a:xfrm>
              <a:off x="1188043" y="6180200"/>
              <a:ext cx="49086" cy="80042"/>
            </a:xfrm>
            <a:custGeom>
              <a:avLst/>
              <a:gdLst>
                <a:gd name="connsiteX0" fmla="*/ 24264 w 49086"/>
                <a:gd name="connsiteY0" fmla="*/ 80023 h 80042"/>
                <a:gd name="connsiteX1" fmla="*/ 0 w 49086"/>
                <a:gd name="connsiteY1" fmla="*/ 80023 h 80042"/>
                <a:gd name="connsiteX2" fmla="*/ 0 w 49086"/>
                <a:gd name="connsiteY2" fmla="*/ 844 h 80042"/>
                <a:gd name="connsiteX3" fmla="*/ 24264 w 49086"/>
                <a:gd name="connsiteY3" fmla="*/ 844 h 80042"/>
                <a:gd name="connsiteX4" fmla="*/ 24264 w 49086"/>
                <a:gd name="connsiteY4" fmla="*/ 14040 h 80042"/>
                <a:gd name="connsiteX5" fmla="*/ 49086 w 49086"/>
                <a:gd name="connsiteY5" fmla="*/ 0 h 80042"/>
                <a:gd name="connsiteX6" fmla="*/ 49086 w 49086"/>
                <a:gd name="connsiteY6" fmla="*/ 25686 h 80042"/>
                <a:gd name="connsiteX7" fmla="*/ 42424 w 49086"/>
                <a:gd name="connsiteY7" fmla="*/ 25686 h 80042"/>
                <a:gd name="connsiteX8" fmla="*/ 24264 w 49086"/>
                <a:gd name="connsiteY8" fmla="*/ 43289 h 80042"/>
                <a:gd name="connsiteX9" fmla="*/ 24264 w 49086"/>
                <a:gd name="connsiteY9" fmla="*/ 80042 h 80042"/>
                <a:gd name="connsiteX10" fmla="*/ 24264 w 49086"/>
                <a:gd name="connsiteY10" fmla="*/ 80023 h 800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9086" h="80042">
                  <a:moveTo>
                    <a:pt x="24264" y="80023"/>
                  </a:moveTo>
                  <a:lnTo>
                    <a:pt x="0" y="80023"/>
                  </a:lnTo>
                  <a:lnTo>
                    <a:pt x="0" y="844"/>
                  </a:lnTo>
                  <a:lnTo>
                    <a:pt x="24264" y="844"/>
                  </a:lnTo>
                  <a:lnTo>
                    <a:pt x="24264" y="14040"/>
                  </a:lnTo>
                  <a:cubicBezTo>
                    <a:pt x="29788" y="5670"/>
                    <a:pt x="38443" y="0"/>
                    <a:pt x="49086" y="0"/>
                  </a:cubicBezTo>
                  <a:lnTo>
                    <a:pt x="49086" y="25686"/>
                  </a:lnTo>
                  <a:lnTo>
                    <a:pt x="42424" y="25686"/>
                  </a:lnTo>
                  <a:cubicBezTo>
                    <a:pt x="30924" y="25686"/>
                    <a:pt x="24264" y="29661"/>
                    <a:pt x="24264" y="43289"/>
                  </a:cubicBezTo>
                  <a:lnTo>
                    <a:pt x="24264" y="80042"/>
                  </a:lnTo>
                  <a:lnTo>
                    <a:pt x="24264" y="80023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8" name="Free-form: Shape 27">
              <a:extLst>
                <a:ext uri="{FF2B5EF4-FFF2-40B4-BE49-F238E27FC236}">
                  <a16:creationId xmlns:a16="http://schemas.microsoft.com/office/drawing/2014/main" id="{BAC9CC78-C9A3-535C-FD2A-A49EA7E804C7}"/>
                </a:ext>
              </a:extLst>
            </p:cNvPr>
            <p:cNvSpPr/>
            <p:nvPr/>
          </p:nvSpPr>
          <p:spPr>
            <a:xfrm>
              <a:off x="1245372" y="6179930"/>
              <a:ext cx="82290" cy="81426"/>
            </a:xfrm>
            <a:custGeom>
              <a:avLst/>
              <a:gdLst>
                <a:gd name="connsiteX0" fmla="*/ 40857 w 82290"/>
                <a:gd name="connsiteY0" fmla="*/ 81427 h 81426"/>
                <a:gd name="connsiteX1" fmla="*/ 0 w 82290"/>
                <a:gd name="connsiteY1" fmla="*/ 40716 h 81426"/>
                <a:gd name="connsiteX2" fmla="*/ 41143 w 82290"/>
                <a:gd name="connsiteY2" fmla="*/ 0 h 81426"/>
                <a:gd name="connsiteX3" fmla="*/ 82291 w 82290"/>
                <a:gd name="connsiteY3" fmla="*/ 40716 h 81426"/>
                <a:gd name="connsiteX4" fmla="*/ 40857 w 82290"/>
                <a:gd name="connsiteY4" fmla="*/ 81427 h 81426"/>
                <a:gd name="connsiteX5" fmla="*/ 40857 w 82290"/>
                <a:gd name="connsiteY5" fmla="*/ 60421 h 81426"/>
                <a:gd name="connsiteX6" fmla="*/ 57595 w 82290"/>
                <a:gd name="connsiteY6" fmla="*/ 40691 h 81426"/>
                <a:gd name="connsiteX7" fmla="*/ 41143 w 82290"/>
                <a:gd name="connsiteY7" fmla="*/ 20969 h 81426"/>
                <a:gd name="connsiteX8" fmla="*/ 24696 w 82290"/>
                <a:gd name="connsiteY8" fmla="*/ 40691 h 81426"/>
                <a:gd name="connsiteX9" fmla="*/ 40876 w 82290"/>
                <a:gd name="connsiteY9" fmla="*/ 60421 h 81426"/>
                <a:gd name="connsiteX10" fmla="*/ 40857 w 82290"/>
                <a:gd name="connsiteY10" fmla="*/ 60421 h 814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82290" h="81426">
                  <a:moveTo>
                    <a:pt x="40857" y="81427"/>
                  </a:moveTo>
                  <a:cubicBezTo>
                    <a:pt x="17584" y="81427"/>
                    <a:pt x="0" y="65824"/>
                    <a:pt x="0" y="40716"/>
                  </a:cubicBezTo>
                  <a:cubicBezTo>
                    <a:pt x="0" y="15608"/>
                    <a:pt x="18016" y="0"/>
                    <a:pt x="41143" y="0"/>
                  </a:cubicBezTo>
                  <a:cubicBezTo>
                    <a:pt x="64276" y="0"/>
                    <a:pt x="82291" y="15608"/>
                    <a:pt x="82291" y="40716"/>
                  </a:cubicBezTo>
                  <a:cubicBezTo>
                    <a:pt x="82291" y="65824"/>
                    <a:pt x="64129" y="81427"/>
                    <a:pt x="40857" y="81427"/>
                  </a:cubicBezTo>
                  <a:close/>
                  <a:moveTo>
                    <a:pt x="40857" y="60421"/>
                  </a:moveTo>
                  <a:cubicBezTo>
                    <a:pt x="49511" y="60421"/>
                    <a:pt x="57595" y="54032"/>
                    <a:pt x="57595" y="40691"/>
                  </a:cubicBezTo>
                  <a:cubicBezTo>
                    <a:pt x="57595" y="27356"/>
                    <a:pt x="49659" y="20969"/>
                    <a:pt x="41143" y="20969"/>
                  </a:cubicBezTo>
                  <a:cubicBezTo>
                    <a:pt x="32634" y="20969"/>
                    <a:pt x="24696" y="27211"/>
                    <a:pt x="24696" y="40691"/>
                  </a:cubicBezTo>
                  <a:cubicBezTo>
                    <a:pt x="24696" y="54173"/>
                    <a:pt x="32074" y="60421"/>
                    <a:pt x="40876" y="60421"/>
                  </a:cubicBezTo>
                  <a:lnTo>
                    <a:pt x="40857" y="60421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9" name="Free-form: Shape 28">
              <a:extLst>
                <a:ext uri="{FF2B5EF4-FFF2-40B4-BE49-F238E27FC236}">
                  <a16:creationId xmlns:a16="http://schemas.microsoft.com/office/drawing/2014/main" id="{756A3596-6138-1080-6D24-4EE40CF8AFF1}"/>
                </a:ext>
              </a:extLst>
            </p:cNvPr>
            <p:cNvSpPr/>
            <p:nvPr/>
          </p:nvSpPr>
          <p:spPr>
            <a:xfrm>
              <a:off x="1341863" y="6179911"/>
              <a:ext cx="83572" cy="118060"/>
            </a:xfrm>
            <a:custGeom>
              <a:avLst/>
              <a:gdLst>
                <a:gd name="connsiteX0" fmla="*/ 48672 w 83572"/>
                <a:gd name="connsiteY0" fmla="*/ 0 h 118060"/>
                <a:gd name="connsiteX1" fmla="*/ 83573 w 83572"/>
                <a:gd name="connsiteY1" fmla="*/ 40590 h 118060"/>
                <a:gd name="connsiteX2" fmla="*/ 48672 w 83572"/>
                <a:gd name="connsiteY2" fmla="*/ 81444 h 118060"/>
                <a:gd name="connsiteX3" fmla="*/ 24264 w 83572"/>
                <a:gd name="connsiteY3" fmla="*/ 69241 h 118060"/>
                <a:gd name="connsiteX4" fmla="*/ 24264 w 83572"/>
                <a:gd name="connsiteY4" fmla="*/ 118060 h 118060"/>
                <a:gd name="connsiteX5" fmla="*/ 0 w 83572"/>
                <a:gd name="connsiteY5" fmla="*/ 118060 h 118060"/>
                <a:gd name="connsiteX6" fmla="*/ 0 w 83572"/>
                <a:gd name="connsiteY6" fmla="*/ 1138 h 118060"/>
                <a:gd name="connsiteX7" fmla="*/ 24264 w 83572"/>
                <a:gd name="connsiteY7" fmla="*/ 1138 h 118060"/>
                <a:gd name="connsiteX8" fmla="*/ 24264 w 83572"/>
                <a:gd name="connsiteY8" fmla="*/ 12352 h 118060"/>
                <a:gd name="connsiteX9" fmla="*/ 48672 w 83572"/>
                <a:gd name="connsiteY9" fmla="*/ 0 h 118060"/>
                <a:gd name="connsiteX10" fmla="*/ 41440 w 83572"/>
                <a:gd name="connsiteY10" fmla="*/ 21152 h 118060"/>
                <a:gd name="connsiteX11" fmla="*/ 24124 w 83572"/>
                <a:gd name="connsiteY11" fmla="*/ 40736 h 118060"/>
                <a:gd name="connsiteX12" fmla="*/ 41440 w 83572"/>
                <a:gd name="connsiteY12" fmla="*/ 60318 h 118060"/>
                <a:gd name="connsiteX13" fmla="*/ 58896 w 83572"/>
                <a:gd name="connsiteY13" fmla="*/ 40590 h 118060"/>
                <a:gd name="connsiteX14" fmla="*/ 41440 w 83572"/>
                <a:gd name="connsiteY14" fmla="*/ 21152 h 1180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83572" h="118060">
                  <a:moveTo>
                    <a:pt x="48672" y="0"/>
                  </a:moveTo>
                  <a:cubicBezTo>
                    <a:pt x="68111" y="0"/>
                    <a:pt x="83573" y="15602"/>
                    <a:pt x="83573" y="40590"/>
                  </a:cubicBezTo>
                  <a:cubicBezTo>
                    <a:pt x="83573" y="65571"/>
                    <a:pt x="68111" y="81444"/>
                    <a:pt x="48672" y="81444"/>
                  </a:cubicBezTo>
                  <a:cubicBezTo>
                    <a:pt x="37046" y="81444"/>
                    <a:pt x="28658" y="75921"/>
                    <a:pt x="24264" y="69241"/>
                  </a:cubicBezTo>
                  <a:lnTo>
                    <a:pt x="24264" y="118060"/>
                  </a:lnTo>
                  <a:lnTo>
                    <a:pt x="0" y="118060"/>
                  </a:lnTo>
                  <a:lnTo>
                    <a:pt x="0" y="1138"/>
                  </a:lnTo>
                  <a:lnTo>
                    <a:pt x="24264" y="1138"/>
                  </a:lnTo>
                  <a:lnTo>
                    <a:pt x="24264" y="12352"/>
                  </a:lnTo>
                  <a:cubicBezTo>
                    <a:pt x="28658" y="5404"/>
                    <a:pt x="37028" y="0"/>
                    <a:pt x="48672" y="0"/>
                  </a:cubicBezTo>
                  <a:close/>
                  <a:moveTo>
                    <a:pt x="41440" y="21152"/>
                  </a:moveTo>
                  <a:cubicBezTo>
                    <a:pt x="32348" y="21152"/>
                    <a:pt x="24124" y="28100"/>
                    <a:pt x="24124" y="40736"/>
                  </a:cubicBezTo>
                  <a:cubicBezTo>
                    <a:pt x="24124" y="53372"/>
                    <a:pt x="32348" y="60318"/>
                    <a:pt x="41440" y="60318"/>
                  </a:cubicBezTo>
                  <a:cubicBezTo>
                    <a:pt x="50528" y="60318"/>
                    <a:pt x="58896" y="53226"/>
                    <a:pt x="58896" y="40590"/>
                  </a:cubicBezTo>
                  <a:cubicBezTo>
                    <a:pt x="58896" y="27952"/>
                    <a:pt x="50674" y="21152"/>
                    <a:pt x="41440" y="21152"/>
                  </a:cubicBez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30" name="Free-form: Shape 29">
              <a:extLst>
                <a:ext uri="{FF2B5EF4-FFF2-40B4-BE49-F238E27FC236}">
                  <a16:creationId xmlns:a16="http://schemas.microsoft.com/office/drawing/2014/main" id="{0AEB2087-C511-F509-361A-92E94EDB0257}"/>
                </a:ext>
              </a:extLst>
            </p:cNvPr>
            <p:cNvSpPr/>
            <p:nvPr/>
          </p:nvSpPr>
          <p:spPr>
            <a:xfrm>
              <a:off x="1434815" y="6179930"/>
              <a:ext cx="79464" cy="81464"/>
            </a:xfrm>
            <a:custGeom>
              <a:avLst/>
              <a:gdLst>
                <a:gd name="connsiteX0" fmla="*/ 40012 w 79464"/>
                <a:gd name="connsiteY0" fmla="*/ 81427 h 81464"/>
                <a:gd name="connsiteX1" fmla="*/ 0 w 79464"/>
                <a:gd name="connsiteY1" fmla="*/ 40716 h 81464"/>
                <a:gd name="connsiteX2" fmla="*/ 40012 w 79464"/>
                <a:gd name="connsiteY2" fmla="*/ 0 h 81464"/>
                <a:gd name="connsiteX3" fmla="*/ 79465 w 79464"/>
                <a:gd name="connsiteY3" fmla="*/ 39460 h 81464"/>
                <a:gd name="connsiteX4" fmla="*/ 79033 w 79464"/>
                <a:gd name="connsiteY4" fmla="*/ 46546 h 81464"/>
                <a:gd name="connsiteX5" fmla="*/ 24117 w 79464"/>
                <a:gd name="connsiteY5" fmla="*/ 46546 h 81464"/>
                <a:gd name="connsiteX6" fmla="*/ 39166 w 79464"/>
                <a:gd name="connsiteY6" fmla="*/ 61742 h 81464"/>
                <a:gd name="connsiteX7" fmla="*/ 51804 w 79464"/>
                <a:gd name="connsiteY7" fmla="*/ 54070 h 81464"/>
                <a:gd name="connsiteX8" fmla="*/ 77629 w 79464"/>
                <a:gd name="connsiteY8" fmla="*/ 54070 h 81464"/>
                <a:gd name="connsiteX9" fmla="*/ 40030 w 79464"/>
                <a:gd name="connsiteY9" fmla="*/ 81465 h 81464"/>
                <a:gd name="connsiteX10" fmla="*/ 40012 w 79464"/>
                <a:gd name="connsiteY10" fmla="*/ 81427 h 81464"/>
                <a:gd name="connsiteX11" fmla="*/ 24264 w 79464"/>
                <a:gd name="connsiteY11" fmla="*/ 33046 h 81464"/>
                <a:gd name="connsiteX12" fmla="*/ 54629 w 79464"/>
                <a:gd name="connsiteY12" fmla="*/ 33046 h 81464"/>
                <a:gd name="connsiteX13" fmla="*/ 39726 w 79464"/>
                <a:gd name="connsiteY13" fmla="*/ 19418 h 81464"/>
                <a:gd name="connsiteX14" fmla="*/ 24264 w 79464"/>
                <a:gd name="connsiteY14" fmla="*/ 33046 h 814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79464" h="81464">
                  <a:moveTo>
                    <a:pt x="40012" y="81427"/>
                  </a:moveTo>
                  <a:cubicBezTo>
                    <a:pt x="16738" y="81427"/>
                    <a:pt x="0" y="65824"/>
                    <a:pt x="0" y="40716"/>
                  </a:cubicBezTo>
                  <a:cubicBezTo>
                    <a:pt x="0" y="15608"/>
                    <a:pt x="16447" y="0"/>
                    <a:pt x="40012" y="0"/>
                  </a:cubicBezTo>
                  <a:cubicBezTo>
                    <a:pt x="63576" y="0"/>
                    <a:pt x="79465" y="15316"/>
                    <a:pt x="79465" y="39460"/>
                  </a:cubicBezTo>
                  <a:cubicBezTo>
                    <a:pt x="79465" y="41726"/>
                    <a:pt x="79324" y="44132"/>
                    <a:pt x="79033" y="46546"/>
                  </a:cubicBezTo>
                  <a:lnTo>
                    <a:pt x="24117" y="46546"/>
                  </a:lnTo>
                  <a:cubicBezTo>
                    <a:pt x="24962" y="56896"/>
                    <a:pt x="31356" y="61742"/>
                    <a:pt x="39166" y="61742"/>
                  </a:cubicBezTo>
                  <a:cubicBezTo>
                    <a:pt x="45969" y="61742"/>
                    <a:pt x="49803" y="58338"/>
                    <a:pt x="51804" y="54070"/>
                  </a:cubicBezTo>
                  <a:lnTo>
                    <a:pt x="77629" y="54070"/>
                  </a:lnTo>
                  <a:cubicBezTo>
                    <a:pt x="73800" y="69532"/>
                    <a:pt x="59760" y="81465"/>
                    <a:pt x="40030" y="81465"/>
                  </a:cubicBezTo>
                  <a:lnTo>
                    <a:pt x="40012" y="81427"/>
                  </a:lnTo>
                  <a:close/>
                  <a:moveTo>
                    <a:pt x="24264" y="33046"/>
                  </a:moveTo>
                  <a:lnTo>
                    <a:pt x="54629" y="33046"/>
                  </a:lnTo>
                  <a:cubicBezTo>
                    <a:pt x="54629" y="24390"/>
                    <a:pt x="47823" y="19418"/>
                    <a:pt x="39726" y="19418"/>
                  </a:cubicBezTo>
                  <a:cubicBezTo>
                    <a:pt x="31623" y="19418"/>
                    <a:pt x="25686" y="24244"/>
                    <a:pt x="24264" y="33046"/>
                  </a:cubicBez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31" name="Free-form: Shape 30">
              <a:extLst>
                <a:ext uri="{FF2B5EF4-FFF2-40B4-BE49-F238E27FC236}">
                  <a16:creationId xmlns:a16="http://schemas.microsoft.com/office/drawing/2014/main" id="{DCED9DB6-74D5-A4B0-5961-E55B09A1B527}"/>
                </a:ext>
              </a:extLst>
            </p:cNvPr>
            <p:cNvSpPr/>
            <p:nvPr/>
          </p:nvSpPr>
          <p:spPr>
            <a:xfrm>
              <a:off x="1523640" y="6179911"/>
              <a:ext cx="83572" cy="81444"/>
            </a:xfrm>
            <a:custGeom>
              <a:avLst/>
              <a:gdLst>
                <a:gd name="connsiteX0" fmla="*/ 34900 w 83572"/>
                <a:gd name="connsiteY0" fmla="*/ 0 h 81444"/>
                <a:gd name="connsiteX1" fmla="*/ 59310 w 83572"/>
                <a:gd name="connsiteY1" fmla="*/ 12352 h 81444"/>
                <a:gd name="connsiteX2" fmla="*/ 59310 w 83572"/>
                <a:gd name="connsiteY2" fmla="*/ 1138 h 81444"/>
                <a:gd name="connsiteX3" fmla="*/ 83573 w 83572"/>
                <a:gd name="connsiteY3" fmla="*/ 1138 h 81444"/>
                <a:gd name="connsiteX4" fmla="*/ 83573 w 83572"/>
                <a:gd name="connsiteY4" fmla="*/ 80314 h 81444"/>
                <a:gd name="connsiteX5" fmla="*/ 59310 w 83572"/>
                <a:gd name="connsiteY5" fmla="*/ 80314 h 81444"/>
                <a:gd name="connsiteX6" fmla="*/ 59310 w 83572"/>
                <a:gd name="connsiteY6" fmla="*/ 69100 h 81444"/>
                <a:gd name="connsiteX7" fmla="*/ 34755 w 83572"/>
                <a:gd name="connsiteY7" fmla="*/ 81444 h 81444"/>
                <a:gd name="connsiteX8" fmla="*/ 0 w 83572"/>
                <a:gd name="connsiteY8" fmla="*/ 40590 h 81444"/>
                <a:gd name="connsiteX9" fmla="*/ 34900 w 83572"/>
                <a:gd name="connsiteY9" fmla="*/ 0 h 81444"/>
                <a:gd name="connsiteX10" fmla="*/ 41992 w 83572"/>
                <a:gd name="connsiteY10" fmla="*/ 21152 h 81444"/>
                <a:gd name="connsiteX11" fmla="*/ 24676 w 83572"/>
                <a:gd name="connsiteY11" fmla="*/ 40590 h 81444"/>
                <a:gd name="connsiteX12" fmla="*/ 41992 w 83572"/>
                <a:gd name="connsiteY12" fmla="*/ 60318 h 81444"/>
                <a:gd name="connsiteX13" fmla="*/ 59310 w 83572"/>
                <a:gd name="connsiteY13" fmla="*/ 40736 h 81444"/>
                <a:gd name="connsiteX14" fmla="*/ 41992 w 83572"/>
                <a:gd name="connsiteY14" fmla="*/ 21152 h 814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83572" h="81444">
                  <a:moveTo>
                    <a:pt x="34900" y="0"/>
                  </a:moveTo>
                  <a:cubicBezTo>
                    <a:pt x="46672" y="0"/>
                    <a:pt x="55042" y="5404"/>
                    <a:pt x="59310" y="12352"/>
                  </a:cubicBezTo>
                  <a:lnTo>
                    <a:pt x="59310" y="1138"/>
                  </a:lnTo>
                  <a:lnTo>
                    <a:pt x="83573" y="1138"/>
                  </a:lnTo>
                  <a:lnTo>
                    <a:pt x="83573" y="80314"/>
                  </a:lnTo>
                  <a:lnTo>
                    <a:pt x="59310" y="80314"/>
                  </a:lnTo>
                  <a:lnTo>
                    <a:pt x="59310" y="69100"/>
                  </a:lnTo>
                  <a:cubicBezTo>
                    <a:pt x="54915" y="76048"/>
                    <a:pt x="46527" y="81444"/>
                    <a:pt x="34755" y="81444"/>
                  </a:cubicBezTo>
                  <a:cubicBezTo>
                    <a:pt x="15462" y="81444"/>
                    <a:pt x="0" y="65551"/>
                    <a:pt x="0" y="40590"/>
                  </a:cubicBezTo>
                  <a:cubicBezTo>
                    <a:pt x="0" y="15628"/>
                    <a:pt x="15462" y="0"/>
                    <a:pt x="34900" y="0"/>
                  </a:cubicBezTo>
                  <a:close/>
                  <a:moveTo>
                    <a:pt x="41992" y="21152"/>
                  </a:moveTo>
                  <a:cubicBezTo>
                    <a:pt x="32901" y="21152"/>
                    <a:pt x="24676" y="27952"/>
                    <a:pt x="24676" y="40590"/>
                  </a:cubicBezTo>
                  <a:cubicBezTo>
                    <a:pt x="24676" y="53226"/>
                    <a:pt x="32901" y="60318"/>
                    <a:pt x="41992" y="60318"/>
                  </a:cubicBezTo>
                  <a:cubicBezTo>
                    <a:pt x="51081" y="60318"/>
                    <a:pt x="59310" y="53372"/>
                    <a:pt x="59310" y="40736"/>
                  </a:cubicBezTo>
                  <a:cubicBezTo>
                    <a:pt x="59310" y="28100"/>
                    <a:pt x="51226" y="21152"/>
                    <a:pt x="41992" y="21152"/>
                  </a:cubicBez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32" name="Free-form: Shape 31">
              <a:extLst>
                <a:ext uri="{FF2B5EF4-FFF2-40B4-BE49-F238E27FC236}">
                  <a16:creationId xmlns:a16="http://schemas.microsoft.com/office/drawing/2014/main" id="{951AF710-0CB0-D6D7-13E7-43687371F5A7}"/>
                </a:ext>
              </a:extLst>
            </p:cNvPr>
            <p:cNvSpPr/>
            <p:nvPr/>
          </p:nvSpPr>
          <p:spPr>
            <a:xfrm>
              <a:off x="1626235" y="6180177"/>
              <a:ext cx="78746" cy="80047"/>
            </a:xfrm>
            <a:custGeom>
              <a:avLst/>
              <a:gdLst>
                <a:gd name="connsiteX0" fmla="*/ 54629 w 78746"/>
                <a:gd name="connsiteY0" fmla="*/ 37046 h 80047"/>
                <a:gd name="connsiteX1" fmla="*/ 39433 w 78746"/>
                <a:gd name="connsiteY1" fmla="*/ 20306 h 80047"/>
                <a:gd name="connsiteX2" fmla="*/ 24262 w 78746"/>
                <a:gd name="connsiteY2" fmla="*/ 37046 h 80047"/>
                <a:gd name="connsiteX3" fmla="*/ 24262 w 78746"/>
                <a:gd name="connsiteY3" fmla="*/ 80048 h 80047"/>
                <a:gd name="connsiteX4" fmla="*/ 0 w 78746"/>
                <a:gd name="connsiteY4" fmla="*/ 80048 h 80047"/>
                <a:gd name="connsiteX5" fmla="*/ 0 w 78746"/>
                <a:gd name="connsiteY5" fmla="*/ 869 h 80047"/>
                <a:gd name="connsiteX6" fmla="*/ 24262 w 78746"/>
                <a:gd name="connsiteY6" fmla="*/ 869 h 80047"/>
                <a:gd name="connsiteX7" fmla="*/ 24262 w 78746"/>
                <a:gd name="connsiteY7" fmla="*/ 11360 h 80047"/>
                <a:gd name="connsiteX8" fmla="*/ 48240 w 78746"/>
                <a:gd name="connsiteY8" fmla="*/ 0 h 80047"/>
                <a:gd name="connsiteX9" fmla="*/ 78747 w 78746"/>
                <a:gd name="connsiteY9" fmla="*/ 33768 h 80047"/>
                <a:gd name="connsiteX10" fmla="*/ 78747 w 78746"/>
                <a:gd name="connsiteY10" fmla="*/ 80028 h 80047"/>
                <a:gd name="connsiteX11" fmla="*/ 54629 w 78746"/>
                <a:gd name="connsiteY11" fmla="*/ 80028 h 80047"/>
                <a:gd name="connsiteX12" fmla="*/ 54629 w 78746"/>
                <a:gd name="connsiteY12" fmla="*/ 37026 h 80047"/>
                <a:gd name="connsiteX13" fmla="*/ 54629 w 78746"/>
                <a:gd name="connsiteY13" fmla="*/ 37046 h 800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78746" h="80047">
                  <a:moveTo>
                    <a:pt x="54629" y="37046"/>
                  </a:moveTo>
                  <a:cubicBezTo>
                    <a:pt x="54629" y="26262"/>
                    <a:pt x="48672" y="20306"/>
                    <a:pt x="39433" y="20306"/>
                  </a:cubicBezTo>
                  <a:cubicBezTo>
                    <a:pt x="30201" y="20306"/>
                    <a:pt x="24262" y="26262"/>
                    <a:pt x="24262" y="37046"/>
                  </a:cubicBezTo>
                  <a:lnTo>
                    <a:pt x="24262" y="80048"/>
                  </a:lnTo>
                  <a:lnTo>
                    <a:pt x="0" y="80048"/>
                  </a:lnTo>
                  <a:lnTo>
                    <a:pt x="0" y="869"/>
                  </a:lnTo>
                  <a:lnTo>
                    <a:pt x="24262" y="869"/>
                  </a:lnTo>
                  <a:lnTo>
                    <a:pt x="24262" y="11360"/>
                  </a:lnTo>
                  <a:cubicBezTo>
                    <a:pt x="29090" y="4680"/>
                    <a:pt x="37604" y="0"/>
                    <a:pt x="48240" y="0"/>
                  </a:cubicBezTo>
                  <a:cubicBezTo>
                    <a:pt x="66541" y="0"/>
                    <a:pt x="78747" y="12495"/>
                    <a:pt x="78747" y="33768"/>
                  </a:cubicBezTo>
                  <a:lnTo>
                    <a:pt x="78747" y="80028"/>
                  </a:lnTo>
                  <a:lnTo>
                    <a:pt x="54629" y="80028"/>
                  </a:lnTo>
                  <a:lnTo>
                    <a:pt x="54629" y="37026"/>
                  </a:lnTo>
                  <a:lnTo>
                    <a:pt x="54629" y="37046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33" name="Free-form: Shape 32">
              <a:extLst>
                <a:ext uri="{FF2B5EF4-FFF2-40B4-BE49-F238E27FC236}">
                  <a16:creationId xmlns:a16="http://schemas.microsoft.com/office/drawing/2014/main" id="{F60786F1-4D55-4EFB-8372-D1DBF41C0E3D}"/>
                </a:ext>
              </a:extLst>
            </p:cNvPr>
            <p:cNvSpPr/>
            <p:nvPr/>
          </p:nvSpPr>
          <p:spPr>
            <a:xfrm>
              <a:off x="1750688" y="6159483"/>
              <a:ext cx="97338" cy="101440"/>
            </a:xfrm>
            <a:custGeom>
              <a:avLst/>
              <a:gdLst>
                <a:gd name="connsiteX0" fmla="*/ 50089 w 97338"/>
                <a:gd name="connsiteY0" fmla="*/ 0 h 101440"/>
                <a:gd name="connsiteX1" fmla="*/ 97339 w 97338"/>
                <a:gd name="connsiteY1" fmla="*/ 34900 h 101440"/>
                <a:gd name="connsiteX2" fmla="*/ 70663 w 97338"/>
                <a:gd name="connsiteY2" fmla="*/ 34900 h 101440"/>
                <a:gd name="connsiteX3" fmla="*/ 49803 w 97338"/>
                <a:gd name="connsiteY3" fmla="*/ 22141 h 101440"/>
                <a:gd name="connsiteX4" fmla="*/ 24694 w 97338"/>
                <a:gd name="connsiteY4" fmla="*/ 50794 h 101440"/>
                <a:gd name="connsiteX5" fmla="*/ 49803 w 97338"/>
                <a:gd name="connsiteY5" fmla="*/ 79445 h 101440"/>
                <a:gd name="connsiteX6" fmla="*/ 70663 w 97338"/>
                <a:gd name="connsiteY6" fmla="*/ 66688 h 101440"/>
                <a:gd name="connsiteX7" fmla="*/ 97339 w 97338"/>
                <a:gd name="connsiteY7" fmla="*/ 66688 h 101440"/>
                <a:gd name="connsiteX8" fmla="*/ 50089 w 97338"/>
                <a:gd name="connsiteY8" fmla="*/ 101441 h 101440"/>
                <a:gd name="connsiteX9" fmla="*/ 0 w 97338"/>
                <a:gd name="connsiteY9" fmla="*/ 50794 h 101440"/>
                <a:gd name="connsiteX10" fmla="*/ 50089 w 97338"/>
                <a:gd name="connsiteY10" fmla="*/ 0 h 1014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97338" h="101440">
                  <a:moveTo>
                    <a:pt x="50089" y="0"/>
                  </a:moveTo>
                  <a:cubicBezTo>
                    <a:pt x="73793" y="0"/>
                    <a:pt x="91669" y="13334"/>
                    <a:pt x="97339" y="34900"/>
                  </a:cubicBezTo>
                  <a:lnTo>
                    <a:pt x="70663" y="34900"/>
                  </a:lnTo>
                  <a:cubicBezTo>
                    <a:pt x="66541" y="26384"/>
                    <a:pt x="59035" y="22141"/>
                    <a:pt x="49803" y="22141"/>
                  </a:cubicBezTo>
                  <a:cubicBezTo>
                    <a:pt x="34893" y="22141"/>
                    <a:pt x="24694" y="33210"/>
                    <a:pt x="24694" y="50794"/>
                  </a:cubicBezTo>
                  <a:cubicBezTo>
                    <a:pt x="24694" y="68376"/>
                    <a:pt x="34918" y="79445"/>
                    <a:pt x="49803" y="79445"/>
                  </a:cubicBezTo>
                  <a:cubicBezTo>
                    <a:pt x="59017" y="79445"/>
                    <a:pt x="66541" y="75196"/>
                    <a:pt x="70663" y="66688"/>
                  </a:cubicBezTo>
                  <a:lnTo>
                    <a:pt x="97339" y="66688"/>
                  </a:lnTo>
                  <a:cubicBezTo>
                    <a:pt x="91669" y="88245"/>
                    <a:pt x="73773" y="101441"/>
                    <a:pt x="50089" y="101441"/>
                  </a:cubicBezTo>
                  <a:cubicBezTo>
                    <a:pt x="20713" y="101441"/>
                    <a:pt x="0" y="80580"/>
                    <a:pt x="0" y="50794"/>
                  </a:cubicBezTo>
                  <a:cubicBezTo>
                    <a:pt x="0" y="21006"/>
                    <a:pt x="20713" y="0"/>
                    <a:pt x="50089" y="0"/>
                  </a:cubicBez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34" name="Free-form: Shape 33">
              <a:extLst>
                <a:ext uri="{FF2B5EF4-FFF2-40B4-BE49-F238E27FC236}">
                  <a16:creationId xmlns:a16="http://schemas.microsoft.com/office/drawing/2014/main" id="{CADBE9F0-67B5-9A47-2F42-3606F35C2F25}"/>
                </a:ext>
              </a:extLst>
            </p:cNvPr>
            <p:cNvSpPr/>
            <p:nvPr/>
          </p:nvSpPr>
          <p:spPr>
            <a:xfrm>
              <a:off x="1859382" y="6179911"/>
              <a:ext cx="83572" cy="81444"/>
            </a:xfrm>
            <a:custGeom>
              <a:avLst/>
              <a:gdLst>
                <a:gd name="connsiteX0" fmla="*/ 34900 w 83572"/>
                <a:gd name="connsiteY0" fmla="*/ 0 h 81444"/>
                <a:gd name="connsiteX1" fmla="*/ 59310 w 83572"/>
                <a:gd name="connsiteY1" fmla="*/ 12352 h 81444"/>
                <a:gd name="connsiteX2" fmla="*/ 59310 w 83572"/>
                <a:gd name="connsiteY2" fmla="*/ 1138 h 81444"/>
                <a:gd name="connsiteX3" fmla="*/ 83573 w 83572"/>
                <a:gd name="connsiteY3" fmla="*/ 1138 h 81444"/>
                <a:gd name="connsiteX4" fmla="*/ 83573 w 83572"/>
                <a:gd name="connsiteY4" fmla="*/ 80314 h 81444"/>
                <a:gd name="connsiteX5" fmla="*/ 59310 w 83572"/>
                <a:gd name="connsiteY5" fmla="*/ 80314 h 81444"/>
                <a:gd name="connsiteX6" fmla="*/ 59310 w 83572"/>
                <a:gd name="connsiteY6" fmla="*/ 69100 h 81444"/>
                <a:gd name="connsiteX7" fmla="*/ 34755 w 83572"/>
                <a:gd name="connsiteY7" fmla="*/ 81444 h 81444"/>
                <a:gd name="connsiteX8" fmla="*/ 0 w 83572"/>
                <a:gd name="connsiteY8" fmla="*/ 40590 h 81444"/>
                <a:gd name="connsiteX9" fmla="*/ 34900 w 83572"/>
                <a:gd name="connsiteY9" fmla="*/ 0 h 81444"/>
                <a:gd name="connsiteX10" fmla="*/ 41994 w 83572"/>
                <a:gd name="connsiteY10" fmla="*/ 21152 h 81444"/>
                <a:gd name="connsiteX11" fmla="*/ 24676 w 83572"/>
                <a:gd name="connsiteY11" fmla="*/ 40590 h 81444"/>
                <a:gd name="connsiteX12" fmla="*/ 41994 w 83572"/>
                <a:gd name="connsiteY12" fmla="*/ 60318 h 81444"/>
                <a:gd name="connsiteX13" fmla="*/ 59310 w 83572"/>
                <a:gd name="connsiteY13" fmla="*/ 40736 h 81444"/>
                <a:gd name="connsiteX14" fmla="*/ 41994 w 83572"/>
                <a:gd name="connsiteY14" fmla="*/ 21152 h 814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83572" h="81444">
                  <a:moveTo>
                    <a:pt x="34900" y="0"/>
                  </a:moveTo>
                  <a:cubicBezTo>
                    <a:pt x="46674" y="0"/>
                    <a:pt x="55042" y="5404"/>
                    <a:pt x="59310" y="12352"/>
                  </a:cubicBezTo>
                  <a:lnTo>
                    <a:pt x="59310" y="1138"/>
                  </a:lnTo>
                  <a:lnTo>
                    <a:pt x="83573" y="1138"/>
                  </a:lnTo>
                  <a:lnTo>
                    <a:pt x="83573" y="80314"/>
                  </a:lnTo>
                  <a:lnTo>
                    <a:pt x="59310" y="80314"/>
                  </a:lnTo>
                  <a:lnTo>
                    <a:pt x="59310" y="69100"/>
                  </a:lnTo>
                  <a:cubicBezTo>
                    <a:pt x="54917" y="76048"/>
                    <a:pt x="46547" y="81444"/>
                    <a:pt x="34755" y="81444"/>
                  </a:cubicBezTo>
                  <a:cubicBezTo>
                    <a:pt x="15462" y="81444"/>
                    <a:pt x="0" y="65551"/>
                    <a:pt x="0" y="40590"/>
                  </a:cubicBezTo>
                  <a:cubicBezTo>
                    <a:pt x="0" y="15628"/>
                    <a:pt x="15462" y="0"/>
                    <a:pt x="34900" y="0"/>
                  </a:cubicBezTo>
                  <a:close/>
                  <a:moveTo>
                    <a:pt x="41994" y="21152"/>
                  </a:moveTo>
                  <a:cubicBezTo>
                    <a:pt x="32901" y="21152"/>
                    <a:pt x="24676" y="27952"/>
                    <a:pt x="24676" y="40590"/>
                  </a:cubicBezTo>
                  <a:cubicBezTo>
                    <a:pt x="24676" y="53226"/>
                    <a:pt x="32901" y="60318"/>
                    <a:pt x="41994" y="60318"/>
                  </a:cubicBezTo>
                  <a:cubicBezTo>
                    <a:pt x="51081" y="60318"/>
                    <a:pt x="59310" y="53372"/>
                    <a:pt x="59310" y="40736"/>
                  </a:cubicBezTo>
                  <a:cubicBezTo>
                    <a:pt x="59310" y="28100"/>
                    <a:pt x="51227" y="21152"/>
                    <a:pt x="41994" y="21152"/>
                  </a:cubicBez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35" name="Free-form: Shape 34">
              <a:extLst>
                <a:ext uri="{FF2B5EF4-FFF2-40B4-BE49-F238E27FC236}">
                  <a16:creationId xmlns:a16="http://schemas.microsoft.com/office/drawing/2014/main" id="{AB306E2A-73EC-FB9E-772A-74CE3601DABE}"/>
                </a:ext>
              </a:extLst>
            </p:cNvPr>
            <p:cNvSpPr/>
            <p:nvPr/>
          </p:nvSpPr>
          <p:spPr>
            <a:xfrm>
              <a:off x="1961977" y="6179911"/>
              <a:ext cx="83572" cy="118060"/>
            </a:xfrm>
            <a:custGeom>
              <a:avLst/>
              <a:gdLst>
                <a:gd name="connsiteX0" fmla="*/ 48672 w 83572"/>
                <a:gd name="connsiteY0" fmla="*/ 0 h 118060"/>
                <a:gd name="connsiteX1" fmla="*/ 83573 w 83572"/>
                <a:gd name="connsiteY1" fmla="*/ 40590 h 118060"/>
                <a:gd name="connsiteX2" fmla="*/ 48672 w 83572"/>
                <a:gd name="connsiteY2" fmla="*/ 81444 h 118060"/>
                <a:gd name="connsiteX3" fmla="*/ 24262 w 83572"/>
                <a:gd name="connsiteY3" fmla="*/ 69241 h 118060"/>
                <a:gd name="connsiteX4" fmla="*/ 24262 w 83572"/>
                <a:gd name="connsiteY4" fmla="*/ 118060 h 118060"/>
                <a:gd name="connsiteX5" fmla="*/ 0 w 83572"/>
                <a:gd name="connsiteY5" fmla="*/ 118060 h 118060"/>
                <a:gd name="connsiteX6" fmla="*/ 0 w 83572"/>
                <a:gd name="connsiteY6" fmla="*/ 1138 h 118060"/>
                <a:gd name="connsiteX7" fmla="*/ 24262 w 83572"/>
                <a:gd name="connsiteY7" fmla="*/ 1138 h 118060"/>
                <a:gd name="connsiteX8" fmla="*/ 24262 w 83572"/>
                <a:gd name="connsiteY8" fmla="*/ 12352 h 118060"/>
                <a:gd name="connsiteX9" fmla="*/ 48672 w 83572"/>
                <a:gd name="connsiteY9" fmla="*/ 0 h 118060"/>
                <a:gd name="connsiteX10" fmla="*/ 41440 w 83572"/>
                <a:gd name="connsiteY10" fmla="*/ 21152 h 118060"/>
                <a:gd name="connsiteX11" fmla="*/ 24124 w 83572"/>
                <a:gd name="connsiteY11" fmla="*/ 40736 h 118060"/>
                <a:gd name="connsiteX12" fmla="*/ 41440 w 83572"/>
                <a:gd name="connsiteY12" fmla="*/ 60318 h 118060"/>
                <a:gd name="connsiteX13" fmla="*/ 58896 w 83572"/>
                <a:gd name="connsiteY13" fmla="*/ 40590 h 118060"/>
                <a:gd name="connsiteX14" fmla="*/ 41440 w 83572"/>
                <a:gd name="connsiteY14" fmla="*/ 21152 h 1180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83572" h="118060">
                  <a:moveTo>
                    <a:pt x="48672" y="0"/>
                  </a:moveTo>
                  <a:cubicBezTo>
                    <a:pt x="68109" y="0"/>
                    <a:pt x="83573" y="15602"/>
                    <a:pt x="83573" y="40590"/>
                  </a:cubicBezTo>
                  <a:cubicBezTo>
                    <a:pt x="83573" y="65571"/>
                    <a:pt x="68109" y="81444"/>
                    <a:pt x="48672" y="81444"/>
                  </a:cubicBezTo>
                  <a:cubicBezTo>
                    <a:pt x="37046" y="81444"/>
                    <a:pt x="28656" y="75921"/>
                    <a:pt x="24262" y="69241"/>
                  </a:cubicBezTo>
                  <a:lnTo>
                    <a:pt x="24262" y="118060"/>
                  </a:lnTo>
                  <a:lnTo>
                    <a:pt x="0" y="118060"/>
                  </a:lnTo>
                  <a:lnTo>
                    <a:pt x="0" y="1138"/>
                  </a:lnTo>
                  <a:lnTo>
                    <a:pt x="24262" y="1138"/>
                  </a:lnTo>
                  <a:lnTo>
                    <a:pt x="24262" y="12352"/>
                  </a:lnTo>
                  <a:cubicBezTo>
                    <a:pt x="28656" y="5404"/>
                    <a:pt x="37046" y="0"/>
                    <a:pt x="48672" y="0"/>
                  </a:cubicBezTo>
                  <a:close/>
                  <a:moveTo>
                    <a:pt x="41440" y="21152"/>
                  </a:moveTo>
                  <a:cubicBezTo>
                    <a:pt x="32346" y="21152"/>
                    <a:pt x="24124" y="28100"/>
                    <a:pt x="24124" y="40736"/>
                  </a:cubicBezTo>
                  <a:cubicBezTo>
                    <a:pt x="24124" y="53372"/>
                    <a:pt x="32346" y="60318"/>
                    <a:pt x="41440" y="60318"/>
                  </a:cubicBezTo>
                  <a:cubicBezTo>
                    <a:pt x="50526" y="60318"/>
                    <a:pt x="58896" y="53226"/>
                    <a:pt x="58896" y="40590"/>
                  </a:cubicBezTo>
                  <a:cubicBezTo>
                    <a:pt x="58896" y="27952"/>
                    <a:pt x="50672" y="21152"/>
                    <a:pt x="41440" y="21152"/>
                  </a:cubicBez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36" name="Free-form: Shape 35">
              <a:extLst>
                <a:ext uri="{FF2B5EF4-FFF2-40B4-BE49-F238E27FC236}">
                  <a16:creationId xmlns:a16="http://schemas.microsoft.com/office/drawing/2014/main" id="{AE09204A-AB44-7539-D41B-FE15193C87ED}"/>
                </a:ext>
              </a:extLst>
            </p:cNvPr>
            <p:cNvSpPr/>
            <p:nvPr/>
          </p:nvSpPr>
          <p:spPr>
            <a:xfrm>
              <a:off x="2057464" y="6146576"/>
              <a:ext cx="28796" cy="113665"/>
            </a:xfrm>
            <a:custGeom>
              <a:avLst/>
              <a:gdLst>
                <a:gd name="connsiteX0" fmla="*/ 0 w 28796"/>
                <a:gd name="connsiteY0" fmla="*/ 13194 h 113665"/>
                <a:gd name="connsiteX1" fmla="*/ 14472 w 28796"/>
                <a:gd name="connsiteY1" fmla="*/ 0 h 113665"/>
                <a:gd name="connsiteX2" fmla="*/ 28797 w 28796"/>
                <a:gd name="connsiteY2" fmla="*/ 13194 h 113665"/>
                <a:gd name="connsiteX3" fmla="*/ 14472 w 28796"/>
                <a:gd name="connsiteY3" fmla="*/ 26244 h 113665"/>
                <a:gd name="connsiteX4" fmla="*/ 0 w 28796"/>
                <a:gd name="connsiteY4" fmla="*/ 13194 h 113665"/>
                <a:gd name="connsiteX5" fmla="*/ 2266 w 28796"/>
                <a:gd name="connsiteY5" fmla="*/ 34486 h 113665"/>
                <a:gd name="connsiteX6" fmla="*/ 26530 w 28796"/>
                <a:gd name="connsiteY6" fmla="*/ 34486 h 113665"/>
                <a:gd name="connsiteX7" fmla="*/ 26530 w 28796"/>
                <a:gd name="connsiteY7" fmla="*/ 113665 h 113665"/>
                <a:gd name="connsiteX8" fmla="*/ 2266 w 28796"/>
                <a:gd name="connsiteY8" fmla="*/ 113665 h 113665"/>
                <a:gd name="connsiteX9" fmla="*/ 2266 w 28796"/>
                <a:gd name="connsiteY9" fmla="*/ 34486 h 1136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8796" h="113665">
                  <a:moveTo>
                    <a:pt x="0" y="13194"/>
                  </a:moveTo>
                  <a:cubicBezTo>
                    <a:pt x="0" y="5816"/>
                    <a:pt x="5810" y="0"/>
                    <a:pt x="14472" y="0"/>
                  </a:cubicBezTo>
                  <a:cubicBezTo>
                    <a:pt x="23127" y="0"/>
                    <a:pt x="28797" y="5816"/>
                    <a:pt x="28797" y="13194"/>
                  </a:cubicBezTo>
                  <a:cubicBezTo>
                    <a:pt x="28797" y="20574"/>
                    <a:pt x="22986" y="26244"/>
                    <a:pt x="14472" y="26244"/>
                  </a:cubicBezTo>
                  <a:cubicBezTo>
                    <a:pt x="5956" y="26244"/>
                    <a:pt x="0" y="20429"/>
                    <a:pt x="0" y="13194"/>
                  </a:cubicBezTo>
                  <a:close/>
                  <a:moveTo>
                    <a:pt x="2266" y="34486"/>
                  </a:moveTo>
                  <a:lnTo>
                    <a:pt x="26530" y="34486"/>
                  </a:lnTo>
                  <a:lnTo>
                    <a:pt x="26530" y="113665"/>
                  </a:lnTo>
                  <a:lnTo>
                    <a:pt x="2266" y="113665"/>
                  </a:lnTo>
                  <a:lnTo>
                    <a:pt x="2266" y="34486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37" name="Free-form: Shape 36">
              <a:extLst>
                <a:ext uri="{FF2B5EF4-FFF2-40B4-BE49-F238E27FC236}">
                  <a16:creationId xmlns:a16="http://schemas.microsoft.com/office/drawing/2014/main" id="{BBE3E8D9-E655-7641-4621-BD6EDECC097C}"/>
                </a:ext>
              </a:extLst>
            </p:cNvPr>
            <p:cNvSpPr/>
            <p:nvPr/>
          </p:nvSpPr>
          <p:spPr>
            <a:xfrm>
              <a:off x="2097064" y="6161772"/>
              <a:ext cx="49950" cy="98469"/>
            </a:xfrm>
            <a:custGeom>
              <a:avLst/>
              <a:gdLst>
                <a:gd name="connsiteX0" fmla="*/ 9646 w 49950"/>
                <a:gd name="connsiteY0" fmla="*/ 39433 h 98469"/>
                <a:gd name="connsiteX1" fmla="*/ 0 w 49950"/>
                <a:gd name="connsiteY1" fmla="*/ 39433 h 98469"/>
                <a:gd name="connsiteX2" fmla="*/ 0 w 49950"/>
                <a:gd name="connsiteY2" fmla="*/ 19290 h 98469"/>
                <a:gd name="connsiteX3" fmla="*/ 9646 w 49950"/>
                <a:gd name="connsiteY3" fmla="*/ 19290 h 98469"/>
                <a:gd name="connsiteX4" fmla="*/ 9646 w 49950"/>
                <a:gd name="connsiteY4" fmla="*/ 0 h 98469"/>
                <a:gd name="connsiteX5" fmla="*/ 33910 w 49950"/>
                <a:gd name="connsiteY5" fmla="*/ 0 h 98469"/>
                <a:gd name="connsiteX6" fmla="*/ 33910 w 49950"/>
                <a:gd name="connsiteY6" fmla="*/ 19290 h 98469"/>
                <a:gd name="connsiteX7" fmla="*/ 49805 w 49950"/>
                <a:gd name="connsiteY7" fmla="*/ 19290 h 98469"/>
                <a:gd name="connsiteX8" fmla="*/ 49805 w 49950"/>
                <a:gd name="connsiteY8" fmla="*/ 39433 h 98469"/>
                <a:gd name="connsiteX9" fmla="*/ 33910 w 49950"/>
                <a:gd name="connsiteY9" fmla="*/ 39433 h 98469"/>
                <a:gd name="connsiteX10" fmla="*/ 33910 w 49950"/>
                <a:gd name="connsiteY10" fmla="*/ 71220 h 98469"/>
                <a:gd name="connsiteX11" fmla="*/ 41289 w 49950"/>
                <a:gd name="connsiteY11" fmla="*/ 77901 h 98469"/>
                <a:gd name="connsiteX12" fmla="*/ 49950 w 49950"/>
                <a:gd name="connsiteY12" fmla="*/ 77901 h 98469"/>
                <a:gd name="connsiteX13" fmla="*/ 49950 w 49950"/>
                <a:gd name="connsiteY13" fmla="*/ 98469 h 98469"/>
                <a:gd name="connsiteX14" fmla="*/ 37599 w 49950"/>
                <a:gd name="connsiteY14" fmla="*/ 98469 h 98469"/>
                <a:gd name="connsiteX15" fmla="*/ 9646 w 49950"/>
                <a:gd name="connsiteY15" fmla="*/ 70954 h 98469"/>
                <a:gd name="connsiteX16" fmla="*/ 9646 w 49950"/>
                <a:gd name="connsiteY16" fmla="*/ 39452 h 98469"/>
                <a:gd name="connsiteX17" fmla="*/ 9646 w 49950"/>
                <a:gd name="connsiteY17" fmla="*/ 39433 h 984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49950" h="98469">
                  <a:moveTo>
                    <a:pt x="9646" y="39433"/>
                  </a:moveTo>
                  <a:lnTo>
                    <a:pt x="0" y="39433"/>
                  </a:lnTo>
                  <a:lnTo>
                    <a:pt x="0" y="19290"/>
                  </a:lnTo>
                  <a:lnTo>
                    <a:pt x="9646" y="19290"/>
                  </a:lnTo>
                  <a:lnTo>
                    <a:pt x="9646" y="0"/>
                  </a:lnTo>
                  <a:lnTo>
                    <a:pt x="33910" y="0"/>
                  </a:lnTo>
                  <a:lnTo>
                    <a:pt x="33910" y="19290"/>
                  </a:lnTo>
                  <a:lnTo>
                    <a:pt x="49805" y="19290"/>
                  </a:lnTo>
                  <a:lnTo>
                    <a:pt x="49805" y="39433"/>
                  </a:lnTo>
                  <a:lnTo>
                    <a:pt x="33910" y="39433"/>
                  </a:lnTo>
                  <a:lnTo>
                    <a:pt x="33910" y="71220"/>
                  </a:lnTo>
                  <a:cubicBezTo>
                    <a:pt x="33910" y="75900"/>
                    <a:pt x="35890" y="77901"/>
                    <a:pt x="41289" y="77901"/>
                  </a:cubicBezTo>
                  <a:lnTo>
                    <a:pt x="49950" y="77901"/>
                  </a:lnTo>
                  <a:lnTo>
                    <a:pt x="49950" y="98469"/>
                  </a:lnTo>
                  <a:lnTo>
                    <a:pt x="37599" y="98469"/>
                  </a:lnTo>
                  <a:cubicBezTo>
                    <a:pt x="21147" y="98469"/>
                    <a:pt x="9646" y="91523"/>
                    <a:pt x="9646" y="70954"/>
                  </a:cubicBezTo>
                  <a:lnTo>
                    <a:pt x="9646" y="39452"/>
                  </a:lnTo>
                  <a:lnTo>
                    <a:pt x="9646" y="39433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38" name="Free-form: Shape 37">
              <a:extLst>
                <a:ext uri="{FF2B5EF4-FFF2-40B4-BE49-F238E27FC236}">
                  <a16:creationId xmlns:a16="http://schemas.microsoft.com/office/drawing/2014/main" id="{ED83B0BE-A2FC-EF02-F2B2-0FBBB9A39484}"/>
                </a:ext>
              </a:extLst>
            </p:cNvPr>
            <p:cNvSpPr/>
            <p:nvPr/>
          </p:nvSpPr>
          <p:spPr>
            <a:xfrm>
              <a:off x="2157091" y="6179911"/>
              <a:ext cx="83574" cy="81444"/>
            </a:xfrm>
            <a:custGeom>
              <a:avLst/>
              <a:gdLst>
                <a:gd name="connsiteX0" fmla="*/ 34900 w 83574"/>
                <a:gd name="connsiteY0" fmla="*/ 0 h 81444"/>
                <a:gd name="connsiteX1" fmla="*/ 59310 w 83574"/>
                <a:gd name="connsiteY1" fmla="*/ 12352 h 81444"/>
                <a:gd name="connsiteX2" fmla="*/ 59310 w 83574"/>
                <a:gd name="connsiteY2" fmla="*/ 1138 h 81444"/>
                <a:gd name="connsiteX3" fmla="*/ 83574 w 83574"/>
                <a:gd name="connsiteY3" fmla="*/ 1138 h 81444"/>
                <a:gd name="connsiteX4" fmla="*/ 83574 w 83574"/>
                <a:gd name="connsiteY4" fmla="*/ 80314 h 81444"/>
                <a:gd name="connsiteX5" fmla="*/ 59310 w 83574"/>
                <a:gd name="connsiteY5" fmla="*/ 80314 h 81444"/>
                <a:gd name="connsiteX6" fmla="*/ 59310 w 83574"/>
                <a:gd name="connsiteY6" fmla="*/ 69100 h 81444"/>
                <a:gd name="connsiteX7" fmla="*/ 34755 w 83574"/>
                <a:gd name="connsiteY7" fmla="*/ 81444 h 81444"/>
                <a:gd name="connsiteX8" fmla="*/ 0 w 83574"/>
                <a:gd name="connsiteY8" fmla="*/ 40590 h 81444"/>
                <a:gd name="connsiteX9" fmla="*/ 34900 w 83574"/>
                <a:gd name="connsiteY9" fmla="*/ 0 h 81444"/>
                <a:gd name="connsiteX10" fmla="*/ 41994 w 83574"/>
                <a:gd name="connsiteY10" fmla="*/ 21152 h 81444"/>
                <a:gd name="connsiteX11" fmla="*/ 24676 w 83574"/>
                <a:gd name="connsiteY11" fmla="*/ 40590 h 81444"/>
                <a:gd name="connsiteX12" fmla="*/ 41994 w 83574"/>
                <a:gd name="connsiteY12" fmla="*/ 60318 h 81444"/>
                <a:gd name="connsiteX13" fmla="*/ 59310 w 83574"/>
                <a:gd name="connsiteY13" fmla="*/ 40736 h 81444"/>
                <a:gd name="connsiteX14" fmla="*/ 41994 w 83574"/>
                <a:gd name="connsiteY14" fmla="*/ 21152 h 814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83574" h="81444">
                  <a:moveTo>
                    <a:pt x="34900" y="0"/>
                  </a:moveTo>
                  <a:cubicBezTo>
                    <a:pt x="46674" y="0"/>
                    <a:pt x="55042" y="5404"/>
                    <a:pt x="59310" y="12352"/>
                  </a:cubicBezTo>
                  <a:lnTo>
                    <a:pt x="59310" y="1138"/>
                  </a:lnTo>
                  <a:lnTo>
                    <a:pt x="83574" y="1138"/>
                  </a:lnTo>
                  <a:lnTo>
                    <a:pt x="83574" y="80314"/>
                  </a:lnTo>
                  <a:lnTo>
                    <a:pt x="59310" y="80314"/>
                  </a:lnTo>
                  <a:lnTo>
                    <a:pt x="59310" y="69100"/>
                  </a:lnTo>
                  <a:cubicBezTo>
                    <a:pt x="54916" y="76048"/>
                    <a:pt x="46528" y="81444"/>
                    <a:pt x="34755" y="81444"/>
                  </a:cubicBezTo>
                  <a:cubicBezTo>
                    <a:pt x="15464" y="81444"/>
                    <a:pt x="0" y="65551"/>
                    <a:pt x="0" y="40590"/>
                  </a:cubicBezTo>
                  <a:cubicBezTo>
                    <a:pt x="0" y="15628"/>
                    <a:pt x="15464" y="0"/>
                    <a:pt x="34900" y="0"/>
                  </a:cubicBezTo>
                  <a:close/>
                  <a:moveTo>
                    <a:pt x="41994" y="21152"/>
                  </a:moveTo>
                  <a:cubicBezTo>
                    <a:pt x="32900" y="21152"/>
                    <a:pt x="24676" y="27952"/>
                    <a:pt x="24676" y="40590"/>
                  </a:cubicBezTo>
                  <a:cubicBezTo>
                    <a:pt x="24676" y="53226"/>
                    <a:pt x="32900" y="60318"/>
                    <a:pt x="41994" y="60318"/>
                  </a:cubicBezTo>
                  <a:cubicBezTo>
                    <a:pt x="51081" y="60318"/>
                    <a:pt x="59310" y="53372"/>
                    <a:pt x="59310" y="40736"/>
                  </a:cubicBezTo>
                  <a:cubicBezTo>
                    <a:pt x="59310" y="28100"/>
                    <a:pt x="51226" y="21152"/>
                    <a:pt x="41994" y="21152"/>
                  </a:cubicBez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39" name="Free-form: Shape 38">
              <a:extLst>
                <a:ext uri="{FF2B5EF4-FFF2-40B4-BE49-F238E27FC236}">
                  <a16:creationId xmlns:a16="http://schemas.microsoft.com/office/drawing/2014/main" id="{4B8D8B70-6C8C-9981-B9A4-39D7863A3D2A}"/>
                </a:ext>
              </a:extLst>
            </p:cNvPr>
            <p:cNvSpPr/>
            <p:nvPr/>
          </p:nvSpPr>
          <p:spPr>
            <a:xfrm>
              <a:off x="2259691" y="6155213"/>
              <a:ext cx="24256" cy="105010"/>
            </a:xfrm>
            <a:custGeom>
              <a:avLst/>
              <a:gdLst>
                <a:gd name="connsiteX0" fmla="*/ 0 w 24256"/>
                <a:gd name="connsiteY0" fmla="*/ 105010 h 105010"/>
                <a:gd name="connsiteX1" fmla="*/ 24257 w 24256"/>
                <a:gd name="connsiteY1" fmla="*/ 105010 h 105010"/>
                <a:gd name="connsiteX2" fmla="*/ 24257 w 24256"/>
                <a:gd name="connsiteY2" fmla="*/ 0 h 105010"/>
                <a:gd name="connsiteX3" fmla="*/ 0 w 24256"/>
                <a:gd name="connsiteY3" fmla="*/ 0 h 105010"/>
                <a:gd name="connsiteX4" fmla="*/ 0 w 24256"/>
                <a:gd name="connsiteY4" fmla="*/ 105010 h 1050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4256" h="105010">
                  <a:moveTo>
                    <a:pt x="0" y="105010"/>
                  </a:moveTo>
                  <a:lnTo>
                    <a:pt x="24257" y="105010"/>
                  </a:lnTo>
                  <a:lnTo>
                    <a:pt x="24257" y="0"/>
                  </a:lnTo>
                  <a:lnTo>
                    <a:pt x="0" y="0"/>
                  </a:lnTo>
                  <a:lnTo>
                    <a:pt x="0" y="105010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40" name="Free-form: Shape 39">
              <a:extLst>
                <a:ext uri="{FF2B5EF4-FFF2-40B4-BE49-F238E27FC236}">
                  <a16:creationId xmlns:a16="http://schemas.microsoft.com/office/drawing/2014/main" id="{265A6A25-8EA9-AFE0-7DB9-C2D8B20497D3}"/>
                </a:ext>
              </a:extLst>
            </p:cNvPr>
            <p:cNvSpPr/>
            <p:nvPr/>
          </p:nvSpPr>
          <p:spPr>
            <a:xfrm>
              <a:off x="1007981" y="6340143"/>
              <a:ext cx="82289" cy="81424"/>
            </a:xfrm>
            <a:custGeom>
              <a:avLst/>
              <a:gdLst>
                <a:gd name="connsiteX0" fmla="*/ 40857 w 82289"/>
                <a:gd name="connsiteY0" fmla="*/ 81425 h 81424"/>
                <a:gd name="connsiteX1" fmla="*/ 0 w 82289"/>
                <a:gd name="connsiteY1" fmla="*/ 40716 h 81424"/>
                <a:gd name="connsiteX2" fmla="*/ 41141 w 82289"/>
                <a:gd name="connsiteY2" fmla="*/ 0 h 81424"/>
                <a:gd name="connsiteX3" fmla="*/ 82289 w 82289"/>
                <a:gd name="connsiteY3" fmla="*/ 40716 h 81424"/>
                <a:gd name="connsiteX4" fmla="*/ 40857 w 82289"/>
                <a:gd name="connsiteY4" fmla="*/ 81425 h 81424"/>
                <a:gd name="connsiteX5" fmla="*/ 40857 w 82289"/>
                <a:gd name="connsiteY5" fmla="*/ 60419 h 81424"/>
                <a:gd name="connsiteX6" fmla="*/ 57595 w 82289"/>
                <a:gd name="connsiteY6" fmla="*/ 40691 h 81424"/>
                <a:gd name="connsiteX7" fmla="*/ 41141 w 82289"/>
                <a:gd name="connsiteY7" fmla="*/ 20966 h 81424"/>
                <a:gd name="connsiteX8" fmla="*/ 24694 w 82289"/>
                <a:gd name="connsiteY8" fmla="*/ 40691 h 81424"/>
                <a:gd name="connsiteX9" fmla="*/ 40875 w 82289"/>
                <a:gd name="connsiteY9" fmla="*/ 60419 h 81424"/>
                <a:gd name="connsiteX10" fmla="*/ 40857 w 82289"/>
                <a:gd name="connsiteY10" fmla="*/ 60419 h 814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82289" h="81424">
                  <a:moveTo>
                    <a:pt x="40857" y="81425"/>
                  </a:moveTo>
                  <a:cubicBezTo>
                    <a:pt x="17582" y="81425"/>
                    <a:pt x="0" y="65824"/>
                    <a:pt x="0" y="40716"/>
                  </a:cubicBezTo>
                  <a:cubicBezTo>
                    <a:pt x="0" y="15608"/>
                    <a:pt x="18015" y="0"/>
                    <a:pt x="41141" y="0"/>
                  </a:cubicBezTo>
                  <a:cubicBezTo>
                    <a:pt x="64275" y="0"/>
                    <a:pt x="82289" y="15608"/>
                    <a:pt x="82289" y="40716"/>
                  </a:cubicBezTo>
                  <a:cubicBezTo>
                    <a:pt x="82289" y="65824"/>
                    <a:pt x="64129" y="81425"/>
                    <a:pt x="40857" y="81425"/>
                  </a:cubicBezTo>
                  <a:close/>
                  <a:moveTo>
                    <a:pt x="40857" y="60419"/>
                  </a:moveTo>
                  <a:cubicBezTo>
                    <a:pt x="49511" y="60419"/>
                    <a:pt x="57595" y="54031"/>
                    <a:pt x="57595" y="40691"/>
                  </a:cubicBezTo>
                  <a:cubicBezTo>
                    <a:pt x="57595" y="27354"/>
                    <a:pt x="49657" y="20966"/>
                    <a:pt x="41141" y="20966"/>
                  </a:cubicBezTo>
                  <a:cubicBezTo>
                    <a:pt x="32632" y="20966"/>
                    <a:pt x="24694" y="27209"/>
                    <a:pt x="24694" y="40691"/>
                  </a:cubicBezTo>
                  <a:cubicBezTo>
                    <a:pt x="24694" y="54171"/>
                    <a:pt x="32074" y="60419"/>
                    <a:pt x="40875" y="60419"/>
                  </a:cubicBezTo>
                  <a:lnTo>
                    <a:pt x="40857" y="60419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41" name="Free-form: Shape 40">
              <a:extLst>
                <a:ext uri="{FF2B5EF4-FFF2-40B4-BE49-F238E27FC236}">
                  <a16:creationId xmlns:a16="http://schemas.microsoft.com/office/drawing/2014/main" id="{E6A5DB1C-56D0-6792-9450-B6F810ECD52E}"/>
                </a:ext>
              </a:extLst>
            </p:cNvPr>
            <p:cNvSpPr/>
            <p:nvPr/>
          </p:nvSpPr>
          <p:spPr>
            <a:xfrm>
              <a:off x="1098064" y="6309240"/>
              <a:ext cx="46114" cy="111173"/>
            </a:xfrm>
            <a:custGeom>
              <a:avLst/>
              <a:gdLst>
                <a:gd name="connsiteX0" fmla="*/ 8802 w 46114"/>
                <a:gd name="connsiteY0" fmla="*/ 52177 h 111173"/>
                <a:gd name="connsiteX1" fmla="*/ 0 w 46114"/>
                <a:gd name="connsiteY1" fmla="*/ 52177 h 111173"/>
                <a:gd name="connsiteX2" fmla="*/ 0 w 46114"/>
                <a:gd name="connsiteY2" fmla="*/ 32035 h 111173"/>
                <a:gd name="connsiteX3" fmla="*/ 8802 w 46114"/>
                <a:gd name="connsiteY3" fmla="*/ 32035 h 111173"/>
                <a:gd name="connsiteX4" fmla="*/ 8802 w 46114"/>
                <a:gd name="connsiteY4" fmla="*/ 29767 h 111173"/>
                <a:gd name="connsiteX5" fmla="*/ 45700 w 46114"/>
                <a:gd name="connsiteY5" fmla="*/ 106 h 111173"/>
                <a:gd name="connsiteX6" fmla="*/ 45700 w 46114"/>
                <a:gd name="connsiteY6" fmla="*/ 20681 h 111173"/>
                <a:gd name="connsiteX7" fmla="*/ 33064 w 46114"/>
                <a:gd name="connsiteY7" fmla="*/ 31317 h 111173"/>
                <a:gd name="connsiteX8" fmla="*/ 33064 w 46114"/>
                <a:gd name="connsiteY8" fmla="*/ 32015 h 111173"/>
                <a:gd name="connsiteX9" fmla="*/ 46114 w 46114"/>
                <a:gd name="connsiteY9" fmla="*/ 32015 h 111173"/>
                <a:gd name="connsiteX10" fmla="*/ 46114 w 46114"/>
                <a:gd name="connsiteY10" fmla="*/ 52157 h 111173"/>
                <a:gd name="connsiteX11" fmla="*/ 33064 w 46114"/>
                <a:gd name="connsiteY11" fmla="*/ 52157 h 111173"/>
                <a:gd name="connsiteX12" fmla="*/ 33064 w 46114"/>
                <a:gd name="connsiteY12" fmla="*/ 111173 h 111173"/>
                <a:gd name="connsiteX13" fmla="*/ 8802 w 46114"/>
                <a:gd name="connsiteY13" fmla="*/ 111173 h 111173"/>
                <a:gd name="connsiteX14" fmla="*/ 8802 w 46114"/>
                <a:gd name="connsiteY14" fmla="*/ 52157 h 111173"/>
                <a:gd name="connsiteX15" fmla="*/ 8802 w 46114"/>
                <a:gd name="connsiteY15" fmla="*/ 52177 h 1111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6114" h="111173">
                  <a:moveTo>
                    <a:pt x="8802" y="52177"/>
                  </a:moveTo>
                  <a:lnTo>
                    <a:pt x="0" y="52177"/>
                  </a:lnTo>
                  <a:lnTo>
                    <a:pt x="0" y="32035"/>
                  </a:lnTo>
                  <a:lnTo>
                    <a:pt x="8802" y="32035"/>
                  </a:lnTo>
                  <a:lnTo>
                    <a:pt x="8802" y="29767"/>
                  </a:lnTo>
                  <a:cubicBezTo>
                    <a:pt x="8802" y="9054"/>
                    <a:pt x="21584" y="-1170"/>
                    <a:pt x="45700" y="106"/>
                  </a:cubicBezTo>
                  <a:lnTo>
                    <a:pt x="45700" y="20681"/>
                  </a:lnTo>
                  <a:cubicBezTo>
                    <a:pt x="36340" y="20103"/>
                    <a:pt x="33064" y="22947"/>
                    <a:pt x="33064" y="31317"/>
                  </a:cubicBezTo>
                  <a:lnTo>
                    <a:pt x="33064" y="32015"/>
                  </a:lnTo>
                  <a:lnTo>
                    <a:pt x="46114" y="32015"/>
                  </a:lnTo>
                  <a:lnTo>
                    <a:pt x="46114" y="52157"/>
                  </a:lnTo>
                  <a:lnTo>
                    <a:pt x="33064" y="52157"/>
                  </a:lnTo>
                  <a:lnTo>
                    <a:pt x="33064" y="111173"/>
                  </a:lnTo>
                  <a:lnTo>
                    <a:pt x="8802" y="111173"/>
                  </a:lnTo>
                  <a:lnTo>
                    <a:pt x="8802" y="52157"/>
                  </a:lnTo>
                  <a:lnTo>
                    <a:pt x="8802" y="52177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42" name="Free-form: Shape 41">
              <a:extLst>
                <a:ext uri="{FF2B5EF4-FFF2-40B4-BE49-F238E27FC236}">
                  <a16:creationId xmlns:a16="http://schemas.microsoft.com/office/drawing/2014/main" id="{0F5B570A-62B6-6C1F-9BE5-49AE92D8E078}"/>
                </a:ext>
              </a:extLst>
            </p:cNvPr>
            <p:cNvSpPr/>
            <p:nvPr/>
          </p:nvSpPr>
          <p:spPr>
            <a:xfrm>
              <a:off x="1184330" y="6319693"/>
              <a:ext cx="97346" cy="101442"/>
            </a:xfrm>
            <a:custGeom>
              <a:avLst/>
              <a:gdLst>
                <a:gd name="connsiteX0" fmla="*/ 50096 w 97346"/>
                <a:gd name="connsiteY0" fmla="*/ 0 h 101442"/>
                <a:gd name="connsiteX1" fmla="*/ 97346 w 97346"/>
                <a:gd name="connsiteY1" fmla="*/ 34900 h 101442"/>
                <a:gd name="connsiteX2" fmla="*/ 70670 w 97346"/>
                <a:gd name="connsiteY2" fmla="*/ 34900 h 101442"/>
                <a:gd name="connsiteX3" fmla="*/ 49810 w 97346"/>
                <a:gd name="connsiteY3" fmla="*/ 22144 h 101442"/>
                <a:gd name="connsiteX4" fmla="*/ 24702 w 97346"/>
                <a:gd name="connsiteY4" fmla="*/ 50794 h 101442"/>
                <a:gd name="connsiteX5" fmla="*/ 49810 w 97346"/>
                <a:gd name="connsiteY5" fmla="*/ 79445 h 101442"/>
                <a:gd name="connsiteX6" fmla="*/ 70670 w 97346"/>
                <a:gd name="connsiteY6" fmla="*/ 66688 h 101442"/>
                <a:gd name="connsiteX7" fmla="*/ 97346 w 97346"/>
                <a:gd name="connsiteY7" fmla="*/ 66688 h 101442"/>
                <a:gd name="connsiteX8" fmla="*/ 50096 w 97346"/>
                <a:gd name="connsiteY8" fmla="*/ 101443 h 101442"/>
                <a:gd name="connsiteX9" fmla="*/ 0 w 97346"/>
                <a:gd name="connsiteY9" fmla="*/ 50794 h 101442"/>
                <a:gd name="connsiteX10" fmla="*/ 50096 w 97346"/>
                <a:gd name="connsiteY10" fmla="*/ 0 h 1014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97346" h="101442">
                  <a:moveTo>
                    <a:pt x="50096" y="0"/>
                  </a:moveTo>
                  <a:cubicBezTo>
                    <a:pt x="73800" y="0"/>
                    <a:pt x="91676" y="13336"/>
                    <a:pt x="97346" y="34900"/>
                  </a:cubicBezTo>
                  <a:lnTo>
                    <a:pt x="70670" y="34900"/>
                  </a:lnTo>
                  <a:cubicBezTo>
                    <a:pt x="66548" y="26384"/>
                    <a:pt x="59042" y="22144"/>
                    <a:pt x="49810" y="22144"/>
                  </a:cubicBezTo>
                  <a:cubicBezTo>
                    <a:pt x="34900" y="22144"/>
                    <a:pt x="24702" y="33212"/>
                    <a:pt x="24702" y="50794"/>
                  </a:cubicBezTo>
                  <a:cubicBezTo>
                    <a:pt x="24702" y="68378"/>
                    <a:pt x="34926" y="79445"/>
                    <a:pt x="49810" y="79445"/>
                  </a:cubicBezTo>
                  <a:cubicBezTo>
                    <a:pt x="59024" y="79445"/>
                    <a:pt x="66548" y="75197"/>
                    <a:pt x="70670" y="66688"/>
                  </a:cubicBezTo>
                  <a:lnTo>
                    <a:pt x="97346" y="66688"/>
                  </a:lnTo>
                  <a:cubicBezTo>
                    <a:pt x="91676" y="88247"/>
                    <a:pt x="73781" y="101443"/>
                    <a:pt x="50096" y="101443"/>
                  </a:cubicBezTo>
                  <a:cubicBezTo>
                    <a:pt x="20720" y="101443"/>
                    <a:pt x="0" y="80582"/>
                    <a:pt x="0" y="50794"/>
                  </a:cubicBezTo>
                  <a:cubicBezTo>
                    <a:pt x="0" y="21006"/>
                    <a:pt x="20720" y="0"/>
                    <a:pt x="50096" y="0"/>
                  </a:cubicBez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43" name="Free-form: Shape 42">
              <a:extLst>
                <a:ext uri="{FF2B5EF4-FFF2-40B4-BE49-F238E27FC236}">
                  <a16:creationId xmlns:a16="http://schemas.microsoft.com/office/drawing/2014/main" id="{204A65F3-5107-6635-ED64-0199B8A3214D}"/>
                </a:ext>
              </a:extLst>
            </p:cNvPr>
            <p:cNvSpPr/>
            <p:nvPr/>
          </p:nvSpPr>
          <p:spPr>
            <a:xfrm>
              <a:off x="1297151" y="6341257"/>
              <a:ext cx="78892" cy="80022"/>
            </a:xfrm>
            <a:custGeom>
              <a:avLst/>
              <a:gdLst>
                <a:gd name="connsiteX0" fmla="*/ 78893 w 78892"/>
                <a:gd name="connsiteY0" fmla="*/ 79178 h 80022"/>
                <a:gd name="connsiteX1" fmla="*/ 54630 w 78892"/>
                <a:gd name="connsiteY1" fmla="*/ 79178 h 80022"/>
                <a:gd name="connsiteX2" fmla="*/ 54630 w 78892"/>
                <a:gd name="connsiteY2" fmla="*/ 68394 h 80022"/>
                <a:gd name="connsiteX3" fmla="*/ 30658 w 78892"/>
                <a:gd name="connsiteY3" fmla="*/ 80023 h 80022"/>
                <a:gd name="connsiteX4" fmla="*/ 0 w 78892"/>
                <a:gd name="connsiteY4" fmla="*/ 46260 h 80022"/>
                <a:gd name="connsiteX5" fmla="*/ 0 w 78892"/>
                <a:gd name="connsiteY5" fmla="*/ 0 h 80022"/>
                <a:gd name="connsiteX6" fmla="*/ 24124 w 78892"/>
                <a:gd name="connsiteY6" fmla="*/ 0 h 80022"/>
                <a:gd name="connsiteX7" fmla="*/ 24124 w 78892"/>
                <a:gd name="connsiteY7" fmla="*/ 43002 h 80022"/>
                <a:gd name="connsiteX8" fmla="*/ 39314 w 78892"/>
                <a:gd name="connsiteY8" fmla="*/ 59740 h 80022"/>
                <a:gd name="connsiteX9" fmla="*/ 54630 w 78892"/>
                <a:gd name="connsiteY9" fmla="*/ 43002 h 80022"/>
                <a:gd name="connsiteX10" fmla="*/ 54630 w 78892"/>
                <a:gd name="connsiteY10" fmla="*/ 0 h 80022"/>
                <a:gd name="connsiteX11" fmla="*/ 78893 w 78892"/>
                <a:gd name="connsiteY11" fmla="*/ 0 h 80022"/>
                <a:gd name="connsiteX12" fmla="*/ 78893 w 78892"/>
                <a:gd name="connsiteY12" fmla="*/ 79178 h 800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78892" h="80022">
                  <a:moveTo>
                    <a:pt x="78893" y="79178"/>
                  </a:moveTo>
                  <a:lnTo>
                    <a:pt x="54630" y="79178"/>
                  </a:lnTo>
                  <a:lnTo>
                    <a:pt x="54630" y="68394"/>
                  </a:lnTo>
                  <a:cubicBezTo>
                    <a:pt x="49804" y="75196"/>
                    <a:pt x="41294" y="80023"/>
                    <a:pt x="30658" y="80023"/>
                  </a:cubicBezTo>
                  <a:cubicBezTo>
                    <a:pt x="12352" y="80023"/>
                    <a:pt x="0" y="67386"/>
                    <a:pt x="0" y="46260"/>
                  </a:cubicBezTo>
                  <a:lnTo>
                    <a:pt x="0" y="0"/>
                  </a:lnTo>
                  <a:lnTo>
                    <a:pt x="24124" y="0"/>
                  </a:lnTo>
                  <a:lnTo>
                    <a:pt x="24124" y="43002"/>
                  </a:lnTo>
                  <a:cubicBezTo>
                    <a:pt x="24124" y="53784"/>
                    <a:pt x="30220" y="59740"/>
                    <a:pt x="39314" y="59740"/>
                  </a:cubicBezTo>
                  <a:cubicBezTo>
                    <a:pt x="48406" y="59740"/>
                    <a:pt x="54630" y="53784"/>
                    <a:pt x="54630" y="43002"/>
                  </a:cubicBezTo>
                  <a:lnTo>
                    <a:pt x="54630" y="0"/>
                  </a:lnTo>
                  <a:lnTo>
                    <a:pt x="78893" y="0"/>
                  </a:lnTo>
                  <a:lnTo>
                    <a:pt x="78893" y="79178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44" name="Free-form: Shape 43">
              <a:extLst>
                <a:ext uri="{FF2B5EF4-FFF2-40B4-BE49-F238E27FC236}">
                  <a16:creationId xmlns:a16="http://schemas.microsoft.com/office/drawing/2014/main" id="{9BEAE831-5144-C934-4237-8E97A96BBB7D}"/>
                </a:ext>
              </a:extLst>
            </p:cNvPr>
            <p:cNvSpPr/>
            <p:nvPr/>
          </p:nvSpPr>
          <p:spPr>
            <a:xfrm>
              <a:off x="1394924" y="6315449"/>
              <a:ext cx="24264" cy="105010"/>
            </a:xfrm>
            <a:custGeom>
              <a:avLst/>
              <a:gdLst>
                <a:gd name="connsiteX0" fmla="*/ 0 w 24264"/>
                <a:gd name="connsiteY0" fmla="*/ 0 h 105010"/>
                <a:gd name="connsiteX1" fmla="*/ 24264 w 24264"/>
                <a:gd name="connsiteY1" fmla="*/ 0 h 105010"/>
                <a:gd name="connsiteX2" fmla="*/ 24264 w 24264"/>
                <a:gd name="connsiteY2" fmla="*/ 105010 h 105010"/>
                <a:gd name="connsiteX3" fmla="*/ 0 w 24264"/>
                <a:gd name="connsiteY3" fmla="*/ 105010 h 105010"/>
                <a:gd name="connsiteX4" fmla="*/ 0 w 24264"/>
                <a:gd name="connsiteY4" fmla="*/ 0 h 1050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4264" h="105010">
                  <a:moveTo>
                    <a:pt x="0" y="0"/>
                  </a:moveTo>
                  <a:lnTo>
                    <a:pt x="24264" y="0"/>
                  </a:lnTo>
                  <a:lnTo>
                    <a:pt x="24264" y="105010"/>
                  </a:lnTo>
                  <a:lnTo>
                    <a:pt x="0" y="10501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45" name="Free-form: Shape 44">
              <a:extLst>
                <a:ext uri="{FF2B5EF4-FFF2-40B4-BE49-F238E27FC236}">
                  <a16:creationId xmlns:a16="http://schemas.microsoft.com/office/drawing/2014/main" id="{DAD00BB9-1091-251A-EF04-A827ACCB0CFA}"/>
                </a:ext>
              </a:extLst>
            </p:cNvPr>
            <p:cNvSpPr/>
            <p:nvPr/>
          </p:nvSpPr>
          <p:spPr>
            <a:xfrm>
              <a:off x="1432405" y="6321983"/>
              <a:ext cx="49948" cy="98469"/>
            </a:xfrm>
            <a:custGeom>
              <a:avLst/>
              <a:gdLst>
                <a:gd name="connsiteX0" fmla="*/ 9646 w 49948"/>
                <a:gd name="connsiteY0" fmla="*/ 39435 h 98469"/>
                <a:gd name="connsiteX1" fmla="*/ 0 w 49948"/>
                <a:gd name="connsiteY1" fmla="*/ 39435 h 98469"/>
                <a:gd name="connsiteX2" fmla="*/ 0 w 49948"/>
                <a:gd name="connsiteY2" fmla="*/ 19292 h 98469"/>
                <a:gd name="connsiteX3" fmla="*/ 9646 w 49948"/>
                <a:gd name="connsiteY3" fmla="*/ 19292 h 98469"/>
                <a:gd name="connsiteX4" fmla="*/ 9646 w 49948"/>
                <a:gd name="connsiteY4" fmla="*/ 0 h 98469"/>
                <a:gd name="connsiteX5" fmla="*/ 33909 w 49948"/>
                <a:gd name="connsiteY5" fmla="*/ 0 h 98469"/>
                <a:gd name="connsiteX6" fmla="*/ 33909 w 49948"/>
                <a:gd name="connsiteY6" fmla="*/ 19292 h 98469"/>
                <a:gd name="connsiteX7" fmla="*/ 49803 w 49948"/>
                <a:gd name="connsiteY7" fmla="*/ 19292 h 98469"/>
                <a:gd name="connsiteX8" fmla="*/ 49803 w 49948"/>
                <a:gd name="connsiteY8" fmla="*/ 39435 h 98469"/>
                <a:gd name="connsiteX9" fmla="*/ 33909 w 49948"/>
                <a:gd name="connsiteY9" fmla="*/ 39435 h 98469"/>
                <a:gd name="connsiteX10" fmla="*/ 33909 w 49948"/>
                <a:gd name="connsiteY10" fmla="*/ 71222 h 98469"/>
                <a:gd name="connsiteX11" fmla="*/ 41287 w 49948"/>
                <a:gd name="connsiteY11" fmla="*/ 77903 h 98469"/>
                <a:gd name="connsiteX12" fmla="*/ 49948 w 49948"/>
                <a:gd name="connsiteY12" fmla="*/ 77903 h 98469"/>
                <a:gd name="connsiteX13" fmla="*/ 49948 w 49948"/>
                <a:gd name="connsiteY13" fmla="*/ 98469 h 98469"/>
                <a:gd name="connsiteX14" fmla="*/ 37599 w 49948"/>
                <a:gd name="connsiteY14" fmla="*/ 98469 h 98469"/>
                <a:gd name="connsiteX15" fmla="*/ 9646 w 49948"/>
                <a:gd name="connsiteY15" fmla="*/ 70956 h 98469"/>
                <a:gd name="connsiteX16" fmla="*/ 9646 w 49948"/>
                <a:gd name="connsiteY16" fmla="*/ 39452 h 98469"/>
                <a:gd name="connsiteX17" fmla="*/ 9646 w 49948"/>
                <a:gd name="connsiteY17" fmla="*/ 39435 h 984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49948" h="98469">
                  <a:moveTo>
                    <a:pt x="9646" y="39435"/>
                  </a:moveTo>
                  <a:lnTo>
                    <a:pt x="0" y="39435"/>
                  </a:lnTo>
                  <a:lnTo>
                    <a:pt x="0" y="19292"/>
                  </a:lnTo>
                  <a:lnTo>
                    <a:pt x="9646" y="19292"/>
                  </a:lnTo>
                  <a:lnTo>
                    <a:pt x="9646" y="0"/>
                  </a:lnTo>
                  <a:lnTo>
                    <a:pt x="33909" y="0"/>
                  </a:lnTo>
                  <a:lnTo>
                    <a:pt x="33909" y="19292"/>
                  </a:lnTo>
                  <a:lnTo>
                    <a:pt x="49803" y="19292"/>
                  </a:lnTo>
                  <a:lnTo>
                    <a:pt x="49803" y="39435"/>
                  </a:lnTo>
                  <a:lnTo>
                    <a:pt x="33909" y="39435"/>
                  </a:lnTo>
                  <a:lnTo>
                    <a:pt x="33909" y="71222"/>
                  </a:lnTo>
                  <a:cubicBezTo>
                    <a:pt x="33909" y="75902"/>
                    <a:pt x="35890" y="77903"/>
                    <a:pt x="41287" y="77903"/>
                  </a:cubicBezTo>
                  <a:lnTo>
                    <a:pt x="49948" y="77903"/>
                  </a:lnTo>
                  <a:lnTo>
                    <a:pt x="49948" y="98469"/>
                  </a:lnTo>
                  <a:lnTo>
                    <a:pt x="37599" y="98469"/>
                  </a:lnTo>
                  <a:cubicBezTo>
                    <a:pt x="21145" y="98469"/>
                    <a:pt x="9646" y="91523"/>
                    <a:pt x="9646" y="70956"/>
                  </a:cubicBezTo>
                  <a:lnTo>
                    <a:pt x="9646" y="39452"/>
                  </a:lnTo>
                  <a:lnTo>
                    <a:pt x="9646" y="39435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46" name="Free-form: Shape 45">
              <a:extLst>
                <a:ext uri="{FF2B5EF4-FFF2-40B4-BE49-F238E27FC236}">
                  <a16:creationId xmlns:a16="http://schemas.microsoft.com/office/drawing/2014/main" id="{125AF5FF-9231-3714-FA9C-B551BF91B877}"/>
                </a:ext>
              </a:extLst>
            </p:cNvPr>
            <p:cNvSpPr/>
            <p:nvPr/>
          </p:nvSpPr>
          <p:spPr>
            <a:xfrm>
              <a:off x="1496530" y="6341257"/>
              <a:ext cx="78892" cy="80022"/>
            </a:xfrm>
            <a:custGeom>
              <a:avLst/>
              <a:gdLst>
                <a:gd name="connsiteX0" fmla="*/ 78893 w 78892"/>
                <a:gd name="connsiteY0" fmla="*/ 79178 h 80022"/>
                <a:gd name="connsiteX1" fmla="*/ 54630 w 78892"/>
                <a:gd name="connsiteY1" fmla="*/ 79178 h 80022"/>
                <a:gd name="connsiteX2" fmla="*/ 54630 w 78892"/>
                <a:gd name="connsiteY2" fmla="*/ 68394 h 80022"/>
                <a:gd name="connsiteX3" fmla="*/ 30658 w 78892"/>
                <a:gd name="connsiteY3" fmla="*/ 80023 h 80022"/>
                <a:gd name="connsiteX4" fmla="*/ 0 w 78892"/>
                <a:gd name="connsiteY4" fmla="*/ 46260 h 80022"/>
                <a:gd name="connsiteX5" fmla="*/ 0 w 78892"/>
                <a:gd name="connsiteY5" fmla="*/ 0 h 80022"/>
                <a:gd name="connsiteX6" fmla="*/ 24124 w 78892"/>
                <a:gd name="connsiteY6" fmla="*/ 0 h 80022"/>
                <a:gd name="connsiteX7" fmla="*/ 24124 w 78892"/>
                <a:gd name="connsiteY7" fmla="*/ 43002 h 80022"/>
                <a:gd name="connsiteX8" fmla="*/ 39314 w 78892"/>
                <a:gd name="connsiteY8" fmla="*/ 59740 h 80022"/>
                <a:gd name="connsiteX9" fmla="*/ 54630 w 78892"/>
                <a:gd name="connsiteY9" fmla="*/ 43002 h 80022"/>
                <a:gd name="connsiteX10" fmla="*/ 54630 w 78892"/>
                <a:gd name="connsiteY10" fmla="*/ 0 h 80022"/>
                <a:gd name="connsiteX11" fmla="*/ 78893 w 78892"/>
                <a:gd name="connsiteY11" fmla="*/ 0 h 80022"/>
                <a:gd name="connsiteX12" fmla="*/ 78893 w 78892"/>
                <a:gd name="connsiteY12" fmla="*/ 79178 h 800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78892" h="80022">
                  <a:moveTo>
                    <a:pt x="78893" y="79178"/>
                  </a:moveTo>
                  <a:lnTo>
                    <a:pt x="54630" y="79178"/>
                  </a:lnTo>
                  <a:lnTo>
                    <a:pt x="54630" y="68394"/>
                  </a:lnTo>
                  <a:cubicBezTo>
                    <a:pt x="49803" y="75196"/>
                    <a:pt x="41294" y="80023"/>
                    <a:pt x="30658" y="80023"/>
                  </a:cubicBezTo>
                  <a:cubicBezTo>
                    <a:pt x="12352" y="80023"/>
                    <a:pt x="0" y="67386"/>
                    <a:pt x="0" y="46260"/>
                  </a:cubicBezTo>
                  <a:lnTo>
                    <a:pt x="0" y="0"/>
                  </a:lnTo>
                  <a:lnTo>
                    <a:pt x="24124" y="0"/>
                  </a:lnTo>
                  <a:lnTo>
                    <a:pt x="24124" y="43002"/>
                  </a:lnTo>
                  <a:cubicBezTo>
                    <a:pt x="24124" y="53784"/>
                    <a:pt x="30226" y="59740"/>
                    <a:pt x="39314" y="59740"/>
                  </a:cubicBezTo>
                  <a:cubicBezTo>
                    <a:pt x="48406" y="59740"/>
                    <a:pt x="54630" y="53784"/>
                    <a:pt x="54630" y="43002"/>
                  </a:cubicBezTo>
                  <a:lnTo>
                    <a:pt x="54630" y="0"/>
                  </a:lnTo>
                  <a:lnTo>
                    <a:pt x="78893" y="0"/>
                  </a:lnTo>
                  <a:lnTo>
                    <a:pt x="78893" y="79178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47" name="Free-form: Shape 46">
              <a:extLst>
                <a:ext uri="{FF2B5EF4-FFF2-40B4-BE49-F238E27FC236}">
                  <a16:creationId xmlns:a16="http://schemas.microsoft.com/office/drawing/2014/main" id="{27B99E3E-C6D8-A8B6-9AD4-7E40A2AE75CB}"/>
                </a:ext>
              </a:extLst>
            </p:cNvPr>
            <p:cNvSpPr/>
            <p:nvPr/>
          </p:nvSpPr>
          <p:spPr>
            <a:xfrm>
              <a:off x="1594305" y="6340413"/>
              <a:ext cx="49086" cy="80040"/>
            </a:xfrm>
            <a:custGeom>
              <a:avLst/>
              <a:gdLst>
                <a:gd name="connsiteX0" fmla="*/ 24264 w 49086"/>
                <a:gd name="connsiteY0" fmla="*/ 80023 h 80040"/>
                <a:gd name="connsiteX1" fmla="*/ 0 w 49086"/>
                <a:gd name="connsiteY1" fmla="*/ 80023 h 80040"/>
                <a:gd name="connsiteX2" fmla="*/ 0 w 49086"/>
                <a:gd name="connsiteY2" fmla="*/ 844 h 80040"/>
                <a:gd name="connsiteX3" fmla="*/ 24264 w 49086"/>
                <a:gd name="connsiteY3" fmla="*/ 844 h 80040"/>
                <a:gd name="connsiteX4" fmla="*/ 24264 w 49086"/>
                <a:gd name="connsiteY4" fmla="*/ 14039 h 80040"/>
                <a:gd name="connsiteX5" fmla="*/ 49086 w 49086"/>
                <a:gd name="connsiteY5" fmla="*/ 0 h 80040"/>
                <a:gd name="connsiteX6" fmla="*/ 49086 w 49086"/>
                <a:gd name="connsiteY6" fmla="*/ 25684 h 80040"/>
                <a:gd name="connsiteX7" fmla="*/ 42424 w 49086"/>
                <a:gd name="connsiteY7" fmla="*/ 25684 h 80040"/>
                <a:gd name="connsiteX8" fmla="*/ 24264 w 49086"/>
                <a:gd name="connsiteY8" fmla="*/ 43286 h 80040"/>
                <a:gd name="connsiteX9" fmla="*/ 24264 w 49086"/>
                <a:gd name="connsiteY9" fmla="*/ 80041 h 80040"/>
                <a:gd name="connsiteX10" fmla="*/ 24264 w 49086"/>
                <a:gd name="connsiteY10" fmla="*/ 80023 h 800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9086" h="80040">
                  <a:moveTo>
                    <a:pt x="24264" y="80023"/>
                  </a:moveTo>
                  <a:lnTo>
                    <a:pt x="0" y="80023"/>
                  </a:lnTo>
                  <a:lnTo>
                    <a:pt x="0" y="844"/>
                  </a:lnTo>
                  <a:lnTo>
                    <a:pt x="24264" y="844"/>
                  </a:lnTo>
                  <a:lnTo>
                    <a:pt x="24264" y="14039"/>
                  </a:lnTo>
                  <a:cubicBezTo>
                    <a:pt x="29788" y="5670"/>
                    <a:pt x="38443" y="0"/>
                    <a:pt x="49086" y="0"/>
                  </a:cubicBezTo>
                  <a:lnTo>
                    <a:pt x="49086" y="25684"/>
                  </a:lnTo>
                  <a:lnTo>
                    <a:pt x="42424" y="25684"/>
                  </a:lnTo>
                  <a:cubicBezTo>
                    <a:pt x="30924" y="25684"/>
                    <a:pt x="24264" y="29661"/>
                    <a:pt x="24264" y="43286"/>
                  </a:cubicBezTo>
                  <a:lnTo>
                    <a:pt x="24264" y="80041"/>
                  </a:lnTo>
                  <a:lnTo>
                    <a:pt x="24264" y="80023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48" name="Free-form: Shape 47">
              <a:extLst>
                <a:ext uri="{FF2B5EF4-FFF2-40B4-BE49-F238E27FC236}">
                  <a16:creationId xmlns:a16="http://schemas.microsoft.com/office/drawing/2014/main" id="{78044762-8B6D-44B4-CED3-571E6E60627E}"/>
                </a:ext>
              </a:extLst>
            </p:cNvPr>
            <p:cNvSpPr/>
            <p:nvPr/>
          </p:nvSpPr>
          <p:spPr>
            <a:xfrm>
              <a:off x="1651634" y="6340143"/>
              <a:ext cx="79464" cy="81444"/>
            </a:xfrm>
            <a:custGeom>
              <a:avLst/>
              <a:gdLst>
                <a:gd name="connsiteX0" fmla="*/ 40012 w 79464"/>
                <a:gd name="connsiteY0" fmla="*/ 81425 h 81444"/>
                <a:gd name="connsiteX1" fmla="*/ 0 w 79464"/>
                <a:gd name="connsiteY1" fmla="*/ 40716 h 81444"/>
                <a:gd name="connsiteX2" fmla="*/ 40012 w 79464"/>
                <a:gd name="connsiteY2" fmla="*/ 0 h 81444"/>
                <a:gd name="connsiteX3" fmla="*/ 79465 w 79464"/>
                <a:gd name="connsiteY3" fmla="*/ 39433 h 81444"/>
                <a:gd name="connsiteX4" fmla="*/ 79033 w 79464"/>
                <a:gd name="connsiteY4" fmla="*/ 46526 h 81444"/>
                <a:gd name="connsiteX5" fmla="*/ 24118 w 79464"/>
                <a:gd name="connsiteY5" fmla="*/ 46526 h 81444"/>
                <a:gd name="connsiteX6" fmla="*/ 39168 w 79464"/>
                <a:gd name="connsiteY6" fmla="*/ 61722 h 81444"/>
                <a:gd name="connsiteX7" fmla="*/ 51804 w 79464"/>
                <a:gd name="connsiteY7" fmla="*/ 54051 h 81444"/>
                <a:gd name="connsiteX8" fmla="*/ 77629 w 79464"/>
                <a:gd name="connsiteY8" fmla="*/ 54051 h 81444"/>
                <a:gd name="connsiteX9" fmla="*/ 40030 w 79464"/>
                <a:gd name="connsiteY9" fmla="*/ 81444 h 81444"/>
                <a:gd name="connsiteX10" fmla="*/ 40012 w 79464"/>
                <a:gd name="connsiteY10" fmla="*/ 81425 h 81444"/>
                <a:gd name="connsiteX11" fmla="*/ 24264 w 79464"/>
                <a:gd name="connsiteY11" fmla="*/ 33045 h 81444"/>
                <a:gd name="connsiteX12" fmla="*/ 54630 w 79464"/>
                <a:gd name="connsiteY12" fmla="*/ 33045 h 81444"/>
                <a:gd name="connsiteX13" fmla="*/ 39726 w 79464"/>
                <a:gd name="connsiteY13" fmla="*/ 19418 h 81444"/>
                <a:gd name="connsiteX14" fmla="*/ 24264 w 79464"/>
                <a:gd name="connsiteY14" fmla="*/ 33045 h 814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79464" h="81444">
                  <a:moveTo>
                    <a:pt x="40012" y="81425"/>
                  </a:moveTo>
                  <a:cubicBezTo>
                    <a:pt x="16738" y="81425"/>
                    <a:pt x="0" y="65824"/>
                    <a:pt x="0" y="40716"/>
                  </a:cubicBezTo>
                  <a:cubicBezTo>
                    <a:pt x="0" y="15608"/>
                    <a:pt x="16447" y="0"/>
                    <a:pt x="40012" y="0"/>
                  </a:cubicBezTo>
                  <a:cubicBezTo>
                    <a:pt x="63576" y="0"/>
                    <a:pt x="79465" y="15316"/>
                    <a:pt x="79465" y="39433"/>
                  </a:cubicBezTo>
                  <a:cubicBezTo>
                    <a:pt x="79465" y="41701"/>
                    <a:pt x="79324" y="44113"/>
                    <a:pt x="79033" y="46526"/>
                  </a:cubicBezTo>
                  <a:lnTo>
                    <a:pt x="24118" y="46526"/>
                  </a:lnTo>
                  <a:cubicBezTo>
                    <a:pt x="24962" y="56876"/>
                    <a:pt x="31356" y="61722"/>
                    <a:pt x="39168" y="61722"/>
                  </a:cubicBezTo>
                  <a:cubicBezTo>
                    <a:pt x="45969" y="61722"/>
                    <a:pt x="49804" y="58319"/>
                    <a:pt x="51804" y="54051"/>
                  </a:cubicBezTo>
                  <a:lnTo>
                    <a:pt x="77629" y="54051"/>
                  </a:lnTo>
                  <a:cubicBezTo>
                    <a:pt x="73800" y="69512"/>
                    <a:pt x="59760" y="81444"/>
                    <a:pt x="40030" y="81444"/>
                  </a:cubicBezTo>
                  <a:lnTo>
                    <a:pt x="40012" y="81425"/>
                  </a:lnTo>
                  <a:close/>
                  <a:moveTo>
                    <a:pt x="24264" y="33045"/>
                  </a:moveTo>
                  <a:lnTo>
                    <a:pt x="54630" y="33045"/>
                  </a:lnTo>
                  <a:cubicBezTo>
                    <a:pt x="54630" y="24390"/>
                    <a:pt x="47823" y="19418"/>
                    <a:pt x="39726" y="19418"/>
                  </a:cubicBezTo>
                  <a:cubicBezTo>
                    <a:pt x="31624" y="19418"/>
                    <a:pt x="25686" y="24244"/>
                    <a:pt x="24264" y="33045"/>
                  </a:cubicBez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49" name="Free-form: Shape 48">
              <a:extLst>
                <a:ext uri="{FF2B5EF4-FFF2-40B4-BE49-F238E27FC236}">
                  <a16:creationId xmlns:a16="http://schemas.microsoft.com/office/drawing/2014/main" id="{B9C3D57B-7F21-EF9E-226D-197A9F130D46}"/>
                </a:ext>
              </a:extLst>
            </p:cNvPr>
            <p:cNvSpPr/>
            <p:nvPr/>
          </p:nvSpPr>
          <p:spPr>
            <a:xfrm>
              <a:off x="446576" y="6013224"/>
              <a:ext cx="111416" cy="111976"/>
            </a:xfrm>
            <a:custGeom>
              <a:avLst/>
              <a:gdLst>
                <a:gd name="connsiteX0" fmla="*/ 88888 w 111416"/>
                <a:gd name="connsiteY0" fmla="*/ 111958 h 111976"/>
                <a:gd name="connsiteX1" fmla="*/ 0 w 111416"/>
                <a:gd name="connsiteY1" fmla="*/ 22455 h 111976"/>
                <a:gd name="connsiteX2" fmla="*/ 22612 w 111416"/>
                <a:gd name="connsiteY2" fmla="*/ 0 h 111976"/>
                <a:gd name="connsiteX3" fmla="*/ 111417 w 111416"/>
                <a:gd name="connsiteY3" fmla="*/ 89447 h 111976"/>
                <a:gd name="connsiteX4" fmla="*/ 88888 w 111416"/>
                <a:gd name="connsiteY4" fmla="*/ 111976 h 111976"/>
                <a:gd name="connsiteX5" fmla="*/ 88888 w 111416"/>
                <a:gd name="connsiteY5" fmla="*/ 111958 h 1119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1416" h="111976">
                  <a:moveTo>
                    <a:pt x="88888" y="111958"/>
                  </a:moveTo>
                  <a:lnTo>
                    <a:pt x="0" y="22455"/>
                  </a:lnTo>
                  <a:lnTo>
                    <a:pt x="22612" y="0"/>
                  </a:lnTo>
                  <a:lnTo>
                    <a:pt x="111417" y="89447"/>
                  </a:lnTo>
                  <a:cubicBezTo>
                    <a:pt x="103150" y="95999"/>
                    <a:pt x="95568" y="103550"/>
                    <a:pt x="88888" y="111976"/>
                  </a:cubicBezTo>
                  <a:lnTo>
                    <a:pt x="88888" y="111958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50" name="Free-form: Shape 49">
              <a:extLst>
                <a:ext uri="{FF2B5EF4-FFF2-40B4-BE49-F238E27FC236}">
                  <a16:creationId xmlns:a16="http://schemas.microsoft.com/office/drawing/2014/main" id="{B73D457D-FC29-2FF8-BF92-5CC9CF96E98E}"/>
                </a:ext>
              </a:extLst>
            </p:cNvPr>
            <p:cNvSpPr/>
            <p:nvPr/>
          </p:nvSpPr>
          <p:spPr>
            <a:xfrm>
              <a:off x="529504" y="5961092"/>
              <a:ext cx="77261" cy="128612"/>
            </a:xfrm>
            <a:custGeom>
              <a:avLst/>
              <a:gdLst>
                <a:gd name="connsiteX0" fmla="*/ 47785 w 77261"/>
                <a:gd name="connsiteY0" fmla="*/ 128612 h 128612"/>
                <a:gd name="connsiteX1" fmla="*/ 0 w 77261"/>
                <a:gd name="connsiteY1" fmla="*/ 12104 h 128612"/>
                <a:gd name="connsiteX2" fmla="*/ 29504 w 77261"/>
                <a:gd name="connsiteY2" fmla="*/ 0 h 128612"/>
                <a:gd name="connsiteX3" fmla="*/ 77262 w 77261"/>
                <a:gd name="connsiteY3" fmla="*/ 116471 h 128612"/>
                <a:gd name="connsiteX4" fmla="*/ 47785 w 77261"/>
                <a:gd name="connsiteY4" fmla="*/ 128594 h 128612"/>
                <a:gd name="connsiteX5" fmla="*/ 47785 w 77261"/>
                <a:gd name="connsiteY5" fmla="*/ 128612 h 1286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7261" h="128612">
                  <a:moveTo>
                    <a:pt x="47785" y="128612"/>
                  </a:moveTo>
                  <a:lnTo>
                    <a:pt x="0" y="12104"/>
                  </a:lnTo>
                  <a:lnTo>
                    <a:pt x="29504" y="0"/>
                  </a:lnTo>
                  <a:lnTo>
                    <a:pt x="77262" y="116471"/>
                  </a:lnTo>
                  <a:cubicBezTo>
                    <a:pt x="67020" y="119398"/>
                    <a:pt x="57100" y="123437"/>
                    <a:pt x="47785" y="128594"/>
                  </a:cubicBezTo>
                  <a:lnTo>
                    <a:pt x="47785" y="128612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51" name="Free-form: Shape 50">
              <a:extLst>
                <a:ext uri="{FF2B5EF4-FFF2-40B4-BE49-F238E27FC236}">
                  <a16:creationId xmlns:a16="http://schemas.microsoft.com/office/drawing/2014/main" id="{AE99D00D-2321-8BF0-DDAA-468B408B0D58}"/>
                </a:ext>
              </a:extLst>
            </p:cNvPr>
            <p:cNvSpPr/>
            <p:nvPr/>
          </p:nvSpPr>
          <p:spPr>
            <a:xfrm>
              <a:off x="629608" y="5947242"/>
              <a:ext cx="32302" cy="125825"/>
            </a:xfrm>
            <a:custGeom>
              <a:avLst/>
              <a:gdLst>
                <a:gd name="connsiteX0" fmla="*/ 0 w 32302"/>
                <a:gd name="connsiteY0" fmla="*/ 125826 h 125825"/>
                <a:gd name="connsiteX1" fmla="*/ 432 w 32302"/>
                <a:gd name="connsiteY1" fmla="*/ 0 h 125825"/>
                <a:gd name="connsiteX2" fmla="*/ 32303 w 32302"/>
                <a:gd name="connsiteY2" fmla="*/ 103 h 125825"/>
                <a:gd name="connsiteX3" fmla="*/ 31871 w 32302"/>
                <a:gd name="connsiteY3" fmla="*/ 125725 h 125825"/>
                <a:gd name="connsiteX4" fmla="*/ 0 w 32302"/>
                <a:gd name="connsiteY4" fmla="*/ 125808 h 125825"/>
                <a:gd name="connsiteX5" fmla="*/ 0 w 32302"/>
                <a:gd name="connsiteY5" fmla="*/ 125826 h 125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2302" h="125825">
                  <a:moveTo>
                    <a:pt x="0" y="125826"/>
                  </a:moveTo>
                  <a:lnTo>
                    <a:pt x="432" y="0"/>
                  </a:lnTo>
                  <a:lnTo>
                    <a:pt x="32303" y="103"/>
                  </a:lnTo>
                  <a:lnTo>
                    <a:pt x="31871" y="125725"/>
                  </a:lnTo>
                  <a:cubicBezTo>
                    <a:pt x="21170" y="124466"/>
                    <a:pt x="10490" y="124607"/>
                    <a:pt x="0" y="125808"/>
                  </a:cubicBezTo>
                  <a:lnTo>
                    <a:pt x="0" y="125826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52" name="Free-form: Shape 51">
              <a:extLst>
                <a:ext uri="{FF2B5EF4-FFF2-40B4-BE49-F238E27FC236}">
                  <a16:creationId xmlns:a16="http://schemas.microsoft.com/office/drawing/2014/main" id="{3D133F80-8608-58B5-B421-EFA468A943E0}"/>
                </a:ext>
              </a:extLst>
            </p:cNvPr>
            <p:cNvSpPr/>
            <p:nvPr/>
          </p:nvSpPr>
          <p:spPr>
            <a:xfrm>
              <a:off x="684361" y="5961735"/>
              <a:ext cx="77920" cy="128275"/>
            </a:xfrm>
            <a:custGeom>
              <a:avLst/>
              <a:gdLst>
                <a:gd name="connsiteX0" fmla="*/ 15088 w 77920"/>
                <a:gd name="connsiteY0" fmla="*/ 121208 h 128275"/>
                <a:gd name="connsiteX1" fmla="*/ 0 w 77920"/>
                <a:gd name="connsiteY1" fmla="*/ 115969 h 128275"/>
                <a:gd name="connsiteX2" fmla="*/ 48501 w 77920"/>
                <a:gd name="connsiteY2" fmla="*/ 0 h 128275"/>
                <a:gd name="connsiteX3" fmla="*/ 77921 w 77920"/>
                <a:gd name="connsiteY3" fmla="*/ 12305 h 128275"/>
                <a:gd name="connsiteX4" fmla="*/ 29414 w 77920"/>
                <a:gd name="connsiteY4" fmla="*/ 128275 h 128275"/>
                <a:gd name="connsiteX5" fmla="*/ 15088 w 77920"/>
                <a:gd name="connsiteY5" fmla="*/ 121208 h 1282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7920" h="128275">
                  <a:moveTo>
                    <a:pt x="15088" y="121208"/>
                  </a:moveTo>
                  <a:cubicBezTo>
                    <a:pt x="10096" y="119126"/>
                    <a:pt x="5067" y="117456"/>
                    <a:pt x="0" y="115969"/>
                  </a:cubicBezTo>
                  <a:lnTo>
                    <a:pt x="48501" y="0"/>
                  </a:lnTo>
                  <a:lnTo>
                    <a:pt x="77921" y="12305"/>
                  </a:lnTo>
                  <a:lnTo>
                    <a:pt x="29414" y="128275"/>
                  </a:lnTo>
                  <a:cubicBezTo>
                    <a:pt x="24817" y="125705"/>
                    <a:pt x="20079" y="123291"/>
                    <a:pt x="15088" y="121208"/>
                  </a:cubicBez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53" name="Free-form: Shape 52">
              <a:extLst>
                <a:ext uri="{FF2B5EF4-FFF2-40B4-BE49-F238E27FC236}">
                  <a16:creationId xmlns:a16="http://schemas.microsoft.com/office/drawing/2014/main" id="{60355B04-E0E9-00D2-173F-E03A1CABC491}"/>
                </a:ext>
              </a:extLst>
            </p:cNvPr>
            <p:cNvSpPr/>
            <p:nvPr/>
          </p:nvSpPr>
          <p:spPr>
            <a:xfrm>
              <a:off x="733194" y="6014440"/>
              <a:ext cx="111602" cy="111277"/>
            </a:xfrm>
            <a:custGeom>
              <a:avLst/>
              <a:gdLst>
                <a:gd name="connsiteX0" fmla="*/ 0 w 111602"/>
                <a:gd name="connsiteY0" fmla="*/ 88519 h 111277"/>
                <a:gd name="connsiteX1" fmla="*/ 89136 w 111602"/>
                <a:gd name="connsiteY1" fmla="*/ 0 h 111277"/>
                <a:gd name="connsiteX2" fmla="*/ 111602 w 111602"/>
                <a:gd name="connsiteY2" fmla="*/ 22619 h 111277"/>
                <a:gd name="connsiteX3" fmla="*/ 22327 w 111602"/>
                <a:gd name="connsiteY3" fmla="*/ 111278 h 111277"/>
                <a:gd name="connsiteX4" fmla="*/ 0 w 111602"/>
                <a:gd name="connsiteY4" fmla="*/ 88519 h 1112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1602" h="111277">
                  <a:moveTo>
                    <a:pt x="0" y="88519"/>
                  </a:moveTo>
                  <a:lnTo>
                    <a:pt x="89136" y="0"/>
                  </a:lnTo>
                  <a:lnTo>
                    <a:pt x="111602" y="22619"/>
                  </a:lnTo>
                  <a:lnTo>
                    <a:pt x="22327" y="111278"/>
                  </a:lnTo>
                  <a:cubicBezTo>
                    <a:pt x="15811" y="102971"/>
                    <a:pt x="8408" y="95264"/>
                    <a:pt x="0" y="88519"/>
                  </a:cubicBez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54" name="Free-form: Shape 53">
              <a:extLst>
                <a:ext uri="{FF2B5EF4-FFF2-40B4-BE49-F238E27FC236}">
                  <a16:creationId xmlns:a16="http://schemas.microsoft.com/office/drawing/2014/main" id="{ABF39EBC-AE2A-5A4A-0FD8-9E83A5AEC3FB}"/>
                </a:ext>
              </a:extLst>
            </p:cNvPr>
            <p:cNvSpPr/>
            <p:nvPr/>
          </p:nvSpPr>
          <p:spPr>
            <a:xfrm>
              <a:off x="768321" y="6097391"/>
              <a:ext cx="128569" cy="77285"/>
            </a:xfrm>
            <a:custGeom>
              <a:avLst/>
              <a:gdLst>
                <a:gd name="connsiteX0" fmla="*/ 0 w 128569"/>
                <a:gd name="connsiteY0" fmla="*/ 47765 h 77285"/>
                <a:gd name="connsiteX1" fmla="*/ 116471 w 128569"/>
                <a:gd name="connsiteY1" fmla="*/ 0 h 77285"/>
                <a:gd name="connsiteX2" fmla="*/ 128569 w 128569"/>
                <a:gd name="connsiteY2" fmla="*/ 29502 h 77285"/>
                <a:gd name="connsiteX3" fmla="*/ 12058 w 128569"/>
                <a:gd name="connsiteY3" fmla="*/ 77285 h 77285"/>
                <a:gd name="connsiteX4" fmla="*/ 0 w 128569"/>
                <a:gd name="connsiteY4" fmla="*/ 47783 h 77285"/>
                <a:gd name="connsiteX5" fmla="*/ 0 w 128569"/>
                <a:gd name="connsiteY5" fmla="*/ 47765 h 772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8569" h="77285">
                  <a:moveTo>
                    <a:pt x="0" y="47765"/>
                  </a:moveTo>
                  <a:lnTo>
                    <a:pt x="116471" y="0"/>
                  </a:lnTo>
                  <a:lnTo>
                    <a:pt x="128569" y="29502"/>
                  </a:lnTo>
                  <a:lnTo>
                    <a:pt x="12058" y="77285"/>
                  </a:lnTo>
                  <a:cubicBezTo>
                    <a:pt x="9176" y="67018"/>
                    <a:pt x="5092" y="57123"/>
                    <a:pt x="0" y="47783"/>
                  </a:cubicBezTo>
                  <a:lnTo>
                    <a:pt x="0" y="47765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55" name="Free-form: Shape 54">
              <a:extLst>
                <a:ext uri="{FF2B5EF4-FFF2-40B4-BE49-F238E27FC236}">
                  <a16:creationId xmlns:a16="http://schemas.microsoft.com/office/drawing/2014/main" id="{836C36BA-3E7E-5AF3-BC92-EEF9E63CB458}"/>
                </a:ext>
              </a:extLst>
            </p:cNvPr>
            <p:cNvSpPr/>
            <p:nvPr/>
          </p:nvSpPr>
          <p:spPr>
            <a:xfrm>
              <a:off x="784524" y="6197927"/>
              <a:ext cx="126257" cy="31870"/>
            </a:xfrm>
            <a:custGeom>
              <a:avLst/>
              <a:gdLst>
                <a:gd name="connsiteX0" fmla="*/ 126240 w 126257"/>
                <a:gd name="connsiteY0" fmla="*/ 0 h 31870"/>
                <a:gd name="connsiteX1" fmla="*/ 126137 w 126257"/>
                <a:gd name="connsiteY1" fmla="*/ 31871 h 31870"/>
                <a:gd name="connsiteX2" fmla="*/ 0 w 126257"/>
                <a:gd name="connsiteY2" fmla="*/ 31871 h 31870"/>
                <a:gd name="connsiteX3" fmla="*/ 223 w 126257"/>
                <a:gd name="connsiteY3" fmla="*/ 0 h 31870"/>
                <a:gd name="connsiteX4" fmla="*/ 126258 w 126257"/>
                <a:gd name="connsiteY4" fmla="*/ 0 h 31870"/>
                <a:gd name="connsiteX5" fmla="*/ 126240 w 126257"/>
                <a:gd name="connsiteY5" fmla="*/ 0 h 318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6257" h="31870">
                  <a:moveTo>
                    <a:pt x="126240" y="0"/>
                  </a:moveTo>
                  <a:lnTo>
                    <a:pt x="126137" y="31871"/>
                  </a:lnTo>
                  <a:lnTo>
                    <a:pt x="0" y="31871"/>
                  </a:lnTo>
                  <a:cubicBezTo>
                    <a:pt x="1296" y="21172"/>
                    <a:pt x="1341" y="10516"/>
                    <a:pt x="223" y="0"/>
                  </a:cubicBezTo>
                  <a:lnTo>
                    <a:pt x="126258" y="0"/>
                  </a:lnTo>
                  <a:lnTo>
                    <a:pt x="126240" y="0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56" name="Free-form: Shape 55">
              <a:extLst>
                <a:ext uri="{FF2B5EF4-FFF2-40B4-BE49-F238E27FC236}">
                  <a16:creationId xmlns:a16="http://schemas.microsoft.com/office/drawing/2014/main" id="{C07DBFC4-0FBA-B542-DD46-295C8B7268E9}"/>
                </a:ext>
              </a:extLst>
            </p:cNvPr>
            <p:cNvSpPr/>
            <p:nvPr/>
          </p:nvSpPr>
          <p:spPr>
            <a:xfrm>
              <a:off x="383063" y="6095723"/>
              <a:ext cx="513209" cy="379215"/>
            </a:xfrm>
            <a:custGeom>
              <a:avLst/>
              <a:gdLst>
                <a:gd name="connsiteX0" fmla="*/ 10782 w 513209"/>
                <a:gd name="connsiteY0" fmla="*/ 29419 h 379215"/>
                <a:gd name="connsiteX1" fmla="*/ 52026 w 513209"/>
                <a:gd name="connsiteY1" fmla="*/ 46652 h 379215"/>
                <a:gd name="connsiteX2" fmla="*/ 349 w 513209"/>
                <a:gd name="connsiteY2" fmla="*/ 67862 h 379215"/>
                <a:gd name="connsiteX3" fmla="*/ 12427 w 513209"/>
                <a:gd name="connsiteY3" fmla="*/ 97346 h 379215"/>
                <a:gd name="connsiteX4" fmla="*/ 93613 w 513209"/>
                <a:gd name="connsiteY4" fmla="*/ 64046 h 379215"/>
                <a:gd name="connsiteX5" fmla="*/ 136158 w 513209"/>
                <a:gd name="connsiteY5" fmla="*/ 81839 h 379215"/>
                <a:gd name="connsiteX6" fmla="*/ 84456 w 513209"/>
                <a:gd name="connsiteY6" fmla="*/ 103054 h 379215"/>
                <a:gd name="connsiteX7" fmla="*/ 96560 w 513209"/>
                <a:gd name="connsiteY7" fmla="*/ 132531 h 379215"/>
                <a:gd name="connsiteX8" fmla="*/ 177738 w 513209"/>
                <a:gd name="connsiteY8" fmla="*/ 99231 h 379215"/>
                <a:gd name="connsiteX9" fmla="*/ 220346 w 513209"/>
                <a:gd name="connsiteY9" fmla="*/ 117061 h 379215"/>
                <a:gd name="connsiteX10" fmla="*/ 93239 w 513209"/>
                <a:gd name="connsiteY10" fmla="*/ 169202 h 379215"/>
                <a:gd name="connsiteX11" fmla="*/ 12307 w 513209"/>
                <a:gd name="connsiteY11" fmla="*/ 135331 h 379215"/>
                <a:gd name="connsiteX12" fmla="*/ 0 w 513209"/>
                <a:gd name="connsiteY12" fmla="*/ 164745 h 379215"/>
                <a:gd name="connsiteX13" fmla="*/ 51538 w 513209"/>
                <a:gd name="connsiteY13" fmla="*/ 186309 h 379215"/>
                <a:gd name="connsiteX14" fmla="*/ 10186 w 513209"/>
                <a:gd name="connsiteY14" fmla="*/ 203276 h 379215"/>
                <a:gd name="connsiteX15" fmla="*/ 22289 w 513209"/>
                <a:gd name="connsiteY15" fmla="*/ 232753 h 379215"/>
                <a:gd name="connsiteX16" fmla="*/ 63634 w 513209"/>
                <a:gd name="connsiteY16" fmla="*/ 215786 h 379215"/>
                <a:gd name="connsiteX17" fmla="*/ 42075 w 513209"/>
                <a:gd name="connsiteY17" fmla="*/ 267342 h 379215"/>
                <a:gd name="connsiteX18" fmla="*/ 71489 w 513209"/>
                <a:gd name="connsiteY18" fmla="*/ 279629 h 379215"/>
                <a:gd name="connsiteX19" fmla="*/ 105342 w 513209"/>
                <a:gd name="connsiteY19" fmla="*/ 198699 h 379215"/>
                <a:gd name="connsiteX20" fmla="*/ 148013 w 513209"/>
                <a:gd name="connsiteY20" fmla="*/ 181197 h 379215"/>
                <a:gd name="connsiteX21" fmla="*/ 126449 w 513209"/>
                <a:gd name="connsiteY21" fmla="*/ 232733 h 379215"/>
                <a:gd name="connsiteX22" fmla="*/ 155863 w 513209"/>
                <a:gd name="connsiteY22" fmla="*/ 245040 h 379215"/>
                <a:gd name="connsiteX23" fmla="*/ 189714 w 513209"/>
                <a:gd name="connsiteY23" fmla="*/ 164090 h 379215"/>
                <a:gd name="connsiteX24" fmla="*/ 232444 w 513209"/>
                <a:gd name="connsiteY24" fmla="*/ 146564 h 379215"/>
                <a:gd name="connsiteX25" fmla="*/ 179427 w 513209"/>
                <a:gd name="connsiteY25" fmla="*/ 273303 h 379215"/>
                <a:gd name="connsiteX26" fmla="*/ 98248 w 513209"/>
                <a:gd name="connsiteY26" fmla="*/ 306591 h 379215"/>
                <a:gd name="connsiteX27" fmla="*/ 110351 w 513209"/>
                <a:gd name="connsiteY27" fmla="*/ 336092 h 379215"/>
                <a:gd name="connsiteX28" fmla="*/ 162028 w 513209"/>
                <a:gd name="connsiteY28" fmla="*/ 314903 h 379215"/>
                <a:gd name="connsiteX29" fmla="*/ 144795 w 513209"/>
                <a:gd name="connsiteY29" fmla="*/ 356127 h 379215"/>
                <a:gd name="connsiteX30" fmla="*/ 174189 w 513209"/>
                <a:gd name="connsiteY30" fmla="*/ 368433 h 379215"/>
                <a:gd name="connsiteX31" fmla="*/ 191447 w 513209"/>
                <a:gd name="connsiteY31" fmla="*/ 327190 h 379215"/>
                <a:gd name="connsiteX32" fmla="*/ 212637 w 513209"/>
                <a:gd name="connsiteY32" fmla="*/ 378866 h 379215"/>
                <a:gd name="connsiteX33" fmla="*/ 242134 w 513209"/>
                <a:gd name="connsiteY33" fmla="*/ 366788 h 379215"/>
                <a:gd name="connsiteX34" fmla="*/ 208841 w 513209"/>
                <a:gd name="connsiteY34" fmla="*/ 285604 h 379215"/>
                <a:gd name="connsiteX35" fmla="*/ 226634 w 513209"/>
                <a:gd name="connsiteY35" fmla="*/ 243060 h 379215"/>
                <a:gd name="connsiteX36" fmla="*/ 247823 w 513209"/>
                <a:gd name="connsiteY36" fmla="*/ 294741 h 379215"/>
                <a:gd name="connsiteX37" fmla="*/ 277318 w 513209"/>
                <a:gd name="connsiteY37" fmla="*/ 282658 h 379215"/>
                <a:gd name="connsiteX38" fmla="*/ 244033 w 513209"/>
                <a:gd name="connsiteY38" fmla="*/ 201480 h 379215"/>
                <a:gd name="connsiteX39" fmla="*/ 261863 w 513209"/>
                <a:gd name="connsiteY39" fmla="*/ 158852 h 379215"/>
                <a:gd name="connsiteX40" fmla="*/ 313997 w 513209"/>
                <a:gd name="connsiteY40" fmla="*/ 285959 h 379215"/>
                <a:gd name="connsiteX41" fmla="*/ 280126 w 513209"/>
                <a:gd name="connsiteY41" fmla="*/ 366909 h 379215"/>
                <a:gd name="connsiteX42" fmla="*/ 309539 w 513209"/>
                <a:gd name="connsiteY42" fmla="*/ 379215 h 379215"/>
                <a:gd name="connsiteX43" fmla="*/ 331085 w 513209"/>
                <a:gd name="connsiteY43" fmla="*/ 327679 h 379215"/>
                <a:gd name="connsiteX44" fmla="*/ 348052 w 513209"/>
                <a:gd name="connsiteY44" fmla="*/ 369031 h 379215"/>
                <a:gd name="connsiteX45" fmla="*/ 377548 w 513209"/>
                <a:gd name="connsiteY45" fmla="*/ 356927 h 379215"/>
                <a:gd name="connsiteX46" fmla="*/ 360581 w 513209"/>
                <a:gd name="connsiteY46" fmla="*/ 315582 h 379215"/>
                <a:gd name="connsiteX47" fmla="*/ 412117 w 513209"/>
                <a:gd name="connsiteY47" fmla="*/ 337140 h 379215"/>
                <a:gd name="connsiteX48" fmla="*/ 424424 w 513209"/>
                <a:gd name="connsiteY48" fmla="*/ 307726 h 379215"/>
                <a:gd name="connsiteX49" fmla="*/ 343474 w 513209"/>
                <a:gd name="connsiteY49" fmla="*/ 273876 h 379215"/>
                <a:gd name="connsiteX50" fmla="*/ 325992 w 513209"/>
                <a:gd name="connsiteY50" fmla="*/ 231203 h 379215"/>
                <a:gd name="connsiteX51" fmla="*/ 377528 w 513209"/>
                <a:gd name="connsiteY51" fmla="*/ 252769 h 379215"/>
                <a:gd name="connsiteX52" fmla="*/ 389817 w 513209"/>
                <a:gd name="connsiteY52" fmla="*/ 223355 h 379215"/>
                <a:gd name="connsiteX53" fmla="*/ 308885 w 513209"/>
                <a:gd name="connsiteY53" fmla="*/ 189503 h 379215"/>
                <a:gd name="connsiteX54" fmla="*/ 291366 w 513209"/>
                <a:gd name="connsiteY54" fmla="*/ 146774 h 379215"/>
                <a:gd name="connsiteX55" fmla="*/ 418093 w 513209"/>
                <a:gd name="connsiteY55" fmla="*/ 199771 h 379215"/>
                <a:gd name="connsiteX56" fmla="*/ 451386 w 513209"/>
                <a:gd name="connsiteY56" fmla="*/ 280967 h 379215"/>
                <a:gd name="connsiteX57" fmla="*/ 480869 w 513209"/>
                <a:gd name="connsiteY57" fmla="*/ 268864 h 379215"/>
                <a:gd name="connsiteX58" fmla="*/ 459674 w 513209"/>
                <a:gd name="connsiteY58" fmla="*/ 217188 h 379215"/>
                <a:gd name="connsiteX59" fmla="*/ 500923 w 513209"/>
                <a:gd name="connsiteY59" fmla="*/ 234441 h 379215"/>
                <a:gd name="connsiteX60" fmla="*/ 513210 w 513209"/>
                <a:gd name="connsiteY60" fmla="*/ 205029 h 379215"/>
                <a:gd name="connsiteX61" fmla="*/ 23089 w 513209"/>
                <a:gd name="connsiteY61" fmla="*/ 0 h 379215"/>
                <a:gd name="connsiteX62" fmla="*/ 10782 w 513209"/>
                <a:gd name="connsiteY62" fmla="*/ 29419 h 3792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</a:cxnLst>
              <a:rect l="l" t="t" r="r" b="b"/>
              <a:pathLst>
                <a:path w="513209" h="379215">
                  <a:moveTo>
                    <a:pt x="10782" y="29419"/>
                  </a:moveTo>
                  <a:lnTo>
                    <a:pt x="52026" y="46652"/>
                  </a:lnTo>
                  <a:lnTo>
                    <a:pt x="349" y="67862"/>
                  </a:lnTo>
                  <a:lnTo>
                    <a:pt x="12427" y="97346"/>
                  </a:lnTo>
                  <a:lnTo>
                    <a:pt x="93613" y="64046"/>
                  </a:lnTo>
                  <a:lnTo>
                    <a:pt x="136158" y="81839"/>
                  </a:lnTo>
                  <a:lnTo>
                    <a:pt x="84456" y="103054"/>
                  </a:lnTo>
                  <a:lnTo>
                    <a:pt x="96560" y="132531"/>
                  </a:lnTo>
                  <a:lnTo>
                    <a:pt x="177738" y="99231"/>
                  </a:lnTo>
                  <a:lnTo>
                    <a:pt x="220346" y="117061"/>
                  </a:lnTo>
                  <a:lnTo>
                    <a:pt x="93239" y="169202"/>
                  </a:lnTo>
                  <a:lnTo>
                    <a:pt x="12307" y="135331"/>
                  </a:lnTo>
                  <a:lnTo>
                    <a:pt x="0" y="164745"/>
                  </a:lnTo>
                  <a:lnTo>
                    <a:pt x="51538" y="186309"/>
                  </a:lnTo>
                  <a:lnTo>
                    <a:pt x="10186" y="203276"/>
                  </a:lnTo>
                  <a:lnTo>
                    <a:pt x="22289" y="232753"/>
                  </a:lnTo>
                  <a:lnTo>
                    <a:pt x="63634" y="215786"/>
                  </a:lnTo>
                  <a:lnTo>
                    <a:pt x="42075" y="267342"/>
                  </a:lnTo>
                  <a:lnTo>
                    <a:pt x="71489" y="279629"/>
                  </a:lnTo>
                  <a:lnTo>
                    <a:pt x="105342" y="198699"/>
                  </a:lnTo>
                  <a:lnTo>
                    <a:pt x="148013" y="181197"/>
                  </a:lnTo>
                  <a:lnTo>
                    <a:pt x="126449" y="232733"/>
                  </a:lnTo>
                  <a:lnTo>
                    <a:pt x="155863" y="245040"/>
                  </a:lnTo>
                  <a:lnTo>
                    <a:pt x="189714" y="164090"/>
                  </a:lnTo>
                  <a:lnTo>
                    <a:pt x="232444" y="146564"/>
                  </a:lnTo>
                  <a:lnTo>
                    <a:pt x="179427" y="273303"/>
                  </a:lnTo>
                  <a:lnTo>
                    <a:pt x="98248" y="306591"/>
                  </a:lnTo>
                  <a:lnTo>
                    <a:pt x="110351" y="336092"/>
                  </a:lnTo>
                  <a:lnTo>
                    <a:pt x="162028" y="314903"/>
                  </a:lnTo>
                  <a:lnTo>
                    <a:pt x="144795" y="356127"/>
                  </a:lnTo>
                  <a:lnTo>
                    <a:pt x="174189" y="368433"/>
                  </a:lnTo>
                  <a:lnTo>
                    <a:pt x="191447" y="327190"/>
                  </a:lnTo>
                  <a:lnTo>
                    <a:pt x="212637" y="378866"/>
                  </a:lnTo>
                  <a:lnTo>
                    <a:pt x="242134" y="366788"/>
                  </a:lnTo>
                  <a:lnTo>
                    <a:pt x="208841" y="285604"/>
                  </a:lnTo>
                  <a:lnTo>
                    <a:pt x="226634" y="243060"/>
                  </a:lnTo>
                  <a:lnTo>
                    <a:pt x="247823" y="294741"/>
                  </a:lnTo>
                  <a:lnTo>
                    <a:pt x="277318" y="282658"/>
                  </a:lnTo>
                  <a:lnTo>
                    <a:pt x="244033" y="201480"/>
                  </a:lnTo>
                  <a:lnTo>
                    <a:pt x="261863" y="158852"/>
                  </a:lnTo>
                  <a:lnTo>
                    <a:pt x="313997" y="285959"/>
                  </a:lnTo>
                  <a:lnTo>
                    <a:pt x="280126" y="366909"/>
                  </a:lnTo>
                  <a:lnTo>
                    <a:pt x="309539" y="379215"/>
                  </a:lnTo>
                  <a:lnTo>
                    <a:pt x="331085" y="327679"/>
                  </a:lnTo>
                  <a:lnTo>
                    <a:pt x="348052" y="369031"/>
                  </a:lnTo>
                  <a:lnTo>
                    <a:pt x="377548" y="356927"/>
                  </a:lnTo>
                  <a:lnTo>
                    <a:pt x="360581" y="315582"/>
                  </a:lnTo>
                  <a:lnTo>
                    <a:pt x="412117" y="337140"/>
                  </a:lnTo>
                  <a:lnTo>
                    <a:pt x="424424" y="307726"/>
                  </a:lnTo>
                  <a:lnTo>
                    <a:pt x="343474" y="273876"/>
                  </a:lnTo>
                  <a:lnTo>
                    <a:pt x="325992" y="231203"/>
                  </a:lnTo>
                  <a:lnTo>
                    <a:pt x="377528" y="252769"/>
                  </a:lnTo>
                  <a:lnTo>
                    <a:pt x="389817" y="223355"/>
                  </a:lnTo>
                  <a:lnTo>
                    <a:pt x="308885" y="189503"/>
                  </a:lnTo>
                  <a:lnTo>
                    <a:pt x="291366" y="146774"/>
                  </a:lnTo>
                  <a:lnTo>
                    <a:pt x="418093" y="199771"/>
                  </a:lnTo>
                  <a:lnTo>
                    <a:pt x="451386" y="280967"/>
                  </a:lnTo>
                  <a:lnTo>
                    <a:pt x="480869" y="268864"/>
                  </a:lnTo>
                  <a:lnTo>
                    <a:pt x="459674" y="217188"/>
                  </a:lnTo>
                  <a:lnTo>
                    <a:pt x="500923" y="234441"/>
                  </a:lnTo>
                  <a:lnTo>
                    <a:pt x="513210" y="205029"/>
                  </a:lnTo>
                  <a:lnTo>
                    <a:pt x="23089" y="0"/>
                  </a:lnTo>
                  <a:lnTo>
                    <a:pt x="10782" y="29419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</p:grpSp>
      <p:sp>
        <p:nvSpPr>
          <p:cNvPr id="7" name="Title 1">
            <a:extLst>
              <a:ext uri="{FF2B5EF4-FFF2-40B4-BE49-F238E27FC236}">
                <a16:creationId xmlns:a16="http://schemas.microsoft.com/office/drawing/2014/main" id="{493AC14F-D9F2-FBBE-04B8-E48A13CE1CA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62281" y="1218162"/>
            <a:ext cx="4604126" cy="2387600"/>
          </a:xfrm>
        </p:spPr>
        <p:txBody>
          <a:bodyPr anchor="b"/>
          <a:lstStyle>
            <a:lvl1pPr algn="l">
              <a:lnSpc>
                <a:spcPct val="84000"/>
              </a:lnSpc>
              <a:defRPr sz="6000">
                <a:solidFill>
                  <a:schemeClr val="bg1"/>
                </a:solidFill>
              </a:defRPr>
            </a:lvl1pPr>
          </a:lstStyle>
          <a:p>
            <a:endParaRPr lang="en-GB"/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4C961831-0928-22D9-E6D1-2F03EC4F3C0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62281" y="4101738"/>
            <a:ext cx="4604126" cy="1190897"/>
          </a:xfrm>
        </p:spPr>
        <p:txBody>
          <a:bodyPr/>
          <a:lstStyle>
            <a:lvl1pPr marL="0" indent="0" algn="l">
              <a:lnSpc>
                <a:spcPct val="95000"/>
              </a:lnSpc>
              <a:spcBef>
                <a:spcPts val="0"/>
              </a:spcBef>
              <a:buNone/>
              <a:defRPr sz="2100" spc="-5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6373765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2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1DC208-0BC6-4780-8569-0CCC5C8BCB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829" y="1055397"/>
            <a:ext cx="10515600" cy="2852737"/>
          </a:xfrm>
        </p:spPr>
        <p:txBody>
          <a:bodyPr anchor="t" anchorCtr="0"/>
          <a:lstStyle>
            <a:lvl1pPr>
              <a:defRPr sz="6000">
                <a:solidFill>
                  <a:schemeClr val="bg1"/>
                </a:solidFill>
              </a:defRPr>
            </a:lvl1pPr>
          </a:lstStyle>
          <a:p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D1212A6-DA8E-4A60-A5F2-8DAE3B39E0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F408733-3F8E-45BE-8526-0E0F500B8042}" type="datetimeFigureOut">
              <a:rPr lang="fi-FI" smtClean="0"/>
              <a:pPr/>
              <a:t>26.2.2025</a:t>
            </a:fld>
            <a:endParaRPr lang="fi-FI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2766CB0-43A1-4E89-83D2-9E67BAD632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fi-FI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E2AEE1E-B285-4162-ABF0-E898A0AD68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1160B98-140E-4345-B1A3-2A7247C42973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13A43CEC-C4BA-AD10-AA20-8BD75DBD38DC}"/>
              </a:ext>
            </a:extLst>
          </p:cNvPr>
          <p:cNvSpPr>
            <a:spLocks noGrp="1"/>
          </p:cNvSpPr>
          <p:nvPr>
            <p:ph type="body" idx="14"/>
          </p:nvPr>
        </p:nvSpPr>
        <p:spPr>
          <a:xfrm>
            <a:off x="381829" y="223392"/>
            <a:ext cx="4853081" cy="380440"/>
          </a:xfrm>
        </p:spPr>
        <p:txBody>
          <a:bodyPr anchor="ctr" anchorCtr="0"/>
          <a:lstStyle>
            <a:lvl1pPr marL="0" indent="0">
              <a:buNone/>
              <a:defRPr lang="en-GB" sz="900" b="1" kern="1200" cap="all" spc="70" baseline="0" dirty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endParaRPr lang="en-US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5604B6F4-9E8E-D280-7CE7-01BE4AC21FB0}"/>
              </a:ext>
            </a:extLst>
          </p:cNvPr>
          <p:cNvGrpSpPr/>
          <p:nvPr userDrawn="1"/>
        </p:nvGrpSpPr>
        <p:grpSpPr>
          <a:xfrm>
            <a:off x="10771643" y="268691"/>
            <a:ext cx="1038415" cy="509887"/>
            <a:chOff x="10771643" y="268691"/>
            <a:chExt cx="1038415" cy="509887"/>
          </a:xfrm>
          <a:solidFill>
            <a:schemeClr val="bg1"/>
          </a:solidFill>
        </p:grpSpPr>
        <p:sp>
          <p:nvSpPr>
            <p:cNvPr id="11" name="Free-form: Shape 14">
              <a:extLst>
                <a:ext uri="{FF2B5EF4-FFF2-40B4-BE49-F238E27FC236}">
                  <a16:creationId xmlns:a16="http://schemas.microsoft.com/office/drawing/2014/main" id="{1AFD5009-A5D6-F9C8-ADE8-1249050B1689}"/>
                </a:ext>
              </a:extLst>
            </p:cNvPr>
            <p:cNvSpPr/>
            <p:nvPr/>
          </p:nvSpPr>
          <p:spPr>
            <a:xfrm>
              <a:off x="11404265" y="378815"/>
              <a:ext cx="122233" cy="122054"/>
            </a:xfrm>
            <a:custGeom>
              <a:avLst/>
              <a:gdLst>
                <a:gd name="connsiteX0" fmla="*/ 61285 w 122233"/>
                <a:gd name="connsiteY0" fmla="*/ 122054 h 122054"/>
                <a:gd name="connsiteX1" fmla="*/ 0 w 122233"/>
                <a:gd name="connsiteY1" fmla="*/ 60948 h 122054"/>
                <a:gd name="connsiteX2" fmla="*/ 61285 w 122233"/>
                <a:gd name="connsiteY2" fmla="*/ 0 h 122054"/>
                <a:gd name="connsiteX3" fmla="*/ 122233 w 122233"/>
                <a:gd name="connsiteY3" fmla="*/ 60948 h 122054"/>
                <a:gd name="connsiteX4" fmla="*/ 61285 w 122233"/>
                <a:gd name="connsiteY4" fmla="*/ 122054 h 122054"/>
                <a:gd name="connsiteX5" fmla="*/ 61285 w 122233"/>
                <a:gd name="connsiteY5" fmla="*/ 95562 h 122054"/>
                <a:gd name="connsiteX6" fmla="*/ 92692 w 122233"/>
                <a:gd name="connsiteY6" fmla="*/ 60928 h 122054"/>
                <a:gd name="connsiteX7" fmla="*/ 61285 w 122233"/>
                <a:gd name="connsiteY7" fmla="*/ 26289 h 122054"/>
                <a:gd name="connsiteX8" fmla="*/ 29693 w 122233"/>
                <a:gd name="connsiteY8" fmla="*/ 60928 h 122054"/>
                <a:gd name="connsiteX9" fmla="*/ 61285 w 122233"/>
                <a:gd name="connsiteY9" fmla="*/ 95562 h 1220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22233" h="122054">
                  <a:moveTo>
                    <a:pt x="61285" y="122054"/>
                  </a:moveTo>
                  <a:cubicBezTo>
                    <a:pt x="27503" y="122054"/>
                    <a:pt x="0" y="96761"/>
                    <a:pt x="0" y="60948"/>
                  </a:cubicBezTo>
                  <a:cubicBezTo>
                    <a:pt x="0" y="25133"/>
                    <a:pt x="27503" y="0"/>
                    <a:pt x="61285" y="0"/>
                  </a:cubicBezTo>
                  <a:cubicBezTo>
                    <a:pt x="95068" y="0"/>
                    <a:pt x="122233" y="25114"/>
                    <a:pt x="122233" y="60948"/>
                  </a:cubicBezTo>
                  <a:cubicBezTo>
                    <a:pt x="122233" y="96781"/>
                    <a:pt x="95068" y="122054"/>
                    <a:pt x="61285" y="122054"/>
                  </a:cubicBezTo>
                  <a:close/>
                  <a:moveTo>
                    <a:pt x="61285" y="95562"/>
                  </a:moveTo>
                  <a:cubicBezTo>
                    <a:pt x="80284" y="95562"/>
                    <a:pt x="92692" y="81821"/>
                    <a:pt x="92692" y="60928"/>
                  </a:cubicBezTo>
                  <a:cubicBezTo>
                    <a:pt x="92692" y="40030"/>
                    <a:pt x="80304" y="26289"/>
                    <a:pt x="61285" y="26289"/>
                  </a:cubicBezTo>
                  <a:cubicBezTo>
                    <a:pt x="42266" y="26289"/>
                    <a:pt x="29693" y="39694"/>
                    <a:pt x="29693" y="60928"/>
                  </a:cubicBezTo>
                  <a:cubicBezTo>
                    <a:pt x="29693" y="82156"/>
                    <a:pt x="41924" y="95562"/>
                    <a:pt x="61285" y="95562"/>
                  </a:cubicBez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12" name="Free-form: Shape 15">
              <a:extLst>
                <a:ext uri="{FF2B5EF4-FFF2-40B4-BE49-F238E27FC236}">
                  <a16:creationId xmlns:a16="http://schemas.microsoft.com/office/drawing/2014/main" id="{A3FEFCFD-999C-AAC8-AF5B-877E5823BD6B}"/>
                </a:ext>
              </a:extLst>
            </p:cNvPr>
            <p:cNvSpPr/>
            <p:nvPr/>
          </p:nvSpPr>
          <p:spPr>
            <a:xfrm>
              <a:off x="11543311" y="404926"/>
              <a:ext cx="94404" cy="95763"/>
            </a:xfrm>
            <a:custGeom>
              <a:avLst/>
              <a:gdLst>
                <a:gd name="connsiteX0" fmla="*/ 94387 w 94404"/>
                <a:gd name="connsiteY0" fmla="*/ 94748 h 95763"/>
                <a:gd name="connsiteX1" fmla="*/ 65347 w 94404"/>
                <a:gd name="connsiteY1" fmla="*/ 94748 h 95763"/>
                <a:gd name="connsiteX2" fmla="*/ 65347 w 94404"/>
                <a:gd name="connsiteY2" fmla="*/ 81839 h 95763"/>
                <a:gd name="connsiteX3" fmla="*/ 36664 w 94404"/>
                <a:gd name="connsiteY3" fmla="*/ 95764 h 95763"/>
                <a:gd name="connsiteX4" fmla="*/ 0 w 94404"/>
                <a:gd name="connsiteY4" fmla="*/ 55352 h 95763"/>
                <a:gd name="connsiteX5" fmla="*/ 0 w 94404"/>
                <a:gd name="connsiteY5" fmla="*/ 0 h 95763"/>
                <a:gd name="connsiteX6" fmla="*/ 28861 w 94404"/>
                <a:gd name="connsiteY6" fmla="*/ 0 h 95763"/>
                <a:gd name="connsiteX7" fmla="*/ 28861 w 94404"/>
                <a:gd name="connsiteY7" fmla="*/ 51448 h 95763"/>
                <a:gd name="connsiteX8" fmla="*/ 47022 w 94404"/>
                <a:gd name="connsiteY8" fmla="*/ 71482 h 95763"/>
                <a:gd name="connsiteX9" fmla="*/ 65367 w 94404"/>
                <a:gd name="connsiteY9" fmla="*/ 51448 h 95763"/>
                <a:gd name="connsiteX10" fmla="*/ 65367 w 94404"/>
                <a:gd name="connsiteY10" fmla="*/ 0 h 95763"/>
                <a:gd name="connsiteX11" fmla="*/ 94405 w 94404"/>
                <a:gd name="connsiteY11" fmla="*/ 0 h 95763"/>
                <a:gd name="connsiteX12" fmla="*/ 94405 w 94404"/>
                <a:gd name="connsiteY12" fmla="*/ 94729 h 95763"/>
                <a:gd name="connsiteX13" fmla="*/ 94387 w 94404"/>
                <a:gd name="connsiteY13" fmla="*/ 94748 h 957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94404" h="95763">
                  <a:moveTo>
                    <a:pt x="94387" y="94748"/>
                  </a:moveTo>
                  <a:lnTo>
                    <a:pt x="65347" y="94748"/>
                  </a:lnTo>
                  <a:lnTo>
                    <a:pt x="65347" y="81839"/>
                  </a:lnTo>
                  <a:cubicBezTo>
                    <a:pt x="59569" y="89986"/>
                    <a:pt x="49390" y="95764"/>
                    <a:pt x="36664" y="95764"/>
                  </a:cubicBezTo>
                  <a:cubicBezTo>
                    <a:pt x="14757" y="95764"/>
                    <a:pt x="0" y="80644"/>
                    <a:pt x="0" y="55352"/>
                  </a:cubicBezTo>
                  <a:lnTo>
                    <a:pt x="0" y="0"/>
                  </a:lnTo>
                  <a:lnTo>
                    <a:pt x="28861" y="0"/>
                  </a:lnTo>
                  <a:lnTo>
                    <a:pt x="28861" y="51448"/>
                  </a:lnTo>
                  <a:cubicBezTo>
                    <a:pt x="28861" y="64357"/>
                    <a:pt x="36144" y="71482"/>
                    <a:pt x="47022" y="71482"/>
                  </a:cubicBezTo>
                  <a:cubicBezTo>
                    <a:pt x="57899" y="71482"/>
                    <a:pt x="65367" y="64357"/>
                    <a:pt x="65367" y="51448"/>
                  </a:cubicBezTo>
                  <a:lnTo>
                    <a:pt x="65367" y="0"/>
                  </a:lnTo>
                  <a:lnTo>
                    <a:pt x="94405" y="0"/>
                  </a:lnTo>
                  <a:lnTo>
                    <a:pt x="94405" y="94729"/>
                  </a:lnTo>
                  <a:lnTo>
                    <a:pt x="94387" y="94748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13" name="Free-form: Shape 16">
              <a:extLst>
                <a:ext uri="{FF2B5EF4-FFF2-40B4-BE49-F238E27FC236}">
                  <a16:creationId xmlns:a16="http://schemas.microsoft.com/office/drawing/2014/main" id="{D429E777-84F9-C267-2A23-3C858E13E395}"/>
                </a:ext>
              </a:extLst>
            </p:cNvPr>
            <p:cNvSpPr/>
            <p:nvPr/>
          </p:nvSpPr>
          <p:spPr>
            <a:xfrm>
              <a:off x="11660264" y="374052"/>
              <a:ext cx="29039" cy="125621"/>
            </a:xfrm>
            <a:custGeom>
              <a:avLst/>
              <a:gdLst>
                <a:gd name="connsiteX0" fmla="*/ 0 w 29039"/>
                <a:gd name="connsiteY0" fmla="*/ 0 h 125621"/>
                <a:gd name="connsiteX1" fmla="*/ 29040 w 29039"/>
                <a:gd name="connsiteY1" fmla="*/ 0 h 125621"/>
                <a:gd name="connsiteX2" fmla="*/ 29040 w 29039"/>
                <a:gd name="connsiteY2" fmla="*/ 125622 h 125621"/>
                <a:gd name="connsiteX3" fmla="*/ 0 w 29039"/>
                <a:gd name="connsiteY3" fmla="*/ 125622 h 125621"/>
                <a:gd name="connsiteX4" fmla="*/ 0 w 29039"/>
                <a:gd name="connsiteY4" fmla="*/ 0 h 1256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9039" h="125621">
                  <a:moveTo>
                    <a:pt x="0" y="0"/>
                  </a:moveTo>
                  <a:lnTo>
                    <a:pt x="29040" y="0"/>
                  </a:lnTo>
                  <a:lnTo>
                    <a:pt x="29040" y="125622"/>
                  </a:lnTo>
                  <a:lnTo>
                    <a:pt x="0" y="125622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14" name="Free-form: Shape 17">
              <a:extLst>
                <a:ext uri="{FF2B5EF4-FFF2-40B4-BE49-F238E27FC236}">
                  <a16:creationId xmlns:a16="http://schemas.microsoft.com/office/drawing/2014/main" id="{B9CABCAF-8583-C9D0-4A7E-A27ABF692484}"/>
                </a:ext>
              </a:extLst>
            </p:cNvPr>
            <p:cNvSpPr/>
            <p:nvPr/>
          </p:nvSpPr>
          <p:spPr>
            <a:xfrm>
              <a:off x="11711053" y="404926"/>
              <a:ext cx="94387" cy="95763"/>
            </a:xfrm>
            <a:custGeom>
              <a:avLst/>
              <a:gdLst>
                <a:gd name="connsiteX0" fmla="*/ 94369 w 94387"/>
                <a:gd name="connsiteY0" fmla="*/ 94748 h 95763"/>
                <a:gd name="connsiteX1" fmla="*/ 65349 w 94387"/>
                <a:gd name="connsiteY1" fmla="*/ 94748 h 95763"/>
                <a:gd name="connsiteX2" fmla="*/ 65349 w 94387"/>
                <a:gd name="connsiteY2" fmla="*/ 81839 h 95763"/>
                <a:gd name="connsiteX3" fmla="*/ 36666 w 94387"/>
                <a:gd name="connsiteY3" fmla="*/ 95764 h 95763"/>
                <a:gd name="connsiteX4" fmla="*/ 0 w 94387"/>
                <a:gd name="connsiteY4" fmla="*/ 55352 h 95763"/>
                <a:gd name="connsiteX5" fmla="*/ 0 w 94387"/>
                <a:gd name="connsiteY5" fmla="*/ 0 h 95763"/>
                <a:gd name="connsiteX6" fmla="*/ 28861 w 94387"/>
                <a:gd name="connsiteY6" fmla="*/ 0 h 95763"/>
                <a:gd name="connsiteX7" fmla="*/ 28861 w 94387"/>
                <a:gd name="connsiteY7" fmla="*/ 51448 h 95763"/>
                <a:gd name="connsiteX8" fmla="*/ 47022 w 94387"/>
                <a:gd name="connsiteY8" fmla="*/ 71482 h 95763"/>
                <a:gd name="connsiteX9" fmla="*/ 65367 w 94387"/>
                <a:gd name="connsiteY9" fmla="*/ 51448 h 95763"/>
                <a:gd name="connsiteX10" fmla="*/ 65367 w 94387"/>
                <a:gd name="connsiteY10" fmla="*/ 0 h 95763"/>
                <a:gd name="connsiteX11" fmla="*/ 94387 w 94387"/>
                <a:gd name="connsiteY11" fmla="*/ 0 h 95763"/>
                <a:gd name="connsiteX12" fmla="*/ 94387 w 94387"/>
                <a:gd name="connsiteY12" fmla="*/ 94729 h 95763"/>
                <a:gd name="connsiteX13" fmla="*/ 94369 w 94387"/>
                <a:gd name="connsiteY13" fmla="*/ 94748 h 957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94387" h="95763">
                  <a:moveTo>
                    <a:pt x="94369" y="94748"/>
                  </a:moveTo>
                  <a:lnTo>
                    <a:pt x="65349" y="94748"/>
                  </a:lnTo>
                  <a:lnTo>
                    <a:pt x="65349" y="81839"/>
                  </a:lnTo>
                  <a:cubicBezTo>
                    <a:pt x="59570" y="89986"/>
                    <a:pt x="49398" y="95764"/>
                    <a:pt x="36666" y="95764"/>
                  </a:cubicBezTo>
                  <a:cubicBezTo>
                    <a:pt x="14758" y="95764"/>
                    <a:pt x="0" y="80644"/>
                    <a:pt x="0" y="55352"/>
                  </a:cubicBezTo>
                  <a:lnTo>
                    <a:pt x="0" y="0"/>
                  </a:lnTo>
                  <a:lnTo>
                    <a:pt x="28861" y="0"/>
                  </a:lnTo>
                  <a:lnTo>
                    <a:pt x="28861" y="51448"/>
                  </a:lnTo>
                  <a:cubicBezTo>
                    <a:pt x="28861" y="64357"/>
                    <a:pt x="36170" y="71482"/>
                    <a:pt x="47022" y="71482"/>
                  </a:cubicBezTo>
                  <a:cubicBezTo>
                    <a:pt x="57881" y="71482"/>
                    <a:pt x="65367" y="64357"/>
                    <a:pt x="65367" y="51448"/>
                  </a:cubicBezTo>
                  <a:lnTo>
                    <a:pt x="65367" y="0"/>
                  </a:lnTo>
                  <a:lnTo>
                    <a:pt x="94387" y="0"/>
                  </a:lnTo>
                  <a:lnTo>
                    <a:pt x="94387" y="94729"/>
                  </a:lnTo>
                  <a:lnTo>
                    <a:pt x="94369" y="94748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15" name="Free-form: Shape 18">
              <a:extLst>
                <a:ext uri="{FF2B5EF4-FFF2-40B4-BE49-F238E27FC236}">
                  <a16:creationId xmlns:a16="http://schemas.microsoft.com/office/drawing/2014/main" id="{F6E1C3DB-40D4-E7ED-6984-6F71AFBF7DC1}"/>
                </a:ext>
              </a:extLst>
            </p:cNvPr>
            <p:cNvSpPr/>
            <p:nvPr/>
          </p:nvSpPr>
          <p:spPr>
            <a:xfrm>
              <a:off x="11408987" y="547714"/>
              <a:ext cx="85326" cy="122750"/>
            </a:xfrm>
            <a:custGeom>
              <a:avLst/>
              <a:gdLst>
                <a:gd name="connsiteX0" fmla="*/ 337 w 85326"/>
                <a:gd name="connsiteY0" fmla="*/ 101777 h 122750"/>
                <a:gd name="connsiteX1" fmla="*/ 31490 w 85326"/>
                <a:gd name="connsiteY1" fmla="*/ 71462 h 122750"/>
                <a:gd name="connsiteX2" fmla="*/ 53835 w 85326"/>
                <a:gd name="connsiteY2" fmla="*/ 37084 h 122750"/>
                <a:gd name="connsiteX3" fmla="*/ 41307 w 85326"/>
                <a:gd name="connsiteY3" fmla="*/ 24377 h 122750"/>
                <a:gd name="connsiteX4" fmla="*/ 27940 w 85326"/>
                <a:gd name="connsiteY4" fmla="*/ 42507 h 122750"/>
                <a:gd name="connsiteX5" fmla="*/ 0 w 85326"/>
                <a:gd name="connsiteY5" fmla="*/ 42507 h 122750"/>
                <a:gd name="connsiteX6" fmla="*/ 42660 w 85326"/>
                <a:gd name="connsiteY6" fmla="*/ 0 h 122750"/>
                <a:gd name="connsiteX7" fmla="*/ 83294 w 85326"/>
                <a:gd name="connsiteY7" fmla="*/ 35730 h 122750"/>
                <a:gd name="connsiteX8" fmla="*/ 56884 w 85326"/>
                <a:gd name="connsiteY8" fmla="*/ 81781 h 122750"/>
                <a:gd name="connsiteX9" fmla="*/ 39275 w 85326"/>
                <a:gd name="connsiteY9" fmla="*/ 99205 h 122750"/>
                <a:gd name="connsiteX10" fmla="*/ 85326 w 85326"/>
                <a:gd name="connsiteY10" fmla="*/ 99205 h 122750"/>
                <a:gd name="connsiteX11" fmla="*/ 85326 w 85326"/>
                <a:gd name="connsiteY11" fmla="*/ 122751 h 122750"/>
                <a:gd name="connsiteX12" fmla="*/ 337 w 85326"/>
                <a:gd name="connsiteY12" fmla="*/ 122751 h 122750"/>
                <a:gd name="connsiteX13" fmla="*/ 337 w 85326"/>
                <a:gd name="connsiteY13" fmla="*/ 101758 h 122750"/>
                <a:gd name="connsiteX14" fmla="*/ 337 w 85326"/>
                <a:gd name="connsiteY14" fmla="*/ 101777 h 122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85326" h="122750">
                  <a:moveTo>
                    <a:pt x="337" y="101777"/>
                  </a:moveTo>
                  <a:lnTo>
                    <a:pt x="31490" y="71462"/>
                  </a:lnTo>
                  <a:cubicBezTo>
                    <a:pt x="48235" y="55028"/>
                    <a:pt x="53835" y="46906"/>
                    <a:pt x="53835" y="37084"/>
                  </a:cubicBezTo>
                  <a:cubicBezTo>
                    <a:pt x="53835" y="29299"/>
                    <a:pt x="49931" y="24377"/>
                    <a:pt x="41307" y="24377"/>
                  </a:cubicBezTo>
                  <a:cubicBezTo>
                    <a:pt x="33180" y="24377"/>
                    <a:pt x="28283" y="30809"/>
                    <a:pt x="27940" y="42507"/>
                  </a:cubicBezTo>
                  <a:lnTo>
                    <a:pt x="0" y="42507"/>
                  </a:lnTo>
                  <a:cubicBezTo>
                    <a:pt x="515" y="12865"/>
                    <a:pt x="19818" y="0"/>
                    <a:pt x="42660" y="0"/>
                  </a:cubicBezTo>
                  <a:cubicBezTo>
                    <a:pt x="70766" y="0"/>
                    <a:pt x="83294" y="16434"/>
                    <a:pt x="83294" y="35730"/>
                  </a:cubicBezTo>
                  <a:cubicBezTo>
                    <a:pt x="83294" y="50971"/>
                    <a:pt x="76860" y="62318"/>
                    <a:pt x="56884" y="81781"/>
                  </a:cubicBezTo>
                  <a:lnTo>
                    <a:pt x="39275" y="99205"/>
                  </a:lnTo>
                  <a:lnTo>
                    <a:pt x="85326" y="99205"/>
                  </a:lnTo>
                  <a:lnTo>
                    <a:pt x="85326" y="122751"/>
                  </a:lnTo>
                  <a:lnTo>
                    <a:pt x="337" y="122751"/>
                  </a:lnTo>
                  <a:lnTo>
                    <a:pt x="337" y="101758"/>
                  </a:lnTo>
                  <a:lnTo>
                    <a:pt x="337" y="101777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16" name="Free-form: Shape 19">
              <a:extLst>
                <a:ext uri="{FF2B5EF4-FFF2-40B4-BE49-F238E27FC236}">
                  <a16:creationId xmlns:a16="http://schemas.microsoft.com/office/drawing/2014/main" id="{F0D6DBFE-B9FA-83E5-8D03-45DE3AF74F00}"/>
                </a:ext>
              </a:extLst>
            </p:cNvPr>
            <p:cNvSpPr/>
            <p:nvPr/>
          </p:nvSpPr>
          <p:spPr>
            <a:xfrm>
              <a:off x="11510226" y="547018"/>
              <a:ext cx="95162" cy="124363"/>
            </a:xfrm>
            <a:custGeom>
              <a:avLst/>
              <a:gdLst>
                <a:gd name="connsiteX0" fmla="*/ 47581 w 95162"/>
                <a:gd name="connsiteY0" fmla="*/ 0 h 124363"/>
                <a:gd name="connsiteX1" fmla="*/ 95163 w 95162"/>
                <a:gd name="connsiteY1" fmla="*/ 62019 h 124363"/>
                <a:gd name="connsiteX2" fmla="*/ 47581 w 95162"/>
                <a:gd name="connsiteY2" fmla="*/ 124364 h 124363"/>
                <a:gd name="connsiteX3" fmla="*/ 0 w 95162"/>
                <a:gd name="connsiteY3" fmla="*/ 62019 h 124363"/>
                <a:gd name="connsiteX4" fmla="*/ 47581 w 95162"/>
                <a:gd name="connsiteY4" fmla="*/ 0 h 124363"/>
                <a:gd name="connsiteX5" fmla="*/ 47581 w 95162"/>
                <a:gd name="connsiteY5" fmla="*/ 26809 h 124363"/>
                <a:gd name="connsiteX6" fmla="*/ 28442 w 95162"/>
                <a:gd name="connsiteY6" fmla="*/ 62001 h 124363"/>
                <a:gd name="connsiteX7" fmla="*/ 47581 w 95162"/>
                <a:gd name="connsiteY7" fmla="*/ 97535 h 124363"/>
                <a:gd name="connsiteX8" fmla="*/ 66721 w 95162"/>
                <a:gd name="connsiteY8" fmla="*/ 62001 h 124363"/>
                <a:gd name="connsiteX9" fmla="*/ 47581 w 95162"/>
                <a:gd name="connsiteY9" fmla="*/ 26809 h 124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95162" h="124363">
                  <a:moveTo>
                    <a:pt x="47581" y="0"/>
                  </a:moveTo>
                  <a:cubicBezTo>
                    <a:pt x="82798" y="0"/>
                    <a:pt x="95163" y="26149"/>
                    <a:pt x="95163" y="62019"/>
                  </a:cubicBezTo>
                  <a:cubicBezTo>
                    <a:pt x="95163" y="97891"/>
                    <a:pt x="82798" y="124364"/>
                    <a:pt x="47581" y="124364"/>
                  </a:cubicBezTo>
                  <a:cubicBezTo>
                    <a:pt x="12372" y="124364"/>
                    <a:pt x="0" y="98215"/>
                    <a:pt x="0" y="62019"/>
                  </a:cubicBezTo>
                  <a:cubicBezTo>
                    <a:pt x="0" y="25832"/>
                    <a:pt x="12364" y="0"/>
                    <a:pt x="47581" y="0"/>
                  </a:cubicBezTo>
                  <a:close/>
                  <a:moveTo>
                    <a:pt x="47581" y="26809"/>
                  </a:moveTo>
                  <a:cubicBezTo>
                    <a:pt x="30494" y="26809"/>
                    <a:pt x="28442" y="43243"/>
                    <a:pt x="28442" y="62001"/>
                  </a:cubicBezTo>
                  <a:cubicBezTo>
                    <a:pt x="28442" y="80764"/>
                    <a:pt x="30474" y="97535"/>
                    <a:pt x="47581" y="97535"/>
                  </a:cubicBezTo>
                  <a:cubicBezTo>
                    <a:pt x="64689" y="97535"/>
                    <a:pt x="66721" y="81445"/>
                    <a:pt x="66721" y="62001"/>
                  </a:cubicBezTo>
                  <a:cubicBezTo>
                    <a:pt x="66721" y="42563"/>
                    <a:pt x="64689" y="26809"/>
                    <a:pt x="47581" y="26809"/>
                  </a:cubicBez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17" name="Free-form: Shape 20">
              <a:extLst>
                <a:ext uri="{FF2B5EF4-FFF2-40B4-BE49-F238E27FC236}">
                  <a16:creationId xmlns:a16="http://schemas.microsoft.com/office/drawing/2014/main" id="{C9B4E9A7-D26B-D267-1A59-B88BBB51C9F3}"/>
                </a:ext>
              </a:extLst>
            </p:cNvPr>
            <p:cNvSpPr/>
            <p:nvPr/>
          </p:nvSpPr>
          <p:spPr>
            <a:xfrm>
              <a:off x="11621287" y="547714"/>
              <a:ext cx="85326" cy="122750"/>
            </a:xfrm>
            <a:custGeom>
              <a:avLst/>
              <a:gdLst>
                <a:gd name="connsiteX0" fmla="*/ 337 w 85326"/>
                <a:gd name="connsiteY0" fmla="*/ 101777 h 122750"/>
                <a:gd name="connsiteX1" fmla="*/ 31489 w 85326"/>
                <a:gd name="connsiteY1" fmla="*/ 71462 h 122750"/>
                <a:gd name="connsiteX2" fmla="*/ 53834 w 85326"/>
                <a:gd name="connsiteY2" fmla="*/ 37084 h 122750"/>
                <a:gd name="connsiteX3" fmla="*/ 41307 w 85326"/>
                <a:gd name="connsiteY3" fmla="*/ 24377 h 122750"/>
                <a:gd name="connsiteX4" fmla="*/ 27940 w 85326"/>
                <a:gd name="connsiteY4" fmla="*/ 42507 h 122750"/>
                <a:gd name="connsiteX5" fmla="*/ 0 w 85326"/>
                <a:gd name="connsiteY5" fmla="*/ 42507 h 122750"/>
                <a:gd name="connsiteX6" fmla="*/ 42658 w 85326"/>
                <a:gd name="connsiteY6" fmla="*/ 0 h 122750"/>
                <a:gd name="connsiteX7" fmla="*/ 83293 w 85326"/>
                <a:gd name="connsiteY7" fmla="*/ 35730 h 122750"/>
                <a:gd name="connsiteX8" fmla="*/ 56884 w 85326"/>
                <a:gd name="connsiteY8" fmla="*/ 81781 h 122750"/>
                <a:gd name="connsiteX9" fmla="*/ 39274 w 85326"/>
                <a:gd name="connsiteY9" fmla="*/ 99205 h 122750"/>
                <a:gd name="connsiteX10" fmla="*/ 85326 w 85326"/>
                <a:gd name="connsiteY10" fmla="*/ 99205 h 122750"/>
                <a:gd name="connsiteX11" fmla="*/ 85326 w 85326"/>
                <a:gd name="connsiteY11" fmla="*/ 122751 h 122750"/>
                <a:gd name="connsiteX12" fmla="*/ 337 w 85326"/>
                <a:gd name="connsiteY12" fmla="*/ 122751 h 122750"/>
                <a:gd name="connsiteX13" fmla="*/ 337 w 85326"/>
                <a:gd name="connsiteY13" fmla="*/ 101758 h 122750"/>
                <a:gd name="connsiteX14" fmla="*/ 337 w 85326"/>
                <a:gd name="connsiteY14" fmla="*/ 101777 h 122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85326" h="122750">
                  <a:moveTo>
                    <a:pt x="337" y="101777"/>
                  </a:moveTo>
                  <a:lnTo>
                    <a:pt x="31489" y="71462"/>
                  </a:lnTo>
                  <a:cubicBezTo>
                    <a:pt x="48260" y="55028"/>
                    <a:pt x="53834" y="46906"/>
                    <a:pt x="53834" y="37084"/>
                  </a:cubicBezTo>
                  <a:cubicBezTo>
                    <a:pt x="53834" y="29299"/>
                    <a:pt x="49931" y="24377"/>
                    <a:pt x="41307" y="24377"/>
                  </a:cubicBezTo>
                  <a:cubicBezTo>
                    <a:pt x="33178" y="24377"/>
                    <a:pt x="28283" y="30809"/>
                    <a:pt x="27940" y="42507"/>
                  </a:cubicBezTo>
                  <a:lnTo>
                    <a:pt x="0" y="42507"/>
                  </a:lnTo>
                  <a:cubicBezTo>
                    <a:pt x="495" y="12865"/>
                    <a:pt x="19818" y="0"/>
                    <a:pt x="42658" y="0"/>
                  </a:cubicBezTo>
                  <a:cubicBezTo>
                    <a:pt x="70764" y="0"/>
                    <a:pt x="83293" y="16434"/>
                    <a:pt x="83293" y="35730"/>
                  </a:cubicBezTo>
                  <a:cubicBezTo>
                    <a:pt x="83293" y="50971"/>
                    <a:pt x="76860" y="62318"/>
                    <a:pt x="56884" y="81781"/>
                  </a:cubicBezTo>
                  <a:lnTo>
                    <a:pt x="39274" y="99205"/>
                  </a:lnTo>
                  <a:lnTo>
                    <a:pt x="85326" y="99205"/>
                  </a:lnTo>
                  <a:lnTo>
                    <a:pt x="85326" y="122751"/>
                  </a:lnTo>
                  <a:lnTo>
                    <a:pt x="337" y="122751"/>
                  </a:lnTo>
                  <a:lnTo>
                    <a:pt x="337" y="101758"/>
                  </a:lnTo>
                  <a:lnTo>
                    <a:pt x="337" y="101777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18" name="Free-form: Shape 21">
              <a:extLst>
                <a:ext uri="{FF2B5EF4-FFF2-40B4-BE49-F238E27FC236}">
                  <a16:creationId xmlns:a16="http://schemas.microsoft.com/office/drawing/2014/main" id="{70F7B87B-C533-F109-B77A-63EEED800DC3}"/>
                </a:ext>
              </a:extLst>
            </p:cNvPr>
            <p:cNvSpPr/>
            <p:nvPr/>
          </p:nvSpPr>
          <p:spPr>
            <a:xfrm>
              <a:off x="11722346" y="548071"/>
              <a:ext cx="87712" cy="123767"/>
            </a:xfrm>
            <a:custGeom>
              <a:avLst/>
              <a:gdLst>
                <a:gd name="connsiteX0" fmla="*/ 44196 w 87712"/>
                <a:gd name="connsiteY0" fmla="*/ 123768 h 123767"/>
                <a:gd name="connsiteX1" fmla="*/ 0 w 87712"/>
                <a:gd name="connsiteY1" fmla="*/ 81446 h 123767"/>
                <a:gd name="connsiteX2" fmla="*/ 13724 w 87712"/>
                <a:gd name="connsiteY2" fmla="*/ 42844 h 123767"/>
                <a:gd name="connsiteX3" fmla="*/ 42686 w 87712"/>
                <a:gd name="connsiteY3" fmla="*/ 0 h 123767"/>
                <a:gd name="connsiteX4" fmla="*/ 74353 w 87712"/>
                <a:gd name="connsiteY4" fmla="*/ 0 h 123767"/>
                <a:gd name="connsiteX5" fmla="*/ 43022 w 87712"/>
                <a:gd name="connsiteY5" fmla="*/ 44356 h 123767"/>
                <a:gd name="connsiteX6" fmla="*/ 51149 w 87712"/>
                <a:gd name="connsiteY6" fmla="*/ 43524 h 123767"/>
                <a:gd name="connsiteX7" fmla="*/ 87712 w 87712"/>
                <a:gd name="connsiteY7" fmla="*/ 82118 h 123767"/>
                <a:gd name="connsiteX8" fmla="*/ 44196 w 87712"/>
                <a:gd name="connsiteY8" fmla="*/ 123768 h 123767"/>
                <a:gd name="connsiteX9" fmla="*/ 27090 w 87712"/>
                <a:gd name="connsiteY9" fmla="*/ 82278 h 123767"/>
                <a:gd name="connsiteX10" fmla="*/ 44196 w 87712"/>
                <a:gd name="connsiteY10" fmla="*/ 99549 h 123767"/>
                <a:gd name="connsiteX11" fmla="*/ 60967 w 87712"/>
                <a:gd name="connsiteY11" fmla="*/ 82278 h 123767"/>
                <a:gd name="connsiteX12" fmla="*/ 44196 w 87712"/>
                <a:gd name="connsiteY12" fmla="*/ 65171 h 123767"/>
                <a:gd name="connsiteX13" fmla="*/ 27090 w 87712"/>
                <a:gd name="connsiteY13" fmla="*/ 82278 h 1237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87712" h="123767">
                  <a:moveTo>
                    <a:pt x="44196" y="123768"/>
                  </a:moveTo>
                  <a:cubicBezTo>
                    <a:pt x="17947" y="123768"/>
                    <a:pt x="0" y="106337"/>
                    <a:pt x="0" y="81446"/>
                  </a:cubicBezTo>
                  <a:cubicBezTo>
                    <a:pt x="0" y="69412"/>
                    <a:pt x="3907" y="57227"/>
                    <a:pt x="13724" y="42844"/>
                  </a:cubicBezTo>
                  <a:lnTo>
                    <a:pt x="42686" y="0"/>
                  </a:lnTo>
                  <a:lnTo>
                    <a:pt x="74353" y="0"/>
                  </a:lnTo>
                  <a:lnTo>
                    <a:pt x="43022" y="44356"/>
                  </a:lnTo>
                  <a:cubicBezTo>
                    <a:pt x="45728" y="43861"/>
                    <a:pt x="48439" y="43524"/>
                    <a:pt x="51149" y="43524"/>
                  </a:cubicBezTo>
                  <a:cubicBezTo>
                    <a:pt x="72143" y="43524"/>
                    <a:pt x="87712" y="57740"/>
                    <a:pt x="87712" y="82118"/>
                  </a:cubicBezTo>
                  <a:cubicBezTo>
                    <a:pt x="87712" y="106502"/>
                    <a:pt x="68910" y="123768"/>
                    <a:pt x="44196" y="123768"/>
                  </a:cubicBezTo>
                  <a:close/>
                  <a:moveTo>
                    <a:pt x="27090" y="82278"/>
                  </a:moveTo>
                  <a:cubicBezTo>
                    <a:pt x="27090" y="92774"/>
                    <a:pt x="33681" y="99549"/>
                    <a:pt x="44196" y="99549"/>
                  </a:cubicBezTo>
                  <a:cubicBezTo>
                    <a:pt x="54712" y="99549"/>
                    <a:pt x="60967" y="92774"/>
                    <a:pt x="60967" y="82278"/>
                  </a:cubicBezTo>
                  <a:cubicBezTo>
                    <a:pt x="60967" y="71780"/>
                    <a:pt x="54535" y="65171"/>
                    <a:pt x="44196" y="65171"/>
                  </a:cubicBezTo>
                  <a:cubicBezTo>
                    <a:pt x="33858" y="65171"/>
                    <a:pt x="27090" y="71946"/>
                    <a:pt x="27090" y="82278"/>
                  </a:cubicBez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19" name="Free-form: Shape 22">
              <a:extLst>
                <a:ext uri="{FF2B5EF4-FFF2-40B4-BE49-F238E27FC236}">
                  <a16:creationId xmlns:a16="http://schemas.microsoft.com/office/drawing/2014/main" id="{62A86F41-D5AD-B48C-19F6-8107EE011437}"/>
                </a:ext>
              </a:extLst>
            </p:cNvPr>
            <p:cNvSpPr/>
            <p:nvPr/>
          </p:nvSpPr>
          <p:spPr>
            <a:xfrm>
              <a:off x="10833011" y="332467"/>
              <a:ext cx="107651" cy="108190"/>
            </a:xfrm>
            <a:custGeom>
              <a:avLst/>
              <a:gdLst>
                <a:gd name="connsiteX0" fmla="*/ 85884 w 107651"/>
                <a:gd name="connsiteY0" fmla="*/ 108171 h 108190"/>
                <a:gd name="connsiteX1" fmla="*/ 0 w 107651"/>
                <a:gd name="connsiteY1" fmla="*/ 21690 h 108190"/>
                <a:gd name="connsiteX2" fmla="*/ 21850 w 107651"/>
                <a:gd name="connsiteY2" fmla="*/ 0 h 108190"/>
                <a:gd name="connsiteX3" fmla="*/ 107651 w 107651"/>
                <a:gd name="connsiteY3" fmla="*/ 86423 h 108190"/>
                <a:gd name="connsiteX4" fmla="*/ 85884 w 107651"/>
                <a:gd name="connsiteY4" fmla="*/ 108191 h 108190"/>
                <a:gd name="connsiteX5" fmla="*/ 85884 w 107651"/>
                <a:gd name="connsiteY5" fmla="*/ 108171 h 1081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7651" h="108190">
                  <a:moveTo>
                    <a:pt x="85884" y="108171"/>
                  </a:moveTo>
                  <a:lnTo>
                    <a:pt x="0" y="21690"/>
                  </a:lnTo>
                  <a:lnTo>
                    <a:pt x="21850" y="0"/>
                  </a:lnTo>
                  <a:lnTo>
                    <a:pt x="107651" y="86423"/>
                  </a:lnTo>
                  <a:cubicBezTo>
                    <a:pt x="99670" y="92754"/>
                    <a:pt x="92335" y="100044"/>
                    <a:pt x="85884" y="108191"/>
                  </a:cubicBezTo>
                  <a:lnTo>
                    <a:pt x="85884" y="108171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20" name="Free-form: Shape 23">
              <a:extLst>
                <a:ext uri="{FF2B5EF4-FFF2-40B4-BE49-F238E27FC236}">
                  <a16:creationId xmlns:a16="http://schemas.microsoft.com/office/drawing/2014/main" id="{7FC2228D-D9E2-29F4-DFC7-2F790409AC87}"/>
                </a:ext>
              </a:extLst>
            </p:cNvPr>
            <p:cNvSpPr/>
            <p:nvPr/>
          </p:nvSpPr>
          <p:spPr>
            <a:xfrm>
              <a:off x="10913136" y="282097"/>
              <a:ext cx="74651" cy="124263"/>
            </a:xfrm>
            <a:custGeom>
              <a:avLst/>
              <a:gdLst>
                <a:gd name="connsiteX0" fmla="*/ 46172 w 74651"/>
                <a:gd name="connsiteY0" fmla="*/ 124263 h 124263"/>
                <a:gd name="connsiteX1" fmla="*/ 0 w 74651"/>
                <a:gd name="connsiteY1" fmla="*/ 11689 h 124263"/>
                <a:gd name="connsiteX2" fmla="*/ 28506 w 74651"/>
                <a:gd name="connsiteY2" fmla="*/ 0 h 124263"/>
                <a:gd name="connsiteX3" fmla="*/ 74652 w 74651"/>
                <a:gd name="connsiteY3" fmla="*/ 112534 h 124263"/>
                <a:gd name="connsiteX4" fmla="*/ 46172 w 74651"/>
                <a:gd name="connsiteY4" fmla="*/ 124243 h 124263"/>
                <a:gd name="connsiteX5" fmla="*/ 46172 w 74651"/>
                <a:gd name="connsiteY5" fmla="*/ 124263 h 124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4651" h="124263">
                  <a:moveTo>
                    <a:pt x="46172" y="124263"/>
                  </a:moveTo>
                  <a:lnTo>
                    <a:pt x="0" y="11689"/>
                  </a:lnTo>
                  <a:lnTo>
                    <a:pt x="28506" y="0"/>
                  </a:lnTo>
                  <a:lnTo>
                    <a:pt x="74652" y="112534"/>
                  </a:lnTo>
                  <a:cubicBezTo>
                    <a:pt x="64752" y="115360"/>
                    <a:pt x="55176" y="119266"/>
                    <a:pt x="46172" y="124243"/>
                  </a:cubicBezTo>
                  <a:lnTo>
                    <a:pt x="46172" y="124263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21" name="Free-form: Shape 24">
              <a:extLst>
                <a:ext uri="{FF2B5EF4-FFF2-40B4-BE49-F238E27FC236}">
                  <a16:creationId xmlns:a16="http://schemas.microsoft.com/office/drawing/2014/main" id="{13166050-2A55-AA0C-0E4D-DED9EBE6307D}"/>
                </a:ext>
              </a:extLst>
            </p:cNvPr>
            <p:cNvSpPr/>
            <p:nvPr/>
          </p:nvSpPr>
          <p:spPr>
            <a:xfrm>
              <a:off x="11009858" y="268691"/>
              <a:ext cx="31210" cy="121575"/>
            </a:xfrm>
            <a:custGeom>
              <a:avLst/>
              <a:gdLst>
                <a:gd name="connsiteX0" fmla="*/ 0 w 31210"/>
                <a:gd name="connsiteY0" fmla="*/ 121576 h 121575"/>
                <a:gd name="connsiteX1" fmla="*/ 420 w 31210"/>
                <a:gd name="connsiteY1" fmla="*/ 0 h 121575"/>
                <a:gd name="connsiteX2" fmla="*/ 31210 w 31210"/>
                <a:gd name="connsiteY2" fmla="*/ 101 h 121575"/>
                <a:gd name="connsiteX3" fmla="*/ 30791 w 31210"/>
                <a:gd name="connsiteY3" fmla="*/ 121475 h 121575"/>
                <a:gd name="connsiteX4" fmla="*/ 0 w 31210"/>
                <a:gd name="connsiteY4" fmla="*/ 121558 h 121575"/>
                <a:gd name="connsiteX5" fmla="*/ 0 w 31210"/>
                <a:gd name="connsiteY5" fmla="*/ 121576 h 121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1210" h="121575">
                  <a:moveTo>
                    <a:pt x="0" y="121576"/>
                  </a:moveTo>
                  <a:lnTo>
                    <a:pt x="420" y="0"/>
                  </a:lnTo>
                  <a:lnTo>
                    <a:pt x="31210" y="101"/>
                  </a:lnTo>
                  <a:lnTo>
                    <a:pt x="30791" y="121475"/>
                  </a:lnTo>
                  <a:cubicBezTo>
                    <a:pt x="20454" y="120262"/>
                    <a:pt x="10142" y="120402"/>
                    <a:pt x="0" y="121558"/>
                  </a:cubicBezTo>
                  <a:lnTo>
                    <a:pt x="0" y="121576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22" name="Free-form: Shape 25">
              <a:extLst>
                <a:ext uri="{FF2B5EF4-FFF2-40B4-BE49-F238E27FC236}">
                  <a16:creationId xmlns:a16="http://schemas.microsoft.com/office/drawing/2014/main" id="{81323424-06B9-93DE-F69B-0886B0E087F7}"/>
                </a:ext>
              </a:extLst>
            </p:cNvPr>
            <p:cNvSpPr/>
            <p:nvPr/>
          </p:nvSpPr>
          <p:spPr>
            <a:xfrm>
              <a:off x="11062758" y="282695"/>
              <a:ext cx="75285" cy="123944"/>
            </a:xfrm>
            <a:custGeom>
              <a:avLst/>
              <a:gdLst>
                <a:gd name="connsiteX0" fmla="*/ 14580 w 75285"/>
                <a:gd name="connsiteY0" fmla="*/ 117113 h 123944"/>
                <a:gd name="connsiteX1" fmla="*/ 0 w 75285"/>
                <a:gd name="connsiteY1" fmla="*/ 112052 h 123944"/>
                <a:gd name="connsiteX2" fmla="*/ 46864 w 75285"/>
                <a:gd name="connsiteY2" fmla="*/ 0 h 123944"/>
                <a:gd name="connsiteX3" fmla="*/ 75285 w 75285"/>
                <a:gd name="connsiteY3" fmla="*/ 11887 h 123944"/>
                <a:gd name="connsiteX4" fmla="*/ 28423 w 75285"/>
                <a:gd name="connsiteY4" fmla="*/ 123944 h 123944"/>
                <a:gd name="connsiteX5" fmla="*/ 14580 w 75285"/>
                <a:gd name="connsiteY5" fmla="*/ 117113 h 1239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5285" h="123944">
                  <a:moveTo>
                    <a:pt x="14580" y="117113"/>
                  </a:moveTo>
                  <a:cubicBezTo>
                    <a:pt x="9760" y="115099"/>
                    <a:pt x="4904" y="113486"/>
                    <a:pt x="0" y="112052"/>
                  </a:cubicBezTo>
                  <a:lnTo>
                    <a:pt x="46864" y="0"/>
                  </a:lnTo>
                  <a:lnTo>
                    <a:pt x="75285" y="11887"/>
                  </a:lnTo>
                  <a:lnTo>
                    <a:pt x="28423" y="123944"/>
                  </a:lnTo>
                  <a:cubicBezTo>
                    <a:pt x="23978" y="121457"/>
                    <a:pt x="19399" y="119126"/>
                    <a:pt x="14580" y="117113"/>
                  </a:cubicBez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23" name="Free-form: Shape 26">
              <a:extLst>
                <a:ext uri="{FF2B5EF4-FFF2-40B4-BE49-F238E27FC236}">
                  <a16:creationId xmlns:a16="http://schemas.microsoft.com/office/drawing/2014/main" id="{7A9B0654-B714-5C4D-A32A-C7D9E84CA899}"/>
                </a:ext>
              </a:extLst>
            </p:cNvPr>
            <p:cNvSpPr/>
            <p:nvPr/>
          </p:nvSpPr>
          <p:spPr>
            <a:xfrm>
              <a:off x="11109944" y="333639"/>
              <a:ext cx="107829" cy="107519"/>
            </a:xfrm>
            <a:custGeom>
              <a:avLst/>
              <a:gdLst>
                <a:gd name="connsiteX0" fmla="*/ 0 w 107829"/>
                <a:gd name="connsiteY0" fmla="*/ 85529 h 107519"/>
                <a:gd name="connsiteX1" fmla="*/ 86125 w 107829"/>
                <a:gd name="connsiteY1" fmla="*/ 0 h 107519"/>
                <a:gd name="connsiteX2" fmla="*/ 107830 w 107829"/>
                <a:gd name="connsiteY2" fmla="*/ 21852 h 107519"/>
                <a:gd name="connsiteX3" fmla="*/ 21570 w 107829"/>
                <a:gd name="connsiteY3" fmla="*/ 107519 h 107519"/>
                <a:gd name="connsiteX4" fmla="*/ 0 w 107829"/>
                <a:gd name="connsiteY4" fmla="*/ 85529 h 1075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7829" h="107519">
                  <a:moveTo>
                    <a:pt x="0" y="85529"/>
                  </a:moveTo>
                  <a:lnTo>
                    <a:pt x="86125" y="0"/>
                  </a:lnTo>
                  <a:lnTo>
                    <a:pt x="107830" y="21852"/>
                  </a:lnTo>
                  <a:lnTo>
                    <a:pt x="21570" y="107519"/>
                  </a:lnTo>
                  <a:cubicBezTo>
                    <a:pt x="15277" y="99493"/>
                    <a:pt x="8127" y="92045"/>
                    <a:pt x="0" y="85529"/>
                  </a:cubicBez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24" name="Free-form: Shape 27">
              <a:extLst>
                <a:ext uri="{FF2B5EF4-FFF2-40B4-BE49-F238E27FC236}">
                  <a16:creationId xmlns:a16="http://schemas.microsoft.com/office/drawing/2014/main" id="{90599D1D-8E63-1474-C2D1-EB389533EC3F}"/>
                </a:ext>
              </a:extLst>
            </p:cNvPr>
            <p:cNvSpPr/>
            <p:nvPr/>
          </p:nvSpPr>
          <p:spPr>
            <a:xfrm>
              <a:off x="11143883" y="413787"/>
              <a:ext cx="124225" cy="74674"/>
            </a:xfrm>
            <a:custGeom>
              <a:avLst/>
              <a:gdLst>
                <a:gd name="connsiteX0" fmla="*/ 0 w 124225"/>
                <a:gd name="connsiteY0" fmla="*/ 46152 h 74674"/>
                <a:gd name="connsiteX1" fmla="*/ 112535 w 124225"/>
                <a:gd name="connsiteY1" fmla="*/ 0 h 74674"/>
                <a:gd name="connsiteX2" fmla="*/ 124226 w 124225"/>
                <a:gd name="connsiteY2" fmla="*/ 28505 h 74674"/>
                <a:gd name="connsiteX3" fmla="*/ 11652 w 124225"/>
                <a:gd name="connsiteY3" fmla="*/ 74675 h 74674"/>
                <a:gd name="connsiteX4" fmla="*/ 0 w 124225"/>
                <a:gd name="connsiteY4" fmla="*/ 46170 h 74674"/>
                <a:gd name="connsiteX5" fmla="*/ 0 w 124225"/>
                <a:gd name="connsiteY5" fmla="*/ 46152 h 74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4225" h="74674">
                  <a:moveTo>
                    <a:pt x="0" y="46152"/>
                  </a:moveTo>
                  <a:lnTo>
                    <a:pt x="112535" y="0"/>
                  </a:lnTo>
                  <a:lnTo>
                    <a:pt x="124226" y="28505"/>
                  </a:lnTo>
                  <a:lnTo>
                    <a:pt x="11652" y="74675"/>
                  </a:lnTo>
                  <a:cubicBezTo>
                    <a:pt x="8865" y="64757"/>
                    <a:pt x="4921" y="55193"/>
                    <a:pt x="0" y="46170"/>
                  </a:cubicBezTo>
                  <a:lnTo>
                    <a:pt x="0" y="46152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25" name="Free-form: Shape 28">
              <a:extLst>
                <a:ext uri="{FF2B5EF4-FFF2-40B4-BE49-F238E27FC236}">
                  <a16:creationId xmlns:a16="http://schemas.microsoft.com/office/drawing/2014/main" id="{29FC5ECD-C925-682E-962C-969BCE2078E4}"/>
                </a:ext>
              </a:extLst>
            </p:cNvPr>
            <p:cNvSpPr/>
            <p:nvPr/>
          </p:nvSpPr>
          <p:spPr>
            <a:xfrm>
              <a:off x="11159541" y="510926"/>
              <a:ext cx="121990" cy="30790"/>
            </a:xfrm>
            <a:custGeom>
              <a:avLst/>
              <a:gdLst>
                <a:gd name="connsiteX0" fmla="*/ 121971 w 121990"/>
                <a:gd name="connsiteY0" fmla="*/ 0 h 30790"/>
                <a:gd name="connsiteX1" fmla="*/ 121870 w 121990"/>
                <a:gd name="connsiteY1" fmla="*/ 30791 h 30790"/>
                <a:gd name="connsiteX2" fmla="*/ 0 w 121990"/>
                <a:gd name="connsiteY2" fmla="*/ 30791 h 30790"/>
                <a:gd name="connsiteX3" fmla="*/ 217 w 121990"/>
                <a:gd name="connsiteY3" fmla="*/ 0 h 30790"/>
                <a:gd name="connsiteX4" fmla="*/ 121991 w 121990"/>
                <a:gd name="connsiteY4" fmla="*/ 0 h 30790"/>
                <a:gd name="connsiteX5" fmla="*/ 121971 w 121990"/>
                <a:gd name="connsiteY5" fmla="*/ 0 h 307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1990" h="30790">
                  <a:moveTo>
                    <a:pt x="121971" y="0"/>
                  </a:moveTo>
                  <a:lnTo>
                    <a:pt x="121870" y="30791"/>
                  </a:lnTo>
                  <a:lnTo>
                    <a:pt x="0" y="30791"/>
                  </a:lnTo>
                  <a:cubicBezTo>
                    <a:pt x="1252" y="20453"/>
                    <a:pt x="1289" y="10161"/>
                    <a:pt x="217" y="0"/>
                  </a:cubicBezTo>
                  <a:lnTo>
                    <a:pt x="121991" y="0"/>
                  </a:lnTo>
                  <a:lnTo>
                    <a:pt x="121971" y="0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26" name="Free-form: Shape 29">
              <a:extLst>
                <a:ext uri="{FF2B5EF4-FFF2-40B4-BE49-F238E27FC236}">
                  <a16:creationId xmlns:a16="http://schemas.microsoft.com/office/drawing/2014/main" id="{DB5B4DCD-E8EC-80D3-DE8E-C1509A3035D0}"/>
                </a:ext>
              </a:extLst>
            </p:cNvPr>
            <p:cNvSpPr/>
            <p:nvPr/>
          </p:nvSpPr>
          <p:spPr>
            <a:xfrm>
              <a:off x="10771643" y="412176"/>
              <a:ext cx="495867" cy="366402"/>
            </a:xfrm>
            <a:custGeom>
              <a:avLst/>
              <a:gdLst>
                <a:gd name="connsiteX0" fmla="*/ 10420 w 495867"/>
                <a:gd name="connsiteY0" fmla="*/ 28404 h 366402"/>
                <a:gd name="connsiteX1" fmla="*/ 50272 w 495867"/>
                <a:gd name="connsiteY1" fmla="*/ 45074 h 366402"/>
                <a:gd name="connsiteX2" fmla="*/ 323 w 495867"/>
                <a:gd name="connsiteY2" fmla="*/ 65545 h 366402"/>
                <a:gd name="connsiteX3" fmla="*/ 12007 w 495867"/>
                <a:gd name="connsiteY3" fmla="*/ 94050 h 366402"/>
                <a:gd name="connsiteX4" fmla="*/ 90450 w 495867"/>
                <a:gd name="connsiteY4" fmla="*/ 61882 h 366402"/>
                <a:gd name="connsiteX5" fmla="*/ 131553 w 495867"/>
                <a:gd name="connsiteY5" fmla="*/ 79070 h 366402"/>
                <a:gd name="connsiteX6" fmla="*/ 81603 w 495867"/>
                <a:gd name="connsiteY6" fmla="*/ 99569 h 366402"/>
                <a:gd name="connsiteX7" fmla="*/ 93294 w 495867"/>
                <a:gd name="connsiteY7" fmla="*/ 128048 h 366402"/>
                <a:gd name="connsiteX8" fmla="*/ 171729 w 495867"/>
                <a:gd name="connsiteY8" fmla="*/ 95879 h 366402"/>
                <a:gd name="connsiteX9" fmla="*/ 212897 w 495867"/>
                <a:gd name="connsiteY9" fmla="*/ 113114 h 366402"/>
                <a:gd name="connsiteX10" fmla="*/ 90086 w 495867"/>
                <a:gd name="connsiteY10" fmla="*/ 163481 h 366402"/>
                <a:gd name="connsiteX11" fmla="*/ 11887 w 495867"/>
                <a:gd name="connsiteY11" fmla="*/ 130759 h 366402"/>
                <a:gd name="connsiteX12" fmla="*/ 0 w 495867"/>
                <a:gd name="connsiteY12" fmla="*/ 159183 h 366402"/>
                <a:gd name="connsiteX13" fmla="*/ 49797 w 495867"/>
                <a:gd name="connsiteY13" fmla="*/ 180011 h 366402"/>
                <a:gd name="connsiteX14" fmla="*/ 9842 w 495867"/>
                <a:gd name="connsiteY14" fmla="*/ 196387 h 366402"/>
                <a:gd name="connsiteX15" fmla="*/ 21514 w 495867"/>
                <a:gd name="connsiteY15" fmla="*/ 224887 h 366402"/>
                <a:gd name="connsiteX16" fmla="*/ 61486 w 495867"/>
                <a:gd name="connsiteY16" fmla="*/ 208496 h 366402"/>
                <a:gd name="connsiteX17" fmla="*/ 40653 w 495867"/>
                <a:gd name="connsiteY17" fmla="*/ 258293 h 366402"/>
                <a:gd name="connsiteX18" fmla="*/ 69075 w 495867"/>
                <a:gd name="connsiteY18" fmla="*/ 270180 h 366402"/>
                <a:gd name="connsiteX19" fmla="*/ 101778 w 495867"/>
                <a:gd name="connsiteY19" fmla="*/ 191961 h 366402"/>
                <a:gd name="connsiteX20" fmla="*/ 143009 w 495867"/>
                <a:gd name="connsiteY20" fmla="*/ 175077 h 366402"/>
                <a:gd name="connsiteX21" fmla="*/ 122173 w 495867"/>
                <a:gd name="connsiteY21" fmla="*/ 224867 h 366402"/>
                <a:gd name="connsiteX22" fmla="*/ 150597 w 495867"/>
                <a:gd name="connsiteY22" fmla="*/ 236741 h 366402"/>
                <a:gd name="connsiteX23" fmla="*/ 183300 w 495867"/>
                <a:gd name="connsiteY23" fmla="*/ 158540 h 366402"/>
                <a:gd name="connsiteX24" fmla="*/ 224594 w 495867"/>
                <a:gd name="connsiteY24" fmla="*/ 141593 h 366402"/>
                <a:gd name="connsiteX25" fmla="*/ 173362 w 495867"/>
                <a:gd name="connsiteY25" fmla="*/ 264065 h 366402"/>
                <a:gd name="connsiteX26" fmla="*/ 94927 w 495867"/>
                <a:gd name="connsiteY26" fmla="*/ 296235 h 366402"/>
                <a:gd name="connsiteX27" fmla="*/ 106623 w 495867"/>
                <a:gd name="connsiteY27" fmla="*/ 324733 h 366402"/>
                <a:gd name="connsiteX28" fmla="*/ 156554 w 495867"/>
                <a:gd name="connsiteY28" fmla="*/ 304236 h 366402"/>
                <a:gd name="connsiteX29" fmla="*/ 139884 w 495867"/>
                <a:gd name="connsiteY29" fmla="*/ 344095 h 366402"/>
                <a:gd name="connsiteX30" fmla="*/ 168301 w 495867"/>
                <a:gd name="connsiteY30" fmla="*/ 355982 h 366402"/>
                <a:gd name="connsiteX31" fmla="*/ 184976 w 495867"/>
                <a:gd name="connsiteY31" fmla="*/ 316123 h 366402"/>
                <a:gd name="connsiteX32" fmla="*/ 205449 w 495867"/>
                <a:gd name="connsiteY32" fmla="*/ 366066 h 366402"/>
                <a:gd name="connsiteX33" fmla="*/ 233954 w 495867"/>
                <a:gd name="connsiteY33" fmla="*/ 354388 h 366402"/>
                <a:gd name="connsiteX34" fmla="*/ 201785 w 495867"/>
                <a:gd name="connsiteY34" fmla="*/ 275953 h 366402"/>
                <a:gd name="connsiteX35" fmla="*/ 218975 w 495867"/>
                <a:gd name="connsiteY35" fmla="*/ 234850 h 366402"/>
                <a:gd name="connsiteX36" fmla="*/ 239453 w 495867"/>
                <a:gd name="connsiteY36" fmla="*/ 284780 h 366402"/>
                <a:gd name="connsiteX37" fmla="*/ 267952 w 495867"/>
                <a:gd name="connsiteY37" fmla="*/ 273089 h 366402"/>
                <a:gd name="connsiteX38" fmla="*/ 235789 w 495867"/>
                <a:gd name="connsiteY38" fmla="*/ 194654 h 366402"/>
                <a:gd name="connsiteX39" fmla="*/ 253011 w 495867"/>
                <a:gd name="connsiteY39" fmla="*/ 153481 h 366402"/>
                <a:gd name="connsiteX40" fmla="*/ 303386 w 495867"/>
                <a:gd name="connsiteY40" fmla="*/ 276289 h 366402"/>
                <a:gd name="connsiteX41" fmla="*/ 270656 w 495867"/>
                <a:gd name="connsiteY41" fmla="*/ 354508 h 366402"/>
                <a:gd name="connsiteX42" fmla="*/ 299080 w 495867"/>
                <a:gd name="connsiteY42" fmla="*/ 366403 h 366402"/>
                <a:gd name="connsiteX43" fmla="*/ 319895 w 495867"/>
                <a:gd name="connsiteY43" fmla="*/ 316606 h 366402"/>
                <a:gd name="connsiteX44" fmla="*/ 336285 w 495867"/>
                <a:gd name="connsiteY44" fmla="*/ 356560 h 366402"/>
                <a:gd name="connsiteX45" fmla="*/ 364789 w 495867"/>
                <a:gd name="connsiteY45" fmla="*/ 344875 h 366402"/>
                <a:gd name="connsiteX46" fmla="*/ 348393 w 495867"/>
                <a:gd name="connsiteY46" fmla="*/ 304915 h 366402"/>
                <a:gd name="connsiteX47" fmla="*/ 398190 w 495867"/>
                <a:gd name="connsiteY47" fmla="*/ 325750 h 366402"/>
                <a:gd name="connsiteX48" fmla="*/ 410085 w 495867"/>
                <a:gd name="connsiteY48" fmla="*/ 297326 h 366402"/>
                <a:gd name="connsiteX49" fmla="*/ 331865 w 495867"/>
                <a:gd name="connsiteY49" fmla="*/ 264605 h 366402"/>
                <a:gd name="connsiteX50" fmla="*/ 314954 w 495867"/>
                <a:gd name="connsiteY50" fmla="*/ 223394 h 366402"/>
                <a:gd name="connsiteX51" fmla="*/ 364772 w 495867"/>
                <a:gd name="connsiteY51" fmla="*/ 244228 h 366402"/>
                <a:gd name="connsiteX52" fmla="*/ 376639 w 495867"/>
                <a:gd name="connsiteY52" fmla="*/ 215806 h 366402"/>
                <a:gd name="connsiteX53" fmla="*/ 298445 w 495867"/>
                <a:gd name="connsiteY53" fmla="*/ 183103 h 366402"/>
                <a:gd name="connsiteX54" fmla="*/ 281516 w 495867"/>
                <a:gd name="connsiteY54" fmla="*/ 141815 h 366402"/>
                <a:gd name="connsiteX55" fmla="*/ 403971 w 495867"/>
                <a:gd name="connsiteY55" fmla="*/ 193021 h 366402"/>
                <a:gd name="connsiteX56" fmla="*/ 436133 w 495867"/>
                <a:gd name="connsiteY56" fmla="*/ 271451 h 366402"/>
                <a:gd name="connsiteX57" fmla="*/ 464618 w 495867"/>
                <a:gd name="connsiteY57" fmla="*/ 259780 h 366402"/>
                <a:gd name="connsiteX58" fmla="*/ 444140 w 495867"/>
                <a:gd name="connsiteY58" fmla="*/ 209830 h 366402"/>
                <a:gd name="connsiteX59" fmla="*/ 483994 w 495867"/>
                <a:gd name="connsiteY59" fmla="*/ 226505 h 366402"/>
                <a:gd name="connsiteX60" fmla="*/ 495868 w 495867"/>
                <a:gd name="connsiteY60" fmla="*/ 198101 h 366402"/>
                <a:gd name="connsiteX61" fmla="*/ 22307 w 495867"/>
                <a:gd name="connsiteY61" fmla="*/ 0 h 366402"/>
                <a:gd name="connsiteX62" fmla="*/ 10420 w 495867"/>
                <a:gd name="connsiteY62" fmla="*/ 28404 h 3664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</a:cxnLst>
              <a:rect l="l" t="t" r="r" b="b"/>
              <a:pathLst>
                <a:path w="495867" h="366402">
                  <a:moveTo>
                    <a:pt x="10420" y="28404"/>
                  </a:moveTo>
                  <a:lnTo>
                    <a:pt x="50272" y="45074"/>
                  </a:lnTo>
                  <a:lnTo>
                    <a:pt x="323" y="65545"/>
                  </a:lnTo>
                  <a:lnTo>
                    <a:pt x="12007" y="94050"/>
                  </a:lnTo>
                  <a:lnTo>
                    <a:pt x="90450" y="61882"/>
                  </a:lnTo>
                  <a:lnTo>
                    <a:pt x="131553" y="79070"/>
                  </a:lnTo>
                  <a:lnTo>
                    <a:pt x="81603" y="99569"/>
                  </a:lnTo>
                  <a:lnTo>
                    <a:pt x="93294" y="128048"/>
                  </a:lnTo>
                  <a:lnTo>
                    <a:pt x="171729" y="95879"/>
                  </a:lnTo>
                  <a:lnTo>
                    <a:pt x="212897" y="113114"/>
                  </a:lnTo>
                  <a:lnTo>
                    <a:pt x="90086" y="163481"/>
                  </a:lnTo>
                  <a:lnTo>
                    <a:pt x="11887" y="130759"/>
                  </a:lnTo>
                  <a:lnTo>
                    <a:pt x="0" y="159183"/>
                  </a:lnTo>
                  <a:lnTo>
                    <a:pt x="49797" y="180011"/>
                  </a:lnTo>
                  <a:lnTo>
                    <a:pt x="9842" y="196387"/>
                  </a:lnTo>
                  <a:lnTo>
                    <a:pt x="21514" y="224887"/>
                  </a:lnTo>
                  <a:lnTo>
                    <a:pt x="61486" y="208496"/>
                  </a:lnTo>
                  <a:lnTo>
                    <a:pt x="40653" y="258293"/>
                  </a:lnTo>
                  <a:lnTo>
                    <a:pt x="69075" y="270180"/>
                  </a:lnTo>
                  <a:lnTo>
                    <a:pt x="101778" y="191961"/>
                  </a:lnTo>
                  <a:lnTo>
                    <a:pt x="143009" y="175077"/>
                  </a:lnTo>
                  <a:lnTo>
                    <a:pt x="122173" y="224867"/>
                  </a:lnTo>
                  <a:lnTo>
                    <a:pt x="150597" y="236741"/>
                  </a:lnTo>
                  <a:lnTo>
                    <a:pt x="183300" y="158540"/>
                  </a:lnTo>
                  <a:lnTo>
                    <a:pt x="224594" y="141593"/>
                  </a:lnTo>
                  <a:lnTo>
                    <a:pt x="173362" y="264065"/>
                  </a:lnTo>
                  <a:lnTo>
                    <a:pt x="94927" y="296235"/>
                  </a:lnTo>
                  <a:lnTo>
                    <a:pt x="106623" y="324733"/>
                  </a:lnTo>
                  <a:lnTo>
                    <a:pt x="156554" y="304236"/>
                  </a:lnTo>
                  <a:lnTo>
                    <a:pt x="139884" y="344095"/>
                  </a:lnTo>
                  <a:lnTo>
                    <a:pt x="168301" y="355982"/>
                  </a:lnTo>
                  <a:lnTo>
                    <a:pt x="184976" y="316123"/>
                  </a:lnTo>
                  <a:lnTo>
                    <a:pt x="205449" y="366066"/>
                  </a:lnTo>
                  <a:lnTo>
                    <a:pt x="233954" y="354388"/>
                  </a:lnTo>
                  <a:lnTo>
                    <a:pt x="201785" y="275953"/>
                  </a:lnTo>
                  <a:lnTo>
                    <a:pt x="218975" y="234850"/>
                  </a:lnTo>
                  <a:lnTo>
                    <a:pt x="239453" y="284780"/>
                  </a:lnTo>
                  <a:lnTo>
                    <a:pt x="267952" y="273089"/>
                  </a:lnTo>
                  <a:lnTo>
                    <a:pt x="235789" y="194654"/>
                  </a:lnTo>
                  <a:lnTo>
                    <a:pt x="253011" y="153481"/>
                  </a:lnTo>
                  <a:lnTo>
                    <a:pt x="303386" y="276289"/>
                  </a:lnTo>
                  <a:lnTo>
                    <a:pt x="270656" y="354508"/>
                  </a:lnTo>
                  <a:lnTo>
                    <a:pt x="299080" y="366403"/>
                  </a:lnTo>
                  <a:lnTo>
                    <a:pt x="319895" y="316606"/>
                  </a:lnTo>
                  <a:lnTo>
                    <a:pt x="336285" y="356560"/>
                  </a:lnTo>
                  <a:lnTo>
                    <a:pt x="364789" y="344875"/>
                  </a:lnTo>
                  <a:lnTo>
                    <a:pt x="348393" y="304915"/>
                  </a:lnTo>
                  <a:lnTo>
                    <a:pt x="398190" y="325750"/>
                  </a:lnTo>
                  <a:lnTo>
                    <a:pt x="410085" y="297326"/>
                  </a:lnTo>
                  <a:lnTo>
                    <a:pt x="331865" y="264605"/>
                  </a:lnTo>
                  <a:lnTo>
                    <a:pt x="314954" y="223394"/>
                  </a:lnTo>
                  <a:lnTo>
                    <a:pt x="364772" y="244228"/>
                  </a:lnTo>
                  <a:lnTo>
                    <a:pt x="376639" y="215806"/>
                  </a:lnTo>
                  <a:lnTo>
                    <a:pt x="298445" y="183103"/>
                  </a:lnTo>
                  <a:lnTo>
                    <a:pt x="281516" y="141815"/>
                  </a:lnTo>
                  <a:lnTo>
                    <a:pt x="403971" y="193021"/>
                  </a:lnTo>
                  <a:lnTo>
                    <a:pt x="436133" y="271451"/>
                  </a:lnTo>
                  <a:lnTo>
                    <a:pt x="464618" y="259780"/>
                  </a:lnTo>
                  <a:lnTo>
                    <a:pt x="444140" y="209830"/>
                  </a:lnTo>
                  <a:lnTo>
                    <a:pt x="483994" y="226505"/>
                  </a:lnTo>
                  <a:lnTo>
                    <a:pt x="495868" y="198101"/>
                  </a:lnTo>
                  <a:lnTo>
                    <a:pt x="22307" y="0"/>
                  </a:lnTo>
                  <a:lnTo>
                    <a:pt x="10420" y="28404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5783760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solidFill>
          <a:srgbClr val="EFEF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0DB878-8E84-426A-BEF0-AF1AAFA1F9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9349" y="909918"/>
            <a:ext cx="6504785" cy="986957"/>
          </a:xfrm>
        </p:spPr>
        <p:txBody>
          <a:bodyPr/>
          <a:lstStyle/>
          <a:p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E996DCA-8E68-4F4A-A4A6-ACE6BC7F24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408733-3F8E-45BE-8526-0E0F500B8042}" type="datetimeFigureOut">
              <a:rPr lang="fi-FI" smtClean="0"/>
              <a:t>26.2.2025</a:t>
            </a:fld>
            <a:endParaRPr lang="fi-FI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9DC7B94-042D-44C2-B7B2-1128AAFA57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BFF758F-2E86-4270-85EA-931D55C926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60B98-140E-4345-B1A3-2A7247C42973}" type="slidenum">
              <a:rPr lang="fi-FI" smtClean="0"/>
              <a:t>‹#›</a:t>
            </a:fld>
            <a:endParaRPr lang="fi-FI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6A70E49B-6DEA-CFFC-1B20-5563A27191AA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758826" y="2433638"/>
            <a:ext cx="10680986" cy="3743325"/>
          </a:xfrm>
        </p:spPr>
        <p:txBody>
          <a:bodyPr/>
          <a:lstStyle>
            <a:lvl1pPr>
              <a:spcBef>
                <a:spcPts val="1000"/>
              </a:spcBef>
              <a:defRPr/>
            </a:lvl1pPr>
            <a:lvl2pPr marL="612775" indent="-225425">
              <a:spcBef>
                <a:spcPts val="1000"/>
              </a:spcBef>
              <a:tabLst/>
              <a:defRPr/>
            </a:lvl2pPr>
            <a:lvl3pPr>
              <a:spcBef>
                <a:spcPts val="1000"/>
              </a:spcBef>
              <a:defRPr/>
            </a:lvl3pPr>
            <a:lvl4pPr>
              <a:spcBef>
                <a:spcPts val="1000"/>
              </a:spcBef>
              <a:defRPr/>
            </a:lvl4pPr>
            <a:lvl5pPr>
              <a:spcBef>
                <a:spcPts val="1000"/>
              </a:spcBef>
              <a:defRPr/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27F4FBC1-74F7-81A7-3A61-CF51F4651CEF}"/>
              </a:ext>
            </a:extLst>
          </p:cNvPr>
          <p:cNvSpPr>
            <a:spLocks noGrp="1"/>
          </p:cNvSpPr>
          <p:nvPr>
            <p:ph type="body" idx="14"/>
          </p:nvPr>
        </p:nvSpPr>
        <p:spPr>
          <a:xfrm>
            <a:off x="381829" y="223392"/>
            <a:ext cx="4853081" cy="380440"/>
          </a:xfrm>
        </p:spPr>
        <p:txBody>
          <a:bodyPr anchor="ctr" anchorCtr="0"/>
          <a:lstStyle>
            <a:lvl1pPr marL="0" indent="0">
              <a:buNone/>
              <a:defRPr lang="en-GB" sz="900" b="1" kern="1200" cap="all" spc="70" baseline="0" dirty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endParaRPr lang="en-US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E40137D3-7C78-DED5-C9BE-AA967F00DD19}"/>
              </a:ext>
            </a:extLst>
          </p:cNvPr>
          <p:cNvGrpSpPr/>
          <p:nvPr userDrawn="1"/>
        </p:nvGrpSpPr>
        <p:grpSpPr>
          <a:xfrm>
            <a:off x="10771643" y="268691"/>
            <a:ext cx="1038415" cy="509887"/>
            <a:chOff x="10771643" y="268691"/>
            <a:chExt cx="1038415" cy="509887"/>
          </a:xfrm>
          <a:solidFill>
            <a:schemeClr val="tx1"/>
          </a:solidFill>
        </p:grpSpPr>
        <p:sp>
          <p:nvSpPr>
            <p:cNvPr id="10" name="Free-form: Shape 14">
              <a:extLst>
                <a:ext uri="{FF2B5EF4-FFF2-40B4-BE49-F238E27FC236}">
                  <a16:creationId xmlns:a16="http://schemas.microsoft.com/office/drawing/2014/main" id="{22376737-5ED8-0D5B-6E56-098BFFD729A3}"/>
                </a:ext>
              </a:extLst>
            </p:cNvPr>
            <p:cNvSpPr/>
            <p:nvPr/>
          </p:nvSpPr>
          <p:spPr>
            <a:xfrm>
              <a:off x="11404265" y="378815"/>
              <a:ext cx="122233" cy="122054"/>
            </a:xfrm>
            <a:custGeom>
              <a:avLst/>
              <a:gdLst>
                <a:gd name="connsiteX0" fmla="*/ 61285 w 122233"/>
                <a:gd name="connsiteY0" fmla="*/ 122054 h 122054"/>
                <a:gd name="connsiteX1" fmla="*/ 0 w 122233"/>
                <a:gd name="connsiteY1" fmla="*/ 60948 h 122054"/>
                <a:gd name="connsiteX2" fmla="*/ 61285 w 122233"/>
                <a:gd name="connsiteY2" fmla="*/ 0 h 122054"/>
                <a:gd name="connsiteX3" fmla="*/ 122233 w 122233"/>
                <a:gd name="connsiteY3" fmla="*/ 60948 h 122054"/>
                <a:gd name="connsiteX4" fmla="*/ 61285 w 122233"/>
                <a:gd name="connsiteY4" fmla="*/ 122054 h 122054"/>
                <a:gd name="connsiteX5" fmla="*/ 61285 w 122233"/>
                <a:gd name="connsiteY5" fmla="*/ 95562 h 122054"/>
                <a:gd name="connsiteX6" fmla="*/ 92692 w 122233"/>
                <a:gd name="connsiteY6" fmla="*/ 60928 h 122054"/>
                <a:gd name="connsiteX7" fmla="*/ 61285 w 122233"/>
                <a:gd name="connsiteY7" fmla="*/ 26289 h 122054"/>
                <a:gd name="connsiteX8" fmla="*/ 29693 w 122233"/>
                <a:gd name="connsiteY8" fmla="*/ 60928 h 122054"/>
                <a:gd name="connsiteX9" fmla="*/ 61285 w 122233"/>
                <a:gd name="connsiteY9" fmla="*/ 95562 h 1220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22233" h="122054">
                  <a:moveTo>
                    <a:pt x="61285" y="122054"/>
                  </a:moveTo>
                  <a:cubicBezTo>
                    <a:pt x="27503" y="122054"/>
                    <a:pt x="0" y="96761"/>
                    <a:pt x="0" y="60948"/>
                  </a:cubicBezTo>
                  <a:cubicBezTo>
                    <a:pt x="0" y="25133"/>
                    <a:pt x="27503" y="0"/>
                    <a:pt x="61285" y="0"/>
                  </a:cubicBezTo>
                  <a:cubicBezTo>
                    <a:pt x="95068" y="0"/>
                    <a:pt x="122233" y="25114"/>
                    <a:pt x="122233" y="60948"/>
                  </a:cubicBezTo>
                  <a:cubicBezTo>
                    <a:pt x="122233" y="96781"/>
                    <a:pt x="95068" y="122054"/>
                    <a:pt x="61285" y="122054"/>
                  </a:cubicBezTo>
                  <a:close/>
                  <a:moveTo>
                    <a:pt x="61285" y="95562"/>
                  </a:moveTo>
                  <a:cubicBezTo>
                    <a:pt x="80284" y="95562"/>
                    <a:pt x="92692" y="81821"/>
                    <a:pt x="92692" y="60928"/>
                  </a:cubicBezTo>
                  <a:cubicBezTo>
                    <a:pt x="92692" y="40030"/>
                    <a:pt x="80304" y="26289"/>
                    <a:pt x="61285" y="26289"/>
                  </a:cubicBezTo>
                  <a:cubicBezTo>
                    <a:pt x="42266" y="26289"/>
                    <a:pt x="29693" y="39694"/>
                    <a:pt x="29693" y="60928"/>
                  </a:cubicBezTo>
                  <a:cubicBezTo>
                    <a:pt x="29693" y="82156"/>
                    <a:pt x="41924" y="95562"/>
                    <a:pt x="61285" y="95562"/>
                  </a:cubicBez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11" name="Free-form: Shape 15">
              <a:extLst>
                <a:ext uri="{FF2B5EF4-FFF2-40B4-BE49-F238E27FC236}">
                  <a16:creationId xmlns:a16="http://schemas.microsoft.com/office/drawing/2014/main" id="{EC3F2ABF-677D-269A-ED95-34061856CC85}"/>
                </a:ext>
              </a:extLst>
            </p:cNvPr>
            <p:cNvSpPr/>
            <p:nvPr/>
          </p:nvSpPr>
          <p:spPr>
            <a:xfrm>
              <a:off x="11543311" y="404926"/>
              <a:ext cx="94404" cy="95763"/>
            </a:xfrm>
            <a:custGeom>
              <a:avLst/>
              <a:gdLst>
                <a:gd name="connsiteX0" fmla="*/ 94387 w 94404"/>
                <a:gd name="connsiteY0" fmla="*/ 94748 h 95763"/>
                <a:gd name="connsiteX1" fmla="*/ 65347 w 94404"/>
                <a:gd name="connsiteY1" fmla="*/ 94748 h 95763"/>
                <a:gd name="connsiteX2" fmla="*/ 65347 w 94404"/>
                <a:gd name="connsiteY2" fmla="*/ 81839 h 95763"/>
                <a:gd name="connsiteX3" fmla="*/ 36664 w 94404"/>
                <a:gd name="connsiteY3" fmla="*/ 95764 h 95763"/>
                <a:gd name="connsiteX4" fmla="*/ 0 w 94404"/>
                <a:gd name="connsiteY4" fmla="*/ 55352 h 95763"/>
                <a:gd name="connsiteX5" fmla="*/ 0 w 94404"/>
                <a:gd name="connsiteY5" fmla="*/ 0 h 95763"/>
                <a:gd name="connsiteX6" fmla="*/ 28861 w 94404"/>
                <a:gd name="connsiteY6" fmla="*/ 0 h 95763"/>
                <a:gd name="connsiteX7" fmla="*/ 28861 w 94404"/>
                <a:gd name="connsiteY7" fmla="*/ 51448 h 95763"/>
                <a:gd name="connsiteX8" fmla="*/ 47022 w 94404"/>
                <a:gd name="connsiteY8" fmla="*/ 71482 h 95763"/>
                <a:gd name="connsiteX9" fmla="*/ 65367 w 94404"/>
                <a:gd name="connsiteY9" fmla="*/ 51448 h 95763"/>
                <a:gd name="connsiteX10" fmla="*/ 65367 w 94404"/>
                <a:gd name="connsiteY10" fmla="*/ 0 h 95763"/>
                <a:gd name="connsiteX11" fmla="*/ 94405 w 94404"/>
                <a:gd name="connsiteY11" fmla="*/ 0 h 95763"/>
                <a:gd name="connsiteX12" fmla="*/ 94405 w 94404"/>
                <a:gd name="connsiteY12" fmla="*/ 94729 h 95763"/>
                <a:gd name="connsiteX13" fmla="*/ 94387 w 94404"/>
                <a:gd name="connsiteY13" fmla="*/ 94748 h 957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94404" h="95763">
                  <a:moveTo>
                    <a:pt x="94387" y="94748"/>
                  </a:moveTo>
                  <a:lnTo>
                    <a:pt x="65347" y="94748"/>
                  </a:lnTo>
                  <a:lnTo>
                    <a:pt x="65347" y="81839"/>
                  </a:lnTo>
                  <a:cubicBezTo>
                    <a:pt x="59569" y="89986"/>
                    <a:pt x="49390" y="95764"/>
                    <a:pt x="36664" y="95764"/>
                  </a:cubicBezTo>
                  <a:cubicBezTo>
                    <a:pt x="14757" y="95764"/>
                    <a:pt x="0" y="80644"/>
                    <a:pt x="0" y="55352"/>
                  </a:cubicBezTo>
                  <a:lnTo>
                    <a:pt x="0" y="0"/>
                  </a:lnTo>
                  <a:lnTo>
                    <a:pt x="28861" y="0"/>
                  </a:lnTo>
                  <a:lnTo>
                    <a:pt x="28861" y="51448"/>
                  </a:lnTo>
                  <a:cubicBezTo>
                    <a:pt x="28861" y="64357"/>
                    <a:pt x="36144" y="71482"/>
                    <a:pt x="47022" y="71482"/>
                  </a:cubicBezTo>
                  <a:cubicBezTo>
                    <a:pt x="57899" y="71482"/>
                    <a:pt x="65367" y="64357"/>
                    <a:pt x="65367" y="51448"/>
                  </a:cubicBezTo>
                  <a:lnTo>
                    <a:pt x="65367" y="0"/>
                  </a:lnTo>
                  <a:lnTo>
                    <a:pt x="94405" y="0"/>
                  </a:lnTo>
                  <a:lnTo>
                    <a:pt x="94405" y="94729"/>
                  </a:lnTo>
                  <a:lnTo>
                    <a:pt x="94387" y="94748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12" name="Free-form: Shape 16">
              <a:extLst>
                <a:ext uri="{FF2B5EF4-FFF2-40B4-BE49-F238E27FC236}">
                  <a16:creationId xmlns:a16="http://schemas.microsoft.com/office/drawing/2014/main" id="{C47ABF1F-66AD-B1B2-D4B0-57993B54250B}"/>
                </a:ext>
              </a:extLst>
            </p:cNvPr>
            <p:cNvSpPr/>
            <p:nvPr/>
          </p:nvSpPr>
          <p:spPr>
            <a:xfrm>
              <a:off x="11660264" y="374052"/>
              <a:ext cx="29039" cy="125621"/>
            </a:xfrm>
            <a:custGeom>
              <a:avLst/>
              <a:gdLst>
                <a:gd name="connsiteX0" fmla="*/ 0 w 29039"/>
                <a:gd name="connsiteY0" fmla="*/ 0 h 125621"/>
                <a:gd name="connsiteX1" fmla="*/ 29040 w 29039"/>
                <a:gd name="connsiteY1" fmla="*/ 0 h 125621"/>
                <a:gd name="connsiteX2" fmla="*/ 29040 w 29039"/>
                <a:gd name="connsiteY2" fmla="*/ 125622 h 125621"/>
                <a:gd name="connsiteX3" fmla="*/ 0 w 29039"/>
                <a:gd name="connsiteY3" fmla="*/ 125622 h 125621"/>
                <a:gd name="connsiteX4" fmla="*/ 0 w 29039"/>
                <a:gd name="connsiteY4" fmla="*/ 0 h 1256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9039" h="125621">
                  <a:moveTo>
                    <a:pt x="0" y="0"/>
                  </a:moveTo>
                  <a:lnTo>
                    <a:pt x="29040" y="0"/>
                  </a:lnTo>
                  <a:lnTo>
                    <a:pt x="29040" y="125622"/>
                  </a:lnTo>
                  <a:lnTo>
                    <a:pt x="0" y="125622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13" name="Free-form: Shape 17">
              <a:extLst>
                <a:ext uri="{FF2B5EF4-FFF2-40B4-BE49-F238E27FC236}">
                  <a16:creationId xmlns:a16="http://schemas.microsoft.com/office/drawing/2014/main" id="{349E6687-C605-BDE2-5B86-9B5F314ED363}"/>
                </a:ext>
              </a:extLst>
            </p:cNvPr>
            <p:cNvSpPr/>
            <p:nvPr/>
          </p:nvSpPr>
          <p:spPr>
            <a:xfrm>
              <a:off x="11711053" y="404926"/>
              <a:ext cx="94387" cy="95763"/>
            </a:xfrm>
            <a:custGeom>
              <a:avLst/>
              <a:gdLst>
                <a:gd name="connsiteX0" fmla="*/ 94369 w 94387"/>
                <a:gd name="connsiteY0" fmla="*/ 94748 h 95763"/>
                <a:gd name="connsiteX1" fmla="*/ 65349 w 94387"/>
                <a:gd name="connsiteY1" fmla="*/ 94748 h 95763"/>
                <a:gd name="connsiteX2" fmla="*/ 65349 w 94387"/>
                <a:gd name="connsiteY2" fmla="*/ 81839 h 95763"/>
                <a:gd name="connsiteX3" fmla="*/ 36666 w 94387"/>
                <a:gd name="connsiteY3" fmla="*/ 95764 h 95763"/>
                <a:gd name="connsiteX4" fmla="*/ 0 w 94387"/>
                <a:gd name="connsiteY4" fmla="*/ 55352 h 95763"/>
                <a:gd name="connsiteX5" fmla="*/ 0 w 94387"/>
                <a:gd name="connsiteY5" fmla="*/ 0 h 95763"/>
                <a:gd name="connsiteX6" fmla="*/ 28861 w 94387"/>
                <a:gd name="connsiteY6" fmla="*/ 0 h 95763"/>
                <a:gd name="connsiteX7" fmla="*/ 28861 w 94387"/>
                <a:gd name="connsiteY7" fmla="*/ 51448 h 95763"/>
                <a:gd name="connsiteX8" fmla="*/ 47022 w 94387"/>
                <a:gd name="connsiteY8" fmla="*/ 71482 h 95763"/>
                <a:gd name="connsiteX9" fmla="*/ 65367 w 94387"/>
                <a:gd name="connsiteY9" fmla="*/ 51448 h 95763"/>
                <a:gd name="connsiteX10" fmla="*/ 65367 w 94387"/>
                <a:gd name="connsiteY10" fmla="*/ 0 h 95763"/>
                <a:gd name="connsiteX11" fmla="*/ 94387 w 94387"/>
                <a:gd name="connsiteY11" fmla="*/ 0 h 95763"/>
                <a:gd name="connsiteX12" fmla="*/ 94387 w 94387"/>
                <a:gd name="connsiteY12" fmla="*/ 94729 h 95763"/>
                <a:gd name="connsiteX13" fmla="*/ 94369 w 94387"/>
                <a:gd name="connsiteY13" fmla="*/ 94748 h 957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94387" h="95763">
                  <a:moveTo>
                    <a:pt x="94369" y="94748"/>
                  </a:moveTo>
                  <a:lnTo>
                    <a:pt x="65349" y="94748"/>
                  </a:lnTo>
                  <a:lnTo>
                    <a:pt x="65349" y="81839"/>
                  </a:lnTo>
                  <a:cubicBezTo>
                    <a:pt x="59570" y="89986"/>
                    <a:pt x="49398" y="95764"/>
                    <a:pt x="36666" y="95764"/>
                  </a:cubicBezTo>
                  <a:cubicBezTo>
                    <a:pt x="14758" y="95764"/>
                    <a:pt x="0" y="80644"/>
                    <a:pt x="0" y="55352"/>
                  </a:cubicBezTo>
                  <a:lnTo>
                    <a:pt x="0" y="0"/>
                  </a:lnTo>
                  <a:lnTo>
                    <a:pt x="28861" y="0"/>
                  </a:lnTo>
                  <a:lnTo>
                    <a:pt x="28861" y="51448"/>
                  </a:lnTo>
                  <a:cubicBezTo>
                    <a:pt x="28861" y="64357"/>
                    <a:pt x="36170" y="71482"/>
                    <a:pt x="47022" y="71482"/>
                  </a:cubicBezTo>
                  <a:cubicBezTo>
                    <a:pt x="57881" y="71482"/>
                    <a:pt x="65367" y="64357"/>
                    <a:pt x="65367" y="51448"/>
                  </a:cubicBezTo>
                  <a:lnTo>
                    <a:pt x="65367" y="0"/>
                  </a:lnTo>
                  <a:lnTo>
                    <a:pt x="94387" y="0"/>
                  </a:lnTo>
                  <a:lnTo>
                    <a:pt x="94387" y="94729"/>
                  </a:lnTo>
                  <a:lnTo>
                    <a:pt x="94369" y="94748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14" name="Free-form: Shape 18">
              <a:extLst>
                <a:ext uri="{FF2B5EF4-FFF2-40B4-BE49-F238E27FC236}">
                  <a16:creationId xmlns:a16="http://schemas.microsoft.com/office/drawing/2014/main" id="{DD8E7CD6-D9A9-2E8C-509D-6467C7CF809A}"/>
                </a:ext>
              </a:extLst>
            </p:cNvPr>
            <p:cNvSpPr/>
            <p:nvPr/>
          </p:nvSpPr>
          <p:spPr>
            <a:xfrm>
              <a:off x="11408987" y="547714"/>
              <a:ext cx="85326" cy="122750"/>
            </a:xfrm>
            <a:custGeom>
              <a:avLst/>
              <a:gdLst>
                <a:gd name="connsiteX0" fmla="*/ 337 w 85326"/>
                <a:gd name="connsiteY0" fmla="*/ 101777 h 122750"/>
                <a:gd name="connsiteX1" fmla="*/ 31490 w 85326"/>
                <a:gd name="connsiteY1" fmla="*/ 71462 h 122750"/>
                <a:gd name="connsiteX2" fmla="*/ 53835 w 85326"/>
                <a:gd name="connsiteY2" fmla="*/ 37084 h 122750"/>
                <a:gd name="connsiteX3" fmla="*/ 41307 w 85326"/>
                <a:gd name="connsiteY3" fmla="*/ 24377 h 122750"/>
                <a:gd name="connsiteX4" fmla="*/ 27940 w 85326"/>
                <a:gd name="connsiteY4" fmla="*/ 42507 h 122750"/>
                <a:gd name="connsiteX5" fmla="*/ 0 w 85326"/>
                <a:gd name="connsiteY5" fmla="*/ 42507 h 122750"/>
                <a:gd name="connsiteX6" fmla="*/ 42660 w 85326"/>
                <a:gd name="connsiteY6" fmla="*/ 0 h 122750"/>
                <a:gd name="connsiteX7" fmla="*/ 83294 w 85326"/>
                <a:gd name="connsiteY7" fmla="*/ 35730 h 122750"/>
                <a:gd name="connsiteX8" fmla="*/ 56884 w 85326"/>
                <a:gd name="connsiteY8" fmla="*/ 81781 h 122750"/>
                <a:gd name="connsiteX9" fmla="*/ 39275 w 85326"/>
                <a:gd name="connsiteY9" fmla="*/ 99205 h 122750"/>
                <a:gd name="connsiteX10" fmla="*/ 85326 w 85326"/>
                <a:gd name="connsiteY10" fmla="*/ 99205 h 122750"/>
                <a:gd name="connsiteX11" fmla="*/ 85326 w 85326"/>
                <a:gd name="connsiteY11" fmla="*/ 122751 h 122750"/>
                <a:gd name="connsiteX12" fmla="*/ 337 w 85326"/>
                <a:gd name="connsiteY12" fmla="*/ 122751 h 122750"/>
                <a:gd name="connsiteX13" fmla="*/ 337 w 85326"/>
                <a:gd name="connsiteY13" fmla="*/ 101758 h 122750"/>
                <a:gd name="connsiteX14" fmla="*/ 337 w 85326"/>
                <a:gd name="connsiteY14" fmla="*/ 101777 h 122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85326" h="122750">
                  <a:moveTo>
                    <a:pt x="337" y="101777"/>
                  </a:moveTo>
                  <a:lnTo>
                    <a:pt x="31490" y="71462"/>
                  </a:lnTo>
                  <a:cubicBezTo>
                    <a:pt x="48235" y="55028"/>
                    <a:pt x="53835" y="46906"/>
                    <a:pt x="53835" y="37084"/>
                  </a:cubicBezTo>
                  <a:cubicBezTo>
                    <a:pt x="53835" y="29299"/>
                    <a:pt x="49931" y="24377"/>
                    <a:pt x="41307" y="24377"/>
                  </a:cubicBezTo>
                  <a:cubicBezTo>
                    <a:pt x="33180" y="24377"/>
                    <a:pt x="28283" y="30809"/>
                    <a:pt x="27940" y="42507"/>
                  </a:cubicBezTo>
                  <a:lnTo>
                    <a:pt x="0" y="42507"/>
                  </a:lnTo>
                  <a:cubicBezTo>
                    <a:pt x="515" y="12865"/>
                    <a:pt x="19818" y="0"/>
                    <a:pt x="42660" y="0"/>
                  </a:cubicBezTo>
                  <a:cubicBezTo>
                    <a:pt x="70766" y="0"/>
                    <a:pt x="83294" y="16434"/>
                    <a:pt x="83294" y="35730"/>
                  </a:cubicBezTo>
                  <a:cubicBezTo>
                    <a:pt x="83294" y="50971"/>
                    <a:pt x="76860" y="62318"/>
                    <a:pt x="56884" y="81781"/>
                  </a:cubicBezTo>
                  <a:lnTo>
                    <a:pt x="39275" y="99205"/>
                  </a:lnTo>
                  <a:lnTo>
                    <a:pt x="85326" y="99205"/>
                  </a:lnTo>
                  <a:lnTo>
                    <a:pt x="85326" y="122751"/>
                  </a:lnTo>
                  <a:lnTo>
                    <a:pt x="337" y="122751"/>
                  </a:lnTo>
                  <a:lnTo>
                    <a:pt x="337" y="101758"/>
                  </a:lnTo>
                  <a:lnTo>
                    <a:pt x="337" y="101777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15" name="Free-form: Shape 19">
              <a:extLst>
                <a:ext uri="{FF2B5EF4-FFF2-40B4-BE49-F238E27FC236}">
                  <a16:creationId xmlns:a16="http://schemas.microsoft.com/office/drawing/2014/main" id="{EB31692A-2712-87EC-6CEC-56FD4E327E4A}"/>
                </a:ext>
              </a:extLst>
            </p:cNvPr>
            <p:cNvSpPr/>
            <p:nvPr/>
          </p:nvSpPr>
          <p:spPr>
            <a:xfrm>
              <a:off x="11510226" y="547018"/>
              <a:ext cx="95162" cy="124363"/>
            </a:xfrm>
            <a:custGeom>
              <a:avLst/>
              <a:gdLst>
                <a:gd name="connsiteX0" fmla="*/ 47581 w 95162"/>
                <a:gd name="connsiteY0" fmla="*/ 0 h 124363"/>
                <a:gd name="connsiteX1" fmla="*/ 95163 w 95162"/>
                <a:gd name="connsiteY1" fmla="*/ 62019 h 124363"/>
                <a:gd name="connsiteX2" fmla="*/ 47581 w 95162"/>
                <a:gd name="connsiteY2" fmla="*/ 124364 h 124363"/>
                <a:gd name="connsiteX3" fmla="*/ 0 w 95162"/>
                <a:gd name="connsiteY3" fmla="*/ 62019 h 124363"/>
                <a:gd name="connsiteX4" fmla="*/ 47581 w 95162"/>
                <a:gd name="connsiteY4" fmla="*/ 0 h 124363"/>
                <a:gd name="connsiteX5" fmla="*/ 47581 w 95162"/>
                <a:gd name="connsiteY5" fmla="*/ 26809 h 124363"/>
                <a:gd name="connsiteX6" fmla="*/ 28442 w 95162"/>
                <a:gd name="connsiteY6" fmla="*/ 62001 h 124363"/>
                <a:gd name="connsiteX7" fmla="*/ 47581 w 95162"/>
                <a:gd name="connsiteY7" fmla="*/ 97535 h 124363"/>
                <a:gd name="connsiteX8" fmla="*/ 66721 w 95162"/>
                <a:gd name="connsiteY8" fmla="*/ 62001 h 124363"/>
                <a:gd name="connsiteX9" fmla="*/ 47581 w 95162"/>
                <a:gd name="connsiteY9" fmla="*/ 26809 h 124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95162" h="124363">
                  <a:moveTo>
                    <a:pt x="47581" y="0"/>
                  </a:moveTo>
                  <a:cubicBezTo>
                    <a:pt x="82798" y="0"/>
                    <a:pt x="95163" y="26149"/>
                    <a:pt x="95163" y="62019"/>
                  </a:cubicBezTo>
                  <a:cubicBezTo>
                    <a:pt x="95163" y="97891"/>
                    <a:pt x="82798" y="124364"/>
                    <a:pt x="47581" y="124364"/>
                  </a:cubicBezTo>
                  <a:cubicBezTo>
                    <a:pt x="12372" y="124364"/>
                    <a:pt x="0" y="98215"/>
                    <a:pt x="0" y="62019"/>
                  </a:cubicBezTo>
                  <a:cubicBezTo>
                    <a:pt x="0" y="25832"/>
                    <a:pt x="12364" y="0"/>
                    <a:pt x="47581" y="0"/>
                  </a:cubicBezTo>
                  <a:close/>
                  <a:moveTo>
                    <a:pt x="47581" y="26809"/>
                  </a:moveTo>
                  <a:cubicBezTo>
                    <a:pt x="30494" y="26809"/>
                    <a:pt x="28442" y="43243"/>
                    <a:pt x="28442" y="62001"/>
                  </a:cubicBezTo>
                  <a:cubicBezTo>
                    <a:pt x="28442" y="80764"/>
                    <a:pt x="30474" y="97535"/>
                    <a:pt x="47581" y="97535"/>
                  </a:cubicBezTo>
                  <a:cubicBezTo>
                    <a:pt x="64689" y="97535"/>
                    <a:pt x="66721" y="81445"/>
                    <a:pt x="66721" y="62001"/>
                  </a:cubicBezTo>
                  <a:cubicBezTo>
                    <a:pt x="66721" y="42563"/>
                    <a:pt x="64689" y="26809"/>
                    <a:pt x="47581" y="26809"/>
                  </a:cubicBez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16" name="Free-form: Shape 20">
              <a:extLst>
                <a:ext uri="{FF2B5EF4-FFF2-40B4-BE49-F238E27FC236}">
                  <a16:creationId xmlns:a16="http://schemas.microsoft.com/office/drawing/2014/main" id="{EBFB3356-F150-1E56-F919-B831F40BBE12}"/>
                </a:ext>
              </a:extLst>
            </p:cNvPr>
            <p:cNvSpPr/>
            <p:nvPr/>
          </p:nvSpPr>
          <p:spPr>
            <a:xfrm>
              <a:off x="11621287" y="547714"/>
              <a:ext cx="85326" cy="122750"/>
            </a:xfrm>
            <a:custGeom>
              <a:avLst/>
              <a:gdLst>
                <a:gd name="connsiteX0" fmla="*/ 337 w 85326"/>
                <a:gd name="connsiteY0" fmla="*/ 101777 h 122750"/>
                <a:gd name="connsiteX1" fmla="*/ 31489 w 85326"/>
                <a:gd name="connsiteY1" fmla="*/ 71462 h 122750"/>
                <a:gd name="connsiteX2" fmla="*/ 53834 w 85326"/>
                <a:gd name="connsiteY2" fmla="*/ 37084 h 122750"/>
                <a:gd name="connsiteX3" fmla="*/ 41307 w 85326"/>
                <a:gd name="connsiteY3" fmla="*/ 24377 h 122750"/>
                <a:gd name="connsiteX4" fmla="*/ 27940 w 85326"/>
                <a:gd name="connsiteY4" fmla="*/ 42507 h 122750"/>
                <a:gd name="connsiteX5" fmla="*/ 0 w 85326"/>
                <a:gd name="connsiteY5" fmla="*/ 42507 h 122750"/>
                <a:gd name="connsiteX6" fmla="*/ 42658 w 85326"/>
                <a:gd name="connsiteY6" fmla="*/ 0 h 122750"/>
                <a:gd name="connsiteX7" fmla="*/ 83293 w 85326"/>
                <a:gd name="connsiteY7" fmla="*/ 35730 h 122750"/>
                <a:gd name="connsiteX8" fmla="*/ 56884 w 85326"/>
                <a:gd name="connsiteY8" fmla="*/ 81781 h 122750"/>
                <a:gd name="connsiteX9" fmla="*/ 39274 w 85326"/>
                <a:gd name="connsiteY9" fmla="*/ 99205 h 122750"/>
                <a:gd name="connsiteX10" fmla="*/ 85326 w 85326"/>
                <a:gd name="connsiteY10" fmla="*/ 99205 h 122750"/>
                <a:gd name="connsiteX11" fmla="*/ 85326 w 85326"/>
                <a:gd name="connsiteY11" fmla="*/ 122751 h 122750"/>
                <a:gd name="connsiteX12" fmla="*/ 337 w 85326"/>
                <a:gd name="connsiteY12" fmla="*/ 122751 h 122750"/>
                <a:gd name="connsiteX13" fmla="*/ 337 w 85326"/>
                <a:gd name="connsiteY13" fmla="*/ 101758 h 122750"/>
                <a:gd name="connsiteX14" fmla="*/ 337 w 85326"/>
                <a:gd name="connsiteY14" fmla="*/ 101777 h 122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85326" h="122750">
                  <a:moveTo>
                    <a:pt x="337" y="101777"/>
                  </a:moveTo>
                  <a:lnTo>
                    <a:pt x="31489" y="71462"/>
                  </a:lnTo>
                  <a:cubicBezTo>
                    <a:pt x="48260" y="55028"/>
                    <a:pt x="53834" y="46906"/>
                    <a:pt x="53834" y="37084"/>
                  </a:cubicBezTo>
                  <a:cubicBezTo>
                    <a:pt x="53834" y="29299"/>
                    <a:pt x="49931" y="24377"/>
                    <a:pt x="41307" y="24377"/>
                  </a:cubicBezTo>
                  <a:cubicBezTo>
                    <a:pt x="33178" y="24377"/>
                    <a:pt x="28283" y="30809"/>
                    <a:pt x="27940" y="42507"/>
                  </a:cubicBezTo>
                  <a:lnTo>
                    <a:pt x="0" y="42507"/>
                  </a:lnTo>
                  <a:cubicBezTo>
                    <a:pt x="495" y="12865"/>
                    <a:pt x="19818" y="0"/>
                    <a:pt x="42658" y="0"/>
                  </a:cubicBezTo>
                  <a:cubicBezTo>
                    <a:pt x="70764" y="0"/>
                    <a:pt x="83293" y="16434"/>
                    <a:pt x="83293" y="35730"/>
                  </a:cubicBezTo>
                  <a:cubicBezTo>
                    <a:pt x="83293" y="50971"/>
                    <a:pt x="76860" y="62318"/>
                    <a:pt x="56884" y="81781"/>
                  </a:cubicBezTo>
                  <a:lnTo>
                    <a:pt x="39274" y="99205"/>
                  </a:lnTo>
                  <a:lnTo>
                    <a:pt x="85326" y="99205"/>
                  </a:lnTo>
                  <a:lnTo>
                    <a:pt x="85326" y="122751"/>
                  </a:lnTo>
                  <a:lnTo>
                    <a:pt x="337" y="122751"/>
                  </a:lnTo>
                  <a:lnTo>
                    <a:pt x="337" y="101758"/>
                  </a:lnTo>
                  <a:lnTo>
                    <a:pt x="337" y="101777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17" name="Free-form: Shape 21">
              <a:extLst>
                <a:ext uri="{FF2B5EF4-FFF2-40B4-BE49-F238E27FC236}">
                  <a16:creationId xmlns:a16="http://schemas.microsoft.com/office/drawing/2014/main" id="{F8D86560-4FFE-C36A-3537-9D33B4533099}"/>
                </a:ext>
              </a:extLst>
            </p:cNvPr>
            <p:cNvSpPr/>
            <p:nvPr/>
          </p:nvSpPr>
          <p:spPr>
            <a:xfrm>
              <a:off x="11722346" y="548071"/>
              <a:ext cx="87712" cy="123767"/>
            </a:xfrm>
            <a:custGeom>
              <a:avLst/>
              <a:gdLst>
                <a:gd name="connsiteX0" fmla="*/ 44196 w 87712"/>
                <a:gd name="connsiteY0" fmla="*/ 123768 h 123767"/>
                <a:gd name="connsiteX1" fmla="*/ 0 w 87712"/>
                <a:gd name="connsiteY1" fmla="*/ 81446 h 123767"/>
                <a:gd name="connsiteX2" fmla="*/ 13724 w 87712"/>
                <a:gd name="connsiteY2" fmla="*/ 42844 h 123767"/>
                <a:gd name="connsiteX3" fmla="*/ 42686 w 87712"/>
                <a:gd name="connsiteY3" fmla="*/ 0 h 123767"/>
                <a:gd name="connsiteX4" fmla="*/ 74353 w 87712"/>
                <a:gd name="connsiteY4" fmla="*/ 0 h 123767"/>
                <a:gd name="connsiteX5" fmla="*/ 43022 w 87712"/>
                <a:gd name="connsiteY5" fmla="*/ 44356 h 123767"/>
                <a:gd name="connsiteX6" fmla="*/ 51149 w 87712"/>
                <a:gd name="connsiteY6" fmla="*/ 43524 h 123767"/>
                <a:gd name="connsiteX7" fmla="*/ 87712 w 87712"/>
                <a:gd name="connsiteY7" fmla="*/ 82118 h 123767"/>
                <a:gd name="connsiteX8" fmla="*/ 44196 w 87712"/>
                <a:gd name="connsiteY8" fmla="*/ 123768 h 123767"/>
                <a:gd name="connsiteX9" fmla="*/ 27090 w 87712"/>
                <a:gd name="connsiteY9" fmla="*/ 82278 h 123767"/>
                <a:gd name="connsiteX10" fmla="*/ 44196 w 87712"/>
                <a:gd name="connsiteY10" fmla="*/ 99549 h 123767"/>
                <a:gd name="connsiteX11" fmla="*/ 60967 w 87712"/>
                <a:gd name="connsiteY11" fmla="*/ 82278 h 123767"/>
                <a:gd name="connsiteX12" fmla="*/ 44196 w 87712"/>
                <a:gd name="connsiteY12" fmla="*/ 65171 h 123767"/>
                <a:gd name="connsiteX13" fmla="*/ 27090 w 87712"/>
                <a:gd name="connsiteY13" fmla="*/ 82278 h 1237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87712" h="123767">
                  <a:moveTo>
                    <a:pt x="44196" y="123768"/>
                  </a:moveTo>
                  <a:cubicBezTo>
                    <a:pt x="17947" y="123768"/>
                    <a:pt x="0" y="106337"/>
                    <a:pt x="0" y="81446"/>
                  </a:cubicBezTo>
                  <a:cubicBezTo>
                    <a:pt x="0" y="69412"/>
                    <a:pt x="3907" y="57227"/>
                    <a:pt x="13724" y="42844"/>
                  </a:cubicBezTo>
                  <a:lnTo>
                    <a:pt x="42686" y="0"/>
                  </a:lnTo>
                  <a:lnTo>
                    <a:pt x="74353" y="0"/>
                  </a:lnTo>
                  <a:lnTo>
                    <a:pt x="43022" y="44356"/>
                  </a:lnTo>
                  <a:cubicBezTo>
                    <a:pt x="45728" y="43861"/>
                    <a:pt x="48439" y="43524"/>
                    <a:pt x="51149" y="43524"/>
                  </a:cubicBezTo>
                  <a:cubicBezTo>
                    <a:pt x="72143" y="43524"/>
                    <a:pt x="87712" y="57740"/>
                    <a:pt x="87712" y="82118"/>
                  </a:cubicBezTo>
                  <a:cubicBezTo>
                    <a:pt x="87712" y="106502"/>
                    <a:pt x="68910" y="123768"/>
                    <a:pt x="44196" y="123768"/>
                  </a:cubicBezTo>
                  <a:close/>
                  <a:moveTo>
                    <a:pt x="27090" y="82278"/>
                  </a:moveTo>
                  <a:cubicBezTo>
                    <a:pt x="27090" y="92774"/>
                    <a:pt x="33681" y="99549"/>
                    <a:pt x="44196" y="99549"/>
                  </a:cubicBezTo>
                  <a:cubicBezTo>
                    <a:pt x="54712" y="99549"/>
                    <a:pt x="60967" y="92774"/>
                    <a:pt x="60967" y="82278"/>
                  </a:cubicBezTo>
                  <a:cubicBezTo>
                    <a:pt x="60967" y="71780"/>
                    <a:pt x="54535" y="65171"/>
                    <a:pt x="44196" y="65171"/>
                  </a:cubicBezTo>
                  <a:cubicBezTo>
                    <a:pt x="33858" y="65171"/>
                    <a:pt x="27090" y="71946"/>
                    <a:pt x="27090" y="82278"/>
                  </a:cubicBez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18" name="Free-form: Shape 22">
              <a:extLst>
                <a:ext uri="{FF2B5EF4-FFF2-40B4-BE49-F238E27FC236}">
                  <a16:creationId xmlns:a16="http://schemas.microsoft.com/office/drawing/2014/main" id="{3E3E5E00-A94F-0D78-617D-4340909C7975}"/>
                </a:ext>
              </a:extLst>
            </p:cNvPr>
            <p:cNvSpPr/>
            <p:nvPr/>
          </p:nvSpPr>
          <p:spPr>
            <a:xfrm>
              <a:off x="10833011" y="332467"/>
              <a:ext cx="107651" cy="108190"/>
            </a:xfrm>
            <a:custGeom>
              <a:avLst/>
              <a:gdLst>
                <a:gd name="connsiteX0" fmla="*/ 85884 w 107651"/>
                <a:gd name="connsiteY0" fmla="*/ 108171 h 108190"/>
                <a:gd name="connsiteX1" fmla="*/ 0 w 107651"/>
                <a:gd name="connsiteY1" fmla="*/ 21690 h 108190"/>
                <a:gd name="connsiteX2" fmla="*/ 21850 w 107651"/>
                <a:gd name="connsiteY2" fmla="*/ 0 h 108190"/>
                <a:gd name="connsiteX3" fmla="*/ 107651 w 107651"/>
                <a:gd name="connsiteY3" fmla="*/ 86423 h 108190"/>
                <a:gd name="connsiteX4" fmla="*/ 85884 w 107651"/>
                <a:gd name="connsiteY4" fmla="*/ 108191 h 108190"/>
                <a:gd name="connsiteX5" fmla="*/ 85884 w 107651"/>
                <a:gd name="connsiteY5" fmla="*/ 108171 h 1081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7651" h="108190">
                  <a:moveTo>
                    <a:pt x="85884" y="108171"/>
                  </a:moveTo>
                  <a:lnTo>
                    <a:pt x="0" y="21690"/>
                  </a:lnTo>
                  <a:lnTo>
                    <a:pt x="21850" y="0"/>
                  </a:lnTo>
                  <a:lnTo>
                    <a:pt x="107651" y="86423"/>
                  </a:lnTo>
                  <a:cubicBezTo>
                    <a:pt x="99670" y="92754"/>
                    <a:pt x="92335" y="100044"/>
                    <a:pt x="85884" y="108191"/>
                  </a:cubicBezTo>
                  <a:lnTo>
                    <a:pt x="85884" y="108171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19" name="Free-form: Shape 23">
              <a:extLst>
                <a:ext uri="{FF2B5EF4-FFF2-40B4-BE49-F238E27FC236}">
                  <a16:creationId xmlns:a16="http://schemas.microsoft.com/office/drawing/2014/main" id="{F0DA3A75-3F35-277F-71B5-82B29511ED3C}"/>
                </a:ext>
              </a:extLst>
            </p:cNvPr>
            <p:cNvSpPr/>
            <p:nvPr/>
          </p:nvSpPr>
          <p:spPr>
            <a:xfrm>
              <a:off x="10913136" y="282097"/>
              <a:ext cx="74651" cy="124263"/>
            </a:xfrm>
            <a:custGeom>
              <a:avLst/>
              <a:gdLst>
                <a:gd name="connsiteX0" fmla="*/ 46172 w 74651"/>
                <a:gd name="connsiteY0" fmla="*/ 124263 h 124263"/>
                <a:gd name="connsiteX1" fmla="*/ 0 w 74651"/>
                <a:gd name="connsiteY1" fmla="*/ 11689 h 124263"/>
                <a:gd name="connsiteX2" fmla="*/ 28506 w 74651"/>
                <a:gd name="connsiteY2" fmla="*/ 0 h 124263"/>
                <a:gd name="connsiteX3" fmla="*/ 74652 w 74651"/>
                <a:gd name="connsiteY3" fmla="*/ 112534 h 124263"/>
                <a:gd name="connsiteX4" fmla="*/ 46172 w 74651"/>
                <a:gd name="connsiteY4" fmla="*/ 124243 h 124263"/>
                <a:gd name="connsiteX5" fmla="*/ 46172 w 74651"/>
                <a:gd name="connsiteY5" fmla="*/ 124263 h 124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4651" h="124263">
                  <a:moveTo>
                    <a:pt x="46172" y="124263"/>
                  </a:moveTo>
                  <a:lnTo>
                    <a:pt x="0" y="11689"/>
                  </a:lnTo>
                  <a:lnTo>
                    <a:pt x="28506" y="0"/>
                  </a:lnTo>
                  <a:lnTo>
                    <a:pt x="74652" y="112534"/>
                  </a:lnTo>
                  <a:cubicBezTo>
                    <a:pt x="64752" y="115360"/>
                    <a:pt x="55176" y="119266"/>
                    <a:pt x="46172" y="124243"/>
                  </a:cubicBezTo>
                  <a:lnTo>
                    <a:pt x="46172" y="124263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20" name="Free-form: Shape 24">
              <a:extLst>
                <a:ext uri="{FF2B5EF4-FFF2-40B4-BE49-F238E27FC236}">
                  <a16:creationId xmlns:a16="http://schemas.microsoft.com/office/drawing/2014/main" id="{B4707759-6370-DD60-FD60-28059D75B4AB}"/>
                </a:ext>
              </a:extLst>
            </p:cNvPr>
            <p:cNvSpPr/>
            <p:nvPr/>
          </p:nvSpPr>
          <p:spPr>
            <a:xfrm>
              <a:off x="11009858" y="268691"/>
              <a:ext cx="31210" cy="121575"/>
            </a:xfrm>
            <a:custGeom>
              <a:avLst/>
              <a:gdLst>
                <a:gd name="connsiteX0" fmla="*/ 0 w 31210"/>
                <a:gd name="connsiteY0" fmla="*/ 121576 h 121575"/>
                <a:gd name="connsiteX1" fmla="*/ 420 w 31210"/>
                <a:gd name="connsiteY1" fmla="*/ 0 h 121575"/>
                <a:gd name="connsiteX2" fmla="*/ 31210 w 31210"/>
                <a:gd name="connsiteY2" fmla="*/ 101 h 121575"/>
                <a:gd name="connsiteX3" fmla="*/ 30791 w 31210"/>
                <a:gd name="connsiteY3" fmla="*/ 121475 h 121575"/>
                <a:gd name="connsiteX4" fmla="*/ 0 w 31210"/>
                <a:gd name="connsiteY4" fmla="*/ 121558 h 121575"/>
                <a:gd name="connsiteX5" fmla="*/ 0 w 31210"/>
                <a:gd name="connsiteY5" fmla="*/ 121576 h 121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1210" h="121575">
                  <a:moveTo>
                    <a:pt x="0" y="121576"/>
                  </a:moveTo>
                  <a:lnTo>
                    <a:pt x="420" y="0"/>
                  </a:lnTo>
                  <a:lnTo>
                    <a:pt x="31210" y="101"/>
                  </a:lnTo>
                  <a:lnTo>
                    <a:pt x="30791" y="121475"/>
                  </a:lnTo>
                  <a:cubicBezTo>
                    <a:pt x="20454" y="120262"/>
                    <a:pt x="10142" y="120402"/>
                    <a:pt x="0" y="121558"/>
                  </a:cubicBezTo>
                  <a:lnTo>
                    <a:pt x="0" y="121576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21" name="Free-form: Shape 25">
              <a:extLst>
                <a:ext uri="{FF2B5EF4-FFF2-40B4-BE49-F238E27FC236}">
                  <a16:creationId xmlns:a16="http://schemas.microsoft.com/office/drawing/2014/main" id="{3346D094-1B02-95AC-3743-CC4B543C1746}"/>
                </a:ext>
              </a:extLst>
            </p:cNvPr>
            <p:cNvSpPr/>
            <p:nvPr/>
          </p:nvSpPr>
          <p:spPr>
            <a:xfrm>
              <a:off x="11062758" y="282695"/>
              <a:ext cx="75285" cy="123944"/>
            </a:xfrm>
            <a:custGeom>
              <a:avLst/>
              <a:gdLst>
                <a:gd name="connsiteX0" fmla="*/ 14580 w 75285"/>
                <a:gd name="connsiteY0" fmla="*/ 117113 h 123944"/>
                <a:gd name="connsiteX1" fmla="*/ 0 w 75285"/>
                <a:gd name="connsiteY1" fmla="*/ 112052 h 123944"/>
                <a:gd name="connsiteX2" fmla="*/ 46864 w 75285"/>
                <a:gd name="connsiteY2" fmla="*/ 0 h 123944"/>
                <a:gd name="connsiteX3" fmla="*/ 75285 w 75285"/>
                <a:gd name="connsiteY3" fmla="*/ 11887 h 123944"/>
                <a:gd name="connsiteX4" fmla="*/ 28423 w 75285"/>
                <a:gd name="connsiteY4" fmla="*/ 123944 h 123944"/>
                <a:gd name="connsiteX5" fmla="*/ 14580 w 75285"/>
                <a:gd name="connsiteY5" fmla="*/ 117113 h 1239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5285" h="123944">
                  <a:moveTo>
                    <a:pt x="14580" y="117113"/>
                  </a:moveTo>
                  <a:cubicBezTo>
                    <a:pt x="9760" y="115099"/>
                    <a:pt x="4904" y="113486"/>
                    <a:pt x="0" y="112052"/>
                  </a:cubicBezTo>
                  <a:lnTo>
                    <a:pt x="46864" y="0"/>
                  </a:lnTo>
                  <a:lnTo>
                    <a:pt x="75285" y="11887"/>
                  </a:lnTo>
                  <a:lnTo>
                    <a:pt x="28423" y="123944"/>
                  </a:lnTo>
                  <a:cubicBezTo>
                    <a:pt x="23978" y="121457"/>
                    <a:pt x="19399" y="119126"/>
                    <a:pt x="14580" y="117113"/>
                  </a:cubicBez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22" name="Free-form: Shape 26">
              <a:extLst>
                <a:ext uri="{FF2B5EF4-FFF2-40B4-BE49-F238E27FC236}">
                  <a16:creationId xmlns:a16="http://schemas.microsoft.com/office/drawing/2014/main" id="{DA5CD12E-55E1-352B-D7BB-15BC1A21B466}"/>
                </a:ext>
              </a:extLst>
            </p:cNvPr>
            <p:cNvSpPr/>
            <p:nvPr/>
          </p:nvSpPr>
          <p:spPr>
            <a:xfrm>
              <a:off x="11109944" y="333639"/>
              <a:ext cx="107829" cy="107519"/>
            </a:xfrm>
            <a:custGeom>
              <a:avLst/>
              <a:gdLst>
                <a:gd name="connsiteX0" fmla="*/ 0 w 107829"/>
                <a:gd name="connsiteY0" fmla="*/ 85529 h 107519"/>
                <a:gd name="connsiteX1" fmla="*/ 86125 w 107829"/>
                <a:gd name="connsiteY1" fmla="*/ 0 h 107519"/>
                <a:gd name="connsiteX2" fmla="*/ 107830 w 107829"/>
                <a:gd name="connsiteY2" fmla="*/ 21852 h 107519"/>
                <a:gd name="connsiteX3" fmla="*/ 21570 w 107829"/>
                <a:gd name="connsiteY3" fmla="*/ 107519 h 107519"/>
                <a:gd name="connsiteX4" fmla="*/ 0 w 107829"/>
                <a:gd name="connsiteY4" fmla="*/ 85529 h 1075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7829" h="107519">
                  <a:moveTo>
                    <a:pt x="0" y="85529"/>
                  </a:moveTo>
                  <a:lnTo>
                    <a:pt x="86125" y="0"/>
                  </a:lnTo>
                  <a:lnTo>
                    <a:pt x="107830" y="21852"/>
                  </a:lnTo>
                  <a:lnTo>
                    <a:pt x="21570" y="107519"/>
                  </a:lnTo>
                  <a:cubicBezTo>
                    <a:pt x="15277" y="99493"/>
                    <a:pt x="8127" y="92045"/>
                    <a:pt x="0" y="85529"/>
                  </a:cubicBez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23" name="Free-form: Shape 27">
              <a:extLst>
                <a:ext uri="{FF2B5EF4-FFF2-40B4-BE49-F238E27FC236}">
                  <a16:creationId xmlns:a16="http://schemas.microsoft.com/office/drawing/2014/main" id="{7D2DEACC-947D-5846-E24F-4783EB0197A1}"/>
                </a:ext>
              </a:extLst>
            </p:cNvPr>
            <p:cNvSpPr/>
            <p:nvPr/>
          </p:nvSpPr>
          <p:spPr>
            <a:xfrm>
              <a:off x="11143883" y="413787"/>
              <a:ext cx="124225" cy="74674"/>
            </a:xfrm>
            <a:custGeom>
              <a:avLst/>
              <a:gdLst>
                <a:gd name="connsiteX0" fmla="*/ 0 w 124225"/>
                <a:gd name="connsiteY0" fmla="*/ 46152 h 74674"/>
                <a:gd name="connsiteX1" fmla="*/ 112535 w 124225"/>
                <a:gd name="connsiteY1" fmla="*/ 0 h 74674"/>
                <a:gd name="connsiteX2" fmla="*/ 124226 w 124225"/>
                <a:gd name="connsiteY2" fmla="*/ 28505 h 74674"/>
                <a:gd name="connsiteX3" fmla="*/ 11652 w 124225"/>
                <a:gd name="connsiteY3" fmla="*/ 74675 h 74674"/>
                <a:gd name="connsiteX4" fmla="*/ 0 w 124225"/>
                <a:gd name="connsiteY4" fmla="*/ 46170 h 74674"/>
                <a:gd name="connsiteX5" fmla="*/ 0 w 124225"/>
                <a:gd name="connsiteY5" fmla="*/ 46152 h 74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4225" h="74674">
                  <a:moveTo>
                    <a:pt x="0" y="46152"/>
                  </a:moveTo>
                  <a:lnTo>
                    <a:pt x="112535" y="0"/>
                  </a:lnTo>
                  <a:lnTo>
                    <a:pt x="124226" y="28505"/>
                  </a:lnTo>
                  <a:lnTo>
                    <a:pt x="11652" y="74675"/>
                  </a:lnTo>
                  <a:cubicBezTo>
                    <a:pt x="8865" y="64757"/>
                    <a:pt x="4921" y="55193"/>
                    <a:pt x="0" y="46170"/>
                  </a:cubicBezTo>
                  <a:lnTo>
                    <a:pt x="0" y="46152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24" name="Free-form: Shape 28">
              <a:extLst>
                <a:ext uri="{FF2B5EF4-FFF2-40B4-BE49-F238E27FC236}">
                  <a16:creationId xmlns:a16="http://schemas.microsoft.com/office/drawing/2014/main" id="{4864CED0-9F1E-05FC-D66E-F4C6355ACA30}"/>
                </a:ext>
              </a:extLst>
            </p:cNvPr>
            <p:cNvSpPr/>
            <p:nvPr/>
          </p:nvSpPr>
          <p:spPr>
            <a:xfrm>
              <a:off x="11159541" y="510926"/>
              <a:ext cx="121990" cy="30790"/>
            </a:xfrm>
            <a:custGeom>
              <a:avLst/>
              <a:gdLst>
                <a:gd name="connsiteX0" fmla="*/ 121971 w 121990"/>
                <a:gd name="connsiteY0" fmla="*/ 0 h 30790"/>
                <a:gd name="connsiteX1" fmla="*/ 121870 w 121990"/>
                <a:gd name="connsiteY1" fmla="*/ 30791 h 30790"/>
                <a:gd name="connsiteX2" fmla="*/ 0 w 121990"/>
                <a:gd name="connsiteY2" fmla="*/ 30791 h 30790"/>
                <a:gd name="connsiteX3" fmla="*/ 217 w 121990"/>
                <a:gd name="connsiteY3" fmla="*/ 0 h 30790"/>
                <a:gd name="connsiteX4" fmla="*/ 121991 w 121990"/>
                <a:gd name="connsiteY4" fmla="*/ 0 h 30790"/>
                <a:gd name="connsiteX5" fmla="*/ 121971 w 121990"/>
                <a:gd name="connsiteY5" fmla="*/ 0 h 307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1990" h="30790">
                  <a:moveTo>
                    <a:pt x="121971" y="0"/>
                  </a:moveTo>
                  <a:lnTo>
                    <a:pt x="121870" y="30791"/>
                  </a:lnTo>
                  <a:lnTo>
                    <a:pt x="0" y="30791"/>
                  </a:lnTo>
                  <a:cubicBezTo>
                    <a:pt x="1252" y="20453"/>
                    <a:pt x="1289" y="10161"/>
                    <a:pt x="217" y="0"/>
                  </a:cubicBezTo>
                  <a:lnTo>
                    <a:pt x="121991" y="0"/>
                  </a:lnTo>
                  <a:lnTo>
                    <a:pt x="121971" y="0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25" name="Free-form: Shape 29">
              <a:extLst>
                <a:ext uri="{FF2B5EF4-FFF2-40B4-BE49-F238E27FC236}">
                  <a16:creationId xmlns:a16="http://schemas.microsoft.com/office/drawing/2014/main" id="{6A6A5206-47B4-BD13-B841-4FF6B6BACE69}"/>
                </a:ext>
              </a:extLst>
            </p:cNvPr>
            <p:cNvSpPr/>
            <p:nvPr/>
          </p:nvSpPr>
          <p:spPr>
            <a:xfrm>
              <a:off x="10771643" y="412176"/>
              <a:ext cx="495867" cy="366402"/>
            </a:xfrm>
            <a:custGeom>
              <a:avLst/>
              <a:gdLst>
                <a:gd name="connsiteX0" fmla="*/ 10420 w 495867"/>
                <a:gd name="connsiteY0" fmla="*/ 28404 h 366402"/>
                <a:gd name="connsiteX1" fmla="*/ 50272 w 495867"/>
                <a:gd name="connsiteY1" fmla="*/ 45074 h 366402"/>
                <a:gd name="connsiteX2" fmla="*/ 323 w 495867"/>
                <a:gd name="connsiteY2" fmla="*/ 65545 h 366402"/>
                <a:gd name="connsiteX3" fmla="*/ 12007 w 495867"/>
                <a:gd name="connsiteY3" fmla="*/ 94050 h 366402"/>
                <a:gd name="connsiteX4" fmla="*/ 90450 w 495867"/>
                <a:gd name="connsiteY4" fmla="*/ 61882 h 366402"/>
                <a:gd name="connsiteX5" fmla="*/ 131553 w 495867"/>
                <a:gd name="connsiteY5" fmla="*/ 79070 h 366402"/>
                <a:gd name="connsiteX6" fmla="*/ 81603 w 495867"/>
                <a:gd name="connsiteY6" fmla="*/ 99569 h 366402"/>
                <a:gd name="connsiteX7" fmla="*/ 93294 w 495867"/>
                <a:gd name="connsiteY7" fmla="*/ 128048 h 366402"/>
                <a:gd name="connsiteX8" fmla="*/ 171729 w 495867"/>
                <a:gd name="connsiteY8" fmla="*/ 95879 h 366402"/>
                <a:gd name="connsiteX9" fmla="*/ 212897 w 495867"/>
                <a:gd name="connsiteY9" fmla="*/ 113114 h 366402"/>
                <a:gd name="connsiteX10" fmla="*/ 90086 w 495867"/>
                <a:gd name="connsiteY10" fmla="*/ 163481 h 366402"/>
                <a:gd name="connsiteX11" fmla="*/ 11887 w 495867"/>
                <a:gd name="connsiteY11" fmla="*/ 130759 h 366402"/>
                <a:gd name="connsiteX12" fmla="*/ 0 w 495867"/>
                <a:gd name="connsiteY12" fmla="*/ 159183 h 366402"/>
                <a:gd name="connsiteX13" fmla="*/ 49797 w 495867"/>
                <a:gd name="connsiteY13" fmla="*/ 180011 h 366402"/>
                <a:gd name="connsiteX14" fmla="*/ 9842 w 495867"/>
                <a:gd name="connsiteY14" fmla="*/ 196387 h 366402"/>
                <a:gd name="connsiteX15" fmla="*/ 21514 w 495867"/>
                <a:gd name="connsiteY15" fmla="*/ 224887 h 366402"/>
                <a:gd name="connsiteX16" fmla="*/ 61486 w 495867"/>
                <a:gd name="connsiteY16" fmla="*/ 208496 h 366402"/>
                <a:gd name="connsiteX17" fmla="*/ 40653 w 495867"/>
                <a:gd name="connsiteY17" fmla="*/ 258293 h 366402"/>
                <a:gd name="connsiteX18" fmla="*/ 69075 w 495867"/>
                <a:gd name="connsiteY18" fmla="*/ 270180 h 366402"/>
                <a:gd name="connsiteX19" fmla="*/ 101778 w 495867"/>
                <a:gd name="connsiteY19" fmla="*/ 191961 h 366402"/>
                <a:gd name="connsiteX20" fmla="*/ 143009 w 495867"/>
                <a:gd name="connsiteY20" fmla="*/ 175077 h 366402"/>
                <a:gd name="connsiteX21" fmla="*/ 122173 w 495867"/>
                <a:gd name="connsiteY21" fmla="*/ 224867 h 366402"/>
                <a:gd name="connsiteX22" fmla="*/ 150597 w 495867"/>
                <a:gd name="connsiteY22" fmla="*/ 236741 h 366402"/>
                <a:gd name="connsiteX23" fmla="*/ 183300 w 495867"/>
                <a:gd name="connsiteY23" fmla="*/ 158540 h 366402"/>
                <a:gd name="connsiteX24" fmla="*/ 224594 w 495867"/>
                <a:gd name="connsiteY24" fmla="*/ 141593 h 366402"/>
                <a:gd name="connsiteX25" fmla="*/ 173362 w 495867"/>
                <a:gd name="connsiteY25" fmla="*/ 264065 h 366402"/>
                <a:gd name="connsiteX26" fmla="*/ 94927 w 495867"/>
                <a:gd name="connsiteY26" fmla="*/ 296235 h 366402"/>
                <a:gd name="connsiteX27" fmla="*/ 106623 w 495867"/>
                <a:gd name="connsiteY27" fmla="*/ 324733 h 366402"/>
                <a:gd name="connsiteX28" fmla="*/ 156554 w 495867"/>
                <a:gd name="connsiteY28" fmla="*/ 304236 h 366402"/>
                <a:gd name="connsiteX29" fmla="*/ 139884 w 495867"/>
                <a:gd name="connsiteY29" fmla="*/ 344095 h 366402"/>
                <a:gd name="connsiteX30" fmla="*/ 168301 w 495867"/>
                <a:gd name="connsiteY30" fmla="*/ 355982 h 366402"/>
                <a:gd name="connsiteX31" fmla="*/ 184976 w 495867"/>
                <a:gd name="connsiteY31" fmla="*/ 316123 h 366402"/>
                <a:gd name="connsiteX32" fmla="*/ 205449 w 495867"/>
                <a:gd name="connsiteY32" fmla="*/ 366066 h 366402"/>
                <a:gd name="connsiteX33" fmla="*/ 233954 w 495867"/>
                <a:gd name="connsiteY33" fmla="*/ 354388 h 366402"/>
                <a:gd name="connsiteX34" fmla="*/ 201785 w 495867"/>
                <a:gd name="connsiteY34" fmla="*/ 275953 h 366402"/>
                <a:gd name="connsiteX35" fmla="*/ 218975 w 495867"/>
                <a:gd name="connsiteY35" fmla="*/ 234850 h 366402"/>
                <a:gd name="connsiteX36" fmla="*/ 239453 w 495867"/>
                <a:gd name="connsiteY36" fmla="*/ 284780 h 366402"/>
                <a:gd name="connsiteX37" fmla="*/ 267952 w 495867"/>
                <a:gd name="connsiteY37" fmla="*/ 273089 h 366402"/>
                <a:gd name="connsiteX38" fmla="*/ 235789 w 495867"/>
                <a:gd name="connsiteY38" fmla="*/ 194654 h 366402"/>
                <a:gd name="connsiteX39" fmla="*/ 253011 w 495867"/>
                <a:gd name="connsiteY39" fmla="*/ 153481 h 366402"/>
                <a:gd name="connsiteX40" fmla="*/ 303386 w 495867"/>
                <a:gd name="connsiteY40" fmla="*/ 276289 h 366402"/>
                <a:gd name="connsiteX41" fmla="*/ 270656 w 495867"/>
                <a:gd name="connsiteY41" fmla="*/ 354508 h 366402"/>
                <a:gd name="connsiteX42" fmla="*/ 299080 w 495867"/>
                <a:gd name="connsiteY42" fmla="*/ 366403 h 366402"/>
                <a:gd name="connsiteX43" fmla="*/ 319895 w 495867"/>
                <a:gd name="connsiteY43" fmla="*/ 316606 h 366402"/>
                <a:gd name="connsiteX44" fmla="*/ 336285 w 495867"/>
                <a:gd name="connsiteY44" fmla="*/ 356560 h 366402"/>
                <a:gd name="connsiteX45" fmla="*/ 364789 w 495867"/>
                <a:gd name="connsiteY45" fmla="*/ 344875 h 366402"/>
                <a:gd name="connsiteX46" fmla="*/ 348393 w 495867"/>
                <a:gd name="connsiteY46" fmla="*/ 304915 h 366402"/>
                <a:gd name="connsiteX47" fmla="*/ 398190 w 495867"/>
                <a:gd name="connsiteY47" fmla="*/ 325750 h 366402"/>
                <a:gd name="connsiteX48" fmla="*/ 410085 w 495867"/>
                <a:gd name="connsiteY48" fmla="*/ 297326 h 366402"/>
                <a:gd name="connsiteX49" fmla="*/ 331865 w 495867"/>
                <a:gd name="connsiteY49" fmla="*/ 264605 h 366402"/>
                <a:gd name="connsiteX50" fmla="*/ 314954 w 495867"/>
                <a:gd name="connsiteY50" fmla="*/ 223394 h 366402"/>
                <a:gd name="connsiteX51" fmla="*/ 364772 w 495867"/>
                <a:gd name="connsiteY51" fmla="*/ 244228 h 366402"/>
                <a:gd name="connsiteX52" fmla="*/ 376639 w 495867"/>
                <a:gd name="connsiteY52" fmla="*/ 215806 h 366402"/>
                <a:gd name="connsiteX53" fmla="*/ 298445 w 495867"/>
                <a:gd name="connsiteY53" fmla="*/ 183103 h 366402"/>
                <a:gd name="connsiteX54" fmla="*/ 281516 w 495867"/>
                <a:gd name="connsiteY54" fmla="*/ 141815 h 366402"/>
                <a:gd name="connsiteX55" fmla="*/ 403971 w 495867"/>
                <a:gd name="connsiteY55" fmla="*/ 193021 h 366402"/>
                <a:gd name="connsiteX56" fmla="*/ 436133 w 495867"/>
                <a:gd name="connsiteY56" fmla="*/ 271451 h 366402"/>
                <a:gd name="connsiteX57" fmla="*/ 464618 w 495867"/>
                <a:gd name="connsiteY57" fmla="*/ 259780 h 366402"/>
                <a:gd name="connsiteX58" fmla="*/ 444140 w 495867"/>
                <a:gd name="connsiteY58" fmla="*/ 209830 h 366402"/>
                <a:gd name="connsiteX59" fmla="*/ 483994 w 495867"/>
                <a:gd name="connsiteY59" fmla="*/ 226505 h 366402"/>
                <a:gd name="connsiteX60" fmla="*/ 495868 w 495867"/>
                <a:gd name="connsiteY60" fmla="*/ 198101 h 366402"/>
                <a:gd name="connsiteX61" fmla="*/ 22307 w 495867"/>
                <a:gd name="connsiteY61" fmla="*/ 0 h 366402"/>
                <a:gd name="connsiteX62" fmla="*/ 10420 w 495867"/>
                <a:gd name="connsiteY62" fmla="*/ 28404 h 3664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</a:cxnLst>
              <a:rect l="l" t="t" r="r" b="b"/>
              <a:pathLst>
                <a:path w="495867" h="366402">
                  <a:moveTo>
                    <a:pt x="10420" y="28404"/>
                  </a:moveTo>
                  <a:lnTo>
                    <a:pt x="50272" y="45074"/>
                  </a:lnTo>
                  <a:lnTo>
                    <a:pt x="323" y="65545"/>
                  </a:lnTo>
                  <a:lnTo>
                    <a:pt x="12007" y="94050"/>
                  </a:lnTo>
                  <a:lnTo>
                    <a:pt x="90450" y="61882"/>
                  </a:lnTo>
                  <a:lnTo>
                    <a:pt x="131553" y="79070"/>
                  </a:lnTo>
                  <a:lnTo>
                    <a:pt x="81603" y="99569"/>
                  </a:lnTo>
                  <a:lnTo>
                    <a:pt x="93294" y="128048"/>
                  </a:lnTo>
                  <a:lnTo>
                    <a:pt x="171729" y="95879"/>
                  </a:lnTo>
                  <a:lnTo>
                    <a:pt x="212897" y="113114"/>
                  </a:lnTo>
                  <a:lnTo>
                    <a:pt x="90086" y="163481"/>
                  </a:lnTo>
                  <a:lnTo>
                    <a:pt x="11887" y="130759"/>
                  </a:lnTo>
                  <a:lnTo>
                    <a:pt x="0" y="159183"/>
                  </a:lnTo>
                  <a:lnTo>
                    <a:pt x="49797" y="180011"/>
                  </a:lnTo>
                  <a:lnTo>
                    <a:pt x="9842" y="196387"/>
                  </a:lnTo>
                  <a:lnTo>
                    <a:pt x="21514" y="224887"/>
                  </a:lnTo>
                  <a:lnTo>
                    <a:pt x="61486" y="208496"/>
                  </a:lnTo>
                  <a:lnTo>
                    <a:pt x="40653" y="258293"/>
                  </a:lnTo>
                  <a:lnTo>
                    <a:pt x="69075" y="270180"/>
                  </a:lnTo>
                  <a:lnTo>
                    <a:pt x="101778" y="191961"/>
                  </a:lnTo>
                  <a:lnTo>
                    <a:pt x="143009" y="175077"/>
                  </a:lnTo>
                  <a:lnTo>
                    <a:pt x="122173" y="224867"/>
                  </a:lnTo>
                  <a:lnTo>
                    <a:pt x="150597" y="236741"/>
                  </a:lnTo>
                  <a:lnTo>
                    <a:pt x="183300" y="158540"/>
                  </a:lnTo>
                  <a:lnTo>
                    <a:pt x="224594" y="141593"/>
                  </a:lnTo>
                  <a:lnTo>
                    <a:pt x="173362" y="264065"/>
                  </a:lnTo>
                  <a:lnTo>
                    <a:pt x="94927" y="296235"/>
                  </a:lnTo>
                  <a:lnTo>
                    <a:pt x="106623" y="324733"/>
                  </a:lnTo>
                  <a:lnTo>
                    <a:pt x="156554" y="304236"/>
                  </a:lnTo>
                  <a:lnTo>
                    <a:pt x="139884" y="344095"/>
                  </a:lnTo>
                  <a:lnTo>
                    <a:pt x="168301" y="355982"/>
                  </a:lnTo>
                  <a:lnTo>
                    <a:pt x="184976" y="316123"/>
                  </a:lnTo>
                  <a:lnTo>
                    <a:pt x="205449" y="366066"/>
                  </a:lnTo>
                  <a:lnTo>
                    <a:pt x="233954" y="354388"/>
                  </a:lnTo>
                  <a:lnTo>
                    <a:pt x="201785" y="275953"/>
                  </a:lnTo>
                  <a:lnTo>
                    <a:pt x="218975" y="234850"/>
                  </a:lnTo>
                  <a:lnTo>
                    <a:pt x="239453" y="284780"/>
                  </a:lnTo>
                  <a:lnTo>
                    <a:pt x="267952" y="273089"/>
                  </a:lnTo>
                  <a:lnTo>
                    <a:pt x="235789" y="194654"/>
                  </a:lnTo>
                  <a:lnTo>
                    <a:pt x="253011" y="153481"/>
                  </a:lnTo>
                  <a:lnTo>
                    <a:pt x="303386" y="276289"/>
                  </a:lnTo>
                  <a:lnTo>
                    <a:pt x="270656" y="354508"/>
                  </a:lnTo>
                  <a:lnTo>
                    <a:pt x="299080" y="366403"/>
                  </a:lnTo>
                  <a:lnTo>
                    <a:pt x="319895" y="316606"/>
                  </a:lnTo>
                  <a:lnTo>
                    <a:pt x="336285" y="356560"/>
                  </a:lnTo>
                  <a:lnTo>
                    <a:pt x="364789" y="344875"/>
                  </a:lnTo>
                  <a:lnTo>
                    <a:pt x="348393" y="304915"/>
                  </a:lnTo>
                  <a:lnTo>
                    <a:pt x="398190" y="325750"/>
                  </a:lnTo>
                  <a:lnTo>
                    <a:pt x="410085" y="297326"/>
                  </a:lnTo>
                  <a:lnTo>
                    <a:pt x="331865" y="264605"/>
                  </a:lnTo>
                  <a:lnTo>
                    <a:pt x="314954" y="223394"/>
                  </a:lnTo>
                  <a:lnTo>
                    <a:pt x="364772" y="244228"/>
                  </a:lnTo>
                  <a:lnTo>
                    <a:pt x="376639" y="215806"/>
                  </a:lnTo>
                  <a:lnTo>
                    <a:pt x="298445" y="183103"/>
                  </a:lnTo>
                  <a:lnTo>
                    <a:pt x="281516" y="141815"/>
                  </a:lnTo>
                  <a:lnTo>
                    <a:pt x="403971" y="193021"/>
                  </a:lnTo>
                  <a:lnTo>
                    <a:pt x="436133" y="271451"/>
                  </a:lnTo>
                  <a:lnTo>
                    <a:pt x="464618" y="259780"/>
                  </a:lnTo>
                  <a:lnTo>
                    <a:pt x="444140" y="209830"/>
                  </a:lnTo>
                  <a:lnTo>
                    <a:pt x="483994" y="226505"/>
                  </a:lnTo>
                  <a:lnTo>
                    <a:pt x="495868" y="198101"/>
                  </a:lnTo>
                  <a:lnTo>
                    <a:pt x="22307" y="0"/>
                  </a:lnTo>
                  <a:lnTo>
                    <a:pt x="10420" y="28404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9218150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2">
    <p:bg>
      <p:bgPr>
        <a:solidFill>
          <a:srgbClr val="EFEF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0DB878-8E84-426A-BEF0-AF1AAFA1F9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9349" y="909918"/>
            <a:ext cx="6504785" cy="986957"/>
          </a:xfrm>
        </p:spPr>
        <p:txBody>
          <a:bodyPr/>
          <a:lstStyle/>
          <a:p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E996DCA-8E68-4F4A-A4A6-ACE6BC7F24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408733-3F8E-45BE-8526-0E0F500B8042}" type="datetimeFigureOut">
              <a:rPr lang="fi-FI" smtClean="0"/>
              <a:t>26.2.2025</a:t>
            </a:fld>
            <a:endParaRPr lang="fi-FI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9DC7B94-042D-44C2-B7B2-1128AAFA57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BFF758F-2E86-4270-85EA-931D55C926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60B98-140E-4345-B1A3-2A7247C42973}" type="slidenum">
              <a:rPr lang="fi-FI" smtClean="0"/>
              <a:t>‹#›</a:t>
            </a:fld>
            <a:endParaRPr lang="fi-FI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6A70E49B-6DEA-CFFC-1B20-5563A27191AA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758825" y="2433638"/>
            <a:ext cx="6504617" cy="3743325"/>
          </a:xfrm>
        </p:spPr>
        <p:txBody>
          <a:bodyPr/>
          <a:lstStyle>
            <a:lvl1pPr>
              <a:spcBef>
                <a:spcPts val="1000"/>
              </a:spcBef>
              <a:defRPr/>
            </a:lvl1pPr>
            <a:lvl2pPr marL="612775" indent="-225425">
              <a:spcBef>
                <a:spcPts val="1000"/>
              </a:spcBef>
              <a:tabLst/>
              <a:defRPr/>
            </a:lvl2pPr>
            <a:lvl3pPr>
              <a:spcBef>
                <a:spcPts val="1000"/>
              </a:spcBef>
              <a:defRPr/>
            </a:lvl3pPr>
            <a:lvl4pPr>
              <a:spcBef>
                <a:spcPts val="1000"/>
              </a:spcBef>
              <a:defRPr/>
            </a:lvl4pPr>
            <a:lvl5pPr>
              <a:spcBef>
                <a:spcPts val="1000"/>
              </a:spcBef>
              <a:defRPr/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27F4FBC1-74F7-81A7-3A61-CF51F4651CEF}"/>
              </a:ext>
            </a:extLst>
          </p:cNvPr>
          <p:cNvSpPr>
            <a:spLocks noGrp="1"/>
          </p:cNvSpPr>
          <p:nvPr>
            <p:ph type="body" idx="14"/>
          </p:nvPr>
        </p:nvSpPr>
        <p:spPr>
          <a:xfrm>
            <a:off x="381829" y="223392"/>
            <a:ext cx="4853081" cy="380440"/>
          </a:xfrm>
        </p:spPr>
        <p:txBody>
          <a:bodyPr anchor="ctr" anchorCtr="0"/>
          <a:lstStyle>
            <a:lvl1pPr marL="0" indent="0">
              <a:buNone/>
              <a:defRPr lang="en-GB" sz="900" b="1" kern="1200" cap="all" spc="70" baseline="0" dirty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endParaRPr lang="en-US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E40137D3-7C78-DED5-C9BE-AA967F00DD19}"/>
              </a:ext>
            </a:extLst>
          </p:cNvPr>
          <p:cNvGrpSpPr/>
          <p:nvPr userDrawn="1"/>
        </p:nvGrpSpPr>
        <p:grpSpPr>
          <a:xfrm>
            <a:off x="10771643" y="268691"/>
            <a:ext cx="1038415" cy="509887"/>
            <a:chOff x="10771643" y="268691"/>
            <a:chExt cx="1038415" cy="509887"/>
          </a:xfrm>
          <a:solidFill>
            <a:schemeClr val="tx1"/>
          </a:solidFill>
        </p:grpSpPr>
        <p:sp>
          <p:nvSpPr>
            <p:cNvPr id="10" name="Free-form: Shape 14">
              <a:extLst>
                <a:ext uri="{FF2B5EF4-FFF2-40B4-BE49-F238E27FC236}">
                  <a16:creationId xmlns:a16="http://schemas.microsoft.com/office/drawing/2014/main" id="{22376737-5ED8-0D5B-6E56-098BFFD729A3}"/>
                </a:ext>
              </a:extLst>
            </p:cNvPr>
            <p:cNvSpPr/>
            <p:nvPr/>
          </p:nvSpPr>
          <p:spPr>
            <a:xfrm>
              <a:off x="11404265" y="378815"/>
              <a:ext cx="122233" cy="122054"/>
            </a:xfrm>
            <a:custGeom>
              <a:avLst/>
              <a:gdLst>
                <a:gd name="connsiteX0" fmla="*/ 61285 w 122233"/>
                <a:gd name="connsiteY0" fmla="*/ 122054 h 122054"/>
                <a:gd name="connsiteX1" fmla="*/ 0 w 122233"/>
                <a:gd name="connsiteY1" fmla="*/ 60948 h 122054"/>
                <a:gd name="connsiteX2" fmla="*/ 61285 w 122233"/>
                <a:gd name="connsiteY2" fmla="*/ 0 h 122054"/>
                <a:gd name="connsiteX3" fmla="*/ 122233 w 122233"/>
                <a:gd name="connsiteY3" fmla="*/ 60948 h 122054"/>
                <a:gd name="connsiteX4" fmla="*/ 61285 w 122233"/>
                <a:gd name="connsiteY4" fmla="*/ 122054 h 122054"/>
                <a:gd name="connsiteX5" fmla="*/ 61285 w 122233"/>
                <a:gd name="connsiteY5" fmla="*/ 95562 h 122054"/>
                <a:gd name="connsiteX6" fmla="*/ 92692 w 122233"/>
                <a:gd name="connsiteY6" fmla="*/ 60928 h 122054"/>
                <a:gd name="connsiteX7" fmla="*/ 61285 w 122233"/>
                <a:gd name="connsiteY7" fmla="*/ 26289 h 122054"/>
                <a:gd name="connsiteX8" fmla="*/ 29693 w 122233"/>
                <a:gd name="connsiteY8" fmla="*/ 60928 h 122054"/>
                <a:gd name="connsiteX9" fmla="*/ 61285 w 122233"/>
                <a:gd name="connsiteY9" fmla="*/ 95562 h 1220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22233" h="122054">
                  <a:moveTo>
                    <a:pt x="61285" y="122054"/>
                  </a:moveTo>
                  <a:cubicBezTo>
                    <a:pt x="27503" y="122054"/>
                    <a:pt x="0" y="96761"/>
                    <a:pt x="0" y="60948"/>
                  </a:cubicBezTo>
                  <a:cubicBezTo>
                    <a:pt x="0" y="25133"/>
                    <a:pt x="27503" y="0"/>
                    <a:pt x="61285" y="0"/>
                  </a:cubicBezTo>
                  <a:cubicBezTo>
                    <a:pt x="95068" y="0"/>
                    <a:pt x="122233" y="25114"/>
                    <a:pt x="122233" y="60948"/>
                  </a:cubicBezTo>
                  <a:cubicBezTo>
                    <a:pt x="122233" y="96781"/>
                    <a:pt x="95068" y="122054"/>
                    <a:pt x="61285" y="122054"/>
                  </a:cubicBezTo>
                  <a:close/>
                  <a:moveTo>
                    <a:pt x="61285" y="95562"/>
                  </a:moveTo>
                  <a:cubicBezTo>
                    <a:pt x="80284" y="95562"/>
                    <a:pt x="92692" y="81821"/>
                    <a:pt x="92692" y="60928"/>
                  </a:cubicBezTo>
                  <a:cubicBezTo>
                    <a:pt x="92692" y="40030"/>
                    <a:pt x="80304" y="26289"/>
                    <a:pt x="61285" y="26289"/>
                  </a:cubicBezTo>
                  <a:cubicBezTo>
                    <a:pt x="42266" y="26289"/>
                    <a:pt x="29693" y="39694"/>
                    <a:pt x="29693" y="60928"/>
                  </a:cubicBezTo>
                  <a:cubicBezTo>
                    <a:pt x="29693" y="82156"/>
                    <a:pt x="41924" y="95562"/>
                    <a:pt x="61285" y="95562"/>
                  </a:cubicBez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11" name="Free-form: Shape 15">
              <a:extLst>
                <a:ext uri="{FF2B5EF4-FFF2-40B4-BE49-F238E27FC236}">
                  <a16:creationId xmlns:a16="http://schemas.microsoft.com/office/drawing/2014/main" id="{EC3F2ABF-677D-269A-ED95-34061856CC85}"/>
                </a:ext>
              </a:extLst>
            </p:cNvPr>
            <p:cNvSpPr/>
            <p:nvPr/>
          </p:nvSpPr>
          <p:spPr>
            <a:xfrm>
              <a:off x="11543311" y="404926"/>
              <a:ext cx="94404" cy="95763"/>
            </a:xfrm>
            <a:custGeom>
              <a:avLst/>
              <a:gdLst>
                <a:gd name="connsiteX0" fmla="*/ 94387 w 94404"/>
                <a:gd name="connsiteY0" fmla="*/ 94748 h 95763"/>
                <a:gd name="connsiteX1" fmla="*/ 65347 w 94404"/>
                <a:gd name="connsiteY1" fmla="*/ 94748 h 95763"/>
                <a:gd name="connsiteX2" fmla="*/ 65347 w 94404"/>
                <a:gd name="connsiteY2" fmla="*/ 81839 h 95763"/>
                <a:gd name="connsiteX3" fmla="*/ 36664 w 94404"/>
                <a:gd name="connsiteY3" fmla="*/ 95764 h 95763"/>
                <a:gd name="connsiteX4" fmla="*/ 0 w 94404"/>
                <a:gd name="connsiteY4" fmla="*/ 55352 h 95763"/>
                <a:gd name="connsiteX5" fmla="*/ 0 w 94404"/>
                <a:gd name="connsiteY5" fmla="*/ 0 h 95763"/>
                <a:gd name="connsiteX6" fmla="*/ 28861 w 94404"/>
                <a:gd name="connsiteY6" fmla="*/ 0 h 95763"/>
                <a:gd name="connsiteX7" fmla="*/ 28861 w 94404"/>
                <a:gd name="connsiteY7" fmla="*/ 51448 h 95763"/>
                <a:gd name="connsiteX8" fmla="*/ 47022 w 94404"/>
                <a:gd name="connsiteY8" fmla="*/ 71482 h 95763"/>
                <a:gd name="connsiteX9" fmla="*/ 65367 w 94404"/>
                <a:gd name="connsiteY9" fmla="*/ 51448 h 95763"/>
                <a:gd name="connsiteX10" fmla="*/ 65367 w 94404"/>
                <a:gd name="connsiteY10" fmla="*/ 0 h 95763"/>
                <a:gd name="connsiteX11" fmla="*/ 94405 w 94404"/>
                <a:gd name="connsiteY11" fmla="*/ 0 h 95763"/>
                <a:gd name="connsiteX12" fmla="*/ 94405 w 94404"/>
                <a:gd name="connsiteY12" fmla="*/ 94729 h 95763"/>
                <a:gd name="connsiteX13" fmla="*/ 94387 w 94404"/>
                <a:gd name="connsiteY13" fmla="*/ 94748 h 957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94404" h="95763">
                  <a:moveTo>
                    <a:pt x="94387" y="94748"/>
                  </a:moveTo>
                  <a:lnTo>
                    <a:pt x="65347" y="94748"/>
                  </a:lnTo>
                  <a:lnTo>
                    <a:pt x="65347" y="81839"/>
                  </a:lnTo>
                  <a:cubicBezTo>
                    <a:pt x="59569" y="89986"/>
                    <a:pt x="49390" y="95764"/>
                    <a:pt x="36664" y="95764"/>
                  </a:cubicBezTo>
                  <a:cubicBezTo>
                    <a:pt x="14757" y="95764"/>
                    <a:pt x="0" y="80644"/>
                    <a:pt x="0" y="55352"/>
                  </a:cubicBezTo>
                  <a:lnTo>
                    <a:pt x="0" y="0"/>
                  </a:lnTo>
                  <a:lnTo>
                    <a:pt x="28861" y="0"/>
                  </a:lnTo>
                  <a:lnTo>
                    <a:pt x="28861" y="51448"/>
                  </a:lnTo>
                  <a:cubicBezTo>
                    <a:pt x="28861" y="64357"/>
                    <a:pt x="36144" y="71482"/>
                    <a:pt x="47022" y="71482"/>
                  </a:cubicBezTo>
                  <a:cubicBezTo>
                    <a:pt x="57899" y="71482"/>
                    <a:pt x="65367" y="64357"/>
                    <a:pt x="65367" y="51448"/>
                  </a:cubicBezTo>
                  <a:lnTo>
                    <a:pt x="65367" y="0"/>
                  </a:lnTo>
                  <a:lnTo>
                    <a:pt x="94405" y="0"/>
                  </a:lnTo>
                  <a:lnTo>
                    <a:pt x="94405" y="94729"/>
                  </a:lnTo>
                  <a:lnTo>
                    <a:pt x="94387" y="94748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12" name="Free-form: Shape 16">
              <a:extLst>
                <a:ext uri="{FF2B5EF4-FFF2-40B4-BE49-F238E27FC236}">
                  <a16:creationId xmlns:a16="http://schemas.microsoft.com/office/drawing/2014/main" id="{C47ABF1F-66AD-B1B2-D4B0-57993B54250B}"/>
                </a:ext>
              </a:extLst>
            </p:cNvPr>
            <p:cNvSpPr/>
            <p:nvPr/>
          </p:nvSpPr>
          <p:spPr>
            <a:xfrm>
              <a:off x="11660264" y="374052"/>
              <a:ext cx="29039" cy="125621"/>
            </a:xfrm>
            <a:custGeom>
              <a:avLst/>
              <a:gdLst>
                <a:gd name="connsiteX0" fmla="*/ 0 w 29039"/>
                <a:gd name="connsiteY0" fmla="*/ 0 h 125621"/>
                <a:gd name="connsiteX1" fmla="*/ 29040 w 29039"/>
                <a:gd name="connsiteY1" fmla="*/ 0 h 125621"/>
                <a:gd name="connsiteX2" fmla="*/ 29040 w 29039"/>
                <a:gd name="connsiteY2" fmla="*/ 125622 h 125621"/>
                <a:gd name="connsiteX3" fmla="*/ 0 w 29039"/>
                <a:gd name="connsiteY3" fmla="*/ 125622 h 125621"/>
                <a:gd name="connsiteX4" fmla="*/ 0 w 29039"/>
                <a:gd name="connsiteY4" fmla="*/ 0 h 1256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9039" h="125621">
                  <a:moveTo>
                    <a:pt x="0" y="0"/>
                  </a:moveTo>
                  <a:lnTo>
                    <a:pt x="29040" y="0"/>
                  </a:lnTo>
                  <a:lnTo>
                    <a:pt x="29040" y="125622"/>
                  </a:lnTo>
                  <a:lnTo>
                    <a:pt x="0" y="125622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13" name="Free-form: Shape 17">
              <a:extLst>
                <a:ext uri="{FF2B5EF4-FFF2-40B4-BE49-F238E27FC236}">
                  <a16:creationId xmlns:a16="http://schemas.microsoft.com/office/drawing/2014/main" id="{349E6687-C605-BDE2-5B86-9B5F314ED363}"/>
                </a:ext>
              </a:extLst>
            </p:cNvPr>
            <p:cNvSpPr/>
            <p:nvPr/>
          </p:nvSpPr>
          <p:spPr>
            <a:xfrm>
              <a:off x="11711053" y="404926"/>
              <a:ext cx="94387" cy="95763"/>
            </a:xfrm>
            <a:custGeom>
              <a:avLst/>
              <a:gdLst>
                <a:gd name="connsiteX0" fmla="*/ 94369 w 94387"/>
                <a:gd name="connsiteY0" fmla="*/ 94748 h 95763"/>
                <a:gd name="connsiteX1" fmla="*/ 65349 w 94387"/>
                <a:gd name="connsiteY1" fmla="*/ 94748 h 95763"/>
                <a:gd name="connsiteX2" fmla="*/ 65349 w 94387"/>
                <a:gd name="connsiteY2" fmla="*/ 81839 h 95763"/>
                <a:gd name="connsiteX3" fmla="*/ 36666 w 94387"/>
                <a:gd name="connsiteY3" fmla="*/ 95764 h 95763"/>
                <a:gd name="connsiteX4" fmla="*/ 0 w 94387"/>
                <a:gd name="connsiteY4" fmla="*/ 55352 h 95763"/>
                <a:gd name="connsiteX5" fmla="*/ 0 w 94387"/>
                <a:gd name="connsiteY5" fmla="*/ 0 h 95763"/>
                <a:gd name="connsiteX6" fmla="*/ 28861 w 94387"/>
                <a:gd name="connsiteY6" fmla="*/ 0 h 95763"/>
                <a:gd name="connsiteX7" fmla="*/ 28861 w 94387"/>
                <a:gd name="connsiteY7" fmla="*/ 51448 h 95763"/>
                <a:gd name="connsiteX8" fmla="*/ 47022 w 94387"/>
                <a:gd name="connsiteY8" fmla="*/ 71482 h 95763"/>
                <a:gd name="connsiteX9" fmla="*/ 65367 w 94387"/>
                <a:gd name="connsiteY9" fmla="*/ 51448 h 95763"/>
                <a:gd name="connsiteX10" fmla="*/ 65367 w 94387"/>
                <a:gd name="connsiteY10" fmla="*/ 0 h 95763"/>
                <a:gd name="connsiteX11" fmla="*/ 94387 w 94387"/>
                <a:gd name="connsiteY11" fmla="*/ 0 h 95763"/>
                <a:gd name="connsiteX12" fmla="*/ 94387 w 94387"/>
                <a:gd name="connsiteY12" fmla="*/ 94729 h 95763"/>
                <a:gd name="connsiteX13" fmla="*/ 94369 w 94387"/>
                <a:gd name="connsiteY13" fmla="*/ 94748 h 957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94387" h="95763">
                  <a:moveTo>
                    <a:pt x="94369" y="94748"/>
                  </a:moveTo>
                  <a:lnTo>
                    <a:pt x="65349" y="94748"/>
                  </a:lnTo>
                  <a:lnTo>
                    <a:pt x="65349" y="81839"/>
                  </a:lnTo>
                  <a:cubicBezTo>
                    <a:pt x="59570" y="89986"/>
                    <a:pt x="49398" y="95764"/>
                    <a:pt x="36666" y="95764"/>
                  </a:cubicBezTo>
                  <a:cubicBezTo>
                    <a:pt x="14758" y="95764"/>
                    <a:pt x="0" y="80644"/>
                    <a:pt x="0" y="55352"/>
                  </a:cubicBezTo>
                  <a:lnTo>
                    <a:pt x="0" y="0"/>
                  </a:lnTo>
                  <a:lnTo>
                    <a:pt x="28861" y="0"/>
                  </a:lnTo>
                  <a:lnTo>
                    <a:pt x="28861" y="51448"/>
                  </a:lnTo>
                  <a:cubicBezTo>
                    <a:pt x="28861" y="64357"/>
                    <a:pt x="36170" y="71482"/>
                    <a:pt x="47022" y="71482"/>
                  </a:cubicBezTo>
                  <a:cubicBezTo>
                    <a:pt x="57881" y="71482"/>
                    <a:pt x="65367" y="64357"/>
                    <a:pt x="65367" y="51448"/>
                  </a:cubicBezTo>
                  <a:lnTo>
                    <a:pt x="65367" y="0"/>
                  </a:lnTo>
                  <a:lnTo>
                    <a:pt x="94387" y="0"/>
                  </a:lnTo>
                  <a:lnTo>
                    <a:pt x="94387" y="94729"/>
                  </a:lnTo>
                  <a:lnTo>
                    <a:pt x="94369" y="94748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14" name="Free-form: Shape 18">
              <a:extLst>
                <a:ext uri="{FF2B5EF4-FFF2-40B4-BE49-F238E27FC236}">
                  <a16:creationId xmlns:a16="http://schemas.microsoft.com/office/drawing/2014/main" id="{DD8E7CD6-D9A9-2E8C-509D-6467C7CF809A}"/>
                </a:ext>
              </a:extLst>
            </p:cNvPr>
            <p:cNvSpPr/>
            <p:nvPr/>
          </p:nvSpPr>
          <p:spPr>
            <a:xfrm>
              <a:off x="11408987" y="547714"/>
              <a:ext cx="85326" cy="122750"/>
            </a:xfrm>
            <a:custGeom>
              <a:avLst/>
              <a:gdLst>
                <a:gd name="connsiteX0" fmla="*/ 337 w 85326"/>
                <a:gd name="connsiteY0" fmla="*/ 101777 h 122750"/>
                <a:gd name="connsiteX1" fmla="*/ 31490 w 85326"/>
                <a:gd name="connsiteY1" fmla="*/ 71462 h 122750"/>
                <a:gd name="connsiteX2" fmla="*/ 53835 w 85326"/>
                <a:gd name="connsiteY2" fmla="*/ 37084 h 122750"/>
                <a:gd name="connsiteX3" fmla="*/ 41307 w 85326"/>
                <a:gd name="connsiteY3" fmla="*/ 24377 h 122750"/>
                <a:gd name="connsiteX4" fmla="*/ 27940 w 85326"/>
                <a:gd name="connsiteY4" fmla="*/ 42507 h 122750"/>
                <a:gd name="connsiteX5" fmla="*/ 0 w 85326"/>
                <a:gd name="connsiteY5" fmla="*/ 42507 h 122750"/>
                <a:gd name="connsiteX6" fmla="*/ 42660 w 85326"/>
                <a:gd name="connsiteY6" fmla="*/ 0 h 122750"/>
                <a:gd name="connsiteX7" fmla="*/ 83294 w 85326"/>
                <a:gd name="connsiteY7" fmla="*/ 35730 h 122750"/>
                <a:gd name="connsiteX8" fmla="*/ 56884 w 85326"/>
                <a:gd name="connsiteY8" fmla="*/ 81781 h 122750"/>
                <a:gd name="connsiteX9" fmla="*/ 39275 w 85326"/>
                <a:gd name="connsiteY9" fmla="*/ 99205 h 122750"/>
                <a:gd name="connsiteX10" fmla="*/ 85326 w 85326"/>
                <a:gd name="connsiteY10" fmla="*/ 99205 h 122750"/>
                <a:gd name="connsiteX11" fmla="*/ 85326 w 85326"/>
                <a:gd name="connsiteY11" fmla="*/ 122751 h 122750"/>
                <a:gd name="connsiteX12" fmla="*/ 337 w 85326"/>
                <a:gd name="connsiteY12" fmla="*/ 122751 h 122750"/>
                <a:gd name="connsiteX13" fmla="*/ 337 w 85326"/>
                <a:gd name="connsiteY13" fmla="*/ 101758 h 122750"/>
                <a:gd name="connsiteX14" fmla="*/ 337 w 85326"/>
                <a:gd name="connsiteY14" fmla="*/ 101777 h 122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85326" h="122750">
                  <a:moveTo>
                    <a:pt x="337" y="101777"/>
                  </a:moveTo>
                  <a:lnTo>
                    <a:pt x="31490" y="71462"/>
                  </a:lnTo>
                  <a:cubicBezTo>
                    <a:pt x="48235" y="55028"/>
                    <a:pt x="53835" y="46906"/>
                    <a:pt x="53835" y="37084"/>
                  </a:cubicBezTo>
                  <a:cubicBezTo>
                    <a:pt x="53835" y="29299"/>
                    <a:pt x="49931" y="24377"/>
                    <a:pt x="41307" y="24377"/>
                  </a:cubicBezTo>
                  <a:cubicBezTo>
                    <a:pt x="33180" y="24377"/>
                    <a:pt x="28283" y="30809"/>
                    <a:pt x="27940" y="42507"/>
                  </a:cubicBezTo>
                  <a:lnTo>
                    <a:pt x="0" y="42507"/>
                  </a:lnTo>
                  <a:cubicBezTo>
                    <a:pt x="515" y="12865"/>
                    <a:pt x="19818" y="0"/>
                    <a:pt x="42660" y="0"/>
                  </a:cubicBezTo>
                  <a:cubicBezTo>
                    <a:pt x="70766" y="0"/>
                    <a:pt x="83294" y="16434"/>
                    <a:pt x="83294" y="35730"/>
                  </a:cubicBezTo>
                  <a:cubicBezTo>
                    <a:pt x="83294" y="50971"/>
                    <a:pt x="76860" y="62318"/>
                    <a:pt x="56884" y="81781"/>
                  </a:cubicBezTo>
                  <a:lnTo>
                    <a:pt x="39275" y="99205"/>
                  </a:lnTo>
                  <a:lnTo>
                    <a:pt x="85326" y="99205"/>
                  </a:lnTo>
                  <a:lnTo>
                    <a:pt x="85326" y="122751"/>
                  </a:lnTo>
                  <a:lnTo>
                    <a:pt x="337" y="122751"/>
                  </a:lnTo>
                  <a:lnTo>
                    <a:pt x="337" y="101758"/>
                  </a:lnTo>
                  <a:lnTo>
                    <a:pt x="337" y="101777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15" name="Free-form: Shape 19">
              <a:extLst>
                <a:ext uri="{FF2B5EF4-FFF2-40B4-BE49-F238E27FC236}">
                  <a16:creationId xmlns:a16="http://schemas.microsoft.com/office/drawing/2014/main" id="{EB31692A-2712-87EC-6CEC-56FD4E327E4A}"/>
                </a:ext>
              </a:extLst>
            </p:cNvPr>
            <p:cNvSpPr/>
            <p:nvPr/>
          </p:nvSpPr>
          <p:spPr>
            <a:xfrm>
              <a:off x="11510226" y="547018"/>
              <a:ext cx="95162" cy="124363"/>
            </a:xfrm>
            <a:custGeom>
              <a:avLst/>
              <a:gdLst>
                <a:gd name="connsiteX0" fmla="*/ 47581 w 95162"/>
                <a:gd name="connsiteY0" fmla="*/ 0 h 124363"/>
                <a:gd name="connsiteX1" fmla="*/ 95163 w 95162"/>
                <a:gd name="connsiteY1" fmla="*/ 62019 h 124363"/>
                <a:gd name="connsiteX2" fmla="*/ 47581 w 95162"/>
                <a:gd name="connsiteY2" fmla="*/ 124364 h 124363"/>
                <a:gd name="connsiteX3" fmla="*/ 0 w 95162"/>
                <a:gd name="connsiteY3" fmla="*/ 62019 h 124363"/>
                <a:gd name="connsiteX4" fmla="*/ 47581 w 95162"/>
                <a:gd name="connsiteY4" fmla="*/ 0 h 124363"/>
                <a:gd name="connsiteX5" fmla="*/ 47581 w 95162"/>
                <a:gd name="connsiteY5" fmla="*/ 26809 h 124363"/>
                <a:gd name="connsiteX6" fmla="*/ 28442 w 95162"/>
                <a:gd name="connsiteY6" fmla="*/ 62001 h 124363"/>
                <a:gd name="connsiteX7" fmla="*/ 47581 w 95162"/>
                <a:gd name="connsiteY7" fmla="*/ 97535 h 124363"/>
                <a:gd name="connsiteX8" fmla="*/ 66721 w 95162"/>
                <a:gd name="connsiteY8" fmla="*/ 62001 h 124363"/>
                <a:gd name="connsiteX9" fmla="*/ 47581 w 95162"/>
                <a:gd name="connsiteY9" fmla="*/ 26809 h 124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95162" h="124363">
                  <a:moveTo>
                    <a:pt x="47581" y="0"/>
                  </a:moveTo>
                  <a:cubicBezTo>
                    <a:pt x="82798" y="0"/>
                    <a:pt x="95163" y="26149"/>
                    <a:pt x="95163" y="62019"/>
                  </a:cubicBezTo>
                  <a:cubicBezTo>
                    <a:pt x="95163" y="97891"/>
                    <a:pt x="82798" y="124364"/>
                    <a:pt x="47581" y="124364"/>
                  </a:cubicBezTo>
                  <a:cubicBezTo>
                    <a:pt x="12372" y="124364"/>
                    <a:pt x="0" y="98215"/>
                    <a:pt x="0" y="62019"/>
                  </a:cubicBezTo>
                  <a:cubicBezTo>
                    <a:pt x="0" y="25832"/>
                    <a:pt x="12364" y="0"/>
                    <a:pt x="47581" y="0"/>
                  </a:cubicBezTo>
                  <a:close/>
                  <a:moveTo>
                    <a:pt x="47581" y="26809"/>
                  </a:moveTo>
                  <a:cubicBezTo>
                    <a:pt x="30494" y="26809"/>
                    <a:pt x="28442" y="43243"/>
                    <a:pt x="28442" y="62001"/>
                  </a:cubicBezTo>
                  <a:cubicBezTo>
                    <a:pt x="28442" y="80764"/>
                    <a:pt x="30474" y="97535"/>
                    <a:pt x="47581" y="97535"/>
                  </a:cubicBezTo>
                  <a:cubicBezTo>
                    <a:pt x="64689" y="97535"/>
                    <a:pt x="66721" y="81445"/>
                    <a:pt x="66721" y="62001"/>
                  </a:cubicBezTo>
                  <a:cubicBezTo>
                    <a:pt x="66721" y="42563"/>
                    <a:pt x="64689" y="26809"/>
                    <a:pt x="47581" y="26809"/>
                  </a:cubicBez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16" name="Free-form: Shape 20">
              <a:extLst>
                <a:ext uri="{FF2B5EF4-FFF2-40B4-BE49-F238E27FC236}">
                  <a16:creationId xmlns:a16="http://schemas.microsoft.com/office/drawing/2014/main" id="{EBFB3356-F150-1E56-F919-B831F40BBE12}"/>
                </a:ext>
              </a:extLst>
            </p:cNvPr>
            <p:cNvSpPr/>
            <p:nvPr/>
          </p:nvSpPr>
          <p:spPr>
            <a:xfrm>
              <a:off x="11621287" y="547714"/>
              <a:ext cx="85326" cy="122750"/>
            </a:xfrm>
            <a:custGeom>
              <a:avLst/>
              <a:gdLst>
                <a:gd name="connsiteX0" fmla="*/ 337 w 85326"/>
                <a:gd name="connsiteY0" fmla="*/ 101777 h 122750"/>
                <a:gd name="connsiteX1" fmla="*/ 31489 w 85326"/>
                <a:gd name="connsiteY1" fmla="*/ 71462 h 122750"/>
                <a:gd name="connsiteX2" fmla="*/ 53834 w 85326"/>
                <a:gd name="connsiteY2" fmla="*/ 37084 h 122750"/>
                <a:gd name="connsiteX3" fmla="*/ 41307 w 85326"/>
                <a:gd name="connsiteY3" fmla="*/ 24377 h 122750"/>
                <a:gd name="connsiteX4" fmla="*/ 27940 w 85326"/>
                <a:gd name="connsiteY4" fmla="*/ 42507 h 122750"/>
                <a:gd name="connsiteX5" fmla="*/ 0 w 85326"/>
                <a:gd name="connsiteY5" fmla="*/ 42507 h 122750"/>
                <a:gd name="connsiteX6" fmla="*/ 42658 w 85326"/>
                <a:gd name="connsiteY6" fmla="*/ 0 h 122750"/>
                <a:gd name="connsiteX7" fmla="*/ 83293 w 85326"/>
                <a:gd name="connsiteY7" fmla="*/ 35730 h 122750"/>
                <a:gd name="connsiteX8" fmla="*/ 56884 w 85326"/>
                <a:gd name="connsiteY8" fmla="*/ 81781 h 122750"/>
                <a:gd name="connsiteX9" fmla="*/ 39274 w 85326"/>
                <a:gd name="connsiteY9" fmla="*/ 99205 h 122750"/>
                <a:gd name="connsiteX10" fmla="*/ 85326 w 85326"/>
                <a:gd name="connsiteY10" fmla="*/ 99205 h 122750"/>
                <a:gd name="connsiteX11" fmla="*/ 85326 w 85326"/>
                <a:gd name="connsiteY11" fmla="*/ 122751 h 122750"/>
                <a:gd name="connsiteX12" fmla="*/ 337 w 85326"/>
                <a:gd name="connsiteY12" fmla="*/ 122751 h 122750"/>
                <a:gd name="connsiteX13" fmla="*/ 337 w 85326"/>
                <a:gd name="connsiteY13" fmla="*/ 101758 h 122750"/>
                <a:gd name="connsiteX14" fmla="*/ 337 w 85326"/>
                <a:gd name="connsiteY14" fmla="*/ 101777 h 122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85326" h="122750">
                  <a:moveTo>
                    <a:pt x="337" y="101777"/>
                  </a:moveTo>
                  <a:lnTo>
                    <a:pt x="31489" y="71462"/>
                  </a:lnTo>
                  <a:cubicBezTo>
                    <a:pt x="48260" y="55028"/>
                    <a:pt x="53834" y="46906"/>
                    <a:pt x="53834" y="37084"/>
                  </a:cubicBezTo>
                  <a:cubicBezTo>
                    <a:pt x="53834" y="29299"/>
                    <a:pt x="49931" y="24377"/>
                    <a:pt x="41307" y="24377"/>
                  </a:cubicBezTo>
                  <a:cubicBezTo>
                    <a:pt x="33178" y="24377"/>
                    <a:pt x="28283" y="30809"/>
                    <a:pt x="27940" y="42507"/>
                  </a:cubicBezTo>
                  <a:lnTo>
                    <a:pt x="0" y="42507"/>
                  </a:lnTo>
                  <a:cubicBezTo>
                    <a:pt x="495" y="12865"/>
                    <a:pt x="19818" y="0"/>
                    <a:pt x="42658" y="0"/>
                  </a:cubicBezTo>
                  <a:cubicBezTo>
                    <a:pt x="70764" y="0"/>
                    <a:pt x="83293" y="16434"/>
                    <a:pt x="83293" y="35730"/>
                  </a:cubicBezTo>
                  <a:cubicBezTo>
                    <a:pt x="83293" y="50971"/>
                    <a:pt x="76860" y="62318"/>
                    <a:pt x="56884" y="81781"/>
                  </a:cubicBezTo>
                  <a:lnTo>
                    <a:pt x="39274" y="99205"/>
                  </a:lnTo>
                  <a:lnTo>
                    <a:pt x="85326" y="99205"/>
                  </a:lnTo>
                  <a:lnTo>
                    <a:pt x="85326" y="122751"/>
                  </a:lnTo>
                  <a:lnTo>
                    <a:pt x="337" y="122751"/>
                  </a:lnTo>
                  <a:lnTo>
                    <a:pt x="337" y="101758"/>
                  </a:lnTo>
                  <a:lnTo>
                    <a:pt x="337" y="101777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17" name="Free-form: Shape 21">
              <a:extLst>
                <a:ext uri="{FF2B5EF4-FFF2-40B4-BE49-F238E27FC236}">
                  <a16:creationId xmlns:a16="http://schemas.microsoft.com/office/drawing/2014/main" id="{F8D86560-4FFE-C36A-3537-9D33B4533099}"/>
                </a:ext>
              </a:extLst>
            </p:cNvPr>
            <p:cNvSpPr/>
            <p:nvPr/>
          </p:nvSpPr>
          <p:spPr>
            <a:xfrm>
              <a:off x="11722346" y="548071"/>
              <a:ext cx="87712" cy="123767"/>
            </a:xfrm>
            <a:custGeom>
              <a:avLst/>
              <a:gdLst>
                <a:gd name="connsiteX0" fmla="*/ 44196 w 87712"/>
                <a:gd name="connsiteY0" fmla="*/ 123768 h 123767"/>
                <a:gd name="connsiteX1" fmla="*/ 0 w 87712"/>
                <a:gd name="connsiteY1" fmla="*/ 81446 h 123767"/>
                <a:gd name="connsiteX2" fmla="*/ 13724 w 87712"/>
                <a:gd name="connsiteY2" fmla="*/ 42844 h 123767"/>
                <a:gd name="connsiteX3" fmla="*/ 42686 w 87712"/>
                <a:gd name="connsiteY3" fmla="*/ 0 h 123767"/>
                <a:gd name="connsiteX4" fmla="*/ 74353 w 87712"/>
                <a:gd name="connsiteY4" fmla="*/ 0 h 123767"/>
                <a:gd name="connsiteX5" fmla="*/ 43022 w 87712"/>
                <a:gd name="connsiteY5" fmla="*/ 44356 h 123767"/>
                <a:gd name="connsiteX6" fmla="*/ 51149 w 87712"/>
                <a:gd name="connsiteY6" fmla="*/ 43524 h 123767"/>
                <a:gd name="connsiteX7" fmla="*/ 87712 w 87712"/>
                <a:gd name="connsiteY7" fmla="*/ 82118 h 123767"/>
                <a:gd name="connsiteX8" fmla="*/ 44196 w 87712"/>
                <a:gd name="connsiteY8" fmla="*/ 123768 h 123767"/>
                <a:gd name="connsiteX9" fmla="*/ 27090 w 87712"/>
                <a:gd name="connsiteY9" fmla="*/ 82278 h 123767"/>
                <a:gd name="connsiteX10" fmla="*/ 44196 w 87712"/>
                <a:gd name="connsiteY10" fmla="*/ 99549 h 123767"/>
                <a:gd name="connsiteX11" fmla="*/ 60967 w 87712"/>
                <a:gd name="connsiteY11" fmla="*/ 82278 h 123767"/>
                <a:gd name="connsiteX12" fmla="*/ 44196 w 87712"/>
                <a:gd name="connsiteY12" fmla="*/ 65171 h 123767"/>
                <a:gd name="connsiteX13" fmla="*/ 27090 w 87712"/>
                <a:gd name="connsiteY13" fmla="*/ 82278 h 1237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87712" h="123767">
                  <a:moveTo>
                    <a:pt x="44196" y="123768"/>
                  </a:moveTo>
                  <a:cubicBezTo>
                    <a:pt x="17947" y="123768"/>
                    <a:pt x="0" y="106337"/>
                    <a:pt x="0" y="81446"/>
                  </a:cubicBezTo>
                  <a:cubicBezTo>
                    <a:pt x="0" y="69412"/>
                    <a:pt x="3907" y="57227"/>
                    <a:pt x="13724" y="42844"/>
                  </a:cubicBezTo>
                  <a:lnTo>
                    <a:pt x="42686" y="0"/>
                  </a:lnTo>
                  <a:lnTo>
                    <a:pt x="74353" y="0"/>
                  </a:lnTo>
                  <a:lnTo>
                    <a:pt x="43022" y="44356"/>
                  </a:lnTo>
                  <a:cubicBezTo>
                    <a:pt x="45728" y="43861"/>
                    <a:pt x="48439" y="43524"/>
                    <a:pt x="51149" y="43524"/>
                  </a:cubicBezTo>
                  <a:cubicBezTo>
                    <a:pt x="72143" y="43524"/>
                    <a:pt x="87712" y="57740"/>
                    <a:pt x="87712" y="82118"/>
                  </a:cubicBezTo>
                  <a:cubicBezTo>
                    <a:pt x="87712" y="106502"/>
                    <a:pt x="68910" y="123768"/>
                    <a:pt x="44196" y="123768"/>
                  </a:cubicBezTo>
                  <a:close/>
                  <a:moveTo>
                    <a:pt x="27090" y="82278"/>
                  </a:moveTo>
                  <a:cubicBezTo>
                    <a:pt x="27090" y="92774"/>
                    <a:pt x="33681" y="99549"/>
                    <a:pt x="44196" y="99549"/>
                  </a:cubicBezTo>
                  <a:cubicBezTo>
                    <a:pt x="54712" y="99549"/>
                    <a:pt x="60967" y="92774"/>
                    <a:pt x="60967" y="82278"/>
                  </a:cubicBezTo>
                  <a:cubicBezTo>
                    <a:pt x="60967" y="71780"/>
                    <a:pt x="54535" y="65171"/>
                    <a:pt x="44196" y="65171"/>
                  </a:cubicBezTo>
                  <a:cubicBezTo>
                    <a:pt x="33858" y="65171"/>
                    <a:pt x="27090" y="71946"/>
                    <a:pt x="27090" y="82278"/>
                  </a:cubicBez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18" name="Free-form: Shape 22">
              <a:extLst>
                <a:ext uri="{FF2B5EF4-FFF2-40B4-BE49-F238E27FC236}">
                  <a16:creationId xmlns:a16="http://schemas.microsoft.com/office/drawing/2014/main" id="{3E3E5E00-A94F-0D78-617D-4340909C7975}"/>
                </a:ext>
              </a:extLst>
            </p:cNvPr>
            <p:cNvSpPr/>
            <p:nvPr/>
          </p:nvSpPr>
          <p:spPr>
            <a:xfrm>
              <a:off x="10833011" y="332467"/>
              <a:ext cx="107651" cy="108190"/>
            </a:xfrm>
            <a:custGeom>
              <a:avLst/>
              <a:gdLst>
                <a:gd name="connsiteX0" fmla="*/ 85884 w 107651"/>
                <a:gd name="connsiteY0" fmla="*/ 108171 h 108190"/>
                <a:gd name="connsiteX1" fmla="*/ 0 w 107651"/>
                <a:gd name="connsiteY1" fmla="*/ 21690 h 108190"/>
                <a:gd name="connsiteX2" fmla="*/ 21850 w 107651"/>
                <a:gd name="connsiteY2" fmla="*/ 0 h 108190"/>
                <a:gd name="connsiteX3" fmla="*/ 107651 w 107651"/>
                <a:gd name="connsiteY3" fmla="*/ 86423 h 108190"/>
                <a:gd name="connsiteX4" fmla="*/ 85884 w 107651"/>
                <a:gd name="connsiteY4" fmla="*/ 108191 h 108190"/>
                <a:gd name="connsiteX5" fmla="*/ 85884 w 107651"/>
                <a:gd name="connsiteY5" fmla="*/ 108171 h 1081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7651" h="108190">
                  <a:moveTo>
                    <a:pt x="85884" y="108171"/>
                  </a:moveTo>
                  <a:lnTo>
                    <a:pt x="0" y="21690"/>
                  </a:lnTo>
                  <a:lnTo>
                    <a:pt x="21850" y="0"/>
                  </a:lnTo>
                  <a:lnTo>
                    <a:pt x="107651" y="86423"/>
                  </a:lnTo>
                  <a:cubicBezTo>
                    <a:pt x="99670" y="92754"/>
                    <a:pt x="92335" y="100044"/>
                    <a:pt x="85884" y="108191"/>
                  </a:cubicBezTo>
                  <a:lnTo>
                    <a:pt x="85884" y="108171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19" name="Free-form: Shape 23">
              <a:extLst>
                <a:ext uri="{FF2B5EF4-FFF2-40B4-BE49-F238E27FC236}">
                  <a16:creationId xmlns:a16="http://schemas.microsoft.com/office/drawing/2014/main" id="{F0DA3A75-3F35-277F-71B5-82B29511ED3C}"/>
                </a:ext>
              </a:extLst>
            </p:cNvPr>
            <p:cNvSpPr/>
            <p:nvPr/>
          </p:nvSpPr>
          <p:spPr>
            <a:xfrm>
              <a:off x="10913136" y="282097"/>
              <a:ext cx="74651" cy="124263"/>
            </a:xfrm>
            <a:custGeom>
              <a:avLst/>
              <a:gdLst>
                <a:gd name="connsiteX0" fmla="*/ 46172 w 74651"/>
                <a:gd name="connsiteY0" fmla="*/ 124263 h 124263"/>
                <a:gd name="connsiteX1" fmla="*/ 0 w 74651"/>
                <a:gd name="connsiteY1" fmla="*/ 11689 h 124263"/>
                <a:gd name="connsiteX2" fmla="*/ 28506 w 74651"/>
                <a:gd name="connsiteY2" fmla="*/ 0 h 124263"/>
                <a:gd name="connsiteX3" fmla="*/ 74652 w 74651"/>
                <a:gd name="connsiteY3" fmla="*/ 112534 h 124263"/>
                <a:gd name="connsiteX4" fmla="*/ 46172 w 74651"/>
                <a:gd name="connsiteY4" fmla="*/ 124243 h 124263"/>
                <a:gd name="connsiteX5" fmla="*/ 46172 w 74651"/>
                <a:gd name="connsiteY5" fmla="*/ 124263 h 124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4651" h="124263">
                  <a:moveTo>
                    <a:pt x="46172" y="124263"/>
                  </a:moveTo>
                  <a:lnTo>
                    <a:pt x="0" y="11689"/>
                  </a:lnTo>
                  <a:lnTo>
                    <a:pt x="28506" y="0"/>
                  </a:lnTo>
                  <a:lnTo>
                    <a:pt x="74652" y="112534"/>
                  </a:lnTo>
                  <a:cubicBezTo>
                    <a:pt x="64752" y="115360"/>
                    <a:pt x="55176" y="119266"/>
                    <a:pt x="46172" y="124243"/>
                  </a:cubicBezTo>
                  <a:lnTo>
                    <a:pt x="46172" y="124263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20" name="Free-form: Shape 24">
              <a:extLst>
                <a:ext uri="{FF2B5EF4-FFF2-40B4-BE49-F238E27FC236}">
                  <a16:creationId xmlns:a16="http://schemas.microsoft.com/office/drawing/2014/main" id="{B4707759-6370-DD60-FD60-28059D75B4AB}"/>
                </a:ext>
              </a:extLst>
            </p:cNvPr>
            <p:cNvSpPr/>
            <p:nvPr/>
          </p:nvSpPr>
          <p:spPr>
            <a:xfrm>
              <a:off x="11009858" y="268691"/>
              <a:ext cx="31210" cy="121575"/>
            </a:xfrm>
            <a:custGeom>
              <a:avLst/>
              <a:gdLst>
                <a:gd name="connsiteX0" fmla="*/ 0 w 31210"/>
                <a:gd name="connsiteY0" fmla="*/ 121576 h 121575"/>
                <a:gd name="connsiteX1" fmla="*/ 420 w 31210"/>
                <a:gd name="connsiteY1" fmla="*/ 0 h 121575"/>
                <a:gd name="connsiteX2" fmla="*/ 31210 w 31210"/>
                <a:gd name="connsiteY2" fmla="*/ 101 h 121575"/>
                <a:gd name="connsiteX3" fmla="*/ 30791 w 31210"/>
                <a:gd name="connsiteY3" fmla="*/ 121475 h 121575"/>
                <a:gd name="connsiteX4" fmla="*/ 0 w 31210"/>
                <a:gd name="connsiteY4" fmla="*/ 121558 h 121575"/>
                <a:gd name="connsiteX5" fmla="*/ 0 w 31210"/>
                <a:gd name="connsiteY5" fmla="*/ 121576 h 121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1210" h="121575">
                  <a:moveTo>
                    <a:pt x="0" y="121576"/>
                  </a:moveTo>
                  <a:lnTo>
                    <a:pt x="420" y="0"/>
                  </a:lnTo>
                  <a:lnTo>
                    <a:pt x="31210" y="101"/>
                  </a:lnTo>
                  <a:lnTo>
                    <a:pt x="30791" y="121475"/>
                  </a:lnTo>
                  <a:cubicBezTo>
                    <a:pt x="20454" y="120262"/>
                    <a:pt x="10142" y="120402"/>
                    <a:pt x="0" y="121558"/>
                  </a:cubicBezTo>
                  <a:lnTo>
                    <a:pt x="0" y="121576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21" name="Free-form: Shape 25">
              <a:extLst>
                <a:ext uri="{FF2B5EF4-FFF2-40B4-BE49-F238E27FC236}">
                  <a16:creationId xmlns:a16="http://schemas.microsoft.com/office/drawing/2014/main" id="{3346D094-1B02-95AC-3743-CC4B543C1746}"/>
                </a:ext>
              </a:extLst>
            </p:cNvPr>
            <p:cNvSpPr/>
            <p:nvPr/>
          </p:nvSpPr>
          <p:spPr>
            <a:xfrm>
              <a:off x="11062758" y="282695"/>
              <a:ext cx="75285" cy="123944"/>
            </a:xfrm>
            <a:custGeom>
              <a:avLst/>
              <a:gdLst>
                <a:gd name="connsiteX0" fmla="*/ 14580 w 75285"/>
                <a:gd name="connsiteY0" fmla="*/ 117113 h 123944"/>
                <a:gd name="connsiteX1" fmla="*/ 0 w 75285"/>
                <a:gd name="connsiteY1" fmla="*/ 112052 h 123944"/>
                <a:gd name="connsiteX2" fmla="*/ 46864 w 75285"/>
                <a:gd name="connsiteY2" fmla="*/ 0 h 123944"/>
                <a:gd name="connsiteX3" fmla="*/ 75285 w 75285"/>
                <a:gd name="connsiteY3" fmla="*/ 11887 h 123944"/>
                <a:gd name="connsiteX4" fmla="*/ 28423 w 75285"/>
                <a:gd name="connsiteY4" fmla="*/ 123944 h 123944"/>
                <a:gd name="connsiteX5" fmla="*/ 14580 w 75285"/>
                <a:gd name="connsiteY5" fmla="*/ 117113 h 1239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5285" h="123944">
                  <a:moveTo>
                    <a:pt x="14580" y="117113"/>
                  </a:moveTo>
                  <a:cubicBezTo>
                    <a:pt x="9760" y="115099"/>
                    <a:pt x="4904" y="113486"/>
                    <a:pt x="0" y="112052"/>
                  </a:cubicBezTo>
                  <a:lnTo>
                    <a:pt x="46864" y="0"/>
                  </a:lnTo>
                  <a:lnTo>
                    <a:pt x="75285" y="11887"/>
                  </a:lnTo>
                  <a:lnTo>
                    <a:pt x="28423" y="123944"/>
                  </a:lnTo>
                  <a:cubicBezTo>
                    <a:pt x="23978" y="121457"/>
                    <a:pt x="19399" y="119126"/>
                    <a:pt x="14580" y="117113"/>
                  </a:cubicBez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22" name="Free-form: Shape 26">
              <a:extLst>
                <a:ext uri="{FF2B5EF4-FFF2-40B4-BE49-F238E27FC236}">
                  <a16:creationId xmlns:a16="http://schemas.microsoft.com/office/drawing/2014/main" id="{DA5CD12E-55E1-352B-D7BB-15BC1A21B466}"/>
                </a:ext>
              </a:extLst>
            </p:cNvPr>
            <p:cNvSpPr/>
            <p:nvPr/>
          </p:nvSpPr>
          <p:spPr>
            <a:xfrm>
              <a:off x="11109944" y="333639"/>
              <a:ext cx="107829" cy="107519"/>
            </a:xfrm>
            <a:custGeom>
              <a:avLst/>
              <a:gdLst>
                <a:gd name="connsiteX0" fmla="*/ 0 w 107829"/>
                <a:gd name="connsiteY0" fmla="*/ 85529 h 107519"/>
                <a:gd name="connsiteX1" fmla="*/ 86125 w 107829"/>
                <a:gd name="connsiteY1" fmla="*/ 0 h 107519"/>
                <a:gd name="connsiteX2" fmla="*/ 107830 w 107829"/>
                <a:gd name="connsiteY2" fmla="*/ 21852 h 107519"/>
                <a:gd name="connsiteX3" fmla="*/ 21570 w 107829"/>
                <a:gd name="connsiteY3" fmla="*/ 107519 h 107519"/>
                <a:gd name="connsiteX4" fmla="*/ 0 w 107829"/>
                <a:gd name="connsiteY4" fmla="*/ 85529 h 1075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7829" h="107519">
                  <a:moveTo>
                    <a:pt x="0" y="85529"/>
                  </a:moveTo>
                  <a:lnTo>
                    <a:pt x="86125" y="0"/>
                  </a:lnTo>
                  <a:lnTo>
                    <a:pt x="107830" y="21852"/>
                  </a:lnTo>
                  <a:lnTo>
                    <a:pt x="21570" y="107519"/>
                  </a:lnTo>
                  <a:cubicBezTo>
                    <a:pt x="15277" y="99493"/>
                    <a:pt x="8127" y="92045"/>
                    <a:pt x="0" y="85529"/>
                  </a:cubicBez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23" name="Free-form: Shape 27">
              <a:extLst>
                <a:ext uri="{FF2B5EF4-FFF2-40B4-BE49-F238E27FC236}">
                  <a16:creationId xmlns:a16="http://schemas.microsoft.com/office/drawing/2014/main" id="{7D2DEACC-947D-5846-E24F-4783EB0197A1}"/>
                </a:ext>
              </a:extLst>
            </p:cNvPr>
            <p:cNvSpPr/>
            <p:nvPr/>
          </p:nvSpPr>
          <p:spPr>
            <a:xfrm>
              <a:off x="11143883" y="413787"/>
              <a:ext cx="124225" cy="74674"/>
            </a:xfrm>
            <a:custGeom>
              <a:avLst/>
              <a:gdLst>
                <a:gd name="connsiteX0" fmla="*/ 0 w 124225"/>
                <a:gd name="connsiteY0" fmla="*/ 46152 h 74674"/>
                <a:gd name="connsiteX1" fmla="*/ 112535 w 124225"/>
                <a:gd name="connsiteY1" fmla="*/ 0 h 74674"/>
                <a:gd name="connsiteX2" fmla="*/ 124226 w 124225"/>
                <a:gd name="connsiteY2" fmla="*/ 28505 h 74674"/>
                <a:gd name="connsiteX3" fmla="*/ 11652 w 124225"/>
                <a:gd name="connsiteY3" fmla="*/ 74675 h 74674"/>
                <a:gd name="connsiteX4" fmla="*/ 0 w 124225"/>
                <a:gd name="connsiteY4" fmla="*/ 46170 h 74674"/>
                <a:gd name="connsiteX5" fmla="*/ 0 w 124225"/>
                <a:gd name="connsiteY5" fmla="*/ 46152 h 74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4225" h="74674">
                  <a:moveTo>
                    <a:pt x="0" y="46152"/>
                  </a:moveTo>
                  <a:lnTo>
                    <a:pt x="112535" y="0"/>
                  </a:lnTo>
                  <a:lnTo>
                    <a:pt x="124226" y="28505"/>
                  </a:lnTo>
                  <a:lnTo>
                    <a:pt x="11652" y="74675"/>
                  </a:lnTo>
                  <a:cubicBezTo>
                    <a:pt x="8865" y="64757"/>
                    <a:pt x="4921" y="55193"/>
                    <a:pt x="0" y="46170"/>
                  </a:cubicBezTo>
                  <a:lnTo>
                    <a:pt x="0" y="46152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24" name="Free-form: Shape 28">
              <a:extLst>
                <a:ext uri="{FF2B5EF4-FFF2-40B4-BE49-F238E27FC236}">
                  <a16:creationId xmlns:a16="http://schemas.microsoft.com/office/drawing/2014/main" id="{4864CED0-9F1E-05FC-D66E-F4C6355ACA30}"/>
                </a:ext>
              </a:extLst>
            </p:cNvPr>
            <p:cNvSpPr/>
            <p:nvPr/>
          </p:nvSpPr>
          <p:spPr>
            <a:xfrm>
              <a:off x="11159541" y="510926"/>
              <a:ext cx="121990" cy="30790"/>
            </a:xfrm>
            <a:custGeom>
              <a:avLst/>
              <a:gdLst>
                <a:gd name="connsiteX0" fmla="*/ 121971 w 121990"/>
                <a:gd name="connsiteY0" fmla="*/ 0 h 30790"/>
                <a:gd name="connsiteX1" fmla="*/ 121870 w 121990"/>
                <a:gd name="connsiteY1" fmla="*/ 30791 h 30790"/>
                <a:gd name="connsiteX2" fmla="*/ 0 w 121990"/>
                <a:gd name="connsiteY2" fmla="*/ 30791 h 30790"/>
                <a:gd name="connsiteX3" fmla="*/ 217 w 121990"/>
                <a:gd name="connsiteY3" fmla="*/ 0 h 30790"/>
                <a:gd name="connsiteX4" fmla="*/ 121991 w 121990"/>
                <a:gd name="connsiteY4" fmla="*/ 0 h 30790"/>
                <a:gd name="connsiteX5" fmla="*/ 121971 w 121990"/>
                <a:gd name="connsiteY5" fmla="*/ 0 h 307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1990" h="30790">
                  <a:moveTo>
                    <a:pt x="121971" y="0"/>
                  </a:moveTo>
                  <a:lnTo>
                    <a:pt x="121870" y="30791"/>
                  </a:lnTo>
                  <a:lnTo>
                    <a:pt x="0" y="30791"/>
                  </a:lnTo>
                  <a:cubicBezTo>
                    <a:pt x="1252" y="20453"/>
                    <a:pt x="1289" y="10161"/>
                    <a:pt x="217" y="0"/>
                  </a:cubicBezTo>
                  <a:lnTo>
                    <a:pt x="121991" y="0"/>
                  </a:lnTo>
                  <a:lnTo>
                    <a:pt x="121971" y="0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25" name="Free-form: Shape 29">
              <a:extLst>
                <a:ext uri="{FF2B5EF4-FFF2-40B4-BE49-F238E27FC236}">
                  <a16:creationId xmlns:a16="http://schemas.microsoft.com/office/drawing/2014/main" id="{6A6A5206-47B4-BD13-B841-4FF6B6BACE69}"/>
                </a:ext>
              </a:extLst>
            </p:cNvPr>
            <p:cNvSpPr/>
            <p:nvPr/>
          </p:nvSpPr>
          <p:spPr>
            <a:xfrm>
              <a:off x="10771643" y="412176"/>
              <a:ext cx="495867" cy="366402"/>
            </a:xfrm>
            <a:custGeom>
              <a:avLst/>
              <a:gdLst>
                <a:gd name="connsiteX0" fmla="*/ 10420 w 495867"/>
                <a:gd name="connsiteY0" fmla="*/ 28404 h 366402"/>
                <a:gd name="connsiteX1" fmla="*/ 50272 w 495867"/>
                <a:gd name="connsiteY1" fmla="*/ 45074 h 366402"/>
                <a:gd name="connsiteX2" fmla="*/ 323 w 495867"/>
                <a:gd name="connsiteY2" fmla="*/ 65545 h 366402"/>
                <a:gd name="connsiteX3" fmla="*/ 12007 w 495867"/>
                <a:gd name="connsiteY3" fmla="*/ 94050 h 366402"/>
                <a:gd name="connsiteX4" fmla="*/ 90450 w 495867"/>
                <a:gd name="connsiteY4" fmla="*/ 61882 h 366402"/>
                <a:gd name="connsiteX5" fmla="*/ 131553 w 495867"/>
                <a:gd name="connsiteY5" fmla="*/ 79070 h 366402"/>
                <a:gd name="connsiteX6" fmla="*/ 81603 w 495867"/>
                <a:gd name="connsiteY6" fmla="*/ 99569 h 366402"/>
                <a:gd name="connsiteX7" fmla="*/ 93294 w 495867"/>
                <a:gd name="connsiteY7" fmla="*/ 128048 h 366402"/>
                <a:gd name="connsiteX8" fmla="*/ 171729 w 495867"/>
                <a:gd name="connsiteY8" fmla="*/ 95879 h 366402"/>
                <a:gd name="connsiteX9" fmla="*/ 212897 w 495867"/>
                <a:gd name="connsiteY9" fmla="*/ 113114 h 366402"/>
                <a:gd name="connsiteX10" fmla="*/ 90086 w 495867"/>
                <a:gd name="connsiteY10" fmla="*/ 163481 h 366402"/>
                <a:gd name="connsiteX11" fmla="*/ 11887 w 495867"/>
                <a:gd name="connsiteY11" fmla="*/ 130759 h 366402"/>
                <a:gd name="connsiteX12" fmla="*/ 0 w 495867"/>
                <a:gd name="connsiteY12" fmla="*/ 159183 h 366402"/>
                <a:gd name="connsiteX13" fmla="*/ 49797 w 495867"/>
                <a:gd name="connsiteY13" fmla="*/ 180011 h 366402"/>
                <a:gd name="connsiteX14" fmla="*/ 9842 w 495867"/>
                <a:gd name="connsiteY14" fmla="*/ 196387 h 366402"/>
                <a:gd name="connsiteX15" fmla="*/ 21514 w 495867"/>
                <a:gd name="connsiteY15" fmla="*/ 224887 h 366402"/>
                <a:gd name="connsiteX16" fmla="*/ 61486 w 495867"/>
                <a:gd name="connsiteY16" fmla="*/ 208496 h 366402"/>
                <a:gd name="connsiteX17" fmla="*/ 40653 w 495867"/>
                <a:gd name="connsiteY17" fmla="*/ 258293 h 366402"/>
                <a:gd name="connsiteX18" fmla="*/ 69075 w 495867"/>
                <a:gd name="connsiteY18" fmla="*/ 270180 h 366402"/>
                <a:gd name="connsiteX19" fmla="*/ 101778 w 495867"/>
                <a:gd name="connsiteY19" fmla="*/ 191961 h 366402"/>
                <a:gd name="connsiteX20" fmla="*/ 143009 w 495867"/>
                <a:gd name="connsiteY20" fmla="*/ 175077 h 366402"/>
                <a:gd name="connsiteX21" fmla="*/ 122173 w 495867"/>
                <a:gd name="connsiteY21" fmla="*/ 224867 h 366402"/>
                <a:gd name="connsiteX22" fmla="*/ 150597 w 495867"/>
                <a:gd name="connsiteY22" fmla="*/ 236741 h 366402"/>
                <a:gd name="connsiteX23" fmla="*/ 183300 w 495867"/>
                <a:gd name="connsiteY23" fmla="*/ 158540 h 366402"/>
                <a:gd name="connsiteX24" fmla="*/ 224594 w 495867"/>
                <a:gd name="connsiteY24" fmla="*/ 141593 h 366402"/>
                <a:gd name="connsiteX25" fmla="*/ 173362 w 495867"/>
                <a:gd name="connsiteY25" fmla="*/ 264065 h 366402"/>
                <a:gd name="connsiteX26" fmla="*/ 94927 w 495867"/>
                <a:gd name="connsiteY26" fmla="*/ 296235 h 366402"/>
                <a:gd name="connsiteX27" fmla="*/ 106623 w 495867"/>
                <a:gd name="connsiteY27" fmla="*/ 324733 h 366402"/>
                <a:gd name="connsiteX28" fmla="*/ 156554 w 495867"/>
                <a:gd name="connsiteY28" fmla="*/ 304236 h 366402"/>
                <a:gd name="connsiteX29" fmla="*/ 139884 w 495867"/>
                <a:gd name="connsiteY29" fmla="*/ 344095 h 366402"/>
                <a:gd name="connsiteX30" fmla="*/ 168301 w 495867"/>
                <a:gd name="connsiteY30" fmla="*/ 355982 h 366402"/>
                <a:gd name="connsiteX31" fmla="*/ 184976 w 495867"/>
                <a:gd name="connsiteY31" fmla="*/ 316123 h 366402"/>
                <a:gd name="connsiteX32" fmla="*/ 205449 w 495867"/>
                <a:gd name="connsiteY32" fmla="*/ 366066 h 366402"/>
                <a:gd name="connsiteX33" fmla="*/ 233954 w 495867"/>
                <a:gd name="connsiteY33" fmla="*/ 354388 h 366402"/>
                <a:gd name="connsiteX34" fmla="*/ 201785 w 495867"/>
                <a:gd name="connsiteY34" fmla="*/ 275953 h 366402"/>
                <a:gd name="connsiteX35" fmla="*/ 218975 w 495867"/>
                <a:gd name="connsiteY35" fmla="*/ 234850 h 366402"/>
                <a:gd name="connsiteX36" fmla="*/ 239453 w 495867"/>
                <a:gd name="connsiteY36" fmla="*/ 284780 h 366402"/>
                <a:gd name="connsiteX37" fmla="*/ 267952 w 495867"/>
                <a:gd name="connsiteY37" fmla="*/ 273089 h 366402"/>
                <a:gd name="connsiteX38" fmla="*/ 235789 w 495867"/>
                <a:gd name="connsiteY38" fmla="*/ 194654 h 366402"/>
                <a:gd name="connsiteX39" fmla="*/ 253011 w 495867"/>
                <a:gd name="connsiteY39" fmla="*/ 153481 h 366402"/>
                <a:gd name="connsiteX40" fmla="*/ 303386 w 495867"/>
                <a:gd name="connsiteY40" fmla="*/ 276289 h 366402"/>
                <a:gd name="connsiteX41" fmla="*/ 270656 w 495867"/>
                <a:gd name="connsiteY41" fmla="*/ 354508 h 366402"/>
                <a:gd name="connsiteX42" fmla="*/ 299080 w 495867"/>
                <a:gd name="connsiteY42" fmla="*/ 366403 h 366402"/>
                <a:gd name="connsiteX43" fmla="*/ 319895 w 495867"/>
                <a:gd name="connsiteY43" fmla="*/ 316606 h 366402"/>
                <a:gd name="connsiteX44" fmla="*/ 336285 w 495867"/>
                <a:gd name="connsiteY44" fmla="*/ 356560 h 366402"/>
                <a:gd name="connsiteX45" fmla="*/ 364789 w 495867"/>
                <a:gd name="connsiteY45" fmla="*/ 344875 h 366402"/>
                <a:gd name="connsiteX46" fmla="*/ 348393 w 495867"/>
                <a:gd name="connsiteY46" fmla="*/ 304915 h 366402"/>
                <a:gd name="connsiteX47" fmla="*/ 398190 w 495867"/>
                <a:gd name="connsiteY47" fmla="*/ 325750 h 366402"/>
                <a:gd name="connsiteX48" fmla="*/ 410085 w 495867"/>
                <a:gd name="connsiteY48" fmla="*/ 297326 h 366402"/>
                <a:gd name="connsiteX49" fmla="*/ 331865 w 495867"/>
                <a:gd name="connsiteY49" fmla="*/ 264605 h 366402"/>
                <a:gd name="connsiteX50" fmla="*/ 314954 w 495867"/>
                <a:gd name="connsiteY50" fmla="*/ 223394 h 366402"/>
                <a:gd name="connsiteX51" fmla="*/ 364772 w 495867"/>
                <a:gd name="connsiteY51" fmla="*/ 244228 h 366402"/>
                <a:gd name="connsiteX52" fmla="*/ 376639 w 495867"/>
                <a:gd name="connsiteY52" fmla="*/ 215806 h 366402"/>
                <a:gd name="connsiteX53" fmla="*/ 298445 w 495867"/>
                <a:gd name="connsiteY53" fmla="*/ 183103 h 366402"/>
                <a:gd name="connsiteX54" fmla="*/ 281516 w 495867"/>
                <a:gd name="connsiteY54" fmla="*/ 141815 h 366402"/>
                <a:gd name="connsiteX55" fmla="*/ 403971 w 495867"/>
                <a:gd name="connsiteY55" fmla="*/ 193021 h 366402"/>
                <a:gd name="connsiteX56" fmla="*/ 436133 w 495867"/>
                <a:gd name="connsiteY56" fmla="*/ 271451 h 366402"/>
                <a:gd name="connsiteX57" fmla="*/ 464618 w 495867"/>
                <a:gd name="connsiteY57" fmla="*/ 259780 h 366402"/>
                <a:gd name="connsiteX58" fmla="*/ 444140 w 495867"/>
                <a:gd name="connsiteY58" fmla="*/ 209830 h 366402"/>
                <a:gd name="connsiteX59" fmla="*/ 483994 w 495867"/>
                <a:gd name="connsiteY59" fmla="*/ 226505 h 366402"/>
                <a:gd name="connsiteX60" fmla="*/ 495868 w 495867"/>
                <a:gd name="connsiteY60" fmla="*/ 198101 h 366402"/>
                <a:gd name="connsiteX61" fmla="*/ 22307 w 495867"/>
                <a:gd name="connsiteY61" fmla="*/ 0 h 366402"/>
                <a:gd name="connsiteX62" fmla="*/ 10420 w 495867"/>
                <a:gd name="connsiteY62" fmla="*/ 28404 h 3664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</a:cxnLst>
              <a:rect l="l" t="t" r="r" b="b"/>
              <a:pathLst>
                <a:path w="495867" h="366402">
                  <a:moveTo>
                    <a:pt x="10420" y="28404"/>
                  </a:moveTo>
                  <a:lnTo>
                    <a:pt x="50272" y="45074"/>
                  </a:lnTo>
                  <a:lnTo>
                    <a:pt x="323" y="65545"/>
                  </a:lnTo>
                  <a:lnTo>
                    <a:pt x="12007" y="94050"/>
                  </a:lnTo>
                  <a:lnTo>
                    <a:pt x="90450" y="61882"/>
                  </a:lnTo>
                  <a:lnTo>
                    <a:pt x="131553" y="79070"/>
                  </a:lnTo>
                  <a:lnTo>
                    <a:pt x="81603" y="99569"/>
                  </a:lnTo>
                  <a:lnTo>
                    <a:pt x="93294" y="128048"/>
                  </a:lnTo>
                  <a:lnTo>
                    <a:pt x="171729" y="95879"/>
                  </a:lnTo>
                  <a:lnTo>
                    <a:pt x="212897" y="113114"/>
                  </a:lnTo>
                  <a:lnTo>
                    <a:pt x="90086" y="163481"/>
                  </a:lnTo>
                  <a:lnTo>
                    <a:pt x="11887" y="130759"/>
                  </a:lnTo>
                  <a:lnTo>
                    <a:pt x="0" y="159183"/>
                  </a:lnTo>
                  <a:lnTo>
                    <a:pt x="49797" y="180011"/>
                  </a:lnTo>
                  <a:lnTo>
                    <a:pt x="9842" y="196387"/>
                  </a:lnTo>
                  <a:lnTo>
                    <a:pt x="21514" y="224887"/>
                  </a:lnTo>
                  <a:lnTo>
                    <a:pt x="61486" y="208496"/>
                  </a:lnTo>
                  <a:lnTo>
                    <a:pt x="40653" y="258293"/>
                  </a:lnTo>
                  <a:lnTo>
                    <a:pt x="69075" y="270180"/>
                  </a:lnTo>
                  <a:lnTo>
                    <a:pt x="101778" y="191961"/>
                  </a:lnTo>
                  <a:lnTo>
                    <a:pt x="143009" y="175077"/>
                  </a:lnTo>
                  <a:lnTo>
                    <a:pt x="122173" y="224867"/>
                  </a:lnTo>
                  <a:lnTo>
                    <a:pt x="150597" y="236741"/>
                  </a:lnTo>
                  <a:lnTo>
                    <a:pt x="183300" y="158540"/>
                  </a:lnTo>
                  <a:lnTo>
                    <a:pt x="224594" y="141593"/>
                  </a:lnTo>
                  <a:lnTo>
                    <a:pt x="173362" y="264065"/>
                  </a:lnTo>
                  <a:lnTo>
                    <a:pt x="94927" y="296235"/>
                  </a:lnTo>
                  <a:lnTo>
                    <a:pt x="106623" y="324733"/>
                  </a:lnTo>
                  <a:lnTo>
                    <a:pt x="156554" y="304236"/>
                  </a:lnTo>
                  <a:lnTo>
                    <a:pt x="139884" y="344095"/>
                  </a:lnTo>
                  <a:lnTo>
                    <a:pt x="168301" y="355982"/>
                  </a:lnTo>
                  <a:lnTo>
                    <a:pt x="184976" y="316123"/>
                  </a:lnTo>
                  <a:lnTo>
                    <a:pt x="205449" y="366066"/>
                  </a:lnTo>
                  <a:lnTo>
                    <a:pt x="233954" y="354388"/>
                  </a:lnTo>
                  <a:lnTo>
                    <a:pt x="201785" y="275953"/>
                  </a:lnTo>
                  <a:lnTo>
                    <a:pt x="218975" y="234850"/>
                  </a:lnTo>
                  <a:lnTo>
                    <a:pt x="239453" y="284780"/>
                  </a:lnTo>
                  <a:lnTo>
                    <a:pt x="267952" y="273089"/>
                  </a:lnTo>
                  <a:lnTo>
                    <a:pt x="235789" y="194654"/>
                  </a:lnTo>
                  <a:lnTo>
                    <a:pt x="253011" y="153481"/>
                  </a:lnTo>
                  <a:lnTo>
                    <a:pt x="303386" y="276289"/>
                  </a:lnTo>
                  <a:lnTo>
                    <a:pt x="270656" y="354508"/>
                  </a:lnTo>
                  <a:lnTo>
                    <a:pt x="299080" y="366403"/>
                  </a:lnTo>
                  <a:lnTo>
                    <a:pt x="319895" y="316606"/>
                  </a:lnTo>
                  <a:lnTo>
                    <a:pt x="336285" y="356560"/>
                  </a:lnTo>
                  <a:lnTo>
                    <a:pt x="364789" y="344875"/>
                  </a:lnTo>
                  <a:lnTo>
                    <a:pt x="348393" y="304915"/>
                  </a:lnTo>
                  <a:lnTo>
                    <a:pt x="398190" y="325750"/>
                  </a:lnTo>
                  <a:lnTo>
                    <a:pt x="410085" y="297326"/>
                  </a:lnTo>
                  <a:lnTo>
                    <a:pt x="331865" y="264605"/>
                  </a:lnTo>
                  <a:lnTo>
                    <a:pt x="314954" y="223394"/>
                  </a:lnTo>
                  <a:lnTo>
                    <a:pt x="364772" y="244228"/>
                  </a:lnTo>
                  <a:lnTo>
                    <a:pt x="376639" y="215806"/>
                  </a:lnTo>
                  <a:lnTo>
                    <a:pt x="298445" y="183103"/>
                  </a:lnTo>
                  <a:lnTo>
                    <a:pt x="281516" y="141815"/>
                  </a:lnTo>
                  <a:lnTo>
                    <a:pt x="403971" y="193021"/>
                  </a:lnTo>
                  <a:lnTo>
                    <a:pt x="436133" y="271451"/>
                  </a:lnTo>
                  <a:lnTo>
                    <a:pt x="464618" y="259780"/>
                  </a:lnTo>
                  <a:lnTo>
                    <a:pt x="444140" y="209830"/>
                  </a:lnTo>
                  <a:lnTo>
                    <a:pt x="483994" y="226505"/>
                  </a:lnTo>
                  <a:lnTo>
                    <a:pt x="495868" y="198101"/>
                  </a:lnTo>
                  <a:lnTo>
                    <a:pt x="22307" y="0"/>
                  </a:lnTo>
                  <a:lnTo>
                    <a:pt x="10420" y="28404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</p:grpSp>
      <p:sp>
        <p:nvSpPr>
          <p:cNvPr id="28" name="Text Placeholder 2">
            <a:extLst>
              <a:ext uri="{FF2B5EF4-FFF2-40B4-BE49-F238E27FC236}">
                <a16:creationId xmlns:a16="http://schemas.microsoft.com/office/drawing/2014/main" id="{95D0AB97-D7DC-28A5-F58B-1C4AC2ACC26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3505" y="2408748"/>
            <a:ext cx="2716439" cy="2606915"/>
          </a:xfrm>
        </p:spPr>
        <p:txBody>
          <a:bodyPr anchor="t" anchorCtr="0"/>
          <a:lstStyle>
            <a:lvl1pPr marL="0" indent="0">
              <a:buNone/>
              <a:defRPr sz="2400" b="1">
                <a:solidFill>
                  <a:schemeClr val="accent5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977606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Numbered">
    <p:bg>
      <p:bgPr>
        <a:solidFill>
          <a:srgbClr val="EFEF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0DB878-8E84-426A-BEF0-AF1AAFA1F9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9349" y="909918"/>
            <a:ext cx="6504785" cy="986957"/>
          </a:xfrm>
        </p:spPr>
        <p:txBody>
          <a:bodyPr/>
          <a:lstStyle/>
          <a:p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E996DCA-8E68-4F4A-A4A6-ACE6BC7F24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408733-3F8E-45BE-8526-0E0F500B8042}" type="datetimeFigureOut">
              <a:rPr lang="fi-FI" smtClean="0"/>
              <a:t>26.2.2025</a:t>
            </a:fld>
            <a:endParaRPr lang="fi-FI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9DC7B94-042D-44C2-B7B2-1128AAFA57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BFF758F-2E86-4270-85EA-931D55C926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60B98-140E-4345-B1A3-2A7247C42973}" type="slidenum">
              <a:rPr lang="fi-FI" smtClean="0"/>
              <a:t>‹#›</a:t>
            </a:fld>
            <a:endParaRPr lang="fi-FI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6A70E49B-6DEA-CFFC-1B20-5563A27191AA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758825" y="2433638"/>
            <a:ext cx="6504617" cy="3743325"/>
          </a:xfrm>
        </p:spPr>
        <p:txBody>
          <a:bodyPr/>
          <a:lstStyle>
            <a:lvl1pPr marL="241300" indent="-241300">
              <a:spcBef>
                <a:spcPts val="1000"/>
              </a:spcBef>
              <a:buFont typeface="+mj-lt"/>
              <a:buAutoNum type="arabicPeriod"/>
              <a:tabLst/>
              <a:defRPr/>
            </a:lvl1pPr>
            <a:lvl2pPr marL="673100" indent="-219075">
              <a:spcBef>
                <a:spcPts val="1000"/>
              </a:spcBef>
              <a:buFont typeface="+mj-lt"/>
              <a:buAutoNum type="arabicPeriod"/>
              <a:tabLst/>
              <a:defRPr/>
            </a:lvl2pPr>
            <a:lvl3pPr marL="1147763" indent="-236538">
              <a:spcBef>
                <a:spcPts val="1000"/>
              </a:spcBef>
              <a:buFont typeface="+mj-lt"/>
              <a:buAutoNum type="arabicPeriod"/>
              <a:tabLst/>
              <a:defRPr/>
            </a:lvl3pPr>
            <a:lvl4pPr marL="1606550" indent="-238125">
              <a:spcBef>
                <a:spcPts val="1000"/>
              </a:spcBef>
              <a:buFont typeface="+mj-lt"/>
              <a:buAutoNum type="arabicPeriod"/>
              <a:tabLst/>
              <a:defRPr/>
            </a:lvl4pPr>
            <a:lvl5pPr marL="2063750" indent="-238125">
              <a:spcBef>
                <a:spcPts val="1000"/>
              </a:spcBef>
              <a:buFont typeface="+mj-lt"/>
              <a:buAutoNum type="arabicPeriod"/>
              <a:tabLst/>
              <a:defRPr/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27F4FBC1-74F7-81A7-3A61-CF51F4651CEF}"/>
              </a:ext>
            </a:extLst>
          </p:cNvPr>
          <p:cNvSpPr>
            <a:spLocks noGrp="1"/>
          </p:cNvSpPr>
          <p:nvPr>
            <p:ph type="body" idx="14"/>
          </p:nvPr>
        </p:nvSpPr>
        <p:spPr>
          <a:xfrm>
            <a:off x="381829" y="223392"/>
            <a:ext cx="4853081" cy="380440"/>
          </a:xfrm>
        </p:spPr>
        <p:txBody>
          <a:bodyPr anchor="ctr" anchorCtr="0"/>
          <a:lstStyle>
            <a:lvl1pPr marL="0" indent="0">
              <a:buNone/>
              <a:defRPr lang="en-GB" sz="900" b="1" kern="1200" cap="all" spc="70" baseline="0" dirty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endParaRPr lang="en-US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E40137D3-7C78-DED5-C9BE-AA967F00DD19}"/>
              </a:ext>
            </a:extLst>
          </p:cNvPr>
          <p:cNvGrpSpPr/>
          <p:nvPr userDrawn="1"/>
        </p:nvGrpSpPr>
        <p:grpSpPr>
          <a:xfrm>
            <a:off x="10771643" y="268691"/>
            <a:ext cx="1038415" cy="509887"/>
            <a:chOff x="10771643" y="268691"/>
            <a:chExt cx="1038415" cy="509887"/>
          </a:xfrm>
          <a:solidFill>
            <a:schemeClr val="tx1"/>
          </a:solidFill>
        </p:grpSpPr>
        <p:sp>
          <p:nvSpPr>
            <p:cNvPr id="10" name="Free-form: Shape 14">
              <a:extLst>
                <a:ext uri="{FF2B5EF4-FFF2-40B4-BE49-F238E27FC236}">
                  <a16:creationId xmlns:a16="http://schemas.microsoft.com/office/drawing/2014/main" id="{22376737-5ED8-0D5B-6E56-098BFFD729A3}"/>
                </a:ext>
              </a:extLst>
            </p:cNvPr>
            <p:cNvSpPr/>
            <p:nvPr/>
          </p:nvSpPr>
          <p:spPr>
            <a:xfrm>
              <a:off x="11404265" y="378815"/>
              <a:ext cx="122233" cy="122054"/>
            </a:xfrm>
            <a:custGeom>
              <a:avLst/>
              <a:gdLst>
                <a:gd name="connsiteX0" fmla="*/ 61285 w 122233"/>
                <a:gd name="connsiteY0" fmla="*/ 122054 h 122054"/>
                <a:gd name="connsiteX1" fmla="*/ 0 w 122233"/>
                <a:gd name="connsiteY1" fmla="*/ 60948 h 122054"/>
                <a:gd name="connsiteX2" fmla="*/ 61285 w 122233"/>
                <a:gd name="connsiteY2" fmla="*/ 0 h 122054"/>
                <a:gd name="connsiteX3" fmla="*/ 122233 w 122233"/>
                <a:gd name="connsiteY3" fmla="*/ 60948 h 122054"/>
                <a:gd name="connsiteX4" fmla="*/ 61285 w 122233"/>
                <a:gd name="connsiteY4" fmla="*/ 122054 h 122054"/>
                <a:gd name="connsiteX5" fmla="*/ 61285 w 122233"/>
                <a:gd name="connsiteY5" fmla="*/ 95562 h 122054"/>
                <a:gd name="connsiteX6" fmla="*/ 92692 w 122233"/>
                <a:gd name="connsiteY6" fmla="*/ 60928 h 122054"/>
                <a:gd name="connsiteX7" fmla="*/ 61285 w 122233"/>
                <a:gd name="connsiteY7" fmla="*/ 26289 h 122054"/>
                <a:gd name="connsiteX8" fmla="*/ 29693 w 122233"/>
                <a:gd name="connsiteY8" fmla="*/ 60928 h 122054"/>
                <a:gd name="connsiteX9" fmla="*/ 61285 w 122233"/>
                <a:gd name="connsiteY9" fmla="*/ 95562 h 1220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22233" h="122054">
                  <a:moveTo>
                    <a:pt x="61285" y="122054"/>
                  </a:moveTo>
                  <a:cubicBezTo>
                    <a:pt x="27503" y="122054"/>
                    <a:pt x="0" y="96761"/>
                    <a:pt x="0" y="60948"/>
                  </a:cubicBezTo>
                  <a:cubicBezTo>
                    <a:pt x="0" y="25133"/>
                    <a:pt x="27503" y="0"/>
                    <a:pt x="61285" y="0"/>
                  </a:cubicBezTo>
                  <a:cubicBezTo>
                    <a:pt x="95068" y="0"/>
                    <a:pt x="122233" y="25114"/>
                    <a:pt x="122233" y="60948"/>
                  </a:cubicBezTo>
                  <a:cubicBezTo>
                    <a:pt x="122233" y="96781"/>
                    <a:pt x="95068" y="122054"/>
                    <a:pt x="61285" y="122054"/>
                  </a:cubicBezTo>
                  <a:close/>
                  <a:moveTo>
                    <a:pt x="61285" y="95562"/>
                  </a:moveTo>
                  <a:cubicBezTo>
                    <a:pt x="80284" y="95562"/>
                    <a:pt x="92692" y="81821"/>
                    <a:pt x="92692" y="60928"/>
                  </a:cubicBezTo>
                  <a:cubicBezTo>
                    <a:pt x="92692" y="40030"/>
                    <a:pt x="80304" y="26289"/>
                    <a:pt x="61285" y="26289"/>
                  </a:cubicBezTo>
                  <a:cubicBezTo>
                    <a:pt x="42266" y="26289"/>
                    <a:pt x="29693" y="39694"/>
                    <a:pt x="29693" y="60928"/>
                  </a:cubicBezTo>
                  <a:cubicBezTo>
                    <a:pt x="29693" y="82156"/>
                    <a:pt x="41924" y="95562"/>
                    <a:pt x="61285" y="95562"/>
                  </a:cubicBez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11" name="Free-form: Shape 15">
              <a:extLst>
                <a:ext uri="{FF2B5EF4-FFF2-40B4-BE49-F238E27FC236}">
                  <a16:creationId xmlns:a16="http://schemas.microsoft.com/office/drawing/2014/main" id="{EC3F2ABF-677D-269A-ED95-34061856CC85}"/>
                </a:ext>
              </a:extLst>
            </p:cNvPr>
            <p:cNvSpPr/>
            <p:nvPr/>
          </p:nvSpPr>
          <p:spPr>
            <a:xfrm>
              <a:off x="11543311" y="404926"/>
              <a:ext cx="94404" cy="95763"/>
            </a:xfrm>
            <a:custGeom>
              <a:avLst/>
              <a:gdLst>
                <a:gd name="connsiteX0" fmla="*/ 94387 w 94404"/>
                <a:gd name="connsiteY0" fmla="*/ 94748 h 95763"/>
                <a:gd name="connsiteX1" fmla="*/ 65347 w 94404"/>
                <a:gd name="connsiteY1" fmla="*/ 94748 h 95763"/>
                <a:gd name="connsiteX2" fmla="*/ 65347 w 94404"/>
                <a:gd name="connsiteY2" fmla="*/ 81839 h 95763"/>
                <a:gd name="connsiteX3" fmla="*/ 36664 w 94404"/>
                <a:gd name="connsiteY3" fmla="*/ 95764 h 95763"/>
                <a:gd name="connsiteX4" fmla="*/ 0 w 94404"/>
                <a:gd name="connsiteY4" fmla="*/ 55352 h 95763"/>
                <a:gd name="connsiteX5" fmla="*/ 0 w 94404"/>
                <a:gd name="connsiteY5" fmla="*/ 0 h 95763"/>
                <a:gd name="connsiteX6" fmla="*/ 28861 w 94404"/>
                <a:gd name="connsiteY6" fmla="*/ 0 h 95763"/>
                <a:gd name="connsiteX7" fmla="*/ 28861 w 94404"/>
                <a:gd name="connsiteY7" fmla="*/ 51448 h 95763"/>
                <a:gd name="connsiteX8" fmla="*/ 47022 w 94404"/>
                <a:gd name="connsiteY8" fmla="*/ 71482 h 95763"/>
                <a:gd name="connsiteX9" fmla="*/ 65367 w 94404"/>
                <a:gd name="connsiteY9" fmla="*/ 51448 h 95763"/>
                <a:gd name="connsiteX10" fmla="*/ 65367 w 94404"/>
                <a:gd name="connsiteY10" fmla="*/ 0 h 95763"/>
                <a:gd name="connsiteX11" fmla="*/ 94405 w 94404"/>
                <a:gd name="connsiteY11" fmla="*/ 0 h 95763"/>
                <a:gd name="connsiteX12" fmla="*/ 94405 w 94404"/>
                <a:gd name="connsiteY12" fmla="*/ 94729 h 95763"/>
                <a:gd name="connsiteX13" fmla="*/ 94387 w 94404"/>
                <a:gd name="connsiteY13" fmla="*/ 94748 h 957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94404" h="95763">
                  <a:moveTo>
                    <a:pt x="94387" y="94748"/>
                  </a:moveTo>
                  <a:lnTo>
                    <a:pt x="65347" y="94748"/>
                  </a:lnTo>
                  <a:lnTo>
                    <a:pt x="65347" y="81839"/>
                  </a:lnTo>
                  <a:cubicBezTo>
                    <a:pt x="59569" y="89986"/>
                    <a:pt x="49390" y="95764"/>
                    <a:pt x="36664" y="95764"/>
                  </a:cubicBezTo>
                  <a:cubicBezTo>
                    <a:pt x="14757" y="95764"/>
                    <a:pt x="0" y="80644"/>
                    <a:pt x="0" y="55352"/>
                  </a:cubicBezTo>
                  <a:lnTo>
                    <a:pt x="0" y="0"/>
                  </a:lnTo>
                  <a:lnTo>
                    <a:pt x="28861" y="0"/>
                  </a:lnTo>
                  <a:lnTo>
                    <a:pt x="28861" y="51448"/>
                  </a:lnTo>
                  <a:cubicBezTo>
                    <a:pt x="28861" y="64357"/>
                    <a:pt x="36144" y="71482"/>
                    <a:pt x="47022" y="71482"/>
                  </a:cubicBezTo>
                  <a:cubicBezTo>
                    <a:pt x="57899" y="71482"/>
                    <a:pt x="65367" y="64357"/>
                    <a:pt x="65367" y="51448"/>
                  </a:cubicBezTo>
                  <a:lnTo>
                    <a:pt x="65367" y="0"/>
                  </a:lnTo>
                  <a:lnTo>
                    <a:pt x="94405" y="0"/>
                  </a:lnTo>
                  <a:lnTo>
                    <a:pt x="94405" y="94729"/>
                  </a:lnTo>
                  <a:lnTo>
                    <a:pt x="94387" y="94748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12" name="Free-form: Shape 16">
              <a:extLst>
                <a:ext uri="{FF2B5EF4-FFF2-40B4-BE49-F238E27FC236}">
                  <a16:creationId xmlns:a16="http://schemas.microsoft.com/office/drawing/2014/main" id="{C47ABF1F-66AD-B1B2-D4B0-57993B54250B}"/>
                </a:ext>
              </a:extLst>
            </p:cNvPr>
            <p:cNvSpPr/>
            <p:nvPr/>
          </p:nvSpPr>
          <p:spPr>
            <a:xfrm>
              <a:off x="11660264" y="374052"/>
              <a:ext cx="29039" cy="125621"/>
            </a:xfrm>
            <a:custGeom>
              <a:avLst/>
              <a:gdLst>
                <a:gd name="connsiteX0" fmla="*/ 0 w 29039"/>
                <a:gd name="connsiteY0" fmla="*/ 0 h 125621"/>
                <a:gd name="connsiteX1" fmla="*/ 29040 w 29039"/>
                <a:gd name="connsiteY1" fmla="*/ 0 h 125621"/>
                <a:gd name="connsiteX2" fmla="*/ 29040 w 29039"/>
                <a:gd name="connsiteY2" fmla="*/ 125622 h 125621"/>
                <a:gd name="connsiteX3" fmla="*/ 0 w 29039"/>
                <a:gd name="connsiteY3" fmla="*/ 125622 h 125621"/>
                <a:gd name="connsiteX4" fmla="*/ 0 w 29039"/>
                <a:gd name="connsiteY4" fmla="*/ 0 h 1256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9039" h="125621">
                  <a:moveTo>
                    <a:pt x="0" y="0"/>
                  </a:moveTo>
                  <a:lnTo>
                    <a:pt x="29040" y="0"/>
                  </a:lnTo>
                  <a:lnTo>
                    <a:pt x="29040" y="125622"/>
                  </a:lnTo>
                  <a:lnTo>
                    <a:pt x="0" y="125622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13" name="Free-form: Shape 17">
              <a:extLst>
                <a:ext uri="{FF2B5EF4-FFF2-40B4-BE49-F238E27FC236}">
                  <a16:creationId xmlns:a16="http://schemas.microsoft.com/office/drawing/2014/main" id="{349E6687-C605-BDE2-5B86-9B5F314ED363}"/>
                </a:ext>
              </a:extLst>
            </p:cNvPr>
            <p:cNvSpPr/>
            <p:nvPr/>
          </p:nvSpPr>
          <p:spPr>
            <a:xfrm>
              <a:off x="11711053" y="404926"/>
              <a:ext cx="94387" cy="95763"/>
            </a:xfrm>
            <a:custGeom>
              <a:avLst/>
              <a:gdLst>
                <a:gd name="connsiteX0" fmla="*/ 94369 w 94387"/>
                <a:gd name="connsiteY0" fmla="*/ 94748 h 95763"/>
                <a:gd name="connsiteX1" fmla="*/ 65349 w 94387"/>
                <a:gd name="connsiteY1" fmla="*/ 94748 h 95763"/>
                <a:gd name="connsiteX2" fmla="*/ 65349 w 94387"/>
                <a:gd name="connsiteY2" fmla="*/ 81839 h 95763"/>
                <a:gd name="connsiteX3" fmla="*/ 36666 w 94387"/>
                <a:gd name="connsiteY3" fmla="*/ 95764 h 95763"/>
                <a:gd name="connsiteX4" fmla="*/ 0 w 94387"/>
                <a:gd name="connsiteY4" fmla="*/ 55352 h 95763"/>
                <a:gd name="connsiteX5" fmla="*/ 0 w 94387"/>
                <a:gd name="connsiteY5" fmla="*/ 0 h 95763"/>
                <a:gd name="connsiteX6" fmla="*/ 28861 w 94387"/>
                <a:gd name="connsiteY6" fmla="*/ 0 h 95763"/>
                <a:gd name="connsiteX7" fmla="*/ 28861 w 94387"/>
                <a:gd name="connsiteY7" fmla="*/ 51448 h 95763"/>
                <a:gd name="connsiteX8" fmla="*/ 47022 w 94387"/>
                <a:gd name="connsiteY8" fmla="*/ 71482 h 95763"/>
                <a:gd name="connsiteX9" fmla="*/ 65367 w 94387"/>
                <a:gd name="connsiteY9" fmla="*/ 51448 h 95763"/>
                <a:gd name="connsiteX10" fmla="*/ 65367 w 94387"/>
                <a:gd name="connsiteY10" fmla="*/ 0 h 95763"/>
                <a:gd name="connsiteX11" fmla="*/ 94387 w 94387"/>
                <a:gd name="connsiteY11" fmla="*/ 0 h 95763"/>
                <a:gd name="connsiteX12" fmla="*/ 94387 w 94387"/>
                <a:gd name="connsiteY12" fmla="*/ 94729 h 95763"/>
                <a:gd name="connsiteX13" fmla="*/ 94369 w 94387"/>
                <a:gd name="connsiteY13" fmla="*/ 94748 h 957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94387" h="95763">
                  <a:moveTo>
                    <a:pt x="94369" y="94748"/>
                  </a:moveTo>
                  <a:lnTo>
                    <a:pt x="65349" y="94748"/>
                  </a:lnTo>
                  <a:lnTo>
                    <a:pt x="65349" y="81839"/>
                  </a:lnTo>
                  <a:cubicBezTo>
                    <a:pt x="59570" y="89986"/>
                    <a:pt x="49398" y="95764"/>
                    <a:pt x="36666" y="95764"/>
                  </a:cubicBezTo>
                  <a:cubicBezTo>
                    <a:pt x="14758" y="95764"/>
                    <a:pt x="0" y="80644"/>
                    <a:pt x="0" y="55352"/>
                  </a:cubicBezTo>
                  <a:lnTo>
                    <a:pt x="0" y="0"/>
                  </a:lnTo>
                  <a:lnTo>
                    <a:pt x="28861" y="0"/>
                  </a:lnTo>
                  <a:lnTo>
                    <a:pt x="28861" y="51448"/>
                  </a:lnTo>
                  <a:cubicBezTo>
                    <a:pt x="28861" y="64357"/>
                    <a:pt x="36170" y="71482"/>
                    <a:pt x="47022" y="71482"/>
                  </a:cubicBezTo>
                  <a:cubicBezTo>
                    <a:pt x="57881" y="71482"/>
                    <a:pt x="65367" y="64357"/>
                    <a:pt x="65367" y="51448"/>
                  </a:cubicBezTo>
                  <a:lnTo>
                    <a:pt x="65367" y="0"/>
                  </a:lnTo>
                  <a:lnTo>
                    <a:pt x="94387" y="0"/>
                  </a:lnTo>
                  <a:lnTo>
                    <a:pt x="94387" y="94729"/>
                  </a:lnTo>
                  <a:lnTo>
                    <a:pt x="94369" y="94748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14" name="Free-form: Shape 18">
              <a:extLst>
                <a:ext uri="{FF2B5EF4-FFF2-40B4-BE49-F238E27FC236}">
                  <a16:creationId xmlns:a16="http://schemas.microsoft.com/office/drawing/2014/main" id="{DD8E7CD6-D9A9-2E8C-509D-6467C7CF809A}"/>
                </a:ext>
              </a:extLst>
            </p:cNvPr>
            <p:cNvSpPr/>
            <p:nvPr/>
          </p:nvSpPr>
          <p:spPr>
            <a:xfrm>
              <a:off x="11408987" y="547714"/>
              <a:ext cx="85326" cy="122750"/>
            </a:xfrm>
            <a:custGeom>
              <a:avLst/>
              <a:gdLst>
                <a:gd name="connsiteX0" fmla="*/ 337 w 85326"/>
                <a:gd name="connsiteY0" fmla="*/ 101777 h 122750"/>
                <a:gd name="connsiteX1" fmla="*/ 31490 w 85326"/>
                <a:gd name="connsiteY1" fmla="*/ 71462 h 122750"/>
                <a:gd name="connsiteX2" fmla="*/ 53835 w 85326"/>
                <a:gd name="connsiteY2" fmla="*/ 37084 h 122750"/>
                <a:gd name="connsiteX3" fmla="*/ 41307 w 85326"/>
                <a:gd name="connsiteY3" fmla="*/ 24377 h 122750"/>
                <a:gd name="connsiteX4" fmla="*/ 27940 w 85326"/>
                <a:gd name="connsiteY4" fmla="*/ 42507 h 122750"/>
                <a:gd name="connsiteX5" fmla="*/ 0 w 85326"/>
                <a:gd name="connsiteY5" fmla="*/ 42507 h 122750"/>
                <a:gd name="connsiteX6" fmla="*/ 42660 w 85326"/>
                <a:gd name="connsiteY6" fmla="*/ 0 h 122750"/>
                <a:gd name="connsiteX7" fmla="*/ 83294 w 85326"/>
                <a:gd name="connsiteY7" fmla="*/ 35730 h 122750"/>
                <a:gd name="connsiteX8" fmla="*/ 56884 w 85326"/>
                <a:gd name="connsiteY8" fmla="*/ 81781 h 122750"/>
                <a:gd name="connsiteX9" fmla="*/ 39275 w 85326"/>
                <a:gd name="connsiteY9" fmla="*/ 99205 h 122750"/>
                <a:gd name="connsiteX10" fmla="*/ 85326 w 85326"/>
                <a:gd name="connsiteY10" fmla="*/ 99205 h 122750"/>
                <a:gd name="connsiteX11" fmla="*/ 85326 w 85326"/>
                <a:gd name="connsiteY11" fmla="*/ 122751 h 122750"/>
                <a:gd name="connsiteX12" fmla="*/ 337 w 85326"/>
                <a:gd name="connsiteY12" fmla="*/ 122751 h 122750"/>
                <a:gd name="connsiteX13" fmla="*/ 337 w 85326"/>
                <a:gd name="connsiteY13" fmla="*/ 101758 h 122750"/>
                <a:gd name="connsiteX14" fmla="*/ 337 w 85326"/>
                <a:gd name="connsiteY14" fmla="*/ 101777 h 122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85326" h="122750">
                  <a:moveTo>
                    <a:pt x="337" y="101777"/>
                  </a:moveTo>
                  <a:lnTo>
                    <a:pt x="31490" y="71462"/>
                  </a:lnTo>
                  <a:cubicBezTo>
                    <a:pt x="48235" y="55028"/>
                    <a:pt x="53835" y="46906"/>
                    <a:pt x="53835" y="37084"/>
                  </a:cubicBezTo>
                  <a:cubicBezTo>
                    <a:pt x="53835" y="29299"/>
                    <a:pt x="49931" y="24377"/>
                    <a:pt x="41307" y="24377"/>
                  </a:cubicBezTo>
                  <a:cubicBezTo>
                    <a:pt x="33180" y="24377"/>
                    <a:pt x="28283" y="30809"/>
                    <a:pt x="27940" y="42507"/>
                  </a:cubicBezTo>
                  <a:lnTo>
                    <a:pt x="0" y="42507"/>
                  </a:lnTo>
                  <a:cubicBezTo>
                    <a:pt x="515" y="12865"/>
                    <a:pt x="19818" y="0"/>
                    <a:pt x="42660" y="0"/>
                  </a:cubicBezTo>
                  <a:cubicBezTo>
                    <a:pt x="70766" y="0"/>
                    <a:pt x="83294" y="16434"/>
                    <a:pt x="83294" y="35730"/>
                  </a:cubicBezTo>
                  <a:cubicBezTo>
                    <a:pt x="83294" y="50971"/>
                    <a:pt x="76860" y="62318"/>
                    <a:pt x="56884" y="81781"/>
                  </a:cubicBezTo>
                  <a:lnTo>
                    <a:pt x="39275" y="99205"/>
                  </a:lnTo>
                  <a:lnTo>
                    <a:pt x="85326" y="99205"/>
                  </a:lnTo>
                  <a:lnTo>
                    <a:pt x="85326" y="122751"/>
                  </a:lnTo>
                  <a:lnTo>
                    <a:pt x="337" y="122751"/>
                  </a:lnTo>
                  <a:lnTo>
                    <a:pt x="337" y="101758"/>
                  </a:lnTo>
                  <a:lnTo>
                    <a:pt x="337" y="101777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15" name="Free-form: Shape 19">
              <a:extLst>
                <a:ext uri="{FF2B5EF4-FFF2-40B4-BE49-F238E27FC236}">
                  <a16:creationId xmlns:a16="http://schemas.microsoft.com/office/drawing/2014/main" id="{EB31692A-2712-87EC-6CEC-56FD4E327E4A}"/>
                </a:ext>
              </a:extLst>
            </p:cNvPr>
            <p:cNvSpPr/>
            <p:nvPr/>
          </p:nvSpPr>
          <p:spPr>
            <a:xfrm>
              <a:off x="11510226" y="547018"/>
              <a:ext cx="95162" cy="124363"/>
            </a:xfrm>
            <a:custGeom>
              <a:avLst/>
              <a:gdLst>
                <a:gd name="connsiteX0" fmla="*/ 47581 w 95162"/>
                <a:gd name="connsiteY0" fmla="*/ 0 h 124363"/>
                <a:gd name="connsiteX1" fmla="*/ 95163 w 95162"/>
                <a:gd name="connsiteY1" fmla="*/ 62019 h 124363"/>
                <a:gd name="connsiteX2" fmla="*/ 47581 w 95162"/>
                <a:gd name="connsiteY2" fmla="*/ 124364 h 124363"/>
                <a:gd name="connsiteX3" fmla="*/ 0 w 95162"/>
                <a:gd name="connsiteY3" fmla="*/ 62019 h 124363"/>
                <a:gd name="connsiteX4" fmla="*/ 47581 w 95162"/>
                <a:gd name="connsiteY4" fmla="*/ 0 h 124363"/>
                <a:gd name="connsiteX5" fmla="*/ 47581 w 95162"/>
                <a:gd name="connsiteY5" fmla="*/ 26809 h 124363"/>
                <a:gd name="connsiteX6" fmla="*/ 28442 w 95162"/>
                <a:gd name="connsiteY6" fmla="*/ 62001 h 124363"/>
                <a:gd name="connsiteX7" fmla="*/ 47581 w 95162"/>
                <a:gd name="connsiteY7" fmla="*/ 97535 h 124363"/>
                <a:gd name="connsiteX8" fmla="*/ 66721 w 95162"/>
                <a:gd name="connsiteY8" fmla="*/ 62001 h 124363"/>
                <a:gd name="connsiteX9" fmla="*/ 47581 w 95162"/>
                <a:gd name="connsiteY9" fmla="*/ 26809 h 124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95162" h="124363">
                  <a:moveTo>
                    <a:pt x="47581" y="0"/>
                  </a:moveTo>
                  <a:cubicBezTo>
                    <a:pt x="82798" y="0"/>
                    <a:pt x="95163" y="26149"/>
                    <a:pt x="95163" y="62019"/>
                  </a:cubicBezTo>
                  <a:cubicBezTo>
                    <a:pt x="95163" y="97891"/>
                    <a:pt x="82798" y="124364"/>
                    <a:pt x="47581" y="124364"/>
                  </a:cubicBezTo>
                  <a:cubicBezTo>
                    <a:pt x="12372" y="124364"/>
                    <a:pt x="0" y="98215"/>
                    <a:pt x="0" y="62019"/>
                  </a:cubicBezTo>
                  <a:cubicBezTo>
                    <a:pt x="0" y="25832"/>
                    <a:pt x="12364" y="0"/>
                    <a:pt x="47581" y="0"/>
                  </a:cubicBezTo>
                  <a:close/>
                  <a:moveTo>
                    <a:pt x="47581" y="26809"/>
                  </a:moveTo>
                  <a:cubicBezTo>
                    <a:pt x="30494" y="26809"/>
                    <a:pt x="28442" y="43243"/>
                    <a:pt x="28442" y="62001"/>
                  </a:cubicBezTo>
                  <a:cubicBezTo>
                    <a:pt x="28442" y="80764"/>
                    <a:pt x="30474" y="97535"/>
                    <a:pt x="47581" y="97535"/>
                  </a:cubicBezTo>
                  <a:cubicBezTo>
                    <a:pt x="64689" y="97535"/>
                    <a:pt x="66721" y="81445"/>
                    <a:pt x="66721" y="62001"/>
                  </a:cubicBezTo>
                  <a:cubicBezTo>
                    <a:pt x="66721" y="42563"/>
                    <a:pt x="64689" y="26809"/>
                    <a:pt x="47581" y="26809"/>
                  </a:cubicBez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16" name="Free-form: Shape 20">
              <a:extLst>
                <a:ext uri="{FF2B5EF4-FFF2-40B4-BE49-F238E27FC236}">
                  <a16:creationId xmlns:a16="http://schemas.microsoft.com/office/drawing/2014/main" id="{EBFB3356-F150-1E56-F919-B831F40BBE12}"/>
                </a:ext>
              </a:extLst>
            </p:cNvPr>
            <p:cNvSpPr/>
            <p:nvPr/>
          </p:nvSpPr>
          <p:spPr>
            <a:xfrm>
              <a:off x="11621287" y="547714"/>
              <a:ext cx="85326" cy="122750"/>
            </a:xfrm>
            <a:custGeom>
              <a:avLst/>
              <a:gdLst>
                <a:gd name="connsiteX0" fmla="*/ 337 w 85326"/>
                <a:gd name="connsiteY0" fmla="*/ 101777 h 122750"/>
                <a:gd name="connsiteX1" fmla="*/ 31489 w 85326"/>
                <a:gd name="connsiteY1" fmla="*/ 71462 h 122750"/>
                <a:gd name="connsiteX2" fmla="*/ 53834 w 85326"/>
                <a:gd name="connsiteY2" fmla="*/ 37084 h 122750"/>
                <a:gd name="connsiteX3" fmla="*/ 41307 w 85326"/>
                <a:gd name="connsiteY3" fmla="*/ 24377 h 122750"/>
                <a:gd name="connsiteX4" fmla="*/ 27940 w 85326"/>
                <a:gd name="connsiteY4" fmla="*/ 42507 h 122750"/>
                <a:gd name="connsiteX5" fmla="*/ 0 w 85326"/>
                <a:gd name="connsiteY5" fmla="*/ 42507 h 122750"/>
                <a:gd name="connsiteX6" fmla="*/ 42658 w 85326"/>
                <a:gd name="connsiteY6" fmla="*/ 0 h 122750"/>
                <a:gd name="connsiteX7" fmla="*/ 83293 w 85326"/>
                <a:gd name="connsiteY7" fmla="*/ 35730 h 122750"/>
                <a:gd name="connsiteX8" fmla="*/ 56884 w 85326"/>
                <a:gd name="connsiteY8" fmla="*/ 81781 h 122750"/>
                <a:gd name="connsiteX9" fmla="*/ 39274 w 85326"/>
                <a:gd name="connsiteY9" fmla="*/ 99205 h 122750"/>
                <a:gd name="connsiteX10" fmla="*/ 85326 w 85326"/>
                <a:gd name="connsiteY10" fmla="*/ 99205 h 122750"/>
                <a:gd name="connsiteX11" fmla="*/ 85326 w 85326"/>
                <a:gd name="connsiteY11" fmla="*/ 122751 h 122750"/>
                <a:gd name="connsiteX12" fmla="*/ 337 w 85326"/>
                <a:gd name="connsiteY12" fmla="*/ 122751 h 122750"/>
                <a:gd name="connsiteX13" fmla="*/ 337 w 85326"/>
                <a:gd name="connsiteY13" fmla="*/ 101758 h 122750"/>
                <a:gd name="connsiteX14" fmla="*/ 337 w 85326"/>
                <a:gd name="connsiteY14" fmla="*/ 101777 h 122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85326" h="122750">
                  <a:moveTo>
                    <a:pt x="337" y="101777"/>
                  </a:moveTo>
                  <a:lnTo>
                    <a:pt x="31489" y="71462"/>
                  </a:lnTo>
                  <a:cubicBezTo>
                    <a:pt x="48260" y="55028"/>
                    <a:pt x="53834" y="46906"/>
                    <a:pt x="53834" y="37084"/>
                  </a:cubicBezTo>
                  <a:cubicBezTo>
                    <a:pt x="53834" y="29299"/>
                    <a:pt x="49931" y="24377"/>
                    <a:pt x="41307" y="24377"/>
                  </a:cubicBezTo>
                  <a:cubicBezTo>
                    <a:pt x="33178" y="24377"/>
                    <a:pt x="28283" y="30809"/>
                    <a:pt x="27940" y="42507"/>
                  </a:cubicBezTo>
                  <a:lnTo>
                    <a:pt x="0" y="42507"/>
                  </a:lnTo>
                  <a:cubicBezTo>
                    <a:pt x="495" y="12865"/>
                    <a:pt x="19818" y="0"/>
                    <a:pt x="42658" y="0"/>
                  </a:cubicBezTo>
                  <a:cubicBezTo>
                    <a:pt x="70764" y="0"/>
                    <a:pt x="83293" y="16434"/>
                    <a:pt x="83293" y="35730"/>
                  </a:cubicBezTo>
                  <a:cubicBezTo>
                    <a:pt x="83293" y="50971"/>
                    <a:pt x="76860" y="62318"/>
                    <a:pt x="56884" y="81781"/>
                  </a:cubicBezTo>
                  <a:lnTo>
                    <a:pt x="39274" y="99205"/>
                  </a:lnTo>
                  <a:lnTo>
                    <a:pt x="85326" y="99205"/>
                  </a:lnTo>
                  <a:lnTo>
                    <a:pt x="85326" y="122751"/>
                  </a:lnTo>
                  <a:lnTo>
                    <a:pt x="337" y="122751"/>
                  </a:lnTo>
                  <a:lnTo>
                    <a:pt x="337" y="101758"/>
                  </a:lnTo>
                  <a:lnTo>
                    <a:pt x="337" y="101777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17" name="Free-form: Shape 21">
              <a:extLst>
                <a:ext uri="{FF2B5EF4-FFF2-40B4-BE49-F238E27FC236}">
                  <a16:creationId xmlns:a16="http://schemas.microsoft.com/office/drawing/2014/main" id="{F8D86560-4FFE-C36A-3537-9D33B4533099}"/>
                </a:ext>
              </a:extLst>
            </p:cNvPr>
            <p:cNvSpPr/>
            <p:nvPr/>
          </p:nvSpPr>
          <p:spPr>
            <a:xfrm>
              <a:off x="11722346" y="548071"/>
              <a:ext cx="87712" cy="123767"/>
            </a:xfrm>
            <a:custGeom>
              <a:avLst/>
              <a:gdLst>
                <a:gd name="connsiteX0" fmla="*/ 44196 w 87712"/>
                <a:gd name="connsiteY0" fmla="*/ 123768 h 123767"/>
                <a:gd name="connsiteX1" fmla="*/ 0 w 87712"/>
                <a:gd name="connsiteY1" fmla="*/ 81446 h 123767"/>
                <a:gd name="connsiteX2" fmla="*/ 13724 w 87712"/>
                <a:gd name="connsiteY2" fmla="*/ 42844 h 123767"/>
                <a:gd name="connsiteX3" fmla="*/ 42686 w 87712"/>
                <a:gd name="connsiteY3" fmla="*/ 0 h 123767"/>
                <a:gd name="connsiteX4" fmla="*/ 74353 w 87712"/>
                <a:gd name="connsiteY4" fmla="*/ 0 h 123767"/>
                <a:gd name="connsiteX5" fmla="*/ 43022 w 87712"/>
                <a:gd name="connsiteY5" fmla="*/ 44356 h 123767"/>
                <a:gd name="connsiteX6" fmla="*/ 51149 w 87712"/>
                <a:gd name="connsiteY6" fmla="*/ 43524 h 123767"/>
                <a:gd name="connsiteX7" fmla="*/ 87712 w 87712"/>
                <a:gd name="connsiteY7" fmla="*/ 82118 h 123767"/>
                <a:gd name="connsiteX8" fmla="*/ 44196 w 87712"/>
                <a:gd name="connsiteY8" fmla="*/ 123768 h 123767"/>
                <a:gd name="connsiteX9" fmla="*/ 27090 w 87712"/>
                <a:gd name="connsiteY9" fmla="*/ 82278 h 123767"/>
                <a:gd name="connsiteX10" fmla="*/ 44196 w 87712"/>
                <a:gd name="connsiteY10" fmla="*/ 99549 h 123767"/>
                <a:gd name="connsiteX11" fmla="*/ 60967 w 87712"/>
                <a:gd name="connsiteY11" fmla="*/ 82278 h 123767"/>
                <a:gd name="connsiteX12" fmla="*/ 44196 w 87712"/>
                <a:gd name="connsiteY12" fmla="*/ 65171 h 123767"/>
                <a:gd name="connsiteX13" fmla="*/ 27090 w 87712"/>
                <a:gd name="connsiteY13" fmla="*/ 82278 h 1237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87712" h="123767">
                  <a:moveTo>
                    <a:pt x="44196" y="123768"/>
                  </a:moveTo>
                  <a:cubicBezTo>
                    <a:pt x="17947" y="123768"/>
                    <a:pt x="0" y="106337"/>
                    <a:pt x="0" y="81446"/>
                  </a:cubicBezTo>
                  <a:cubicBezTo>
                    <a:pt x="0" y="69412"/>
                    <a:pt x="3907" y="57227"/>
                    <a:pt x="13724" y="42844"/>
                  </a:cubicBezTo>
                  <a:lnTo>
                    <a:pt x="42686" y="0"/>
                  </a:lnTo>
                  <a:lnTo>
                    <a:pt x="74353" y="0"/>
                  </a:lnTo>
                  <a:lnTo>
                    <a:pt x="43022" y="44356"/>
                  </a:lnTo>
                  <a:cubicBezTo>
                    <a:pt x="45728" y="43861"/>
                    <a:pt x="48439" y="43524"/>
                    <a:pt x="51149" y="43524"/>
                  </a:cubicBezTo>
                  <a:cubicBezTo>
                    <a:pt x="72143" y="43524"/>
                    <a:pt x="87712" y="57740"/>
                    <a:pt x="87712" y="82118"/>
                  </a:cubicBezTo>
                  <a:cubicBezTo>
                    <a:pt x="87712" y="106502"/>
                    <a:pt x="68910" y="123768"/>
                    <a:pt x="44196" y="123768"/>
                  </a:cubicBezTo>
                  <a:close/>
                  <a:moveTo>
                    <a:pt x="27090" y="82278"/>
                  </a:moveTo>
                  <a:cubicBezTo>
                    <a:pt x="27090" y="92774"/>
                    <a:pt x="33681" y="99549"/>
                    <a:pt x="44196" y="99549"/>
                  </a:cubicBezTo>
                  <a:cubicBezTo>
                    <a:pt x="54712" y="99549"/>
                    <a:pt x="60967" y="92774"/>
                    <a:pt x="60967" y="82278"/>
                  </a:cubicBezTo>
                  <a:cubicBezTo>
                    <a:pt x="60967" y="71780"/>
                    <a:pt x="54535" y="65171"/>
                    <a:pt x="44196" y="65171"/>
                  </a:cubicBezTo>
                  <a:cubicBezTo>
                    <a:pt x="33858" y="65171"/>
                    <a:pt x="27090" y="71946"/>
                    <a:pt x="27090" y="82278"/>
                  </a:cubicBez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18" name="Free-form: Shape 22">
              <a:extLst>
                <a:ext uri="{FF2B5EF4-FFF2-40B4-BE49-F238E27FC236}">
                  <a16:creationId xmlns:a16="http://schemas.microsoft.com/office/drawing/2014/main" id="{3E3E5E00-A94F-0D78-617D-4340909C7975}"/>
                </a:ext>
              </a:extLst>
            </p:cNvPr>
            <p:cNvSpPr/>
            <p:nvPr/>
          </p:nvSpPr>
          <p:spPr>
            <a:xfrm>
              <a:off x="10833011" y="332467"/>
              <a:ext cx="107651" cy="108190"/>
            </a:xfrm>
            <a:custGeom>
              <a:avLst/>
              <a:gdLst>
                <a:gd name="connsiteX0" fmla="*/ 85884 w 107651"/>
                <a:gd name="connsiteY0" fmla="*/ 108171 h 108190"/>
                <a:gd name="connsiteX1" fmla="*/ 0 w 107651"/>
                <a:gd name="connsiteY1" fmla="*/ 21690 h 108190"/>
                <a:gd name="connsiteX2" fmla="*/ 21850 w 107651"/>
                <a:gd name="connsiteY2" fmla="*/ 0 h 108190"/>
                <a:gd name="connsiteX3" fmla="*/ 107651 w 107651"/>
                <a:gd name="connsiteY3" fmla="*/ 86423 h 108190"/>
                <a:gd name="connsiteX4" fmla="*/ 85884 w 107651"/>
                <a:gd name="connsiteY4" fmla="*/ 108191 h 108190"/>
                <a:gd name="connsiteX5" fmla="*/ 85884 w 107651"/>
                <a:gd name="connsiteY5" fmla="*/ 108171 h 1081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7651" h="108190">
                  <a:moveTo>
                    <a:pt x="85884" y="108171"/>
                  </a:moveTo>
                  <a:lnTo>
                    <a:pt x="0" y="21690"/>
                  </a:lnTo>
                  <a:lnTo>
                    <a:pt x="21850" y="0"/>
                  </a:lnTo>
                  <a:lnTo>
                    <a:pt x="107651" y="86423"/>
                  </a:lnTo>
                  <a:cubicBezTo>
                    <a:pt x="99670" y="92754"/>
                    <a:pt x="92335" y="100044"/>
                    <a:pt x="85884" y="108191"/>
                  </a:cubicBezTo>
                  <a:lnTo>
                    <a:pt x="85884" y="108171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19" name="Free-form: Shape 23">
              <a:extLst>
                <a:ext uri="{FF2B5EF4-FFF2-40B4-BE49-F238E27FC236}">
                  <a16:creationId xmlns:a16="http://schemas.microsoft.com/office/drawing/2014/main" id="{F0DA3A75-3F35-277F-71B5-82B29511ED3C}"/>
                </a:ext>
              </a:extLst>
            </p:cNvPr>
            <p:cNvSpPr/>
            <p:nvPr/>
          </p:nvSpPr>
          <p:spPr>
            <a:xfrm>
              <a:off x="10913136" y="282097"/>
              <a:ext cx="74651" cy="124263"/>
            </a:xfrm>
            <a:custGeom>
              <a:avLst/>
              <a:gdLst>
                <a:gd name="connsiteX0" fmla="*/ 46172 w 74651"/>
                <a:gd name="connsiteY0" fmla="*/ 124263 h 124263"/>
                <a:gd name="connsiteX1" fmla="*/ 0 w 74651"/>
                <a:gd name="connsiteY1" fmla="*/ 11689 h 124263"/>
                <a:gd name="connsiteX2" fmla="*/ 28506 w 74651"/>
                <a:gd name="connsiteY2" fmla="*/ 0 h 124263"/>
                <a:gd name="connsiteX3" fmla="*/ 74652 w 74651"/>
                <a:gd name="connsiteY3" fmla="*/ 112534 h 124263"/>
                <a:gd name="connsiteX4" fmla="*/ 46172 w 74651"/>
                <a:gd name="connsiteY4" fmla="*/ 124243 h 124263"/>
                <a:gd name="connsiteX5" fmla="*/ 46172 w 74651"/>
                <a:gd name="connsiteY5" fmla="*/ 124263 h 124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4651" h="124263">
                  <a:moveTo>
                    <a:pt x="46172" y="124263"/>
                  </a:moveTo>
                  <a:lnTo>
                    <a:pt x="0" y="11689"/>
                  </a:lnTo>
                  <a:lnTo>
                    <a:pt x="28506" y="0"/>
                  </a:lnTo>
                  <a:lnTo>
                    <a:pt x="74652" y="112534"/>
                  </a:lnTo>
                  <a:cubicBezTo>
                    <a:pt x="64752" y="115360"/>
                    <a:pt x="55176" y="119266"/>
                    <a:pt x="46172" y="124243"/>
                  </a:cubicBezTo>
                  <a:lnTo>
                    <a:pt x="46172" y="124263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20" name="Free-form: Shape 24">
              <a:extLst>
                <a:ext uri="{FF2B5EF4-FFF2-40B4-BE49-F238E27FC236}">
                  <a16:creationId xmlns:a16="http://schemas.microsoft.com/office/drawing/2014/main" id="{B4707759-6370-DD60-FD60-28059D75B4AB}"/>
                </a:ext>
              </a:extLst>
            </p:cNvPr>
            <p:cNvSpPr/>
            <p:nvPr/>
          </p:nvSpPr>
          <p:spPr>
            <a:xfrm>
              <a:off x="11009858" y="268691"/>
              <a:ext cx="31210" cy="121575"/>
            </a:xfrm>
            <a:custGeom>
              <a:avLst/>
              <a:gdLst>
                <a:gd name="connsiteX0" fmla="*/ 0 w 31210"/>
                <a:gd name="connsiteY0" fmla="*/ 121576 h 121575"/>
                <a:gd name="connsiteX1" fmla="*/ 420 w 31210"/>
                <a:gd name="connsiteY1" fmla="*/ 0 h 121575"/>
                <a:gd name="connsiteX2" fmla="*/ 31210 w 31210"/>
                <a:gd name="connsiteY2" fmla="*/ 101 h 121575"/>
                <a:gd name="connsiteX3" fmla="*/ 30791 w 31210"/>
                <a:gd name="connsiteY3" fmla="*/ 121475 h 121575"/>
                <a:gd name="connsiteX4" fmla="*/ 0 w 31210"/>
                <a:gd name="connsiteY4" fmla="*/ 121558 h 121575"/>
                <a:gd name="connsiteX5" fmla="*/ 0 w 31210"/>
                <a:gd name="connsiteY5" fmla="*/ 121576 h 121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1210" h="121575">
                  <a:moveTo>
                    <a:pt x="0" y="121576"/>
                  </a:moveTo>
                  <a:lnTo>
                    <a:pt x="420" y="0"/>
                  </a:lnTo>
                  <a:lnTo>
                    <a:pt x="31210" y="101"/>
                  </a:lnTo>
                  <a:lnTo>
                    <a:pt x="30791" y="121475"/>
                  </a:lnTo>
                  <a:cubicBezTo>
                    <a:pt x="20454" y="120262"/>
                    <a:pt x="10142" y="120402"/>
                    <a:pt x="0" y="121558"/>
                  </a:cubicBezTo>
                  <a:lnTo>
                    <a:pt x="0" y="121576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21" name="Free-form: Shape 25">
              <a:extLst>
                <a:ext uri="{FF2B5EF4-FFF2-40B4-BE49-F238E27FC236}">
                  <a16:creationId xmlns:a16="http://schemas.microsoft.com/office/drawing/2014/main" id="{3346D094-1B02-95AC-3743-CC4B543C1746}"/>
                </a:ext>
              </a:extLst>
            </p:cNvPr>
            <p:cNvSpPr/>
            <p:nvPr/>
          </p:nvSpPr>
          <p:spPr>
            <a:xfrm>
              <a:off x="11062758" y="282695"/>
              <a:ext cx="75285" cy="123944"/>
            </a:xfrm>
            <a:custGeom>
              <a:avLst/>
              <a:gdLst>
                <a:gd name="connsiteX0" fmla="*/ 14580 w 75285"/>
                <a:gd name="connsiteY0" fmla="*/ 117113 h 123944"/>
                <a:gd name="connsiteX1" fmla="*/ 0 w 75285"/>
                <a:gd name="connsiteY1" fmla="*/ 112052 h 123944"/>
                <a:gd name="connsiteX2" fmla="*/ 46864 w 75285"/>
                <a:gd name="connsiteY2" fmla="*/ 0 h 123944"/>
                <a:gd name="connsiteX3" fmla="*/ 75285 w 75285"/>
                <a:gd name="connsiteY3" fmla="*/ 11887 h 123944"/>
                <a:gd name="connsiteX4" fmla="*/ 28423 w 75285"/>
                <a:gd name="connsiteY4" fmla="*/ 123944 h 123944"/>
                <a:gd name="connsiteX5" fmla="*/ 14580 w 75285"/>
                <a:gd name="connsiteY5" fmla="*/ 117113 h 1239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5285" h="123944">
                  <a:moveTo>
                    <a:pt x="14580" y="117113"/>
                  </a:moveTo>
                  <a:cubicBezTo>
                    <a:pt x="9760" y="115099"/>
                    <a:pt x="4904" y="113486"/>
                    <a:pt x="0" y="112052"/>
                  </a:cubicBezTo>
                  <a:lnTo>
                    <a:pt x="46864" y="0"/>
                  </a:lnTo>
                  <a:lnTo>
                    <a:pt x="75285" y="11887"/>
                  </a:lnTo>
                  <a:lnTo>
                    <a:pt x="28423" y="123944"/>
                  </a:lnTo>
                  <a:cubicBezTo>
                    <a:pt x="23978" y="121457"/>
                    <a:pt x="19399" y="119126"/>
                    <a:pt x="14580" y="117113"/>
                  </a:cubicBez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22" name="Free-form: Shape 26">
              <a:extLst>
                <a:ext uri="{FF2B5EF4-FFF2-40B4-BE49-F238E27FC236}">
                  <a16:creationId xmlns:a16="http://schemas.microsoft.com/office/drawing/2014/main" id="{DA5CD12E-55E1-352B-D7BB-15BC1A21B466}"/>
                </a:ext>
              </a:extLst>
            </p:cNvPr>
            <p:cNvSpPr/>
            <p:nvPr/>
          </p:nvSpPr>
          <p:spPr>
            <a:xfrm>
              <a:off x="11109944" y="333639"/>
              <a:ext cx="107829" cy="107519"/>
            </a:xfrm>
            <a:custGeom>
              <a:avLst/>
              <a:gdLst>
                <a:gd name="connsiteX0" fmla="*/ 0 w 107829"/>
                <a:gd name="connsiteY0" fmla="*/ 85529 h 107519"/>
                <a:gd name="connsiteX1" fmla="*/ 86125 w 107829"/>
                <a:gd name="connsiteY1" fmla="*/ 0 h 107519"/>
                <a:gd name="connsiteX2" fmla="*/ 107830 w 107829"/>
                <a:gd name="connsiteY2" fmla="*/ 21852 h 107519"/>
                <a:gd name="connsiteX3" fmla="*/ 21570 w 107829"/>
                <a:gd name="connsiteY3" fmla="*/ 107519 h 107519"/>
                <a:gd name="connsiteX4" fmla="*/ 0 w 107829"/>
                <a:gd name="connsiteY4" fmla="*/ 85529 h 1075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7829" h="107519">
                  <a:moveTo>
                    <a:pt x="0" y="85529"/>
                  </a:moveTo>
                  <a:lnTo>
                    <a:pt x="86125" y="0"/>
                  </a:lnTo>
                  <a:lnTo>
                    <a:pt x="107830" y="21852"/>
                  </a:lnTo>
                  <a:lnTo>
                    <a:pt x="21570" y="107519"/>
                  </a:lnTo>
                  <a:cubicBezTo>
                    <a:pt x="15277" y="99493"/>
                    <a:pt x="8127" y="92045"/>
                    <a:pt x="0" y="85529"/>
                  </a:cubicBez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23" name="Free-form: Shape 27">
              <a:extLst>
                <a:ext uri="{FF2B5EF4-FFF2-40B4-BE49-F238E27FC236}">
                  <a16:creationId xmlns:a16="http://schemas.microsoft.com/office/drawing/2014/main" id="{7D2DEACC-947D-5846-E24F-4783EB0197A1}"/>
                </a:ext>
              </a:extLst>
            </p:cNvPr>
            <p:cNvSpPr/>
            <p:nvPr/>
          </p:nvSpPr>
          <p:spPr>
            <a:xfrm>
              <a:off x="11143883" y="413787"/>
              <a:ext cx="124225" cy="74674"/>
            </a:xfrm>
            <a:custGeom>
              <a:avLst/>
              <a:gdLst>
                <a:gd name="connsiteX0" fmla="*/ 0 w 124225"/>
                <a:gd name="connsiteY0" fmla="*/ 46152 h 74674"/>
                <a:gd name="connsiteX1" fmla="*/ 112535 w 124225"/>
                <a:gd name="connsiteY1" fmla="*/ 0 h 74674"/>
                <a:gd name="connsiteX2" fmla="*/ 124226 w 124225"/>
                <a:gd name="connsiteY2" fmla="*/ 28505 h 74674"/>
                <a:gd name="connsiteX3" fmla="*/ 11652 w 124225"/>
                <a:gd name="connsiteY3" fmla="*/ 74675 h 74674"/>
                <a:gd name="connsiteX4" fmla="*/ 0 w 124225"/>
                <a:gd name="connsiteY4" fmla="*/ 46170 h 74674"/>
                <a:gd name="connsiteX5" fmla="*/ 0 w 124225"/>
                <a:gd name="connsiteY5" fmla="*/ 46152 h 74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4225" h="74674">
                  <a:moveTo>
                    <a:pt x="0" y="46152"/>
                  </a:moveTo>
                  <a:lnTo>
                    <a:pt x="112535" y="0"/>
                  </a:lnTo>
                  <a:lnTo>
                    <a:pt x="124226" y="28505"/>
                  </a:lnTo>
                  <a:lnTo>
                    <a:pt x="11652" y="74675"/>
                  </a:lnTo>
                  <a:cubicBezTo>
                    <a:pt x="8865" y="64757"/>
                    <a:pt x="4921" y="55193"/>
                    <a:pt x="0" y="46170"/>
                  </a:cubicBezTo>
                  <a:lnTo>
                    <a:pt x="0" y="46152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24" name="Free-form: Shape 28">
              <a:extLst>
                <a:ext uri="{FF2B5EF4-FFF2-40B4-BE49-F238E27FC236}">
                  <a16:creationId xmlns:a16="http://schemas.microsoft.com/office/drawing/2014/main" id="{4864CED0-9F1E-05FC-D66E-F4C6355ACA30}"/>
                </a:ext>
              </a:extLst>
            </p:cNvPr>
            <p:cNvSpPr/>
            <p:nvPr/>
          </p:nvSpPr>
          <p:spPr>
            <a:xfrm>
              <a:off x="11159541" y="510926"/>
              <a:ext cx="121990" cy="30790"/>
            </a:xfrm>
            <a:custGeom>
              <a:avLst/>
              <a:gdLst>
                <a:gd name="connsiteX0" fmla="*/ 121971 w 121990"/>
                <a:gd name="connsiteY0" fmla="*/ 0 h 30790"/>
                <a:gd name="connsiteX1" fmla="*/ 121870 w 121990"/>
                <a:gd name="connsiteY1" fmla="*/ 30791 h 30790"/>
                <a:gd name="connsiteX2" fmla="*/ 0 w 121990"/>
                <a:gd name="connsiteY2" fmla="*/ 30791 h 30790"/>
                <a:gd name="connsiteX3" fmla="*/ 217 w 121990"/>
                <a:gd name="connsiteY3" fmla="*/ 0 h 30790"/>
                <a:gd name="connsiteX4" fmla="*/ 121991 w 121990"/>
                <a:gd name="connsiteY4" fmla="*/ 0 h 30790"/>
                <a:gd name="connsiteX5" fmla="*/ 121971 w 121990"/>
                <a:gd name="connsiteY5" fmla="*/ 0 h 307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1990" h="30790">
                  <a:moveTo>
                    <a:pt x="121971" y="0"/>
                  </a:moveTo>
                  <a:lnTo>
                    <a:pt x="121870" y="30791"/>
                  </a:lnTo>
                  <a:lnTo>
                    <a:pt x="0" y="30791"/>
                  </a:lnTo>
                  <a:cubicBezTo>
                    <a:pt x="1252" y="20453"/>
                    <a:pt x="1289" y="10161"/>
                    <a:pt x="217" y="0"/>
                  </a:cubicBezTo>
                  <a:lnTo>
                    <a:pt x="121991" y="0"/>
                  </a:lnTo>
                  <a:lnTo>
                    <a:pt x="121971" y="0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25" name="Free-form: Shape 29">
              <a:extLst>
                <a:ext uri="{FF2B5EF4-FFF2-40B4-BE49-F238E27FC236}">
                  <a16:creationId xmlns:a16="http://schemas.microsoft.com/office/drawing/2014/main" id="{6A6A5206-47B4-BD13-B841-4FF6B6BACE69}"/>
                </a:ext>
              </a:extLst>
            </p:cNvPr>
            <p:cNvSpPr/>
            <p:nvPr/>
          </p:nvSpPr>
          <p:spPr>
            <a:xfrm>
              <a:off x="10771643" y="412176"/>
              <a:ext cx="495867" cy="366402"/>
            </a:xfrm>
            <a:custGeom>
              <a:avLst/>
              <a:gdLst>
                <a:gd name="connsiteX0" fmla="*/ 10420 w 495867"/>
                <a:gd name="connsiteY0" fmla="*/ 28404 h 366402"/>
                <a:gd name="connsiteX1" fmla="*/ 50272 w 495867"/>
                <a:gd name="connsiteY1" fmla="*/ 45074 h 366402"/>
                <a:gd name="connsiteX2" fmla="*/ 323 w 495867"/>
                <a:gd name="connsiteY2" fmla="*/ 65545 h 366402"/>
                <a:gd name="connsiteX3" fmla="*/ 12007 w 495867"/>
                <a:gd name="connsiteY3" fmla="*/ 94050 h 366402"/>
                <a:gd name="connsiteX4" fmla="*/ 90450 w 495867"/>
                <a:gd name="connsiteY4" fmla="*/ 61882 h 366402"/>
                <a:gd name="connsiteX5" fmla="*/ 131553 w 495867"/>
                <a:gd name="connsiteY5" fmla="*/ 79070 h 366402"/>
                <a:gd name="connsiteX6" fmla="*/ 81603 w 495867"/>
                <a:gd name="connsiteY6" fmla="*/ 99569 h 366402"/>
                <a:gd name="connsiteX7" fmla="*/ 93294 w 495867"/>
                <a:gd name="connsiteY7" fmla="*/ 128048 h 366402"/>
                <a:gd name="connsiteX8" fmla="*/ 171729 w 495867"/>
                <a:gd name="connsiteY8" fmla="*/ 95879 h 366402"/>
                <a:gd name="connsiteX9" fmla="*/ 212897 w 495867"/>
                <a:gd name="connsiteY9" fmla="*/ 113114 h 366402"/>
                <a:gd name="connsiteX10" fmla="*/ 90086 w 495867"/>
                <a:gd name="connsiteY10" fmla="*/ 163481 h 366402"/>
                <a:gd name="connsiteX11" fmla="*/ 11887 w 495867"/>
                <a:gd name="connsiteY11" fmla="*/ 130759 h 366402"/>
                <a:gd name="connsiteX12" fmla="*/ 0 w 495867"/>
                <a:gd name="connsiteY12" fmla="*/ 159183 h 366402"/>
                <a:gd name="connsiteX13" fmla="*/ 49797 w 495867"/>
                <a:gd name="connsiteY13" fmla="*/ 180011 h 366402"/>
                <a:gd name="connsiteX14" fmla="*/ 9842 w 495867"/>
                <a:gd name="connsiteY14" fmla="*/ 196387 h 366402"/>
                <a:gd name="connsiteX15" fmla="*/ 21514 w 495867"/>
                <a:gd name="connsiteY15" fmla="*/ 224887 h 366402"/>
                <a:gd name="connsiteX16" fmla="*/ 61486 w 495867"/>
                <a:gd name="connsiteY16" fmla="*/ 208496 h 366402"/>
                <a:gd name="connsiteX17" fmla="*/ 40653 w 495867"/>
                <a:gd name="connsiteY17" fmla="*/ 258293 h 366402"/>
                <a:gd name="connsiteX18" fmla="*/ 69075 w 495867"/>
                <a:gd name="connsiteY18" fmla="*/ 270180 h 366402"/>
                <a:gd name="connsiteX19" fmla="*/ 101778 w 495867"/>
                <a:gd name="connsiteY19" fmla="*/ 191961 h 366402"/>
                <a:gd name="connsiteX20" fmla="*/ 143009 w 495867"/>
                <a:gd name="connsiteY20" fmla="*/ 175077 h 366402"/>
                <a:gd name="connsiteX21" fmla="*/ 122173 w 495867"/>
                <a:gd name="connsiteY21" fmla="*/ 224867 h 366402"/>
                <a:gd name="connsiteX22" fmla="*/ 150597 w 495867"/>
                <a:gd name="connsiteY22" fmla="*/ 236741 h 366402"/>
                <a:gd name="connsiteX23" fmla="*/ 183300 w 495867"/>
                <a:gd name="connsiteY23" fmla="*/ 158540 h 366402"/>
                <a:gd name="connsiteX24" fmla="*/ 224594 w 495867"/>
                <a:gd name="connsiteY24" fmla="*/ 141593 h 366402"/>
                <a:gd name="connsiteX25" fmla="*/ 173362 w 495867"/>
                <a:gd name="connsiteY25" fmla="*/ 264065 h 366402"/>
                <a:gd name="connsiteX26" fmla="*/ 94927 w 495867"/>
                <a:gd name="connsiteY26" fmla="*/ 296235 h 366402"/>
                <a:gd name="connsiteX27" fmla="*/ 106623 w 495867"/>
                <a:gd name="connsiteY27" fmla="*/ 324733 h 366402"/>
                <a:gd name="connsiteX28" fmla="*/ 156554 w 495867"/>
                <a:gd name="connsiteY28" fmla="*/ 304236 h 366402"/>
                <a:gd name="connsiteX29" fmla="*/ 139884 w 495867"/>
                <a:gd name="connsiteY29" fmla="*/ 344095 h 366402"/>
                <a:gd name="connsiteX30" fmla="*/ 168301 w 495867"/>
                <a:gd name="connsiteY30" fmla="*/ 355982 h 366402"/>
                <a:gd name="connsiteX31" fmla="*/ 184976 w 495867"/>
                <a:gd name="connsiteY31" fmla="*/ 316123 h 366402"/>
                <a:gd name="connsiteX32" fmla="*/ 205449 w 495867"/>
                <a:gd name="connsiteY32" fmla="*/ 366066 h 366402"/>
                <a:gd name="connsiteX33" fmla="*/ 233954 w 495867"/>
                <a:gd name="connsiteY33" fmla="*/ 354388 h 366402"/>
                <a:gd name="connsiteX34" fmla="*/ 201785 w 495867"/>
                <a:gd name="connsiteY34" fmla="*/ 275953 h 366402"/>
                <a:gd name="connsiteX35" fmla="*/ 218975 w 495867"/>
                <a:gd name="connsiteY35" fmla="*/ 234850 h 366402"/>
                <a:gd name="connsiteX36" fmla="*/ 239453 w 495867"/>
                <a:gd name="connsiteY36" fmla="*/ 284780 h 366402"/>
                <a:gd name="connsiteX37" fmla="*/ 267952 w 495867"/>
                <a:gd name="connsiteY37" fmla="*/ 273089 h 366402"/>
                <a:gd name="connsiteX38" fmla="*/ 235789 w 495867"/>
                <a:gd name="connsiteY38" fmla="*/ 194654 h 366402"/>
                <a:gd name="connsiteX39" fmla="*/ 253011 w 495867"/>
                <a:gd name="connsiteY39" fmla="*/ 153481 h 366402"/>
                <a:gd name="connsiteX40" fmla="*/ 303386 w 495867"/>
                <a:gd name="connsiteY40" fmla="*/ 276289 h 366402"/>
                <a:gd name="connsiteX41" fmla="*/ 270656 w 495867"/>
                <a:gd name="connsiteY41" fmla="*/ 354508 h 366402"/>
                <a:gd name="connsiteX42" fmla="*/ 299080 w 495867"/>
                <a:gd name="connsiteY42" fmla="*/ 366403 h 366402"/>
                <a:gd name="connsiteX43" fmla="*/ 319895 w 495867"/>
                <a:gd name="connsiteY43" fmla="*/ 316606 h 366402"/>
                <a:gd name="connsiteX44" fmla="*/ 336285 w 495867"/>
                <a:gd name="connsiteY44" fmla="*/ 356560 h 366402"/>
                <a:gd name="connsiteX45" fmla="*/ 364789 w 495867"/>
                <a:gd name="connsiteY45" fmla="*/ 344875 h 366402"/>
                <a:gd name="connsiteX46" fmla="*/ 348393 w 495867"/>
                <a:gd name="connsiteY46" fmla="*/ 304915 h 366402"/>
                <a:gd name="connsiteX47" fmla="*/ 398190 w 495867"/>
                <a:gd name="connsiteY47" fmla="*/ 325750 h 366402"/>
                <a:gd name="connsiteX48" fmla="*/ 410085 w 495867"/>
                <a:gd name="connsiteY48" fmla="*/ 297326 h 366402"/>
                <a:gd name="connsiteX49" fmla="*/ 331865 w 495867"/>
                <a:gd name="connsiteY49" fmla="*/ 264605 h 366402"/>
                <a:gd name="connsiteX50" fmla="*/ 314954 w 495867"/>
                <a:gd name="connsiteY50" fmla="*/ 223394 h 366402"/>
                <a:gd name="connsiteX51" fmla="*/ 364772 w 495867"/>
                <a:gd name="connsiteY51" fmla="*/ 244228 h 366402"/>
                <a:gd name="connsiteX52" fmla="*/ 376639 w 495867"/>
                <a:gd name="connsiteY52" fmla="*/ 215806 h 366402"/>
                <a:gd name="connsiteX53" fmla="*/ 298445 w 495867"/>
                <a:gd name="connsiteY53" fmla="*/ 183103 h 366402"/>
                <a:gd name="connsiteX54" fmla="*/ 281516 w 495867"/>
                <a:gd name="connsiteY54" fmla="*/ 141815 h 366402"/>
                <a:gd name="connsiteX55" fmla="*/ 403971 w 495867"/>
                <a:gd name="connsiteY55" fmla="*/ 193021 h 366402"/>
                <a:gd name="connsiteX56" fmla="*/ 436133 w 495867"/>
                <a:gd name="connsiteY56" fmla="*/ 271451 h 366402"/>
                <a:gd name="connsiteX57" fmla="*/ 464618 w 495867"/>
                <a:gd name="connsiteY57" fmla="*/ 259780 h 366402"/>
                <a:gd name="connsiteX58" fmla="*/ 444140 w 495867"/>
                <a:gd name="connsiteY58" fmla="*/ 209830 h 366402"/>
                <a:gd name="connsiteX59" fmla="*/ 483994 w 495867"/>
                <a:gd name="connsiteY59" fmla="*/ 226505 h 366402"/>
                <a:gd name="connsiteX60" fmla="*/ 495868 w 495867"/>
                <a:gd name="connsiteY60" fmla="*/ 198101 h 366402"/>
                <a:gd name="connsiteX61" fmla="*/ 22307 w 495867"/>
                <a:gd name="connsiteY61" fmla="*/ 0 h 366402"/>
                <a:gd name="connsiteX62" fmla="*/ 10420 w 495867"/>
                <a:gd name="connsiteY62" fmla="*/ 28404 h 3664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</a:cxnLst>
              <a:rect l="l" t="t" r="r" b="b"/>
              <a:pathLst>
                <a:path w="495867" h="366402">
                  <a:moveTo>
                    <a:pt x="10420" y="28404"/>
                  </a:moveTo>
                  <a:lnTo>
                    <a:pt x="50272" y="45074"/>
                  </a:lnTo>
                  <a:lnTo>
                    <a:pt x="323" y="65545"/>
                  </a:lnTo>
                  <a:lnTo>
                    <a:pt x="12007" y="94050"/>
                  </a:lnTo>
                  <a:lnTo>
                    <a:pt x="90450" y="61882"/>
                  </a:lnTo>
                  <a:lnTo>
                    <a:pt x="131553" y="79070"/>
                  </a:lnTo>
                  <a:lnTo>
                    <a:pt x="81603" y="99569"/>
                  </a:lnTo>
                  <a:lnTo>
                    <a:pt x="93294" y="128048"/>
                  </a:lnTo>
                  <a:lnTo>
                    <a:pt x="171729" y="95879"/>
                  </a:lnTo>
                  <a:lnTo>
                    <a:pt x="212897" y="113114"/>
                  </a:lnTo>
                  <a:lnTo>
                    <a:pt x="90086" y="163481"/>
                  </a:lnTo>
                  <a:lnTo>
                    <a:pt x="11887" y="130759"/>
                  </a:lnTo>
                  <a:lnTo>
                    <a:pt x="0" y="159183"/>
                  </a:lnTo>
                  <a:lnTo>
                    <a:pt x="49797" y="180011"/>
                  </a:lnTo>
                  <a:lnTo>
                    <a:pt x="9842" y="196387"/>
                  </a:lnTo>
                  <a:lnTo>
                    <a:pt x="21514" y="224887"/>
                  </a:lnTo>
                  <a:lnTo>
                    <a:pt x="61486" y="208496"/>
                  </a:lnTo>
                  <a:lnTo>
                    <a:pt x="40653" y="258293"/>
                  </a:lnTo>
                  <a:lnTo>
                    <a:pt x="69075" y="270180"/>
                  </a:lnTo>
                  <a:lnTo>
                    <a:pt x="101778" y="191961"/>
                  </a:lnTo>
                  <a:lnTo>
                    <a:pt x="143009" y="175077"/>
                  </a:lnTo>
                  <a:lnTo>
                    <a:pt x="122173" y="224867"/>
                  </a:lnTo>
                  <a:lnTo>
                    <a:pt x="150597" y="236741"/>
                  </a:lnTo>
                  <a:lnTo>
                    <a:pt x="183300" y="158540"/>
                  </a:lnTo>
                  <a:lnTo>
                    <a:pt x="224594" y="141593"/>
                  </a:lnTo>
                  <a:lnTo>
                    <a:pt x="173362" y="264065"/>
                  </a:lnTo>
                  <a:lnTo>
                    <a:pt x="94927" y="296235"/>
                  </a:lnTo>
                  <a:lnTo>
                    <a:pt x="106623" y="324733"/>
                  </a:lnTo>
                  <a:lnTo>
                    <a:pt x="156554" y="304236"/>
                  </a:lnTo>
                  <a:lnTo>
                    <a:pt x="139884" y="344095"/>
                  </a:lnTo>
                  <a:lnTo>
                    <a:pt x="168301" y="355982"/>
                  </a:lnTo>
                  <a:lnTo>
                    <a:pt x="184976" y="316123"/>
                  </a:lnTo>
                  <a:lnTo>
                    <a:pt x="205449" y="366066"/>
                  </a:lnTo>
                  <a:lnTo>
                    <a:pt x="233954" y="354388"/>
                  </a:lnTo>
                  <a:lnTo>
                    <a:pt x="201785" y="275953"/>
                  </a:lnTo>
                  <a:lnTo>
                    <a:pt x="218975" y="234850"/>
                  </a:lnTo>
                  <a:lnTo>
                    <a:pt x="239453" y="284780"/>
                  </a:lnTo>
                  <a:lnTo>
                    <a:pt x="267952" y="273089"/>
                  </a:lnTo>
                  <a:lnTo>
                    <a:pt x="235789" y="194654"/>
                  </a:lnTo>
                  <a:lnTo>
                    <a:pt x="253011" y="153481"/>
                  </a:lnTo>
                  <a:lnTo>
                    <a:pt x="303386" y="276289"/>
                  </a:lnTo>
                  <a:lnTo>
                    <a:pt x="270656" y="354508"/>
                  </a:lnTo>
                  <a:lnTo>
                    <a:pt x="299080" y="366403"/>
                  </a:lnTo>
                  <a:lnTo>
                    <a:pt x="319895" y="316606"/>
                  </a:lnTo>
                  <a:lnTo>
                    <a:pt x="336285" y="356560"/>
                  </a:lnTo>
                  <a:lnTo>
                    <a:pt x="364789" y="344875"/>
                  </a:lnTo>
                  <a:lnTo>
                    <a:pt x="348393" y="304915"/>
                  </a:lnTo>
                  <a:lnTo>
                    <a:pt x="398190" y="325750"/>
                  </a:lnTo>
                  <a:lnTo>
                    <a:pt x="410085" y="297326"/>
                  </a:lnTo>
                  <a:lnTo>
                    <a:pt x="331865" y="264605"/>
                  </a:lnTo>
                  <a:lnTo>
                    <a:pt x="314954" y="223394"/>
                  </a:lnTo>
                  <a:lnTo>
                    <a:pt x="364772" y="244228"/>
                  </a:lnTo>
                  <a:lnTo>
                    <a:pt x="376639" y="215806"/>
                  </a:lnTo>
                  <a:lnTo>
                    <a:pt x="298445" y="183103"/>
                  </a:lnTo>
                  <a:lnTo>
                    <a:pt x="281516" y="141815"/>
                  </a:lnTo>
                  <a:lnTo>
                    <a:pt x="403971" y="193021"/>
                  </a:lnTo>
                  <a:lnTo>
                    <a:pt x="436133" y="271451"/>
                  </a:lnTo>
                  <a:lnTo>
                    <a:pt x="464618" y="259780"/>
                  </a:lnTo>
                  <a:lnTo>
                    <a:pt x="444140" y="209830"/>
                  </a:lnTo>
                  <a:lnTo>
                    <a:pt x="483994" y="226505"/>
                  </a:lnTo>
                  <a:lnTo>
                    <a:pt x="495868" y="198101"/>
                  </a:lnTo>
                  <a:lnTo>
                    <a:pt x="22307" y="0"/>
                  </a:lnTo>
                  <a:lnTo>
                    <a:pt x="10420" y="28404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</p:grpSp>
      <p:sp>
        <p:nvSpPr>
          <p:cNvPr id="28" name="Text Placeholder 2">
            <a:extLst>
              <a:ext uri="{FF2B5EF4-FFF2-40B4-BE49-F238E27FC236}">
                <a16:creationId xmlns:a16="http://schemas.microsoft.com/office/drawing/2014/main" id="{95D0AB97-D7DC-28A5-F58B-1C4AC2ACC26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3505" y="2408748"/>
            <a:ext cx="2716439" cy="2606915"/>
          </a:xfrm>
        </p:spPr>
        <p:txBody>
          <a:bodyPr anchor="t" anchorCtr="0"/>
          <a:lstStyle>
            <a:lvl1pPr marL="0" indent="0">
              <a:buNone/>
              <a:defRPr sz="2400" b="1">
                <a:solidFill>
                  <a:schemeClr val="accent5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506559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bg>
      <p:bgPr>
        <a:solidFill>
          <a:srgbClr val="EFEF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4">
            <a:extLst>
              <a:ext uri="{FF2B5EF4-FFF2-40B4-BE49-F238E27FC236}">
                <a16:creationId xmlns:a16="http://schemas.microsoft.com/office/drawing/2014/main" id="{F7161570-AA3D-6189-1AC9-E603A687845C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6101790" y="2622176"/>
            <a:ext cx="4853081" cy="3554787"/>
          </a:xfrm>
        </p:spPr>
        <p:txBody>
          <a:bodyPr/>
          <a:lstStyle>
            <a:lvl1pPr marL="177800" indent="-177800">
              <a:tabLst/>
              <a:defRPr/>
            </a:lvl1pPr>
            <a:lvl2pPr marL="625475" indent="-169863">
              <a:tabLst/>
              <a:defRPr/>
            </a:lvl2pPr>
            <a:lvl3pPr marL="1073150" indent="-160338">
              <a:tabLst/>
              <a:defRPr/>
            </a:lvl3pPr>
            <a:lvl4pPr marL="1562100" indent="-192088">
              <a:tabLst/>
              <a:defRPr/>
            </a:lvl4pPr>
            <a:lvl5pPr marL="2001838" indent="-174625">
              <a:tabLst/>
              <a:defRPr/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80DB878-8E84-426A-BEF0-AF1AAFA1F9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E996DCA-8E68-4F4A-A4A6-ACE6BC7F24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408733-3F8E-45BE-8526-0E0F500B8042}" type="datetimeFigureOut">
              <a:rPr lang="fi-FI" smtClean="0"/>
              <a:t>26.2.2025</a:t>
            </a:fld>
            <a:endParaRPr lang="fi-FI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9DC7B94-042D-44C2-B7B2-1128AAFA57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BFF758F-2E86-4270-85EA-931D55C926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60B98-140E-4345-B1A3-2A7247C42973}" type="slidenum">
              <a:rPr lang="fi-FI" smtClean="0"/>
              <a:t>‹#›</a:t>
            </a:fld>
            <a:endParaRPr lang="fi-FI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6A70E49B-6DEA-CFFC-1B20-5563A27191AA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758825" y="2622176"/>
            <a:ext cx="4853081" cy="3554787"/>
          </a:xfrm>
        </p:spPr>
        <p:txBody>
          <a:bodyPr/>
          <a:lstStyle>
            <a:lvl1pPr marL="177800" indent="-177800">
              <a:tabLst/>
              <a:defRPr/>
            </a:lvl1pPr>
            <a:lvl2pPr marL="625475" indent="-169863">
              <a:tabLst/>
              <a:defRPr/>
            </a:lvl2pPr>
            <a:lvl3pPr marL="1073150" indent="-160338">
              <a:tabLst/>
              <a:defRPr/>
            </a:lvl3pPr>
            <a:lvl4pPr marL="1562100" indent="-192088">
              <a:tabLst/>
              <a:defRPr/>
            </a:lvl4pPr>
            <a:lvl5pPr marL="2001838" indent="-174625">
              <a:tabLst/>
              <a:defRPr/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C327A7D7-DB12-142A-DD17-21FB0972E982}"/>
              </a:ext>
            </a:extLst>
          </p:cNvPr>
          <p:cNvSpPr>
            <a:spLocks noGrp="1"/>
          </p:cNvSpPr>
          <p:nvPr>
            <p:ph type="body" idx="15"/>
          </p:nvPr>
        </p:nvSpPr>
        <p:spPr>
          <a:xfrm>
            <a:off x="381829" y="223392"/>
            <a:ext cx="4853081" cy="380440"/>
          </a:xfrm>
        </p:spPr>
        <p:txBody>
          <a:bodyPr anchor="ctr" anchorCtr="0"/>
          <a:lstStyle>
            <a:lvl1pPr marL="0" indent="0">
              <a:buNone/>
              <a:defRPr lang="en-GB" sz="900" b="1" kern="1200" cap="all" spc="70" baseline="0" dirty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endParaRPr lang="en-US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30F71F22-99B1-F83C-4D90-4D2640B42E24}"/>
              </a:ext>
            </a:extLst>
          </p:cNvPr>
          <p:cNvGrpSpPr/>
          <p:nvPr userDrawn="1"/>
        </p:nvGrpSpPr>
        <p:grpSpPr>
          <a:xfrm>
            <a:off x="10771643" y="268691"/>
            <a:ext cx="1038415" cy="509887"/>
            <a:chOff x="10771643" y="268691"/>
            <a:chExt cx="1038415" cy="509887"/>
          </a:xfrm>
          <a:solidFill>
            <a:schemeClr val="tx1"/>
          </a:solidFill>
        </p:grpSpPr>
        <p:sp>
          <p:nvSpPr>
            <p:cNvPr id="15" name="Free-form: Shape 14">
              <a:extLst>
                <a:ext uri="{FF2B5EF4-FFF2-40B4-BE49-F238E27FC236}">
                  <a16:creationId xmlns:a16="http://schemas.microsoft.com/office/drawing/2014/main" id="{3F6D8EAC-B32E-17AB-D589-3F5B0DE4EBD3}"/>
                </a:ext>
              </a:extLst>
            </p:cNvPr>
            <p:cNvSpPr/>
            <p:nvPr/>
          </p:nvSpPr>
          <p:spPr>
            <a:xfrm>
              <a:off x="11404265" y="378815"/>
              <a:ext cx="122233" cy="122054"/>
            </a:xfrm>
            <a:custGeom>
              <a:avLst/>
              <a:gdLst>
                <a:gd name="connsiteX0" fmla="*/ 61285 w 122233"/>
                <a:gd name="connsiteY0" fmla="*/ 122054 h 122054"/>
                <a:gd name="connsiteX1" fmla="*/ 0 w 122233"/>
                <a:gd name="connsiteY1" fmla="*/ 60948 h 122054"/>
                <a:gd name="connsiteX2" fmla="*/ 61285 w 122233"/>
                <a:gd name="connsiteY2" fmla="*/ 0 h 122054"/>
                <a:gd name="connsiteX3" fmla="*/ 122233 w 122233"/>
                <a:gd name="connsiteY3" fmla="*/ 60948 h 122054"/>
                <a:gd name="connsiteX4" fmla="*/ 61285 w 122233"/>
                <a:gd name="connsiteY4" fmla="*/ 122054 h 122054"/>
                <a:gd name="connsiteX5" fmla="*/ 61285 w 122233"/>
                <a:gd name="connsiteY5" fmla="*/ 95562 h 122054"/>
                <a:gd name="connsiteX6" fmla="*/ 92692 w 122233"/>
                <a:gd name="connsiteY6" fmla="*/ 60928 h 122054"/>
                <a:gd name="connsiteX7" fmla="*/ 61285 w 122233"/>
                <a:gd name="connsiteY7" fmla="*/ 26289 h 122054"/>
                <a:gd name="connsiteX8" fmla="*/ 29693 w 122233"/>
                <a:gd name="connsiteY8" fmla="*/ 60928 h 122054"/>
                <a:gd name="connsiteX9" fmla="*/ 61285 w 122233"/>
                <a:gd name="connsiteY9" fmla="*/ 95562 h 1220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22233" h="122054">
                  <a:moveTo>
                    <a:pt x="61285" y="122054"/>
                  </a:moveTo>
                  <a:cubicBezTo>
                    <a:pt x="27503" y="122054"/>
                    <a:pt x="0" y="96761"/>
                    <a:pt x="0" y="60948"/>
                  </a:cubicBezTo>
                  <a:cubicBezTo>
                    <a:pt x="0" y="25133"/>
                    <a:pt x="27503" y="0"/>
                    <a:pt x="61285" y="0"/>
                  </a:cubicBezTo>
                  <a:cubicBezTo>
                    <a:pt x="95068" y="0"/>
                    <a:pt x="122233" y="25114"/>
                    <a:pt x="122233" y="60948"/>
                  </a:cubicBezTo>
                  <a:cubicBezTo>
                    <a:pt x="122233" y="96781"/>
                    <a:pt x="95068" y="122054"/>
                    <a:pt x="61285" y="122054"/>
                  </a:cubicBezTo>
                  <a:close/>
                  <a:moveTo>
                    <a:pt x="61285" y="95562"/>
                  </a:moveTo>
                  <a:cubicBezTo>
                    <a:pt x="80284" y="95562"/>
                    <a:pt x="92692" y="81821"/>
                    <a:pt x="92692" y="60928"/>
                  </a:cubicBezTo>
                  <a:cubicBezTo>
                    <a:pt x="92692" y="40030"/>
                    <a:pt x="80304" y="26289"/>
                    <a:pt x="61285" y="26289"/>
                  </a:cubicBezTo>
                  <a:cubicBezTo>
                    <a:pt x="42266" y="26289"/>
                    <a:pt x="29693" y="39694"/>
                    <a:pt x="29693" y="60928"/>
                  </a:cubicBezTo>
                  <a:cubicBezTo>
                    <a:pt x="29693" y="82156"/>
                    <a:pt x="41924" y="95562"/>
                    <a:pt x="61285" y="95562"/>
                  </a:cubicBez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16" name="Free-form: Shape 15">
              <a:extLst>
                <a:ext uri="{FF2B5EF4-FFF2-40B4-BE49-F238E27FC236}">
                  <a16:creationId xmlns:a16="http://schemas.microsoft.com/office/drawing/2014/main" id="{C56CF1BA-CA38-EA98-8211-F46518B80043}"/>
                </a:ext>
              </a:extLst>
            </p:cNvPr>
            <p:cNvSpPr/>
            <p:nvPr/>
          </p:nvSpPr>
          <p:spPr>
            <a:xfrm>
              <a:off x="11543311" y="404926"/>
              <a:ext cx="94404" cy="95763"/>
            </a:xfrm>
            <a:custGeom>
              <a:avLst/>
              <a:gdLst>
                <a:gd name="connsiteX0" fmla="*/ 94387 w 94404"/>
                <a:gd name="connsiteY0" fmla="*/ 94748 h 95763"/>
                <a:gd name="connsiteX1" fmla="*/ 65347 w 94404"/>
                <a:gd name="connsiteY1" fmla="*/ 94748 h 95763"/>
                <a:gd name="connsiteX2" fmla="*/ 65347 w 94404"/>
                <a:gd name="connsiteY2" fmla="*/ 81839 h 95763"/>
                <a:gd name="connsiteX3" fmla="*/ 36664 w 94404"/>
                <a:gd name="connsiteY3" fmla="*/ 95764 h 95763"/>
                <a:gd name="connsiteX4" fmla="*/ 0 w 94404"/>
                <a:gd name="connsiteY4" fmla="*/ 55352 h 95763"/>
                <a:gd name="connsiteX5" fmla="*/ 0 w 94404"/>
                <a:gd name="connsiteY5" fmla="*/ 0 h 95763"/>
                <a:gd name="connsiteX6" fmla="*/ 28861 w 94404"/>
                <a:gd name="connsiteY6" fmla="*/ 0 h 95763"/>
                <a:gd name="connsiteX7" fmla="*/ 28861 w 94404"/>
                <a:gd name="connsiteY7" fmla="*/ 51448 h 95763"/>
                <a:gd name="connsiteX8" fmla="*/ 47022 w 94404"/>
                <a:gd name="connsiteY8" fmla="*/ 71482 h 95763"/>
                <a:gd name="connsiteX9" fmla="*/ 65367 w 94404"/>
                <a:gd name="connsiteY9" fmla="*/ 51448 h 95763"/>
                <a:gd name="connsiteX10" fmla="*/ 65367 w 94404"/>
                <a:gd name="connsiteY10" fmla="*/ 0 h 95763"/>
                <a:gd name="connsiteX11" fmla="*/ 94405 w 94404"/>
                <a:gd name="connsiteY11" fmla="*/ 0 h 95763"/>
                <a:gd name="connsiteX12" fmla="*/ 94405 w 94404"/>
                <a:gd name="connsiteY12" fmla="*/ 94729 h 95763"/>
                <a:gd name="connsiteX13" fmla="*/ 94387 w 94404"/>
                <a:gd name="connsiteY13" fmla="*/ 94748 h 957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94404" h="95763">
                  <a:moveTo>
                    <a:pt x="94387" y="94748"/>
                  </a:moveTo>
                  <a:lnTo>
                    <a:pt x="65347" y="94748"/>
                  </a:lnTo>
                  <a:lnTo>
                    <a:pt x="65347" y="81839"/>
                  </a:lnTo>
                  <a:cubicBezTo>
                    <a:pt x="59569" y="89986"/>
                    <a:pt x="49390" y="95764"/>
                    <a:pt x="36664" y="95764"/>
                  </a:cubicBezTo>
                  <a:cubicBezTo>
                    <a:pt x="14757" y="95764"/>
                    <a:pt x="0" y="80644"/>
                    <a:pt x="0" y="55352"/>
                  </a:cubicBezTo>
                  <a:lnTo>
                    <a:pt x="0" y="0"/>
                  </a:lnTo>
                  <a:lnTo>
                    <a:pt x="28861" y="0"/>
                  </a:lnTo>
                  <a:lnTo>
                    <a:pt x="28861" y="51448"/>
                  </a:lnTo>
                  <a:cubicBezTo>
                    <a:pt x="28861" y="64357"/>
                    <a:pt x="36144" y="71482"/>
                    <a:pt x="47022" y="71482"/>
                  </a:cubicBezTo>
                  <a:cubicBezTo>
                    <a:pt x="57899" y="71482"/>
                    <a:pt x="65367" y="64357"/>
                    <a:pt x="65367" y="51448"/>
                  </a:cubicBezTo>
                  <a:lnTo>
                    <a:pt x="65367" y="0"/>
                  </a:lnTo>
                  <a:lnTo>
                    <a:pt x="94405" y="0"/>
                  </a:lnTo>
                  <a:lnTo>
                    <a:pt x="94405" y="94729"/>
                  </a:lnTo>
                  <a:lnTo>
                    <a:pt x="94387" y="94748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17" name="Free-form: Shape 16">
              <a:extLst>
                <a:ext uri="{FF2B5EF4-FFF2-40B4-BE49-F238E27FC236}">
                  <a16:creationId xmlns:a16="http://schemas.microsoft.com/office/drawing/2014/main" id="{37D4054F-22EB-2067-1B71-2CF98E2BCB55}"/>
                </a:ext>
              </a:extLst>
            </p:cNvPr>
            <p:cNvSpPr/>
            <p:nvPr/>
          </p:nvSpPr>
          <p:spPr>
            <a:xfrm>
              <a:off x="11660264" y="374052"/>
              <a:ext cx="29039" cy="125621"/>
            </a:xfrm>
            <a:custGeom>
              <a:avLst/>
              <a:gdLst>
                <a:gd name="connsiteX0" fmla="*/ 0 w 29039"/>
                <a:gd name="connsiteY0" fmla="*/ 0 h 125621"/>
                <a:gd name="connsiteX1" fmla="*/ 29040 w 29039"/>
                <a:gd name="connsiteY1" fmla="*/ 0 h 125621"/>
                <a:gd name="connsiteX2" fmla="*/ 29040 w 29039"/>
                <a:gd name="connsiteY2" fmla="*/ 125622 h 125621"/>
                <a:gd name="connsiteX3" fmla="*/ 0 w 29039"/>
                <a:gd name="connsiteY3" fmla="*/ 125622 h 125621"/>
                <a:gd name="connsiteX4" fmla="*/ 0 w 29039"/>
                <a:gd name="connsiteY4" fmla="*/ 0 h 1256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9039" h="125621">
                  <a:moveTo>
                    <a:pt x="0" y="0"/>
                  </a:moveTo>
                  <a:lnTo>
                    <a:pt x="29040" y="0"/>
                  </a:lnTo>
                  <a:lnTo>
                    <a:pt x="29040" y="125622"/>
                  </a:lnTo>
                  <a:lnTo>
                    <a:pt x="0" y="125622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18" name="Free-form: Shape 17">
              <a:extLst>
                <a:ext uri="{FF2B5EF4-FFF2-40B4-BE49-F238E27FC236}">
                  <a16:creationId xmlns:a16="http://schemas.microsoft.com/office/drawing/2014/main" id="{07AB9637-5693-3070-A93A-9040B2FDD3EF}"/>
                </a:ext>
              </a:extLst>
            </p:cNvPr>
            <p:cNvSpPr/>
            <p:nvPr/>
          </p:nvSpPr>
          <p:spPr>
            <a:xfrm>
              <a:off x="11711053" y="404926"/>
              <a:ext cx="94387" cy="95763"/>
            </a:xfrm>
            <a:custGeom>
              <a:avLst/>
              <a:gdLst>
                <a:gd name="connsiteX0" fmla="*/ 94369 w 94387"/>
                <a:gd name="connsiteY0" fmla="*/ 94748 h 95763"/>
                <a:gd name="connsiteX1" fmla="*/ 65349 w 94387"/>
                <a:gd name="connsiteY1" fmla="*/ 94748 h 95763"/>
                <a:gd name="connsiteX2" fmla="*/ 65349 w 94387"/>
                <a:gd name="connsiteY2" fmla="*/ 81839 h 95763"/>
                <a:gd name="connsiteX3" fmla="*/ 36666 w 94387"/>
                <a:gd name="connsiteY3" fmla="*/ 95764 h 95763"/>
                <a:gd name="connsiteX4" fmla="*/ 0 w 94387"/>
                <a:gd name="connsiteY4" fmla="*/ 55352 h 95763"/>
                <a:gd name="connsiteX5" fmla="*/ 0 w 94387"/>
                <a:gd name="connsiteY5" fmla="*/ 0 h 95763"/>
                <a:gd name="connsiteX6" fmla="*/ 28861 w 94387"/>
                <a:gd name="connsiteY6" fmla="*/ 0 h 95763"/>
                <a:gd name="connsiteX7" fmla="*/ 28861 w 94387"/>
                <a:gd name="connsiteY7" fmla="*/ 51448 h 95763"/>
                <a:gd name="connsiteX8" fmla="*/ 47022 w 94387"/>
                <a:gd name="connsiteY8" fmla="*/ 71482 h 95763"/>
                <a:gd name="connsiteX9" fmla="*/ 65367 w 94387"/>
                <a:gd name="connsiteY9" fmla="*/ 51448 h 95763"/>
                <a:gd name="connsiteX10" fmla="*/ 65367 w 94387"/>
                <a:gd name="connsiteY10" fmla="*/ 0 h 95763"/>
                <a:gd name="connsiteX11" fmla="*/ 94387 w 94387"/>
                <a:gd name="connsiteY11" fmla="*/ 0 h 95763"/>
                <a:gd name="connsiteX12" fmla="*/ 94387 w 94387"/>
                <a:gd name="connsiteY12" fmla="*/ 94729 h 95763"/>
                <a:gd name="connsiteX13" fmla="*/ 94369 w 94387"/>
                <a:gd name="connsiteY13" fmla="*/ 94748 h 957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94387" h="95763">
                  <a:moveTo>
                    <a:pt x="94369" y="94748"/>
                  </a:moveTo>
                  <a:lnTo>
                    <a:pt x="65349" y="94748"/>
                  </a:lnTo>
                  <a:lnTo>
                    <a:pt x="65349" y="81839"/>
                  </a:lnTo>
                  <a:cubicBezTo>
                    <a:pt x="59570" y="89986"/>
                    <a:pt x="49398" y="95764"/>
                    <a:pt x="36666" y="95764"/>
                  </a:cubicBezTo>
                  <a:cubicBezTo>
                    <a:pt x="14758" y="95764"/>
                    <a:pt x="0" y="80644"/>
                    <a:pt x="0" y="55352"/>
                  </a:cubicBezTo>
                  <a:lnTo>
                    <a:pt x="0" y="0"/>
                  </a:lnTo>
                  <a:lnTo>
                    <a:pt x="28861" y="0"/>
                  </a:lnTo>
                  <a:lnTo>
                    <a:pt x="28861" y="51448"/>
                  </a:lnTo>
                  <a:cubicBezTo>
                    <a:pt x="28861" y="64357"/>
                    <a:pt x="36170" y="71482"/>
                    <a:pt x="47022" y="71482"/>
                  </a:cubicBezTo>
                  <a:cubicBezTo>
                    <a:pt x="57881" y="71482"/>
                    <a:pt x="65367" y="64357"/>
                    <a:pt x="65367" y="51448"/>
                  </a:cubicBezTo>
                  <a:lnTo>
                    <a:pt x="65367" y="0"/>
                  </a:lnTo>
                  <a:lnTo>
                    <a:pt x="94387" y="0"/>
                  </a:lnTo>
                  <a:lnTo>
                    <a:pt x="94387" y="94729"/>
                  </a:lnTo>
                  <a:lnTo>
                    <a:pt x="94369" y="94748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19" name="Free-form: Shape 18">
              <a:extLst>
                <a:ext uri="{FF2B5EF4-FFF2-40B4-BE49-F238E27FC236}">
                  <a16:creationId xmlns:a16="http://schemas.microsoft.com/office/drawing/2014/main" id="{F2C29D7C-F741-DF24-BB07-8529CE79C5C6}"/>
                </a:ext>
              </a:extLst>
            </p:cNvPr>
            <p:cNvSpPr/>
            <p:nvPr/>
          </p:nvSpPr>
          <p:spPr>
            <a:xfrm>
              <a:off x="11408987" y="547714"/>
              <a:ext cx="85326" cy="122750"/>
            </a:xfrm>
            <a:custGeom>
              <a:avLst/>
              <a:gdLst>
                <a:gd name="connsiteX0" fmla="*/ 337 w 85326"/>
                <a:gd name="connsiteY0" fmla="*/ 101777 h 122750"/>
                <a:gd name="connsiteX1" fmla="*/ 31490 w 85326"/>
                <a:gd name="connsiteY1" fmla="*/ 71462 h 122750"/>
                <a:gd name="connsiteX2" fmla="*/ 53835 w 85326"/>
                <a:gd name="connsiteY2" fmla="*/ 37084 h 122750"/>
                <a:gd name="connsiteX3" fmla="*/ 41307 w 85326"/>
                <a:gd name="connsiteY3" fmla="*/ 24377 h 122750"/>
                <a:gd name="connsiteX4" fmla="*/ 27940 w 85326"/>
                <a:gd name="connsiteY4" fmla="*/ 42507 h 122750"/>
                <a:gd name="connsiteX5" fmla="*/ 0 w 85326"/>
                <a:gd name="connsiteY5" fmla="*/ 42507 h 122750"/>
                <a:gd name="connsiteX6" fmla="*/ 42660 w 85326"/>
                <a:gd name="connsiteY6" fmla="*/ 0 h 122750"/>
                <a:gd name="connsiteX7" fmla="*/ 83294 w 85326"/>
                <a:gd name="connsiteY7" fmla="*/ 35730 h 122750"/>
                <a:gd name="connsiteX8" fmla="*/ 56884 w 85326"/>
                <a:gd name="connsiteY8" fmla="*/ 81781 h 122750"/>
                <a:gd name="connsiteX9" fmla="*/ 39275 w 85326"/>
                <a:gd name="connsiteY9" fmla="*/ 99205 h 122750"/>
                <a:gd name="connsiteX10" fmla="*/ 85326 w 85326"/>
                <a:gd name="connsiteY10" fmla="*/ 99205 h 122750"/>
                <a:gd name="connsiteX11" fmla="*/ 85326 w 85326"/>
                <a:gd name="connsiteY11" fmla="*/ 122751 h 122750"/>
                <a:gd name="connsiteX12" fmla="*/ 337 w 85326"/>
                <a:gd name="connsiteY12" fmla="*/ 122751 h 122750"/>
                <a:gd name="connsiteX13" fmla="*/ 337 w 85326"/>
                <a:gd name="connsiteY13" fmla="*/ 101758 h 122750"/>
                <a:gd name="connsiteX14" fmla="*/ 337 w 85326"/>
                <a:gd name="connsiteY14" fmla="*/ 101777 h 122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85326" h="122750">
                  <a:moveTo>
                    <a:pt x="337" y="101777"/>
                  </a:moveTo>
                  <a:lnTo>
                    <a:pt x="31490" y="71462"/>
                  </a:lnTo>
                  <a:cubicBezTo>
                    <a:pt x="48235" y="55028"/>
                    <a:pt x="53835" y="46906"/>
                    <a:pt x="53835" y="37084"/>
                  </a:cubicBezTo>
                  <a:cubicBezTo>
                    <a:pt x="53835" y="29299"/>
                    <a:pt x="49931" y="24377"/>
                    <a:pt x="41307" y="24377"/>
                  </a:cubicBezTo>
                  <a:cubicBezTo>
                    <a:pt x="33180" y="24377"/>
                    <a:pt x="28283" y="30809"/>
                    <a:pt x="27940" y="42507"/>
                  </a:cubicBezTo>
                  <a:lnTo>
                    <a:pt x="0" y="42507"/>
                  </a:lnTo>
                  <a:cubicBezTo>
                    <a:pt x="515" y="12865"/>
                    <a:pt x="19818" y="0"/>
                    <a:pt x="42660" y="0"/>
                  </a:cubicBezTo>
                  <a:cubicBezTo>
                    <a:pt x="70766" y="0"/>
                    <a:pt x="83294" y="16434"/>
                    <a:pt x="83294" y="35730"/>
                  </a:cubicBezTo>
                  <a:cubicBezTo>
                    <a:pt x="83294" y="50971"/>
                    <a:pt x="76860" y="62318"/>
                    <a:pt x="56884" y="81781"/>
                  </a:cubicBezTo>
                  <a:lnTo>
                    <a:pt x="39275" y="99205"/>
                  </a:lnTo>
                  <a:lnTo>
                    <a:pt x="85326" y="99205"/>
                  </a:lnTo>
                  <a:lnTo>
                    <a:pt x="85326" y="122751"/>
                  </a:lnTo>
                  <a:lnTo>
                    <a:pt x="337" y="122751"/>
                  </a:lnTo>
                  <a:lnTo>
                    <a:pt x="337" y="101758"/>
                  </a:lnTo>
                  <a:lnTo>
                    <a:pt x="337" y="101777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20" name="Free-form: Shape 19">
              <a:extLst>
                <a:ext uri="{FF2B5EF4-FFF2-40B4-BE49-F238E27FC236}">
                  <a16:creationId xmlns:a16="http://schemas.microsoft.com/office/drawing/2014/main" id="{C0914133-CF6C-3008-3409-508765D49DDC}"/>
                </a:ext>
              </a:extLst>
            </p:cNvPr>
            <p:cNvSpPr/>
            <p:nvPr/>
          </p:nvSpPr>
          <p:spPr>
            <a:xfrm>
              <a:off x="11510226" y="547018"/>
              <a:ext cx="95162" cy="124363"/>
            </a:xfrm>
            <a:custGeom>
              <a:avLst/>
              <a:gdLst>
                <a:gd name="connsiteX0" fmla="*/ 47581 w 95162"/>
                <a:gd name="connsiteY0" fmla="*/ 0 h 124363"/>
                <a:gd name="connsiteX1" fmla="*/ 95163 w 95162"/>
                <a:gd name="connsiteY1" fmla="*/ 62019 h 124363"/>
                <a:gd name="connsiteX2" fmla="*/ 47581 w 95162"/>
                <a:gd name="connsiteY2" fmla="*/ 124364 h 124363"/>
                <a:gd name="connsiteX3" fmla="*/ 0 w 95162"/>
                <a:gd name="connsiteY3" fmla="*/ 62019 h 124363"/>
                <a:gd name="connsiteX4" fmla="*/ 47581 w 95162"/>
                <a:gd name="connsiteY4" fmla="*/ 0 h 124363"/>
                <a:gd name="connsiteX5" fmla="*/ 47581 w 95162"/>
                <a:gd name="connsiteY5" fmla="*/ 26809 h 124363"/>
                <a:gd name="connsiteX6" fmla="*/ 28442 w 95162"/>
                <a:gd name="connsiteY6" fmla="*/ 62001 h 124363"/>
                <a:gd name="connsiteX7" fmla="*/ 47581 w 95162"/>
                <a:gd name="connsiteY7" fmla="*/ 97535 h 124363"/>
                <a:gd name="connsiteX8" fmla="*/ 66721 w 95162"/>
                <a:gd name="connsiteY8" fmla="*/ 62001 h 124363"/>
                <a:gd name="connsiteX9" fmla="*/ 47581 w 95162"/>
                <a:gd name="connsiteY9" fmla="*/ 26809 h 124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95162" h="124363">
                  <a:moveTo>
                    <a:pt x="47581" y="0"/>
                  </a:moveTo>
                  <a:cubicBezTo>
                    <a:pt x="82798" y="0"/>
                    <a:pt x="95163" y="26149"/>
                    <a:pt x="95163" y="62019"/>
                  </a:cubicBezTo>
                  <a:cubicBezTo>
                    <a:pt x="95163" y="97891"/>
                    <a:pt x="82798" y="124364"/>
                    <a:pt x="47581" y="124364"/>
                  </a:cubicBezTo>
                  <a:cubicBezTo>
                    <a:pt x="12372" y="124364"/>
                    <a:pt x="0" y="98215"/>
                    <a:pt x="0" y="62019"/>
                  </a:cubicBezTo>
                  <a:cubicBezTo>
                    <a:pt x="0" y="25832"/>
                    <a:pt x="12364" y="0"/>
                    <a:pt x="47581" y="0"/>
                  </a:cubicBezTo>
                  <a:close/>
                  <a:moveTo>
                    <a:pt x="47581" y="26809"/>
                  </a:moveTo>
                  <a:cubicBezTo>
                    <a:pt x="30494" y="26809"/>
                    <a:pt x="28442" y="43243"/>
                    <a:pt x="28442" y="62001"/>
                  </a:cubicBezTo>
                  <a:cubicBezTo>
                    <a:pt x="28442" y="80764"/>
                    <a:pt x="30474" y="97535"/>
                    <a:pt x="47581" y="97535"/>
                  </a:cubicBezTo>
                  <a:cubicBezTo>
                    <a:pt x="64689" y="97535"/>
                    <a:pt x="66721" y="81445"/>
                    <a:pt x="66721" y="62001"/>
                  </a:cubicBezTo>
                  <a:cubicBezTo>
                    <a:pt x="66721" y="42563"/>
                    <a:pt x="64689" y="26809"/>
                    <a:pt x="47581" y="26809"/>
                  </a:cubicBez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21" name="Free-form: Shape 20">
              <a:extLst>
                <a:ext uri="{FF2B5EF4-FFF2-40B4-BE49-F238E27FC236}">
                  <a16:creationId xmlns:a16="http://schemas.microsoft.com/office/drawing/2014/main" id="{48207D69-0473-071B-F0B0-D3DAE2AF796E}"/>
                </a:ext>
              </a:extLst>
            </p:cNvPr>
            <p:cNvSpPr/>
            <p:nvPr/>
          </p:nvSpPr>
          <p:spPr>
            <a:xfrm>
              <a:off x="11621287" y="547714"/>
              <a:ext cx="85326" cy="122750"/>
            </a:xfrm>
            <a:custGeom>
              <a:avLst/>
              <a:gdLst>
                <a:gd name="connsiteX0" fmla="*/ 337 w 85326"/>
                <a:gd name="connsiteY0" fmla="*/ 101777 h 122750"/>
                <a:gd name="connsiteX1" fmla="*/ 31489 w 85326"/>
                <a:gd name="connsiteY1" fmla="*/ 71462 h 122750"/>
                <a:gd name="connsiteX2" fmla="*/ 53834 w 85326"/>
                <a:gd name="connsiteY2" fmla="*/ 37084 h 122750"/>
                <a:gd name="connsiteX3" fmla="*/ 41307 w 85326"/>
                <a:gd name="connsiteY3" fmla="*/ 24377 h 122750"/>
                <a:gd name="connsiteX4" fmla="*/ 27940 w 85326"/>
                <a:gd name="connsiteY4" fmla="*/ 42507 h 122750"/>
                <a:gd name="connsiteX5" fmla="*/ 0 w 85326"/>
                <a:gd name="connsiteY5" fmla="*/ 42507 h 122750"/>
                <a:gd name="connsiteX6" fmla="*/ 42658 w 85326"/>
                <a:gd name="connsiteY6" fmla="*/ 0 h 122750"/>
                <a:gd name="connsiteX7" fmla="*/ 83293 w 85326"/>
                <a:gd name="connsiteY7" fmla="*/ 35730 h 122750"/>
                <a:gd name="connsiteX8" fmla="*/ 56884 w 85326"/>
                <a:gd name="connsiteY8" fmla="*/ 81781 h 122750"/>
                <a:gd name="connsiteX9" fmla="*/ 39274 w 85326"/>
                <a:gd name="connsiteY9" fmla="*/ 99205 h 122750"/>
                <a:gd name="connsiteX10" fmla="*/ 85326 w 85326"/>
                <a:gd name="connsiteY10" fmla="*/ 99205 h 122750"/>
                <a:gd name="connsiteX11" fmla="*/ 85326 w 85326"/>
                <a:gd name="connsiteY11" fmla="*/ 122751 h 122750"/>
                <a:gd name="connsiteX12" fmla="*/ 337 w 85326"/>
                <a:gd name="connsiteY12" fmla="*/ 122751 h 122750"/>
                <a:gd name="connsiteX13" fmla="*/ 337 w 85326"/>
                <a:gd name="connsiteY13" fmla="*/ 101758 h 122750"/>
                <a:gd name="connsiteX14" fmla="*/ 337 w 85326"/>
                <a:gd name="connsiteY14" fmla="*/ 101777 h 122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85326" h="122750">
                  <a:moveTo>
                    <a:pt x="337" y="101777"/>
                  </a:moveTo>
                  <a:lnTo>
                    <a:pt x="31489" y="71462"/>
                  </a:lnTo>
                  <a:cubicBezTo>
                    <a:pt x="48260" y="55028"/>
                    <a:pt x="53834" y="46906"/>
                    <a:pt x="53834" y="37084"/>
                  </a:cubicBezTo>
                  <a:cubicBezTo>
                    <a:pt x="53834" y="29299"/>
                    <a:pt x="49931" y="24377"/>
                    <a:pt x="41307" y="24377"/>
                  </a:cubicBezTo>
                  <a:cubicBezTo>
                    <a:pt x="33178" y="24377"/>
                    <a:pt x="28283" y="30809"/>
                    <a:pt x="27940" y="42507"/>
                  </a:cubicBezTo>
                  <a:lnTo>
                    <a:pt x="0" y="42507"/>
                  </a:lnTo>
                  <a:cubicBezTo>
                    <a:pt x="495" y="12865"/>
                    <a:pt x="19818" y="0"/>
                    <a:pt x="42658" y="0"/>
                  </a:cubicBezTo>
                  <a:cubicBezTo>
                    <a:pt x="70764" y="0"/>
                    <a:pt x="83293" y="16434"/>
                    <a:pt x="83293" y="35730"/>
                  </a:cubicBezTo>
                  <a:cubicBezTo>
                    <a:pt x="83293" y="50971"/>
                    <a:pt x="76860" y="62318"/>
                    <a:pt x="56884" y="81781"/>
                  </a:cubicBezTo>
                  <a:lnTo>
                    <a:pt x="39274" y="99205"/>
                  </a:lnTo>
                  <a:lnTo>
                    <a:pt x="85326" y="99205"/>
                  </a:lnTo>
                  <a:lnTo>
                    <a:pt x="85326" y="122751"/>
                  </a:lnTo>
                  <a:lnTo>
                    <a:pt x="337" y="122751"/>
                  </a:lnTo>
                  <a:lnTo>
                    <a:pt x="337" y="101758"/>
                  </a:lnTo>
                  <a:lnTo>
                    <a:pt x="337" y="101777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22" name="Free-form: Shape 21">
              <a:extLst>
                <a:ext uri="{FF2B5EF4-FFF2-40B4-BE49-F238E27FC236}">
                  <a16:creationId xmlns:a16="http://schemas.microsoft.com/office/drawing/2014/main" id="{7FDB8AED-D0AA-58AE-AA12-BF19215AA097}"/>
                </a:ext>
              </a:extLst>
            </p:cNvPr>
            <p:cNvSpPr/>
            <p:nvPr/>
          </p:nvSpPr>
          <p:spPr>
            <a:xfrm>
              <a:off x="11722346" y="548071"/>
              <a:ext cx="87712" cy="123767"/>
            </a:xfrm>
            <a:custGeom>
              <a:avLst/>
              <a:gdLst>
                <a:gd name="connsiteX0" fmla="*/ 44196 w 87712"/>
                <a:gd name="connsiteY0" fmla="*/ 123768 h 123767"/>
                <a:gd name="connsiteX1" fmla="*/ 0 w 87712"/>
                <a:gd name="connsiteY1" fmla="*/ 81446 h 123767"/>
                <a:gd name="connsiteX2" fmla="*/ 13724 w 87712"/>
                <a:gd name="connsiteY2" fmla="*/ 42844 h 123767"/>
                <a:gd name="connsiteX3" fmla="*/ 42686 w 87712"/>
                <a:gd name="connsiteY3" fmla="*/ 0 h 123767"/>
                <a:gd name="connsiteX4" fmla="*/ 74353 w 87712"/>
                <a:gd name="connsiteY4" fmla="*/ 0 h 123767"/>
                <a:gd name="connsiteX5" fmla="*/ 43022 w 87712"/>
                <a:gd name="connsiteY5" fmla="*/ 44356 h 123767"/>
                <a:gd name="connsiteX6" fmla="*/ 51149 w 87712"/>
                <a:gd name="connsiteY6" fmla="*/ 43524 h 123767"/>
                <a:gd name="connsiteX7" fmla="*/ 87712 w 87712"/>
                <a:gd name="connsiteY7" fmla="*/ 82118 h 123767"/>
                <a:gd name="connsiteX8" fmla="*/ 44196 w 87712"/>
                <a:gd name="connsiteY8" fmla="*/ 123768 h 123767"/>
                <a:gd name="connsiteX9" fmla="*/ 27090 w 87712"/>
                <a:gd name="connsiteY9" fmla="*/ 82278 h 123767"/>
                <a:gd name="connsiteX10" fmla="*/ 44196 w 87712"/>
                <a:gd name="connsiteY10" fmla="*/ 99549 h 123767"/>
                <a:gd name="connsiteX11" fmla="*/ 60967 w 87712"/>
                <a:gd name="connsiteY11" fmla="*/ 82278 h 123767"/>
                <a:gd name="connsiteX12" fmla="*/ 44196 w 87712"/>
                <a:gd name="connsiteY12" fmla="*/ 65171 h 123767"/>
                <a:gd name="connsiteX13" fmla="*/ 27090 w 87712"/>
                <a:gd name="connsiteY13" fmla="*/ 82278 h 1237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87712" h="123767">
                  <a:moveTo>
                    <a:pt x="44196" y="123768"/>
                  </a:moveTo>
                  <a:cubicBezTo>
                    <a:pt x="17947" y="123768"/>
                    <a:pt x="0" y="106337"/>
                    <a:pt x="0" y="81446"/>
                  </a:cubicBezTo>
                  <a:cubicBezTo>
                    <a:pt x="0" y="69412"/>
                    <a:pt x="3907" y="57227"/>
                    <a:pt x="13724" y="42844"/>
                  </a:cubicBezTo>
                  <a:lnTo>
                    <a:pt x="42686" y="0"/>
                  </a:lnTo>
                  <a:lnTo>
                    <a:pt x="74353" y="0"/>
                  </a:lnTo>
                  <a:lnTo>
                    <a:pt x="43022" y="44356"/>
                  </a:lnTo>
                  <a:cubicBezTo>
                    <a:pt x="45728" y="43861"/>
                    <a:pt x="48439" y="43524"/>
                    <a:pt x="51149" y="43524"/>
                  </a:cubicBezTo>
                  <a:cubicBezTo>
                    <a:pt x="72143" y="43524"/>
                    <a:pt x="87712" y="57740"/>
                    <a:pt x="87712" y="82118"/>
                  </a:cubicBezTo>
                  <a:cubicBezTo>
                    <a:pt x="87712" y="106502"/>
                    <a:pt x="68910" y="123768"/>
                    <a:pt x="44196" y="123768"/>
                  </a:cubicBezTo>
                  <a:close/>
                  <a:moveTo>
                    <a:pt x="27090" y="82278"/>
                  </a:moveTo>
                  <a:cubicBezTo>
                    <a:pt x="27090" y="92774"/>
                    <a:pt x="33681" y="99549"/>
                    <a:pt x="44196" y="99549"/>
                  </a:cubicBezTo>
                  <a:cubicBezTo>
                    <a:pt x="54712" y="99549"/>
                    <a:pt x="60967" y="92774"/>
                    <a:pt x="60967" y="82278"/>
                  </a:cubicBezTo>
                  <a:cubicBezTo>
                    <a:pt x="60967" y="71780"/>
                    <a:pt x="54535" y="65171"/>
                    <a:pt x="44196" y="65171"/>
                  </a:cubicBezTo>
                  <a:cubicBezTo>
                    <a:pt x="33858" y="65171"/>
                    <a:pt x="27090" y="71946"/>
                    <a:pt x="27090" y="82278"/>
                  </a:cubicBez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23" name="Free-form: Shape 22">
              <a:extLst>
                <a:ext uri="{FF2B5EF4-FFF2-40B4-BE49-F238E27FC236}">
                  <a16:creationId xmlns:a16="http://schemas.microsoft.com/office/drawing/2014/main" id="{20F93141-941A-90F3-6E34-41B4470A7603}"/>
                </a:ext>
              </a:extLst>
            </p:cNvPr>
            <p:cNvSpPr/>
            <p:nvPr/>
          </p:nvSpPr>
          <p:spPr>
            <a:xfrm>
              <a:off x="10833011" y="332467"/>
              <a:ext cx="107651" cy="108190"/>
            </a:xfrm>
            <a:custGeom>
              <a:avLst/>
              <a:gdLst>
                <a:gd name="connsiteX0" fmla="*/ 85884 w 107651"/>
                <a:gd name="connsiteY0" fmla="*/ 108171 h 108190"/>
                <a:gd name="connsiteX1" fmla="*/ 0 w 107651"/>
                <a:gd name="connsiteY1" fmla="*/ 21690 h 108190"/>
                <a:gd name="connsiteX2" fmla="*/ 21850 w 107651"/>
                <a:gd name="connsiteY2" fmla="*/ 0 h 108190"/>
                <a:gd name="connsiteX3" fmla="*/ 107651 w 107651"/>
                <a:gd name="connsiteY3" fmla="*/ 86423 h 108190"/>
                <a:gd name="connsiteX4" fmla="*/ 85884 w 107651"/>
                <a:gd name="connsiteY4" fmla="*/ 108191 h 108190"/>
                <a:gd name="connsiteX5" fmla="*/ 85884 w 107651"/>
                <a:gd name="connsiteY5" fmla="*/ 108171 h 1081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7651" h="108190">
                  <a:moveTo>
                    <a:pt x="85884" y="108171"/>
                  </a:moveTo>
                  <a:lnTo>
                    <a:pt x="0" y="21690"/>
                  </a:lnTo>
                  <a:lnTo>
                    <a:pt x="21850" y="0"/>
                  </a:lnTo>
                  <a:lnTo>
                    <a:pt x="107651" y="86423"/>
                  </a:lnTo>
                  <a:cubicBezTo>
                    <a:pt x="99670" y="92754"/>
                    <a:pt x="92335" y="100044"/>
                    <a:pt x="85884" y="108191"/>
                  </a:cubicBezTo>
                  <a:lnTo>
                    <a:pt x="85884" y="108171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24" name="Free-form: Shape 23">
              <a:extLst>
                <a:ext uri="{FF2B5EF4-FFF2-40B4-BE49-F238E27FC236}">
                  <a16:creationId xmlns:a16="http://schemas.microsoft.com/office/drawing/2014/main" id="{9B6E5E97-5174-CCC3-39A4-BF7587AA112C}"/>
                </a:ext>
              </a:extLst>
            </p:cNvPr>
            <p:cNvSpPr/>
            <p:nvPr/>
          </p:nvSpPr>
          <p:spPr>
            <a:xfrm>
              <a:off x="10913136" y="282097"/>
              <a:ext cx="74651" cy="124263"/>
            </a:xfrm>
            <a:custGeom>
              <a:avLst/>
              <a:gdLst>
                <a:gd name="connsiteX0" fmla="*/ 46172 w 74651"/>
                <a:gd name="connsiteY0" fmla="*/ 124263 h 124263"/>
                <a:gd name="connsiteX1" fmla="*/ 0 w 74651"/>
                <a:gd name="connsiteY1" fmla="*/ 11689 h 124263"/>
                <a:gd name="connsiteX2" fmla="*/ 28506 w 74651"/>
                <a:gd name="connsiteY2" fmla="*/ 0 h 124263"/>
                <a:gd name="connsiteX3" fmla="*/ 74652 w 74651"/>
                <a:gd name="connsiteY3" fmla="*/ 112534 h 124263"/>
                <a:gd name="connsiteX4" fmla="*/ 46172 w 74651"/>
                <a:gd name="connsiteY4" fmla="*/ 124243 h 124263"/>
                <a:gd name="connsiteX5" fmla="*/ 46172 w 74651"/>
                <a:gd name="connsiteY5" fmla="*/ 124263 h 124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4651" h="124263">
                  <a:moveTo>
                    <a:pt x="46172" y="124263"/>
                  </a:moveTo>
                  <a:lnTo>
                    <a:pt x="0" y="11689"/>
                  </a:lnTo>
                  <a:lnTo>
                    <a:pt x="28506" y="0"/>
                  </a:lnTo>
                  <a:lnTo>
                    <a:pt x="74652" y="112534"/>
                  </a:lnTo>
                  <a:cubicBezTo>
                    <a:pt x="64752" y="115360"/>
                    <a:pt x="55176" y="119266"/>
                    <a:pt x="46172" y="124243"/>
                  </a:cubicBezTo>
                  <a:lnTo>
                    <a:pt x="46172" y="124263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25" name="Free-form: Shape 24">
              <a:extLst>
                <a:ext uri="{FF2B5EF4-FFF2-40B4-BE49-F238E27FC236}">
                  <a16:creationId xmlns:a16="http://schemas.microsoft.com/office/drawing/2014/main" id="{3C84DCD5-E088-8BEF-F34A-9DCD5782BB0E}"/>
                </a:ext>
              </a:extLst>
            </p:cNvPr>
            <p:cNvSpPr/>
            <p:nvPr/>
          </p:nvSpPr>
          <p:spPr>
            <a:xfrm>
              <a:off x="11009858" y="268691"/>
              <a:ext cx="31210" cy="121575"/>
            </a:xfrm>
            <a:custGeom>
              <a:avLst/>
              <a:gdLst>
                <a:gd name="connsiteX0" fmla="*/ 0 w 31210"/>
                <a:gd name="connsiteY0" fmla="*/ 121576 h 121575"/>
                <a:gd name="connsiteX1" fmla="*/ 420 w 31210"/>
                <a:gd name="connsiteY1" fmla="*/ 0 h 121575"/>
                <a:gd name="connsiteX2" fmla="*/ 31210 w 31210"/>
                <a:gd name="connsiteY2" fmla="*/ 101 h 121575"/>
                <a:gd name="connsiteX3" fmla="*/ 30791 w 31210"/>
                <a:gd name="connsiteY3" fmla="*/ 121475 h 121575"/>
                <a:gd name="connsiteX4" fmla="*/ 0 w 31210"/>
                <a:gd name="connsiteY4" fmla="*/ 121558 h 121575"/>
                <a:gd name="connsiteX5" fmla="*/ 0 w 31210"/>
                <a:gd name="connsiteY5" fmla="*/ 121576 h 121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1210" h="121575">
                  <a:moveTo>
                    <a:pt x="0" y="121576"/>
                  </a:moveTo>
                  <a:lnTo>
                    <a:pt x="420" y="0"/>
                  </a:lnTo>
                  <a:lnTo>
                    <a:pt x="31210" y="101"/>
                  </a:lnTo>
                  <a:lnTo>
                    <a:pt x="30791" y="121475"/>
                  </a:lnTo>
                  <a:cubicBezTo>
                    <a:pt x="20454" y="120262"/>
                    <a:pt x="10142" y="120402"/>
                    <a:pt x="0" y="121558"/>
                  </a:cubicBezTo>
                  <a:lnTo>
                    <a:pt x="0" y="121576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26" name="Free-form: Shape 25">
              <a:extLst>
                <a:ext uri="{FF2B5EF4-FFF2-40B4-BE49-F238E27FC236}">
                  <a16:creationId xmlns:a16="http://schemas.microsoft.com/office/drawing/2014/main" id="{F8108FAD-E113-D0A7-3BAC-E4757782DDC1}"/>
                </a:ext>
              </a:extLst>
            </p:cNvPr>
            <p:cNvSpPr/>
            <p:nvPr/>
          </p:nvSpPr>
          <p:spPr>
            <a:xfrm>
              <a:off x="11062758" y="282695"/>
              <a:ext cx="75285" cy="123944"/>
            </a:xfrm>
            <a:custGeom>
              <a:avLst/>
              <a:gdLst>
                <a:gd name="connsiteX0" fmla="*/ 14580 w 75285"/>
                <a:gd name="connsiteY0" fmla="*/ 117113 h 123944"/>
                <a:gd name="connsiteX1" fmla="*/ 0 w 75285"/>
                <a:gd name="connsiteY1" fmla="*/ 112052 h 123944"/>
                <a:gd name="connsiteX2" fmla="*/ 46864 w 75285"/>
                <a:gd name="connsiteY2" fmla="*/ 0 h 123944"/>
                <a:gd name="connsiteX3" fmla="*/ 75285 w 75285"/>
                <a:gd name="connsiteY3" fmla="*/ 11887 h 123944"/>
                <a:gd name="connsiteX4" fmla="*/ 28423 w 75285"/>
                <a:gd name="connsiteY4" fmla="*/ 123944 h 123944"/>
                <a:gd name="connsiteX5" fmla="*/ 14580 w 75285"/>
                <a:gd name="connsiteY5" fmla="*/ 117113 h 1239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5285" h="123944">
                  <a:moveTo>
                    <a:pt x="14580" y="117113"/>
                  </a:moveTo>
                  <a:cubicBezTo>
                    <a:pt x="9760" y="115099"/>
                    <a:pt x="4904" y="113486"/>
                    <a:pt x="0" y="112052"/>
                  </a:cubicBezTo>
                  <a:lnTo>
                    <a:pt x="46864" y="0"/>
                  </a:lnTo>
                  <a:lnTo>
                    <a:pt x="75285" y="11887"/>
                  </a:lnTo>
                  <a:lnTo>
                    <a:pt x="28423" y="123944"/>
                  </a:lnTo>
                  <a:cubicBezTo>
                    <a:pt x="23978" y="121457"/>
                    <a:pt x="19399" y="119126"/>
                    <a:pt x="14580" y="117113"/>
                  </a:cubicBez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27" name="Free-form: Shape 26">
              <a:extLst>
                <a:ext uri="{FF2B5EF4-FFF2-40B4-BE49-F238E27FC236}">
                  <a16:creationId xmlns:a16="http://schemas.microsoft.com/office/drawing/2014/main" id="{E07F20A3-C137-A596-3576-EFC590333C5E}"/>
                </a:ext>
              </a:extLst>
            </p:cNvPr>
            <p:cNvSpPr/>
            <p:nvPr/>
          </p:nvSpPr>
          <p:spPr>
            <a:xfrm>
              <a:off x="11109944" y="333639"/>
              <a:ext cx="107829" cy="107519"/>
            </a:xfrm>
            <a:custGeom>
              <a:avLst/>
              <a:gdLst>
                <a:gd name="connsiteX0" fmla="*/ 0 w 107829"/>
                <a:gd name="connsiteY0" fmla="*/ 85529 h 107519"/>
                <a:gd name="connsiteX1" fmla="*/ 86125 w 107829"/>
                <a:gd name="connsiteY1" fmla="*/ 0 h 107519"/>
                <a:gd name="connsiteX2" fmla="*/ 107830 w 107829"/>
                <a:gd name="connsiteY2" fmla="*/ 21852 h 107519"/>
                <a:gd name="connsiteX3" fmla="*/ 21570 w 107829"/>
                <a:gd name="connsiteY3" fmla="*/ 107519 h 107519"/>
                <a:gd name="connsiteX4" fmla="*/ 0 w 107829"/>
                <a:gd name="connsiteY4" fmla="*/ 85529 h 1075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7829" h="107519">
                  <a:moveTo>
                    <a:pt x="0" y="85529"/>
                  </a:moveTo>
                  <a:lnTo>
                    <a:pt x="86125" y="0"/>
                  </a:lnTo>
                  <a:lnTo>
                    <a:pt x="107830" y="21852"/>
                  </a:lnTo>
                  <a:lnTo>
                    <a:pt x="21570" y="107519"/>
                  </a:lnTo>
                  <a:cubicBezTo>
                    <a:pt x="15277" y="99493"/>
                    <a:pt x="8127" y="92045"/>
                    <a:pt x="0" y="85529"/>
                  </a:cubicBez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28" name="Free-form: Shape 27">
              <a:extLst>
                <a:ext uri="{FF2B5EF4-FFF2-40B4-BE49-F238E27FC236}">
                  <a16:creationId xmlns:a16="http://schemas.microsoft.com/office/drawing/2014/main" id="{E1D036A1-6794-2F83-CF49-D83625AACCE9}"/>
                </a:ext>
              </a:extLst>
            </p:cNvPr>
            <p:cNvSpPr/>
            <p:nvPr/>
          </p:nvSpPr>
          <p:spPr>
            <a:xfrm>
              <a:off x="11143883" y="413787"/>
              <a:ext cx="124225" cy="74674"/>
            </a:xfrm>
            <a:custGeom>
              <a:avLst/>
              <a:gdLst>
                <a:gd name="connsiteX0" fmla="*/ 0 w 124225"/>
                <a:gd name="connsiteY0" fmla="*/ 46152 h 74674"/>
                <a:gd name="connsiteX1" fmla="*/ 112535 w 124225"/>
                <a:gd name="connsiteY1" fmla="*/ 0 h 74674"/>
                <a:gd name="connsiteX2" fmla="*/ 124226 w 124225"/>
                <a:gd name="connsiteY2" fmla="*/ 28505 h 74674"/>
                <a:gd name="connsiteX3" fmla="*/ 11652 w 124225"/>
                <a:gd name="connsiteY3" fmla="*/ 74675 h 74674"/>
                <a:gd name="connsiteX4" fmla="*/ 0 w 124225"/>
                <a:gd name="connsiteY4" fmla="*/ 46170 h 74674"/>
                <a:gd name="connsiteX5" fmla="*/ 0 w 124225"/>
                <a:gd name="connsiteY5" fmla="*/ 46152 h 74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4225" h="74674">
                  <a:moveTo>
                    <a:pt x="0" y="46152"/>
                  </a:moveTo>
                  <a:lnTo>
                    <a:pt x="112535" y="0"/>
                  </a:lnTo>
                  <a:lnTo>
                    <a:pt x="124226" y="28505"/>
                  </a:lnTo>
                  <a:lnTo>
                    <a:pt x="11652" y="74675"/>
                  </a:lnTo>
                  <a:cubicBezTo>
                    <a:pt x="8865" y="64757"/>
                    <a:pt x="4921" y="55193"/>
                    <a:pt x="0" y="46170"/>
                  </a:cubicBezTo>
                  <a:lnTo>
                    <a:pt x="0" y="46152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29" name="Free-form: Shape 28">
              <a:extLst>
                <a:ext uri="{FF2B5EF4-FFF2-40B4-BE49-F238E27FC236}">
                  <a16:creationId xmlns:a16="http://schemas.microsoft.com/office/drawing/2014/main" id="{12FB6F3A-1868-98BE-EB1D-C23C01902559}"/>
                </a:ext>
              </a:extLst>
            </p:cNvPr>
            <p:cNvSpPr/>
            <p:nvPr/>
          </p:nvSpPr>
          <p:spPr>
            <a:xfrm>
              <a:off x="11159541" y="510926"/>
              <a:ext cx="121990" cy="30790"/>
            </a:xfrm>
            <a:custGeom>
              <a:avLst/>
              <a:gdLst>
                <a:gd name="connsiteX0" fmla="*/ 121971 w 121990"/>
                <a:gd name="connsiteY0" fmla="*/ 0 h 30790"/>
                <a:gd name="connsiteX1" fmla="*/ 121870 w 121990"/>
                <a:gd name="connsiteY1" fmla="*/ 30791 h 30790"/>
                <a:gd name="connsiteX2" fmla="*/ 0 w 121990"/>
                <a:gd name="connsiteY2" fmla="*/ 30791 h 30790"/>
                <a:gd name="connsiteX3" fmla="*/ 217 w 121990"/>
                <a:gd name="connsiteY3" fmla="*/ 0 h 30790"/>
                <a:gd name="connsiteX4" fmla="*/ 121991 w 121990"/>
                <a:gd name="connsiteY4" fmla="*/ 0 h 30790"/>
                <a:gd name="connsiteX5" fmla="*/ 121971 w 121990"/>
                <a:gd name="connsiteY5" fmla="*/ 0 h 307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1990" h="30790">
                  <a:moveTo>
                    <a:pt x="121971" y="0"/>
                  </a:moveTo>
                  <a:lnTo>
                    <a:pt x="121870" y="30791"/>
                  </a:lnTo>
                  <a:lnTo>
                    <a:pt x="0" y="30791"/>
                  </a:lnTo>
                  <a:cubicBezTo>
                    <a:pt x="1252" y="20453"/>
                    <a:pt x="1289" y="10161"/>
                    <a:pt x="217" y="0"/>
                  </a:cubicBezTo>
                  <a:lnTo>
                    <a:pt x="121991" y="0"/>
                  </a:lnTo>
                  <a:lnTo>
                    <a:pt x="121971" y="0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30" name="Free-form: Shape 29">
              <a:extLst>
                <a:ext uri="{FF2B5EF4-FFF2-40B4-BE49-F238E27FC236}">
                  <a16:creationId xmlns:a16="http://schemas.microsoft.com/office/drawing/2014/main" id="{7EFA49D0-D432-1DA6-73B4-AED24E11D8E0}"/>
                </a:ext>
              </a:extLst>
            </p:cNvPr>
            <p:cNvSpPr/>
            <p:nvPr/>
          </p:nvSpPr>
          <p:spPr>
            <a:xfrm>
              <a:off x="10771643" y="412176"/>
              <a:ext cx="495867" cy="366402"/>
            </a:xfrm>
            <a:custGeom>
              <a:avLst/>
              <a:gdLst>
                <a:gd name="connsiteX0" fmla="*/ 10420 w 495867"/>
                <a:gd name="connsiteY0" fmla="*/ 28404 h 366402"/>
                <a:gd name="connsiteX1" fmla="*/ 50272 w 495867"/>
                <a:gd name="connsiteY1" fmla="*/ 45074 h 366402"/>
                <a:gd name="connsiteX2" fmla="*/ 323 w 495867"/>
                <a:gd name="connsiteY2" fmla="*/ 65545 h 366402"/>
                <a:gd name="connsiteX3" fmla="*/ 12007 w 495867"/>
                <a:gd name="connsiteY3" fmla="*/ 94050 h 366402"/>
                <a:gd name="connsiteX4" fmla="*/ 90450 w 495867"/>
                <a:gd name="connsiteY4" fmla="*/ 61882 h 366402"/>
                <a:gd name="connsiteX5" fmla="*/ 131553 w 495867"/>
                <a:gd name="connsiteY5" fmla="*/ 79070 h 366402"/>
                <a:gd name="connsiteX6" fmla="*/ 81603 w 495867"/>
                <a:gd name="connsiteY6" fmla="*/ 99569 h 366402"/>
                <a:gd name="connsiteX7" fmla="*/ 93294 w 495867"/>
                <a:gd name="connsiteY7" fmla="*/ 128048 h 366402"/>
                <a:gd name="connsiteX8" fmla="*/ 171729 w 495867"/>
                <a:gd name="connsiteY8" fmla="*/ 95879 h 366402"/>
                <a:gd name="connsiteX9" fmla="*/ 212897 w 495867"/>
                <a:gd name="connsiteY9" fmla="*/ 113114 h 366402"/>
                <a:gd name="connsiteX10" fmla="*/ 90086 w 495867"/>
                <a:gd name="connsiteY10" fmla="*/ 163481 h 366402"/>
                <a:gd name="connsiteX11" fmla="*/ 11887 w 495867"/>
                <a:gd name="connsiteY11" fmla="*/ 130759 h 366402"/>
                <a:gd name="connsiteX12" fmla="*/ 0 w 495867"/>
                <a:gd name="connsiteY12" fmla="*/ 159183 h 366402"/>
                <a:gd name="connsiteX13" fmla="*/ 49797 w 495867"/>
                <a:gd name="connsiteY13" fmla="*/ 180011 h 366402"/>
                <a:gd name="connsiteX14" fmla="*/ 9842 w 495867"/>
                <a:gd name="connsiteY14" fmla="*/ 196387 h 366402"/>
                <a:gd name="connsiteX15" fmla="*/ 21514 w 495867"/>
                <a:gd name="connsiteY15" fmla="*/ 224887 h 366402"/>
                <a:gd name="connsiteX16" fmla="*/ 61486 w 495867"/>
                <a:gd name="connsiteY16" fmla="*/ 208496 h 366402"/>
                <a:gd name="connsiteX17" fmla="*/ 40653 w 495867"/>
                <a:gd name="connsiteY17" fmla="*/ 258293 h 366402"/>
                <a:gd name="connsiteX18" fmla="*/ 69075 w 495867"/>
                <a:gd name="connsiteY18" fmla="*/ 270180 h 366402"/>
                <a:gd name="connsiteX19" fmla="*/ 101778 w 495867"/>
                <a:gd name="connsiteY19" fmla="*/ 191961 h 366402"/>
                <a:gd name="connsiteX20" fmla="*/ 143009 w 495867"/>
                <a:gd name="connsiteY20" fmla="*/ 175077 h 366402"/>
                <a:gd name="connsiteX21" fmla="*/ 122173 w 495867"/>
                <a:gd name="connsiteY21" fmla="*/ 224867 h 366402"/>
                <a:gd name="connsiteX22" fmla="*/ 150597 w 495867"/>
                <a:gd name="connsiteY22" fmla="*/ 236741 h 366402"/>
                <a:gd name="connsiteX23" fmla="*/ 183300 w 495867"/>
                <a:gd name="connsiteY23" fmla="*/ 158540 h 366402"/>
                <a:gd name="connsiteX24" fmla="*/ 224594 w 495867"/>
                <a:gd name="connsiteY24" fmla="*/ 141593 h 366402"/>
                <a:gd name="connsiteX25" fmla="*/ 173362 w 495867"/>
                <a:gd name="connsiteY25" fmla="*/ 264065 h 366402"/>
                <a:gd name="connsiteX26" fmla="*/ 94927 w 495867"/>
                <a:gd name="connsiteY26" fmla="*/ 296235 h 366402"/>
                <a:gd name="connsiteX27" fmla="*/ 106623 w 495867"/>
                <a:gd name="connsiteY27" fmla="*/ 324733 h 366402"/>
                <a:gd name="connsiteX28" fmla="*/ 156554 w 495867"/>
                <a:gd name="connsiteY28" fmla="*/ 304236 h 366402"/>
                <a:gd name="connsiteX29" fmla="*/ 139884 w 495867"/>
                <a:gd name="connsiteY29" fmla="*/ 344095 h 366402"/>
                <a:gd name="connsiteX30" fmla="*/ 168301 w 495867"/>
                <a:gd name="connsiteY30" fmla="*/ 355982 h 366402"/>
                <a:gd name="connsiteX31" fmla="*/ 184976 w 495867"/>
                <a:gd name="connsiteY31" fmla="*/ 316123 h 366402"/>
                <a:gd name="connsiteX32" fmla="*/ 205449 w 495867"/>
                <a:gd name="connsiteY32" fmla="*/ 366066 h 366402"/>
                <a:gd name="connsiteX33" fmla="*/ 233954 w 495867"/>
                <a:gd name="connsiteY33" fmla="*/ 354388 h 366402"/>
                <a:gd name="connsiteX34" fmla="*/ 201785 w 495867"/>
                <a:gd name="connsiteY34" fmla="*/ 275953 h 366402"/>
                <a:gd name="connsiteX35" fmla="*/ 218975 w 495867"/>
                <a:gd name="connsiteY35" fmla="*/ 234850 h 366402"/>
                <a:gd name="connsiteX36" fmla="*/ 239453 w 495867"/>
                <a:gd name="connsiteY36" fmla="*/ 284780 h 366402"/>
                <a:gd name="connsiteX37" fmla="*/ 267952 w 495867"/>
                <a:gd name="connsiteY37" fmla="*/ 273089 h 366402"/>
                <a:gd name="connsiteX38" fmla="*/ 235789 w 495867"/>
                <a:gd name="connsiteY38" fmla="*/ 194654 h 366402"/>
                <a:gd name="connsiteX39" fmla="*/ 253011 w 495867"/>
                <a:gd name="connsiteY39" fmla="*/ 153481 h 366402"/>
                <a:gd name="connsiteX40" fmla="*/ 303386 w 495867"/>
                <a:gd name="connsiteY40" fmla="*/ 276289 h 366402"/>
                <a:gd name="connsiteX41" fmla="*/ 270656 w 495867"/>
                <a:gd name="connsiteY41" fmla="*/ 354508 h 366402"/>
                <a:gd name="connsiteX42" fmla="*/ 299080 w 495867"/>
                <a:gd name="connsiteY42" fmla="*/ 366403 h 366402"/>
                <a:gd name="connsiteX43" fmla="*/ 319895 w 495867"/>
                <a:gd name="connsiteY43" fmla="*/ 316606 h 366402"/>
                <a:gd name="connsiteX44" fmla="*/ 336285 w 495867"/>
                <a:gd name="connsiteY44" fmla="*/ 356560 h 366402"/>
                <a:gd name="connsiteX45" fmla="*/ 364789 w 495867"/>
                <a:gd name="connsiteY45" fmla="*/ 344875 h 366402"/>
                <a:gd name="connsiteX46" fmla="*/ 348393 w 495867"/>
                <a:gd name="connsiteY46" fmla="*/ 304915 h 366402"/>
                <a:gd name="connsiteX47" fmla="*/ 398190 w 495867"/>
                <a:gd name="connsiteY47" fmla="*/ 325750 h 366402"/>
                <a:gd name="connsiteX48" fmla="*/ 410085 w 495867"/>
                <a:gd name="connsiteY48" fmla="*/ 297326 h 366402"/>
                <a:gd name="connsiteX49" fmla="*/ 331865 w 495867"/>
                <a:gd name="connsiteY49" fmla="*/ 264605 h 366402"/>
                <a:gd name="connsiteX50" fmla="*/ 314954 w 495867"/>
                <a:gd name="connsiteY50" fmla="*/ 223394 h 366402"/>
                <a:gd name="connsiteX51" fmla="*/ 364772 w 495867"/>
                <a:gd name="connsiteY51" fmla="*/ 244228 h 366402"/>
                <a:gd name="connsiteX52" fmla="*/ 376639 w 495867"/>
                <a:gd name="connsiteY52" fmla="*/ 215806 h 366402"/>
                <a:gd name="connsiteX53" fmla="*/ 298445 w 495867"/>
                <a:gd name="connsiteY53" fmla="*/ 183103 h 366402"/>
                <a:gd name="connsiteX54" fmla="*/ 281516 w 495867"/>
                <a:gd name="connsiteY54" fmla="*/ 141815 h 366402"/>
                <a:gd name="connsiteX55" fmla="*/ 403971 w 495867"/>
                <a:gd name="connsiteY55" fmla="*/ 193021 h 366402"/>
                <a:gd name="connsiteX56" fmla="*/ 436133 w 495867"/>
                <a:gd name="connsiteY56" fmla="*/ 271451 h 366402"/>
                <a:gd name="connsiteX57" fmla="*/ 464618 w 495867"/>
                <a:gd name="connsiteY57" fmla="*/ 259780 h 366402"/>
                <a:gd name="connsiteX58" fmla="*/ 444140 w 495867"/>
                <a:gd name="connsiteY58" fmla="*/ 209830 h 366402"/>
                <a:gd name="connsiteX59" fmla="*/ 483994 w 495867"/>
                <a:gd name="connsiteY59" fmla="*/ 226505 h 366402"/>
                <a:gd name="connsiteX60" fmla="*/ 495868 w 495867"/>
                <a:gd name="connsiteY60" fmla="*/ 198101 h 366402"/>
                <a:gd name="connsiteX61" fmla="*/ 22307 w 495867"/>
                <a:gd name="connsiteY61" fmla="*/ 0 h 366402"/>
                <a:gd name="connsiteX62" fmla="*/ 10420 w 495867"/>
                <a:gd name="connsiteY62" fmla="*/ 28404 h 3664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</a:cxnLst>
              <a:rect l="l" t="t" r="r" b="b"/>
              <a:pathLst>
                <a:path w="495867" h="366402">
                  <a:moveTo>
                    <a:pt x="10420" y="28404"/>
                  </a:moveTo>
                  <a:lnTo>
                    <a:pt x="50272" y="45074"/>
                  </a:lnTo>
                  <a:lnTo>
                    <a:pt x="323" y="65545"/>
                  </a:lnTo>
                  <a:lnTo>
                    <a:pt x="12007" y="94050"/>
                  </a:lnTo>
                  <a:lnTo>
                    <a:pt x="90450" y="61882"/>
                  </a:lnTo>
                  <a:lnTo>
                    <a:pt x="131553" y="79070"/>
                  </a:lnTo>
                  <a:lnTo>
                    <a:pt x="81603" y="99569"/>
                  </a:lnTo>
                  <a:lnTo>
                    <a:pt x="93294" y="128048"/>
                  </a:lnTo>
                  <a:lnTo>
                    <a:pt x="171729" y="95879"/>
                  </a:lnTo>
                  <a:lnTo>
                    <a:pt x="212897" y="113114"/>
                  </a:lnTo>
                  <a:lnTo>
                    <a:pt x="90086" y="163481"/>
                  </a:lnTo>
                  <a:lnTo>
                    <a:pt x="11887" y="130759"/>
                  </a:lnTo>
                  <a:lnTo>
                    <a:pt x="0" y="159183"/>
                  </a:lnTo>
                  <a:lnTo>
                    <a:pt x="49797" y="180011"/>
                  </a:lnTo>
                  <a:lnTo>
                    <a:pt x="9842" y="196387"/>
                  </a:lnTo>
                  <a:lnTo>
                    <a:pt x="21514" y="224887"/>
                  </a:lnTo>
                  <a:lnTo>
                    <a:pt x="61486" y="208496"/>
                  </a:lnTo>
                  <a:lnTo>
                    <a:pt x="40653" y="258293"/>
                  </a:lnTo>
                  <a:lnTo>
                    <a:pt x="69075" y="270180"/>
                  </a:lnTo>
                  <a:lnTo>
                    <a:pt x="101778" y="191961"/>
                  </a:lnTo>
                  <a:lnTo>
                    <a:pt x="143009" y="175077"/>
                  </a:lnTo>
                  <a:lnTo>
                    <a:pt x="122173" y="224867"/>
                  </a:lnTo>
                  <a:lnTo>
                    <a:pt x="150597" y="236741"/>
                  </a:lnTo>
                  <a:lnTo>
                    <a:pt x="183300" y="158540"/>
                  </a:lnTo>
                  <a:lnTo>
                    <a:pt x="224594" y="141593"/>
                  </a:lnTo>
                  <a:lnTo>
                    <a:pt x="173362" y="264065"/>
                  </a:lnTo>
                  <a:lnTo>
                    <a:pt x="94927" y="296235"/>
                  </a:lnTo>
                  <a:lnTo>
                    <a:pt x="106623" y="324733"/>
                  </a:lnTo>
                  <a:lnTo>
                    <a:pt x="156554" y="304236"/>
                  </a:lnTo>
                  <a:lnTo>
                    <a:pt x="139884" y="344095"/>
                  </a:lnTo>
                  <a:lnTo>
                    <a:pt x="168301" y="355982"/>
                  </a:lnTo>
                  <a:lnTo>
                    <a:pt x="184976" y="316123"/>
                  </a:lnTo>
                  <a:lnTo>
                    <a:pt x="205449" y="366066"/>
                  </a:lnTo>
                  <a:lnTo>
                    <a:pt x="233954" y="354388"/>
                  </a:lnTo>
                  <a:lnTo>
                    <a:pt x="201785" y="275953"/>
                  </a:lnTo>
                  <a:lnTo>
                    <a:pt x="218975" y="234850"/>
                  </a:lnTo>
                  <a:lnTo>
                    <a:pt x="239453" y="284780"/>
                  </a:lnTo>
                  <a:lnTo>
                    <a:pt x="267952" y="273089"/>
                  </a:lnTo>
                  <a:lnTo>
                    <a:pt x="235789" y="194654"/>
                  </a:lnTo>
                  <a:lnTo>
                    <a:pt x="253011" y="153481"/>
                  </a:lnTo>
                  <a:lnTo>
                    <a:pt x="303386" y="276289"/>
                  </a:lnTo>
                  <a:lnTo>
                    <a:pt x="270656" y="354508"/>
                  </a:lnTo>
                  <a:lnTo>
                    <a:pt x="299080" y="366403"/>
                  </a:lnTo>
                  <a:lnTo>
                    <a:pt x="319895" y="316606"/>
                  </a:lnTo>
                  <a:lnTo>
                    <a:pt x="336285" y="356560"/>
                  </a:lnTo>
                  <a:lnTo>
                    <a:pt x="364789" y="344875"/>
                  </a:lnTo>
                  <a:lnTo>
                    <a:pt x="348393" y="304915"/>
                  </a:lnTo>
                  <a:lnTo>
                    <a:pt x="398190" y="325750"/>
                  </a:lnTo>
                  <a:lnTo>
                    <a:pt x="410085" y="297326"/>
                  </a:lnTo>
                  <a:lnTo>
                    <a:pt x="331865" y="264605"/>
                  </a:lnTo>
                  <a:lnTo>
                    <a:pt x="314954" y="223394"/>
                  </a:lnTo>
                  <a:lnTo>
                    <a:pt x="364772" y="244228"/>
                  </a:lnTo>
                  <a:lnTo>
                    <a:pt x="376639" y="215806"/>
                  </a:lnTo>
                  <a:lnTo>
                    <a:pt x="298445" y="183103"/>
                  </a:lnTo>
                  <a:lnTo>
                    <a:pt x="281516" y="141815"/>
                  </a:lnTo>
                  <a:lnTo>
                    <a:pt x="403971" y="193021"/>
                  </a:lnTo>
                  <a:lnTo>
                    <a:pt x="436133" y="271451"/>
                  </a:lnTo>
                  <a:lnTo>
                    <a:pt x="464618" y="259780"/>
                  </a:lnTo>
                  <a:lnTo>
                    <a:pt x="444140" y="209830"/>
                  </a:lnTo>
                  <a:lnTo>
                    <a:pt x="483994" y="226505"/>
                  </a:lnTo>
                  <a:lnTo>
                    <a:pt x="495868" y="198101"/>
                  </a:lnTo>
                  <a:lnTo>
                    <a:pt x="22307" y="0"/>
                  </a:lnTo>
                  <a:lnTo>
                    <a:pt x="10420" y="28404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941599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 1">
    <p:bg>
      <p:bgPr>
        <a:solidFill>
          <a:srgbClr val="EFEF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7">
            <a:extLst>
              <a:ext uri="{FF2B5EF4-FFF2-40B4-BE49-F238E27FC236}">
                <a16:creationId xmlns:a16="http://schemas.microsoft.com/office/drawing/2014/main" id="{F7663F57-60C0-D795-D6CE-A4CD005C81AB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096001" y="0"/>
            <a:ext cx="6096000" cy="6858000"/>
          </a:xfr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indent="0" algn="ctr">
              <a:buNone/>
              <a:defRPr sz="1800"/>
            </a:lvl1pPr>
          </a:lstStyle>
          <a:p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80DB878-8E84-426A-BEF0-AF1AAFA1F9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9349" y="1380181"/>
            <a:ext cx="4570939" cy="986957"/>
          </a:xfrm>
        </p:spPr>
        <p:txBody>
          <a:bodyPr/>
          <a:lstStyle>
            <a:lvl1pPr>
              <a:lnSpc>
                <a:spcPct val="80000"/>
              </a:lnSpc>
              <a:defRPr/>
            </a:lvl1pPr>
          </a:lstStyle>
          <a:p>
            <a:endParaRPr lang="en-GB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6A70E49B-6DEA-CFFC-1B20-5563A27191AA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758825" y="2717074"/>
            <a:ext cx="4570821" cy="3459889"/>
          </a:xfrm>
        </p:spPr>
        <p:txBody>
          <a:bodyPr/>
          <a:lstStyle>
            <a:lvl1pPr>
              <a:spcBef>
                <a:spcPts val="1000"/>
              </a:spcBef>
              <a:defRPr/>
            </a:lvl1pPr>
            <a:lvl2pPr>
              <a:spcBef>
                <a:spcPts val="1000"/>
              </a:spcBef>
              <a:defRPr/>
            </a:lvl2pPr>
            <a:lvl3pPr>
              <a:spcBef>
                <a:spcPts val="1000"/>
              </a:spcBef>
              <a:defRPr/>
            </a:lvl3pPr>
            <a:lvl4pPr>
              <a:spcBef>
                <a:spcPts val="1000"/>
              </a:spcBef>
              <a:defRPr/>
            </a:lvl4pPr>
            <a:lvl5pPr>
              <a:spcBef>
                <a:spcPts val="1000"/>
              </a:spcBef>
              <a:defRPr/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E996DCA-8E68-4F4A-A4A6-ACE6BC7F24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408733-3F8E-45BE-8526-0E0F500B8042}" type="datetimeFigureOut">
              <a:rPr lang="fi-FI" smtClean="0"/>
              <a:t>26.2.2025</a:t>
            </a:fld>
            <a:endParaRPr lang="fi-FI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9DC7B94-042D-44C2-B7B2-1128AAFA57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BFF758F-2E86-4270-85EA-931D55C926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60B98-140E-4345-B1A3-2A7247C42973}" type="slidenum">
              <a:rPr lang="fi-FI" smtClean="0"/>
              <a:t>‹#›</a:t>
            </a:fld>
            <a:endParaRPr lang="fi-FI"/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D390EC46-6726-D0CC-CD79-2308AC2DBC6E}"/>
              </a:ext>
            </a:extLst>
          </p:cNvPr>
          <p:cNvSpPr>
            <a:spLocks noGrp="1"/>
          </p:cNvSpPr>
          <p:nvPr>
            <p:ph type="body" idx="15"/>
          </p:nvPr>
        </p:nvSpPr>
        <p:spPr>
          <a:xfrm>
            <a:off x="381829" y="223392"/>
            <a:ext cx="4853081" cy="380440"/>
          </a:xfrm>
        </p:spPr>
        <p:txBody>
          <a:bodyPr anchor="ctr" anchorCtr="0"/>
          <a:lstStyle>
            <a:lvl1pPr marL="0" indent="0">
              <a:buNone/>
              <a:defRPr lang="en-GB" sz="900" b="1" kern="1200" cap="all" spc="70" baseline="0" dirty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endParaRPr lang="en-US"/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14A27D5B-D7DD-5A62-0C81-5E4A2F85A2BA}"/>
              </a:ext>
            </a:extLst>
          </p:cNvPr>
          <p:cNvSpPr>
            <a:spLocks noGrp="1"/>
          </p:cNvSpPr>
          <p:nvPr>
            <p:ph type="body" idx="16" hasCustomPrompt="1"/>
          </p:nvPr>
        </p:nvSpPr>
        <p:spPr>
          <a:xfrm>
            <a:off x="10526400" y="21582"/>
            <a:ext cx="1526400" cy="1004400"/>
          </a:xfr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 anchor="b"/>
          <a:lstStyle>
            <a:lvl1pPr marL="0" indent="0">
              <a:lnSpc>
                <a:spcPct val="0"/>
              </a:lnSpc>
              <a:buNone/>
              <a:defRPr sz="1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83638316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 2">
    <p:bg>
      <p:bgPr>
        <a:solidFill>
          <a:srgbClr val="EFEF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7">
            <a:extLst>
              <a:ext uri="{FF2B5EF4-FFF2-40B4-BE49-F238E27FC236}">
                <a16:creationId xmlns:a16="http://schemas.microsoft.com/office/drawing/2014/main" id="{F7663F57-60C0-D795-D6CE-A4CD005C81AB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6096000" cy="6858000"/>
          </a:xfr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indent="0" algn="ctr">
              <a:buNone/>
              <a:defRPr sz="1800"/>
            </a:lvl1pPr>
          </a:lstStyle>
          <a:p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80DB878-8E84-426A-BEF0-AF1AAFA1F9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792" y="1380181"/>
            <a:ext cx="4570939" cy="986957"/>
          </a:xfrm>
        </p:spPr>
        <p:txBody>
          <a:bodyPr/>
          <a:lstStyle>
            <a:lvl1pPr>
              <a:lnSpc>
                <a:spcPct val="80000"/>
              </a:lnSpc>
              <a:defRPr/>
            </a:lvl1pPr>
          </a:lstStyle>
          <a:p>
            <a:endParaRPr lang="en-GB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6A70E49B-6DEA-CFFC-1B20-5563A27191AA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858268" y="2717074"/>
            <a:ext cx="4570821" cy="3459889"/>
          </a:xfrm>
        </p:spPr>
        <p:txBody>
          <a:bodyPr/>
          <a:lstStyle>
            <a:lvl1pPr>
              <a:spcBef>
                <a:spcPts val="1000"/>
              </a:spcBef>
              <a:defRPr/>
            </a:lvl1pPr>
            <a:lvl2pPr>
              <a:spcBef>
                <a:spcPts val="1000"/>
              </a:spcBef>
              <a:defRPr/>
            </a:lvl2pPr>
            <a:lvl3pPr>
              <a:spcBef>
                <a:spcPts val="1000"/>
              </a:spcBef>
              <a:defRPr/>
            </a:lvl3pPr>
            <a:lvl4pPr>
              <a:spcBef>
                <a:spcPts val="1000"/>
              </a:spcBef>
              <a:defRPr/>
            </a:lvl4pPr>
            <a:lvl5pPr>
              <a:spcBef>
                <a:spcPts val="1000"/>
              </a:spcBef>
              <a:defRPr/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E996DCA-8E68-4F4A-A4A6-ACE6BC7F24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F408733-3F8E-45BE-8526-0E0F500B8042}" type="datetimeFigureOut">
              <a:rPr lang="fi-FI" smtClean="0"/>
              <a:pPr/>
              <a:t>26.2.2025</a:t>
            </a:fld>
            <a:endParaRPr lang="fi-FI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9DC7B94-042D-44C2-B7B2-1128AAFA57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fi-FI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BFF758F-2E86-4270-85EA-931D55C926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1160B98-140E-4345-B1A3-2A7247C42973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D390EC46-6726-D0CC-CD79-2308AC2DBC6E}"/>
              </a:ext>
            </a:extLst>
          </p:cNvPr>
          <p:cNvSpPr>
            <a:spLocks noGrp="1"/>
          </p:cNvSpPr>
          <p:nvPr>
            <p:ph type="body" idx="15"/>
          </p:nvPr>
        </p:nvSpPr>
        <p:spPr>
          <a:xfrm>
            <a:off x="381829" y="223392"/>
            <a:ext cx="4853081" cy="380440"/>
          </a:xfrm>
        </p:spPr>
        <p:txBody>
          <a:bodyPr anchor="ctr" anchorCtr="0"/>
          <a:lstStyle>
            <a:lvl1pPr marL="0" indent="0">
              <a:buNone/>
              <a:defRPr lang="en-GB" sz="900" b="1" kern="1200" cap="all" spc="70" baseline="0" dirty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endParaRPr lang="en-US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C86EF7F9-7F4C-6AAC-C0A5-B2FECFE45B81}"/>
              </a:ext>
            </a:extLst>
          </p:cNvPr>
          <p:cNvGrpSpPr/>
          <p:nvPr userDrawn="1"/>
        </p:nvGrpSpPr>
        <p:grpSpPr>
          <a:xfrm>
            <a:off x="10771643" y="268691"/>
            <a:ext cx="1038415" cy="509887"/>
            <a:chOff x="10771643" y="268691"/>
            <a:chExt cx="1038415" cy="509887"/>
          </a:xfrm>
          <a:solidFill>
            <a:schemeClr val="tx1"/>
          </a:solidFill>
        </p:grpSpPr>
        <p:sp>
          <p:nvSpPr>
            <p:cNvPr id="27" name="Free-form: Shape 14">
              <a:extLst>
                <a:ext uri="{FF2B5EF4-FFF2-40B4-BE49-F238E27FC236}">
                  <a16:creationId xmlns:a16="http://schemas.microsoft.com/office/drawing/2014/main" id="{517E13AC-AB50-B186-BE62-F0B47AC4DBAB}"/>
                </a:ext>
              </a:extLst>
            </p:cNvPr>
            <p:cNvSpPr/>
            <p:nvPr/>
          </p:nvSpPr>
          <p:spPr>
            <a:xfrm>
              <a:off x="11404265" y="378815"/>
              <a:ext cx="122233" cy="122054"/>
            </a:xfrm>
            <a:custGeom>
              <a:avLst/>
              <a:gdLst>
                <a:gd name="connsiteX0" fmla="*/ 61285 w 122233"/>
                <a:gd name="connsiteY0" fmla="*/ 122054 h 122054"/>
                <a:gd name="connsiteX1" fmla="*/ 0 w 122233"/>
                <a:gd name="connsiteY1" fmla="*/ 60948 h 122054"/>
                <a:gd name="connsiteX2" fmla="*/ 61285 w 122233"/>
                <a:gd name="connsiteY2" fmla="*/ 0 h 122054"/>
                <a:gd name="connsiteX3" fmla="*/ 122233 w 122233"/>
                <a:gd name="connsiteY3" fmla="*/ 60948 h 122054"/>
                <a:gd name="connsiteX4" fmla="*/ 61285 w 122233"/>
                <a:gd name="connsiteY4" fmla="*/ 122054 h 122054"/>
                <a:gd name="connsiteX5" fmla="*/ 61285 w 122233"/>
                <a:gd name="connsiteY5" fmla="*/ 95562 h 122054"/>
                <a:gd name="connsiteX6" fmla="*/ 92692 w 122233"/>
                <a:gd name="connsiteY6" fmla="*/ 60928 h 122054"/>
                <a:gd name="connsiteX7" fmla="*/ 61285 w 122233"/>
                <a:gd name="connsiteY7" fmla="*/ 26289 h 122054"/>
                <a:gd name="connsiteX8" fmla="*/ 29693 w 122233"/>
                <a:gd name="connsiteY8" fmla="*/ 60928 h 122054"/>
                <a:gd name="connsiteX9" fmla="*/ 61285 w 122233"/>
                <a:gd name="connsiteY9" fmla="*/ 95562 h 1220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22233" h="122054">
                  <a:moveTo>
                    <a:pt x="61285" y="122054"/>
                  </a:moveTo>
                  <a:cubicBezTo>
                    <a:pt x="27503" y="122054"/>
                    <a:pt x="0" y="96761"/>
                    <a:pt x="0" y="60948"/>
                  </a:cubicBezTo>
                  <a:cubicBezTo>
                    <a:pt x="0" y="25133"/>
                    <a:pt x="27503" y="0"/>
                    <a:pt x="61285" y="0"/>
                  </a:cubicBezTo>
                  <a:cubicBezTo>
                    <a:pt x="95068" y="0"/>
                    <a:pt x="122233" y="25114"/>
                    <a:pt x="122233" y="60948"/>
                  </a:cubicBezTo>
                  <a:cubicBezTo>
                    <a:pt x="122233" y="96781"/>
                    <a:pt x="95068" y="122054"/>
                    <a:pt x="61285" y="122054"/>
                  </a:cubicBezTo>
                  <a:close/>
                  <a:moveTo>
                    <a:pt x="61285" y="95562"/>
                  </a:moveTo>
                  <a:cubicBezTo>
                    <a:pt x="80284" y="95562"/>
                    <a:pt x="92692" y="81821"/>
                    <a:pt x="92692" y="60928"/>
                  </a:cubicBezTo>
                  <a:cubicBezTo>
                    <a:pt x="92692" y="40030"/>
                    <a:pt x="80304" y="26289"/>
                    <a:pt x="61285" y="26289"/>
                  </a:cubicBezTo>
                  <a:cubicBezTo>
                    <a:pt x="42266" y="26289"/>
                    <a:pt x="29693" y="39694"/>
                    <a:pt x="29693" y="60928"/>
                  </a:cubicBezTo>
                  <a:cubicBezTo>
                    <a:pt x="29693" y="82156"/>
                    <a:pt x="41924" y="95562"/>
                    <a:pt x="61285" y="95562"/>
                  </a:cubicBez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28" name="Free-form: Shape 15">
              <a:extLst>
                <a:ext uri="{FF2B5EF4-FFF2-40B4-BE49-F238E27FC236}">
                  <a16:creationId xmlns:a16="http://schemas.microsoft.com/office/drawing/2014/main" id="{7FAF2BC9-CB03-BB66-FF4F-3DC86C40B202}"/>
                </a:ext>
              </a:extLst>
            </p:cNvPr>
            <p:cNvSpPr/>
            <p:nvPr/>
          </p:nvSpPr>
          <p:spPr>
            <a:xfrm>
              <a:off x="11543311" y="404926"/>
              <a:ext cx="94404" cy="95763"/>
            </a:xfrm>
            <a:custGeom>
              <a:avLst/>
              <a:gdLst>
                <a:gd name="connsiteX0" fmla="*/ 94387 w 94404"/>
                <a:gd name="connsiteY0" fmla="*/ 94748 h 95763"/>
                <a:gd name="connsiteX1" fmla="*/ 65347 w 94404"/>
                <a:gd name="connsiteY1" fmla="*/ 94748 h 95763"/>
                <a:gd name="connsiteX2" fmla="*/ 65347 w 94404"/>
                <a:gd name="connsiteY2" fmla="*/ 81839 h 95763"/>
                <a:gd name="connsiteX3" fmla="*/ 36664 w 94404"/>
                <a:gd name="connsiteY3" fmla="*/ 95764 h 95763"/>
                <a:gd name="connsiteX4" fmla="*/ 0 w 94404"/>
                <a:gd name="connsiteY4" fmla="*/ 55352 h 95763"/>
                <a:gd name="connsiteX5" fmla="*/ 0 w 94404"/>
                <a:gd name="connsiteY5" fmla="*/ 0 h 95763"/>
                <a:gd name="connsiteX6" fmla="*/ 28861 w 94404"/>
                <a:gd name="connsiteY6" fmla="*/ 0 h 95763"/>
                <a:gd name="connsiteX7" fmla="*/ 28861 w 94404"/>
                <a:gd name="connsiteY7" fmla="*/ 51448 h 95763"/>
                <a:gd name="connsiteX8" fmla="*/ 47022 w 94404"/>
                <a:gd name="connsiteY8" fmla="*/ 71482 h 95763"/>
                <a:gd name="connsiteX9" fmla="*/ 65367 w 94404"/>
                <a:gd name="connsiteY9" fmla="*/ 51448 h 95763"/>
                <a:gd name="connsiteX10" fmla="*/ 65367 w 94404"/>
                <a:gd name="connsiteY10" fmla="*/ 0 h 95763"/>
                <a:gd name="connsiteX11" fmla="*/ 94405 w 94404"/>
                <a:gd name="connsiteY11" fmla="*/ 0 h 95763"/>
                <a:gd name="connsiteX12" fmla="*/ 94405 w 94404"/>
                <a:gd name="connsiteY12" fmla="*/ 94729 h 95763"/>
                <a:gd name="connsiteX13" fmla="*/ 94387 w 94404"/>
                <a:gd name="connsiteY13" fmla="*/ 94748 h 957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94404" h="95763">
                  <a:moveTo>
                    <a:pt x="94387" y="94748"/>
                  </a:moveTo>
                  <a:lnTo>
                    <a:pt x="65347" y="94748"/>
                  </a:lnTo>
                  <a:lnTo>
                    <a:pt x="65347" y="81839"/>
                  </a:lnTo>
                  <a:cubicBezTo>
                    <a:pt x="59569" y="89986"/>
                    <a:pt x="49390" y="95764"/>
                    <a:pt x="36664" y="95764"/>
                  </a:cubicBezTo>
                  <a:cubicBezTo>
                    <a:pt x="14757" y="95764"/>
                    <a:pt x="0" y="80644"/>
                    <a:pt x="0" y="55352"/>
                  </a:cubicBezTo>
                  <a:lnTo>
                    <a:pt x="0" y="0"/>
                  </a:lnTo>
                  <a:lnTo>
                    <a:pt x="28861" y="0"/>
                  </a:lnTo>
                  <a:lnTo>
                    <a:pt x="28861" y="51448"/>
                  </a:lnTo>
                  <a:cubicBezTo>
                    <a:pt x="28861" y="64357"/>
                    <a:pt x="36144" y="71482"/>
                    <a:pt x="47022" y="71482"/>
                  </a:cubicBezTo>
                  <a:cubicBezTo>
                    <a:pt x="57899" y="71482"/>
                    <a:pt x="65367" y="64357"/>
                    <a:pt x="65367" y="51448"/>
                  </a:cubicBezTo>
                  <a:lnTo>
                    <a:pt x="65367" y="0"/>
                  </a:lnTo>
                  <a:lnTo>
                    <a:pt x="94405" y="0"/>
                  </a:lnTo>
                  <a:lnTo>
                    <a:pt x="94405" y="94729"/>
                  </a:lnTo>
                  <a:lnTo>
                    <a:pt x="94387" y="94748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29" name="Free-form: Shape 16">
              <a:extLst>
                <a:ext uri="{FF2B5EF4-FFF2-40B4-BE49-F238E27FC236}">
                  <a16:creationId xmlns:a16="http://schemas.microsoft.com/office/drawing/2014/main" id="{000337B9-1EBC-4A1A-7820-908204D8C17E}"/>
                </a:ext>
              </a:extLst>
            </p:cNvPr>
            <p:cNvSpPr/>
            <p:nvPr/>
          </p:nvSpPr>
          <p:spPr>
            <a:xfrm>
              <a:off x="11660264" y="374052"/>
              <a:ext cx="29039" cy="125621"/>
            </a:xfrm>
            <a:custGeom>
              <a:avLst/>
              <a:gdLst>
                <a:gd name="connsiteX0" fmla="*/ 0 w 29039"/>
                <a:gd name="connsiteY0" fmla="*/ 0 h 125621"/>
                <a:gd name="connsiteX1" fmla="*/ 29040 w 29039"/>
                <a:gd name="connsiteY1" fmla="*/ 0 h 125621"/>
                <a:gd name="connsiteX2" fmla="*/ 29040 w 29039"/>
                <a:gd name="connsiteY2" fmla="*/ 125622 h 125621"/>
                <a:gd name="connsiteX3" fmla="*/ 0 w 29039"/>
                <a:gd name="connsiteY3" fmla="*/ 125622 h 125621"/>
                <a:gd name="connsiteX4" fmla="*/ 0 w 29039"/>
                <a:gd name="connsiteY4" fmla="*/ 0 h 1256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9039" h="125621">
                  <a:moveTo>
                    <a:pt x="0" y="0"/>
                  </a:moveTo>
                  <a:lnTo>
                    <a:pt x="29040" y="0"/>
                  </a:lnTo>
                  <a:lnTo>
                    <a:pt x="29040" y="125622"/>
                  </a:lnTo>
                  <a:lnTo>
                    <a:pt x="0" y="125622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30" name="Free-form: Shape 17">
              <a:extLst>
                <a:ext uri="{FF2B5EF4-FFF2-40B4-BE49-F238E27FC236}">
                  <a16:creationId xmlns:a16="http://schemas.microsoft.com/office/drawing/2014/main" id="{ABBF9C0D-80D3-8A47-4FF9-2C1C58FCFE25}"/>
                </a:ext>
              </a:extLst>
            </p:cNvPr>
            <p:cNvSpPr/>
            <p:nvPr/>
          </p:nvSpPr>
          <p:spPr>
            <a:xfrm>
              <a:off x="11711053" y="404926"/>
              <a:ext cx="94387" cy="95763"/>
            </a:xfrm>
            <a:custGeom>
              <a:avLst/>
              <a:gdLst>
                <a:gd name="connsiteX0" fmla="*/ 94369 w 94387"/>
                <a:gd name="connsiteY0" fmla="*/ 94748 h 95763"/>
                <a:gd name="connsiteX1" fmla="*/ 65349 w 94387"/>
                <a:gd name="connsiteY1" fmla="*/ 94748 h 95763"/>
                <a:gd name="connsiteX2" fmla="*/ 65349 w 94387"/>
                <a:gd name="connsiteY2" fmla="*/ 81839 h 95763"/>
                <a:gd name="connsiteX3" fmla="*/ 36666 w 94387"/>
                <a:gd name="connsiteY3" fmla="*/ 95764 h 95763"/>
                <a:gd name="connsiteX4" fmla="*/ 0 w 94387"/>
                <a:gd name="connsiteY4" fmla="*/ 55352 h 95763"/>
                <a:gd name="connsiteX5" fmla="*/ 0 w 94387"/>
                <a:gd name="connsiteY5" fmla="*/ 0 h 95763"/>
                <a:gd name="connsiteX6" fmla="*/ 28861 w 94387"/>
                <a:gd name="connsiteY6" fmla="*/ 0 h 95763"/>
                <a:gd name="connsiteX7" fmla="*/ 28861 w 94387"/>
                <a:gd name="connsiteY7" fmla="*/ 51448 h 95763"/>
                <a:gd name="connsiteX8" fmla="*/ 47022 w 94387"/>
                <a:gd name="connsiteY8" fmla="*/ 71482 h 95763"/>
                <a:gd name="connsiteX9" fmla="*/ 65367 w 94387"/>
                <a:gd name="connsiteY9" fmla="*/ 51448 h 95763"/>
                <a:gd name="connsiteX10" fmla="*/ 65367 w 94387"/>
                <a:gd name="connsiteY10" fmla="*/ 0 h 95763"/>
                <a:gd name="connsiteX11" fmla="*/ 94387 w 94387"/>
                <a:gd name="connsiteY11" fmla="*/ 0 h 95763"/>
                <a:gd name="connsiteX12" fmla="*/ 94387 w 94387"/>
                <a:gd name="connsiteY12" fmla="*/ 94729 h 95763"/>
                <a:gd name="connsiteX13" fmla="*/ 94369 w 94387"/>
                <a:gd name="connsiteY13" fmla="*/ 94748 h 957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94387" h="95763">
                  <a:moveTo>
                    <a:pt x="94369" y="94748"/>
                  </a:moveTo>
                  <a:lnTo>
                    <a:pt x="65349" y="94748"/>
                  </a:lnTo>
                  <a:lnTo>
                    <a:pt x="65349" y="81839"/>
                  </a:lnTo>
                  <a:cubicBezTo>
                    <a:pt x="59570" y="89986"/>
                    <a:pt x="49398" y="95764"/>
                    <a:pt x="36666" y="95764"/>
                  </a:cubicBezTo>
                  <a:cubicBezTo>
                    <a:pt x="14758" y="95764"/>
                    <a:pt x="0" y="80644"/>
                    <a:pt x="0" y="55352"/>
                  </a:cubicBezTo>
                  <a:lnTo>
                    <a:pt x="0" y="0"/>
                  </a:lnTo>
                  <a:lnTo>
                    <a:pt x="28861" y="0"/>
                  </a:lnTo>
                  <a:lnTo>
                    <a:pt x="28861" y="51448"/>
                  </a:lnTo>
                  <a:cubicBezTo>
                    <a:pt x="28861" y="64357"/>
                    <a:pt x="36170" y="71482"/>
                    <a:pt x="47022" y="71482"/>
                  </a:cubicBezTo>
                  <a:cubicBezTo>
                    <a:pt x="57881" y="71482"/>
                    <a:pt x="65367" y="64357"/>
                    <a:pt x="65367" y="51448"/>
                  </a:cubicBezTo>
                  <a:lnTo>
                    <a:pt x="65367" y="0"/>
                  </a:lnTo>
                  <a:lnTo>
                    <a:pt x="94387" y="0"/>
                  </a:lnTo>
                  <a:lnTo>
                    <a:pt x="94387" y="94729"/>
                  </a:lnTo>
                  <a:lnTo>
                    <a:pt x="94369" y="94748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31" name="Free-form: Shape 18">
              <a:extLst>
                <a:ext uri="{FF2B5EF4-FFF2-40B4-BE49-F238E27FC236}">
                  <a16:creationId xmlns:a16="http://schemas.microsoft.com/office/drawing/2014/main" id="{836AFC6D-889A-FC6C-01BC-4F3025F8A4E8}"/>
                </a:ext>
              </a:extLst>
            </p:cNvPr>
            <p:cNvSpPr/>
            <p:nvPr/>
          </p:nvSpPr>
          <p:spPr>
            <a:xfrm>
              <a:off x="11408987" y="547714"/>
              <a:ext cx="85326" cy="122750"/>
            </a:xfrm>
            <a:custGeom>
              <a:avLst/>
              <a:gdLst>
                <a:gd name="connsiteX0" fmla="*/ 337 w 85326"/>
                <a:gd name="connsiteY0" fmla="*/ 101777 h 122750"/>
                <a:gd name="connsiteX1" fmla="*/ 31490 w 85326"/>
                <a:gd name="connsiteY1" fmla="*/ 71462 h 122750"/>
                <a:gd name="connsiteX2" fmla="*/ 53835 w 85326"/>
                <a:gd name="connsiteY2" fmla="*/ 37084 h 122750"/>
                <a:gd name="connsiteX3" fmla="*/ 41307 w 85326"/>
                <a:gd name="connsiteY3" fmla="*/ 24377 h 122750"/>
                <a:gd name="connsiteX4" fmla="*/ 27940 w 85326"/>
                <a:gd name="connsiteY4" fmla="*/ 42507 h 122750"/>
                <a:gd name="connsiteX5" fmla="*/ 0 w 85326"/>
                <a:gd name="connsiteY5" fmla="*/ 42507 h 122750"/>
                <a:gd name="connsiteX6" fmla="*/ 42660 w 85326"/>
                <a:gd name="connsiteY6" fmla="*/ 0 h 122750"/>
                <a:gd name="connsiteX7" fmla="*/ 83294 w 85326"/>
                <a:gd name="connsiteY7" fmla="*/ 35730 h 122750"/>
                <a:gd name="connsiteX8" fmla="*/ 56884 w 85326"/>
                <a:gd name="connsiteY8" fmla="*/ 81781 h 122750"/>
                <a:gd name="connsiteX9" fmla="*/ 39275 w 85326"/>
                <a:gd name="connsiteY9" fmla="*/ 99205 h 122750"/>
                <a:gd name="connsiteX10" fmla="*/ 85326 w 85326"/>
                <a:gd name="connsiteY10" fmla="*/ 99205 h 122750"/>
                <a:gd name="connsiteX11" fmla="*/ 85326 w 85326"/>
                <a:gd name="connsiteY11" fmla="*/ 122751 h 122750"/>
                <a:gd name="connsiteX12" fmla="*/ 337 w 85326"/>
                <a:gd name="connsiteY12" fmla="*/ 122751 h 122750"/>
                <a:gd name="connsiteX13" fmla="*/ 337 w 85326"/>
                <a:gd name="connsiteY13" fmla="*/ 101758 h 122750"/>
                <a:gd name="connsiteX14" fmla="*/ 337 w 85326"/>
                <a:gd name="connsiteY14" fmla="*/ 101777 h 122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85326" h="122750">
                  <a:moveTo>
                    <a:pt x="337" y="101777"/>
                  </a:moveTo>
                  <a:lnTo>
                    <a:pt x="31490" y="71462"/>
                  </a:lnTo>
                  <a:cubicBezTo>
                    <a:pt x="48235" y="55028"/>
                    <a:pt x="53835" y="46906"/>
                    <a:pt x="53835" y="37084"/>
                  </a:cubicBezTo>
                  <a:cubicBezTo>
                    <a:pt x="53835" y="29299"/>
                    <a:pt x="49931" y="24377"/>
                    <a:pt x="41307" y="24377"/>
                  </a:cubicBezTo>
                  <a:cubicBezTo>
                    <a:pt x="33180" y="24377"/>
                    <a:pt x="28283" y="30809"/>
                    <a:pt x="27940" y="42507"/>
                  </a:cubicBezTo>
                  <a:lnTo>
                    <a:pt x="0" y="42507"/>
                  </a:lnTo>
                  <a:cubicBezTo>
                    <a:pt x="515" y="12865"/>
                    <a:pt x="19818" y="0"/>
                    <a:pt x="42660" y="0"/>
                  </a:cubicBezTo>
                  <a:cubicBezTo>
                    <a:pt x="70766" y="0"/>
                    <a:pt x="83294" y="16434"/>
                    <a:pt x="83294" y="35730"/>
                  </a:cubicBezTo>
                  <a:cubicBezTo>
                    <a:pt x="83294" y="50971"/>
                    <a:pt x="76860" y="62318"/>
                    <a:pt x="56884" y="81781"/>
                  </a:cubicBezTo>
                  <a:lnTo>
                    <a:pt x="39275" y="99205"/>
                  </a:lnTo>
                  <a:lnTo>
                    <a:pt x="85326" y="99205"/>
                  </a:lnTo>
                  <a:lnTo>
                    <a:pt x="85326" y="122751"/>
                  </a:lnTo>
                  <a:lnTo>
                    <a:pt x="337" y="122751"/>
                  </a:lnTo>
                  <a:lnTo>
                    <a:pt x="337" y="101758"/>
                  </a:lnTo>
                  <a:lnTo>
                    <a:pt x="337" y="101777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32" name="Free-form: Shape 19">
              <a:extLst>
                <a:ext uri="{FF2B5EF4-FFF2-40B4-BE49-F238E27FC236}">
                  <a16:creationId xmlns:a16="http://schemas.microsoft.com/office/drawing/2014/main" id="{B27286C4-5C2B-EA71-D786-352EF01BED97}"/>
                </a:ext>
              </a:extLst>
            </p:cNvPr>
            <p:cNvSpPr/>
            <p:nvPr/>
          </p:nvSpPr>
          <p:spPr>
            <a:xfrm>
              <a:off x="11510226" y="547018"/>
              <a:ext cx="95162" cy="124363"/>
            </a:xfrm>
            <a:custGeom>
              <a:avLst/>
              <a:gdLst>
                <a:gd name="connsiteX0" fmla="*/ 47581 w 95162"/>
                <a:gd name="connsiteY0" fmla="*/ 0 h 124363"/>
                <a:gd name="connsiteX1" fmla="*/ 95163 w 95162"/>
                <a:gd name="connsiteY1" fmla="*/ 62019 h 124363"/>
                <a:gd name="connsiteX2" fmla="*/ 47581 w 95162"/>
                <a:gd name="connsiteY2" fmla="*/ 124364 h 124363"/>
                <a:gd name="connsiteX3" fmla="*/ 0 w 95162"/>
                <a:gd name="connsiteY3" fmla="*/ 62019 h 124363"/>
                <a:gd name="connsiteX4" fmla="*/ 47581 w 95162"/>
                <a:gd name="connsiteY4" fmla="*/ 0 h 124363"/>
                <a:gd name="connsiteX5" fmla="*/ 47581 w 95162"/>
                <a:gd name="connsiteY5" fmla="*/ 26809 h 124363"/>
                <a:gd name="connsiteX6" fmla="*/ 28442 w 95162"/>
                <a:gd name="connsiteY6" fmla="*/ 62001 h 124363"/>
                <a:gd name="connsiteX7" fmla="*/ 47581 w 95162"/>
                <a:gd name="connsiteY7" fmla="*/ 97535 h 124363"/>
                <a:gd name="connsiteX8" fmla="*/ 66721 w 95162"/>
                <a:gd name="connsiteY8" fmla="*/ 62001 h 124363"/>
                <a:gd name="connsiteX9" fmla="*/ 47581 w 95162"/>
                <a:gd name="connsiteY9" fmla="*/ 26809 h 124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95162" h="124363">
                  <a:moveTo>
                    <a:pt x="47581" y="0"/>
                  </a:moveTo>
                  <a:cubicBezTo>
                    <a:pt x="82798" y="0"/>
                    <a:pt x="95163" y="26149"/>
                    <a:pt x="95163" y="62019"/>
                  </a:cubicBezTo>
                  <a:cubicBezTo>
                    <a:pt x="95163" y="97891"/>
                    <a:pt x="82798" y="124364"/>
                    <a:pt x="47581" y="124364"/>
                  </a:cubicBezTo>
                  <a:cubicBezTo>
                    <a:pt x="12372" y="124364"/>
                    <a:pt x="0" y="98215"/>
                    <a:pt x="0" y="62019"/>
                  </a:cubicBezTo>
                  <a:cubicBezTo>
                    <a:pt x="0" y="25832"/>
                    <a:pt x="12364" y="0"/>
                    <a:pt x="47581" y="0"/>
                  </a:cubicBezTo>
                  <a:close/>
                  <a:moveTo>
                    <a:pt x="47581" y="26809"/>
                  </a:moveTo>
                  <a:cubicBezTo>
                    <a:pt x="30494" y="26809"/>
                    <a:pt x="28442" y="43243"/>
                    <a:pt x="28442" y="62001"/>
                  </a:cubicBezTo>
                  <a:cubicBezTo>
                    <a:pt x="28442" y="80764"/>
                    <a:pt x="30474" y="97535"/>
                    <a:pt x="47581" y="97535"/>
                  </a:cubicBezTo>
                  <a:cubicBezTo>
                    <a:pt x="64689" y="97535"/>
                    <a:pt x="66721" y="81445"/>
                    <a:pt x="66721" y="62001"/>
                  </a:cubicBezTo>
                  <a:cubicBezTo>
                    <a:pt x="66721" y="42563"/>
                    <a:pt x="64689" y="26809"/>
                    <a:pt x="47581" y="26809"/>
                  </a:cubicBez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33" name="Free-form: Shape 20">
              <a:extLst>
                <a:ext uri="{FF2B5EF4-FFF2-40B4-BE49-F238E27FC236}">
                  <a16:creationId xmlns:a16="http://schemas.microsoft.com/office/drawing/2014/main" id="{6DADCFD1-3CC9-1B31-EDBF-1A3CECEC80EC}"/>
                </a:ext>
              </a:extLst>
            </p:cNvPr>
            <p:cNvSpPr/>
            <p:nvPr/>
          </p:nvSpPr>
          <p:spPr>
            <a:xfrm>
              <a:off x="11621287" y="547714"/>
              <a:ext cx="85326" cy="122750"/>
            </a:xfrm>
            <a:custGeom>
              <a:avLst/>
              <a:gdLst>
                <a:gd name="connsiteX0" fmla="*/ 337 w 85326"/>
                <a:gd name="connsiteY0" fmla="*/ 101777 h 122750"/>
                <a:gd name="connsiteX1" fmla="*/ 31489 w 85326"/>
                <a:gd name="connsiteY1" fmla="*/ 71462 h 122750"/>
                <a:gd name="connsiteX2" fmla="*/ 53834 w 85326"/>
                <a:gd name="connsiteY2" fmla="*/ 37084 h 122750"/>
                <a:gd name="connsiteX3" fmla="*/ 41307 w 85326"/>
                <a:gd name="connsiteY3" fmla="*/ 24377 h 122750"/>
                <a:gd name="connsiteX4" fmla="*/ 27940 w 85326"/>
                <a:gd name="connsiteY4" fmla="*/ 42507 h 122750"/>
                <a:gd name="connsiteX5" fmla="*/ 0 w 85326"/>
                <a:gd name="connsiteY5" fmla="*/ 42507 h 122750"/>
                <a:gd name="connsiteX6" fmla="*/ 42658 w 85326"/>
                <a:gd name="connsiteY6" fmla="*/ 0 h 122750"/>
                <a:gd name="connsiteX7" fmla="*/ 83293 w 85326"/>
                <a:gd name="connsiteY7" fmla="*/ 35730 h 122750"/>
                <a:gd name="connsiteX8" fmla="*/ 56884 w 85326"/>
                <a:gd name="connsiteY8" fmla="*/ 81781 h 122750"/>
                <a:gd name="connsiteX9" fmla="*/ 39274 w 85326"/>
                <a:gd name="connsiteY9" fmla="*/ 99205 h 122750"/>
                <a:gd name="connsiteX10" fmla="*/ 85326 w 85326"/>
                <a:gd name="connsiteY10" fmla="*/ 99205 h 122750"/>
                <a:gd name="connsiteX11" fmla="*/ 85326 w 85326"/>
                <a:gd name="connsiteY11" fmla="*/ 122751 h 122750"/>
                <a:gd name="connsiteX12" fmla="*/ 337 w 85326"/>
                <a:gd name="connsiteY12" fmla="*/ 122751 h 122750"/>
                <a:gd name="connsiteX13" fmla="*/ 337 w 85326"/>
                <a:gd name="connsiteY13" fmla="*/ 101758 h 122750"/>
                <a:gd name="connsiteX14" fmla="*/ 337 w 85326"/>
                <a:gd name="connsiteY14" fmla="*/ 101777 h 122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85326" h="122750">
                  <a:moveTo>
                    <a:pt x="337" y="101777"/>
                  </a:moveTo>
                  <a:lnTo>
                    <a:pt x="31489" y="71462"/>
                  </a:lnTo>
                  <a:cubicBezTo>
                    <a:pt x="48260" y="55028"/>
                    <a:pt x="53834" y="46906"/>
                    <a:pt x="53834" y="37084"/>
                  </a:cubicBezTo>
                  <a:cubicBezTo>
                    <a:pt x="53834" y="29299"/>
                    <a:pt x="49931" y="24377"/>
                    <a:pt x="41307" y="24377"/>
                  </a:cubicBezTo>
                  <a:cubicBezTo>
                    <a:pt x="33178" y="24377"/>
                    <a:pt x="28283" y="30809"/>
                    <a:pt x="27940" y="42507"/>
                  </a:cubicBezTo>
                  <a:lnTo>
                    <a:pt x="0" y="42507"/>
                  </a:lnTo>
                  <a:cubicBezTo>
                    <a:pt x="495" y="12865"/>
                    <a:pt x="19818" y="0"/>
                    <a:pt x="42658" y="0"/>
                  </a:cubicBezTo>
                  <a:cubicBezTo>
                    <a:pt x="70764" y="0"/>
                    <a:pt x="83293" y="16434"/>
                    <a:pt x="83293" y="35730"/>
                  </a:cubicBezTo>
                  <a:cubicBezTo>
                    <a:pt x="83293" y="50971"/>
                    <a:pt x="76860" y="62318"/>
                    <a:pt x="56884" y="81781"/>
                  </a:cubicBezTo>
                  <a:lnTo>
                    <a:pt x="39274" y="99205"/>
                  </a:lnTo>
                  <a:lnTo>
                    <a:pt x="85326" y="99205"/>
                  </a:lnTo>
                  <a:lnTo>
                    <a:pt x="85326" y="122751"/>
                  </a:lnTo>
                  <a:lnTo>
                    <a:pt x="337" y="122751"/>
                  </a:lnTo>
                  <a:lnTo>
                    <a:pt x="337" y="101758"/>
                  </a:lnTo>
                  <a:lnTo>
                    <a:pt x="337" y="101777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34" name="Free-form: Shape 21">
              <a:extLst>
                <a:ext uri="{FF2B5EF4-FFF2-40B4-BE49-F238E27FC236}">
                  <a16:creationId xmlns:a16="http://schemas.microsoft.com/office/drawing/2014/main" id="{40FC0681-CBC9-0408-EF7B-5548BF8612D6}"/>
                </a:ext>
              </a:extLst>
            </p:cNvPr>
            <p:cNvSpPr/>
            <p:nvPr/>
          </p:nvSpPr>
          <p:spPr>
            <a:xfrm>
              <a:off x="11722346" y="548071"/>
              <a:ext cx="87712" cy="123767"/>
            </a:xfrm>
            <a:custGeom>
              <a:avLst/>
              <a:gdLst>
                <a:gd name="connsiteX0" fmla="*/ 44196 w 87712"/>
                <a:gd name="connsiteY0" fmla="*/ 123768 h 123767"/>
                <a:gd name="connsiteX1" fmla="*/ 0 w 87712"/>
                <a:gd name="connsiteY1" fmla="*/ 81446 h 123767"/>
                <a:gd name="connsiteX2" fmla="*/ 13724 w 87712"/>
                <a:gd name="connsiteY2" fmla="*/ 42844 h 123767"/>
                <a:gd name="connsiteX3" fmla="*/ 42686 w 87712"/>
                <a:gd name="connsiteY3" fmla="*/ 0 h 123767"/>
                <a:gd name="connsiteX4" fmla="*/ 74353 w 87712"/>
                <a:gd name="connsiteY4" fmla="*/ 0 h 123767"/>
                <a:gd name="connsiteX5" fmla="*/ 43022 w 87712"/>
                <a:gd name="connsiteY5" fmla="*/ 44356 h 123767"/>
                <a:gd name="connsiteX6" fmla="*/ 51149 w 87712"/>
                <a:gd name="connsiteY6" fmla="*/ 43524 h 123767"/>
                <a:gd name="connsiteX7" fmla="*/ 87712 w 87712"/>
                <a:gd name="connsiteY7" fmla="*/ 82118 h 123767"/>
                <a:gd name="connsiteX8" fmla="*/ 44196 w 87712"/>
                <a:gd name="connsiteY8" fmla="*/ 123768 h 123767"/>
                <a:gd name="connsiteX9" fmla="*/ 27090 w 87712"/>
                <a:gd name="connsiteY9" fmla="*/ 82278 h 123767"/>
                <a:gd name="connsiteX10" fmla="*/ 44196 w 87712"/>
                <a:gd name="connsiteY10" fmla="*/ 99549 h 123767"/>
                <a:gd name="connsiteX11" fmla="*/ 60967 w 87712"/>
                <a:gd name="connsiteY11" fmla="*/ 82278 h 123767"/>
                <a:gd name="connsiteX12" fmla="*/ 44196 w 87712"/>
                <a:gd name="connsiteY12" fmla="*/ 65171 h 123767"/>
                <a:gd name="connsiteX13" fmla="*/ 27090 w 87712"/>
                <a:gd name="connsiteY13" fmla="*/ 82278 h 1237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87712" h="123767">
                  <a:moveTo>
                    <a:pt x="44196" y="123768"/>
                  </a:moveTo>
                  <a:cubicBezTo>
                    <a:pt x="17947" y="123768"/>
                    <a:pt x="0" y="106337"/>
                    <a:pt x="0" y="81446"/>
                  </a:cubicBezTo>
                  <a:cubicBezTo>
                    <a:pt x="0" y="69412"/>
                    <a:pt x="3907" y="57227"/>
                    <a:pt x="13724" y="42844"/>
                  </a:cubicBezTo>
                  <a:lnTo>
                    <a:pt x="42686" y="0"/>
                  </a:lnTo>
                  <a:lnTo>
                    <a:pt x="74353" y="0"/>
                  </a:lnTo>
                  <a:lnTo>
                    <a:pt x="43022" y="44356"/>
                  </a:lnTo>
                  <a:cubicBezTo>
                    <a:pt x="45728" y="43861"/>
                    <a:pt x="48439" y="43524"/>
                    <a:pt x="51149" y="43524"/>
                  </a:cubicBezTo>
                  <a:cubicBezTo>
                    <a:pt x="72143" y="43524"/>
                    <a:pt x="87712" y="57740"/>
                    <a:pt x="87712" y="82118"/>
                  </a:cubicBezTo>
                  <a:cubicBezTo>
                    <a:pt x="87712" y="106502"/>
                    <a:pt x="68910" y="123768"/>
                    <a:pt x="44196" y="123768"/>
                  </a:cubicBezTo>
                  <a:close/>
                  <a:moveTo>
                    <a:pt x="27090" y="82278"/>
                  </a:moveTo>
                  <a:cubicBezTo>
                    <a:pt x="27090" y="92774"/>
                    <a:pt x="33681" y="99549"/>
                    <a:pt x="44196" y="99549"/>
                  </a:cubicBezTo>
                  <a:cubicBezTo>
                    <a:pt x="54712" y="99549"/>
                    <a:pt x="60967" y="92774"/>
                    <a:pt x="60967" y="82278"/>
                  </a:cubicBezTo>
                  <a:cubicBezTo>
                    <a:pt x="60967" y="71780"/>
                    <a:pt x="54535" y="65171"/>
                    <a:pt x="44196" y="65171"/>
                  </a:cubicBezTo>
                  <a:cubicBezTo>
                    <a:pt x="33858" y="65171"/>
                    <a:pt x="27090" y="71946"/>
                    <a:pt x="27090" y="82278"/>
                  </a:cubicBez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35" name="Free-form: Shape 22">
              <a:extLst>
                <a:ext uri="{FF2B5EF4-FFF2-40B4-BE49-F238E27FC236}">
                  <a16:creationId xmlns:a16="http://schemas.microsoft.com/office/drawing/2014/main" id="{DBA4267E-7F4A-DA00-B090-1A75F1A8A5FD}"/>
                </a:ext>
              </a:extLst>
            </p:cNvPr>
            <p:cNvSpPr/>
            <p:nvPr/>
          </p:nvSpPr>
          <p:spPr>
            <a:xfrm>
              <a:off x="10833011" y="332467"/>
              <a:ext cx="107651" cy="108190"/>
            </a:xfrm>
            <a:custGeom>
              <a:avLst/>
              <a:gdLst>
                <a:gd name="connsiteX0" fmla="*/ 85884 w 107651"/>
                <a:gd name="connsiteY0" fmla="*/ 108171 h 108190"/>
                <a:gd name="connsiteX1" fmla="*/ 0 w 107651"/>
                <a:gd name="connsiteY1" fmla="*/ 21690 h 108190"/>
                <a:gd name="connsiteX2" fmla="*/ 21850 w 107651"/>
                <a:gd name="connsiteY2" fmla="*/ 0 h 108190"/>
                <a:gd name="connsiteX3" fmla="*/ 107651 w 107651"/>
                <a:gd name="connsiteY3" fmla="*/ 86423 h 108190"/>
                <a:gd name="connsiteX4" fmla="*/ 85884 w 107651"/>
                <a:gd name="connsiteY4" fmla="*/ 108191 h 108190"/>
                <a:gd name="connsiteX5" fmla="*/ 85884 w 107651"/>
                <a:gd name="connsiteY5" fmla="*/ 108171 h 1081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7651" h="108190">
                  <a:moveTo>
                    <a:pt x="85884" y="108171"/>
                  </a:moveTo>
                  <a:lnTo>
                    <a:pt x="0" y="21690"/>
                  </a:lnTo>
                  <a:lnTo>
                    <a:pt x="21850" y="0"/>
                  </a:lnTo>
                  <a:lnTo>
                    <a:pt x="107651" y="86423"/>
                  </a:lnTo>
                  <a:cubicBezTo>
                    <a:pt x="99670" y="92754"/>
                    <a:pt x="92335" y="100044"/>
                    <a:pt x="85884" y="108191"/>
                  </a:cubicBezTo>
                  <a:lnTo>
                    <a:pt x="85884" y="108171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36" name="Free-form: Shape 23">
              <a:extLst>
                <a:ext uri="{FF2B5EF4-FFF2-40B4-BE49-F238E27FC236}">
                  <a16:creationId xmlns:a16="http://schemas.microsoft.com/office/drawing/2014/main" id="{D4532505-3C00-4046-DA3A-907680979C83}"/>
                </a:ext>
              </a:extLst>
            </p:cNvPr>
            <p:cNvSpPr/>
            <p:nvPr/>
          </p:nvSpPr>
          <p:spPr>
            <a:xfrm>
              <a:off x="10913136" y="282097"/>
              <a:ext cx="74651" cy="124263"/>
            </a:xfrm>
            <a:custGeom>
              <a:avLst/>
              <a:gdLst>
                <a:gd name="connsiteX0" fmla="*/ 46172 w 74651"/>
                <a:gd name="connsiteY0" fmla="*/ 124263 h 124263"/>
                <a:gd name="connsiteX1" fmla="*/ 0 w 74651"/>
                <a:gd name="connsiteY1" fmla="*/ 11689 h 124263"/>
                <a:gd name="connsiteX2" fmla="*/ 28506 w 74651"/>
                <a:gd name="connsiteY2" fmla="*/ 0 h 124263"/>
                <a:gd name="connsiteX3" fmla="*/ 74652 w 74651"/>
                <a:gd name="connsiteY3" fmla="*/ 112534 h 124263"/>
                <a:gd name="connsiteX4" fmla="*/ 46172 w 74651"/>
                <a:gd name="connsiteY4" fmla="*/ 124243 h 124263"/>
                <a:gd name="connsiteX5" fmla="*/ 46172 w 74651"/>
                <a:gd name="connsiteY5" fmla="*/ 124263 h 124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4651" h="124263">
                  <a:moveTo>
                    <a:pt x="46172" y="124263"/>
                  </a:moveTo>
                  <a:lnTo>
                    <a:pt x="0" y="11689"/>
                  </a:lnTo>
                  <a:lnTo>
                    <a:pt x="28506" y="0"/>
                  </a:lnTo>
                  <a:lnTo>
                    <a:pt x="74652" y="112534"/>
                  </a:lnTo>
                  <a:cubicBezTo>
                    <a:pt x="64752" y="115360"/>
                    <a:pt x="55176" y="119266"/>
                    <a:pt x="46172" y="124243"/>
                  </a:cubicBezTo>
                  <a:lnTo>
                    <a:pt x="46172" y="124263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37" name="Free-form: Shape 24">
              <a:extLst>
                <a:ext uri="{FF2B5EF4-FFF2-40B4-BE49-F238E27FC236}">
                  <a16:creationId xmlns:a16="http://schemas.microsoft.com/office/drawing/2014/main" id="{C8AD56EC-1176-2FF1-0AE7-CEB69E812FDB}"/>
                </a:ext>
              </a:extLst>
            </p:cNvPr>
            <p:cNvSpPr/>
            <p:nvPr/>
          </p:nvSpPr>
          <p:spPr>
            <a:xfrm>
              <a:off x="11009858" y="268691"/>
              <a:ext cx="31210" cy="121575"/>
            </a:xfrm>
            <a:custGeom>
              <a:avLst/>
              <a:gdLst>
                <a:gd name="connsiteX0" fmla="*/ 0 w 31210"/>
                <a:gd name="connsiteY0" fmla="*/ 121576 h 121575"/>
                <a:gd name="connsiteX1" fmla="*/ 420 w 31210"/>
                <a:gd name="connsiteY1" fmla="*/ 0 h 121575"/>
                <a:gd name="connsiteX2" fmla="*/ 31210 w 31210"/>
                <a:gd name="connsiteY2" fmla="*/ 101 h 121575"/>
                <a:gd name="connsiteX3" fmla="*/ 30791 w 31210"/>
                <a:gd name="connsiteY3" fmla="*/ 121475 h 121575"/>
                <a:gd name="connsiteX4" fmla="*/ 0 w 31210"/>
                <a:gd name="connsiteY4" fmla="*/ 121558 h 121575"/>
                <a:gd name="connsiteX5" fmla="*/ 0 w 31210"/>
                <a:gd name="connsiteY5" fmla="*/ 121576 h 121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1210" h="121575">
                  <a:moveTo>
                    <a:pt x="0" y="121576"/>
                  </a:moveTo>
                  <a:lnTo>
                    <a:pt x="420" y="0"/>
                  </a:lnTo>
                  <a:lnTo>
                    <a:pt x="31210" y="101"/>
                  </a:lnTo>
                  <a:lnTo>
                    <a:pt x="30791" y="121475"/>
                  </a:lnTo>
                  <a:cubicBezTo>
                    <a:pt x="20454" y="120262"/>
                    <a:pt x="10142" y="120402"/>
                    <a:pt x="0" y="121558"/>
                  </a:cubicBezTo>
                  <a:lnTo>
                    <a:pt x="0" y="121576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38" name="Free-form: Shape 25">
              <a:extLst>
                <a:ext uri="{FF2B5EF4-FFF2-40B4-BE49-F238E27FC236}">
                  <a16:creationId xmlns:a16="http://schemas.microsoft.com/office/drawing/2014/main" id="{2B0E811E-07C7-4413-BEF2-C8B4BBB22AE1}"/>
                </a:ext>
              </a:extLst>
            </p:cNvPr>
            <p:cNvSpPr/>
            <p:nvPr/>
          </p:nvSpPr>
          <p:spPr>
            <a:xfrm>
              <a:off x="11062758" y="282695"/>
              <a:ext cx="75285" cy="123944"/>
            </a:xfrm>
            <a:custGeom>
              <a:avLst/>
              <a:gdLst>
                <a:gd name="connsiteX0" fmla="*/ 14580 w 75285"/>
                <a:gd name="connsiteY0" fmla="*/ 117113 h 123944"/>
                <a:gd name="connsiteX1" fmla="*/ 0 w 75285"/>
                <a:gd name="connsiteY1" fmla="*/ 112052 h 123944"/>
                <a:gd name="connsiteX2" fmla="*/ 46864 w 75285"/>
                <a:gd name="connsiteY2" fmla="*/ 0 h 123944"/>
                <a:gd name="connsiteX3" fmla="*/ 75285 w 75285"/>
                <a:gd name="connsiteY3" fmla="*/ 11887 h 123944"/>
                <a:gd name="connsiteX4" fmla="*/ 28423 w 75285"/>
                <a:gd name="connsiteY4" fmla="*/ 123944 h 123944"/>
                <a:gd name="connsiteX5" fmla="*/ 14580 w 75285"/>
                <a:gd name="connsiteY5" fmla="*/ 117113 h 1239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5285" h="123944">
                  <a:moveTo>
                    <a:pt x="14580" y="117113"/>
                  </a:moveTo>
                  <a:cubicBezTo>
                    <a:pt x="9760" y="115099"/>
                    <a:pt x="4904" y="113486"/>
                    <a:pt x="0" y="112052"/>
                  </a:cubicBezTo>
                  <a:lnTo>
                    <a:pt x="46864" y="0"/>
                  </a:lnTo>
                  <a:lnTo>
                    <a:pt x="75285" y="11887"/>
                  </a:lnTo>
                  <a:lnTo>
                    <a:pt x="28423" y="123944"/>
                  </a:lnTo>
                  <a:cubicBezTo>
                    <a:pt x="23978" y="121457"/>
                    <a:pt x="19399" y="119126"/>
                    <a:pt x="14580" y="117113"/>
                  </a:cubicBez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39" name="Free-form: Shape 26">
              <a:extLst>
                <a:ext uri="{FF2B5EF4-FFF2-40B4-BE49-F238E27FC236}">
                  <a16:creationId xmlns:a16="http://schemas.microsoft.com/office/drawing/2014/main" id="{C148A9B9-3CA6-4BC8-AEDF-D45A1570377F}"/>
                </a:ext>
              </a:extLst>
            </p:cNvPr>
            <p:cNvSpPr/>
            <p:nvPr/>
          </p:nvSpPr>
          <p:spPr>
            <a:xfrm>
              <a:off x="11109944" y="333639"/>
              <a:ext cx="107829" cy="107519"/>
            </a:xfrm>
            <a:custGeom>
              <a:avLst/>
              <a:gdLst>
                <a:gd name="connsiteX0" fmla="*/ 0 w 107829"/>
                <a:gd name="connsiteY0" fmla="*/ 85529 h 107519"/>
                <a:gd name="connsiteX1" fmla="*/ 86125 w 107829"/>
                <a:gd name="connsiteY1" fmla="*/ 0 h 107519"/>
                <a:gd name="connsiteX2" fmla="*/ 107830 w 107829"/>
                <a:gd name="connsiteY2" fmla="*/ 21852 h 107519"/>
                <a:gd name="connsiteX3" fmla="*/ 21570 w 107829"/>
                <a:gd name="connsiteY3" fmla="*/ 107519 h 107519"/>
                <a:gd name="connsiteX4" fmla="*/ 0 w 107829"/>
                <a:gd name="connsiteY4" fmla="*/ 85529 h 1075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7829" h="107519">
                  <a:moveTo>
                    <a:pt x="0" y="85529"/>
                  </a:moveTo>
                  <a:lnTo>
                    <a:pt x="86125" y="0"/>
                  </a:lnTo>
                  <a:lnTo>
                    <a:pt x="107830" y="21852"/>
                  </a:lnTo>
                  <a:lnTo>
                    <a:pt x="21570" y="107519"/>
                  </a:lnTo>
                  <a:cubicBezTo>
                    <a:pt x="15277" y="99493"/>
                    <a:pt x="8127" y="92045"/>
                    <a:pt x="0" y="85529"/>
                  </a:cubicBez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40" name="Free-form: Shape 27">
              <a:extLst>
                <a:ext uri="{FF2B5EF4-FFF2-40B4-BE49-F238E27FC236}">
                  <a16:creationId xmlns:a16="http://schemas.microsoft.com/office/drawing/2014/main" id="{93BE6E60-AB2C-FF5A-56B9-BAB51D725942}"/>
                </a:ext>
              </a:extLst>
            </p:cNvPr>
            <p:cNvSpPr/>
            <p:nvPr/>
          </p:nvSpPr>
          <p:spPr>
            <a:xfrm>
              <a:off x="11143883" y="413787"/>
              <a:ext cx="124225" cy="74674"/>
            </a:xfrm>
            <a:custGeom>
              <a:avLst/>
              <a:gdLst>
                <a:gd name="connsiteX0" fmla="*/ 0 w 124225"/>
                <a:gd name="connsiteY0" fmla="*/ 46152 h 74674"/>
                <a:gd name="connsiteX1" fmla="*/ 112535 w 124225"/>
                <a:gd name="connsiteY1" fmla="*/ 0 h 74674"/>
                <a:gd name="connsiteX2" fmla="*/ 124226 w 124225"/>
                <a:gd name="connsiteY2" fmla="*/ 28505 h 74674"/>
                <a:gd name="connsiteX3" fmla="*/ 11652 w 124225"/>
                <a:gd name="connsiteY3" fmla="*/ 74675 h 74674"/>
                <a:gd name="connsiteX4" fmla="*/ 0 w 124225"/>
                <a:gd name="connsiteY4" fmla="*/ 46170 h 74674"/>
                <a:gd name="connsiteX5" fmla="*/ 0 w 124225"/>
                <a:gd name="connsiteY5" fmla="*/ 46152 h 74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4225" h="74674">
                  <a:moveTo>
                    <a:pt x="0" y="46152"/>
                  </a:moveTo>
                  <a:lnTo>
                    <a:pt x="112535" y="0"/>
                  </a:lnTo>
                  <a:lnTo>
                    <a:pt x="124226" y="28505"/>
                  </a:lnTo>
                  <a:lnTo>
                    <a:pt x="11652" y="74675"/>
                  </a:lnTo>
                  <a:cubicBezTo>
                    <a:pt x="8865" y="64757"/>
                    <a:pt x="4921" y="55193"/>
                    <a:pt x="0" y="46170"/>
                  </a:cubicBezTo>
                  <a:lnTo>
                    <a:pt x="0" y="46152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41" name="Free-form: Shape 28">
              <a:extLst>
                <a:ext uri="{FF2B5EF4-FFF2-40B4-BE49-F238E27FC236}">
                  <a16:creationId xmlns:a16="http://schemas.microsoft.com/office/drawing/2014/main" id="{A01AEC42-B7B2-9790-3FC8-D21745C33A00}"/>
                </a:ext>
              </a:extLst>
            </p:cNvPr>
            <p:cNvSpPr/>
            <p:nvPr/>
          </p:nvSpPr>
          <p:spPr>
            <a:xfrm>
              <a:off x="11159541" y="510926"/>
              <a:ext cx="121990" cy="30790"/>
            </a:xfrm>
            <a:custGeom>
              <a:avLst/>
              <a:gdLst>
                <a:gd name="connsiteX0" fmla="*/ 121971 w 121990"/>
                <a:gd name="connsiteY0" fmla="*/ 0 h 30790"/>
                <a:gd name="connsiteX1" fmla="*/ 121870 w 121990"/>
                <a:gd name="connsiteY1" fmla="*/ 30791 h 30790"/>
                <a:gd name="connsiteX2" fmla="*/ 0 w 121990"/>
                <a:gd name="connsiteY2" fmla="*/ 30791 h 30790"/>
                <a:gd name="connsiteX3" fmla="*/ 217 w 121990"/>
                <a:gd name="connsiteY3" fmla="*/ 0 h 30790"/>
                <a:gd name="connsiteX4" fmla="*/ 121991 w 121990"/>
                <a:gd name="connsiteY4" fmla="*/ 0 h 30790"/>
                <a:gd name="connsiteX5" fmla="*/ 121971 w 121990"/>
                <a:gd name="connsiteY5" fmla="*/ 0 h 307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1990" h="30790">
                  <a:moveTo>
                    <a:pt x="121971" y="0"/>
                  </a:moveTo>
                  <a:lnTo>
                    <a:pt x="121870" y="30791"/>
                  </a:lnTo>
                  <a:lnTo>
                    <a:pt x="0" y="30791"/>
                  </a:lnTo>
                  <a:cubicBezTo>
                    <a:pt x="1252" y="20453"/>
                    <a:pt x="1289" y="10161"/>
                    <a:pt x="217" y="0"/>
                  </a:cubicBezTo>
                  <a:lnTo>
                    <a:pt x="121991" y="0"/>
                  </a:lnTo>
                  <a:lnTo>
                    <a:pt x="121971" y="0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42" name="Free-form: Shape 29">
              <a:extLst>
                <a:ext uri="{FF2B5EF4-FFF2-40B4-BE49-F238E27FC236}">
                  <a16:creationId xmlns:a16="http://schemas.microsoft.com/office/drawing/2014/main" id="{C577AADD-F8CC-72D1-6A39-75B180F85711}"/>
                </a:ext>
              </a:extLst>
            </p:cNvPr>
            <p:cNvSpPr/>
            <p:nvPr/>
          </p:nvSpPr>
          <p:spPr>
            <a:xfrm>
              <a:off x="10771643" y="412176"/>
              <a:ext cx="495867" cy="366402"/>
            </a:xfrm>
            <a:custGeom>
              <a:avLst/>
              <a:gdLst>
                <a:gd name="connsiteX0" fmla="*/ 10420 w 495867"/>
                <a:gd name="connsiteY0" fmla="*/ 28404 h 366402"/>
                <a:gd name="connsiteX1" fmla="*/ 50272 w 495867"/>
                <a:gd name="connsiteY1" fmla="*/ 45074 h 366402"/>
                <a:gd name="connsiteX2" fmla="*/ 323 w 495867"/>
                <a:gd name="connsiteY2" fmla="*/ 65545 h 366402"/>
                <a:gd name="connsiteX3" fmla="*/ 12007 w 495867"/>
                <a:gd name="connsiteY3" fmla="*/ 94050 h 366402"/>
                <a:gd name="connsiteX4" fmla="*/ 90450 w 495867"/>
                <a:gd name="connsiteY4" fmla="*/ 61882 h 366402"/>
                <a:gd name="connsiteX5" fmla="*/ 131553 w 495867"/>
                <a:gd name="connsiteY5" fmla="*/ 79070 h 366402"/>
                <a:gd name="connsiteX6" fmla="*/ 81603 w 495867"/>
                <a:gd name="connsiteY6" fmla="*/ 99569 h 366402"/>
                <a:gd name="connsiteX7" fmla="*/ 93294 w 495867"/>
                <a:gd name="connsiteY7" fmla="*/ 128048 h 366402"/>
                <a:gd name="connsiteX8" fmla="*/ 171729 w 495867"/>
                <a:gd name="connsiteY8" fmla="*/ 95879 h 366402"/>
                <a:gd name="connsiteX9" fmla="*/ 212897 w 495867"/>
                <a:gd name="connsiteY9" fmla="*/ 113114 h 366402"/>
                <a:gd name="connsiteX10" fmla="*/ 90086 w 495867"/>
                <a:gd name="connsiteY10" fmla="*/ 163481 h 366402"/>
                <a:gd name="connsiteX11" fmla="*/ 11887 w 495867"/>
                <a:gd name="connsiteY11" fmla="*/ 130759 h 366402"/>
                <a:gd name="connsiteX12" fmla="*/ 0 w 495867"/>
                <a:gd name="connsiteY12" fmla="*/ 159183 h 366402"/>
                <a:gd name="connsiteX13" fmla="*/ 49797 w 495867"/>
                <a:gd name="connsiteY13" fmla="*/ 180011 h 366402"/>
                <a:gd name="connsiteX14" fmla="*/ 9842 w 495867"/>
                <a:gd name="connsiteY14" fmla="*/ 196387 h 366402"/>
                <a:gd name="connsiteX15" fmla="*/ 21514 w 495867"/>
                <a:gd name="connsiteY15" fmla="*/ 224887 h 366402"/>
                <a:gd name="connsiteX16" fmla="*/ 61486 w 495867"/>
                <a:gd name="connsiteY16" fmla="*/ 208496 h 366402"/>
                <a:gd name="connsiteX17" fmla="*/ 40653 w 495867"/>
                <a:gd name="connsiteY17" fmla="*/ 258293 h 366402"/>
                <a:gd name="connsiteX18" fmla="*/ 69075 w 495867"/>
                <a:gd name="connsiteY18" fmla="*/ 270180 h 366402"/>
                <a:gd name="connsiteX19" fmla="*/ 101778 w 495867"/>
                <a:gd name="connsiteY19" fmla="*/ 191961 h 366402"/>
                <a:gd name="connsiteX20" fmla="*/ 143009 w 495867"/>
                <a:gd name="connsiteY20" fmla="*/ 175077 h 366402"/>
                <a:gd name="connsiteX21" fmla="*/ 122173 w 495867"/>
                <a:gd name="connsiteY21" fmla="*/ 224867 h 366402"/>
                <a:gd name="connsiteX22" fmla="*/ 150597 w 495867"/>
                <a:gd name="connsiteY22" fmla="*/ 236741 h 366402"/>
                <a:gd name="connsiteX23" fmla="*/ 183300 w 495867"/>
                <a:gd name="connsiteY23" fmla="*/ 158540 h 366402"/>
                <a:gd name="connsiteX24" fmla="*/ 224594 w 495867"/>
                <a:gd name="connsiteY24" fmla="*/ 141593 h 366402"/>
                <a:gd name="connsiteX25" fmla="*/ 173362 w 495867"/>
                <a:gd name="connsiteY25" fmla="*/ 264065 h 366402"/>
                <a:gd name="connsiteX26" fmla="*/ 94927 w 495867"/>
                <a:gd name="connsiteY26" fmla="*/ 296235 h 366402"/>
                <a:gd name="connsiteX27" fmla="*/ 106623 w 495867"/>
                <a:gd name="connsiteY27" fmla="*/ 324733 h 366402"/>
                <a:gd name="connsiteX28" fmla="*/ 156554 w 495867"/>
                <a:gd name="connsiteY28" fmla="*/ 304236 h 366402"/>
                <a:gd name="connsiteX29" fmla="*/ 139884 w 495867"/>
                <a:gd name="connsiteY29" fmla="*/ 344095 h 366402"/>
                <a:gd name="connsiteX30" fmla="*/ 168301 w 495867"/>
                <a:gd name="connsiteY30" fmla="*/ 355982 h 366402"/>
                <a:gd name="connsiteX31" fmla="*/ 184976 w 495867"/>
                <a:gd name="connsiteY31" fmla="*/ 316123 h 366402"/>
                <a:gd name="connsiteX32" fmla="*/ 205449 w 495867"/>
                <a:gd name="connsiteY32" fmla="*/ 366066 h 366402"/>
                <a:gd name="connsiteX33" fmla="*/ 233954 w 495867"/>
                <a:gd name="connsiteY33" fmla="*/ 354388 h 366402"/>
                <a:gd name="connsiteX34" fmla="*/ 201785 w 495867"/>
                <a:gd name="connsiteY34" fmla="*/ 275953 h 366402"/>
                <a:gd name="connsiteX35" fmla="*/ 218975 w 495867"/>
                <a:gd name="connsiteY35" fmla="*/ 234850 h 366402"/>
                <a:gd name="connsiteX36" fmla="*/ 239453 w 495867"/>
                <a:gd name="connsiteY36" fmla="*/ 284780 h 366402"/>
                <a:gd name="connsiteX37" fmla="*/ 267952 w 495867"/>
                <a:gd name="connsiteY37" fmla="*/ 273089 h 366402"/>
                <a:gd name="connsiteX38" fmla="*/ 235789 w 495867"/>
                <a:gd name="connsiteY38" fmla="*/ 194654 h 366402"/>
                <a:gd name="connsiteX39" fmla="*/ 253011 w 495867"/>
                <a:gd name="connsiteY39" fmla="*/ 153481 h 366402"/>
                <a:gd name="connsiteX40" fmla="*/ 303386 w 495867"/>
                <a:gd name="connsiteY40" fmla="*/ 276289 h 366402"/>
                <a:gd name="connsiteX41" fmla="*/ 270656 w 495867"/>
                <a:gd name="connsiteY41" fmla="*/ 354508 h 366402"/>
                <a:gd name="connsiteX42" fmla="*/ 299080 w 495867"/>
                <a:gd name="connsiteY42" fmla="*/ 366403 h 366402"/>
                <a:gd name="connsiteX43" fmla="*/ 319895 w 495867"/>
                <a:gd name="connsiteY43" fmla="*/ 316606 h 366402"/>
                <a:gd name="connsiteX44" fmla="*/ 336285 w 495867"/>
                <a:gd name="connsiteY44" fmla="*/ 356560 h 366402"/>
                <a:gd name="connsiteX45" fmla="*/ 364789 w 495867"/>
                <a:gd name="connsiteY45" fmla="*/ 344875 h 366402"/>
                <a:gd name="connsiteX46" fmla="*/ 348393 w 495867"/>
                <a:gd name="connsiteY46" fmla="*/ 304915 h 366402"/>
                <a:gd name="connsiteX47" fmla="*/ 398190 w 495867"/>
                <a:gd name="connsiteY47" fmla="*/ 325750 h 366402"/>
                <a:gd name="connsiteX48" fmla="*/ 410085 w 495867"/>
                <a:gd name="connsiteY48" fmla="*/ 297326 h 366402"/>
                <a:gd name="connsiteX49" fmla="*/ 331865 w 495867"/>
                <a:gd name="connsiteY49" fmla="*/ 264605 h 366402"/>
                <a:gd name="connsiteX50" fmla="*/ 314954 w 495867"/>
                <a:gd name="connsiteY50" fmla="*/ 223394 h 366402"/>
                <a:gd name="connsiteX51" fmla="*/ 364772 w 495867"/>
                <a:gd name="connsiteY51" fmla="*/ 244228 h 366402"/>
                <a:gd name="connsiteX52" fmla="*/ 376639 w 495867"/>
                <a:gd name="connsiteY52" fmla="*/ 215806 h 366402"/>
                <a:gd name="connsiteX53" fmla="*/ 298445 w 495867"/>
                <a:gd name="connsiteY53" fmla="*/ 183103 h 366402"/>
                <a:gd name="connsiteX54" fmla="*/ 281516 w 495867"/>
                <a:gd name="connsiteY54" fmla="*/ 141815 h 366402"/>
                <a:gd name="connsiteX55" fmla="*/ 403971 w 495867"/>
                <a:gd name="connsiteY55" fmla="*/ 193021 h 366402"/>
                <a:gd name="connsiteX56" fmla="*/ 436133 w 495867"/>
                <a:gd name="connsiteY56" fmla="*/ 271451 h 366402"/>
                <a:gd name="connsiteX57" fmla="*/ 464618 w 495867"/>
                <a:gd name="connsiteY57" fmla="*/ 259780 h 366402"/>
                <a:gd name="connsiteX58" fmla="*/ 444140 w 495867"/>
                <a:gd name="connsiteY58" fmla="*/ 209830 h 366402"/>
                <a:gd name="connsiteX59" fmla="*/ 483994 w 495867"/>
                <a:gd name="connsiteY59" fmla="*/ 226505 h 366402"/>
                <a:gd name="connsiteX60" fmla="*/ 495868 w 495867"/>
                <a:gd name="connsiteY60" fmla="*/ 198101 h 366402"/>
                <a:gd name="connsiteX61" fmla="*/ 22307 w 495867"/>
                <a:gd name="connsiteY61" fmla="*/ 0 h 366402"/>
                <a:gd name="connsiteX62" fmla="*/ 10420 w 495867"/>
                <a:gd name="connsiteY62" fmla="*/ 28404 h 3664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</a:cxnLst>
              <a:rect l="l" t="t" r="r" b="b"/>
              <a:pathLst>
                <a:path w="495867" h="366402">
                  <a:moveTo>
                    <a:pt x="10420" y="28404"/>
                  </a:moveTo>
                  <a:lnTo>
                    <a:pt x="50272" y="45074"/>
                  </a:lnTo>
                  <a:lnTo>
                    <a:pt x="323" y="65545"/>
                  </a:lnTo>
                  <a:lnTo>
                    <a:pt x="12007" y="94050"/>
                  </a:lnTo>
                  <a:lnTo>
                    <a:pt x="90450" y="61882"/>
                  </a:lnTo>
                  <a:lnTo>
                    <a:pt x="131553" y="79070"/>
                  </a:lnTo>
                  <a:lnTo>
                    <a:pt x="81603" y="99569"/>
                  </a:lnTo>
                  <a:lnTo>
                    <a:pt x="93294" y="128048"/>
                  </a:lnTo>
                  <a:lnTo>
                    <a:pt x="171729" y="95879"/>
                  </a:lnTo>
                  <a:lnTo>
                    <a:pt x="212897" y="113114"/>
                  </a:lnTo>
                  <a:lnTo>
                    <a:pt x="90086" y="163481"/>
                  </a:lnTo>
                  <a:lnTo>
                    <a:pt x="11887" y="130759"/>
                  </a:lnTo>
                  <a:lnTo>
                    <a:pt x="0" y="159183"/>
                  </a:lnTo>
                  <a:lnTo>
                    <a:pt x="49797" y="180011"/>
                  </a:lnTo>
                  <a:lnTo>
                    <a:pt x="9842" y="196387"/>
                  </a:lnTo>
                  <a:lnTo>
                    <a:pt x="21514" y="224887"/>
                  </a:lnTo>
                  <a:lnTo>
                    <a:pt x="61486" y="208496"/>
                  </a:lnTo>
                  <a:lnTo>
                    <a:pt x="40653" y="258293"/>
                  </a:lnTo>
                  <a:lnTo>
                    <a:pt x="69075" y="270180"/>
                  </a:lnTo>
                  <a:lnTo>
                    <a:pt x="101778" y="191961"/>
                  </a:lnTo>
                  <a:lnTo>
                    <a:pt x="143009" y="175077"/>
                  </a:lnTo>
                  <a:lnTo>
                    <a:pt x="122173" y="224867"/>
                  </a:lnTo>
                  <a:lnTo>
                    <a:pt x="150597" y="236741"/>
                  </a:lnTo>
                  <a:lnTo>
                    <a:pt x="183300" y="158540"/>
                  </a:lnTo>
                  <a:lnTo>
                    <a:pt x="224594" y="141593"/>
                  </a:lnTo>
                  <a:lnTo>
                    <a:pt x="173362" y="264065"/>
                  </a:lnTo>
                  <a:lnTo>
                    <a:pt x="94927" y="296235"/>
                  </a:lnTo>
                  <a:lnTo>
                    <a:pt x="106623" y="324733"/>
                  </a:lnTo>
                  <a:lnTo>
                    <a:pt x="156554" y="304236"/>
                  </a:lnTo>
                  <a:lnTo>
                    <a:pt x="139884" y="344095"/>
                  </a:lnTo>
                  <a:lnTo>
                    <a:pt x="168301" y="355982"/>
                  </a:lnTo>
                  <a:lnTo>
                    <a:pt x="184976" y="316123"/>
                  </a:lnTo>
                  <a:lnTo>
                    <a:pt x="205449" y="366066"/>
                  </a:lnTo>
                  <a:lnTo>
                    <a:pt x="233954" y="354388"/>
                  </a:lnTo>
                  <a:lnTo>
                    <a:pt x="201785" y="275953"/>
                  </a:lnTo>
                  <a:lnTo>
                    <a:pt x="218975" y="234850"/>
                  </a:lnTo>
                  <a:lnTo>
                    <a:pt x="239453" y="284780"/>
                  </a:lnTo>
                  <a:lnTo>
                    <a:pt x="267952" y="273089"/>
                  </a:lnTo>
                  <a:lnTo>
                    <a:pt x="235789" y="194654"/>
                  </a:lnTo>
                  <a:lnTo>
                    <a:pt x="253011" y="153481"/>
                  </a:lnTo>
                  <a:lnTo>
                    <a:pt x="303386" y="276289"/>
                  </a:lnTo>
                  <a:lnTo>
                    <a:pt x="270656" y="354508"/>
                  </a:lnTo>
                  <a:lnTo>
                    <a:pt x="299080" y="366403"/>
                  </a:lnTo>
                  <a:lnTo>
                    <a:pt x="319895" y="316606"/>
                  </a:lnTo>
                  <a:lnTo>
                    <a:pt x="336285" y="356560"/>
                  </a:lnTo>
                  <a:lnTo>
                    <a:pt x="364789" y="344875"/>
                  </a:lnTo>
                  <a:lnTo>
                    <a:pt x="348393" y="304915"/>
                  </a:lnTo>
                  <a:lnTo>
                    <a:pt x="398190" y="325750"/>
                  </a:lnTo>
                  <a:lnTo>
                    <a:pt x="410085" y="297326"/>
                  </a:lnTo>
                  <a:lnTo>
                    <a:pt x="331865" y="264605"/>
                  </a:lnTo>
                  <a:lnTo>
                    <a:pt x="314954" y="223394"/>
                  </a:lnTo>
                  <a:lnTo>
                    <a:pt x="364772" y="244228"/>
                  </a:lnTo>
                  <a:lnTo>
                    <a:pt x="376639" y="215806"/>
                  </a:lnTo>
                  <a:lnTo>
                    <a:pt x="298445" y="183103"/>
                  </a:lnTo>
                  <a:lnTo>
                    <a:pt x="281516" y="141815"/>
                  </a:lnTo>
                  <a:lnTo>
                    <a:pt x="403971" y="193021"/>
                  </a:lnTo>
                  <a:lnTo>
                    <a:pt x="436133" y="271451"/>
                  </a:lnTo>
                  <a:lnTo>
                    <a:pt x="464618" y="259780"/>
                  </a:lnTo>
                  <a:lnTo>
                    <a:pt x="444140" y="209830"/>
                  </a:lnTo>
                  <a:lnTo>
                    <a:pt x="483994" y="226505"/>
                  </a:lnTo>
                  <a:lnTo>
                    <a:pt x="495868" y="198101"/>
                  </a:lnTo>
                  <a:lnTo>
                    <a:pt x="22307" y="0"/>
                  </a:lnTo>
                  <a:lnTo>
                    <a:pt x="10420" y="28404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2453431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 3">
    <p:bg>
      <p:bgPr>
        <a:solidFill>
          <a:srgbClr val="EFEF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0DB878-8E84-426A-BEF0-AF1AAFA1F9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9349" y="1380181"/>
            <a:ext cx="4570939" cy="986957"/>
          </a:xfrm>
        </p:spPr>
        <p:txBody>
          <a:bodyPr/>
          <a:lstStyle>
            <a:lvl1pPr>
              <a:lnSpc>
                <a:spcPct val="80000"/>
              </a:lnSpc>
              <a:defRPr/>
            </a:lvl1pPr>
          </a:lstStyle>
          <a:p>
            <a:endParaRPr lang="en-GB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6A70E49B-6DEA-CFFC-1B20-5563A27191AA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758825" y="2717074"/>
            <a:ext cx="4570821" cy="3459889"/>
          </a:xfrm>
        </p:spPr>
        <p:txBody>
          <a:bodyPr/>
          <a:lstStyle>
            <a:lvl1pPr>
              <a:spcBef>
                <a:spcPts val="1000"/>
              </a:spcBef>
              <a:defRPr/>
            </a:lvl1pPr>
            <a:lvl2pPr>
              <a:spcBef>
                <a:spcPts val="1000"/>
              </a:spcBef>
              <a:defRPr/>
            </a:lvl2pPr>
            <a:lvl3pPr>
              <a:spcBef>
                <a:spcPts val="1000"/>
              </a:spcBef>
              <a:defRPr/>
            </a:lvl3pPr>
            <a:lvl4pPr>
              <a:spcBef>
                <a:spcPts val="1000"/>
              </a:spcBef>
              <a:defRPr/>
            </a:lvl4pPr>
            <a:lvl5pPr>
              <a:spcBef>
                <a:spcPts val="1000"/>
              </a:spcBef>
              <a:defRPr/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E996DCA-8E68-4F4A-A4A6-ACE6BC7F24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408733-3F8E-45BE-8526-0E0F500B8042}" type="datetimeFigureOut">
              <a:rPr lang="fi-FI" smtClean="0"/>
              <a:t>26.2.2025</a:t>
            </a:fld>
            <a:endParaRPr lang="fi-FI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9DC7B94-042D-44C2-B7B2-1128AAFA57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BFF758F-2E86-4270-85EA-931D55C926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60B98-140E-4345-B1A3-2A7247C42973}" type="slidenum">
              <a:rPr lang="fi-FI" smtClean="0"/>
              <a:t>‹#›</a:t>
            </a:fld>
            <a:endParaRPr lang="fi-FI"/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D390EC46-6726-D0CC-CD79-2308AC2DBC6E}"/>
              </a:ext>
            </a:extLst>
          </p:cNvPr>
          <p:cNvSpPr>
            <a:spLocks noGrp="1"/>
          </p:cNvSpPr>
          <p:nvPr>
            <p:ph type="body" idx="15"/>
          </p:nvPr>
        </p:nvSpPr>
        <p:spPr>
          <a:xfrm>
            <a:off x="381829" y="223392"/>
            <a:ext cx="4853081" cy="380440"/>
          </a:xfrm>
        </p:spPr>
        <p:txBody>
          <a:bodyPr anchor="ctr" anchorCtr="0"/>
          <a:lstStyle>
            <a:lvl1pPr marL="0" indent="0">
              <a:buNone/>
              <a:defRPr lang="en-GB" sz="900" b="1" kern="1200" cap="all" spc="70" baseline="0" dirty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endParaRPr lang="en-US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082EEAA2-805B-F5F2-90B1-37B9BA61FF9C}"/>
              </a:ext>
            </a:extLst>
          </p:cNvPr>
          <p:cNvGrpSpPr/>
          <p:nvPr userDrawn="1"/>
        </p:nvGrpSpPr>
        <p:grpSpPr>
          <a:xfrm>
            <a:off x="10771643" y="268691"/>
            <a:ext cx="1038415" cy="509887"/>
            <a:chOff x="10771643" y="268691"/>
            <a:chExt cx="1038415" cy="509887"/>
          </a:xfrm>
          <a:solidFill>
            <a:schemeClr val="tx1"/>
          </a:solidFill>
        </p:grpSpPr>
        <p:sp>
          <p:nvSpPr>
            <p:cNvPr id="11" name="Free-form: Shape 14">
              <a:extLst>
                <a:ext uri="{FF2B5EF4-FFF2-40B4-BE49-F238E27FC236}">
                  <a16:creationId xmlns:a16="http://schemas.microsoft.com/office/drawing/2014/main" id="{618AA85E-B81E-2578-24DC-87C0A1B1EE15}"/>
                </a:ext>
              </a:extLst>
            </p:cNvPr>
            <p:cNvSpPr/>
            <p:nvPr/>
          </p:nvSpPr>
          <p:spPr>
            <a:xfrm>
              <a:off x="11404265" y="378815"/>
              <a:ext cx="122233" cy="122054"/>
            </a:xfrm>
            <a:custGeom>
              <a:avLst/>
              <a:gdLst>
                <a:gd name="connsiteX0" fmla="*/ 61285 w 122233"/>
                <a:gd name="connsiteY0" fmla="*/ 122054 h 122054"/>
                <a:gd name="connsiteX1" fmla="*/ 0 w 122233"/>
                <a:gd name="connsiteY1" fmla="*/ 60948 h 122054"/>
                <a:gd name="connsiteX2" fmla="*/ 61285 w 122233"/>
                <a:gd name="connsiteY2" fmla="*/ 0 h 122054"/>
                <a:gd name="connsiteX3" fmla="*/ 122233 w 122233"/>
                <a:gd name="connsiteY3" fmla="*/ 60948 h 122054"/>
                <a:gd name="connsiteX4" fmla="*/ 61285 w 122233"/>
                <a:gd name="connsiteY4" fmla="*/ 122054 h 122054"/>
                <a:gd name="connsiteX5" fmla="*/ 61285 w 122233"/>
                <a:gd name="connsiteY5" fmla="*/ 95562 h 122054"/>
                <a:gd name="connsiteX6" fmla="*/ 92692 w 122233"/>
                <a:gd name="connsiteY6" fmla="*/ 60928 h 122054"/>
                <a:gd name="connsiteX7" fmla="*/ 61285 w 122233"/>
                <a:gd name="connsiteY7" fmla="*/ 26289 h 122054"/>
                <a:gd name="connsiteX8" fmla="*/ 29693 w 122233"/>
                <a:gd name="connsiteY8" fmla="*/ 60928 h 122054"/>
                <a:gd name="connsiteX9" fmla="*/ 61285 w 122233"/>
                <a:gd name="connsiteY9" fmla="*/ 95562 h 1220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22233" h="122054">
                  <a:moveTo>
                    <a:pt x="61285" y="122054"/>
                  </a:moveTo>
                  <a:cubicBezTo>
                    <a:pt x="27503" y="122054"/>
                    <a:pt x="0" y="96761"/>
                    <a:pt x="0" y="60948"/>
                  </a:cubicBezTo>
                  <a:cubicBezTo>
                    <a:pt x="0" y="25133"/>
                    <a:pt x="27503" y="0"/>
                    <a:pt x="61285" y="0"/>
                  </a:cubicBezTo>
                  <a:cubicBezTo>
                    <a:pt x="95068" y="0"/>
                    <a:pt x="122233" y="25114"/>
                    <a:pt x="122233" y="60948"/>
                  </a:cubicBezTo>
                  <a:cubicBezTo>
                    <a:pt x="122233" y="96781"/>
                    <a:pt x="95068" y="122054"/>
                    <a:pt x="61285" y="122054"/>
                  </a:cubicBezTo>
                  <a:close/>
                  <a:moveTo>
                    <a:pt x="61285" y="95562"/>
                  </a:moveTo>
                  <a:cubicBezTo>
                    <a:pt x="80284" y="95562"/>
                    <a:pt x="92692" y="81821"/>
                    <a:pt x="92692" y="60928"/>
                  </a:cubicBezTo>
                  <a:cubicBezTo>
                    <a:pt x="92692" y="40030"/>
                    <a:pt x="80304" y="26289"/>
                    <a:pt x="61285" y="26289"/>
                  </a:cubicBezTo>
                  <a:cubicBezTo>
                    <a:pt x="42266" y="26289"/>
                    <a:pt x="29693" y="39694"/>
                    <a:pt x="29693" y="60928"/>
                  </a:cubicBezTo>
                  <a:cubicBezTo>
                    <a:pt x="29693" y="82156"/>
                    <a:pt x="41924" y="95562"/>
                    <a:pt x="61285" y="95562"/>
                  </a:cubicBez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12" name="Free-form: Shape 15">
              <a:extLst>
                <a:ext uri="{FF2B5EF4-FFF2-40B4-BE49-F238E27FC236}">
                  <a16:creationId xmlns:a16="http://schemas.microsoft.com/office/drawing/2014/main" id="{5188CE28-6962-377A-92AE-BD8679C6CCE1}"/>
                </a:ext>
              </a:extLst>
            </p:cNvPr>
            <p:cNvSpPr/>
            <p:nvPr/>
          </p:nvSpPr>
          <p:spPr>
            <a:xfrm>
              <a:off x="11543311" y="404926"/>
              <a:ext cx="94404" cy="95763"/>
            </a:xfrm>
            <a:custGeom>
              <a:avLst/>
              <a:gdLst>
                <a:gd name="connsiteX0" fmla="*/ 94387 w 94404"/>
                <a:gd name="connsiteY0" fmla="*/ 94748 h 95763"/>
                <a:gd name="connsiteX1" fmla="*/ 65347 w 94404"/>
                <a:gd name="connsiteY1" fmla="*/ 94748 h 95763"/>
                <a:gd name="connsiteX2" fmla="*/ 65347 w 94404"/>
                <a:gd name="connsiteY2" fmla="*/ 81839 h 95763"/>
                <a:gd name="connsiteX3" fmla="*/ 36664 w 94404"/>
                <a:gd name="connsiteY3" fmla="*/ 95764 h 95763"/>
                <a:gd name="connsiteX4" fmla="*/ 0 w 94404"/>
                <a:gd name="connsiteY4" fmla="*/ 55352 h 95763"/>
                <a:gd name="connsiteX5" fmla="*/ 0 w 94404"/>
                <a:gd name="connsiteY5" fmla="*/ 0 h 95763"/>
                <a:gd name="connsiteX6" fmla="*/ 28861 w 94404"/>
                <a:gd name="connsiteY6" fmla="*/ 0 h 95763"/>
                <a:gd name="connsiteX7" fmla="*/ 28861 w 94404"/>
                <a:gd name="connsiteY7" fmla="*/ 51448 h 95763"/>
                <a:gd name="connsiteX8" fmla="*/ 47022 w 94404"/>
                <a:gd name="connsiteY8" fmla="*/ 71482 h 95763"/>
                <a:gd name="connsiteX9" fmla="*/ 65367 w 94404"/>
                <a:gd name="connsiteY9" fmla="*/ 51448 h 95763"/>
                <a:gd name="connsiteX10" fmla="*/ 65367 w 94404"/>
                <a:gd name="connsiteY10" fmla="*/ 0 h 95763"/>
                <a:gd name="connsiteX11" fmla="*/ 94405 w 94404"/>
                <a:gd name="connsiteY11" fmla="*/ 0 h 95763"/>
                <a:gd name="connsiteX12" fmla="*/ 94405 w 94404"/>
                <a:gd name="connsiteY12" fmla="*/ 94729 h 95763"/>
                <a:gd name="connsiteX13" fmla="*/ 94387 w 94404"/>
                <a:gd name="connsiteY13" fmla="*/ 94748 h 957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94404" h="95763">
                  <a:moveTo>
                    <a:pt x="94387" y="94748"/>
                  </a:moveTo>
                  <a:lnTo>
                    <a:pt x="65347" y="94748"/>
                  </a:lnTo>
                  <a:lnTo>
                    <a:pt x="65347" y="81839"/>
                  </a:lnTo>
                  <a:cubicBezTo>
                    <a:pt x="59569" y="89986"/>
                    <a:pt x="49390" y="95764"/>
                    <a:pt x="36664" y="95764"/>
                  </a:cubicBezTo>
                  <a:cubicBezTo>
                    <a:pt x="14757" y="95764"/>
                    <a:pt x="0" y="80644"/>
                    <a:pt x="0" y="55352"/>
                  </a:cubicBezTo>
                  <a:lnTo>
                    <a:pt x="0" y="0"/>
                  </a:lnTo>
                  <a:lnTo>
                    <a:pt x="28861" y="0"/>
                  </a:lnTo>
                  <a:lnTo>
                    <a:pt x="28861" y="51448"/>
                  </a:lnTo>
                  <a:cubicBezTo>
                    <a:pt x="28861" y="64357"/>
                    <a:pt x="36144" y="71482"/>
                    <a:pt x="47022" y="71482"/>
                  </a:cubicBezTo>
                  <a:cubicBezTo>
                    <a:pt x="57899" y="71482"/>
                    <a:pt x="65367" y="64357"/>
                    <a:pt x="65367" y="51448"/>
                  </a:cubicBezTo>
                  <a:lnTo>
                    <a:pt x="65367" y="0"/>
                  </a:lnTo>
                  <a:lnTo>
                    <a:pt x="94405" y="0"/>
                  </a:lnTo>
                  <a:lnTo>
                    <a:pt x="94405" y="94729"/>
                  </a:lnTo>
                  <a:lnTo>
                    <a:pt x="94387" y="94748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13" name="Free-form: Shape 16">
              <a:extLst>
                <a:ext uri="{FF2B5EF4-FFF2-40B4-BE49-F238E27FC236}">
                  <a16:creationId xmlns:a16="http://schemas.microsoft.com/office/drawing/2014/main" id="{BDFBF37C-483F-13A9-572E-8D29A68B4A62}"/>
                </a:ext>
              </a:extLst>
            </p:cNvPr>
            <p:cNvSpPr/>
            <p:nvPr/>
          </p:nvSpPr>
          <p:spPr>
            <a:xfrm>
              <a:off x="11660264" y="374052"/>
              <a:ext cx="29039" cy="125621"/>
            </a:xfrm>
            <a:custGeom>
              <a:avLst/>
              <a:gdLst>
                <a:gd name="connsiteX0" fmla="*/ 0 w 29039"/>
                <a:gd name="connsiteY0" fmla="*/ 0 h 125621"/>
                <a:gd name="connsiteX1" fmla="*/ 29040 w 29039"/>
                <a:gd name="connsiteY1" fmla="*/ 0 h 125621"/>
                <a:gd name="connsiteX2" fmla="*/ 29040 w 29039"/>
                <a:gd name="connsiteY2" fmla="*/ 125622 h 125621"/>
                <a:gd name="connsiteX3" fmla="*/ 0 w 29039"/>
                <a:gd name="connsiteY3" fmla="*/ 125622 h 125621"/>
                <a:gd name="connsiteX4" fmla="*/ 0 w 29039"/>
                <a:gd name="connsiteY4" fmla="*/ 0 h 1256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9039" h="125621">
                  <a:moveTo>
                    <a:pt x="0" y="0"/>
                  </a:moveTo>
                  <a:lnTo>
                    <a:pt x="29040" y="0"/>
                  </a:lnTo>
                  <a:lnTo>
                    <a:pt x="29040" y="125622"/>
                  </a:lnTo>
                  <a:lnTo>
                    <a:pt x="0" y="125622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14" name="Free-form: Shape 17">
              <a:extLst>
                <a:ext uri="{FF2B5EF4-FFF2-40B4-BE49-F238E27FC236}">
                  <a16:creationId xmlns:a16="http://schemas.microsoft.com/office/drawing/2014/main" id="{F6634FAD-D426-2000-31EC-757458D378F5}"/>
                </a:ext>
              </a:extLst>
            </p:cNvPr>
            <p:cNvSpPr/>
            <p:nvPr/>
          </p:nvSpPr>
          <p:spPr>
            <a:xfrm>
              <a:off x="11711053" y="404926"/>
              <a:ext cx="94387" cy="95763"/>
            </a:xfrm>
            <a:custGeom>
              <a:avLst/>
              <a:gdLst>
                <a:gd name="connsiteX0" fmla="*/ 94369 w 94387"/>
                <a:gd name="connsiteY0" fmla="*/ 94748 h 95763"/>
                <a:gd name="connsiteX1" fmla="*/ 65349 w 94387"/>
                <a:gd name="connsiteY1" fmla="*/ 94748 h 95763"/>
                <a:gd name="connsiteX2" fmla="*/ 65349 w 94387"/>
                <a:gd name="connsiteY2" fmla="*/ 81839 h 95763"/>
                <a:gd name="connsiteX3" fmla="*/ 36666 w 94387"/>
                <a:gd name="connsiteY3" fmla="*/ 95764 h 95763"/>
                <a:gd name="connsiteX4" fmla="*/ 0 w 94387"/>
                <a:gd name="connsiteY4" fmla="*/ 55352 h 95763"/>
                <a:gd name="connsiteX5" fmla="*/ 0 w 94387"/>
                <a:gd name="connsiteY5" fmla="*/ 0 h 95763"/>
                <a:gd name="connsiteX6" fmla="*/ 28861 w 94387"/>
                <a:gd name="connsiteY6" fmla="*/ 0 h 95763"/>
                <a:gd name="connsiteX7" fmla="*/ 28861 w 94387"/>
                <a:gd name="connsiteY7" fmla="*/ 51448 h 95763"/>
                <a:gd name="connsiteX8" fmla="*/ 47022 w 94387"/>
                <a:gd name="connsiteY8" fmla="*/ 71482 h 95763"/>
                <a:gd name="connsiteX9" fmla="*/ 65367 w 94387"/>
                <a:gd name="connsiteY9" fmla="*/ 51448 h 95763"/>
                <a:gd name="connsiteX10" fmla="*/ 65367 w 94387"/>
                <a:gd name="connsiteY10" fmla="*/ 0 h 95763"/>
                <a:gd name="connsiteX11" fmla="*/ 94387 w 94387"/>
                <a:gd name="connsiteY11" fmla="*/ 0 h 95763"/>
                <a:gd name="connsiteX12" fmla="*/ 94387 w 94387"/>
                <a:gd name="connsiteY12" fmla="*/ 94729 h 95763"/>
                <a:gd name="connsiteX13" fmla="*/ 94369 w 94387"/>
                <a:gd name="connsiteY13" fmla="*/ 94748 h 957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94387" h="95763">
                  <a:moveTo>
                    <a:pt x="94369" y="94748"/>
                  </a:moveTo>
                  <a:lnTo>
                    <a:pt x="65349" y="94748"/>
                  </a:lnTo>
                  <a:lnTo>
                    <a:pt x="65349" y="81839"/>
                  </a:lnTo>
                  <a:cubicBezTo>
                    <a:pt x="59570" y="89986"/>
                    <a:pt x="49398" y="95764"/>
                    <a:pt x="36666" y="95764"/>
                  </a:cubicBezTo>
                  <a:cubicBezTo>
                    <a:pt x="14758" y="95764"/>
                    <a:pt x="0" y="80644"/>
                    <a:pt x="0" y="55352"/>
                  </a:cubicBezTo>
                  <a:lnTo>
                    <a:pt x="0" y="0"/>
                  </a:lnTo>
                  <a:lnTo>
                    <a:pt x="28861" y="0"/>
                  </a:lnTo>
                  <a:lnTo>
                    <a:pt x="28861" y="51448"/>
                  </a:lnTo>
                  <a:cubicBezTo>
                    <a:pt x="28861" y="64357"/>
                    <a:pt x="36170" y="71482"/>
                    <a:pt x="47022" y="71482"/>
                  </a:cubicBezTo>
                  <a:cubicBezTo>
                    <a:pt x="57881" y="71482"/>
                    <a:pt x="65367" y="64357"/>
                    <a:pt x="65367" y="51448"/>
                  </a:cubicBezTo>
                  <a:lnTo>
                    <a:pt x="65367" y="0"/>
                  </a:lnTo>
                  <a:lnTo>
                    <a:pt x="94387" y="0"/>
                  </a:lnTo>
                  <a:lnTo>
                    <a:pt x="94387" y="94729"/>
                  </a:lnTo>
                  <a:lnTo>
                    <a:pt x="94369" y="94748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15" name="Free-form: Shape 18">
              <a:extLst>
                <a:ext uri="{FF2B5EF4-FFF2-40B4-BE49-F238E27FC236}">
                  <a16:creationId xmlns:a16="http://schemas.microsoft.com/office/drawing/2014/main" id="{53B87B95-1C88-707E-AFA6-16AF250ACDD5}"/>
                </a:ext>
              </a:extLst>
            </p:cNvPr>
            <p:cNvSpPr/>
            <p:nvPr/>
          </p:nvSpPr>
          <p:spPr>
            <a:xfrm>
              <a:off x="11408987" y="547714"/>
              <a:ext cx="85326" cy="122750"/>
            </a:xfrm>
            <a:custGeom>
              <a:avLst/>
              <a:gdLst>
                <a:gd name="connsiteX0" fmla="*/ 337 w 85326"/>
                <a:gd name="connsiteY0" fmla="*/ 101777 h 122750"/>
                <a:gd name="connsiteX1" fmla="*/ 31490 w 85326"/>
                <a:gd name="connsiteY1" fmla="*/ 71462 h 122750"/>
                <a:gd name="connsiteX2" fmla="*/ 53835 w 85326"/>
                <a:gd name="connsiteY2" fmla="*/ 37084 h 122750"/>
                <a:gd name="connsiteX3" fmla="*/ 41307 w 85326"/>
                <a:gd name="connsiteY3" fmla="*/ 24377 h 122750"/>
                <a:gd name="connsiteX4" fmla="*/ 27940 w 85326"/>
                <a:gd name="connsiteY4" fmla="*/ 42507 h 122750"/>
                <a:gd name="connsiteX5" fmla="*/ 0 w 85326"/>
                <a:gd name="connsiteY5" fmla="*/ 42507 h 122750"/>
                <a:gd name="connsiteX6" fmla="*/ 42660 w 85326"/>
                <a:gd name="connsiteY6" fmla="*/ 0 h 122750"/>
                <a:gd name="connsiteX7" fmla="*/ 83294 w 85326"/>
                <a:gd name="connsiteY7" fmla="*/ 35730 h 122750"/>
                <a:gd name="connsiteX8" fmla="*/ 56884 w 85326"/>
                <a:gd name="connsiteY8" fmla="*/ 81781 h 122750"/>
                <a:gd name="connsiteX9" fmla="*/ 39275 w 85326"/>
                <a:gd name="connsiteY9" fmla="*/ 99205 h 122750"/>
                <a:gd name="connsiteX10" fmla="*/ 85326 w 85326"/>
                <a:gd name="connsiteY10" fmla="*/ 99205 h 122750"/>
                <a:gd name="connsiteX11" fmla="*/ 85326 w 85326"/>
                <a:gd name="connsiteY11" fmla="*/ 122751 h 122750"/>
                <a:gd name="connsiteX12" fmla="*/ 337 w 85326"/>
                <a:gd name="connsiteY12" fmla="*/ 122751 h 122750"/>
                <a:gd name="connsiteX13" fmla="*/ 337 w 85326"/>
                <a:gd name="connsiteY13" fmla="*/ 101758 h 122750"/>
                <a:gd name="connsiteX14" fmla="*/ 337 w 85326"/>
                <a:gd name="connsiteY14" fmla="*/ 101777 h 122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85326" h="122750">
                  <a:moveTo>
                    <a:pt x="337" y="101777"/>
                  </a:moveTo>
                  <a:lnTo>
                    <a:pt x="31490" y="71462"/>
                  </a:lnTo>
                  <a:cubicBezTo>
                    <a:pt x="48235" y="55028"/>
                    <a:pt x="53835" y="46906"/>
                    <a:pt x="53835" y="37084"/>
                  </a:cubicBezTo>
                  <a:cubicBezTo>
                    <a:pt x="53835" y="29299"/>
                    <a:pt x="49931" y="24377"/>
                    <a:pt x="41307" y="24377"/>
                  </a:cubicBezTo>
                  <a:cubicBezTo>
                    <a:pt x="33180" y="24377"/>
                    <a:pt x="28283" y="30809"/>
                    <a:pt x="27940" y="42507"/>
                  </a:cubicBezTo>
                  <a:lnTo>
                    <a:pt x="0" y="42507"/>
                  </a:lnTo>
                  <a:cubicBezTo>
                    <a:pt x="515" y="12865"/>
                    <a:pt x="19818" y="0"/>
                    <a:pt x="42660" y="0"/>
                  </a:cubicBezTo>
                  <a:cubicBezTo>
                    <a:pt x="70766" y="0"/>
                    <a:pt x="83294" y="16434"/>
                    <a:pt x="83294" y="35730"/>
                  </a:cubicBezTo>
                  <a:cubicBezTo>
                    <a:pt x="83294" y="50971"/>
                    <a:pt x="76860" y="62318"/>
                    <a:pt x="56884" y="81781"/>
                  </a:cubicBezTo>
                  <a:lnTo>
                    <a:pt x="39275" y="99205"/>
                  </a:lnTo>
                  <a:lnTo>
                    <a:pt x="85326" y="99205"/>
                  </a:lnTo>
                  <a:lnTo>
                    <a:pt x="85326" y="122751"/>
                  </a:lnTo>
                  <a:lnTo>
                    <a:pt x="337" y="122751"/>
                  </a:lnTo>
                  <a:lnTo>
                    <a:pt x="337" y="101758"/>
                  </a:lnTo>
                  <a:lnTo>
                    <a:pt x="337" y="101777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16" name="Free-form: Shape 19">
              <a:extLst>
                <a:ext uri="{FF2B5EF4-FFF2-40B4-BE49-F238E27FC236}">
                  <a16:creationId xmlns:a16="http://schemas.microsoft.com/office/drawing/2014/main" id="{44BA1ACC-4FC7-E33C-2556-97FA3FF715D3}"/>
                </a:ext>
              </a:extLst>
            </p:cNvPr>
            <p:cNvSpPr/>
            <p:nvPr/>
          </p:nvSpPr>
          <p:spPr>
            <a:xfrm>
              <a:off x="11510226" y="547018"/>
              <a:ext cx="95162" cy="124363"/>
            </a:xfrm>
            <a:custGeom>
              <a:avLst/>
              <a:gdLst>
                <a:gd name="connsiteX0" fmla="*/ 47581 w 95162"/>
                <a:gd name="connsiteY0" fmla="*/ 0 h 124363"/>
                <a:gd name="connsiteX1" fmla="*/ 95163 w 95162"/>
                <a:gd name="connsiteY1" fmla="*/ 62019 h 124363"/>
                <a:gd name="connsiteX2" fmla="*/ 47581 w 95162"/>
                <a:gd name="connsiteY2" fmla="*/ 124364 h 124363"/>
                <a:gd name="connsiteX3" fmla="*/ 0 w 95162"/>
                <a:gd name="connsiteY3" fmla="*/ 62019 h 124363"/>
                <a:gd name="connsiteX4" fmla="*/ 47581 w 95162"/>
                <a:gd name="connsiteY4" fmla="*/ 0 h 124363"/>
                <a:gd name="connsiteX5" fmla="*/ 47581 w 95162"/>
                <a:gd name="connsiteY5" fmla="*/ 26809 h 124363"/>
                <a:gd name="connsiteX6" fmla="*/ 28442 w 95162"/>
                <a:gd name="connsiteY6" fmla="*/ 62001 h 124363"/>
                <a:gd name="connsiteX7" fmla="*/ 47581 w 95162"/>
                <a:gd name="connsiteY7" fmla="*/ 97535 h 124363"/>
                <a:gd name="connsiteX8" fmla="*/ 66721 w 95162"/>
                <a:gd name="connsiteY8" fmla="*/ 62001 h 124363"/>
                <a:gd name="connsiteX9" fmla="*/ 47581 w 95162"/>
                <a:gd name="connsiteY9" fmla="*/ 26809 h 124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95162" h="124363">
                  <a:moveTo>
                    <a:pt x="47581" y="0"/>
                  </a:moveTo>
                  <a:cubicBezTo>
                    <a:pt x="82798" y="0"/>
                    <a:pt x="95163" y="26149"/>
                    <a:pt x="95163" y="62019"/>
                  </a:cubicBezTo>
                  <a:cubicBezTo>
                    <a:pt x="95163" y="97891"/>
                    <a:pt x="82798" y="124364"/>
                    <a:pt x="47581" y="124364"/>
                  </a:cubicBezTo>
                  <a:cubicBezTo>
                    <a:pt x="12372" y="124364"/>
                    <a:pt x="0" y="98215"/>
                    <a:pt x="0" y="62019"/>
                  </a:cubicBezTo>
                  <a:cubicBezTo>
                    <a:pt x="0" y="25832"/>
                    <a:pt x="12364" y="0"/>
                    <a:pt x="47581" y="0"/>
                  </a:cubicBezTo>
                  <a:close/>
                  <a:moveTo>
                    <a:pt x="47581" y="26809"/>
                  </a:moveTo>
                  <a:cubicBezTo>
                    <a:pt x="30494" y="26809"/>
                    <a:pt x="28442" y="43243"/>
                    <a:pt x="28442" y="62001"/>
                  </a:cubicBezTo>
                  <a:cubicBezTo>
                    <a:pt x="28442" y="80764"/>
                    <a:pt x="30474" y="97535"/>
                    <a:pt x="47581" y="97535"/>
                  </a:cubicBezTo>
                  <a:cubicBezTo>
                    <a:pt x="64689" y="97535"/>
                    <a:pt x="66721" y="81445"/>
                    <a:pt x="66721" y="62001"/>
                  </a:cubicBezTo>
                  <a:cubicBezTo>
                    <a:pt x="66721" y="42563"/>
                    <a:pt x="64689" y="26809"/>
                    <a:pt x="47581" y="26809"/>
                  </a:cubicBez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17" name="Free-form: Shape 20">
              <a:extLst>
                <a:ext uri="{FF2B5EF4-FFF2-40B4-BE49-F238E27FC236}">
                  <a16:creationId xmlns:a16="http://schemas.microsoft.com/office/drawing/2014/main" id="{4C6CBC4C-0114-5E1E-D270-8A0D94D7C92E}"/>
                </a:ext>
              </a:extLst>
            </p:cNvPr>
            <p:cNvSpPr/>
            <p:nvPr/>
          </p:nvSpPr>
          <p:spPr>
            <a:xfrm>
              <a:off x="11621287" y="547714"/>
              <a:ext cx="85326" cy="122750"/>
            </a:xfrm>
            <a:custGeom>
              <a:avLst/>
              <a:gdLst>
                <a:gd name="connsiteX0" fmla="*/ 337 w 85326"/>
                <a:gd name="connsiteY0" fmla="*/ 101777 h 122750"/>
                <a:gd name="connsiteX1" fmla="*/ 31489 w 85326"/>
                <a:gd name="connsiteY1" fmla="*/ 71462 h 122750"/>
                <a:gd name="connsiteX2" fmla="*/ 53834 w 85326"/>
                <a:gd name="connsiteY2" fmla="*/ 37084 h 122750"/>
                <a:gd name="connsiteX3" fmla="*/ 41307 w 85326"/>
                <a:gd name="connsiteY3" fmla="*/ 24377 h 122750"/>
                <a:gd name="connsiteX4" fmla="*/ 27940 w 85326"/>
                <a:gd name="connsiteY4" fmla="*/ 42507 h 122750"/>
                <a:gd name="connsiteX5" fmla="*/ 0 w 85326"/>
                <a:gd name="connsiteY5" fmla="*/ 42507 h 122750"/>
                <a:gd name="connsiteX6" fmla="*/ 42658 w 85326"/>
                <a:gd name="connsiteY6" fmla="*/ 0 h 122750"/>
                <a:gd name="connsiteX7" fmla="*/ 83293 w 85326"/>
                <a:gd name="connsiteY7" fmla="*/ 35730 h 122750"/>
                <a:gd name="connsiteX8" fmla="*/ 56884 w 85326"/>
                <a:gd name="connsiteY8" fmla="*/ 81781 h 122750"/>
                <a:gd name="connsiteX9" fmla="*/ 39274 w 85326"/>
                <a:gd name="connsiteY9" fmla="*/ 99205 h 122750"/>
                <a:gd name="connsiteX10" fmla="*/ 85326 w 85326"/>
                <a:gd name="connsiteY10" fmla="*/ 99205 h 122750"/>
                <a:gd name="connsiteX11" fmla="*/ 85326 w 85326"/>
                <a:gd name="connsiteY11" fmla="*/ 122751 h 122750"/>
                <a:gd name="connsiteX12" fmla="*/ 337 w 85326"/>
                <a:gd name="connsiteY12" fmla="*/ 122751 h 122750"/>
                <a:gd name="connsiteX13" fmla="*/ 337 w 85326"/>
                <a:gd name="connsiteY13" fmla="*/ 101758 h 122750"/>
                <a:gd name="connsiteX14" fmla="*/ 337 w 85326"/>
                <a:gd name="connsiteY14" fmla="*/ 101777 h 122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85326" h="122750">
                  <a:moveTo>
                    <a:pt x="337" y="101777"/>
                  </a:moveTo>
                  <a:lnTo>
                    <a:pt x="31489" y="71462"/>
                  </a:lnTo>
                  <a:cubicBezTo>
                    <a:pt x="48260" y="55028"/>
                    <a:pt x="53834" y="46906"/>
                    <a:pt x="53834" y="37084"/>
                  </a:cubicBezTo>
                  <a:cubicBezTo>
                    <a:pt x="53834" y="29299"/>
                    <a:pt x="49931" y="24377"/>
                    <a:pt x="41307" y="24377"/>
                  </a:cubicBezTo>
                  <a:cubicBezTo>
                    <a:pt x="33178" y="24377"/>
                    <a:pt x="28283" y="30809"/>
                    <a:pt x="27940" y="42507"/>
                  </a:cubicBezTo>
                  <a:lnTo>
                    <a:pt x="0" y="42507"/>
                  </a:lnTo>
                  <a:cubicBezTo>
                    <a:pt x="495" y="12865"/>
                    <a:pt x="19818" y="0"/>
                    <a:pt x="42658" y="0"/>
                  </a:cubicBezTo>
                  <a:cubicBezTo>
                    <a:pt x="70764" y="0"/>
                    <a:pt x="83293" y="16434"/>
                    <a:pt x="83293" y="35730"/>
                  </a:cubicBezTo>
                  <a:cubicBezTo>
                    <a:pt x="83293" y="50971"/>
                    <a:pt x="76860" y="62318"/>
                    <a:pt x="56884" y="81781"/>
                  </a:cubicBezTo>
                  <a:lnTo>
                    <a:pt x="39274" y="99205"/>
                  </a:lnTo>
                  <a:lnTo>
                    <a:pt x="85326" y="99205"/>
                  </a:lnTo>
                  <a:lnTo>
                    <a:pt x="85326" y="122751"/>
                  </a:lnTo>
                  <a:lnTo>
                    <a:pt x="337" y="122751"/>
                  </a:lnTo>
                  <a:lnTo>
                    <a:pt x="337" y="101758"/>
                  </a:lnTo>
                  <a:lnTo>
                    <a:pt x="337" y="101777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18" name="Free-form: Shape 21">
              <a:extLst>
                <a:ext uri="{FF2B5EF4-FFF2-40B4-BE49-F238E27FC236}">
                  <a16:creationId xmlns:a16="http://schemas.microsoft.com/office/drawing/2014/main" id="{838B6974-DF07-D4CE-3111-3A7EDD7EDF94}"/>
                </a:ext>
              </a:extLst>
            </p:cNvPr>
            <p:cNvSpPr/>
            <p:nvPr/>
          </p:nvSpPr>
          <p:spPr>
            <a:xfrm>
              <a:off x="11722346" y="548071"/>
              <a:ext cx="87712" cy="123767"/>
            </a:xfrm>
            <a:custGeom>
              <a:avLst/>
              <a:gdLst>
                <a:gd name="connsiteX0" fmla="*/ 44196 w 87712"/>
                <a:gd name="connsiteY0" fmla="*/ 123768 h 123767"/>
                <a:gd name="connsiteX1" fmla="*/ 0 w 87712"/>
                <a:gd name="connsiteY1" fmla="*/ 81446 h 123767"/>
                <a:gd name="connsiteX2" fmla="*/ 13724 w 87712"/>
                <a:gd name="connsiteY2" fmla="*/ 42844 h 123767"/>
                <a:gd name="connsiteX3" fmla="*/ 42686 w 87712"/>
                <a:gd name="connsiteY3" fmla="*/ 0 h 123767"/>
                <a:gd name="connsiteX4" fmla="*/ 74353 w 87712"/>
                <a:gd name="connsiteY4" fmla="*/ 0 h 123767"/>
                <a:gd name="connsiteX5" fmla="*/ 43022 w 87712"/>
                <a:gd name="connsiteY5" fmla="*/ 44356 h 123767"/>
                <a:gd name="connsiteX6" fmla="*/ 51149 w 87712"/>
                <a:gd name="connsiteY6" fmla="*/ 43524 h 123767"/>
                <a:gd name="connsiteX7" fmla="*/ 87712 w 87712"/>
                <a:gd name="connsiteY7" fmla="*/ 82118 h 123767"/>
                <a:gd name="connsiteX8" fmla="*/ 44196 w 87712"/>
                <a:gd name="connsiteY8" fmla="*/ 123768 h 123767"/>
                <a:gd name="connsiteX9" fmla="*/ 27090 w 87712"/>
                <a:gd name="connsiteY9" fmla="*/ 82278 h 123767"/>
                <a:gd name="connsiteX10" fmla="*/ 44196 w 87712"/>
                <a:gd name="connsiteY10" fmla="*/ 99549 h 123767"/>
                <a:gd name="connsiteX11" fmla="*/ 60967 w 87712"/>
                <a:gd name="connsiteY11" fmla="*/ 82278 h 123767"/>
                <a:gd name="connsiteX12" fmla="*/ 44196 w 87712"/>
                <a:gd name="connsiteY12" fmla="*/ 65171 h 123767"/>
                <a:gd name="connsiteX13" fmla="*/ 27090 w 87712"/>
                <a:gd name="connsiteY13" fmla="*/ 82278 h 1237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87712" h="123767">
                  <a:moveTo>
                    <a:pt x="44196" y="123768"/>
                  </a:moveTo>
                  <a:cubicBezTo>
                    <a:pt x="17947" y="123768"/>
                    <a:pt x="0" y="106337"/>
                    <a:pt x="0" y="81446"/>
                  </a:cubicBezTo>
                  <a:cubicBezTo>
                    <a:pt x="0" y="69412"/>
                    <a:pt x="3907" y="57227"/>
                    <a:pt x="13724" y="42844"/>
                  </a:cubicBezTo>
                  <a:lnTo>
                    <a:pt x="42686" y="0"/>
                  </a:lnTo>
                  <a:lnTo>
                    <a:pt x="74353" y="0"/>
                  </a:lnTo>
                  <a:lnTo>
                    <a:pt x="43022" y="44356"/>
                  </a:lnTo>
                  <a:cubicBezTo>
                    <a:pt x="45728" y="43861"/>
                    <a:pt x="48439" y="43524"/>
                    <a:pt x="51149" y="43524"/>
                  </a:cubicBezTo>
                  <a:cubicBezTo>
                    <a:pt x="72143" y="43524"/>
                    <a:pt x="87712" y="57740"/>
                    <a:pt x="87712" y="82118"/>
                  </a:cubicBezTo>
                  <a:cubicBezTo>
                    <a:pt x="87712" y="106502"/>
                    <a:pt x="68910" y="123768"/>
                    <a:pt x="44196" y="123768"/>
                  </a:cubicBezTo>
                  <a:close/>
                  <a:moveTo>
                    <a:pt x="27090" y="82278"/>
                  </a:moveTo>
                  <a:cubicBezTo>
                    <a:pt x="27090" y="92774"/>
                    <a:pt x="33681" y="99549"/>
                    <a:pt x="44196" y="99549"/>
                  </a:cubicBezTo>
                  <a:cubicBezTo>
                    <a:pt x="54712" y="99549"/>
                    <a:pt x="60967" y="92774"/>
                    <a:pt x="60967" y="82278"/>
                  </a:cubicBezTo>
                  <a:cubicBezTo>
                    <a:pt x="60967" y="71780"/>
                    <a:pt x="54535" y="65171"/>
                    <a:pt x="44196" y="65171"/>
                  </a:cubicBezTo>
                  <a:cubicBezTo>
                    <a:pt x="33858" y="65171"/>
                    <a:pt x="27090" y="71946"/>
                    <a:pt x="27090" y="82278"/>
                  </a:cubicBez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19" name="Free-form: Shape 22">
              <a:extLst>
                <a:ext uri="{FF2B5EF4-FFF2-40B4-BE49-F238E27FC236}">
                  <a16:creationId xmlns:a16="http://schemas.microsoft.com/office/drawing/2014/main" id="{E73BB1A0-B54A-372C-7412-397703F12932}"/>
                </a:ext>
              </a:extLst>
            </p:cNvPr>
            <p:cNvSpPr/>
            <p:nvPr/>
          </p:nvSpPr>
          <p:spPr>
            <a:xfrm>
              <a:off x="10833011" y="332467"/>
              <a:ext cx="107651" cy="108190"/>
            </a:xfrm>
            <a:custGeom>
              <a:avLst/>
              <a:gdLst>
                <a:gd name="connsiteX0" fmla="*/ 85884 w 107651"/>
                <a:gd name="connsiteY0" fmla="*/ 108171 h 108190"/>
                <a:gd name="connsiteX1" fmla="*/ 0 w 107651"/>
                <a:gd name="connsiteY1" fmla="*/ 21690 h 108190"/>
                <a:gd name="connsiteX2" fmla="*/ 21850 w 107651"/>
                <a:gd name="connsiteY2" fmla="*/ 0 h 108190"/>
                <a:gd name="connsiteX3" fmla="*/ 107651 w 107651"/>
                <a:gd name="connsiteY3" fmla="*/ 86423 h 108190"/>
                <a:gd name="connsiteX4" fmla="*/ 85884 w 107651"/>
                <a:gd name="connsiteY4" fmla="*/ 108191 h 108190"/>
                <a:gd name="connsiteX5" fmla="*/ 85884 w 107651"/>
                <a:gd name="connsiteY5" fmla="*/ 108171 h 1081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7651" h="108190">
                  <a:moveTo>
                    <a:pt x="85884" y="108171"/>
                  </a:moveTo>
                  <a:lnTo>
                    <a:pt x="0" y="21690"/>
                  </a:lnTo>
                  <a:lnTo>
                    <a:pt x="21850" y="0"/>
                  </a:lnTo>
                  <a:lnTo>
                    <a:pt x="107651" y="86423"/>
                  </a:lnTo>
                  <a:cubicBezTo>
                    <a:pt x="99670" y="92754"/>
                    <a:pt x="92335" y="100044"/>
                    <a:pt x="85884" y="108191"/>
                  </a:cubicBezTo>
                  <a:lnTo>
                    <a:pt x="85884" y="108171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20" name="Free-form: Shape 23">
              <a:extLst>
                <a:ext uri="{FF2B5EF4-FFF2-40B4-BE49-F238E27FC236}">
                  <a16:creationId xmlns:a16="http://schemas.microsoft.com/office/drawing/2014/main" id="{E53C4352-A5D7-A65D-82F0-2C2272A0D62C}"/>
                </a:ext>
              </a:extLst>
            </p:cNvPr>
            <p:cNvSpPr/>
            <p:nvPr/>
          </p:nvSpPr>
          <p:spPr>
            <a:xfrm>
              <a:off x="10913136" y="282097"/>
              <a:ext cx="74651" cy="124263"/>
            </a:xfrm>
            <a:custGeom>
              <a:avLst/>
              <a:gdLst>
                <a:gd name="connsiteX0" fmla="*/ 46172 w 74651"/>
                <a:gd name="connsiteY0" fmla="*/ 124263 h 124263"/>
                <a:gd name="connsiteX1" fmla="*/ 0 w 74651"/>
                <a:gd name="connsiteY1" fmla="*/ 11689 h 124263"/>
                <a:gd name="connsiteX2" fmla="*/ 28506 w 74651"/>
                <a:gd name="connsiteY2" fmla="*/ 0 h 124263"/>
                <a:gd name="connsiteX3" fmla="*/ 74652 w 74651"/>
                <a:gd name="connsiteY3" fmla="*/ 112534 h 124263"/>
                <a:gd name="connsiteX4" fmla="*/ 46172 w 74651"/>
                <a:gd name="connsiteY4" fmla="*/ 124243 h 124263"/>
                <a:gd name="connsiteX5" fmla="*/ 46172 w 74651"/>
                <a:gd name="connsiteY5" fmla="*/ 124263 h 124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4651" h="124263">
                  <a:moveTo>
                    <a:pt x="46172" y="124263"/>
                  </a:moveTo>
                  <a:lnTo>
                    <a:pt x="0" y="11689"/>
                  </a:lnTo>
                  <a:lnTo>
                    <a:pt x="28506" y="0"/>
                  </a:lnTo>
                  <a:lnTo>
                    <a:pt x="74652" y="112534"/>
                  </a:lnTo>
                  <a:cubicBezTo>
                    <a:pt x="64752" y="115360"/>
                    <a:pt x="55176" y="119266"/>
                    <a:pt x="46172" y="124243"/>
                  </a:cubicBezTo>
                  <a:lnTo>
                    <a:pt x="46172" y="124263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21" name="Free-form: Shape 24">
              <a:extLst>
                <a:ext uri="{FF2B5EF4-FFF2-40B4-BE49-F238E27FC236}">
                  <a16:creationId xmlns:a16="http://schemas.microsoft.com/office/drawing/2014/main" id="{611E05FD-237E-1842-BE54-3FB74DB29604}"/>
                </a:ext>
              </a:extLst>
            </p:cNvPr>
            <p:cNvSpPr/>
            <p:nvPr/>
          </p:nvSpPr>
          <p:spPr>
            <a:xfrm>
              <a:off x="11009858" y="268691"/>
              <a:ext cx="31210" cy="121575"/>
            </a:xfrm>
            <a:custGeom>
              <a:avLst/>
              <a:gdLst>
                <a:gd name="connsiteX0" fmla="*/ 0 w 31210"/>
                <a:gd name="connsiteY0" fmla="*/ 121576 h 121575"/>
                <a:gd name="connsiteX1" fmla="*/ 420 w 31210"/>
                <a:gd name="connsiteY1" fmla="*/ 0 h 121575"/>
                <a:gd name="connsiteX2" fmla="*/ 31210 w 31210"/>
                <a:gd name="connsiteY2" fmla="*/ 101 h 121575"/>
                <a:gd name="connsiteX3" fmla="*/ 30791 w 31210"/>
                <a:gd name="connsiteY3" fmla="*/ 121475 h 121575"/>
                <a:gd name="connsiteX4" fmla="*/ 0 w 31210"/>
                <a:gd name="connsiteY4" fmla="*/ 121558 h 121575"/>
                <a:gd name="connsiteX5" fmla="*/ 0 w 31210"/>
                <a:gd name="connsiteY5" fmla="*/ 121576 h 121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1210" h="121575">
                  <a:moveTo>
                    <a:pt x="0" y="121576"/>
                  </a:moveTo>
                  <a:lnTo>
                    <a:pt x="420" y="0"/>
                  </a:lnTo>
                  <a:lnTo>
                    <a:pt x="31210" y="101"/>
                  </a:lnTo>
                  <a:lnTo>
                    <a:pt x="30791" y="121475"/>
                  </a:lnTo>
                  <a:cubicBezTo>
                    <a:pt x="20454" y="120262"/>
                    <a:pt x="10142" y="120402"/>
                    <a:pt x="0" y="121558"/>
                  </a:cubicBezTo>
                  <a:lnTo>
                    <a:pt x="0" y="121576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22" name="Free-form: Shape 25">
              <a:extLst>
                <a:ext uri="{FF2B5EF4-FFF2-40B4-BE49-F238E27FC236}">
                  <a16:creationId xmlns:a16="http://schemas.microsoft.com/office/drawing/2014/main" id="{9B433DD6-9ABD-9690-D75E-A160777CE687}"/>
                </a:ext>
              </a:extLst>
            </p:cNvPr>
            <p:cNvSpPr/>
            <p:nvPr/>
          </p:nvSpPr>
          <p:spPr>
            <a:xfrm>
              <a:off x="11062758" y="282695"/>
              <a:ext cx="75285" cy="123944"/>
            </a:xfrm>
            <a:custGeom>
              <a:avLst/>
              <a:gdLst>
                <a:gd name="connsiteX0" fmla="*/ 14580 w 75285"/>
                <a:gd name="connsiteY0" fmla="*/ 117113 h 123944"/>
                <a:gd name="connsiteX1" fmla="*/ 0 w 75285"/>
                <a:gd name="connsiteY1" fmla="*/ 112052 h 123944"/>
                <a:gd name="connsiteX2" fmla="*/ 46864 w 75285"/>
                <a:gd name="connsiteY2" fmla="*/ 0 h 123944"/>
                <a:gd name="connsiteX3" fmla="*/ 75285 w 75285"/>
                <a:gd name="connsiteY3" fmla="*/ 11887 h 123944"/>
                <a:gd name="connsiteX4" fmla="*/ 28423 w 75285"/>
                <a:gd name="connsiteY4" fmla="*/ 123944 h 123944"/>
                <a:gd name="connsiteX5" fmla="*/ 14580 w 75285"/>
                <a:gd name="connsiteY5" fmla="*/ 117113 h 1239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5285" h="123944">
                  <a:moveTo>
                    <a:pt x="14580" y="117113"/>
                  </a:moveTo>
                  <a:cubicBezTo>
                    <a:pt x="9760" y="115099"/>
                    <a:pt x="4904" y="113486"/>
                    <a:pt x="0" y="112052"/>
                  </a:cubicBezTo>
                  <a:lnTo>
                    <a:pt x="46864" y="0"/>
                  </a:lnTo>
                  <a:lnTo>
                    <a:pt x="75285" y="11887"/>
                  </a:lnTo>
                  <a:lnTo>
                    <a:pt x="28423" y="123944"/>
                  </a:lnTo>
                  <a:cubicBezTo>
                    <a:pt x="23978" y="121457"/>
                    <a:pt x="19399" y="119126"/>
                    <a:pt x="14580" y="117113"/>
                  </a:cubicBez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23" name="Free-form: Shape 26">
              <a:extLst>
                <a:ext uri="{FF2B5EF4-FFF2-40B4-BE49-F238E27FC236}">
                  <a16:creationId xmlns:a16="http://schemas.microsoft.com/office/drawing/2014/main" id="{8EB41236-7179-74AF-76EE-1FE2EF84F5D0}"/>
                </a:ext>
              </a:extLst>
            </p:cNvPr>
            <p:cNvSpPr/>
            <p:nvPr/>
          </p:nvSpPr>
          <p:spPr>
            <a:xfrm>
              <a:off x="11109944" y="333639"/>
              <a:ext cx="107829" cy="107519"/>
            </a:xfrm>
            <a:custGeom>
              <a:avLst/>
              <a:gdLst>
                <a:gd name="connsiteX0" fmla="*/ 0 w 107829"/>
                <a:gd name="connsiteY0" fmla="*/ 85529 h 107519"/>
                <a:gd name="connsiteX1" fmla="*/ 86125 w 107829"/>
                <a:gd name="connsiteY1" fmla="*/ 0 h 107519"/>
                <a:gd name="connsiteX2" fmla="*/ 107830 w 107829"/>
                <a:gd name="connsiteY2" fmla="*/ 21852 h 107519"/>
                <a:gd name="connsiteX3" fmla="*/ 21570 w 107829"/>
                <a:gd name="connsiteY3" fmla="*/ 107519 h 107519"/>
                <a:gd name="connsiteX4" fmla="*/ 0 w 107829"/>
                <a:gd name="connsiteY4" fmla="*/ 85529 h 1075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7829" h="107519">
                  <a:moveTo>
                    <a:pt x="0" y="85529"/>
                  </a:moveTo>
                  <a:lnTo>
                    <a:pt x="86125" y="0"/>
                  </a:lnTo>
                  <a:lnTo>
                    <a:pt x="107830" y="21852"/>
                  </a:lnTo>
                  <a:lnTo>
                    <a:pt x="21570" y="107519"/>
                  </a:lnTo>
                  <a:cubicBezTo>
                    <a:pt x="15277" y="99493"/>
                    <a:pt x="8127" y="92045"/>
                    <a:pt x="0" y="85529"/>
                  </a:cubicBez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24" name="Free-form: Shape 27">
              <a:extLst>
                <a:ext uri="{FF2B5EF4-FFF2-40B4-BE49-F238E27FC236}">
                  <a16:creationId xmlns:a16="http://schemas.microsoft.com/office/drawing/2014/main" id="{F763B0DF-6CCB-36DF-714A-0BA4441F1BB0}"/>
                </a:ext>
              </a:extLst>
            </p:cNvPr>
            <p:cNvSpPr/>
            <p:nvPr/>
          </p:nvSpPr>
          <p:spPr>
            <a:xfrm>
              <a:off x="11143883" y="413787"/>
              <a:ext cx="124225" cy="74674"/>
            </a:xfrm>
            <a:custGeom>
              <a:avLst/>
              <a:gdLst>
                <a:gd name="connsiteX0" fmla="*/ 0 w 124225"/>
                <a:gd name="connsiteY0" fmla="*/ 46152 h 74674"/>
                <a:gd name="connsiteX1" fmla="*/ 112535 w 124225"/>
                <a:gd name="connsiteY1" fmla="*/ 0 h 74674"/>
                <a:gd name="connsiteX2" fmla="*/ 124226 w 124225"/>
                <a:gd name="connsiteY2" fmla="*/ 28505 h 74674"/>
                <a:gd name="connsiteX3" fmla="*/ 11652 w 124225"/>
                <a:gd name="connsiteY3" fmla="*/ 74675 h 74674"/>
                <a:gd name="connsiteX4" fmla="*/ 0 w 124225"/>
                <a:gd name="connsiteY4" fmla="*/ 46170 h 74674"/>
                <a:gd name="connsiteX5" fmla="*/ 0 w 124225"/>
                <a:gd name="connsiteY5" fmla="*/ 46152 h 74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4225" h="74674">
                  <a:moveTo>
                    <a:pt x="0" y="46152"/>
                  </a:moveTo>
                  <a:lnTo>
                    <a:pt x="112535" y="0"/>
                  </a:lnTo>
                  <a:lnTo>
                    <a:pt x="124226" y="28505"/>
                  </a:lnTo>
                  <a:lnTo>
                    <a:pt x="11652" y="74675"/>
                  </a:lnTo>
                  <a:cubicBezTo>
                    <a:pt x="8865" y="64757"/>
                    <a:pt x="4921" y="55193"/>
                    <a:pt x="0" y="46170"/>
                  </a:cubicBezTo>
                  <a:lnTo>
                    <a:pt x="0" y="46152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25" name="Free-form: Shape 28">
              <a:extLst>
                <a:ext uri="{FF2B5EF4-FFF2-40B4-BE49-F238E27FC236}">
                  <a16:creationId xmlns:a16="http://schemas.microsoft.com/office/drawing/2014/main" id="{40D2FC2A-2190-92C9-4979-6DDA4EC4F58D}"/>
                </a:ext>
              </a:extLst>
            </p:cNvPr>
            <p:cNvSpPr/>
            <p:nvPr/>
          </p:nvSpPr>
          <p:spPr>
            <a:xfrm>
              <a:off x="11159541" y="510926"/>
              <a:ext cx="121990" cy="30790"/>
            </a:xfrm>
            <a:custGeom>
              <a:avLst/>
              <a:gdLst>
                <a:gd name="connsiteX0" fmla="*/ 121971 w 121990"/>
                <a:gd name="connsiteY0" fmla="*/ 0 h 30790"/>
                <a:gd name="connsiteX1" fmla="*/ 121870 w 121990"/>
                <a:gd name="connsiteY1" fmla="*/ 30791 h 30790"/>
                <a:gd name="connsiteX2" fmla="*/ 0 w 121990"/>
                <a:gd name="connsiteY2" fmla="*/ 30791 h 30790"/>
                <a:gd name="connsiteX3" fmla="*/ 217 w 121990"/>
                <a:gd name="connsiteY3" fmla="*/ 0 h 30790"/>
                <a:gd name="connsiteX4" fmla="*/ 121991 w 121990"/>
                <a:gd name="connsiteY4" fmla="*/ 0 h 30790"/>
                <a:gd name="connsiteX5" fmla="*/ 121971 w 121990"/>
                <a:gd name="connsiteY5" fmla="*/ 0 h 307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1990" h="30790">
                  <a:moveTo>
                    <a:pt x="121971" y="0"/>
                  </a:moveTo>
                  <a:lnTo>
                    <a:pt x="121870" y="30791"/>
                  </a:lnTo>
                  <a:lnTo>
                    <a:pt x="0" y="30791"/>
                  </a:lnTo>
                  <a:cubicBezTo>
                    <a:pt x="1252" y="20453"/>
                    <a:pt x="1289" y="10161"/>
                    <a:pt x="217" y="0"/>
                  </a:cubicBezTo>
                  <a:lnTo>
                    <a:pt x="121991" y="0"/>
                  </a:lnTo>
                  <a:lnTo>
                    <a:pt x="121971" y="0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26" name="Free-form: Shape 29">
              <a:extLst>
                <a:ext uri="{FF2B5EF4-FFF2-40B4-BE49-F238E27FC236}">
                  <a16:creationId xmlns:a16="http://schemas.microsoft.com/office/drawing/2014/main" id="{FBF87E81-143A-C526-3E61-29A94130594D}"/>
                </a:ext>
              </a:extLst>
            </p:cNvPr>
            <p:cNvSpPr/>
            <p:nvPr/>
          </p:nvSpPr>
          <p:spPr>
            <a:xfrm>
              <a:off x="10771643" y="412176"/>
              <a:ext cx="495867" cy="366402"/>
            </a:xfrm>
            <a:custGeom>
              <a:avLst/>
              <a:gdLst>
                <a:gd name="connsiteX0" fmla="*/ 10420 w 495867"/>
                <a:gd name="connsiteY0" fmla="*/ 28404 h 366402"/>
                <a:gd name="connsiteX1" fmla="*/ 50272 w 495867"/>
                <a:gd name="connsiteY1" fmla="*/ 45074 h 366402"/>
                <a:gd name="connsiteX2" fmla="*/ 323 w 495867"/>
                <a:gd name="connsiteY2" fmla="*/ 65545 h 366402"/>
                <a:gd name="connsiteX3" fmla="*/ 12007 w 495867"/>
                <a:gd name="connsiteY3" fmla="*/ 94050 h 366402"/>
                <a:gd name="connsiteX4" fmla="*/ 90450 w 495867"/>
                <a:gd name="connsiteY4" fmla="*/ 61882 h 366402"/>
                <a:gd name="connsiteX5" fmla="*/ 131553 w 495867"/>
                <a:gd name="connsiteY5" fmla="*/ 79070 h 366402"/>
                <a:gd name="connsiteX6" fmla="*/ 81603 w 495867"/>
                <a:gd name="connsiteY6" fmla="*/ 99569 h 366402"/>
                <a:gd name="connsiteX7" fmla="*/ 93294 w 495867"/>
                <a:gd name="connsiteY7" fmla="*/ 128048 h 366402"/>
                <a:gd name="connsiteX8" fmla="*/ 171729 w 495867"/>
                <a:gd name="connsiteY8" fmla="*/ 95879 h 366402"/>
                <a:gd name="connsiteX9" fmla="*/ 212897 w 495867"/>
                <a:gd name="connsiteY9" fmla="*/ 113114 h 366402"/>
                <a:gd name="connsiteX10" fmla="*/ 90086 w 495867"/>
                <a:gd name="connsiteY10" fmla="*/ 163481 h 366402"/>
                <a:gd name="connsiteX11" fmla="*/ 11887 w 495867"/>
                <a:gd name="connsiteY11" fmla="*/ 130759 h 366402"/>
                <a:gd name="connsiteX12" fmla="*/ 0 w 495867"/>
                <a:gd name="connsiteY12" fmla="*/ 159183 h 366402"/>
                <a:gd name="connsiteX13" fmla="*/ 49797 w 495867"/>
                <a:gd name="connsiteY13" fmla="*/ 180011 h 366402"/>
                <a:gd name="connsiteX14" fmla="*/ 9842 w 495867"/>
                <a:gd name="connsiteY14" fmla="*/ 196387 h 366402"/>
                <a:gd name="connsiteX15" fmla="*/ 21514 w 495867"/>
                <a:gd name="connsiteY15" fmla="*/ 224887 h 366402"/>
                <a:gd name="connsiteX16" fmla="*/ 61486 w 495867"/>
                <a:gd name="connsiteY16" fmla="*/ 208496 h 366402"/>
                <a:gd name="connsiteX17" fmla="*/ 40653 w 495867"/>
                <a:gd name="connsiteY17" fmla="*/ 258293 h 366402"/>
                <a:gd name="connsiteX18" fmla="*/ 69075 w 495867"/>
                <a:gd name="connsiteY18" fmla="*/ 270180 h 366402"/>
                <a:gd name="connsiteX19" fmla="*/ 101778 w 495867"/>
                <a:gd name="connsiteY19" fmla="*/ 191961 h 366402"/>
                <a:gd name="connsiteX20" fmla="*/ 143009 w 495867"/>
                <a:gd name="connsiteY20" fmla="*/ 175077 h 366402"/>
                <a:gd name="connsiteX21" fmla="*/ 122173 w 495867"/>
                <a:gd name="connsiteY21" fmla="*/ 224867 h 366402"/>
                <a:gd name="connsiteX22" fmla="*/ 150597 w 495867"/>
                <a:gd name="connsiteY22" fmla="*/ 236741 h 366402"/>
                <a:gd name="connsiteX23" fmla="*/ 183300 w 495867"/>
                <a:gd name="connsiteY23" fmla="*/ 158540 h 366402"/>
                <a:gd name="connsiteX24" fmla="*/ 224594 w 495867"/>
                <a:gd name="connsiteY24" fmla="*/ 141593 h 366402"/>
                <a:gd name="connsiteX25" fmla="*/ 173362 w 495867"/>
                <a:gd name="connsiteY25" fmla="*/ 264065 h 366402"/>
                <a:gd name="connsiteX26" fmla="*/ 94927 w 495867"/>
                <a:gd name="connsiteY26" fmla="*/ 296235 h 366402"/>
                <a:gd name="connsiteX27" fmla="*/ 106623 w 495867"/>
                <a:gd name="connsiteY27" fmla="*/ 324733 h 366402"/>
                <a:gd name="connsiteX28" fmla="*/ 156554 w 495867"/>
                <a:gd name="connsiteY28" fmla="*/ 304236 h 366402"/>
                <a:gd name="connsiteX29" fmla="*/ 139884 w 495867"/>
                <a:gd name="connsiteY29" fmla="*/ 344095 h 366402"/>
                <a:gd name="connsiteX30" fmla="*/ 168301 w 495867"/>
                <a:gd name="connsiteY30" fmla="*/ 355982 h 366402"/>
                <a:gd name="connsiteX31" fmla="*/ 184976 w 495867"/>
                <a:gd name="connsiteY31" fmla="*/ 316123 h 366402"/>
                <a:gd name="connsiteX32" fmla="*/ 205449 w 495867"/>
                <a:gd name="connsiteY32" fmla="*/ 366066 h 366402"/>
                <a:gd name="connsiteX33" fmla="*/ 233954 w 495867"/>
                <a:gd name="connsiteY33" fmla="*/ 354388 h 366402"/>
                <a:gd name="connsiteX34" fmla="*/ 201785 w 495867"/>
                <a:gd name="connsiteY34" fmla="*/ 275953 h 366402"/>
                <a:gd name="connsiteX35" fmla="*/ 218975 w 495867"/>
                <a:gd name="connsiteY35" fmla="*/ 234850 h 366402"/>
                <a:gd name="connsiteX36" fmla="*/ 239453 w 495867"/>
                <a:gd name="connsiteY36" fmla="*/ 284780 h 366402"/>
                <a:gd name="connsiteX37" fmla="*/ 267952 w 495867"/>
                <a:gd name="connsiteY37" fmla="*/ 273089 h 366402"/>
                <a:gd name="connsiteX38" fmla="*/ 235789 w 495867"/>
                <a:gd name="connsiteY38" fmla="*/ 194654 h 366402"/>
                <a:gd name="connsiteX39" fmla="*/ 253011 w 495867"/>
                <a:gd name="connsiteY39" fmla="*/ 153481 h 366402"/>
                <a:gd name="connsiteX40" fmla="*/ 303386 w 495867"/>
                <a:gd name="connsiteY40" fmla="*/ 276289 h 366402"/>
                <a:gd name="connsiteX41" fmla="*/ 270656 w 495867"/>
                <a:gd name="connsiteY41" fmla="*/ 354508 h 366402"/>
                <a:gd name="connsiteX42" fmla="*/ 299080 w 495867"/>
                <a:gd name="connsiteY42" fmla="*/ 366403 h 366402"/>
                <a:gd name="connsiteX43" fmla="*/ 319895 w 495867"/>
                <a:gd name="connsiteY43" fmla="*/ 316606 h 366402"/>
                <a:gd name="connsiteX44" fmla="*/ 336285 w 495867"/>
                <a:gd name="connsiteY44" fmla="*/ 356560 h 366402"/>
                <a:gd name="connsiteX45" fmla="*/ 364789 w 495867"/>
                <a:gd name="connsiteY45" fmla="*/ 344875 h 366402"/>
                <a:gd name="connsiteX46" fmla="*/ 348393 w 495867"/>
                <a:gd name="connsiteY46" fmla="*/ 304915 h 366402"/>
                <a:gd name="connsiteX47" fmla="*/ 398190 w 495867"/>
                <a:gd name="connsiteY47" fmla="*/ 325750 h 366402"/>
                <a:gd name="connsiteX48" fmla="*/ 410085 w 495867"/>
                <a:gd name="connsiteY48" fmla="*/ 297326 h 366402"/>
                <a:gd name="connsiteX49" fmla="*/ 331865 w 495867"/>
                <a:gd name="connsiteY49" fmla="*/ 264605 h 366402"/>
                <a:gd name="connsiteX50" fmla="*/ 314954 w 495867"/>
                <a:gd name="connsiteY50" fmla="*/ 223394 h 366402"/>
                <a:gd name="connsiteX51" fmla="*/ 364772 w 495867"/>
                <a:gd name="connsiteY51" fmla="*/ 244228 h 366402"/>
                <a:gd name="connsiteX52" fmla="*/ 376639 w 495867"/>
                <a:gd name="connsiteY52" fmla="*/ 215806 h 366402"/>
                <a:gd name="connsiteX53" fmla="*/ 298445 w 495867"/>
                <a:gd name="connsiteY53" fmla="*/ 183103 h 366402"/>
                <a:gd name="connsiteX54" fmla="*/ 281516 w 495867"/>
                <a:gd name="connsiteY54" fmla="*/ 141815 h 366402"/>
                <a:gd name="connsiteX55" fmla="*/ 403971 w 495867"/>
                <a:gd name="connsiteY55" fmla="*/ 193021 h 366402"/>
                <a:gd name="connsiteX56" fmla="*/ 436133 w 495867"/>
                <a:gd name="connsiteY56" fmla="*/ 271451 h 366402"/>
                <a:gd name="connsiteX57" fmla="*/ 464618 w 495867"/>
                <a:gd name="connsiteY57" fmla="*/ 259780 h 366402"/>
                <a:gd name="connsiteX58" fmla="*/ 444140 w 495867"/>
                <a:gd name="connsiteY58" fmla="*/ 209830 h 366402"/>
                <a:gd name="connsiteX59" fmla="*/ 483994 w 495867"/>
                <a:gd name="connsiteY59" fmla="*/ 226505 h 366402"/>
                <a:gd name="connsiteX60" fmla="*/ 495868 w 495867"/>
                <a:gd name="connsiteY60" fmla="*/ 198101 h 366402"/>
                <a:gd name="connsiteX61" fmla="*/ 22307 w 495867"/>
                <a:gd name="connsiteY61" fmla="*/ 0 h 366402"/>
                <a:gd name="connsiteX62" fmla="*/ 10420 w 495867"/>
                <a:gd name="connsiteY62" fmla="*/ 28404 h 3664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</a:cxnLst>
              <a:rect l="l" t="t" r="r" b="b"/>
              <a:pathLst>
                <a:path w="495867" h="366402">
                  <a:moveTo>
                    <a:pt x="10420" y="28404"/>
                  </a:moveTo>
                  <a:lnTo>
                    <a:pt x="50272" y="45074"/>
                  </a:lnTo>
                  <a:lnTo>
                    <a:pt x="323" y="65545"/>
                  </a:lnTo>
                  <a:lnTo>
                    <a:pt x="12007" y="94050"/>
                  </a:lnTo>
                  <a:lnTo>
                    <a:pt x="90450" y="61882"/>
                  </a:lnTo>
                  <a:lnTo>
                    <a:pt x="131553" y="79070"/>
                  </a:lnTo>
                  <a:lnTo>
                    <a:pt x="81603" y="99569"/>
                  </a:lnTo>
                  <a:lnTo>
                    <a:pt x="93294" y="128048"/>
                  </a:lnTo>
                  <a:lnTo>
                    <a:pt x="171729" y="95879"/>
                  </a:lnTo>
                  <a:lnTo>
                    <a:pt x="212897" y="113114"/>
                  </a:lnTo>
                  <a:lnTo>
                    <a:pt x="90086" y="163481"/>
                  </a:lnTo>
                  <a:lnTo>
                    <a:pt x="11887" y="130759"/>
                  </a:lnTo>
                  <a:lnTo>
                    <a:pt x="0" y="159183"/>
                  </a:lnTo>
                  <a:lnTo>
                    <a:pt x="49797" y="180011"/>
                  </a:lnTo>
                  <a:lnTo>
                    <a:pt x="9842" y="196387"/>
                  </a:lnTo>
                  <a:lnTo>
                    <a:pt x="21514" y="224887"/>
                  </a:lnTo>
                  <a:lnTo>
                    <a:pt x="61486" y="208496"/>
                  </a:lnTo>
                  <a:lnTo>
                    <a:pt x="40653" y="258293"/>
                  </a:lnTo>
                  <a:lnTo>
                    <a:pt x="69075" y="270180"/>
                  </a:lnTo>
                  <a:lnTo>
                    <a:pt x="101778" y="191961"/>
                  </a:lnTo>
                  <a:lnTo>
                    <a:pt x="143009" y="175077"/>
                  </a:lnTo>
                  <a:lnTo>
                    <a:pt x="122173" y="224867"/>
                  </a:lnTo>
                  <a:lnTo>
                    <a:pt x="150597" y="236741"/>
                  </a:lnTo>
                  <a:lnTo>
                    <a:pt x="183300" y="158540"/>
                  </a:lnTo>
                  <a:lnTo>
                    <a:pt x="224594" y="141593"/>
                  </a:lnTo>
                  <a:lnTo>
                    <a:pt x="173362" y="264065"/>
                  </a:lnTo>
                  <a:lnTo>
                    <a:pt x="94927" y="296235"/>
                  </a:lnTo>
                  <a:lnTo>
                    <a:pt x="106623" y="324733"/>
                  </a:lnTo>
                  <a:lnTo>
                    <a:pt x="156554" y="304236"/>
                  </a:lnTo>
                  <a:lnTo>
                    <a:pt x="139884" y="344095"/>
                  </a:lnTo>
                  <a:lnTo>
                    <a:pt x="168301" y="355982"/>
                  </a:lnTo>
                  <a:lnTo>
                    <a:pt x="184976" y="316123"/>
                  </a:lnTo>
                  <a:lnTo>
                    <a:pt x="205449" y="366066"/>
                  </a:lnTo>
                  <a:lnTo>
                    <a:pt x="233954" y="354388"/>
                  </a:lnTo>
                  <a:lnTo>
                    <a:pt x="201785" y="275953"/>
                  </a:lnTo>
                  <a:lnTo>
                    <a:pt x="218975" y="234850"/>
                  </a:lnTo>
                  <a:lnTo>
                    <a:pt x="239453" y="284780"/>
                  </a:lnTo>
                  <a:lnTo>
                    <a:pt x="267952" y="273089"/>
                  </a:lnTo>
                  <a:lnTo>
                    <a:pt x="235789" y="194654"/>
                  </a:lnTo>
                  <a:lnTo>
                    <a:pt x="253011" y="153481"/>
                  </a:lnTo>
                  <a:lnTo>
                    <a:pt x="303386" y="276289"/>
                  </a:lnTo>
                  <a:lnTo>
                    <a:pt x="270656" y="354508"/>
                  </a:lnTo>
                  <a:lnTo>
                    <a:pt x="299080" y="366403"/>
                  </a:lnTo>
                  <a:lnTo>
                    <a:pt x="319895" y="316606"/>
                  </a:lnTo>
                  <a:lnTo>
                    <a:pt x="336285" y="356560"/>
                  </a:lnTo>
                  <a:lnTo>
                    <a:pt x="364789" y="344875"/>
                  </a:lnTo>
                  <a:lnTo>
                    <a:pt x="348393" y="304915"/>
                  </a:lnTo>
                  <a:lnTo>
                    <a:pt x="398190" y="325750"/>
                  </a:lnTo>
                  <a:lnTo>
                    <a:pt x="410085" y="297326"/>
                  </a:lnTo>
                  <a:lnTo>
                    <a:pt x="331865" y="264605"/>
                  </a:lnTo>
                  <a:lnTo>
                    <a:pt x="314954" y="223394"/>
                  </a:lnTo>
                  <a:lnTo>
                    <a:pt x="364772" y="244228"/>
                  </a:lnTo>
                  <a:lnTo>
                    <a:pt x="376639" y="215806"/>
                  </a:lnTo>
                  <a:lnTo>
                    <a:pt x="298445" y="183103"/>
                  </a:lnTo>
                  <a:lnTo>
                    <a:pt x="281516" y="141815"/>
                  </a:lnTo>
                  <a:lnTo>
                    <a:pt x="403971" y="193021"/>
                  </a:lnTo>
                  <a:lnTo>
                    <a:pt x="436133" y="271451"/>
                  </a:lnTo>
                  <a:lnTo>
                    <a:pt x="464618" y="259780"/>
                  </a:lnTo>
                  <a:lnTo>
                    <a:pt x="444140" y="209830"/>
                  </a:lnTo>
                  <a:lnTo>
                    <a:pt x="483994" y="226505"/>
                  </a:lnTo>
                  <a:lnTo>
                    <a:pt x="495868" y="198101"/>
                  </a:lnTo>
                  <a:lnTo>
                    <a:pt x="22307" y="0"/>
                  </a:lnTo>
                  <a:lnTo>
                    <a:pt x="10420" y="28404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</p:grpSp>
      <p:sp>
        <p:nvSpPr>
          <p:cNvPr id="28" name="Free-form: Shape 11">
            <a:extLst>
              <a:ext uri="{FF2B5EF4-FFF2-40B4-BE49-F238E27FC236}">
                <a16:creationId xmlns:a16="http://schemas.microsoft.com/office/drawing/2014/main" id="{E20A5998-C057-5AED-C343-C3477CB8A5B8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5709607" y="381000"/>
            <a:ext cx="6095833" cy="6092419"/>
          </a:xfrm>
          <a:custGeom>
            <a:avLst/>
            <a:gdLst>
              <a:gd name="connsiteX0" fmla="*/ 754778 w 6095833"/>
              <a:gd name="connsiteY0" fmla="*/ 0 h 6092419"/>
              <a:gd name="connsiteX1" fmla="*/ 3813627 w 6095833"/>
              <a:gd name="connsiteY1" fmla="*/ 0 h 6092419"/>
              <a:gd name="connsiteX2" fmla="*/ 4558967 w 6095833"/>
              <a:gd name="connsiteY2" fmla="*/ 745337 h 6092419"/>
              <a:gd name="connsiteX3" fmla="*/ 4558967 w 6095833"/>
              <a:gd name="connsiteY3" fmla="*/ 774351 h 6092419"/>
              <a:gd name="connsiteX4" fmla="*/ 5326622 w 6095833"/>
              <a:gd name="connsiteY4" fmla="*/ 1542002 h 6092419"/>
              <a:gd name="connsiteX5" fmla="*/ 5659757 w 6095833"/>
              <a:gd name="connsiteY5" fmla="*/ 1542002 h 6092419"/>
              <a:gd name="connsiteX6" fmla="*/ 6095833 w 6095833"/>
              <a:gd name="connsiteY6" fmla="*/ 1978069 h 6092419"/>
              <a:gd name="connsiteX7" fmla="*/ 6095833 w 6095833"/>
              <a:gd name="connsiteY7" fmla="*/ 3805427 h 6092419"/>
              <a:gd name="connsiteX8" fmla="*/ 6094044 w 6095833"/>
              <a:gd name="connsiteY8" fmla="*/ 3854488 h 6092419"/>
              <a:gd name="connsiteX9" fmla="*/ 6094044 w 6095833"/>
              <a:gd name="connsiteY9" fmla="*/ 5503455 h 6092419"/>
              <a:gd name="connsiteX10" fmla="*/ 5566245 w 6095833"/>
              <a:gd name="connsiteY10" fmla="*/ 6092419 h 6092419"/>
              <a:gd name="connsiteX11" fmla="*/ 3607906 w 6095833"/>
              <a:gd name="connsiteY11" fmla="*/ 6092419 h 6092419"/>
              <a:gd name="connsiteX12" fmla="*/ 3080101 w 6095833"/>
              <a:gd name="connsiteY12" fmla="*/ 5503455 h 6092419"/>
              <a:gd name="connsiteX13" fmla="*/ 3080101 w 6095833"/>
              <a:gd name="connsiteY13" fmla="*/ 5349868 h 6092419"/>
              <a:gd name="connsiteX14" fmla="*/ 2286190 w 6095833"/>
              <a:gd name="connsiteY14" fmla="*/ 4555961 h 6092419"/>
              <a:gd name="connsiteX15" fmla="*/ 750535 w 6095833"/>
              <a:gd name="connsiteY15" fmla="*/ 4555961 h 6092419"/>
              <a:gd name="connsiteX16" fmla="*/ 0 w 6095833"/>
              <a:gd name="connsiteY16" fmla="*/ 3805427 h 6092419"/>
              <a:gd name="connsiteX17" fmla="*/ 0 w 6095833"/>
              <a:gd name="connsiteY17" fmla="*/ 2292534 h 6092419"/>
              <a:gd name="connsiteX18" fmla="*/ 0 w 6095833"/>
              <a:gd name="connsiteY18" fmla="*/ 745337 h 6092419"/>
              <a:gd name="connsiteX19" fmla="*/ 754778 w 6095833"/>
              <a:gd name="connsiteY19" fmla="*/ 0 h 60924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6095833" h="6092419">
                <a:moveTo>
                  <a:pt x="754778" y="0"/>
                </a:moveTo>
                <a:lnTo>
                  <a:pt x="3813627" y="0"/>
                </a:lnTo>
                <a:cubicBezTo>
                  <a:pt x="4223565" y="0"/>
                  <a:pt x="4558967" y="335399"/>
                  <a:pt x="4558967" y="745337"/>
                </a:cubicBezTo>
                <a:lnTo>
                  <a:pt x="4558967" y="774351"/>
                </a:lnTo>
                <a:cubicBezTo>
                  <a:pt x="4558967" y="1198314"/>
                  <a:pt x="4902656" y="1542002"/>
                  <a:pt x="5326622" y="1542002"/>
                </a:cubicBezTo>
                <a:lnTo>
                  <a:pt x="5659757" y="1542002"/>
                </a:lnTo>
                <a:cubicBezTo>
                  <a:pt x="5899605" y="1542002"/>
                  <a:pt x="6095833" y="1738229"/>
                  <a:pt x="6095833" y="1978069"/>
                </a:cubicBezTo>
                <a:lnTo>
                  <a:pt x="6095833" y="3805427"/>
                </a:lnTo>
                <a:cubicBezTo>
                  <a:pt x="6095833" y="3821919"/>
                  <a:pt x="6095104" y="3838245"/>
                  <a:pt x="6094044" y="3854488"/>
                </a:cubicBezTo>
                <a:lnTo>
                  <a:pt x="6094044" y="5503455"/>
                </a:lnTo>
                <a:cubicBezTo>
                  <a:pt x="6094044" y="5807476"/>
                  <a:pt x="5861974" y="6059897"/>
                  <a:pt x="5566245" y="6092419"/>
                </a:cubicBezTo>
                <a:lnTo>
                  <a:pt x="3607906" y="6092419"/>
                </a:lnTo>
                <a:cubicBezTo>
                  <a:pt x="3312173" y="6059897"/>
                  <a:pt x="3080101" y="5807476"/>
                  <a:pt x="3080101" y="5503455"/>
                </a:cubicBezTo>
                <a:lnTo>
                  <a:pt x="3080101" y="5349868"/>
                </a:lnTo>
                <a:cubicBezTo>
                  <a:pt x="3080101" y="4911406"/>
                  <a:pt x="2724659" y="4555961"/>
                  <a:pt x="2286190" y="4555961"/>
                </a:cubicBezTo>
                <a:lnTo>
                  <a:pt x="750535" y="4555961"/>
                </a:lnTo>
                <a:cubicBezTo>
                  <a:pt x="337746" y="4555961"/>
                  <a:pt x="0" y="4218216"/>
                  <a:pt x="0" y="3805427"/>
                </a:cubicBezTo>
                <a:lnTo>
                  <a:pt x="0" y="2292534"/>
                </a:lnTo>
                <a:lnTo>
                  <a:pt x="0" y="745337"/>
                </a:lnTo>
                <a:cubicBezTo>
                  <a:pt x="0" y="335399"/>
                  <a:pt x="344839" y="0"/>
                  <a:pt x="754778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 anchor="ctr" anchorCtr="0">
            <a:noAutofit/>
          </a:bodyPr>
          <a:lstStyle>
            <a:lvl1pPr marL="0" indent="0" algn="ctr">
              <a:buNone/>
              <a:defRPr sz="1800"/>
            </a:lvl1pPr>
          </a:lstStyle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2508109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 4">
    <p:bg>
      <p:bgPr>
        <a:solidFill>
          <a:srgbClr val="EFEF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0DB878-8E84-426A-BEF0-AF1AAFA1F9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792" y="1380181"/>
            <a:ext cx="4570939" cy="986957"/>
          </a:xfrm>
        </p:spPr>
        <p:txBody>
          <a:bodyPr/>
          <a:lstStyle>
            <a:lvl1pPr>
              <a:lnSpc>
                <a:spcPct val="80000"/>
              </a:lnSpc>
              <a:defRPr/>
            </a:lvl1pPr>
          </a:lstStyle>
          <a:p>
            <a:endParaRPr lang="en-GB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6A70E49B-6DEA-CFFC-1B20-5563A27191AA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858268" y="2717074"/>
            <a:ext cx="4570821" cy="3459889"/>
          </a:xfrm>
        </p:spPr>
        <p:txBody>
          <a:bodyPr/>
          <a:lstStyle>
            <a:lvl1pPr>
              <a:spcBef>
                <a:spcPts val="1000"/>
              </a:spcBef>
              <a:defRPr/>
            </a:lvl1pPr>
            <a:lvl2pPr>
              <a:spcBef>
                <a:spcPts val="1000"/>
              </a:spcBef>
              <a:defRPr/>
            </a:lvl2pPr>
            <a:lvl3pPr>
              <a:spcBef>
                <a:spcPts val="1000"/>
              </a:spcBef>
              <a:defRPr/>
            </a:lvl3pPr>
            <a:lvl4pPr>
              <a:spcBef>
                <a:spcPts val="1000"/>
              </a:spcBef>
              <a:defRPr/>
            </a:lvl4pPr>
            <a:lvl5pPr>
              <a:spcBef>
                <a:spcPts val="1000"/>
              </a:spcBef>
              <a:defRPr/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E996DCA-8E68-4F4A-A4A6-ACE6BC7F24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408733-3F8E-45BE-8526-0E0F500B8042}" type="datetimeFigureOut">
              <a:rPr lang="fi-FI" smtClean="0"/>
              <a:t>26.2.2025</a:t>
            </a:fld>
            <a:endParaRPr lang="fi-FI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9DC7B94-042D-44C2-B7B2-1128AAFA57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BFF758F-2E86-4270-85EA-931D55C926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60B98-140E-4345-B1A3-2A7247C42973}" type="slidenum">
              <a:rPr lang="fi-FI" smtClean="0"/>
              <a:t>‹#›</a:t>
            </a:fld>
            <a:endParaRPr lang="fi-FI"/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D390EC46-6726-D0CC-CD79-2308AC2DBC6E}"/>
              </a:ext>
            </a:extLst>
          </p:cNvPr>
          <p:cNvSpPr>
            <a:spLocks noGrp="1"/>
          </p:cNvSpPr>
          <p:nvPr>
            <p:ph type="body" idx="15"/>
          </p:nvPr>
        </p:nvSpPr>
        <p:spPr>
          <a:xfrm>
            <a:off x="381829" y="223392"/>
            <a:ext cx="4853081" cy="380440"/>
          </a:xfrm>
        </p:spPr>
        <p:txBody>
          <a:bodyPr anchor="ctr" anchorCtr="0"/>
          <a:lstStyle>
            <a:lvl1pPr marL="0" indent="0">
              <a:buNone/>
              <a:defRPr lang="en-GB" sz="900" b="1" kern="1200" cap="all" spc="70" baseline="0" dirty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endParaRPr lang="en-US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082EEAA2-805B-F5F2-90B1-37B9BA61FF9C}"/>
              </a:ext>
            </a:extLst>
          </p:cNvPr>
          <p:cNvGrpSpPr/>
          <p:nvPr userDrawn="1"/>
        </p:nvGrpSpPr>
        <p:grpSpPr>
          <a:xfrm>
            <a:off x="10771643" y="268691"/>
            <a:ext cx="1038415" cy="509887"/>
            <a:chOff x="10771643" y="268691"/>
            <a:chExt cx="1038415" cy="509887"/>
          </a:xfrm>
          <a:solidFill>
            <a:schemeClr val="tx1"/>
          </a:solidFill>
        </p:grpSpPr>
        <p:sp>
          <p:nvSpPr>
            <p:cNvPr id="11" name="Free-form: Shape 14">
              <a:extLst>
                <a:ext uri="{FF2B5EF4-FFF2-40B4-BE49-F238E27FC236}">
                  <a16:creationId xmlns:a16="http://schemas.microsoft.com/office/drawing/2014/main" id="{618AA85E-B81E-2578-24DC-87C0A1B1EE15}"/>
                </a:ext>
              </a:extLst>
            </p:cNvPr>
            <p:cNvSpPr/>
            <p:nvPr/>
          </p:nvSpPr>
          <p:spPr>
            <a:xfrm>
              <a:off x="11404265" y="378815"/>
              <a:ext cx="122233" cy="122054"/>
            </a:xfrm>
            <a:custGeom>
              <a:avLst/>
              <a:gdLst>
                <a:gd name="connsiteX0" fmla="*/ 61285 w 122233"/>
                <a:gd name="connsiteY0" fmla="*/ 122054 h 122054"/>
                <a:gd name="connsiteX1" fmla="*/ 0 w 122233"/>
                <a:gd name="connsiteY1" fmla="*/ 60948 h 122054"/>
                <a:gd name="connsiteX2" fmla="*/ 61285 w 122233"/>
                <a:gd name="connsiteY2" fmla="*/ 0 h 122054"/>
                <a:gd name="connsiteX3" fmla="*/ 122233 w 122233"/>
                <a:gd name="connsiteY3" fmla="*/ 60948 h 122054"/>
                <a:gd name="connsiteX4" fmla="*/ 61285 w 122233"/>
                <a:gd name="connsiteY4" fmla="*/ 122054 h 122054"/>
                <a:gd name="connsiteX5" fmla="*/ 61285 w 122233"/>
                <a:gd name="connsiteY5" fmla="*/ 95562 h 122054"/>
                <a:gd name="connsiteX6" fmla="*/ 92692 w 122233"/>
                <a:gd name="connsiteY6" fmla="*/ 60928 h 122054"/>
                <a:gd name="connsiteX7" fmla="*/ 61285 w 122233"/>
                <a:gd name="connsiteY7" fmla="*/ 26289 h 122054"/>
                <a:gd name="connsiteX8" fmla="*/ 29693 w 122233"/>
                <a:gd name="connsiteY8" fmla="*/ 60928 h 122054"/>
                <a:gd name="connsiteX9" fmla="*/ 61285 w 122233"/>
                <a:gd name="connsiteY9" fmla="*/ 95562 h 1220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22233" h="122054">
                  <a:moveTo>
                    <a:pt x="61285" y="122054"/>
                  </a:moveTo>
                  <a:cubicBezTo>
                    <a:pt x="27503" y="122054"/>
                    <a:pt x="0" y="96761"/>
                    <a:pt x="0" y="60948"/>
                  </a:cubicBezTo>
                  <a:cubicBezTo>
                    <a:pt x="0" y="25133"/>
                    <a:pt x="27503" y="0"/>
                    <a:pt x="61285" y="0"/>
                  </a:cubicBezTo>
                  <a:cubicBezTo>
                    <a:pt x="95068" y="0"/>
                    <a:pt x="122233" y="25114"/>
                    <a:pt x="122233" y="60948"/>
                  </a:cubicBezTo>
                  <a:cubicBezTo>
                    <a:pt x="122233" y="96781"/>
                    <a:pt x="95068" y="122054"/>
                    <a:pt x="61285" y="122054"/>
                  </a:cubicBezTo>
                  <a:close/>
                  <a:moveTo>
                    <a:pt x="61285" y="95562"/>
                  </a:moveTo>
                  <a:cubicBezTo>
                    <a:pt x="80284" y="95562"/>
                    <a:pt x="92692" y="81821"/>
                    <a:pt x="92692" y="60928"/>
                  </a:cubicBezTo>
                  <a:cubicBezTo>
                    <a:pt x="92692" y="40030"/>
                    <a:pt x="80304" y="26289"/>
                    <a:pt x="61285" y="26289"/>
                  </a:cubicBezTo>
                  <a:cubicBezTo>
                    <a:pt x="42266" y="26289"/>
                    <a:pt x="29693" y="39694"/>
                    <a:pt x="29693" y="60928"/>
                  </a:cubicBezTo>
                  <a:cubicBezTo>
                    <a:pt x="29693" y="82156"/>
                    <a:pt x="41924" y="95562"/>
                    <a:pt x="61285" y="95562"/>
                  </a:cubicBez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12" name="Free-form: Shape 15">
              <a:extLst>
                <a:ext uri="{FF2B5EF4-FFF2-40B4-BE49-F238E27FC236}">
                  <a16:creationId xmlns:a16="http://schemas.microsoft.com/office/drawing/2014/main" id="{5188CE28-6962-377A-92AE-BD8679C6CCE1}"/>
                </a:ext>
              </a:extLst>
            </p:cNvPr>
            <p:cNvSpPr/>
            <p:nvPr/>
          </p:nvSpPr>
          <p:spPr>
            <a:xfrm>
              <a:off x="11543311" y="404926"/>
              <a:ext cx="94404" cy="95763"/>
            </a:xfrm>
            <a:custGeom>
              <a:avLst/>
              <a:gdLst>
                <a:gd name="connsiteX0" fmla="*/ 94387 w 94404"/>
                <a:gd name="connsiteY0" fmla="*/ 94748 h 95763"/>
                <a:gd name="connsiteX1" fmla="*/ 65347 w 94404"/>
                <a:gd name="connsiteY1" fmla="*/ 94748 h 95763"/>
                <a:gd name="connsiteX2" fmla="*/ 65347 w 94404"/>
                <a:gd name="connsiteY2" fmla="*/ 81839 h 95763"/>
                <a:gd name="connsiteX3" fmla="*/ 36664 w 94404"/>
                <a:gd name="connsiteY3" fmla="*/ 95764 h 95763"/>
                <a:gd name="connsiteX4" fmla="*/ 0 w 94404"/>
                <a:gd name="connsiteY4" fmla="*/ 55352 h 95763"/>
                <a:gd name="connsiteX5" fmla="*/ 0 w 94404"/>
                <a:gd name="connsiteY5" fmla="*/ 0 h 95763"/>
                <a:gd name="connsiteX6" fmla="*/ 28861 w 94404"/>
                <a:gd name="connsiteY6" fmla="*/ 0 h 95763"/>
                <a:gd name="connsiteX7" fmla="*/ 28861 w 94404"/>
                <a:gd name="connsiteY7" fmla="*/ 51448 h 95763"/>
                <a:gd name="connsiteX8" fmla="*/ 47022 w 94404"/>
                <a:gd name="connsiteY8" fmla="*/ 71482 h 95763"/>
                <a:gd name="connsiteX9" fmla="*/ 65367 w 94404"/>
                <a:gd name="connsiteY9" fmla="*/ 51448 h 95763"/>
                <a:gd name="connsiteX10" fmla="*/ 65367 w 94404"/>
                <a:gd name="connsiteY10" fmla="*/ 0 h 95763"/>
                <a:gd name="connsiteX11" fmla="*/ 94405 w 94404"/>
                <a:gd name="connsiteY11" fmla="*/ 0 h 95763"/>
                <a:gd name="connsiteX12" fmla="*/ 94405 w 94404"/>
                <a:gd name="connsiteY12" fmla="*/ 94729 h 95763"/>
                <a:gd name="connsiteX13" fmla="*/ 94387 w 94404"/>
                <a:gd name="connsiteY13" fmla="*/ 94748 h 957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94404" h="95763">
                  <a:moveTo>
                    <a:pt x="94387" y="94748"/>
                  </a:moveTo>
                  <a:lnTo>
                    <a:pt x="65347" y="94748"/>
                  </a:lnTo>
                  <a:lnTo>
                    <a:pt x="65347" y="81839"/>
                  </a:lnTo>
                  <a:cubicBezTo>
                    <a:pt x="59569" y="89986"/>
                    <a:pt x="49390" y="95764"/>
                    <a:pt x="36664" y="95764"/>
                  </a:cubicBezTo>
                  <a:cubicBezTo>
                    <a:pt x="14757" y="95764"/>
                    <a:pt x="0" y="80644"/>
                    <a:pt x="0" y="55352"/>
                  </a:cubicBezTo>
                  <a:lnTo>
                    <a:pt x="0" y="0"/>
                  </a:lnTo>
                  <a:lnTo>
                    <a:pt x="28861" y="0"/>
                  </a:lnTo>
                  <a:lnTo>
                    <a:pt x="28861" y="51448"/>
                  </a:lnTo>
                  <a:cubicBezTo>
                    <a:pt x="28861" y="64357"/>
                    <a:pt x="36144" y="71482"/>
                    <a:pt x="47022" y="71482"/>
                  </a:cubicBezTo>
                  <a:cubicBezTo>
                    <a:pt x="57899" y="71482"/>
                    <a:pt x="65367" y="64357"/>
                    <a:pt x="65367" y="51448"/>
                  </a:cubicBezTo>
                  <a:lnTo>
                    <a:pt x="65367" y="0"/>
                  </a:lnTo>
                  <a:lnTo>
                    <a:pt x="94405" y="0"/>
                  </a:lnTo>
                  <a:lnTo>
                    <a:pt x="94405" y="94729"/>
                  </a:lnTo>
                  <a:lnTo>
                    <a:pt x="94387" y="94748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13" name="Free-form: Shape 16">
              <a:extLst>
                <a:ext uri="{FF2B5EF4-FFF2-40B4-BE49-F238E27FC236}">
                  <a16:creationId xmlns:a16="http://schemas.microsoft.com/office/drawing/2014/main" id="{BDFBF37C-483F-13A9-572E-8D29A68B4A62}"/>
                </a:ext>
              </a:extLst>
            </p:cNvPr>
            <p:cNvSpPr/>
            <p:nvPr/>
          </p:nvSpPr>
          <p:spPr>
            <a:xfrm>
              <a:off x="11660264" y="374052"/>
              <a:ext cx="29039" cy="125621"/>
            </a:xfrm>
            <a:custGeom>
              <a:avLst/>
              <a:gdLst>
                <a:gd name="connsiteX0" fmla="*/ 0 w 29039"/>
                <a:gd name="connsiteY0" fmla="*/ 0 h 125621"/>
                <a:gd name="connsiteX1" fmla="*/ 29040 w 29039"/>
                <a:gd name="connsiteY1" fmla="*/ 0 h 125621"/>
                <a:gd name="connsiteX2" fmla="*/ 29040 w 29039"/>
                <a:gd name="connsiteY2" fmla="*/ 125622 h 125621"/>
                <a:gd name="connsiteX3" fmla="*/ 0 w 29039"/>
                <a:gd name="connsiteY3" fmla="*/ 125622 h 125621"/>
                <a:gd name="connsiteX4" fmla="*/ 0 w 29039"/>
                <a:gd name="connsiteY4" fmla="*/ 0 h 1256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9039" h="125621">
                  <a:moveTo>
                    <a:pt x="0" y="0"/>
                  </a:moveTo>
                  <a:lnTo>
                    <a:pt x="29040" y="0"/>
                  </a:lnTo>
                  <a:lnTo>
                    <a:pt x="29040" y="125622"/>
                  </a:lnTo>
                  <a:lnTo>
                    <a:pt x="0" y="125622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14" name="Free-form: Shape 17">
              <a:extLst>
                <a:ext uri="{FF2B5EF4-FFF2-40B4-BE49-F238E27FC236}">
                  <a16:creationId xmlns:a16="http://schemas.microsoft.com/office/drawing/2014/main" id="{F6634FAD-D426-2000-31EC-757458D378F5}"/>
                </a:ext>
              </a:extLst>
            </p:cNvPr>
            <p:cNvSpPr/>
            <p:nvPr/>
          </p:nvSpPr>
          <p:spPr>
            <a:xfrm>
              <a:off x="11711053" y="404926"/>
              <a:ext cx="94387" cy="95763"/>
            </a:xfrm>
            <a:custGeom>
              <a:avLst/>
              <a:gdLst>
                <a:gd name="connsiteX0" fmla="*/ 94369 w 94387"/>
                <a:gd name="connsiteY0" fmla="*/ 94748 h 95763"/>
                <a:gd name="connsiteX1" fmla="*/ 65349 w 94387"/>
                <a:gd name="connsiteY1" fmla="*/ 94748 h 95763"/>
                <a:gd name="connsiteX2" fmla="*/ 65349 w 94387"/>
                <a:gd name="connsiteY2" fmla="*/ 81839 h 95763"/>
                <a:gd name="connsiteX3" fmla="*/ 36666 w 94387"/>
                <a:gd name="connsiteY3" fmla="*/ 95764 h 95763"/>
                <a:gd name="connsiteX4" fmla="*/ 0 w 94387"/>
                <a:gd name="connsiteY4" fmla="*/ 55352 h 95763"/>
                <a:gd name="connsiteX5" fmla="*/ 0 w 94387"/>
                <a:gd name="connsiteY5" fmla="*/ 0 h 95763"/>
                <a:gd name="connsiteX6" fmla="*/ 28861 w 94387"/>
                <a:gd name="connsiteY6" fmla="*/ 0 h 95763"/>
                <a:gd name="connsiteX7" fmla="*/ 28861 w 94387"/>
                <a:gd name="connsiteY7" fmla="*/ 51448 h 95763"/>
                <a:gd name="connsiteX8" fmla="*/ 47022 w 94387"/>
                <a:gd name="connsiteY8" fmla="*/ 71482 h 95763"/>
                <a:gd name="connsiteX9" fmla="*/ 65367 w 94387"/>
                <a:gd name="connsiteY9" fmla="*/ 51448 h 95763"/>
                <a:gd name="connsiteX10" fmla="*/ 65367 w 94387"/>
                <a:gd name="connsiteY10" fmla="*/ 0 h 95763"/>
                <a:gd name="connsiteX11" fmla="*/ 94387 w 94387"/>
                <a:gd name="connsiteY11" fmla="*/ 0 h 95763"/>
                <a:gd name="connsiteX12" fmla="*/ 94387 w 94387"/>
                <a:gd name="connsiteY12" fmla="*/ 94729 h 95763"/>
                <a:gd name="connsiteX13" fmla="*/ 94369 w 94387"/>
                <a:gd name="connsiteY13" fmla="*/ 94748 h 957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94387" h="95763">
                  <a:moveTo>
                    <a:pt x="94369" y="94748"/>
                  </a:moveTo>
                  <a:lnTo>
                    <a:pt x="65349" y="94748"/>
                  </a:lnTo>
                  <a:lnTo>
                    <a:pt x="65349" y="81839"/>
                  </a:lnTo>
                  <a:cubicBezTo>
                    <a:pt x="59570" y="89986"/>
                    <a:pt x="49398" y="95764"/>
                    <a:pt x="36666" y="95764"/>
                  </a:cubicBezTo>
                  <a:cubicBezTo>
                    <a:pt x="14758" y="95764"/>
                    <a:pt x="0" y="80644"/>
                    <a:pt x="0" y="55352"/>
                  </a:cubicBezTo>
                  <a:lnTo>
                    <a:pt x="0" y="0"/>
                  </a:lnTo>
                  <a:lnTo>
                    <a:pt x="28861" y="0"/>
                  </a:lnTo>
                  <a:lnTo>
                    <a:pt x="28861" y="51448"/>
                  </a:lnTo>
                  <a:cubicBezTo>
                    <a:pt x="28861" y="64357"/>
                    <a:pt x="36170" y="71482"/>
                    <a:pt x="47022" y="71482"/>
                  </a:cubicBezTo>
                  <a:cubicBezTo>
                    <a:pt x="57881" y="71482"/>
                    <a:pt x="65367" y="64357"/>
                    <a:pt x="65367" y="51448"/>
                  </a:cubicBezTo>
                  <a:lnTo>
                    <a:pt x="65367" y="0"/>
                  </a:lnTo>
                  <a:lnTo>
                    <a:pt x="94387" y="0"/>
                  </a:lnTo>
                  <a:lnTo>
                    <a:pt x="94387" y="94729"/>
                  </a:lnTo>
                  <a:lnTo>
                    <a:pt x="94369" y="94748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15" name="Free-form: Shape 18">
              <a:extLst>
                <a:ext uri="{FF2B5EF4-FFF2-40B4-BE49-F238E27FC236}">
                  <a16:creationId xmlns:a16="http://schemas.microsoft.com/office/drawing/2014/main" id="{53B87B95-1C88-707E-AFA6-16AF250ACDD5}"/>
                </a:ext>
              </a:extLst>
            </p:cNvPr>
            <p:cNvSpPr/>
            <p:nvPr/>
          </p:nvSpPr>
          <p:spPr>
            <a:xfrm>
              <a:off x="11408987" y="547714"/>
              <a:ext cx="85326" cy="122750"/>
            </a:xfrm>
            <a:custGeom>
              <a:avLst/>
              <a:gdLst>
                <a:gd name="connsiteX0" fmla="*/ 337 w 85326"/>
                <a:gd name="connsiteY0" fmla="*/ 101777 h 122750"/>
                <a:gd name="connsiteX1" fmla="*/ 31490 w 85326"/>
                <a:gd name="connsiteY1" fmla="*/ 71462 h 122750"/>
                <a:gd name="connsiteX2" fmla="*/ 53835 w 85326"/>
                <a:gd name="connsiteY2" fmla="*/ 37084 h 122750"/>
                <a:gd name="connsiteX3" fmla="*/ 41307 w 85326"/>
                <a:gd name="connsiteY3" fmla="*/ 24377 h 122750"/>
                <a:gd name="connsiteX4" fmla="*/ 27940 w 85326"/>
                <a:gd name="connsiteY4" fmla="*/ 42507 h 122750"/>
                <a:gd name="connsiteX5" fmla="*/ 0 w 85326"/>
                <a:gd name="connsiteY5" fmla="*/ 42507 h 122750"/>
                <a:gd name="connsiteX6" fmla="*/ 42660 w 85326"/>
                <a:gd name="connsiteY6" fmla="*/ 0 h 122750"/>
                <a:gd name="connsiteX7" fmla="*/ 83294 w 85326"/>
                <a:gd name="connsiteY7" fmla="*/ 35730 h 122750"/>
                <a:gd name="connsiteX8" fmla="*/ 56884 w 85326"/>
                <a:gd name="connsiteY8" fmla="*/ 81781 h 122750"/>
                <a:gd name="connsiteX9" fmla="*/ 39275 w 85326"/>
                <a:gd name="connsiteY9" fmla="*/ 99205 h 122750"/>
                <a:gd name="connsiteX10" fmla="*/ 85326 w 85326"/>
                <a:gd name="connsiteY10" fmla="*/ 99205 h 122750"/>
                <a:gd name="connsiteX11" fmla="*/ 85326 w 85326"/>
                <a:gd name="connsiteY11" fmla="*/ 122751 h 122750"/>
                <a:gd name="connsiteX12" fmla="*/ 337 w 85326"/>
                <a:gd name="connsiteY12" fmla="*/ 122751 h 122750"/>
                <a:gd name="connsiteX13" fmla="*/ 337 w 85326"/>
                <a:gd name="connsiteY13" fmla="*/ 101758 h 122750"/>
                <a:gd name="connsiteX14" fmla="*/ 337 w 85326"/>
                <a:gd name="connsiteY14" fmla="*/ 101777 h 122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85326" h="122750">
                  <a:moveTo>
                    <a:pt x="337" y="101777"/>
                  </a:moveTo>
                  <a:lnTo>
                    <a:pt x="31490" y="71462"/>
                  </a:lnTo>
                  <a:cubicBezTo>
                    <a:pt x="48235" y="55028"/>
                    <a:pt x="53835" y="46906"/>
                    <a:pt x="53835" y="37084"/>
                  </a:cubicBezTo>
                  <a:cubicBezTo>
                    <a:pt x="53835" y="29299"/>
                    <a:pt x="49931" y="24377"/>
                    <a:pt x="41307" y="24377"/>
                  </a:cubicBezTo>
                  <a:cubicBezTo>
                    <a:pt x="33180" y="24377"/>
                    <a:pt x="28283" y="30809"/>
                    <a:pt x="27940" y="42507"/>
                  </a:cubicBezTo>
                  <a:lnTo>
                    <a:pt x="0" y="42507"/>
                  </a:lnTo>
                  <a:cubicBezTo>
                    <a:pt x="515" y="12865"/>
                    <a:pt x="19818" y="0"/>
                    <a:pt x="42660" y="0"/>
                  </a:cubicBezTo>
                  <a:cubicBezTo>
                    <a:pt x="70766" y="0"/>
                    <a:pt x="83294" y="16434"/>
                    <a:pt x="83294" y="35730"/>
                  </a:cubicBezTo>
                  <a:cubicBezTo>
                    <a:pt x="83294" y="50971"/>
                    <a:pt x="76860" y="62318"/>
                    <a:pt x="56884" y="81781"/>
                  </a:cubicBezTo>
                  <a:lnTo>
                    <a:pt x="39275" y="99205"/>
                  </a:lnTo>
                  <a:lnTo>
                    <a:pt x="85326" y="99205"/>
                  </a:lnTo>
                  <a:lnTo>
                    <a:pt x="85326" y="122751"/>
                  </a:lnTo>
                  <a:lnTo>
                    <a:pt x="337" y="122751"/>
                  </a:lnTo>
                  <a:lnTo>
                    <a:pt x="337" y="101758"/>
                  </a:lnTo>
                  <a:lnTo>
                    <a:pt x="337" y="101777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16" name="Free-form: Shape 19">
              <a:extLst>
                <a:ext uri="{FF2B5EF4-FFF2-40B4-BE49-F238E27FC236}">
                  <a16:creationId xmlns:a16="http://schemas.microsoft.com/office/drawing/2014/main" id="{44BA1ACC-4FC7-E33C-2556-97FA3FF715D3}"/>
                </a:ext>
              </a:extLst>
            </p:cNvPr>
            <p:cNvSpPr/>
            <p:nvPr/>
          </p:nvSpPr>
          <p:spPr>
            <a:xfrm>
              <a:off x="11510226" y="547018"/>
              <a:ext cx="95162" cy="124363"/>
            </a:xfrm>
            <a:custGeom>
              <a:avLst/>
              <a:gdLst>
                <a:gd name="connsiteX0" fmla="*/ 47581 w 95162"/>
                <a:gd name="connsiteY0" fmla="*/ 0 h 124363"/>
                <a:gd name="connsiteX1" fmla="*/ 95163 w 95162"/>
                <a:gd name="connsiteY1" fmla="*/ 62019 h 124363"/>
                <a:gd name="connsiteX2" fmla="*/ 47581 w 95162"/>
                <a:gd name="connsiteY2" fmla="*/ 124364 h 124363"/>
                <a:gd name="connsiteX3" fmla="*/ 0 w 95162"/>
                <a:gd name="connsiteY3" fmla="*/ 62019 h 124363"/>
                <a:gd name="connsiteX4" fmla="*/ 47581 w 95162"/>
                <a:gd name="connsiteY4" fmla="*/ 0 h 124363"/>
                <a:gd name="connsiteX5" fmla="*/ 47581 w 95162"/>
                <a:gd name="connsiteY5" fmla="*/ 26809 h 124363"/>
                <a:gd name="connsiteX6" fmla="*/ 28442 w 95162"/>
                <a:gd name="connsiteY6" fmla="*/ 62001 h 124363"/>
                <a:gd name="connsiteX7" fmla="*/ 47581 w 95162"/>
                <a:gd name="connsiteY7" fmla="*/ 97535 h 124363"/>
                <a:gd name="connsiteX8" fmla="*/ 66721 w 95162"/>
                <a:gd name="connsiteY8" fmla="*/ 62001 h 124363"/>
                <a:gd name="connsiteX9" fmla="*/ 47581 w 95162"/>
                <a:gd name="connsiteY9" fmla="*/ 26809 h 124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95162" h="124363">
                  <a:moveTo>
                    <a:pt x="47581" y="0"/>
                  </a:moveTo>
                  <a:cubicBezTo>
                    <a:pt x="82798" y="0"/>
                    <a:pt x="95163" y="26149"/>
                    <a:pt x="95163" y="62019"/>
                  </a:cubicBezTo>
                  <a:cubicBezTo>
                    <a:pt x="95163" y="97891"/>
                    <a:pt x="82798" y="124364"/>
                    <a:pt x="47581" y="124364"/>
                  </a:cubicBezTo>
                  <a:cubicBezTo>
                    <a:pt x="12372" y="124364"/>
                    <a:pt x="0" y="98215"/>
                    <a:pt x="0" y="62019"/>
                  </a:cubicBezTo>
                  <a:cubicBezTo>
                    <a:pt x="0" y="25832"/>
                    <a:pt x="12364" y="0"/>
                    <a:pt x="47581" y="0"/>
                  </a:cubicBezTo>
                  <a:close/>
                  <a:moveTo>
                    <a:pt x="47581" y="26809"/>
                  </a:moveTo>
                  <a:cubicBezTo>
                    <a:pt x="30494" y="26809"/>
                    <a:pt x="28442" y="43243"/>
                    <a:pt x="28442" y="62001"/>
                  </a:cubicBezTo>
                  <a:cubicBezTo>
                    <a:pt x="28442" y="80764"/>
                    <a:pt x="30474" y="97535"/>
                    <a:pt x="47581" y="97535"/>
                  </a:cubicBezTo>
                  <a:cubicBezTo>
                    <a:pt x="64689" y="97535"/>
                    <a:pt x="66721" y="81445"/>
                    <a:pt x="66721" y="62001"/>
                  </a:cubicBezTo>
                  <a:cubicBezTo>
                    <a:pt x="66721" y="42563"/>
                    <a:pt x="64689" y="26809"/>
                    <a:pt x="47581" y="26809"/>
                  </a:cubicBez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17" name="Free-form: Shape 20">
              <a:extLst>
                <a:ext uri="{FF2B5EF4-FFF2-40B4-BE49-F238E27FC236}">
                  <a16:creationId xmlns:a16="http://schemas.microsoft.com/office/drawing/2014/main" id="{4C6CBC4C-0114-5E1E-D270-8A0D94D7C92E}"/>
                </a:ext>
              </a:extLst>
            </p:cNvPr>
            <p:cNvSpPr/>
            <p:nvPr/>
          </p:nvSpPr>
          <p:spPr>
            <a:xfrm>
              <a:off x="11621287" y="547714"/>
              <a:ext cx="85326" cy="122750"/>
            </a:xfrm>
            <a:custGeom>
              <a:avLst/>
              <a:gdLst>
                <a:gd name="connsiteX0" fmla="*/ 337 w 85326"/>
                <a:gd name="connsiteY0" fmla="*/ 101777 h 122750"/>
                <a:gd name="connsiteX1" fmla="*/ 31489 w 85326"/>
                <a:gd name="connsiteY1" fmla="*/ 71462 h 122750"/>
                <a:gd name="connsiteX2" fmla="*/ 53834 w 85326"/>
                <a:gd name="connsiteY2" fmla="*/ 37084 h 122750"/>
                <a:gd name="connsiteX3" fmla="*/ 41307 w 85326"/>
                <a:gd name="connsiteY3" fmla="*/ 24377 h 122750"/>
                <a:gd name="connsiteX4" fmla="*/ 27940 w 85326"/>
                <a:gd name="connsiteY4" fmla="*/ 42507 h 122750"/>
                <a:gd name="connsiteX5" fmla="*/ 0 w 85326"/>
                <a:gd name="connsiteY5" fmla="*/ 42507 h 122750"/>
                <a:gd name="connsiteX6" fmla="*/ 42658 w 85326"/>
                <a:gd name="connsiteY6" fmla="*/ 0 h 122750"/>
                <a:gd name="connsiteX7" fmla="*/ 83293 w 85326"/>
                <a:gd name="connsiteY7" fmla="*/ 35730 h 122750"/>
                <a:gd name="connsiteX8" fmla="*/ 56884 w 85326"/>
                <a:gd name="connsiteY8" fmla="*/ 81781 h 122750"/>
                <a:gd name="connsiteX9" fmla="*/ 39274 w 85326"/>
                <a:gd name="connsiteY9" fmla="*/ 99205 h 122750"/>
                <a:gd name="connsiteX10" fmla="*/ 85326 w 85326"/>
                <a:gd name="connsiteY10" fmla="*/ 99205 h 122750"/>
                <a:gd name="connsiteX11" fmla="*/ 85326 w 85326"/>
                <a:gd name="connsiteY11" fmla="*/ 122751 h 122750"/>
                <a:gd name="connsiteX12" fmla="*/ 337 w 85326"/>
                <a:gd name="connsiteY12" fmla="*/ 122751 h 122750"/>
                <a:gd name="connsiteX13" fmla="*/ 337 w 85326"/>
                <a:gd name="connsiteY13" fmla="*/ 101758 h 122750"/>
                <a:gd name="connsiteX14" fmla="*/ 337 w 85326"/>
                <a:gd name="connsiteY14" fmla="*/ 101777 h 122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85326" h="122750">
                  <a:moveTo>
                    <a:pt x="337" y="101777"/>
                  </a:moveTo>
                  <a:lnTo>
                    <a:pt x="31489" y="71462"/>
                  </a:lnTo>
                  <a:cubicBezTo>
                    <a:pt x="48260" y="55028"/>
                    <a:pt x="53834" y="46906"/>
                    <a:pt x="53834" y="37084"/>
                  </a:cubicBezTo>
                  <a:cubicBezTo>
                    <a:pt x="53834" y="29299"/>
                    <a:pt x="49931" y="24377"/>
                    <a:pt x="41307" y="24377"/>
                  </a:cubicBezTo>
                  <a:cubicBezTo>
                    <a:pt x="33178" y="24377"/>
                    <a:pt x="28283" y="30809"/>
                    <a:pt x="27940" y="42507"/>
                  </a:cubicBezTo>
                  <a:lnTo>
                    <a:pt x="0" y="42507"/>
                  </a:lnTo>
                  <a:cubicBezTo>
                    <a:pt x="495" y="12865"/>
                    <a:pt x="19818" y="0"/>
                    <a:pt x="42658" y="0"/>
                  </a:cubicBezTo>
                  <a:cubicBezTo>
                    <a:pt x="70764" y="0"/>
                    <a:pt x="83293" y="16434"/>
                    <a:pt x="83293" y="35730"/>
                  </a:cubicBezTo>
                  <a:cubicBezTo>
                    <a:pt x="83293" y="50971"/>
                    <a:pt x="76860" y="62318"/>
                    <a:pt x="56884" y="81781"/>
                  </a:cubicBezTo>
                  <a:lnTo>
                    <a:pt x="39274" y="99205"/>
                  </a:lnTo>
                  <a:lnTo>
                    <a:pt x="85326" y="99205"/>
                  </a:lnTo>
                  <a:lnTo>
                    <a:pt x="85326" y="122751"/>
                  </a:lnTo>
                  <a:lnTo>
                    <a:pt x="337" y="122751"/>
                  </a:lnTo>
                  <a:lnTo>
                    <a:pt x="337" y="101758"/>
                  </a:lnTo>
                  <a:lnTo>
                    <a:pt x="337" y="101777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18" name="Free-form: Shape 21">
              <a:extLst>
                <a:ext uri="{FF2B5EF4-FFF2-40B4-BE49-F238E27FC236}">
                  <a16:creationId xmlns:a16="http://schemas.microsoft.com/office/drawing/2014/main" id="{838B6974-DF07-D4CE-3111-3A7EDD7EDF94}"/>
                </a:ext>
              </a:extLst>
            </p:cNvPr>
            <p:cNvSpPr/>
            <p:nvPr/>
          </p:nvSpPr>
          <p:spPr>
            <a:xfrm>
              <a:off x="11722346" y="548071"/>
              <a:ext cx="87712" cy="123767"/>
            </a:xfrm>
            <a:custGeom>
              <a:avLst/>
              <a:gdLst>
                <a:gd name="connsiteX0" fmla="*/ 44196 w 87712"/>
                <a:gd name="connsiteY0" fmla="*/ 123768 h 123767"/>
                <a:gd name="connsiteX1" fmla="*/ 0 w 87712"/>
                <a:gd name="connsiteY1" fmla="*/ 81446 h 123767"/>
                <a:gd name="connsiteX2" fmla="*/ 13724 w 87712"/>
                <a:gd name="connsiteY2" fmla="*/ 42844 h 123767"/>
                <a:gd name="connsiteX3" fmla="*/ 42686 w 87712"/>
                <a:gd name="connsiteY3" fmla="*/ 0 h 123767"/>
                <a:gd name="connsiteX4" fmla="*/ 74353 w 87712"/>
                <a:gd name="connsiteY4" fmla="*/ 0 h 123767"/>
                <a:gd name="connsiteX5" fmla="*/ 43022 w 87712"/>
                <a:gd name="connsiteY5" fmla="*/ 44356 h 123767"/>
                <a:gd name="connsiteX6" fmla="*/ 51149 w 87712"/>
                <a:gd name="connsiteY6" fmla="*/ 43524 h 123767"/>
                <a:gd name="connsiteX7" fmla="*/ 87712 w 87712"/>
                <a:gd name="connsiteY7" fmla="*/ 82118 h 123767"/>
                <a:gd name="connsiteX8" fmla="*/ 44196 w 87712"/>
                <a:gd name="connsiteY8" fmla="*/ 123768 h 123767"/>
                <a:gd name="connsiteX9" fmla="*/ 27090 w 87712"/>
                <a:gd name="connsiteY9" fmla="*/ 82278 h 123767"/>
                <a:gd name="connsiteX10" fmla="*/ 44196 w 87712"/>
                <a:gd name="connsiteY10" fmla="*/ 99549 h 123767"/>
                <a:gd name="connsiteX11" fmla="*/ 60967 w 87712"/>
                <a:gd name="connsiteY11" fmla="*/ 82278 h 123767"/>
                <a:gd name="connsiteX12" fmla="*/ 44196 w 87712"/>
                <a:gd name="connsiteY12" fmla="*/ 65171 h 123767"/>
                <a:gd name="connsiteX13" fmla="*/ 27090 w 87712"/>
                <a:gd name="connsiteY13" fmla="*/ 82278 h 1237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87712" h="123767">
                  <a:moveTo>
                    <a:pt x="44196" y="123768"/>
                  </a:moveTo>
                  <a:cubicBezTo>
                    <a:pt x="17947" y="123768"/>
                    <a:pt x="0" y="106337"/>
                    <a:pt x="0" y="81446"/>
                  </a:cubicBezTo>
                  <a:cubicBezTo>
                    <a:pt x="0" y="69412"/>
                    <a:pt x="3907" y="57227"/>
                    <a:pt x="13724" y="42844"/>
                  </a:cubicBezTo>
                  <a:lnTo>
                    <a:pt x="42686" y="0"/>
                  </a:lnTo>
                  <a:lnTo>
                    <a:pt x="74353" y="0"/>
                  </a:lnTo>
                  <a:lnTo>
                    <a:pt x="43022" y="44356"/>
                  </a:lnTo>
                  <a:cubicBezTo>
                    <a:pt x="45728" y="43861"/>
                    <a:pt x="48439" y="43524"/>
                    <a:pt x="51149" y="43524"/>
                  </a:cubicBezTo>
                  <a:cubicBezTo>
                    <a:pt x="72143" y="43524"/>
                    <a:pt x="87712" y="57740"/>
                    <a:pt x="87712" y="82118"/>
                  </a:cubicBezTo>
                  <a:cubicBezTo>
                    <a:pt x="87712" y="106502"/>
                    <a:pt x="68910" y="123768"/>
                    <a:pt x="44196" y="123768"/>
                  </a:cubicBezTo>
                  <a:close/>
                  <a:moveTo>
                    <a:pt x="27090" y="82278"/>
                  </a:moveTo>
                  <a:cubicBezTo>
                    <a:pt x="27090" y="92774"/>
                    <a:pt x="33681" y="99549"/>
                    <a:pt x="44196" y="99549"/>
                  </a:cubicBezTo>
                  <a:cubicBezTo>
                    <a:pt x="54712" y="99549"/>
                    <a:pt x="60967" y="92774"/>
                    <a:pt x="60967" y="82278"/>
                  </a:cubicBezTo>
                  <a:cubicBezTo>
                    <a:pt x="60967" y="71780"/>
                    <a:pt x="54535" y="65171"/>
                    <a:pt x="44196" y="65171"/>
                  </a:cubicBezTo>
                  <a:cubicBezTo>
                    <a:pt x="33858" y="65171"/>
                    <a:pt x="27090" y="71946"/>
                    <a:pt x="27090" y="82278"/>
                  </a:cubicBez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19" name="Free-form: Shape 22">
              <a:extLst>
                <a:ext uri="{FF2B5EF4-FFF2-40B4-BE49-F238E27FC236}">
                  <a16:creationId xmlns:a16="http://schemas.microsoft.com/office/drawing/2014/main" id="{E73BB1A0-B54A-372C-7412-397703F12932}"/>
                </a:ext>
              </a:extLst>
            </p:cNvPr>
            <p:cNvSpPr/>
            <p:nvPr/>
          </p:nvSpPr>
          <p:spPr>
            <a:xfrm>
              <a:off x="10833011" y="332467"/>
              <a:ext cx="107651" cy="108190"/>
            </a:xfrm>
            <a:custGeom>
              <a:avLst/>
              <a:gdLst>
                <a:gd name="connsiteX0" fmla="*/ 85884 w 107651"/>
                <a:gd name="connsiteY0" fmla="*/ 108171 h 108190"/>
                <a:gd name="connsiteX1" fmla="*/ 0 w 107651"/>
                <a:gd name="connsiteY1" fmla="*/ 21690 h 108190"/>
                <a:gd name="connsiteX2" fmla="*/ 21850 w 107651"/>
                <a:gd name="connsiteY2" fmla="*/ 0 h 108190"/>
                <a:gd name="connsiteX3" fmla="*/ 107651 w 107651"/>
                <a:gd name="connsiteY3" fmla="*/ 86423 h 108190"/>
                <a:gd name="connsiteX4" fmla="*/ 85884 w 107651"/>
                <a:gd name="connsiteY4" fmla="*/ 108191 h 108190"/>
                <a:gd name="connsiteX5" fmla="*/ 85884 w 107651"/>
                <a:gd name="connsiteY5" fmla="*/ 108171 h 1081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7651" h="108190">
                  <a:moveTo>
                    <a:pt x="85884" y="108171"/>
                  </a:moveTo>
                  <a:lnTo>
                    <a:pt x="0" y="21690"/>
                  </a:lnTo>
                  <a:lnTo>
                    <a:pt x="21850" y="0"/>
                  </a:lnTo>
                  <a:lnTo>
                    <a:pt x="107651" y="86423"/>
                  </a:lnTo>
                  <a:cubicBezTo>
                    <a:pt x="99670" y="92754"/>
                    <a:pt x="92335" y="100044"/>
                    <a:pt x="85884" y="108191"/>
                  </a:cubicBezTo>
                  <a:lnTo>
                    <a:pt x="85884" y="108171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20" name="Free-form: Shape 23">
              <a:extLst>
                <a:ext uri="{FF2B5EF4-FFF2-40B4-BE49-F238E27FC236}">
                  <a16:creationId xmlns:a16="http://schemas.microsoft.com/office/drawing/2014/main" id="{E53C4352-A5D7-A65D-82F0-2C2272A0D62C}"/>
                </a:ext>
              </a:extLst>
            </p:cNvPr>
            <p:cNvSpPr/>
            <p:nvPr/>
          </p:nvSpPr>
          <p:spPr>
            <a:xfrm>
              <a:off x="10913136" y="282097"/>
              <a:ext cx="74651" cy="124263"/>
            </a:xfrm>
            <a:custGeom>
              <a:avLst/>
              <a:gdLst>
                <a:gd name="connsiteX0" fmla="*/ 46172 w 74651"/>
                <a:gd name="connsiteY0" fmla="*/ 124263 h 124263"/>
                <a:gd name="connsiteX1" fmla="*/ 0 w 74651"/>
                <a:gd name="connsiteY1" fmla="*/ 11689 h 124263"/>
                <a:gd name="connsiteX2" fmla="*/ 28506 w 74651"/>
                <a:gd name="connsiteY2" fmla="*/ 0 h 124263"/>
                <a:gd name="connsiteX3" fmla="*/ 74652 w 74651"/>
                <a:gd name="connsiteY3" fmla="*/ 112534 h 124263"/>
                <a:gd name="connsiteX4" fmla="*/ 46172 w 74651"/>
                <a:gd name="connsiteY4" fmla="*/ 124243 h 124263"/>
                <a:gd name="connsiteX5" fmla="*/ 46172 w 74651"/>
                <a:gd name="connsiteY5" fmla="*/ 124263 h 124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4651" h="124263">
                  <a:moveTo>
                    <a:pt x="46172" y="124263"/>
                  </a:moveTo>
                  <a:lnTo>
                    <a:pt x="0" y="11689"/>
                  </a:lnTo>
                  <a:lnTo>
                    <a:pt x="28506" y="0"/>
                  </a:lnTo>
                  <a:lnTo>
                    <a:pt x="74652" y="112534"/>
                  </a:lnTo>
                  <a:cubicBezTo>
                    <a:pt x="64752" y="115360"/>
                    <a:pt x="55176" y="119266"/>
                    <a:pt x="46172" y="124243"/>
                  </a:cubicBezTo>
                  <a:lnTo>
                    <a:pt x="46172" y="124263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21" name="Free-form: Shape 24">
              <a:extLst>
                <a:ext uri="{FF2B5EF4-FFF2-40B4-BE49-F238E27FC236}">
                  <a16:creationId xmlns:a16="http://schemas.microsoft.com/office/drawing/2014/main" id="{611E05FD-237E-1842-BE54-3FB74DB29604}"/>
                </a:ext>
              </a:extLst>
            </p:cNvPr>
            <p:cNvSpPr/>
            <p:nvPr/>
          </p:nvSpPr>
          <p:spPr>
            <a:xfrm>
              <a:off x="11009858" y="268691"/>
              <a:ext cx="31210" cy="121575"/>
            </a:xfrm>
            <a:custGeom>
              <a:avLst/>
              <a:gdLst>
                <a:gd name="connsiteX0" fmla="*/ 0 w 31210"/>
                <a:gd name="connsiteY0" fmla="*/ 121576 h 121575"/>
                <a:gd name="connsiteX1" fmla="*/ 420 w 31210"/>
                <a:gd name="connsiteY1" fmla="*/ 0 h 121575"/>
                <a:gd name="connsiteX2" fmla="*/ 31210 w 31210"/>
                <a:gd name="connsiteY2" fmla="*/ 101 h 121575"/>
                <a:gd name="connsiteX3" fmla="*/ 30791 w 31210"/>
                <a:gd name="connsiteY3" fmla="*/ 121475 h 121575"/>
                <a:gd name="connsiteX4" fmla="*/ 0 w 31210"/>
                <a:gd name="connsiteY4" fmla="*/ 121558 h 121575"/>
                <a:gd name="connsiteX5" fmla="*/ 0 w 31210"/>
                <a:gd name="connsiteY5" fmla="*/ 121576 h 121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1210" h="121575">
                  <a:moveTo>
                    <a:pt x="0" y="121576"/>
                  </a:moveTo>
                  <a:lnTo>
                    <a:pt x="420" y="0"/>
                  </a:lnTo>
                  <a:lnTo>
                    <a:pt x="31210" y="101"/>
                  </a:lnTo>
                  <a:lnTo>
                    <a:pt x="30791" y="121475"/>
                  </a:lnTo>
                  <a:cubicBezTo>
                    <a:pt x="20454" y="120262"/>
                    <a:pt x="10142" y="120402"/>
                    <a:pt x="0" y="121558"/>
                  </a:cubicBezTo>
                  <a:lnTo>
                    <a:pt x="0" y="121576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22" name="Free-form: Shape 25">
              <a:extLst>
                <a:ext uri="{FF2B5EF4-FFF2-40B4-BE49-F238E27FC236}">
                  <a16:creationId xmlns:a16="http://schemas.microsoft.com/office/drawing/2014/main" id="{9B433DD6-9ABD-9690-D75E-A160777CE687}"/>
                </a:ext>
              </a:extLst>
            </p:cNvPr>
            <p:cNvSpPr/>
            <p:nvPr/>
          </p:nvSpPr>
          <p:spPr>
            <a:xfrm>
              <a:off x="11062758" y="282695"/>
              <a:ext cx="75285" cy="123944"/>
            </a:xfrm>
            <a:custGeom>
              <a:avLst/>
              <a:gdLst>
                <a:gd name="connsiteX0" fmla="*/ 14580 w 75285"/>
                <a:gd name="connsiteY0" fmla="*/ 117113 h 123944"/>
                <a:gd name="connsiteX1" fmla="*/ 0 w 75285"/>
                <a:gd name="connsiteY1" fmla="*/ 112052 h 123944"/>
                <a:gd name="connsiteX2" fmla="*/ 46864 w 75285"/>
                <a:gd name="connsiteY2" fmla="*/ 0 h 123944"/>
                <a:gd name="connsiteX3" fmla="*/ 75285 w 75285"/>
                <a:gd name="connsiteY3" fmla="*/ 11887 h 123944"/>
                <a:gd name="connsiteX4" fmla="*/ 28423 w 75285"/>
                <a:gd name="connsiteY4" fmla="*/ 123944 h 123944"/>
                <a:gd name="connsiteX5" fmla="*/ 14580 w 75285"/>
                <a:gd name="connsiteY5" fmla="*/ 117113 h 1239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5285" h="123944">
                  <a:moveTo>
                    <a:pt x="14580" y="117113"/>
                  </a:moveTo>
                  <a:cubicBezTo>
                    <a:pt x="9760" y="115099"/>
                    <a:pt x="4904" y="113486"/>
                    <a:pt x="0" y="112052"/>
                  </a:cubicBezTo>
                  <a:lnTo>
                    <a:pt x="46864" y="0"/>
                  </a:lnTo>
                  <a:lnTo>
                    <a:pt x="75285" y="11887"/>
                  </a:lnTo>
                  <a:lnTo>
                    <a:pt x="28423" y="123944"/>
                  </a:lnTo>
                  <a:cubicBezTo>
                    <a:pt x="23978" y="121457"/>
                    <a:pt x="19399" y="119126"/>
                    <a:pt x="14580" y="117113"/>
                  </a:cubicBez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23" name="Free-form: Shape 26">
              <a:extLst>
                <a:ext uri="{FF2B5EF4-FFF2-40B4-BE49-F238E27FC236}">
                  <a16:creationId xmlns:a16="http://schemas.microsoft.com/office/drawing/2014/main" id="{8EB41236-7179-74AF-76EE-1FE2EF84F5D0}"/>
                </a:ext>
              </a:extLst>
            </p:cNvPr>
            <p:cNvSpPr/>
            <p:nvPr/>
          </p:nvSpPr>
          <p:spPr>
            <a:xfrm>
              <a:off x="11109944" y="333639"/>
              <a:ext cx="107829" cy="107519"/>
            </a:xfrm>
            <a:custGeom>
              <a:avLst/>
              <a:gdLst>
                <a:gd name="connsiteX0" fmla="*/ 0 w 107829"/>
                <a:gd name="connsiteY0" fmla="*/ 85529 h 107519"/>
                <a:gd name="connsiteX1" fmla="*/ 86125 w 107829"/>
                <a:gd name="connsiteY1" fmla="*/ 0 h 107519"/>
                <a:gd name="connsiteX2" fmla="*/ 107830 w 107829"/>
                <a:gd name="connsiteY2" fmla="*/ 21852 h 107519"/>
                <a:gd name="connsiteX3" fmla="*/ 21570 w 107829"/>
                <a:gd name="connsiteY3" fmla="*/ 107519 h 107519"/>
                <a:gd name="connsiteX4" fmla="*/ 0 w 107829"/>
                <a:gd name="connsiteY4" fmla="*/ 85529 h 1075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7829" h="107519">
                  <a:moveTo>
                    <a:pt x="0" y="85529"/>
                  </a:moveTo>
                  <a:lnTo>
                    <a:pt x="86125" y="0"/>
                  </a:lnTo>
                  <a:lnTo>
                    <a:pt x="107830" y="21852"/>
                  </a:lnTo>
                  <a:lnTo>
                    <a:pt x="21570" y="107519"/>
                  </a:lnTo>
                  <a:cubicBezTo>
                    <a:pt x="15277" y="99493"/>
                    <a:pt x="8127" y="92045"/>
                    <a:pt x="0" y="85529"/>
                  </a:cubicBez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24" name="Free-form: Shape 27">
              <a:extLst>
                <a:ext uri="{FF2B5EF4-FFF2-40B4-BE49-F238E27FC236}">
                  <a16:creationId xmlns:a16="http://schemas.microsoft.com/office/drawing/2014/main" id="{F763B0DF-6CCB-36DF-714A-0BA4441F1BB0}"/>
                </a:ext>
              </a:extLst>
            </p:cNvPr>
            <p:cNvSpPr/>
            <p:nvPr/>
          </p:nvSpPr>
          <p:spPr>
            <a:xfrm>
              <a:off x="11143883" y="413787"/>
              <a:ext cx="124225" cy="74674"/>
            </a:xfrm>
            <a:custGeom>
              <a:avLst/>
              <a:gdLst>
                <a:gd name="connsiteX0" fmla="*/ 0 w 124225"/>
                <a:gd name="connsiteY0" fmla="*/ 46152 h 74674"/>
                <a:gd name="connsiteX1" fmla="*/ 112535 w 124225"/>
                <a:gd name="connsiteY1" fmla="*/ 0 h 74674"/>
                <a:gd name="connsiteX2" fmla="*/ 124226 w 124225"/>
                <a:gd name="connsiteY2" fmla="*/ 28505 h 74674"/>
                <a:gd name="connsiteX3" fmla="*/ 11652 w 124225"/>
                <a:gd name="connsiteY3" fmla="*/ 74675 h 74674"/>
                <a:gd name="connsiteX4" fmla="*/ 0 w 124225"/>
                <a:gd name="connsiteY4" fmla="*/ 46170 h 74674"/>
                <a:gd name="connsiteX5" fmla="*/ 0 w 124225"/>
                <a:gd name="connsiteY5" fmla="*/ 46152 h 74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4225" h="74674">
                  <a:moveTo>
                    <a:pt x="0" y="46152"/>
                  </a:moveTo>
                  <a:lnTo>
                    <a:pt x="112535" y="0"/>
                  </a:lnTo>
                  <a:lnTo>
                    <a:pt x="124226" y="28505"/>
                  </a:lnTo>
                  <a:lnTo>
                    <a:pt x="11652" y="74675"/>
                  </a:lnTo>
                  <a:cubicBezTo>
                    <a:pt x="8865" y="64757"/>
                    <a:pt x="4921" y="55193"/>
                    <a:pt x="0" y="46170"/>
                  </a:cubicBezTo>
                  <a:lnTo>
                    <a:pt x="0" y="46152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25" name="Free-form: Shape 28">
              <a:extLst>
                <a:ext uri="{FF2B5EF4-FFF2-40B4-BE49-F238E27FC236}">
                  <a16:creationId xmlns:a16="http://schemas.microsoft.com/office/drawing/2014/main" id="{40D2FC2A-2190-92C9-4979-6DDA4EC4F58D}"/>
                </a:ext>
              </a:extLst>
            </p:cNvPr>
            <p:cNvSpPr/>
            <p:nvPr/>
          </p:nvSpPr>
          <p:spPr>
            <a:xfrm>
              <a:off x="11159541" y="510926"/>
              <a:ext cx="121990" cy="30790"/>
            </a:xfrm>
            <a:custGeom>
              <a:avLst/>
              <a:gdLst>
                <a:gd name="connsiteX0" fmla="*/ 121971 w 121990"/>
                <a:gd name="connsiteY0" fmla="*/ 0 h 30790"/>
                <a:gd name="connsiteX1" fmla="*/ 121870 w 121990"/>
                <a:gd name="connsiteY1" fmla="*/ 30791 h 30790"/>
                <a:gd name="connsiteX2" fmla="*/ 0 w 121990"/>
                <a:gd name="connsiteY2" fmla="*/ 30791 h 30790"/>
                <a:gd name="connsiteX3" fmla="*/ 217 w 121990"/>
                <a:gd name="connsiteY3" fmla="*/ 0 h 30790"/>
                <a:gd name="connsiteX4" fmla="*/ 121991 w 121990"/>
                <a:gd name="connsiteY4" fmla="*/ 0 h 30790"/>
                <a:gd name="connsiteX5" fmla="*/ 121971 w 121990"/>
                <a:gd name="connsiteY5" fmla="*/ 0 h 307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1990" h="30790">
                  <a:moveTo>
                    <a:pt x="121971" y="0"/>
                  </a:moveTo>
                  <a:lnTo>
                    <a:pt x="121870" y="30791"/>
                  </a:lnTo>
                  <a:lnTo>
                    <a:pt x="0" y="30791"/>
                  </a:lnTo>
                  <a:cubicBezTo>
                    <a:pt x="1252" y="20453"/>
                    <a:pt x="1289" y="10161"/>
                    <a:pt x="217" y="0"/>
                  </a:cubicBezTo>
                  <a:lnTo>
                    <a:pt x="121991" y="0"/>
                  </a:lnTo>
                  <a:lnTo>
                    <a:pt x="121971" y="0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26" name="Free-form: Shape 29">
              <a:extLst>
                <a:ext uri="{FF2B5EF4-FFF2-40B4-BE49-F238E27FC236}">
                  <a16:creationId xmlns:a16="http://schemas.microsoft.com/office/drawing/2014/main" id="{FBF87E81-143A-C526-3E61-29A94130594D}"/>
                </a:ext>
              </a:extLst>
            </p:cNvPr>
            <p:cNvSpPr/>
            <p:nvPr/>
          </p:nvSpPr>
          <p:spPr>
            <a:xfrm>
              <a:off x="10771643" y="412176"/>
              <a:ext cx="495867" cy="366402"/>
            </a:xfrm>
            <a:custGeom>
              <a:avLst/>
              <a:gdLst>
                <a:gd name="connsiteX0" fmla="*/ 10420 w 495867"/>
                <a:gd name="connsiteY0" fmla="*/ 28404 h 366402"/>
                <a:gd name="connsiteX1" fmla="*/ 50272 w 495867"/>
                <a:gd name="connsiteY1" fmla="*/ 45074 h 366402"/>
                <a:gd name="connsiteX2" fmla="*/ 323 w 495867"/>
                <a:gd name="connsiteY2" fmla="*/ 65545 h 366402"/>
                <a:gd name="connsiteX3" fmla="*/ 12007 w 495867"/>
                <a:gd name="connsiteY3" fmla="*/ 94050 h 366402"/>
                <a:gd name="connsiteX4" fmla="*/ 90450 w 495867"/>
                <a:gd name="connsiteY4" fmla="*/ 61882 h 366402"/>
                <a:gd name="connsiteX5" fmla="*/ 131553 w 495867"/>
                <a:gd name="connsiteY5" fmla="*/ 79070 h 366402"/>
                <a:gd name="connsiteX6" fmla="*/ 81603 w 495867"/>
                <a:gd name="connsiteY6" fmla="*/ 99569 h 366402"/>
                <a:gd name="connsiteX7" fmla="*/ 93294 w 495867"/>
                <a:gd name="connsiteY7" fmla="*/ 128048 h 366402"/>
                <a:gd name="connsiteX8" fmla="*/ 171729 w 495867"/>
                <a:gd name="connsiteY8" fmla="*/ 95879 h 366402"/>
                <a:gd name="connsiteX9" fmla="*/ 212897 w 495867"/>
                <a:gd name="connsiteY9" fmla="*/ 113114 h 366402"/>
                <a:gd name="connsiteX10" fmla="*/ 90086 w 495867"/>
                <a:gd name="connsiteY10" fmla="*/ 163481 h 366402"/>
                <a:gd name="connsiteX11" fmla="*/ 11887 w 495867"/>
                <a:gd name="connsiteY11" fmla="*/ 130759 h 366402"/>
                <a:gd name="connsiteX12" fmla="*/ 0 w 495867"/>
                <a:gd name="connsiteY12" fmla="*/ 159183 h 366402"/>
                <a:gd name="connsiteX13" fmla="*/ 49797 w 495867"/>
                <a:gd name="connsiteY13" fmla="*/ 180011 h 366402"/>
                <a:gd name="connsiteX14" fmla="*/ 9842 w 495867"/>
                <a:gd name="connsiteY14" fmla="*/ 196387 h 366402"/>
                <a:gd name="connsiteX15" fmla="*/ 21514 w 495867"/>
                <a:gd name="connsiteY15" fmla="*/ 224887 h 366402"/>
                <a:gd name="connsiteX16" fmla="*/ 61486 w 495867"/>
                <a:gd name="connsiteY16" fmla="*/ 208496 h 366402"/>
                <a:gd name="connsiteX17" fmla="*/ 40653 w 495867"/>
                <a:gd name="connsiteY17" fmla="*/ 258293 h 366402"/>
                <a:gd name="connsiteX18" fmla="*/ 69075 w 495867"/>
                <a:gd name="connsiteY18" fmla="*/ 270180 h 366402"/>
                <a:gd name="connsiteX19" fmla="*/ 101778 w 495867"/>
                <a:gd name="connsiteY19" fmla="*/ 191961 h 366402"/>
                <a:gd name="connsiteX20" fmla="*/ 143009 w 495867"/>
                <a:gd name="connsiteY20" fmla="*/ 175077 h 366402"/>
                <a:gd name="connsiteX21" fmla="*/ 122173 w 495867"/>
                <a:gd name="connsiteY21" fmla="*/ 224867 h 366402"/>
                <a:gd name="connsiteX22" fmla="*/ 150597 w 495867"/>
                <a:gd name="connsiteY22" fmla="*/ 236741 h 366402"/>
                <a:gd name="connsiteX23" fmla="*/ 183300 w 495867"/>
                <a:gd name="connsiteY23" fmla="*/ 158540 h 366402"/>
                <a:gd name="connsiteX24" fmla="*/ 224594 w 495867"/>
                <a:gd name="connsiteY24" fmla="*/ 141593 h 366402"/>
                <a:gd name="connsiteX25" fmla="*/ 173362 w 495867"/>
                <a:gd name="connsiteY25" fmla="*/ 264065 h 366402"/>
                <a:gd name="connsiteX26" fmla="*/ 94927 w 495867"/>
                <a:gd name="connsiteY26" fmla="*/ 296235 h 366402"/>
                <a:gd name="connsiteX27" fmla="*/ 106623 w 495867"/>
                <a:gd name="connsiteY27" fmla="*/ 324733 h 366402"/>
                <a:gd name="connsiteX28" fmla="*/ 156554 w 495867"/>
                <a:gd name="connsiteY28" fmla="*/ 304236 h 366402"/>
                <a:gd name="connsiteX29" fmla="*/ 139884 w 495867"/>
                <a:gd name="connsiteY29" fmla="*/ 344095 h 366402"/>
                <a:gd name="connsiteX30" fmla="*/ 168301 w 495867"/>
                <a:gd name="connsiteY30" fmla="*/ 355982 h 366402"/>
                <a:gd name="connsiteX31" fmla="*/ 184976 w 495867"/>
                <a:gd name="connsiteY31" fmla="*/ 316123 h 366402"/>
                <a:gd name="connsiteX32" fmla="*/ 205449 w 495867"/>
                <a:gd name="connsiteY32" fmla="*/ 366066 h 366402"/>
                <a:gd name="connsiteX33" fmla="*/ 233954 w 495867"/>
                <a:gd name="connsiteY33" fmla="*/ 354388 h 366402"/>
                <a:gd name="connsiteX34" fmla="*/ 201785 w 495867"/>
                <a:gd name="connsiteY34" fmla="*/ 275953 h 366402"/>
                <a:gd name="connsiteX35" fmla="*/ 218975 w 495867"/>
                <a:gd name="connsiteY35" fmla="*/ 234850 h 366402"/>
                <a:gd name="connsiteX36" fmla="*/ 239453 w 495867"/>
                <a:gd name="connsiteY36" fmla="*/ 284780 h 366402"/>
                <a:gd name="connsiteX37" fmla="*/ 267952 w 495867"/>
                <a:gd name="connsiteY37" fmla="*/ 273089 h 366402"/>
                <a:gd name="connsiteX38" fmla="*/ 235789 w 495867"/>
                <a:gd name="connsiteY38" fmla="*/ 194654 h 366402"/>
                <a:gd name="connsiteX39" fmla="*/ 253011 w 495867"/>
                <a:gd name="connsiteY39" fmla="*/ 153481 h 366402"/>
                <a:gd name="connsiteX40" fmla="*/ 303386 w 495867"/>
                <a:gd name="connsiteY40" fmla="*/ 276289 h 366402"/>
                <a:gd name="connsiteX41" fmla="*/ 270656 w 495867"/>
                <a:gd name="connsiteY41" fmla="*/ 354508 h 366402"/>
                <a:gd name="connsiteX42" fmla="*/ 299080 w 495867"/>
                <a:gd name="connsiteY42" fmla="*/ 366403 h 366402"/>
                <a:gd name="connsiteX43" fmla="*/ 319895 w 495867"/>
                <a:gd name="connsiteY43" fmla="*/ 316606 h 366402"/>
                <a:gd name="connsiteX44" fmla="*/ 336285 w 495867"/>
                <a:gd name="connsiteY44" fmla="*/ 356560 h 366402"/>
                <a:gd name="connsiteX45" fmla="*/ 364789 w 495867"/>
                <a:gd name="connsiteY45" fmla="*/ 344875 h 366402"/>
                <a:gd name="connsiteX46" fmla="*/ 348393 w 495867"/>
                <a:gd name="connsiteY46" fmla="*/ 304915 h 366402"/>
                <a:gd name="connsiteX47" fmla="*/ 398190 w 495867"/>
                <a:gd name="connsiteY47" fmla="*/ 325750 h 366402"/>
                <a:gd name="connsiteX48" fmla="*/ 410085 w 495867"/>
                <a:gd name="connsiteY48" fmla="*/ 297326 h 366402"/>
                <a:gd name="connsiteX49" fmla="*/ 331865 w 495867"/>
                <a:gd name="connsiteY49" fmla="*/ 264605 h 366402"/>
                <a:gd name="connsiteX50" fmla="*/ 314954 w 495867"/>
                <a:gd name="connsiteY50" fmla="*/ 223394 h 366402"/>
                <a:gd name="connsiteX51" fmla="*/ 364772 w 495867"/>
                <a:gd name="connsiteY51" fmla="*/ 244228 h 366402"/>
                <a:gd name="connsiteX52" fmla="*/ 376639 w 495867"/>
                <a:gd name="connsiteY52" fmla="*/ 215806 h 366402"/>
                <a:gd name="connsiteX53" fmla="*/ 298445 w 495867"/>
                <a:gd name="connsiteY53" fmla="*/ 183103 h 366402"/>
                <a:gd name="connsiteX54" fmla="*/ 281516 w 495867"/>
                <a:gd name="connsiteY54" fmla="*/ 141815 h 366402"/>
                <a:gd name="connsiteX55" fmla="*/ 403971 w 495867"/>
                <a:gd name="connsiteY55" fmla="*/ 193021 h 366402"/>
                <a:gd name="connsiteX56" fmla="*/ 436133 w 495867"/>
                <a:gd name="connsiteY56" fmla="*/ 271451 h 366402"/>
                <a:gd name="connsiteX57" fmla="*/ 464618 w 495867"/>
                <a:gd name="connsiteY57" fmla="*/ 259780 h 366402"/>
                <a:gd name="connsiteX58" fmla="*/ 444140 w 495867"/>
                <a:gd name="connsiteY58" fmla="*/ 209830 h 366402"/>
                <a:gd name="connsiteX59" fmla="*/ 483994 w 495867"/>
                <a:gd name="connsiteY59" fmla="*/ 226505 h 366402"/>
                <a:gd name="connsiteX60" fmla="*/ 495868 w 495867"/>
                <a:gd name="connsiteY60" fmla="*/ 198101 h 366402"/>
                <a:gd name="connsiteX61" fmla="*/ 22307 w 495867"/>
                <a:gd name="connsiteY61" fmla="*/ 0 h 366402"/>
                <a:gd name="connsiteX62" fmla="*/ 10420 w 495867"/>
                <a:gd name="connsiteY62" fmla="*/ 28404 h 3664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</a:cxnLst>
              <a:rect l="l" t="t" r="r" b="b"/>
              <a:pathLst>
                <a:path w="495867" h="366402">
                  <a:moveTo>
                    <a:pt x="10420" y="28404"/>
                  </a:moveTo>
                  <a:lnTo>
                    <a:pt x="50272" y="45074"/>
                  </a:lnTo>
                  <a:lnTo>
                    <a:pt x="323" y="65545"/>
                  </a:lnTo>
                  <a:lnTo>
                    <a:pt x="12007" y="94050"/>
                  </a:lnTo>
                  <a:lnTo>
                    <a:pt x="90450" y="61882"/>
                  </a:lnTo>
                  <a:lnTo>
                    <a:pt x="131553" y="79070"/>
                  </a:lnTo>
                  <a:lnTo>
                    <a:pt x="81603" y="99569"/>
                  </a:lnTo>
                  <a:lnTo>
                    <a:pt x="93294" y="128048"/>
                  </a:lnTo>
                  <a:lnTo>
                    <a:pt x="171729" y="95879"/>
                  </a:lnTo>
                  <a:lnTo>
                    <a:pt x="212897" y="113114"/>
                  </a:lnTo>
                  <a:lnTo>
                    <a:pt x="90086" y="163481"/>
                  </a:lnTo>
                  <a:lnTo>
                    <a:pt x="11887" y="130759"/>
                  </a:lnTo>
                  <a:lnTo>
                    <a:pt x="0" y="159183"/>
                  </a:lnTo>
                  <a:lnTo>
                    <a:pt x="49797" y="180011"/>
                  </a:lnTo>
                  <a:lnTo>
                    <a:pt x="9842" y="196387"/>
                  </a:lnTo>
                  <a:lnTo>
                    <a:pt x="21514" y="224887"/>
                  </a:lnTo>
                  <a:lnTo>
                    <a:pt x="61486" y="208496"/>
                  </a:lnTo>
                  <a:lnTo>
                    <a:pt x="40653" y="258293"/>
                  </a:lnTo>
                  <a:lnTo>
                    <a:pt x="69075" y="270180"/>
                  </a:lnTo>
                  <a:lnTo>
                    <a:pt x="101778" y="191961"/>
                  </a:lnTo>
                  <a:lnTo>
                    <a:pt x="143009" y="175077"/>
                  </a:lnTo>
                  <a:lnTo>
                    <a:pt x="122173" y="224867"/>
                  </a:lnTo>
                  <a:lnTo>
                    <a:pt x="150597" y="236741"/>
                  </a:lnTo>
                  <a:lnTo>
                    <a:pt x="183300" y="158540"/>
                  </a:lnTo>
                  <a:lnTo>
                    <a:pt x="224594" y="141593"/>
                  </a:lnTo>
                  <a:lnTo>
                    <a:pt x="173362" y="264065"/>
                  </a:lnTo>
                  <a:lnTo>
                    <a:pt x="94927" y="296235"/>
                  </a:lnTo>
                  <a:lnTo>
                    <a:pt x="106623" y="324733"/>
                  </a:lnTo>
                  <a:lnTo>
                    <a:pt x="156554" y="304236"/>
                  </a:lnTo>
                  <a:lnTo>
                    <a:pt x="139884" y="344095"/>
                  </a:lnTo>
                  <a:lnTo>
                    <a:pt x="168301" y="355982"/>
                  </a:lnTo>
                  <a:lnTo>
                    <a:pt x="184976" y="316123"/>
                  </a:lnTo>
                  <a:lnTo>
                    <a:pt x="205449" y="366066"/>
                  </a:lnTo>
                  <a:lnTo>
                    <a:pt x="233954" y="354388"/>
                  </a:lnTo>
                  <a:lnTo>
                    <a:pt x="201785" y="275953"/>
                  </a:lnTo>
                  <a:lnTo>
                    <a:pt x="218975" y="234850"/>
                  </a:lnTo>
                  <a:lnTo>
                    <a:pt x="239453" y="284780"/>
                  </a:lnTo>
                  <a:lnTo>
                    <a:pt x="267952" y="273089"/>
                  </a:lnTo>
                  <a:lnTo>
                    <a:pt x="235789" y="194654"/>
                  </a:lnTo>
                  <a:lnTo>
                    <a:pt x="253011" y="153481"/>
                  </a:lnTo>
                  <a:lnTo>
                    <a:pt x="303386" y="276289"/>
                  </a:lnTo>
                  <a:lnTo>
                    <a:pt x="270656" y="354508"/>
                  </a:lnTo>
                  <a:lnTo>
                    <a:pt x="299080" y="366403"/>
                  </a:lnTo>
                  <a:lnTo>
                    <a:pt x="319895" y="316606"/>
                  </a:lnTo>
                  <a:lnTo>
                    <a:pt x="336285" y="356560"/>
                  </a:lnTo>
                  <a:lnTo>
                    <a:pt x="364789" y="344875"/>
                  </a:lnTo>
                  <a:lnTo>
                    <a:pt x="348393" y="304915"/>
                  </a:lnTo>
                  <a:lnTo>
                    <a:pt x="398190" y="325750"/>
                  </a:lnTo>
                  <a:lnTo>
                    <a:pt x="410085" y="297326"/>
                  </a:lnTo>
                  <a:lnTo>
                    <a:pt x="331865" y="264605"/>
                  </a:lnTo>
                  <a:lnTo>
                    <a:pt x="314954" y="223394"/>
                  </a:lnTo>
                  <a:lnTo>
                    <a:pt x="364772" y="244228"/>
                  </a:lnTo>
                  <a:lnTo>
                    <a:pt x="376639" y="215806"/>
                  </a:lnTo>
                  <a:lnTo>
                    <a:pt x="298445" y="183103"/>
                  </a:lnTo>
                  <a:lnTo>
                    <a:pt x="281516" y="141815"/>
                  </a:lnTo>
                  <a:lnTo>
                    <a:pt x="403971" y="193021"/>
                  </a:lnTo>
                  <a:lnTo>
                    <a:pt x="436133" y="271451"/>
                  </a:lnTo>
                  <a:lnTo>
                    <a:pt x="464618" y="259780"/>
                  </a:lnTo>
                  <a:lnTo>
                    <a:pt x="444140" y="209830"/>
                  </a:lnTo>
                  <a:lnTo>
                    <a:pt x="483994" y="226505"/>
                  </a:lnTo>
                  <a:lnTo>
                    <a:pt x="495868" y="198101"/>
                  </a:lnTo>
                  <a:lnTo>
                    <a:pt x="22307" y="0"/>
                  </a:lnTo>
                  <a:lnTo>
                    <a:pt x="10420" y="28404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</p:grpSp>
      <p:sp>
        <p:nvSpPr>
          <p:cNvPr id="28" name="Free-form: Shape 11">
            <a:extLst>
              <a:ext uri="{FF2B5EF4-FFF2-40B4-BE49-F238E27FC236}">
                <a16:creationId xmlns:a16="http://schemas.microsoft.com/office/drawing/2014/main" id="{8E683D57-ECCF-504A-466C-7C2C58CBAD73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381829" y="763091"/>
            <a:ext cx="5713528" cy="5710328"/>
          </a:xfrm>
          <a:custGeom>
            <a:avLst/>
            <a:gdLst>
              <a:gd name="connsiteX0" fmla="*/ 754778 w 6095833"/>
              <a:gd name="connsiteY0" fmla="*/ 0 h 6092419"/>
              <a:gd name="connsiteX1" fmla="*/ 3813627 w 6095833"/>
              <a:gd name="connsiteY1" fmla="*/ 0 h 6092419"/>
              <a:gd name="connsiteX2" fmla="*/ 4558967 w 6095833"/>
              <a:gd name="connsiteY2" fmla="*/ 745337 h 6092419"/>
              <a:gd name="connsiteX3" fmla="*/ 4558967 w 6095833"/>
              <a:gd name="connsiteY3" fmla="*/ 774351 h 6092419"/>
              <a:gd name="connsiteX4" fmla="*/ 5326622 w 6095833"/>
              <a:gd name="connsiteY4" fmla="*/ 1542002 h 6092419"/>
              <a:gd name="connsiteX5" fmla="*/ 5659757 w 6095833"/>
              <a:gd name="connsiteY5" fmla="*/ 1542002 h 6092419"/>
              <a:gd name="connsiteX6" fmla="*/ 6095833 w 6095833"/>
              <a:gd name="connsiteY6" fmla="*/ 1978069 h 6092419"/>
              <a:gd name="connsiteX7" fmla="*/ 6095833 w 6095833"/>
              <a:gd name="connsiteY7" fmla="*/ 3805427 h 6092419"/>
              <a:gd name="connsiteX8" fmla="*/ 6094044 w 6095833"/>
              <a:gd name="connsiteY8" fmla="*/ 3854488 h 6092419"/>
              <a:gd name="connsiteX9" fmla="*/ 6094044 w 6095833"/>
              <a:gd name="connsiteY9" fmla="*/ 5503455 h 6092419"/>
              <a:gd name="connsiteX10" fmla="*/ 5566245 w 6095833"/>
              <a:gd name="connsiteY10" fmla="*/ 6092419 h 6092419"/>
              <a:gd name="connsiteX11" fmla="*/ 3607906 w 6095833"/>
              <a:gd name="connsiteY11" fmla="*/ 6092419 h 6092419"/>
              <a:gd name="connsiteX12" fmla="*/ 3080101 w 6095833"/>
              <a:gd name="connsiteY12" fmla="*/ 5503455 h 6092419"/>
              <a:gd name="connsiteX13" fmla="*/ 3080101 w 6095833"/>
              <a:gd name="connsiteY13" fmla="*/ 5349868 h 6092419"/>
              <a:gd name="connsiteX14" fmla="*/ 2286190 w 6095833"/>
              <a:gd name="connsiteY14" fmla="*/ 4555961 h 6092419"/>
              <a:gd name="connsiteX15" fmla="*/ 750535 w 6095833"/>
              <a:gd name="connsiteY15" fmla="*/ 4555961 h 6092419"/>
              <a:gd name="connsiteX16" fmla="*/ 0 w 6095833"/>
              <a:gd name="connsiteY16" fmla="*/ 3805427 h 6092419"/>
              <a:gd name="connsiteX17" fmla="*/ 0 w 6095833"/>
              <a:gd name="connsiteY17" fmla="*/ 2292534 h 6092419"/>
              <a:gd name="connsiteX18" fmla="*/ 0 w 6095833"/>
              <a:gd name="connsiteY18" fmla="*/ 745337 h 6092419"/>
              <a:gd name="connsiteX19" fmla="*/ 754778 w 6095833"/>
              <a:gd name="connsiteY19" fmla="*/ 0 h 60924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6095833" h="6092419">
                <a:moveTo>
                  <a:pt x="754778" y="0"/>
                </a:moveTo>
                <a:lnTo>
                  <a:pt x="3813627" y="0"/>
                </a:lnTo>
                <a:cubicBezTo>
                  <a:pt x="4223565" y="0"/>
                  <a:pt x="4558967" y="335399"/>
                  <a:pt x="4558967" y="745337"/>
                </a:cubicBezTo>
                <a:lnTo>
                  <a:pt x="4558967" y="774351"/>
                </a:lnTo>
                <a:cubicBezTo>
                  <a:pt x="4558967" y="1198314"/>
                  <a:pt x="4902656" y="1542002"/>
                  <a:pt x="5326622" y="1542002"/>
                </a:cubicBezTo>
                <a:lnTo>
                  <a:pt x="5659757" y="1542002"/>
                </a:lnTo>
                <a:cubicBezTo>
                  <a:pt x="5899605" y="1542002"/>
                  <a:pt x="6095833" y="1738229"/>
                  <a:pt x="6095833" y="1978069"/>
                </a:cubicBezTo>
                <a:lnTo>
                  <a:pt x="6095833" y="3805427"/>
                </a:lnTo>
                <a:cubicBezTo>
                  <a:pt x="6095833" y="3821919"/>
                  <a:pt x="6095104" y="3838245"/>
                  <a:pt x="6094044" y="3854488"/>
                </a:cubicBezTo>
                <a:lnTo>
                  <a:pt x="6094044" y="5503455"/>
                </a:lnTo>
                <a:cubicBezTo>
                  <a:pt x="6094044" y="5807476"/>
                  <a:pt x="5861974" y="6059897"/>
                  <a:pt x="5566245" y="6092419"/>
                </a:cubicBezTo>
                <a:lnTo>
                  <a:pt x="3607906" y="6092419"/>
                </a:lnTo>
                <a:cubicBezTo>
                  <a:pt x="3312173" y="6059897"/>
                  <a:pt x="3080101" y="5807476"/>
                  <a:pt x="3080101" y="5503455"/>
                </a:cubicBezTo>
                <a:lnTo>
                  <a:pt x="3080101" y="5349868"/>
                </a:lnTo>
                <a:cubicBezTo>
                  <a:pt x="3080101" y="4911406"/>
                  <a:pt x="2724659" y="4555961"/>
                  <a:pt x="2286190" y="4555961"/>
                </a:cubicBezTo>
                <a:lnTo>
                  <a:pt x="750535" y="4555961"/>
                </a:lnTo>
                <a:cubicBezTo>
                  <a:pt x="337746" y="4555961"/>
                  <a:pt x="0" y="4218216"/>
                  <a:pt x="0" y="3805427"/>
                </a:cubicBezTo>
                <a:lnTo>
                  <a:pt x="0" y="2292534"/>
                </a:lnTo>
                <a:lnTo>
                  <a:pt x="0" y="745337"/>
                </a:lnTo>
                <a:cubicBezTo>
                  <a:pt x="0" y="335399"/>
                  <a:pt x="344839" y="0"/>
                  <a:pt x="754778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 anchor="ctr" anchorCtr="0">
            <a:noAutofit/>
          </a:bodyPr>
          <a:lstStyle>
            <a:lvl1pPr marL="0" indent="0" algn="ctr">
              <a:buNone/>
              <a:defRPr sz="1800"/>
            </a:lvl1pPr>
          </a:lstStyle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1072251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Pag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7">
            <a:extLst>
              <a:ext uri="{FF2B5EF4-FFF2-40B4-BE49-F238E27FC236}">
                <a16:creationId xmlns:a16="http://schemas.microsoft.com/office/drawing/2014/main" id="{F303497A-50BB-1E8C-0FB0-AFA3CCCD14DE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0" y="0"/>
            <a:ext cx="12192000" cy="6858000"/>
          </a:xfr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indent="0" algn="ctr">
              <a:buNone/>
              <a:defRPr sz="1800"/>
            </a:lvl1pPr>
          </a:lstStyle>
          <a:p>
            <a:endParaRPr lang="en-GB"/>
          </a:p>
        </p:txBody>
      </p:sp>
      <p:sp>
        <p:nvSpPr>
          <p:cNvPr id="103" name="Date Placeholder 102">
            <a:extLst>
              <a:ext uri="{FF2B5EF4-FFF2-40B4-BE49-F238E27FC236}">
                <a16:creationId xmlns:a16="http://schemas.microsoft.com/office/drawing/2014/main" id="{C270DBE3-1467-4275-FC6C-5040E58369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F408733-3F8E-45BE-8526-0E0F500B8042}" type="datetimeFigureOut">
              <a:rPr lang="fi-FI" smtClean="0"/>
              <a:pPr/>
              <a:t>26.2.2025</a:t>
            </a:fld>
            <a:endParaRPr lang="fi-FI"/>
          </a:p>
        </p:txBody>
      </p:sp>
      <p:sp>
        <p:nvSpPr>
          <p:cNvPr id="104" name="Footer Placeholder 103">
            <a:extLst>
              <a:ext uri="{FF2B5EF4-FFF2-40B4-BE49-F238E27FC236}">
                <a16:creationId xmlns:a16="http://schemas.microsoft.com/office/drawing/2014/main" id="{ED104701-5794-AE77-15EA-A810308BC2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fi-FI"/>
          </a:p>
        </p:txBody>
      </p:sp>
      <p:sp>
        <p:nvSpPr>
          <p:cNvPr id="105" name="Slide Number Placeholder 104">
            <a:extLst>
              <a:ext uri="{FF2B5EF4-FFF2-40B4-BE49-F238E27FC236}">
                <a16:creationId xmlns:a16="http://schemas.microsoft.com/office/drawing/2014/main" id="{7FDD0C64-835C-D488-B04D-5DAFBB71A6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1160B98-140E-4345-B1A3-2A7247C42973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22" name="Text Placeholder 2">
            <a:extLst>
              <a:ext uri="{FF2B5EF4-FFF2-40B4-BE49-F238E27FC236}">
                <a16:creationId xmlns:a16="http://schemas.microsoft.com/office/drawing/2014/main" id="{33BACFC2-78D2-A6EE-23C9-7933D39578D7}"/>
              </a:ext>
            </a:extLst>
          </p:cNvPr>
          <p:cNvSpPr>
            <a:spLocks noGrp="1"/>
          </p:cNvSpPr>
          <p:nvPr>
            <p:ph type="body" idx="16" hasCustomPrompt="1"/>
          </p:nvPr>
        </p:nvSpPr>
        <p:spPr>
          <a:xfrm>
            <a:off x="10526400" y="21582"/>
            <a:ext cx="1526400" cy="1004400"/>
          </a:xfr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 anchor="b"/>
          <a:lstStyle>
            <a:lvl1pPr marL="0" indent="0">
              <a:lnSpc>
                <a:spcPct val="0"/>
              </a:lnSpc>
              <a:buNone/>
              <a:defRPr sz="1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6869257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3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20565E56-A69D-B5CE-17C7-E763723762E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659663" y="381001"/>
            <a:ext cx="8151398" cy="6096003"/>
          </a:xfrm>
          <a:custGeom>
            <a:avLst/>
            <a:gdLst>
              <a:gd name="connsiteX0" fmla="*/ 7158747 w 8151398"/>
              <a:gd name="connsiteY0" fmla="*/ 2 h 6096003"/>
              <a:gd name="connsiteX1" fmla="*/ 8151398 w 8151398"/>
              <a:gd name="connsiteY1" fmla="*/ 992641 h 6096003"/>
              <a:gd name="connsiteX2" fmla="*/ 8151398 w 8151398"/>
              <a:gd name="connsiteY2" fmla="*/ 5103359 h 6096003"/>
              <a:gd name="connsiteX3" fmla="*/ 7158747 w 8151398"/>
              <a:gd name="connsiteY3" fmla="*/ 6096003 h 6096003"/>
              <a:gd name="connsiteX4" fmla="*/ 6166098 w 8151398"/>
              <a:gd name="connsiteY4" fmla="*/ 5103359 h 6096003"/>
              <a:gd name="connsiteX5" fmla="*/ 5103382 w 8151398"/>
              <a:gd name="connsiteY5" fmla="*/ 4040648 h 6096003"/>
              <a:gd name="connsiteX6" fmla="*/ 4110733 w 8151398"/>
              <a:gd name="connsiteY6" fmla="*/ 3048003 h 6096003"/>
              <a:gd name="connsiteX7" fmla="*/ 4110733 w 8151398"/>
              <a:gd name="connsiteY7" fmla="*/ 3047996 h 6096003"/>
              <a:gd name="connsiteX8" fmla="*/ 5103382 w 8151398"/>
              <a:gd name="connsiteY8" fmla="*/ 2055357 h 6096003"/>
              <a:gd name="connsiteX9" fmla="*/ 6166098 w 8151398"/>
              <a:gd name="connsiteY9" fmla="*/ 992648 h 6096003"/>
              <a:gd name="connsiteX10" fmla="*/ 6166098 w 8151398"/>
              <a:gd name="connsiteY10" fmla="*/ 992641 h 6096003"/>
              <a:gd name="connsiteX11" fmla="*/ 7158747 w 8151398"/>
              <a:gd name="connsiteY11" fmla="*/ 2 h 6096003"/>
              <a:gd name="connsiteX12" fmla="*/ 992649 w 8151398"/>
              <a:gd name="connsiteY12" fmla="*/ 2 h 6096003"/>
              <a:gd name="connsiteX13" fmla="*/ 3048015 w 8151398"/>
              <a:gd name="connsiteY13" fmla="*/ 2 h 6096003"/>
              <a:gd name="connsiteX14" fmla="*/ 4040664 w 8151398"/>
              <a:gd name="connsiteY14" fmla="*/ 992641 h 6096003"/>
              <a:gd name="connsiteX15" fmla="*/ 4040664 w 8151398"/>
              <a:gd name="connsiteY15" fmla="*/ 3048003 h 6096003"/>
              <a:gd name="connsiteX16" fmla="*/ 5103380 w 8151398"/>
              <a:gd name="connsiteY16" fmla="*/ 4110714 h 6096003"/>
              <a:gd name="connsiteX17" fmla="*/ 6096029 w 8151398"/>
              <a:gd name="connsiteY17" fmla="*/ 5103359 h 6096003"/>
              <a:gd name="connsiteX18" fmla="*/ 5103380 w 8151398"/>
              <a:gd name="connsiteY18" fmla="*/ 6096003 h 6096003"/>
              <a:gd name="connsiteX19" fmla="*/ 992649 w 8151398"/>
              <a:gd name="connsiteY19" fmla="*/ 6096003 h 6096003"/>
              <a:gd name="connsiteX20" fmla="*/ 0 w 8151398"/>
              <a:gd name="connsiteY20" fmla="*/ 5103359 h 6096003"/>
              <a:gd name="connsiteX21" fmla="*/ 0 w 8151398"/>
              <a:gd name="connsiteY21" fmla="*/ 992641 h 6096003"/>
              <a:gd name="connsiteX22" fmla="*/ 992649 w 8151398"/>
              <a:gd name="connsiteY22" fmla="*/ 2 h 6096003"/>
              <a:gd name="connsiteX23" fmla="*/ 5103384 w 8151398"/>
              <a:gd name="connsiteY23" fmla="*/ 0 h 6096003"/>
              <a:gd name="connsiteX24" fmla="*/ 6096033 w 8151398"/>
              <a:gd name="connsiteY24" fmla="*/ 992644 h 6096003"/>
              <a:gd name="connsiteX25" fmla="*/ 5103384 w 8151398"/>
              <a:gd name="connsiteY25" fmla="*/ 1985288 h 6096003"/>
              <a:gd name="connsiteX26" fmla="*/ 4110733 w 8151398"/>
              <a:gd name="connsiteY26" fmla="*/ 992644 h 6096003"/>
              <a:gd name="connsiteX27" fmla="*/ 5103384 w 8151398"/>
              <a:gd name="connsiteY27" fmla="*/ 0 h 60960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8151398" h="6096003">
                <a:moveTo>
                  <a:pt x="7158747" y="2"/>
                </a:moveTo>
                <a:cubicBezTo>
                  <a:pt x="7706971" y="2"/>
                  <a:pt x="8151398" y="444420"/>
                  <a:pt x="8151398" y="992641"/>
                </a:cubicBezTo>
                <a:lnTo>
                  <a:pt x="8151398" y="5103359"/>
                </a:lnTo>
                <a:cubicBezTo>
                  <a:pt x="8151398" y="5651579"/>
                  <a:pt x="7706971" y="6096003"/>
                  <a:pt x="7158747" y="6096003"/>
                </a:cubicBezTo>
                <a:cubicBezTo>
                  <a:pt x="6610524" y="6096003"/>
                  <a:pt x="6166098" y="5651579"/>
                  <a:pt x="6166098" y="5103359"/>
                </a:cubicBezTo>
                <a:cubicBezTo>
                  <a:pt x="6166098" y="4516435"/>
                  <a:pt x="5690304" y="4040648"/>
                  <a:pt x="5103382" y="4040648"/>
                </a:cubicBezTo>
                <a:cubicBezTo>
                  <a:pt x="4555159" y="4040648"/>
                  <a:pt x="4110733" y="3596224"/>
                  <a:pt x="4110733" y="3048003"/>
                </a:cubicBezTo>
                <a:lnTo>
                  <a:pt x="4110733" y="3047996"/>
                </a:lnTo>
                <a:cubicBezTo>
                  <a:pt x="4110733" y="2499775"/>
                  <a:pt x="4555159" y="2055357"/>
                  <a:pt x="5103382" y="2055357"/>
                </a:cubicBezTo>
                <a:cubicBezTo>
                  <a:pt x="5690304" y="2055357"/>
                  <a:pt x="6166098" y="1579565"/>
                  <a:pt x="6166098" y="992648"/>
                </a:cubicBezTo>
                <a:lnTo>
                  <a:pt x="6166098" y="992641"/>
                </a:lnTo>
                <a:cubicBezTo>
                  <a:pt x="6166098" y="444420"/>
                  <a:pt x="6610524" y="2"/>
                  <a:pt x="7158747" y="2"/>
                </a:cubicBezTo>
                <a:close/>
                <a:moveTo>
                  <a:pt x="992649" y="2"/>
                </a:moveTo>
                <a:lnTo>
                  <a:pt x="3048015" y="2"/>
                </a:lnTo>
                <a:cubicBezTo>
                  <a:pt x="3596238" y="2"/>
                  <a:pt x="4040664" y="444420"/>
                  <a:pt x="4040664" y="992641"/>
                </a:cubicBezTo>
                <a:lnTo>
                  <a:pt x="4040664" y="3048003"/>
                </a:lnTo>
                <a:cubicBezTo>
                  <a:pt x="4040664" y="3634920"/>
                  <a:pt x="4516460" y="4110714"/>
                  <a:pt x="5103380" y="4110714"/>
                </a:cubicBezTo>
                <a:cubicBezTo>
                  <a:pt x="5651604" y="4110714"/>
                  <a:pt x="6096029" y="4555138"/>
                  <a:pt x="6096029" y="5103359"/>
                </a:cubicBezTo>
                <a:cubicBezTo>
                  <a:pt x="6096029" y="5651579"/>
                  <a:pt x="5651604" y="6096003"/>
                  <a:pt x="5103380" y="6096003"/>
                </a:cubicBezTo>
                <a:lnTo>
                  <a:pt x="992649" y="6096003"/>
                </a:lnTo>
                <a:cubicBezTo>
                  <a:pt x="444426" y="6096003"/>
                  <a:pt x="0" y="5651579"/>
                  <a:pt x="0" y="5103359"/>
                </a:cubicBezTo>
                <a:lnTo>
                  <a:pt x="0" y="992641"/>
                </a:lnTo>
                <a:cubicBezTo>
                  <a:pt x="0" y="444420"/>
                  <a:pt x="444426" y="2"/>
                  <a:pt x="992649" y="2"/>
                </a:cubicBezTo>
                <a:close/>
                <a:moveTo>
                  <a:pt x="5103384" y="0"/>
                </a:moveTo>
                <a:cubicBezTo>
                  <a:pt x="5651607" y="0"/>
                  <a:pt x="6096033" y="444424"/>
                  <a:pt x="6096033" y="992644"/>
                </a:cubicBezTo>
                <a:cubicBezTo>
                  <a:pt x="6096033" y="1540865"/>
                  <a:pt x="5651607" y="1985288"/>
                  <a:pt x="5103384" y="1985288"/>
                </a:cubicBezTo>
                <a:cubicBezTo>
                  <a:pt x="4555159" y="1985288"/>
                  <a:pt x="4110733" y="1540865"/>
                  <a:pt x="4110733" y="992644"/>
                </a:cubicBezTo>
                <a:cubicBezTo>
                  <a:pt x="4110733" y="444424"/>
                  <a:pt x="4555159" y="0"/>
                  <a:pt x="5103384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 anchorCtr="0">
            <a:noAutofit/>
          </a:bodyPr>
          <a:lstStyle>
            <a:lvl1pPr marL="0" indent="0" algn="ctr">
              <a:buNone/>
              <a:defRPr sz="1800"/>
            </a:lvl1pPr>
          </a:lstStyle>
          <a:p>
            <a:endParaRPr lang="en-GB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51580E19-33FB-2B77-ADDD-A4EE13ED880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62281" y="1218162"/>
            <a:ext cx="4604126" cy="2387600"/>
          </a:xfrm>
        </p:spPr>
        <p:txBody>
          <a:bodyPr anchor="b"/>
          <a:lstStyle>
            <a:lvl1pPr algn="l">
              <a:lnSpc>
                <a:spcPct val="84000"/>
              </a:lnSpc>
              <a:defRPr sz="6000">
                <a:solidFill>
                  <a:schemeClr val="tx1"/>
                </a:solidFill>
              </a:defRPr>
            </a:lvl1pPr>
          </a:lstStyle>
          <a:p>
            <a:endParaRPr lang="en-GB"/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48FD66DC-6A1B-5CE4-7F24-B5CEE6D3F4F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62281" y="4101738"/>
            <a:ext cx="4604126" cy="1190897"/>
          </a:xfrm>
        </p:spPr>
        <p:txBody>
          <a:bodyPr/>
          <a:lstStyle>
            <a:lvl1pPr marL="0" indent="0" algn="l">
              <a:lnSpc>
                <a:spcPct val="95000"/>
              </a:lnSpc>
              <a:spcBef>
                <a:spcPts val="0"/>
              </a:spcBef>
              <a:buNone/>
              <a:defRPr sz="2100" spc="-5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endParaRPr lang="en-GB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5D023476-F830-5B2B-EA74-D8F38477D705}"/>
              </a:ext>
            </a:extLst>
          </p:cNvPr>
          <p:cNvGrpSpPr/>
          <p:nvPr userDrawn="1"/>
        </p:nvGrpSpPr>
        <p:grpSpPr>
          <a:xfrm>
            <a:off x="383063" y="5947242"/>
            <a:ext cx="1900884" cy="527696"/>
            <a:chOff x="383063" y="5947242"/>
            <a:chExt cx="1900884" cy="527696"/>
          </a:xfrm>
          <a:solidFill>
            <a:schemeClr val="tx1"/>
          </a:solidFill>
        </p:grpSpPr>
        <p:sp>
          <p:nvSpPr>
            <p:cNvPr id="15" name="Free-form: Shape 16">
              <a:extLst>
                <a:ext uri="{FF2B5EF4-FFF2-40B4-BE49-F238E27FC236}">
                  <a16:creationId xmlns:a16="http://schemas.microsoft.com/office/drawing/2014/main" id="{7960626A-D8BB-9DF2-96D8-05DBB8F0E62C}"/>
                </a:ext>
              </a:extLst>
            </p:cNvPr>
            <p:cNvSpPr/>
            <p:nvPr/>
          </p:nvSpPr>
          <p:spPr>
            <a:xfrm>
              <a:off x="1008660" y="6007227"/>
              <a:ext cx="102166" cy="102019"/>
            </a:xfrm>
            <a:custGeom>
              <a:avLst/>
              <a:gdLst>
                <a:gd name="connsiteX0" fmla="*/ 51226 w 102166"/>
                <a:gd name="connsiteY0" fmla="*/ 102019 h 102019"/>
                <a:gd name="connsiteX1" fmla="*/ 0 w 102166"/>
                <a:gd name="connsiteY1" fmla="*/ 50940 h 102019"/>
                <a:gd name="connsiteX2" fmla="*/ 51226 w 102166"/>
                <a:gd name="connsiteY2" fmla="*/ 0 h 102019"/>
                <a:gd name="connsiteX3" fmla="*/ 102167 w 102166"/>
                <a:gd name="connsiteY3" fmla="*/ 50940 h 102019"/>
                <a:gd name="connsiteX4" fmla="*/ 51226 w 102166"/>
                <a:gd name="connsiteY4" fmla="*/ 102019 h 102019"/>
                <a:gd name="connsiteX5" fmla="*/ 51226 w 102166"/>
                <a:gd name="connsiteY5" fmla="*/ 79877 h 102019"/>
                <a:gd name="connsiteX6" fmla="*/ 77471 w 102166"/>
                <a:gd name="connsiteY6" fmla="*/ 50940 h 102019"/>
                <a:gd name="connsiteX7" fmla="*/ 51226 w 102166"/>
                <a:gd name="connsiteY7" fmla="*/ 21997 h 102019"/>
                <a:gd name="connsiteX8" fmla="*/ 24842 w 102166"/>
                <a:gd name="connsiteY8" fmla="*/ 50940 h 102019"/>
                <a:gd name="connsiteX9" fmla="*/ 51226 w 102166"/>
                <a:gd name="connsiteY9" fmla="*/ 79877 h 1020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02166" h="102019">
                  <a:moveTo>
                    <a:pt x="51226" y="102019"/>
                  </a:moveTo>
                  <a:cubicBezTo>
                    <a:pt x="22988" y="102019"/>
                    <a:pt x="0" y="80867"/>
                    <a:pt x="0" y="50940"/>
                  </a:cubicBezTo>
                  <a:cubicBezTo>
                    <a:pt x="0" y="21007"/>
                    <a:pt x="22988" y="0"/>
                    <a:pt x="51226" y="0"/>
                  </a:cubicBezTo>
                  <a:cubicBezTo>
                    <a:pt x="79465" y="0"/>
                    <a:pt x="102167" y="21007"/>
                    <a:pt x="102167" y="50940"/>
                  </a:cubicBezTo>
                  <a:cubicBezTo>
                    <a:pt x="102167" y="80867"/>
                    <a:pt x="79465" y="102019"/>
                    <a:pt x="51226" y="102019"/>
                  </a:cubicBezTo>
                  <a:close/>
                  <a:moveTo>
                    <a:pt x="51226" y="79877"/>
                  </a:moveTo>
                  <a:cubicBezTo>
                    <a:pt x="67120" y="79877"/>
                    <a:pt x="77471" y="68377"/>
                    <a:pt x="77471" y="50940"/>
                  </a:cubicBezTo>
                  <a:cubicBezTo>
                    <a:pt x="77471" y="33496"/>
                    <a:pt x="67101" y="21997"/>
                    <a:pt x="51226" y="21997"/>
                  </a:cubicBezTo>
                  <a:cubicBezTo>
                    <a:pt x="35352" y="21997"/>
                    <a:pt x="24842" y="33210"/>
                    <a:pt x="24842" y="50940"/>
                  </a:cubicBezTo>
                  <a:cubicBezTo>
                    <a:pt x="24842" y="68663"/>
                    <a:pt x="35066" y="79877"/>
                    <a:pt x="51226" y="79877"/>
                  </a:cubicBez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6" name="Free-form: Shape 17">
              <a:extLst>
                <a:ext uri="{FF2B5EF4-FFF2-40B4-BE49-F238E27FC236}">
                  <a16:creationId xmlns:a16="http://schemas.microsoft.com/office/drawing/2014/main" id="{256C729D-13D6-D01A-A00C-78C71F6A3C5C}"/>
                </a:ext>
              </a:extLst>
            </p:cNvPr>
            <p:cNvSpPr/>
            <p:nvPr/>
          </p:nvSpPr>
          <p:spPr>
            <a:xfrm>
              <a:off x="1125025" y="6029078"/>
              <a:ext cx="78892" cy="80024"/>
            </a:xfrm>
            <a:custGeom>
              <a:avLst/>
              <a:gdLst>
                <a:gd name="connsiteX0" fmla="*/ 78893 w 78892"/>
                <a:gd name="connsiteY0" fmla="*/ 79179 h 80024"/>
                <a:gd name="connsiteX1" fmla="*/ 54629 w 78892"/>
                <a:gd name="connsiteY1" fmla="*/ 79179 h 80024"/>
                <a:gd name="connsiteX2" fmla="*/ 54629 w 78892"/>
                <a:gd name="connsiteY2" fmla="*/ 68396 h 80024"/>
                <a:gd name="connsiteX3" fmla="*/ 30658 w 78892"/>
                <a:gd name="connsiteY3" fmla="*/ 80025 h 80024"/>
                <a:gd name="connsiteX4" fmla="*/ 0 w 78892"/>
                <a:gd name="connsiteY4" fmla="*/ 46260 h 80024"/>
                <a:gd name="connsiteX5" fmla="*/ 0 w 78892"/>
                <a:gd name="connsiteY5" fmla="*/ 0 h 80024"/>
                <a:gd name="connsiteX6" fmla="*/ 24124 w 78892"/>
                <a:gd name="connsiteY6" fmla="*/ 0 h 80024"/>
                <a:gd name="connsiteX7" fmla="*/ 24124 w 78892"/>
                <a:gd name="connsiteY7" fmla="*/ 43004 h 80024"/>
                <a:gd name="connsiteX8" fmla="*/ 39312 w 78892"/>
                <a:gd name="connsiteY8" fmla="*/ 59742 h 80024"/>
                <a:gd name="connsiteX9" fmla="*/ 54629 w 78892"/>
                <a:gd name="connsiteY9" fmla="*/ 43004 h 80024"/>
                <a:gd name="connsiteX10" fmla="*/ 54629 w 78892"/>
                <a:gd name="connsiteY10" fmla="*/ 0 h 80024"/>
                <a:gd name="connsiteX11" fmla="*/ 78893 w 78892"/>
                <a:gd name="connsiteY11" fmla="*/ 0 h 80024"/>
                <a:gd name="connsiteX12" fmla="*/ 78893 w 78892"/>
                <a:gd name="connsiteY12" fmla="*/ 79179 h 800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78892" h="80024">
                  <a:moveTo>
                    <a:pt x="78893" y="79179"/>
                  </a:moveTo>
                  <a:lnTo>
                    <a:pt x="54629" y="79179"/>
                  </a:lnTo>
                  <a:lnTo>
                    <a:pt x="54629" y="68396"/>
                  </a:lnTo>
                  <a:cubicBezTo>
                    <a:pt x="49803" y="75197"/>
                    <a:pt x="41294" y="80025"/>
                    <a:pt x="30658" y="80025"/>
                  </a:cubicBezTo>
                  <a:cubicBezTo>
                    <a:pt x="12350" y="80025"/>
                    <a:pt x="0" y="67387"/>
                    <a:pt x="0" y="46260"/>
                  </a:cubicBezTo>
                  <a:lnTo>
                    <a:pt x="0" y="0"/>
                  </a:lnTo>
                  <a:lnTo>
                    <a:pt x="24124" y="0"/>
                  </a:lnTo>
                  <a:lnTo>
                    <a:pt x="24124" y="43004"/>
                  </a:lnTo>
                  <a:cubicBezTo>
                    <a:pt x="24124" y="53786"/>
                    <a:pt x="30219" y="59742"/>
                    <a:pt x="39312" y="59742"/>
                  </a:cubicBezTo>
                  <a:cubicBezTo>
                    <a:pt x="48406" y="59742"/>
                    <a:pt x="54629" y="53786"/>
                    <a:pt x="54629" y="43004"/>
                  </a:cubicBezTo>
                  <a:lnTo>
                    <a:pt x="54629" y="0"/>
                  </a:lnTo>
                  <a:lnTo>
                    <a:pt x="78893" y="0"/>
                  </a:lnTo>
                  <a:lnTo>
                    <a:pt x="78893" y="79179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7" name="Free-form: Shape 18">
              <a:extLst>
                <a:ext uri="{FF2B5EF4-FFF2-40B4-BE49-F238E27FC236}">
                  <a16:creationId xmlns:a16="http://schemas.microsoft.com/office/drawing/2014/main" id="{6E0B6DE9-BC29-F70A-055B-C3E93CC77610}"/>
                </a:ext>
              </a:extLst>
            </p:cNvPr>
            <p:cNvSpPr/>
            <p:nvPr/>
          </p:nvSpPr>
          <p:spPr>
            <a:xfrm>
              <a:off x="1222801" y="6003251"/>
              <a:ext cx="24262" cy="105010"/>
            </a:xfrm>
            <a:custGeom>
              <a:avLst/>
              <a:gdLst>
                <a:gd name="connsiteX0" fmla="*/ 0 w 24262"/>
                <a:gd name="connsiteY0" fmla="*/ 0 h 105010"/>
                <a:gd name="connsiteX1" fmla="*/ 24262 w 24262"/>
                <a:gd name="connsiteY1" fmla="*/ 0 h 105010"/>
                <a:gd name="connsiteX2" fmla="*/ 24262 w 24262"/>
                <a:gd name="connsiteY2" fmla="*/ 105010 h 105010"/>
                <a:gd name="connsiteX3" fmla="*/ 0 w 24262"/>
                <a:gd name="connsiteY3" fmla="*/ 105010 h 105010"/>
                <a:gd name="connsiteX4" fmla="*/ 0 w 24262"/>
                <a:gd name="connsiteY4" fmla="*/ 0 h 1050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4262" h="105010">
                  <a:moveTo>
                    <a:pt x="0" y="0"/>
                  </a:moveTo>
                  <a:lnTo>
                    <a:pt x="24262" y="0"/>
                  </a:lnTo>
                  <a:lnTo>
                    <a:pt x="24262" y="105010"/>
                  </a:lnTo>
                  <a:lnTo>
                    <a:pt x="0" y="10501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8" name="Free-form: Shape 19">
              <a:extLst>
                <a:ext uri="{FF2B5EF4-FFF2-40B4-BE49-F238E27FC236}">
                  <a16:creationId xmlns:a16="http://schemas.microsoft.com/office/drawing/2014/main" id="{26507AA5-3DBB-A258-FD8F-F8A7B66B21E1}"/>
                </a:ext>
              </a:extLst>
            </p:cNvPr>
            <p:cNvSpPr/>
            <p:nvPr/>
          </p:nvSpPr>
          <p:spPr>
            <a:xfrm>
              <a:off x="1265364" y="6029078"/>
              <a:ext cx="78892" cy="80024"/>
            </a:xfrm>
            <a:custGeom>
              <a:avLst/>
              <a:gdLst>
                <a:gd name="connsiteX0" fmla="*/ 78893 w 78892"/>
                <a:gd name="connsiteY0" fmla="*/ 79179 h 80024"/>
                <a:gd name="connsiteX1" fmla="*/ 54630 w 78892"/>
                <a:gd name="connsiteY1" fmla="*/ 79179 h 80024"/>
                <a:gd name="connsiteX2" fmla="*/ 54630 w 78892"/>
                <a:gd name="connsiteY2" fmla="*/ 68396 h 80024"/>
                <a:gd name="connsiteX3" fmla="*/ 30658 w 78892"/>
                <a:gd name="connsiteY3" fmla="*/ 80025 h 80024"/>
                <a:gd name="connsiteX4" fmla="*/ 0 w 78892"/>
                <a:gd name="connsiteY4" fmla="*/ 46260 h 80024"/>
                <a:gd name="connsiteX5" fmla="*/ 0 w 78892"/>
                <a:gd name="connsiteY5" fmla="*/ 0 h 80024"/>
                <a:gd name="connsiteX6" fmla="*/ 24124 w 78892"/>
                <a:gd name="connsiteY6" fmla="*/ 0 h 80024"/>
                <a:gd name="connsiteX7" fmla="*/ 24124 w 78892"/>
                <a:gd name="connsiteY7" fmla="*/ 43004 h 80024"/>
                <a:gd name="connsiteX8" fmla="*/ 39314 w 78892"/>
                <a:gd name="connsiteY8" fmla="*/ 59742 h 80024"/>
                <a:gd name="connsiteX9" fmla="*/ 54630 w 78892"/>
                <a:gd name="connsiteY9" fmla="*/ 43004 h 80024"/>
                <a:gd name="connsiteX10" fmla="*/ 54630 w 78892"/>
                <a:gd name="connsiteY10" fmla="*/ 0 h 80024"/>
                <a:gd name="connsiteX11" fmla="*/ 78893 w 78892"/>
                <a:gd name="connsiteY11" fmla="*/ 0 h 80024"/>
                <a:gd name="connsiteX12" fmla="*/ 78893 w 78892"/>
                <a:gd name="connsiteY12" fmla="*/ 79179 h 800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78892" h="80024">
                  <a:moveTo>
                    <a:pt x="78893" y="79179"/>
                  </a:moveTo>
                  <a:lnTo>
                    <a:pt x="54630" y="79179"/>
                  </a:lnTo>
                  <a:lnTo>
                    <a:pt x="54630" y="68396"/>
                  </a:lnTo>
                  <a:cubicBezTo>
                    <a:pt x="49804" y="75197"/>
                    <a:pt x="41294" y="80025"/>
                    <a:pt x="30658" y="80025"/>
                  </a:cubicBezTo>
                  <a:cubicBezTo>
                    <a:pt x="12352" y="80025"/>
                    <a:pt x="0" y="67387"/>
                    <a:pt x="0" y="46260"/>
                  </a:cubicBezTo>
                  <a:lnTo>
                    <a:pt x="0" y="0"/>
                  </a:lnTo>
                  <a:lnTo>
                    <a:pt x="24124" y="0"/>
                  </a:lnTo>
                  <a:lnTo>
                    <a:pt x="24124" y="43004"/>
                  </a:lnTo>
                  <a:cubicBezTo>
                    <a:pt x="24124" y="53786"/>
                    <a:pt x="30220" y="59742"/>
                    <a:pt x="39314" y="59742"/>
                  </a:cubicBezTo>
                  <a:cubicBezTo>
                    <a:pt x="48406" y="59742"/>
                    <a:pt x="54630" y="53786"/>
                    <a:pt x="54630" y="43004"/>
                  </a:cubicBezTo>
                  <a:lnTo>
                    <a:pt x="54630" y="0"/>
                  </a:lnTo>
                  <a:lnTo>
                    <a:pt x="78893" y="0"/>
                  </a:lnTo>
                  <a:lnTo>
                    <a:pt x="78893" y="79179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9" name="Free-form: Shape 20">
              <a:extLst>
                <a:ext uri="{FF2B5EF4-FFF2-40B4-BE49-F238E27FC236}">
                  <a16:creationId xmlns:a16="http://schemas.microsoft.com/office/drawing/2014/main" id="{61B00509-369D-3FF3-BB4F-D2C0B6814482}"/>
                </a:ext>
              </a:extLst>
            </p:cNvPr>
            <p:cNvSpPr/>
            <p:nvPr/>
          </p:nvSpPr>
          <p:spPr>
            <a:xfrm>
              <a:off x="1363738" y="6005372"/>
              <a:ext cx="71508" cy="102862"/>
            </a:xfrm>
            <a:custGeom>
              <a:avLst/>
              <a:gdLst>
                <a:gd name="connsiteX0" fmla="*/ 266 w 71508"/>
                <a:gd name="connsiteY0" fmla="*/ 85281 h 102862"/>
                <a:gd name="connsiteX1" fmla="*/ 26385 w 71508"/>
                <a:gd name="connsiteY1" fmla="*/ 59886 h 102862"/>
                <a:gd name="connsiteX2" fmla="*/ 45124 w 71508"/>
                <a:gd name="connsiteY2" fmla="*/ 31082 h 102862"/>
                <a:gd name="connsiteX3" fmla="*/ 34634 w 71508"/>
                <a:gd name="connsiteY3" fmla="*/ 20446 h 102862"/>
                <a:gd name="connsiteX4" fmla="*/ 23420 w 71508"/>
                <a:gd name="connsiteY4" fmla="*/ 35624 h 102862"/>
                <a:gd name="connsiteX5" fmla="*/ 0 w 71508"/>
                <a:gd name="connsiteY5" fmla="*/ 35624 h 102862"/>
                <a:gd name="connsiteX6" fmla="*/ 35764 w 71508"/>
                <a:gd name="connsiteY6" fmla="*/ 0 h 102862"/>
                <a:gd name="connsiteX7" fmla="*/ 69819 w 71508"/>
                <a:gd name="connsiteY7" fmla="*/ 29934 h 102862"/>
                <a:gd name="connsiteX8" fmla="*/ 47677 w 71508"/>
                <a:gd name="connsiteY8" fmla="*/ 68522 h 102862"/>
                <a:gd name="connsiteX9" fmla="*/ 32919 w 71508"/>
                <a:gd name="connsiteY9" fmla="*/ 83135 h 102862"/>
                <a:gd name="connsiteX10" fmla="*/ 71509 w 71508"/>
                <a:gd name="connsiteY10" fmla="*/ 83135 h 102862"/>
                <a:gd name="connsiteX11" fmla="*/ 71509 w 71508"/>
                <a:gd name="connsiteY11" fmla="*/ 102863 h 102862"/>
                <a:gd name="connsiteX12" fmla="*/ 286 w 71508"/>
                <a:gd name="connsiteY12" fmla="*/ 102863 h 102862"/>
                <a:gd name="connsiteX13" fmla="*/ 286 w 71508"/>
                <a:gd name="connsiteY13" fmla="*/ 85261 h 102862"/>
                <a:gd name="connsiteX14" fmla="*/ 266 w 71508"/>
                <a:gd name="connsiteY14" fmla="*/ 85281 h 1028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71508" h="102862">
                  <a:moveTo>
                    <a:pt x="266" y="85281"/>
                  </a:moveTo>
                  <a:lnTo>
                    <a:pt x="26385" y="59886"/>
                  </a:lnTo>
                  <a:cubicBezTo>
                    <a:pt x="40425" y="46114"/>
                    <a:pt x="45124" y="39312"/>
                    <a:pt x="45124" y="31082"/>
                  </a:cubicBezTo>
                  <a:cubicBezTo>
                    <a:pt x="45124" y="24548"/>
                    <a:pt x="41866" y="20446"/>
                    <a:pt x="34634" y="20446"/>
                  </a:cubicBezTo>
                  <a:cubicBezTo>
                    <a:pt x="27826" y="20446"/>
                    <a:pt x="23704" y="25850"/>
                    <a:pt x="23420" y="35624"/>
                  </a:cubicBezTo>
                  <a:lnTo>
                    <a:pt x="0" y="35624"/>
                  </a:lnTo>
                  <a:cubicBezTo>
                    <a:pt x="432" y="10802"/>
                    <a:pt x="16593" y="0"/>
                    <a:pt x="35764" y="0"/>
                  </a:cubicBezTo>
                  <a:cubicBezTo>
                    <a:pt x="59328" y="0"/>
                    <a:pt x="69819" y="13774"/>
                    <a:pt x="69819" y="29934"/>
                  </a:cubicBezTo>
                  <a:cubicBezTo>
                    <a:pt x="69819" y="42711"/>
                    <a:pt x="64415" y="52216"/>
                    <a:pt x="47677" y="68522"/>
                  </a:cubicBezTo>
                  <a:lnTo>
                    <a:pt x="32919" y="83135"/>
                  </a:lnTo>
                  <a:lnTo>
                    <a:pt x="71509" y="83135"/>
                  </a:lnTo>
                  <a:lnTo>
                    <a:pt x="71509" y="102863"/>
                  </a:lnTo>
                  <a:lnTo>
                    <a:pt x="286" y="102863"/>
                  </a:lnTo>
                  <a:lnTo>
                    <a:pt x="286" y="85261"/>
                  </a:lnTo>
                  <a:lnTo>
                    <a:pt x="266" y="85281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0" name="Free-form: Shape 21">
              <a:extLst>
                <a:ext uri="{FF2B5EF4-FFF2-40B4-BE49-F238E27FC236}">
                  <a16:creationId xmlns:a16="http://schemas.microsoft.com/office/drawing/2014/main" id="{E5781A2D-3BAF-6819-C3DD-0C649839F3A2}"/>
                </a:ext>
              </a:extLst>
            </p:cNvPr>
            <p:cNvSpPr/>
            <p:nvPr/>
          </p:nvSpPr>
          <p:spPr>
            <a:xfrm>
              <a:off x="1452133" y="6005167"/>
              <a:ext cx="79731" cy="104222"/>
            </a:xfrm>
            <a:custGeom>
              <a:avLst/>
              <a:gdLst>
                <a:gd name="connsiteX0" fmla="*/ 39865 w 79731"/>
                <a:gd name="connsiteY0" fmla="*/ 0 h 104222"/>
                <a:gd name="connsiteX1" fmla="*/ 79731 w 79731"/>
                <a:gd name="connsiteY1" fmla="*/ 51968 h 104222"/>
                <a:gd name="connsiteX2" fmla="*/ 39865 w 79731"/>
                <a:gd name="connsiteY2" fmla="*/ 104222 h 104222"/>
                <a:gd name="connsiteX3" fmla="*/ 0 w 79731"/>
                <a:gd name="connsiteY3" fmla="*/ 51968 h 104222"/>
                <a:gd name="connsiteX4" fmla="*/ 39865 w 79731"/>
                <a:gd name="connsiteY4" fmla="*/ 0 h 104222"/>
                <a:gd name="connsiteX5" fmla="*/ 39865 w 79731"/>
                <a:gd name="connsiteY5" fmla="*/ 22466 h 104222"/>
                <a:gd name="connsiteX6" fmla="*/ 23825 w 79731"/>
                <a:gd name="connsiteY6" fmla="*/ 51968 h 104222"/>
                <a:gd name="connsiteX7" fmla="*/ 39865 w 79731"/>
                <a:gd name="connsiteY7" fmla="*/ 81756 h 104222"/>
                <a:gd name="connsiteX8" fmla="*/ 55906 w 79731"/>
                <a:gd name="connsiteY8" fmla="*/ 51968 h 104222"/>
                <a:gd name="connsiteX9" fmla="*/ 39865 w 79731"/>
                <a:gd name="connsiteY9" fmla="*/ 22466 h 1042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9731" h="104222">
                  <a:moveTo>
                    <a:pt x="39865" y="0"/>
                  </a:moveTo>
                  <a:cubicBezTo>
                    <a:pt x="69387" y="0"/>
                    <a:pt x="79731" y="21914"/>
                    <a:pt x="79731" y="51968"/>
                  </a:cubicBezTo>
                  <a:cubicBezTo>
                    <a:pt x="79731" y="82022"/>
                    <a:pt x="69362" y="104222"/>
                    <a:pt x="39865" y="104222"/>
                  </a:cubicBezTo>
                  <a:cubicBezTo>
                    <a:pt x="10370" y="104222"/>
                    <a:pt x="0" y="82309"/>
                    <a:pt x="0" y="51968"/>
                  </a:cubicBezTo>
                  <a:cubicBezTo>
                    <a:pt x="0" y="21622"/>
                    <a:pt x="10345" y="0"/>
                    <a:pt x="39865" y="0"/>
                  </a:cubicBezTo>
                  <a:close/>
                  <a:moveTo>
                    <a:pt x="39865" y="22466"/>
                  </a:moveTo>
                  <a:cubicBezTo>
                    <a:pt x="25540" y="22466"/>
                    <a:pt x="23825" y="36240"/>
                    <a:pt x="23825" y="51968"/>
                  </a:cubicBezTo>
                  <a:cubicBezTo>
                    <a:pt x="23825" y="67696"/>
                    <a:pt x="25540" y="81756"/>
                    <a:pt x="39865" y="81756"/>
                  </a:cubicBezTo>
                  <a:cubicBezTo>
                    <a:pt x="54191" y="81756"/>
                    <a:pt x="55906" y="68274"/>
                    <a:pt x="55906" y="51968"/>
                  </a:cubicBezTo>
                  <a:cubicBezTo>
                    <a:pt x="55906" y="35662"/>
                    <a:pt x="54191" y="22466"/>
                    <a:pt x="39865" y="22466"/>
                  </a:cubicBez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1" name="Free-form: Shape 22">
              <a:extLst>
                <a:ext uri="{FF2B5EF4-FFF2-40B4-BE49-F238E27FC236}">
                  <a16:creationId xmlns:a16="http://schemas.microsoft.com/office/drawing/2014/main" id="{B27E0B25-52B3-F3B4-434E-627830950664}"/>
                </a:ext>
              </a:extLst>
            </p:cNvPr>
            <p:cNvSpPr/>
            <p:nvPr/>
          </p:nvSpPr>
          <p:spPr>
            <a:xfrm>
              <a:off x="1545514" y="6005372"/>
              <a:ext cx="71507" cy="102862"/>
            </a:xfrm>
            <a:custGeom>
              <a:avLst/>
              <a:gdLst>
                <a:gd name="connsiteX0" fmla="*/ 266 w 71507"/>
                <a:gd name="connsiteY0" fmla="*/ 85281 h 102862"/>
                <a:gd name="connsiteX1" fmla="*/ 26385 w 71507"/>
                <a:gd name="connsiteY1" fmla="*/ 59886 h 102862"/>
                <a:gd name="connsiteX2" fmla="*/ 45123 w 71507"/>
                <a:gd name="connsiteY2" fmla="*/ 31082 h 102862"/>
                <a:gd name="connsiteX3" fmla="*/ 34632 w 71507"/>
                <a:gd name="connsiteY3" fmla="*/ 20446 h 102862"/>
                <a:gd name="connsiteX4" fmla="*/ 23418 w 71507"/>
                <a:gd name="connsiteY4" fmla="*/ 35624 h 102862"/>
                <a:gd name="connsiteX5" fmla="*/ 0 w 71507"/>
                <a:gd name="connsiteY5" fmla="*/ 35624 h 102862"/>
                <a:gd name="connsiteX6" fmla="*/ 35763 w 71507"/>
                <a:gd name="connsiteY6" fmla="*/ 0 h 102862"/>
                <a:gd name="connsiteX7" fmla="*/ 69819 w 71507"/>
                <a:gd name="connsiteY7" fmla="*/ 29934 h 102862"/>
                <a:gd name="connsiteX8" fmla="*/ 47675 w 71507"/>
                <a:gd name="connsiteY8" fmla="*/ 68522 h 102862"/>
                <a:gd name="connsiteX9" fmla="*/ 32919 w 71507"/>
                <a:gd name="connsiteY9" fmla="*/ 83135 h 102862"/>
                <a:gd name="connsiteX10" fmla="*/ 71507 w 71507"/>
                <a:gd name="connsiteY10" fmla="*/ 83135 h 102862"/>
                <a:gd name="connsiteX11" fmla="*/ 71507 w 71507"/>
                <a:gd name="connsiteY11" fmla="*/ 102863 h 102862"/>
                <a:gd name="connsiteX12" fmla="*/ 284 w 71507"/>
                <a:gd name="connsiteY12" fmla="*/ 102863 h 102862"/>
                <a:gd name="connsiteX13" fmla="*/ 284 w 71507"/>
                <a:gd name="connsiteY13" fmla="*/ 85261 h 102862"/>
                <a:gd name="connsiteX14" fmla="*/ 266 w 71507"/>
                <a:gd name="connsiteY14" fmla="*/ 85281 h 1028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71507" h="102862">
                  <a:moveTo>
                    <a:pt x="266" y="85281"/>
                  </a:moveTo>
                  <a:lnTo>
                    <a:pt x="26385" y="59886"/>
                  </a:lnTo>
                  <a:cubicBezTo>
                    <a:pt x="40425" y="46114"/>
                    <a:pt x="45123" y="39312"/>
                    <a:pt x="45123" y="31082"/>
                  </a:cubicBezTo>
                  <a:cubicBezTo>
                    <a:pt x="45123" y="24548"/>
                    <a:pt x="41865" y="20446"/>
                    <a:pt x="34632" y="20446"/>
                  </a:cubicBezTo>
                  <a:cubicBezTo>
                    <a:pt x="27825" y="20446"/>
                    <a:pt x="23704" y="25850"/>
                    <a:pt x="23418" y="35624"/>
                  </a:cubicBezTo>
                  <a:lnTo>
                    <a:pt x="0" y="35624"/>
                  </a:lnTo>
                  <a:cubicBezTo>
                    <a:pt x="432" y="10802"/>
                    <a:pt x="16592" y="0"/>
                    <a:pt x="35763" y="0"/>
                  </a:cubicBezTo>
                  <a:cubicBezTo>
                    <a:pt x="59328" y="0"/>
                    <a:pt x="69819" y="13774"/>
                    <a:pt x="69819" y="29934"/>
                  </a:cubicBezTo>
                  <a:cubicBezTo>
                    <a:pt x="69819" y="42711"/>
                    <a:pt x="64413" y="52216"/>
                    <a:pt x="47675" y="68522"/>
                  </a:cubicBezTo>
                  <a:lnTo>
                    <a:pt x="32919" y="83135"/>
                  </a:lnTo>
                  <a:lnTo>
                    <a:pt x="71507" y="83135"/>
                  </a:lnTo>
                  <a:lnTo>
                    <a:pt x="71507" y="102863"/>
                  </a:lnTo>
                  <a:lnTo>
                    <a:pt x="284" y="102863"/>
                  </a:lnTo>
                  <a:lnTo>
                    <a:pt x="284" y="85261"/>
                  </a:lnTo>
                  <a:lnTo>
                    <a:pt x="266" y="85281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2" name="Free-form: Shape 23">
              <a:extLst>
                <a:ext uri="{FF2B5EF4-FFF2-40B4-BE49-F238E27FC236}">
                  <a16:creationId xmlns:a16="http://schemas.microsoft.com/office/drawing/2014/main" id="{BE7EF413-A34F-2E6D-86CF-2C6C6501A615}"/>
                </a:ext>
              </a:extLst>
            </p:cNvPr>
            <p:cNvSpPr/>
            <p:nvPr/>
          </p:nvSpPr>
          <p:spPr>
            <a:xfrm>
              <a:off x="1628795" y="6005681"/>
              <a:ext cx="73508" cy="103708"/>
            </a:xfrm>
            <a:custGeom>
              <a:avLst/>
              <a:gdLst>
                <a:gd name="connsiteX0" fmla="*/ 37021 w 73508"/>
                <a:gd name="connsiteY0" fmla="*/ 103709 h 103708"/>
                <a:gd name="connsiteX1" fmla="*/ 0 w 73508"/>
                <a:gd name="connsiteY1" fmla="*/ 68231 h 103708"/>
                <a:gd name="connsiteX2" fmla="*/ 11500 w 73508"/>
                <a:gd name="connsiteY2" fmla="*/ 35890 h 103708"/>
                <a:gd name="connsiteX3" fmla="*/ 35764 w 73508"/>
                <a:gd name="connsiteY3" fmla="*/ 0 h 103708"/>
                <a:gd name="connsiteX4" fmla="*/ 62295 w 73508"/>
                <a:gd name="connsiteY4" fmla="*/ 0 h 103708"/>
                <a:gd name="connsiteX5" fmla="*/ 36049 w 73508"/>
                <a:gd name="connsiteY5" fmla="*/ 37166 h 103708"/>
                <a:gd name="connsiteX6" fmla="*/ 42856 w 73508"/>
                <a:gd name="connsiteY6" fmla="*/ 36468 h 103708"/>
                <a:gd name="connsiteX7" fmla="*/ 73509 w 73508"/>
                <a:gd name="connsiteY7" fmla="*/ 68809 h 103708"/>
                <a:gd name="connsiteX8" fmla="*/ 37040 w 73508"/>
                <a:gd name="connsiteY8" fmla="*/ 103709 h 103708"/>
                <a:gd name="connsiteX9" fmla="*/ 37021 w 73508"/>
                <a:gd name="connsiteY9" fmla="*/ 103709 h 103708"/>
                <a:gd name="connsiteX10" fmla="*/ 22695 w 73508"/>
                <a:gd name="connsiteY10" fmla="*/ 68956 h 103708"/>
                <a:gd name="connsiteX11" fmla="*/ 37021 w 73508"/>
                <a:gd name="connsiteY11" fmla="*/ 83426 h 103708"/>
                <a:gd name="connsiteX12" fmla="*/ 51061 w 73508"/>
                <a:gd name="connsiteY12" fmla="*/ 68956 h 103708"/>
                <a:gd name="connsiteX13" fmla="*/ 37021 w 73508"/>
                <a:gd name="connsiteY13" fmla="*/ 54630 h 103708"/>
                <a:gd name="connsiteX14" fmla="*/ 22695 w 73508"/>
                <a:gd name="connsiteY14" fmla="*/ 68956 h 1037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73508" h="103708">
                  <a:moveTo>
                    <a:pt x="37021" y="103709"/>
                  </a:moveTo>
                  <a:cubicBezTo>
                    <a:pt x="15025" y="103709"/>
                    <a:pt x="0" y="89092"/>
                    <a:pt x="0" y="68231"/>
                  </a:cubicBezTo>
                  <a:cubicBezTo>
                    <a:pt x="0" y="58155"/>
                    <a:pt x="3258" y="47950"/>
                    <a:pt x="11500" y="35890"/>
                  </a:cubicBezTo>
                  <a:lnTo>
                    <a:pt x="35764" y="0"/>
                  </a:lnTo>
                  <a:lnTo>
                    <a:pt x="62295" y="0"/>
                  </a:lnTo>
                  <a:lnTo>
                    <a:pt x="36049" y="37166"/>
                  </a:lnTo>
                  <a:cubicBezTo>
                    <a:pt x="38317" y="36736"/>
                    <a:pt x="40590" y="36468"/>
                    <a:pt x="42856" y="36468"/>
                  </a:cubicBezTo>
                  <a:cubicBezTo>
                    <a:pt x="60459" y="36468"/>
                    <a:pt x="73509" y="48383"/>
                    <a:pt x="73509" y="68809"/>
                  </a:cubicBezTo>
                  <a:cubicBezTo>
                    <a:pt x="73509" y="89237"/>
                    <a:pt x="57760" y="103709"/>
                    <a:pt x="37040" y="103709"/>
                  </a:cubicBezTo>
                  <a:lnTo>
                    <a:pt x="37021" y="103709"/>
                  </a:lnTo>
                  <a:close/>
                  <a:moveTo>
                    <a:pt x="22695" y="68956"/>
                  </a:moveTo>
                  <a:cubicBezTo>
                    <a:pt x="22695" y="77756"/>
                    <a:pt x="28220" y="83426"/>
                    <a:pt x="37021" y="83426"/>
                  </a:cubicBezTo>
                  <a:cubicBezTo>
                    <a:pt x="45823" y="83426"/>
                    <a:pt x="51061" y="77756"/>
                    <a:pt x="51061" y="68956"/>
                  </a:cubicBezTo>
                  <a:cubicBezTo>
                    <a:pt x="51061" y="60154"/>
                    <a:pt x="45657" y="54630"/>
                    <a:pt x="37021" y="54630"/>
                  </a:cubicBezTo>
                  <a:cubicBezTo>
                    <a:pt x="28384" y="54630"/>
                    <a:pt x="22695" y="60295"/>
                    <a:pt x="22695" y="68956"/>
                  </a:cubicBez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3" name="Free-form: Shape 24">
              <a:extLst>
                <a:ext uri="{FF2B5EF4-FFF2-40B4-BE49-F238E27FC236}">
                  <a16:creationId xmlns:a16="http://schemas.microsoft.com/office/drawing/2014/main" id="{B12CCDFE-7503-8137-9824-C0524E6A91AC}"/>
                </a:ext>
              </a:extLst>
            </p:cNvPr>
            <p:cNvSpPr/>
            <p:nvPr/>
          </p:nvSpPr>
          <p:spPr>
            <a:xfrm>
              <a:off x="1012783" y="6160618"/>
              <a:ext cx="61016" cy="99604"/>
            </a:xfrm>
            <a:custGeom>
              <a:avLst/>
              <a:gdLst>
                <a:gd name="connsiteX0" fmla="*/ 61017 w 61016"/>
                <a:gd name="connsiteY0" fmla="*/ 19436 h 99604"/>
                <a:gd name="connsiteX1" fmla="*/ 24262 w 61016"/>
                <a:gd name="connsiteY1" fmla="*/ 19436 h 99604"/>
                <a:gd name="connsiteX2" fmla="*/ 24262 w 61016"/>
                <a:gd name="connsiteY2" fmla="*/ 39578 h 99604"/>
                <a:gd name="connsiteX3" fmla="*/ 56749 w 61016"/>
                <a:gd name="connsiteY3" fmla="*/ 39578 h 99604"/>
                <a:gd name="connsiteX4" fmla="*/ 56749 w 61016"/>
                <a:gd name="connsiteY4" fmla="*/ 58318 h 99604"/>
                <a:gd name="connsiteX5" fmla="*/ 24262 w 61016"/>
                <a:gd name="connsiteY5" fmla="*/ 58318 h 99604"/>
                <a:gd name="connsiteX6" fmla="*/ 24262 w 61016"/>
                <a:gd name="connsiteY6" fmla="*/ 80168 h 99604"/>
                <a:gd name="connsiteX7" fmla="*/ 61017 w 61016"/>
                <a:gd name="connsiteY7" fmla="*/ 80168 h 99604"/>
                <a:gd name="connsiteX8" fmla="*/ 61017 w 61016"/>
                <a:gd name="connsiteY8" fmla="*/ 99605 h 99604"/>
                <a:gd name="connsiteX9" fmla="*/ 0 w 61016"/>
                <a:gd name="connsiteY9" fmla="*/ 99605 h 99604"/>
                <a:gd name="connsiteX10" fmla="*/ 0 w 61016"/>
                <a:gd name="connsiteY10" fmla="*/ 0 h 99604"/>
                <a:gd name="connsiteX11" fmla="*/ 61017 w 61016"/>
                <a:gd name="connsiteY11" fmla="*/ 0 h 99604"/>
                <a:gd name="connsiteX12" fmla="*/ 61017 w 61016"/>
                <a:gd name="connsiteY12" fmla="*/ 19436 h 996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1016" h="99604">
                  <a:moveTo>
                    <a:pt x="61017" y="19436"/>
                  </a:moveTo>
                  <a:lnTo>
                    <a:pt x="24262" y="19436"/>
                  </a:lnTo>
                  <a:lnTo>
                    <a:pt x="24262" y="39578"/>
                  </a:lnTo>
                  <a:lnTo>
                    <a:pt x="56749" y="39578"/>
                  </a:lnTo>
                  <a:lnTo>
                    <a:pt x="56749" y="58318"/>
                  </a:lnTo>
                  <a:lnTo>
                    <a:pt x="24262" y="58318"/>
                  </a:lnTo>
                  <a:lnTo>
                    <a:pt x="24262" y="80168"/>
                  </a:lnTo>
                  <a:lnTo>
                    <a:pt x="61017" y="80168"/>
                  </a:lnTo>
                  <a:lnTo>
                    <a:pt x="61017" y="99605"/>
                  </a:lnTo>
                  <a:lnTo>
                    <a:pt x="0" y="99605"/>
                  </a:lnTo>
                  <a:lnTo>
                    <a:pt x="0" y="0"/>
                  </a:lnTo>
                  <a:lnTo>
                    <a:pt x="61017" y="0"/>
                  </a:lnTo>
                  <a:lnTo>
                    <a:pt x="61017" y="19436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4" name="Free-form: Shape 25">
              <a:extLst>
                <a:ext uri="{FF2B5EF4-FFF2-40B4-BE49-F238E27FC236}">
                  <a16:creationId xmlns:a16="http://schemas.microsoft.com/office/drawing/2014/main" id="{DCEFBA3C-79CF-E7E2-3837-E6D234531A48}"/>
                </a:ext>
              </a:extLst>
            </p:cNvPr>
            <p:cNvSpPr/>
            <p:nvPr/>
          </p:nvSpPr>
          <p:spPr>
            <a:xfrm>
              <a:off x="1090268" y="6181045"/>
              <a:ext cx="78892" cy="80022"/>
            </a:xfrm>
            <a:custGeom>
              <a:avLst/>
              <a:gdLst>
                <a:gd name="connsiteX0" fmla="*/ 78893 w 78892"/>
                <a:gd name="connsiteY0" fmla="*/ 79178 h 80022"/>
                <a:gd name="connsiteX1" fmla="*/ 54628 w 78892"/>
                <a:gd name="connsiteY1" fmla="*/ 79178 h 80022"/>
                <a:gd name="connsiteX2" fmla="*/ 54628 w 78892"/>
                <a:gd name="connsiteY2" fmla="*/ 68396 h 80022"/>
                <a:gd name="connsiteX3" fmla="*/ 30658 w 78892"/>
                <a:gd name="connsiteY3" fmla="*/ 80023 h 80022"/>
                <a:gd name="connsiteX4" fmla="*/ 0 w 78892"/>
                <a:gd name="connsiteY4" fmla="*/ 46260 h 80022"/>
                <a:gd name="connsiteX5" fmla="*/ 0 w 78892"/>
                <a:gd name="connsiteY5" fmla="*/ 0 h 80022"/>
                <a:gd name="connsiteX6" fmla="*/ 24124 w 78892"/>
                <a:gd name="connsiteY6" fmla="*/ 0 h 80022"/>
                <a:gd name="connsiteX7" fmla="*/ 24124 w 78892"/>
                <a:gd name="connsiteY7" fmla="*/ 43002 h 80022"/>
                <a:gd name="connsiteX8" fmla="*/ 39312 w 78892"/>
                <a:gd name="connsiteY8" fmla="*/ 59742 h 80022"/>
                <a:gd name="connsiteX9" fmla="*/ 54628 w 78892"/>
                <a:gd name="connsiteY9" fmla="*/ 43002 h 80022"/>
                <a:gd name="connsiteX10" fmla="*/ 54628 w 78892"/>
                <a:gd name="connsiteY10" fmla="*/ 0 h 80022"/>
                <a:gd name="connsiteX11" fmla="*/ 78893 w 78892"/>
                <a:gd name="connsiteY11" fmla="*/ 0 h 80022"/>
                <a:gd name="connsiteX12" fmla="*/ 78893 w 78892"/>
                <a:gd name="connsiteY12" fmla="*/ 79178 h 800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78892" h="80022">
                  <a:moveTo>
                    <a:pt x="78893" y="79178"/>
                  </a:moveTo>
                  <a:lnTo>
                    <a:pt x="54628" y="79178"/>
                  </a:lnTo>
                  <a:lnTo>
                    <a:pt x="54628" y="68396"/>
                  </a:lnTo>
                  <a:cubicBezTo>
                    <a:pt x="49803" y="75196"/>
                    <a:pt x="41294" y="80023"/>
                    <a:pt x="30658" y="80023"/>
                  </a:cubicBezTo>
                  <a:cubicBezTo>
                    <a:pt x="12350" y="80023"/>
                    <a:pt x="0" y="67387"/>
                    <a:pt x="0" y="46260"/>
                  </a:cubicBezTo>
                  <a:lnTo>
                    <a:pt x="0" y="0"/>
                  </a:lnTo>
                  <a:lnTo>
                    <a:pt x="24124" y="0"/>
                  </a:lnTo>
                  <a:lnTo>
                    <a:pt x="24124" y="43002"/>
                  </a:lnTo>
                  <a:cubicBezTo>
                    <a:pt x="24124" y="53784"/>
                    <a:pt x="30220" y="59742"/>
                    <a:pt x="39312" y="59742"/>
                  </a:cubicBezTo>
                  <a:cubicBezTo>
                    <a:pt x="48406" y="59742"/>
                    <a:pt x="54628" y="53784"/>
                    <a:pt x="54628" y="43002"/>
                  </a:cubicBezTo>
                  <a:lnTo>
                    <a:pt x="54628" y="0"/>
                  </a:lnTo>
                  <a:lnTo>
                    <a:pt x="78893" y="0"/>
                  </a:lnTo>
                  <a:lnTo>
                    <a:pt x="78893" y="79178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5" name="Free-form: Shape 26">
              <a:extLst>
                <a:ext uri="{FF2B5EF4-FFF2-40B4-BE49-F238E27FC236}">
                  <a16:creationId xmlns:a16="http://schemas.microsoft.com/office/drawing/2014/main" id="{DBF6EDC9-1DB7-8426-F321-FE033CF5737C}"/>
                </a:ext>
              </a:extLst>
            </p:cNvPr>
            <p:cNvSpPr/>
            <p:nvPr/>
          </p:nvSpPr>
          <p:spPr>
            <a:xfrm>
              <a:off x="1188043" y="6180200"/>
              <a:ext cx="49086" cy="80042"/>
            </a:xfrm>
            <a:custGeom>
              <a:avLst/>
              <a:gdLst>
                <a:gd name="connsiteX0" fmla="*/ 24264 w 49086"/>
                <a:gd name="connsiteY0" fmla="*/ 80023 h 80042"/>
                <a:gd name="connsiteX1" fmla="*/ 0 w 49086"/>
                <a:gd name="connsiteY1" fmla="*/ 80023 h 80042"/>
                <a:gd name="connsiteX2" fmla="*/ 0 w 49086"/>
                <a:gd name="connsiteY2" fmla="*/ 844 h 80042"/>
                <a:gd name="connsiteX3" fmla="*/ 24264 w 49086"/>
                <a:gd name="connsiteY3" fmla="*/ 844 h 80042"/>
                <a:gd name="connsiteX4" fmla="*/ 24264 w 49086"/>
                <a:gd name="connsiteY4" fmla="*/ 14040 h 80042"/>
                <a:gd name="connsiteX5" fmla="*/ 49086 w 49086"/>
                <a:gd name="connsiteY5" fmla="*/ 0 h 80042"/>
                <a:gd name="connsiteX6" fmla="*/ 49086 w 49086"/>
                <a:gd name="connsiteY6" fmla="*/ 25686 h 80042"/>
                <a:gd name="connsiteX7" fmla="*/ 42424 w 49086"/>
                <a:gd name="connsiteY7" fmla="*/ 25686 h 80042"/>
                <a:gd name="connsiteX8" fmla="*/ 24264 w 49086"/>
                <a:gd name="connsiteY8" fmla="*/ 43289 h 80042"/>
                <a:gd name="connsiteX9" fmla="*/ 24264 w 49086"/>
                <a:gd name="connsiteY9" fmla="*/ 80042 h 80042"/>
                <a:gd name="connsiteX10" fmla="*/ 24264 w 49086"/>
                <a:gd name="connsiteY10" fmla="*/ 80023 h 800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9086" h="80042">
                  <a:moveTo>
                    <a:pt x="24264" y="80023"/>
                  </a:moveTo>
                  <a:lnTo>
                    <a:pt x="0" y="80023"/>
                  </a:lnTo>
                  <a:lnTo>
                    <a:pt x="0" y="844"/>
                  </a:lnTo>
                  <a:lnTo>
                    <a:pt x="24264" y="844"/>
                  </a:lnTo>
                  <a:lnTo>
                    <a:pt x="24264" y="14040"/>
                  </a:lnTo>
                  <a:cubicBezTo>
                    <a:pt x="29788" y="5670"/>
                    <a:pt x="38443" y="0"/>
                    <a:pt x="49086" y="0"/>
                  </a:cubicBezTo>
                  <a:lnTo>
                    <a:pt x="49086" y="25686"/>
                  </a:lnTo>
                  <a:lnTo>
                    <a:pt x="42424" y="25686"/>
                  </a:lnTo>
                  <a:cubicBezTo>
                    <a:pt x="30924" y="25686"/>
                    <a:pt x="24264" y="29661"/>
                    <a:pt x="24264" y="43289"/>
                  </a:cubicBezTo>
                  <a:lnTo>
                    <a:pt x="24264" y="80042"/>
                  </a:lnTo>
                  <a:lnTo>
                    <a:pt x="24264" y="80023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6" name="Free-form: Shape 27">
              <a:extLst>
                <a:ext uri="{FF2B5EF4-FFF2-40B4-BE49-F238E27FC236}">
                  <a16:creationId xmlns:a16="http://schemas.microsoft.com/office/drawing/2014/main" id="{E9E4BABA-6DDF-B0DC-FC43-340FF77B68B3}"/>
                </a:ext>
              </a:extLst>
            </p:cNvPr>
            <p:cNvSpPr/>
            <p:nvPr/>
          </p:nvSpPr>
          <p:spPr>
            <a:xfrm>
              <a:off x="1245372" y="6179930"/>
              <a:ext cx="82290" cy="81426"/>
            </a:xfrm>
            <a:custGeom>
              <a:avLst/>
              <a:gdLst>
                <a:gd name="connsiteX0" fmla="*/ 40857 w 82290"/>
                <a:gd name="connsiteY0" fmla="*/ 81427 h 81426"/>
                <a:gd name="connsiteX1" fmla="*/ 0 w 82290"/>
                <a:gd name="connsiteY1" fmla="*/ 40716 h 81426"/>
                <a:gd name="connsiteX2" fmla="*/ 41143 w 82290"/>
                <a:gd name="connsiteY2" fmla="*/ 0 h 81426"/>
                <a:gd name="connsiteX3" fmla="*/ 82291 w 82290"/>
                <a:gd name="connsiteY3" fmla="*/ 40716 h 81426"/>
                <a:gd name="connsiteX4" fmla="*/ 40857 w 82290"/>
                <a:gd name="connsiteY4" fmla="*/ 81427 h 81426"/>
                <a:gd name="connsiteX5" fmla="*/ 40857 w 82290"/>
                <a:gd name="connsiteY5" fmla="*/ 60421 h 81426"/>
                <a:gd name="connsiteX6" fmla="*/ 57595 w 82290"/>
                <a:gd name="connsiteY6" fmla="*/ 40691 h 81426"/>
                <a:gd name="connsiteX7" fmla="*/ 41143 w 82290"/>
                <a:gd name="connsiteY7" fmla="*/ 20969 h 81426"/>
                <a:gd name="connsiteX8" fmla="*/ 24696 w 82290"/>
                <a:gd name="connsiteY8" fmla="*/ 40691 h 81426"/>
                <a:gd name="connsiteX9" fmla="*/ 40876 w 82290"/>
                <a:gd name="connsiteY9" fmla="*/ 60421 h 81426"/>
                <a:gd name="connsiteX10" fmla="*/ 40857 w 82290"/>
                <a:gd name="connsiteY10" fmla="*/ 60421 h 814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82290" h="81426">
                  <a:moveTo>
                    <a:pt x="40857" y="81427"/>
                  </a:moveTo>
                  <a:cubicBezTo>
                    <a:pt x="17584" y="81427"/>
                    <a:pt x="0" y="65824"/>
                    <a:pt x="0" y="40716"/>
                  </a:cubicBezTo>
                  <a:cubicBezTo>
                    <a:pt x="0" y="15608"/>
                    <a:pt x="18016" y="0"/>
                    <a:pt x="41143" y="0"/>
                  </a:cubicBezTo>
                  <a:cubicBezTo>
                    <a:pt x="64276" y="0"/>
                    <a:pt x="82291" y="15608"/>
                    <a:pt x="82291" y="40716"/>
                  </a:cubicBezTo>
                  <a:cubicBezTo>
                    <a:pt x="82291" y="65824"/>
                    <a:pt x="64129" y="81427"/>
                    <a:pt x="40857" y="81427"/>
                  </a:cubicBezTo>
                  <a:close/>
                  <a:moveTo>
                    <a:pt x="40857" y="60421"/>
                  </a:moveTo>
                  <a:cubicBezTo>
                    <a:pt x="49511" y="60421"/>
                    <a:pt x="57595" y="54032"/>
                    <a:pt x="57595" y="40691"/>
                  </a:cubicBezTo>
                  <a:cubicBezTo>
                    <a:pt x="57595" y="27356"/>
                    <a:pt x="49659" y="20969"/>
                    <a:pt x="41143" y="20969"/>
                  </a:cubicBezTo>
                  <a:cubicBezTo>
                    <a:pt x="32634" y="20969"/>
                    <a:pt x="24696" y="27211"/>
                    <a:pt x="24696" y="40691"/>
                  </a:cubicBezTo>
                  <a:cubicBezTo>
                    <a:pt x="24696" y="54173"/>
                    <a:pt x="32074" y="60421"/>
                    <a:pt x="40876" y="60421"/>
                  </a:cubicBezTo>
                  <a:lnTo>
                    <a:pt x="40857" y="60421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7" name="Free-form: Shape 28">
              <a:extLst>
                <a:ext uri="{FF2B5EF4-FFF2-40B4-BE49-F238E27FC236}">
                  <a16:creationId xmlns:a16="http://schemas.microsoft.com/office/drawing/2014/main" id="{06755BE9-C173-98A7-FC69-CD58D9B64291}"/>
                </a:ext>
              </a:extLst>
            </p:cNvPr>
            <p:cNvSpPr/>
            <p:nvPr/>
          </p:nvSpPr>
          <p:spPr>
            <a:xfrm>
              <a:off x="1341863" y="6179911"/>
              <a:ext cx="83572" cy="118060"/>
            </a:xfrm>
            <a:custGeom>
              <a:avLst/>
              <a:gdLst>
                <a:gd name="connsiteX0" fmla="*/ 48672 w 83572"/>
                <a:gd name="connsiteY0" fmla="*/ 0 h 118060"/>
                <a:gd name="connsiteX1" fmla="*/ 83573 w 83572"/>
                <a:gd name="connsiteY1" fmla="*/ 40590 h 118060"/>
                <a:gd name="connsiteX2" fmla="*/ 48672 w 83572"/>
                <a:gd name="connsiteY2" fmla="*/ 81444 h 118060"/>
                <a:gd name="connsiteX3" fmla="*/ 24264 w 83572"/>
                <a:gd name="connsiteY3" fmla="*/ 69241 h 118060"/>
                <a:gd name="connsiteX4" fmla="*/ 24264 w 83572"/>
                <a:gd name="connsiteY4" fmla="*/ 118060 h 118060"/>
                <a:gd name="connsiteX5" fmla="*/ 0 w 83572"/>
                <a:gd name="connsiteY5" fmla="*/ 118060 h 118060"/>
                <a:gd name="connsiteX6" fmla="*/ 0 w 83572"/>
                <a:gd name="connsiteY6" fmla="*/ 1138 h 118060"/>
                <a:gd name="connsiteX7" fmla="*/ 24264 w 83572"/>
                <a:gd name="connsiteY7" fmla="*/ 1138 h 118060"/>
                <a:gd name="connsiteX8" fmla="*/ 24264 w 83572"/>
                <a:gd name="connsiteY8" fmla="*/ 12352 h 118060"/>
                <a:gd name="connsiteX9" fmla="*/ 48672 w 83572"/>
                <a:gd name="connsiteY9" fmla="*/ 0 h 118060"/>
                <a:gd name="connsiteX10" fmla="*/ 41440 w 83572"/>
                <a:gd name="connsiteY10" fmla="*/ 21152 h 118060"/>
                <a:gd name="connsiteX11" fmla="*/ 24124 w 83572"/>
                <a:gd name="connsiteY11" fmla="*/ 40736 h 118060"/>
                <a:gd name="connsiteX12" fmla="*/ 41440 w 83572"/>
                <a:gd name="connsiteY12" fmla="*/ 60318 h 118060"/>
                <a:gd name="connsiteX13" fmla="*/ 58896 w 83572"/>
                <a:gd name="connsiteY13" fmla="*/ 40590 h 118060"/>
                <a:gd name="connsiteX14" fmla="*/ 41440 w 83572"/>
                <a:gd name="connsiteY14" fmla="*/ 21152 h 1180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83572" h="118060">
                  <a:moveTo>
                    <a:pt x="48672" y="0"/>
                  </a:moveTo>
                  <a:cubicBezTo>
                    <a:pt x="68111" y="0"/>
                    <a:pt x="83573" y="15602"/>
                    <a:pt x="83573" y="40590"/>
                  </a:cubicBezTo>
                  <a:cubicBezTo>
                    <a:pt x="83573" y="65571"/>
                    <a:pt x="68111" y="81444"/>
                    <a:pt x="48672" y="81444"/>
                  </a:cubicBezTo>
                  <a:cubicBezTo>
                    <a:pt x="37046" y="81444"/>
                    <a:pt x="28658" y="75921"/>
                    <a:pt x="24264" y="69241"/>
                  </a:cubicBezTo>
                  <a:lnTo>
                    <a:pt x="24264" y="118060"/>
                  </a:lnTo>
                  <a:lnTo>
                    <a:pt x="0" y="118060"/>
                  </a:lnTo>
                  <a:lnTo>
                    <a:pt x="0" y="1138"/>
                  </a:lnTo>
                  <a:lnTo>
                    <a:pt x="24264" y="1138"/>
                  </a:lnTo>
                  <a:lnTo>
                    <a:pt x="24264" y="12352"/>
                  </a:lnTo>
                  <a:cubicBezTo>
                    <a:pt x="28658" y="5404"/>
                    <a:pt x="37028" y="0"/>
                    <a:pt x="48672" y="0"/>
                  </a:cubicBezTo>
                  <a:close/>
                  <a:moveTo>
                    <a:pt x="41440" y="21152"/>
                  </a:moveTo>
                  <a:cubicBezTo>
                    <a:pt x="32348" y="21152"/>
                    <a:pt x="24124" y="28100"/>
                    <a:pt x="24124" y="40736"/>
                  </a:cubicBezTo>
                  <a:cubicBezTo>
                    <a:pt x="24124" y="53372"/>
                    <a:pt x="32348" y="60318"/>
                    <a:pt x="41440" y="60318"/>
                  </a:cubicBezTo>
                  <a:cubicBezTo>
                    <a:pt x="50528" y="60318"/>
                    <a:pt x="58896" y="53226"/>
                    <a:pt x="58896" y="40590"/>
                  </a:cubicBezTo>
                  <a:cubicBezTo>
                    <a:pt x="58896" y="27952"/>
                    <a:pt x="50674" y="21152"/>
                    <a:pt x="41440" y="21152"/>
                  </a:cubicBez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8" name="Free-form: Shape 29">
              <a:extLst>
                <a:ext uri="{FF2B5EF4-FFF2-40B4-BE49-F238E27FC236}">
                  <a16:creationId xmlns:a16="http://schemas.microsoft.com/office/drawing/2014/main" id="{B01D64E5-75C0-FB99-E08E-A074D3A414B2}"/>
                </a:ext>
              </a:extLst>
            </p:cNvPr>
            <p:cNvSpPr/>
            <p:nvPr/>
          </p:nvSpPr>
          <p:spPr>
            <a:xfrm>
              <a:off x="1434815" y="6179930"/>
              <a:ext cx="79464" cy="81464"/>
            </a:xfrm>
            <a:custGeom>
              <a:avLst/>
              <a:gdLst>
                <a:gd name="connsiteX0" fmla="*/ 40012 w 79464"/>
                <a:gd name="connsiteY0" fmla="*/ 81427 h 81464"/>
                <a:gd name="connsiteX1" fmla="*/ 0 w 79464"/>
                <a:gd name="connsiteY1" fmla="*/ 40716 h 81464"/>
                <a:gd name="connsiteX2" fmla="*/ 40012 w 79464"/>
                <a:gd name="connsiteY2" fmla="*/ 0 h 81464"/>
                <a:gd name="connsiteX3" fmla="*/ 79465 w 79464"/>
                <a:gd name="connsiteY3" fmla="*/ 39460 h 81464"/>
                <a:gd name="connsiteX4" fmla="*/ 79033 w 79464"/>
                <a:gd name="connsiteY4" fmla="*/ 46546 h 81464"/>
                <a:gd name="connsiteX5" fmla="*/ 24117 w 79464"/>
                <a:gd name="connsiteY5" fmla="*/ 46546 h 81464"/>
                <a:gd name="connsiteX6" fmla="*/ 39166 w 79464"/>
                <a:gd name="connsiteY6" fmla="*/ 61742 h 81464"/>
                <a:gd name="connsiteX7" fmla="*/ 51804 w 79464"/>
                <a:gd name="connsiteY7" fmla="*/ 54070 h 81464"/>
                <a:gd name="connsiteX8" fmla="*/ 77629 w 79464"/>
                <a:gd name="connsiteY8" fmla="*/ 54070 h 81464"/>
                <a:gd name="connsiteX9" fmla="*/ 40030 w 79464"/>
                <a:gd name="connsiteY9" fmla="*/ 81465 h 81464"/>
                <a:gd name="connsiteX10" fmla="*/ 40012 w 79464"/>
                <a:gd name="connsiteY10" fmla="*/ 81427 h 81464"/>
                <a:gd name="connsiteX11" fmla="*/ 24264 w 79464"/>
                <a:gd name="connsiteY11" fmla="*/ 33046 h 81464"/>
                <a:gd name="connsiteX12" fmla="*/ 54629 w 79464"/>
                <a:gd name="connsiteY12" fmla="*/ 33046 h 81464"/>
                <a:gd name="connsiteX13" fmla="*/ 39726 w 79464"/>
                <a:gd name="connsiteY13" fmla="*/ 19418 h 81464"/>
                <a:gd name="connsiteX14" fmla="*/ 24264 w 79464"/>
                <a:gd name="connsiteY14" fmla="*/ 33046 h 814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79464" h="81464">
                  <a:moveTo>
                    <a:pt x="40012" y="81427"/>
                  </a:moveTo>
                  <a:cubicBezTo>
                    <a:pt x="16738" y="81427"/>
                    <a:pt x="0" y="65824"/>
                    <a:pt x="0" y="40716"/>
                  </a:cubicBezTo>
                  <a:cubicBezTo>
                    <a:pt x="0" y="15608"/>
                    <a:pt x="16447" y="0"/>
                    <a:pt x="40012" y="0"/>
                  </a:cubicBezTo>
                  <a:cubicBezTo>
                    <a:pt x="63576" y="0"/>
                    <a:pt x="79465" y="15316"/>
                    <a:pt x="79465" y="39460"/>
                  </a:cubicBezTo>
                  <a:cubicBezTo>
                    <a:pt x="79465" y="41726"/>
                    <a:pt x="79324" y="44132"/>
                    <a:pt x="79033" y="46546"/>
                  </a:cubicBezTo>
                  <a:lnTo>
                    <a:pt x="24117" y="46546"/>
                  </a:lnTo>
                  <a:cubicBezTo>
                    <a:pt x="24962" y="56896"/>
                    <a:pt x="31356" y="61742"/>
                    <a:pt x="39166" y="61742"/>
                  </a:cubicBezTo>
                  <a:cubicBezTo>
                    <a:pt x="45969" y="61742"/>
                    <a:pt x="49803" y="58338"/>
                    <a:pt x="51804" y="54070"/>
                  </a:cubicBezTo>
                  <a:lnTo>
                    <a:pt x="77629" y="54070"/>
                  </a:lnTo>
                  <a:cubicBezTo>
                    <a:pt x="73800" y="69532"/>
                    <a:pt x="59760" y="81465"/>
                    <a:pt x="40030" y="81465"/>
                  </a:cubicBezTo>
                  <a:lnTo>
                    <a:pt x="40012" y="81427"/>
                  </a:lnTo>
                  <a:close/>
                  <a:moveTo>
                    <a:pt x="24264" y="33046"/>
                  </a:moveTo>
                  <a:lnTo>
                    <a:pt x="54629" y="33046"/>
                  </a:lnTo>
                  <a:cubicBezTo>
                    <a:pt x="54629" y="24390"/>
                    <a:pt x="47823" y="19418"/>
                    <a:pt x="39726" y="19418"/>
                  </a:cubicBezTo>
                  <a:cubicBezTo>
                    <a:pt x="31623" y="19418"/>
                    <a:pt x="25686" y="24244"/>
                    <a:pt x="24264" y="33046"/>
                  </a:cubicBez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9" name="Free-form: Shape 30">
              <a:extLst>
                <a:ext uri="{FF2B5EF4-FFF2-40B4-BE49-F238E27FC236}">
                  <a16:creationId xmlns:a16="http://schemas.microsoft.com/office/drawing/2014/main" id="{D7F6E3BC-1302-3C43-87A5-CBFB4973D34D}"/>
                </a:ext>
              </a:extLst>
            </p:cNvPr>
            <p:cNvSpPr/>
            <p:nvPr/>
          </p:nvSpPr>
          <p:spPr>
            <a:xfrm>
              <a:off x="1523640" y="6179911"/>
              <a:ext cx="83572" cy="81444"/>
            </a:xfrm>
            <a:custGeom>
              <a:avLst/>
              <a:gdLst>
                <a:gd name="connsiteX0" fmla="*/ 34900 w 83572"/>
                <a:gd name="connsiteY0" fmla="*/ 0 h 81444"/>
                <a:gd name="connsiteX1" fmla="*/ 59310 w 83572"/>
                <a:gd name="connsiteY1" fmla="*/ 12352 h 81444"/>
                <a:gd name="connsiteX2" fmla="*/ 59310 w 83572"/>
                <a:gd name="connsiteY2" fmla="*/ 1138 h 81444"/>
                <a:gd name="connsiteX3" fmla="*/ 83573 w 83572"/>
                <a:gd name="connsiteY3" fmla="*/ 1138 h 81444"/>
                <a:gd name="connsiteX4" fmla="*/ 83573 w 83572"/>
                <a:gd name="connsiteY4" fmla="*/ 80314 h 81444"/>
                <a:gd name="connsiteX5" fmla="*/ 59310 w 83572"/>
                <a:gd name="connsiteY5" fmla="*/ 80314 h 81444"/>
                <a:gd name="connsiteX6" fmla="*/ 59310 w 83572"/>
                <a:gd name="connsiteY6" fmla="*/ 69100 h 81444"/>
                <a:gd name="connsiteX7" fmla="*/ 34755 w 83572"/>
                <a:gd name="connsiteY7" fmla="*/ 81444 h 81444"/>
                <a:gd name="connsiteX8" fmla="*/ 0 w 83572"/>
                <a:gd name="connsiteY8" fmla="*/ 40590 h 81444"/>
                <a:gd name="connsiteX9" fmla="*/ 34900 w 83572"/>
                <a:gd name="connsiteY9" fmla="*/ 0 h 81444"/>
                <a:gd name="connsiteX10" fmla="*/ 41992 w 83572"/>
                <a:gd name="connsiteY10" fmla="*/ 21152 h 81444"/>
                <a:gd name="connsiteX11" fmla="*/ 24676 w 83572"/>
                <a:gd name="connsiteY11" fmla="*/ 40590 h 81444"/>
                <a:gd name="connsiteX12" fmla="*/ 41992 w 83572"/>
                <a:gd name="connsiteY12" fmla="*/ 60318 h 81444"/>
                <a:gd name="connsiteX13" fmla="*/ 59310 w 83572"/>
                <a:gd name="connsiteY13" fmla="*/ 40736 h 81444"/>
                <a:gd name="connsiteX14" fmla="*/ 41992 w 83572"/>
                <a:gd name="connsiteY14" fmla="*/ 21152 h 814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83572" h="81444">
                  <a:moveTo>
                    <a:pt x="34900" y="0"/>
                  </a:moveTo>
                  <a:cubicBezTo>
                    <a:pt x="46672" y="0"/>
                    <a:pt x="55042" y="5404"/>
                    <a:pt x="59310" y="12352"/>
                  </a:cubicBezTo>
                  <a:lnTo>
                    <a:pt x="59310" y="1138"/>
                  </a:lnTo>
                  <a:lnTo>
                    <a:pt x="83573" y="1138"/>
                  </a:lnTo>
                  <a:lnTo>
                    <a:pt x="83573" y="80314"/>
                  </a:lnTo>
                  <a:lnTo>
                    <a:pt x="59310" y="80314"/>
                  </a:lnTo>
                  <a:lnTo>
                    <a:pt x="59310" y="69100"/>
                  </a:lnTo>
                  <a:cubicBezTo>
                    <a:pt x="54915" y="76048"/>
                    <a:pt x="46527" y="81444"/>
                    <a:pt x="34755" y="81444"/>
                  </a:cubicBezTo>
                  <a:cubicBezTo>
                    <a:pt x="15462" y="81444"/>
                    <a:pt x="0" y="65551"/>
                    <a:pt x="0" y="40590"/>
                  </a:cubicBezTo>
                  <a:cubicBezTo>
                    <a:pt x="0" y="15628"/>
                    <a:pt x="15462" y="0"/>
                    <a:pt x="34900" y="0"/>
                  </a:cubicBezTo>
                  <a:close/>
                  <a:moveTo>
                    <a:pt x="41992" y="21152"/>
                  </a:moveTo>
                  <a:cubicBezTo>
                    <a:pt x="32901" y="21152"/>
                    <a:pt x="24676" y="27952"/>
                    <a:pt x="24676" y="40590"/>
                  </a:cubicBezTo>
                  <a:cubicBezTo>
                    <a:pt x="24676" y="53226"/>
                    <a:pt x="32901" y="60318"/>
                    <a:pt x="41992" y="60318"/>
                  </a:cubicBezTo>
                  <a:cubicBezTo>
                    <a:pt x="51081" y="60318"/>
                    <a:pt x="59310" y="53372"/>
                    <a:pt x="59310" y="40736"/>
                  </a:cubicBezTo>
                  <a:cubicBezTo>
                    <a:pt x="59310" y="28100"/>
                    <a:pt x="51226" y="21152"/>
                    <a:pt x="41992" y="21152"/>
                  </a:cubicBez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30" name="Free-form: Shape 31">
              <a:extLst>
                <a:ext uri="{FF2B5EF4-FFF2-40B4-BE49-F238E27FC236}">
                  <a16:creationId xmlns:a16="http://schemas.microsoft.com/office/drawing/2014/main" id="{8EE863F4-091A-CDDC-3FFD-B2EC995CF217}"/>
                </a:ext>
              </a:extLst>
            </p:cNvPr>
            <p:cNvSpPr/>
            <p:nvPr/>
          </p:nvSpPr>
          <p:spPr>
            <a:xfrm>
              <a:off x="1626235" y="6180177"/>
              <a:ext cx="78746" cy="80047"/>
            </a:xfrm>
            <a:custGeom>
              <a:avLst/>
              <a:gdLst>
                <a:gd name="connsiteX0" fmla="*/ 54629 w 78746"/>
                <a:gd name="connsiteY0" fmla="*/ 37046 h 80047"/>
                <a:gd name="connsiteX1" fmla="*/ 39433 w 78746"/>
                <a:gd name="connsiteY1" fmla="*/ 20306 h 80047"/>
                <a:gd name="connsiteX2" fmla="*/ 24262 w 78746"/>
                <a:gd name="connsiteY2" fmla="*/ 37046 h 80047"/>
                <a:gd name="connsiteX3" fmla="*/ 24262 w 78746"/>
                <a:gd name="connsiteY3" fmla="*/ 80048 h 80047"/>
                <a:gd name="connsiteX4" fmla="*/ 0 w 78746"/>
                <a:gd name="connsiteY4" fmla="*/ 80048 h 80047"/>
                <a:gd name="connsiteX5" fmla="*/ 0 w 78746"/>
                <a:gd name="connsiteY5" fmla="*/ 869 h 80047"/>
                <a:gd name="connsiteX6" fmla="*/ 24262 w 78746"/>
                <a:gd name="connsiteY6" fmla="*/ 869 h 80047"/>
                <a:gd name="connsiteX7" fmla="*/ 24262 w 78746"/>
                <a:gd name="connsiteY7" fmla="*/ 11360 h 80047"/>
                <a:gd name="connsiteX8" fmla="*/ 48240 w 78746"/>
                <a:gd name="connsiteY8" fmla="*/ 0 h 80047"/>
                <a:gd name="connsiteX9" fmla="*/ 78747 w 78746"/>
                <a:gd name="connsiteY9" fmla="*/ 33768 h 80047"/>
                <a:gd name="connsiteX10" fmla="*/ 78747 w 78746"/>
                <a:gd name="connsiteY10" fmla="*/ 80028 h 80047"/>
                <a:gd name="connsiteX11" fmla="*/ 54629 w 78746"/>
                <a:gd name="connsiteY11" fmla="*/ 80028 h 80047"/>
                <a:gd name="connsiteX12" fmla="*/ 54629 w 78746"/>
                <a:gd name="connsiteY12" fmla="*/ 37026 h 80047"/>
                <a:gd name="connsiteX13" fmla="*/ 54629 w 78746"/>
                <a:gd name="connsiteY13" fmla="*/ 37046 h 800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78746" h="80047">
                  <a:moveTo>
                    <a:pt x="54629" y="37046"/>
                  </a:moveTo>
                  <a:cubicBezTo>
                    <a:pt x="54629" y="26262"/>
                    <a:pt x="48672" y="20306"/>
                    <a:pt x="39433" y="20306"/>
                  </a:cubicBezTo>
                  <a:cubicBezTo>
                    <a:pt x="30201" y="20306"/>
                    <a:pt x="24262" y="26262"/>
                    <a:pt x="24262" y="37046"/>
                  </a:cubicBezTo>
                  <a:lnTo>
                    <a:pt x="24262" y="80048"/>
                  </a:lnTo>
                  <a:lnTo>
                    <a:pt x="0" y="80048"/>
                  </a:lnTo>
                  <a:lnTo>
                    <a:pt x="0" y="869"/>
                  </a:lnTo>
                  <a:lnTo>
                    <a:pt x="24262" y="869"/>
                  </a:lnTo>
                  <a:lnTo>
                    <a:pt x="24262" y="11360"/>
                  </a:lnTo>
                  <a:cubicBezTo>
                    <a:pt x="29090" y="4680"/>
                    <a:pt x="37604" y="0"/>
                    <a:pt x="48240" y="0"/>
                  </a:cubicBezTo>
                  <a:cubicBezTo>
                    <a:pt x="66541" y="0"/>
                    <a:pt x="78747" y="12495"/>
                    <a:pt x="78747" y="33768"/>
                  </a:cubicBezTo>
                  <a:lnTo>
                    <a:pt x="78747" y="80028"/>
                  </a:lnTo>
                  <a:lnTo>
                    <a:pt x="54629" y="80028"/>
                  </a:lnTo>
                  <a:lnTo>
                    <a:pt x="54629" y="37026"/>
                  </a:lnTo>
                  <a:lnTo>
                    <a:pt x="54629" y="37046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31" name="Free-form: Shape 32">
              <a:extLst>
                <a:ext uri="{FF2B5EF4-FFF2-40B4-BE49-F238E27FC236}">
                  <a16:creationId xmlns:a16="http://schemas.microsoft.com/office/drawing/2014/main" id="{46761DA9-9031-B575-1957-0B1F843325C9}"/>
                </a:ext>
              </a:extLst>
            </p:cNvPr>
            <p:cNvSpPr/>
            <p:nvPr/>
          </p:nvSpPr>
          <p:spPr>
            <a:xfrm>
              <a:off x="1750688" y="6159483"/>
              <a:ext cx="97338" cy="101440"/>
            </a:xfrm>
            <a:custGeom>
              <a:avLst/>
              <a:gdLst>
                <a:gd name="connsiteX0" fmla="*/ 50089 w 97338"/>
                <a:gd name="connsiteY0" fmla="*/ 0 h 101440"/>
                <a:gd name="connsiteX1" fmla="*/ 97339 w 97338"/>
                <a:gd name="connsiteY1" fmla="*/ 34900 h 101440"/>
                <a:gd name="connsiteX2" fmla="*/ 70663 w 97338"/>
                <a:gd name="connsiteY2" fmla="*/ 34900 h 101440"/>
                <a:gd name="connsiteX3" fmla="*/ 49803 w 97338"/>
                <a:gd name="connsiteY3" fmla="*/ 22141 h 101440"/>
                <a:gd name="connsiteX4" fmla="*/ 24694 w 97338"/>
                <a:gd name="connsiteY4" fmla="*/ 50794 h 101440"/>
                <a:gd name="connsiteX5" fmla="*/ 49803 w 97338"/>
                <a:gd name="connsiteY5" fmla="*/ 79445 h 101440"/>
                <a:gd name="connsiteX6" fmla="*/ 70663 w 97338"/>
                <a:gd name="connsiteY6" fmla="*/ 66688 h 101440"/>
                <a:gd name="connsiteX7" fmla="*/ 97339 w 97338"/>
                <a:gd name="connsiteY7" fmla="*/ 66688 h 101440"/>
                <a:gd name="connsiteX8" fmla="*/ 50089 w 97338"/>
                <a:gd name="connsiteY8" fmla="*/ 101441 h 101440"/>
                <a:gd name="connsiteX9" fmla="*/ 0 w 97338"/>
                <a:gd name="connsiteY9" fmla="*/ 50794 h 101440"/>
                <a:gd name="connsiteX10" fmla="*/ 50089 w 97338"/>
                <a:gd name="connsiteY10" fmla="*/ 0 h 1014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97338" h="101440">
                  <a:moveTo>
                    <a:pt x="50089" y="0"/>
                  </a:moveTo>
                  <a:cubicBezTo>
                    <a:pt x="73793" y="0"/>
                    <a:pt x="91669" y="13334"/>
                    <a:pt x="97339" y="34900"/>
                  </a:cubicBezTo>
                  <a:lnTo>
                    <a:pt x="70663" y="34900"/>
                  </a:lnTo>
                  <a:cubicBezTo>
                    <a:pt x="66541" y="26384"/>
                    <a:pt x="59035" y="22141"/>
                    <a:pt x="49803" y="22141"/>
                  </a:cubicBezTo>
                  <a:cubicBezTo>
                    <a:pt x="34893" y="22141"/>
                    <a:pt x="24694" y="33210"/>
                    <a:pt x="24694" y="50794"/>
                  </a:cubicBezTo>
                  <a:cubicBezTo>
                    <a:pt x="24694" y="68376"/>
                    <a:pt x="34918" y="79445"/>
                    <a:pt x="49803" y="79445"/>
                  </a:cubicBezTo>
                  <a:cubicBezTo>
                    <a:pt x="59017" y="79445"/>
                    <a:pt x="66541" y="75196"/>
                    <a:pt x="70663" y="66688"/>
                  </a:cubicBezTo>
                  <a:lnTo>
                    <a:pt x="97339" y="66688"/>
                  </a:lnTo>
                  <a:cubicBezTo>
                    <a:pt x="91669" y="88245"/>
                    <a:pt x="73773" y="101441"/>
                    <a:pt x="50089" y="101441"/>
                  </a:cubicBezTo>
                  <a:cubicBezTo>
                    <a:pt x="20713" y="101441"/>
                    <a:pt x="0" y="80580"/>
                    <a:pt x="0" y="50794"/>
                  </a:cubicBezTo>
                  <a:cubicBezTo>
                    <a:pt x="0" y="21006"/>
                    <a:pt x="20713" y="0"/>
                    <a:pt x="50089" y="0"/>
                  </a:cubicBez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32" name="Free-form: Shape 33">
              <a:extLst>
                <a:ext uri="{FF2B5EF4-FFF2-40B4-BE49-F238E27FC236}">
                  <a16:creationId xmlns:a16="http://schemas.microsoft.com/office/drawing/2014/main" id="{D8BB4683-4649-565B-560A-37336FD4B8FC}"/>
                </a:ext>
              </a:extLst>
            </p:cNvPr>
            <p:cNvSpPr/>
            <p:nvPr/>
          </p:nvSpPr>
          <p:spPr>
            <a:xfrm>
              <a:off x="1859382" y="6179911"/>
              <a:ext cx="83572" cy="81444"/>
            </a:xfrm>
            <a:custGeom>
              <a:avLst/>
              <a:gdLst>
                <a:gd name="connsiteX0" fmla="*/ 34900 w 83572"/>
                <a:gd name="connsiteY0" fmla="*/ 0 h 81444"/>
                <a:gd name="connsiteX1" fmla="*/ 59310 w 83572"/>
                <a:gd name="connsiteY1" fmla="*/ 12352 h 81444"/>
                <a:gd name="connsiteX2" fmla="*/ 59310 w 83572"/>
                <a:gd name="connsiteY2" fmla="*/ 1138 h 81444"/>
                <a:gd name="connsiteX3" fmla="*/ 83573 w 83572"/>
                <a:gd name="connsiteY3" fmla="*/ 1138 h 81444"/>
                <a:gd name="connsiteX4" fmla="*/ 83573 w 83572"/>
                <a:gd name="connsiteY4" fmla="*/ 80314 h 81444"/>
                <a:gd name="connsiteX5" fmla="*/ 59310 w 83572"/>
                <a:gd name="connsiteY5" fmla="*/ 80314 h 81444"/>
                <a:gd name="connsiteX6" fmla="*/ 59310 w 83572"/>
                <a:gd name="connsiteY6" fmla="*/ 69100 h 81444"/>
                <a:gd name="connsiteX7" fmla="*/ 34755 w 83572"/>
                <a:gd name="connsiteY7" fmla="*/ 81444 h 81444"/>
                <a:gd name="connsiteX8" fmla="*/ 0 w 83572"/>
                <a:gd name="connsiteY8" fmla="*/ 40590 h 81444"/>
                <a:gd name="connsiteX9" fmla="*/ 34900 w 83572"/>
                <a:gd name="connsiteY9" fmla="*/ 0 h 81444"/>
                <a:gd name="connsiteX10" fmla="*/ 41994 w 83572"/>
                <a:gd name="connsiteY10" fmla="*/ 21152 h 81444"/>
                <a:gd name="connsiteX11" fmla="*/ 24676 w 83572"/>
                <a:gd name="connsiteY11" fmla="*/ 40590 h 81444"/>
                <a:gd name="connsiteX12" fmla="*/ 41994 w 83572"/>
                <a:gd name="connsiteY12" fmla="*/ 60318 h 81444"/>
                <a:gd name="connsiteX13" fmla="*/ 59310 w 83572"/>
                <a:gd name="connsiteY13" fmla="*/ 40736 h 81444"/>
                <a:gd name="connsiteX14" fmla="*/ 41994 w 83572"/>
                <a:gd name="connsiteY14" fmla="*/ 21152 h 814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83572" h="81444">
                  <a:moveTo>
                    <a:pt x="34900" y="0"/>
                  </a:moveTo>
                  <a:cubicBezTo>
                    <a:pt x="46674" y="0"/>
                    <a:pt x="55042" y="5404"/>
                    <a:pt x="59310" y="12352"/>
                  </a:cubicBezTo>
                  <a:lnTo>
                    <a:pt x="59310" y="1138"/>
                  </a:lnTo>
                  <a:lnTo>
                    <a:pt x="83573" y="1138"/>
                  </a:lnTo>
                  <a:lnTo>
                    <a:pt x="83573" y="80314"/>
                  </a:lnTo>
                  <a:lnTo>
                    <a:pt x="59310" y="80314"/>
                  </a:lnTo>
                  <a:lnTo>
                    <a:pt x="59310" y="69100"/>
                  </a:lnTo>
                  <a:cubicBezTo>
                    <a:pt x="54917" y="76048"/>
                    <a:pt x="46547" y="81444"/>
                    <a:pt x="34755" y="81444"/>
                  </a:cubicBezTo>
                  <a:cubicBezTo>
                    <a:pt x="15462" y="81444"/>
                    <a:pt x="0" y="65551"/>
                    <a:pt x="0" y="40590"/>
                  </a:cubicBezTo>
                  <a:cubicBezTo>
                    <a:pt x="0" y="15628"/>
                    <a:pt x="15462" y="0"/>
                    <a:pt x="34900" y="0"/>
                  </a:cubicBezTo>
                  <a:close/>
                  <a:moveTo>
                    <a:pt x="41994" y="21152"/>
                  </a:moveTo>
                  <a:cubicBezTo>
                    <a:pt x="32901" y="21152"/>
                    <a:pt x="24676" y="27952"/>
                    <a:pt x="24676" y="40590"/>
                  </a:cubicBezTo>
                  <a:cubicBezTo>
                    <a:pt x="24676" y="53226"/>
                    <a:pt x="32901" y="60318"/>
                    <a:pt x="41994" y="60318"/>
                  </a:cubicBezTo>
                  <a:cubicBezTo>
                    <a:pt x="51081" y="60318"/>
                    <a:pt x="59310" y="53372"/>
                    <a:pt x="59310" y="40736"/>
                  </a:cubicBezTo>
                  <a:cubicBezTo>
                    <a:pt x="59310" y="28100"/>
                    <a:pt x="51227" y="21152"/>
                    <a:pt x="41994" y="21152"/>
                  </a:cubicBez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33" name="Free-form: Shape 34">
              <a:extLst>
                <a:ext uri="{FF2B5EF4-FFF2-40B4-BE49-F238E27FC236}">
                  <a16:creationId xmlns:a16="http://schemas.microsoft.com/office/drawing/2014/main" id="{87DC4770-644C-64E7-911D-D5E1755F72FB}"/>
                </a:ext>
              </a:extLst>
            </p:cNvPr>
            <p:cNvSpPr/>
            <p:nvPr/>
          </p:nvSpPr>
          <p:spPr>
            <a:xfrm>
              <a:off x="1961977" y="6179911"/>
              <a:ext cx="83572" cy="118060"/>
            </a:xfrm>
            <a:custGeom>
              <a:avLst/>
              <a:gdLst>
                <a:gd name="connsiteX0" fmla="*/ 48672 w 83572"/>
                <a:gd name="connsiteY0" fmla="*/ 0 h 118060"/>
                <a:gd name="connsiteX1" fmla="*/ 83573 w 83572"/>
                <a:gd name="connsiteY1" fmla="*/ 40590 h 118060"/>
                <a:gd name="connsiteX2" fmla="*/ 48672 w 83572"/>
                <a:gd name="connsiteY2" fmla="*/ 81444 h 118060"/>
                <a:gd name="connsiteX3" fmla="*/ 24262 w 83572"/>
                <a:gd name="connsiteY3" fmla="*/ 69241 h 118060"/>
                <a:gd name="connsiteX4" fmla="*/ 24262 w 83572"/>
                <a:gd name="connsiteY4" fmla="*/ 118060 h 118060"/>
                <a:gd name="connsiteX5" fmla="*/ 0 w 83572"/>
                <a:gd name="connsiteY5" fmla="*/ 118060 h 118060"/>
                <a:gd name="connsiteX6" fmla="*/ 0 w 83572"/>
                <a:gd name="connsiteY6" fmla="*/ 1138 h 118060"/>
                <a:gd name="connsiteX7" fmla="*/ 24262 w 83572"/>
                <a:gd name="connsiteY7" fmla="*/ 1138 h 118060"/>
                <a:gd name="connsiteX8" fmla="*/ 24262 w 83572"/>
                <a:gd name="connsiteY8" fmla="*/ 12352 h 118060"/>
                <a:gd name="connsiteX9" fmla="*/ 48672 w 83572"/>
                <a:gd name="connsiteY9" fmla="*/ 0 h 118060"/>
                <a:gd name="connsiteX10" fmla="*/ 41440 w 83572"/>
                <a:gd name="connsiteY10" fmla="*/ 21152 h 118060"/>
                <a:gd name="connsiteX11" fmla="*/ 24124 w 83572"/>
                <a:gd name="connsiteY11" fmla="*/ 40736 h 118060"/>
                <a:gd name="connsiteX12" fmla="*/ 41440 w 83572"/>
                <a:gd name="connsiteY12" fmla="*/ 60318 h 118060"/>
                <a:gd name="connsiteX13" fmla="*/ 58896 w 83572"/>
                <a:gd name="connsiteY13" fmla="*/ 40590 h 118060"/>
                <a:gd name="connsiteX14" fmla="*/ 41440 w 83572"/>
                <a:gd name="connsiteY14" fmla="*/ 21152 h 1180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83572" h="118060">
                  <a:moveTo>
                    <a:pt x="48672" y="0"/>
                  </a:moveTo>
                  <a:cubicBezTo>
                    <a:pt x="68109" y="0"/>
                    <a:pt x="83573" y="15602"/>
                    <a:pt x="83573" y="40590"/>
                  </a:cubicBezTo>
                  <a:cubicBezTo>
                    <a:pt x="83573" y="65571"/>
                    <a:pt x="68109" y="81444"/>
                    <a:pt x="48672" y="81444"/>
                  </a:cubicBezTo>
                  <a:cubicBezTo>
                    <a:pt x="37046" y="81444"/>
                    <a:pt x="28656" y="75921"/>
                    <a:pt x="24262" y="69241"/>
                  </a:cubicBezTo>
                  <a:lnTo>
                    <a:pt x="24262" y="118060"/>
                  </a:lnTo>
                  <a:lnTo>
                    <a:pt x="0" y="118060"/>
                  </a:lnTo>
                  <a:lnTo>
                    <a:pt x="0" y="1138"/>
                  </a:lnTo>
                  <a:lnTo>
                    <a:pt x="24262" y="1138"/>
                  </a:lnTo>
                  <a:lnTo>
                    <a:pt x="24262" y="12352"/>
                  </a:lnTo>
                  <a:cubicBezTo>
                    <a:pt x="28656" y="5404"/>
                    <a:pt x="37046" y="0"/>
                    <a:pt x="48672" y="0"/>
                  </a:cubicBezTo>
                  <a:close/>
                  <a:moveTo>
                    <a:pt x="41440" y="21152"/>
                  </a:moveTo>
                  <a:cubicBezTo>
                    <a:pt x="32346" y="21152"/>
                    <a:pt x="24124" y="28100"/>
                    <a:pt x="24124" y="40736"/>
                  </a:cubicBezTo>
                  <a:cubicBezTo>
                    <a:pt x="24124" y="53372"/>
                    <a:pt x="32346" y="60318"/>
                    <a:pt x="41440" y="60318"/>
                  </a:cubicBezTo>
                  <a:cubicBezTo>
                    <a:pt x="50526" y="60318"/>
                    <a:pt x="58896" y="53226"/>
                    <a:pt x="58896" y="40590"/>
                  </a:cubicBezTo>
                  <a:cubicBezTo>
                    <a:pt x="58896" y="27952"/>
                    <a:pt x="50672" y="21152"/>
                    <a:pt x="41440" y="21152"/>
                  </a:cubicBez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34" name="Free-form: Shape 35">
              <a:extLst>
                <a:ext uri="{FF2B5EF4-FFF2-40B4-BE49-F238E27FC236}">
                  <a16:creationId xmlns:a16="http://schemas.microsoft.com/office/drawing/2014/main" id="{E332D184-5757-85B7-A441-7CD6E51721D5}"/>
                </a:ext>
              </a:extLst>
            </p:cNvPr>
            <p:cNvSpPr/>
            <p:nvPr/>
          </p:nvSpPr>
          <p:spPr>
            <a:xfrm>
              <a:off x="2057464" y="6146576"/>
              <a:ext cx="28796" cy="113665"/>
            </a:xfrm>
            <a:custGeom>
              <a:avLst/>
              <a:gdLst>
                <a:gd name="connsiteX0" fmla="*/ 0 w 28796"/>
                <a:gd name="connsiteY0" fmla="*/ 13194 h 113665"/>
                <a:gd name="connsiteX1" fmla="*/ 14472 w 28796"/>
                <a:gd name="connsiteY1" fmla="*/ 0 h 113665"/>
                <a:gd name="connsiteX2" fmla="*/ 28797 w 28796"/>
                <a:gd name="connsiteY2" fmla="*/ 13194 h 113665"/>
                <a:gd name="connsiteX3" fmla="*/ 14472 w 28796"/>
                <a:gd name="connsiteY3" fmla="*/ 26244 h 113665"/>
                <a:gd name="connsiteX4" fmla="*/ 0 w 28796"/>
                <a:gd name="connsiteY4" fmla="*/ 13194 h 113665"/>
                <a:gd name="connsiteX5" fmla="*/ 2266 w 28796"/>
                <a:gd name="connsiteY5" fmla="*/ 34486 h 113665"/>
                <a:gd name="connsiteX6" fmla="*/ 26530 w 28796"/>
                <a:gd name="connsiteY6" fmla="*/ 34486 h 113665"/>
                <a:gd name="connsiteX7" fmla="*/ 26530 w 28796"/>
                <a:gd name="connsiteY7" fmla="*/ 113665 h 113665"/>
                <a:gd name="connsiteX8" fmla="*/ 2266 w 28796"/>
                <a:gd name="connsiteY8" fmla="*/ 113665 h 113665"/>
                <a:gd name="connsiteX9" fmla="*/ 2266 w 28796"/>
                <a:gd name="connsiteY9" fmla="*/ 34486 h 1136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8796" h="113665">
                  <a:moveTo>
                    <a:pt x="0" y="13194"/>
                  </a:moveTo>
                  <a:cubicBezTo>
                    <a:pt x="0" y="5816"/>
                    <a:pt x="5810" y="0"/>
                    <a:pt x="14472" y="0"/>
                  </a:cubicBezTo>
                  <a:cubicBezTo>
                    <a:pt x="23127" y="0"/>
                    <a:pt x="28797" y="5816"/>
                    <a:pt x="28797" y="13194"/>
                  </a:cubicBezTo>
                  <a:cubicBezTo>
                    <a:pt x="28797" y="20574"/>
                    <a:pt x="22986" y="26244"/>
                    <a:pt x="14472" y="26244"/>
                  </a:cubicBezTo>
                  <a:cubicBezTo>
                    <a:pt x="5956" y="26244"/>
                    <a:pt x="0" y="20429"/>
                    <a:pt x="0" y="13194"/>
                  </a:cubicBezTo>
                  <a:close/>
                  <a:moveTo>
                    <a:pt x="2266" y="34486"/>
                  </a:moveTo>
                  <a:lnTo>
                    <a:pt x="26530" y="34486"/>
                  </a:lnTo>
                  <a:lnTo>
                    <a:pt x="26530" y="113665"/>
                  </a:lnTo>
                  <a:lnTo>
                    <a:pt x="2266" y="113665"/>
                  </a:lnTo>
                  <a:lnTo>
                    <a:pt x="2266" y="34486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35" name="Free-form: Shape 36">
              <a:extLst>
                <a:ext uri="{FF2B5EF4-FFF2-40B4-BE49-F238E27FC236}">
                  <a16:creationId xmlns:a16="http://schemas.microsoft.com/office/drawing/2014/main" id="{61F59779-A03F-C45C-1842-69758506E9F1}"/>
                </a:ext>
              </a:extLst>
            </p:cNvPr>
            <p:cNvSpPr/>
            <p:nvPr/>
          </p:nvSpPr>
          <p:spPr>
            <a:xfrm>
              <a:off x="2097064" y="6161772"/>
              <a:ext cx="49950" cy="98469"/>
            </a:xfrm>
            <a:custGeom>
              <a:avLst/>
              <a:gdLst>
                <a:gd name="connsiteX0" fmla="*/ 9646 w 49950"/>
                <a:gd name="connsiteY0" fmla="*/ 39433 h 98469"/>
                <a:gd name="connsiteX1" fmla="*/ 0 w 49950"/>
                <a:gd name="connsiteY1" fmla="*/ 39433 h 98469"/>
                <a:gd name="connsiteX2" fmla="*/ 0 w 49950"/>
                <a:gd name="connsiteY2" fmla="*/ 19290 h 98469"/>
                <a:gd name="connsiteX3" fmla="*/ 9646 w 49950"/>
                <a:gd name="connsiteY3" fmla="*/ 19290 h 98469"/>
                <a:gd name="connsiteX4" fmla="*/ 9646 w 49950"/>
                <a:gd name="connsiteY4" fmla="*/ 0 h 98469"/>
                <a:gd name="connsiteX5" fmla="*/ 33910 w 49950"/>
                <a:gd name="connsiteY5" fmla="*/ 0 h 98469"/>
                <a:gd name="connsiteX6" fmla="*/ 33910 w 49950"/>
                <a:gd name="connsiteY6" fmla="*/ 19290 h 98469"/>
                <a:gd name="connsiteX7" fmla="*/ 49805 w 49950"/>
                <a:gd name="connsiteY7" fmla="*/ 19290 h 98469"/>
                <a:gd name="connsiteX8" fmla="*/ 49805 w 49950"/>
                <a:gd name="connsiteY8" fmla="*/ 39433 h 98469"/>
                <a:gd name="connsiteX9" fmla="*/ 33910 w 49950"/>
                <a:gd name="connsiteY9" fmla="*/ 39433 h 98469"/>
                <a:gd name="connsiteX10" fmla="*/ 33910 w 49950"/>
                <a:gd name="connsiteY10" fmla="*/ 71220 h 98469"/>
                <a:gd name="connsiteX11" fmla="*/ 41289 w 49950"/>
                <a:gd name="connsiteY11" fmla="*/ 77901 h 98469"/>
                <a:gd name="connsiteX12" fmla="*/ 49950 w 49950"/>
                <a:gd name="connsiteY12" fmla="*/ 77901 h 98469"/>
                <a:gd name="connsiteX13" fmla="*/ 49950 w 49950"/>
                <a:gd name="connsiteY13" fmla="*/ 98469 h 98469"/>
                <a:gd name="connsiteX14" fmla="*/ 37599 w 49950"/>
                <a:gd name="connsiteY14" fmla="*/ 98469 h 98469"/>
                <a:gd name="connsiteX15" fmla="*/ 9646 w 49950"/>
                <a:gd name="connsiteY15" fmla="*/ 70954 h 98469"/>
                <a:gd name="connsiteX16" fmla="*/ 9646 w 49950"/>
                <a:gd name="connsiteY16" fmla="*/ 39452 h 98469"/>
                <a:gd name="connsiteX17" fmla="*/ 9646 w 49950"/>
                <a:gd name="connsiteY17" fmla="*/ 39433 h 984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49950" h="98469">
                  <a:moveTo>
                    <a:pt x="9646" y="39433"/>
                  </a:moveTo>
                  <a:lnTo>
                    <a:pt x="0" y="39433"/>
                  </a:lnTo>
                  <a:lnTo>
                    <a:pt x="0" y="19290"/>
                  </a:lnTo>
                  <a:lnTo>
                    <a:pt x="9646" y="19290"/>
                  </a:lnTo>
                  <a:lnTo>
                    <a:pt x="9646" y="0"/>
                  </a:lnTo>
                  <a:lnTo>
                    <a:pt x="33910" y="0"/>
                  </a:lnTo>
                  <a:lnTo>
                    <a:pt x="33910" y="19290"/>
                  </a:lnTo>
                  <a:lnTo>
                    <a:pt x="49805" y="19290"/>
                  </a:lnTo>
                  <a:lnTo>
                    <a:pt x="49805" y="39433"/>
                  </a:lnTo>
                  <a:lnTo>
                    <a:pt x="33910" y="39433"/>
                  </a:lnTo>
                  <a:lnTo>
                    <a:pt x="33910" y="71220"/>
                  </a:lnTo>
                  <a:cubicBezTo>
                    <a:pt x="33910" y="75900"/>
                    <a:pt x="35890" y="77901"/>
                    <a:pt x="41289" y="77901"/>
                  </a:cubicBezTo>
                  <a:lnTo>
                    <a:pt x="49950" y="77901"/>
                  </a:lnTo>
                  <a:lnTo>
                    <a:pt x="49950" y="98469"/>
                  </a:lnTo>
                  <a:lnTo>
                    <a:pt x="37599" y="98469"/>
                  </a:lnTo>
                  <a:cubicBezTo>
                    <a:pt x="21147" y="98469"/>
                    <a:pt x="9646" y="91523"/>
                    <a:pt x="9646" y="70954"/>
                  </a:cubicBezTo>
                  <a:lnTo>
                    <a:pt x="9646" y="39452"/>
                  </a:lnTo>
                  <a:lnTo>
                    <a:pt x="9646" y="39433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36" name="Free-form: Shape 37">
              <a:extLst>
                <a:ext uri="{FF2B5EF4-FFF2-40B4-BE49-F238E27FC236}">
                  <a16:creationId xmlns:a16="http://schemas.microsoft.com/office/drawing/2014/main" id="{13CBEA84-374D-7A1B-0FFB-B5122F5EE5B4}"/>
                </a:ext>
              </a:extLst>
            </p:cNvPr>
            <p:cNvSpPr/>
            <p:nvPr/>
          </p:nvSpPr>
          <p:spPr>
            <a:xfrm>
              <a:off x="2157091" y="6179911"/>
              <a:ext cx="83574" cy="81444"/>
            </a:xfrm>
            <a:custGeom>
              <a:avLst/>
              <a:gdLst>
                <a:gd name="connsiteX0" fmla="*/ 34900 w 83574"/>
                <a:gd name="connsiteY0" fmla="*/ 0 h 81444"/>
                <a:gd name="connsiteX1" fmla="*/ 59310 w 83574"/>
                <a:gd name="connsiteY1" fmla="*/ 12352 h 81444"/>
                <a:gd name="connsiteX2" fmla="*/ 59310 w 83574"/>
                <a:gd name="connsiteY2" fmla="*/ 1138 h 81444"/>
                <a:gd name="connsiteX3" fmla="*/ 83574 w 83574"/>
                <a:gd name="connsiteY3" fmla="*/ 1138 h 81444"/>
                <a:gd name="connsiteX4" fmla="*/ 83574 w 83574"/>
                <a:gd name="connsiteY4" fmla="*/ 80314 h 81444"/>
                <a:gd name="connsiteX5" fmla="*/ 59310 w 83574"/>
                <a:gd name="connsiteY5" fmla="*/ 80314 h 81444"/>
                <a:gd name="connsiteX6" fmla="*/ 59310 w 83574"/>
                <a:gd name="connsiteY6" fmla="*/ 69100 h 81444"/>
                <a:gd name="connsiteX7" fmla="*/ 34755 w 83574"/>
                <a:gd name="connsiteY7" fmla="*/ 81444 h 81444"/>
                <a:gd name="connsiteX8" fmla="*/ 0 w 83574"/>
                <a:gd name="connsiteY8" fmla="*/ 40590 h 81444"/>
                <a:gd name="connsiteX9" fmla="*/ 34900 w 83574"/>
                <a:gd name="connsiteY9" fmla="*/ 0 h 81444"/>
                <a:gd name="connsiteX10" fmla="*/ 41994 w 83574"/>
                <a:gd name="connsiteY10" fmla="*/ 21152 h 81444"/>
                <a:gd name="connsiteX11" fmla="*/ 24676 w 83574"/>
                <a:gd name="connsiteY11" fmla="*/ 40590 h 81444"/>
                <a:gd name="connsiteX12" fmla="*/ 41994 w 83574"/>
                <a:gd name="connsiteY12" fmla="*/ 60318 h 81444"/>
                <a:gd name="connsiteX13" fmla="*/ 59310 w 83574"/>
                <a:gd name="connsiteY13" fmla="*/ 40736 h 81444"/>
                <a:gd name="connsiteX14" fmla="*/ 41994 w 83574"/>
                <a:gd name="connsiteY14" fmla="*/ 21152 h 814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83574" h="81444">
                  <a:moveTo>
                    <a:pt x="34900" y="0"/>
                  </a:moveTo>
                  <a:cubicBezTo>
                    <a:pt x="46674" y="0"/>
                    <a:pt x="55042" y="5404"/>
                    <a:pt x="59310" y="12352"/>
                  </a:cubicBezTo>
                  <a:lnTo>
                    <a:pt x="59310" y="1138"/>
                  </a:lnTo>
                  <a:lnTo>
                    <a:pt x="83574" y="1138"/>
                  </a:lnTo>
                  <a:lnTo>
                    <a:pt x="83574" y="80314"/>
                  </a:lnTo>
                  <a:lnTo>
                    <a:pt x="59310" y="80314"/>
                  </a:lnTo>
                  <a:lnTo>
                    <a:pt x="59310" y="69100"/>
                  </a:lnTo>
                  <a:cubicBezTo>
                    <a:pt x="54916" y="76048"/>
                    <a:pt x="46528" y="81444"/>
                    <a:pt x="34755" y="81444"/>
                  </a:cubicBezTo>
                  <a:cubicBezTo>
                    <a:pt x="15464" y="81444"/>
                    <a:pt x="0" y="65551"/>
                    <a:pt x="0" y="40590"/>
                  </a:cubicBezTo>
                  <a:cubicBezTo>
                    <a:pt x="0" y="15628"/>
                    <a:pt x="15464" y="0"/>
                    <a:pt x="34900" y="0"/>
                  </a:cubicBezTo>
                  <a:close/>
                  <a:moveTo>
                    <a:pt x="41994" y="21152"/>
                  </a:moveTo>
                  <a:cubicBezTo>
                    <a:pt x="32900" y="21152"/>
                    <a:pt x="24676" y="27952"/>
                    <a:pt x="24676" y="40590"/>
                  </a:cubicBezTo>
                  <a:cubicBezTo>
                    <a:pt x="24676" y="53226"/>
                    <a:pt x="32900" y="60318"/>
                    <a:pt x="41994" y="60318"/>
                  </a:cubicBezTo>
                  <a:cubicBezTo>
                    <a:pt x="51081" y="60318"/>
                    <a:pt x="59310" y="53372"/>
                    <a:pt x="59310" y="40736"/>
                  </a:cubicBezTo>
                  <a:cubicBezTo>
                    <a:pt x="59310" y="28100"/>
                    <a:pt x="51226" y="21152"/>
                    <a:pt x="41994" y="21152"/>
                  </a:cubicBez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37" name="Free-form: Shape 38">
              <a:extLst>
                <a:ext uri="{FF2B5EF4-FFF2-40B4-BE49-F238E27FC236}">
                  <a16:creationId xmlns:a16="http://schemas.microsoft.com/office/drawing/2014/main" id="{EB7216F6-1099-7FBA-1AEE-53F58C5FAAE5}"/>
                </a:ext>
              </a:extLst>
            </p:cNvPr>
            <p:cNvSpPr/>
            <p:nvPr/>
          </p:nvSpPr>
          <p:spPr>
            <a:xfrm>
              <a:off x="2259691" y="6155213"/>
              <a:ext cx="24256" cy="105010"/>
            </a:xfrm>
            <a:custGeom>
              <a:avLst/>
              <a:gdLst>
                <a:gd name="connsiteX0" fmla="*/ 0 w 24256"/>
                <a:gd name="connsiteY0" fmla="*/ 105010 h 105010"/>
                <a:gd name="connsiteX1" fmla="*/ 24257 w 24256"/>
                <a:gd name="connsiteY1" fmla="*/ 105010 h 105010"/>
                <a:gd name="connsiteX2" fmla="*/ 24257 w 24256"/>
                <a:gd name="connsiteY2" fmla="*/ 0 h 105010"/>
                <a:gd name="connsiteX3" fmla="*/ 0 w 24256"/>
                <a:gd name="connsiteY3" fmla="*/ 0 h 105010"/>
                <a:gd name="connsiteX4" fmla="*/ 0 w 24256"/>
                <a:gd name="connsiteY4" fmla="*/ 105010 h 1050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4256" h="105010">
                  <a:moveTo>
                    <a:pt x="0" y="105010"/>
                  </a:moveTo>
                  <a:lnTo>
                    <a:pt x="24257" y="105010"/>
                  </a:lnTo>
                  <a:lnTo>
                    <a:pt x="24257" y="0"/>
                  </a:lnTo>
                  <a:lnTo>
                    <a:pt x="0" y="0"/>
                  </a:lnTo>
                  <a:lnTo>
                    <a:pt x="0" y="105010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38" name="Free-form: Shape 39">
              <a:extLst>
                <a:ext uri="{FF2B5EF4-FFF2-40B4-BE49-F238E27FC236}">
                  <a16:creationId xmlns:a16="http://schemas.microsoft.com/office/drawing/2014/main" id="{6FE2B47A-6965-18C3-A028-BED38F6F7AC1}"/>
                </a:ext>
              </a:extLst>
            </p:cNvPr>
            <p:cNvSpPr/>
            <p:nvPr/>
          </p:nvSpPr>
          <p:spPr>
            <a:xfrm>
              <a:off x="1007981" y="6340143"/>
              <a:ext cx="82289" cy="81424"/>
            </a:xfrm>
            <a:custGeom>
              <a:avLst/>
              <a:gdLst>
                <a:gd name="connsiteX0" fmla="*/ 40857 w 82289"/>
                <a:gd name="connsiteY0" fmla="*/ 81425 h 81424"/>
                <a:gd name="connsiteX1" fmla="*/ 0 w 82289"/>
                <a:gd name="connsiteY1" fmla="*/ 40716 h 81424"/>
                <a:gd name="connsiteX2" fmla="*/ 41141 w 82289"/>
                <a:gd name="connsiteY2" fmla="*/ 0 h 81424"/>
                <a:gd name="connsiteX3" fmla="*/ 82289 w 82289"/>
                <a:gd name="connsiteY3" fmla="*/ 40716 h 81424"/>
                <a:gd name="connsiteX4" fmla="*/ 40857 w 82289"/>
                <a:gd name="connsiteY4" fmla="*/ 81425 h 81424"/>
                <a:gd name="connsiteX5" fmla="*/ 40857 w 82289"/>
                <a:gd name="connsiteY5" fmla="*/ 60419 h 81424"/>
                <a:gd name="connsiteX6" fmla="*/ 57595 w 82289"/>
                <a:gd name="connsiteY6" fmla="*/ 40691 h 81424"/>
                <a:gd name="connsiteX7" fmla="*/ 41141 w 82289"/>
                <a:gd name="connsiteY7" fmla="*/ 20966 h 81424"/>
                <a:gd name="connsiteX8" fmla="*/ 24694 w 82289"/>
                <a:gd name="connsiteY8" fmla="*/ 40691 h 81424"/>
                <a:gd name="connsiteX9" fmla="*/ 40875 w 82289"/>
                <a:gd name="connsiteY9" fmla="*/ 60419 h 81424"/>
                <a:gd name="connsiteX10" fmla="*/ 40857 w 82289"/>
                <a:gd name="connsiteY10" fmla="*/ 60419 h 814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82289" h="81424">
                  <a:moveTo>
                    <a:pt x="40857" y="81425"/>
                  </a:moveTo>
                  <a:cubicBezTo>
                    <a:pt x="17582" y="81425"/>
                    <a:pt x="0" y="65824"/>
                    <a:pt x="0" y="40716"/>
                  </a:cubicBezTo>
                  <a:cubicBezTo>
                    <a:pt x="0" y="15608"/>
                    <a:pt x="18015" y="0"/>
                    <a:pt x="41141" y="0"/>
                  </a:cubicBezTo>
                  <a:cubicBezTo>
                    <a:pt x="64275" y="0"/>
                    <a:pt x="82289" y="15608"/>
                    <a:pt x="82289" y="40716"/>
                  </a:cubicBezTo>
                  <a:cubicBezTo>
                    <a:pt x="82289" y="65824"/>
                    <a:pt x="64129" y="81425"/>
                    <a:pt x="40857" y="81425"/>
                  </a:cubicBezTo>
                  <a:close/>
                  <a:moveTo>
                    <a:pt x="40857" y="60419"/>
                  </a:moveTo>
                  <a:cubicBezTo>
                    <a:pt x="49511" y="60419"/>
                    <a:pt x="57595" y="54031"/>
                    <a:pt x="57595" y="40691"/>
                  </a:cubicBezTo>
                  <a:cubicBezTo>
                    <a:pt x="57595" y="27354"/>
                    <a:pt x="49657" y="20966"/>
                    <a:pt x="41141" y="20966"/>
                  </a:cubicBezTo>
                  <a:cubicBezTo>
                    <a:pt x="32632" y="20966"/>
                    <a:pt x="24694" y="27209"/>
                    <a:pt x="24694" y="40691"/>
                  </a:cubicBezTo>
                  <a:cubicBezTo>
                    <a:pt x="24694" y="54171"/>
                    <a:pt x="32074" y="60419"/>
                    <a:pt x="40875" y="60419"/>
                  </a:cubicBezTo>
                  <a:lnTo>
                    <a:pt x="40857" y="60419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39" name="Free-form: Shape 40">
              <a:extLst>
                <a:ext uri="{FF2B5EF4-FFF2-40B4-BE49-F238E27FC236}">
                  <a16:creationId xmlns:a16="http://schemas.microsoft.com/office/drawing/2014/main" id="{6DB71A36-EEA6-861E-9D99-7AB6EFF6FD0B}"/>
                </a:ext>
              </a:extLst>
            </p:cNvPr>
            <p:cNvSpPr/>
            <p:nvPr/>
          </p:nvSpPr>
          <p:spPr>
            <a:xfrm>
              <a:off x="1098064" y="6309240"/>
              <a:ext cx="46114" cy="111173"/>
            </a:xfrm>
            <a:custGeom>
              <a:avLst/>
              <a:gdLst>
                <a:gd name="connsiteX0" fmla="*/ 8802 w 46114"/>
                <a:gd name="connsiteY0" fmla="*/ 52177 h 111173"/>
                <a:gd name="connsiteX1" fmla="*/ 0 w 46114"/>
                <a:gd name="connsiteY1" fmla="*/ 52177 h 111173"/>
                <a:gd name="connsiteX2" fmla="*/ 0 w 46114"/>
                <a:gd name="connsiteY2" fmla="*/ 32035 h 111173"/>
                <a:gd name="connsiteX3" fmla="*/ 8802 w 46114"/>
                <a:gd name="connsiteY3" fmla="*/ 32035 h 111173"/>
                <a:gd name="connsiteX4" fmla="*/ 8802 w 46114"/>
                <a:gd name="connsiteY4" fmla="*/ 29767 h 111173"/>
                <a:gd name="connsiteX5" fmla="*/ 45700 w 46114"/>
                <a:gd name="connsiteY5" fmla="*/ 106 h 111173"/>
                <a:gd name="connsiteX6" fmla="*/ 45700 w 46114"/>
                <a:gd name="connsiteY6" fmla="*/ 20681 h 111173"/>
                <a:gd name="connsiteX7" fmla="*/ 33064 w 46114"/>
                <a:gd name="connsiteY7" fmla="*/ 31317 h 111173"/>
                <a:gd name="connsiteX8" fmla="*/ 33064 w 46114"/>
                <a:gd name="connsiteY8" fmla="*/ 32015 h 111173"/>
                <a:gd name="connsiteX9" fmla="*/ 46114 w 46114"/>
                <a:gd name="connsiteY9" fmla="*/ 32015 h 111173"/>
                <a:gd name="connsiteX10" fmla="*/ 46114 w 46114"/>
                <a:gd name="connsiteY10" fmla="*/ 52157 h 111173"/>
                <a:gd name="connsiteX11" fmla="*/ 33064 w 46114"/>
                <a:gd name="connsiteY11" fmla="*/ 52157 h 111173"/>
                <a:gd name="connsiteX12" fmla="*/ 33064 w 46114"/>
                <a:gd name="connsiteY12" fmla="*/ 111173 h 111173"/>
                <a:gd name="connsiteX13" fmla="*/ 8802 w 46114"/>
                <a:gd name="connsiteY13" fmla="*/ 111173 h 111173"/>
                <a:gd name="connsiteX14" fmla="*/ 8802 w 46114"/>
                <a:gd name="connsiteY14" fmla="*/ 52157 h 111173"/>
                <a:gd name="connsiteX15" fmla="*/ 8802 w 46114"/>
                <a:gd name="connsiteY15" fmla="*/ 52177 h 1111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6114" h="111173">
                  <a:moveTo>
                    <a:pt x="8802" y="52177"/>
                  </a:moveTo>
                  <a:lnTo>
                    <a:pt x="0" y="52177"/>
                  </a:lnTo>
                  <a:lnTo>
                    <a:pt x="0" y="32035"/>
                  </a:lnTo>
                  <a:lnTo>
                    <a:pt x="8802" y="32035"/>
                  </a:lnTo>
                  <a:lnTo>
                    <a:pt x="8802" y="29767"/>
                  </a:lnTo>
                  <a:cubicBezTo>
                    <a:pt x="8802" y="9054"/>
                    <a:pt x="21584" y="-1170"/>
                    <a:pt x="45700" y="106"/>
                  </a:cubicBezTo>
                  <a:lnTo>
                    <a:pt x="45700" y="20681"/>
                  </a:lnTo>
                  <a:cubicBezTo>
                    <a:pt x="36340" y="20103"/>
                    <a:pt x="33064" y="22947"/>
                    <a:pt x="33064" y="31317"/>
                  </a:cubicBezTo>
                  <a:lnTo>
                    <a:pt x="33064" y="32015"/>
                  </a:lnTo>
                  <a:lnTo>
                    <a:pt x="46114" y="32015"/>
                  </a:lnTo>
                  <a:lnTo>
                    <a:pt x="46114" y="52157"/>
                  </a:lnTo>
                  <a:lnTo>
                    <a:pt x="33064" y="52157"/>
                  </a:lnTo>
                  <a:lnTo>
                    <a:pt x="33064" y="111173"/>
                  </a:lnTo>
                  <a:lnTo>
                    <a:pt x="8802" y="111173"/>
                  </a:lnTo>
                  <a:lnTo>
                    <a:pt x="8802" y="52157"/>
                  </a:lnTo>
                  <a:lnTo>
                    <a:pt x="8802" y="52177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40" name="Free-form: Shape 41">
              <a:extLst>
                <a:ext uri="{FF2B5EF4-FFF2-40B4-BE49-F238E27FC236}">
                  <a16:creationId xmlns:a16="http://schemas.microsoft.com/office/drawing/2014/main" id="{CBE55087-0486-8F2C-086B-5C5B65A58AA6}"/>
                </a:ext>
              </a:extLst>
            </p:cNvPr>
            <p:cNvSpPr/>
            <p:nvPr/>
          </p:nvSpPr>
          <p:spPr>
            <a:xfrm>
              <a:off x="1184330" y="6319693"/>
              <a:ext cx="97346" cy="101442"/>
            </a:xfrm>
            <a:custGeom>
              <a:avLst/>
              <a:gdLst>
                <a:gd name="connsiteX0" fmla="*/ 50096 w 97346"/>
                <a:gd name="connsiteY0" fmla="*/ 0 h 101442"/>
                <a:gd name="connsiteX1" fmla="*/ 97346 w 97346"/>
                <a:gd name="connsiteY1" fmla="*/ 34900 h 101442"/>
                <a:gd name="connsiteX2" fmla="*/ 70670 w 97346"/>
                <a:gd name="connsiteY2" fmla="*/ 34900 h 101442"/>
                <a:gd name="connsiteX3" fmla="*/ 49810 w 97346"/>
                <a:gd name="connsiteY3" fmla="*/ 22144 h 101442"/>
                <a:gd name="connsiteX4" fmla="*/ 24702 w 97346"/>
                <a:gd name="connsiteY4" fmla="*/ 50794 h 101442"/>
                <a:gd name="connsiteX5" fmla="*/ 49810 w 97346"/>
                <a:gd name="connsiteY5" fmla="*/ 79445 h 101442"/>
                <a:gd name="connsiteX6" fmla="*/ 70670 w 97346"/>
                <a:gd name="connsiteY6" fmla="*/ 66688 h 101442"/>
                <a:gd name="connsiteX7" fmla="*/ 97346 w 97346"/>
                <a:gd name="connsiteY7" fmla="*/ 66688 h 101442"/>
                <a:gd name="connsiteX8" fmla="*/ 50096 w 97346"/>
                <a:gd name="connsiteY8" fmla="*/ 101443 h 101442"/>
                <a:gd name="connsiteX9" fmla="*/ 0 w 97346"/>
                <a:gd name="connsiteY9" fmla="*/ 50794 h 101442"/>
                <a:gd name="connsiteX10" fmla="*/ 50096 w 97346"/>
                <a:gd name="connsiteY10" fmla="*/ 0 h 1014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97346" h="101442">
                  <a:moveTo>
                    <a:pt x="50096" y="0"/>
                  </a:moveTo>
                  <a:cubicBezTo>
                    <a:pt x="73800" y="0"/>
                    <a:pt x="91676" y="13336"/>
                    <a:pt x="97346" y="34900"/>
                  </a:cubicBezTo>
                  <a:lnTo>
                    <a:pt x="70670" y="34900"/>
                  </a:lnTo>
                  <a:cubicBezTo>
                    <a:pt x="66548" y="26384"/>
                    <a:pt x="59042" y="22144"/>
                    <a:pt x="49810" y="22144"/>
                  </a:cubicBezTo>
                  <a:cubicBezTo>
                    <a:pt x="34900" y="22144"/>
                    <a:pt x="24702" y="33212"/>
                    <a:pt x="24702" y="50794"/>
                  </a:cubicBezTo>
                  <a:cubicBezTo>
                    <a:pt x="24702" y="68378"/>
                    <a:pt x="34926" y="79445"/>
                    <a:pt x="49810" y="79445"/>
                  </a:cubicBezTo>
                  <a:cubicBezTo>
                    <a:pt x="59024" y="79445"/>
                    <a:pt x="66548" y="75197"/>
                    <a:pt x="70670" y="66688"/>
                  </a:cubicBezTo>
                  <a:lnTo>
                    <a:pt x="97346" y="66688"/>
                  </a:lnTo>
                  <a:cubicBezTo>
                    <a:pt x="91676" y="88247"/>
                    <a:pt x="73781" y="101443"/>
                    <a:pt x="50096" y="101443"/>
                  </a:cubicBezTo>
                  <a:cubicBezTo>
                    <a:pt x="20720" y="101443"/>
                    <a:pt x="0" y="80582"/>
                    <a:pt x="0" y="50794"/>
                  </a:cubicBezTo>
                  <a:cubicBezTo>
                    <a:pt x="0" y="21006"/>
                    <a:pt x="20720" y="0"/>
                    <a:pt x="50096" y="0"/>
                  </a:cubicBez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41" name="Free-form: Shape 42">
              <a:extLst>
                <a:ext uri="{FF2B5EF4-FFF2-40B4-BE49-F238E27FC236}">
                  <a16:creationId xmlns:a16="http://schemas.microsoft.com/office/drawing/2014/main" id="{3FDFD21F-BB1D-AF5A-02D4-8D595056BEEF}"/>
                </a:ext>
              </a:extLst>
            </p:cNvPr>
            <p:cNvSpPr/>
            <p:nvPr/>
          </p:nvSpPr>
          <p:spPr>
            <a:xfrm>
              <a:off x="1297151" y="6341257"/>
              <a:ext cx="78892" cy="80022"/>
            </a:xfrm>
            <a:custGeom>
              <a:avLst/>
              <a:gdLst>
                <a:gd name="connsiteX0" fmla="*/ 78893 w 78892"/>
                <a:gd name="connsiteY0" fmla="*/ 79178 h 80022"/>
                <a:gd name="connsiteX1" fmla="*/ 54630 w 78892"/>
                <a:gd name="connsiteY1" fmla="*/ 79178 h 80022"/>
                <a:gd name="connsiteX2" fmla="*/ 54630 w 78892"/>
                <a:gd name="connsiteY2" fmla="*/ 68394 h 80022"/>
                <a:gd name="connsiteX3" fmla="*/ 30658 w 78892"/>
                <a:gd name="connsiteY3" fmla="*/ 80023 h 80022"/>
                <a:gd name="connsiteX4" fmla="*/ 0 w 78892"/>
                <a:gd name="connsiteY4" fmla="*/ 46260 h 80022"/>
                <a:gd name="connsiteX5" fmla="*/ 0 w 78892"/>
                <a:gd name="connsiteY5" fmla="*/ 0 h 80022"/>
                <a:gd name="connsiteX6" fmla="*/ 24124 w 78892"/>
                <a:gd name="connsiteY6" fmla="*/ 0 h 80022"/>
                <a:gd name="connsiteX7" fmla="*/ 24124 w 78892"/>
                <a:gd name="connsiteY7" fmla="*/ 43002 h 80022"/>
                <a:gd name="connsiteX8" fmla="*/ 39314 w 78892"/>
                <a:gd name="connsiteY8" fmla="*/ 59740 h 80022"/>
                <a:gd name="connsiteX9" fmla="*/ 54630 w 78892"/>
                <a:gd name="connsiteY9" fmla="*/ 43002 h 80022"/>
                <a:gd name="connsiteX10" fmla="*/ 54630 w 78892"/>
                <a:gd name="connsiteY10" fmla="*/ 0 h 80022"/>
                <a:gd name="connsiteX11" fmla="*/ 78893 w 78892"/>
                <a:gd name="connsiteY11" fmla="*/ 0 h 80022"/>
                <a:gd name="connsiteX12" fmla="*/ 78893 w 78892"/>
                <a:gd name="connsiteY12" fmla="*/ 79178 h 800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78892" h="80022">
                  <a:moveTo>
                    <a:pt x="78893" y="79178"/>
                  </a:moveTo>
                  <a:lnTo>
                    <a:pt x="54630" y="79178"/>
                  </a:lnTo>
                  <a:lnTo>
                    <a:pt x="54630" y="68394"/>
                  </a:lnTo>
                  <a:cubicBezTo>
                    <a:pt x="49804" y="75196"/>
                    <a:pt x="41294" y="80023"/>
                    <a:pt x="30658" y="80023"/>
                  </a:cubicBezTo>
                  <a:cubicBezTo>
                    <a:pt x="12352" y="80023"/>
                    <a:pt x="0" y="67386"/>
                    <a:pt x="0" y="46260"/>
                  </a:cubicBezTo>
                  <a:lnTo>
                    <a:pt x="0" y="0"/>
                  </a:lnTo>
                  <a:lnTo>
                    <a:pt x="24124" y="0"/>
                  </a:lnTo>
                  <a:lnTo>
                    <a:pt x="24124" y="43002"/>
                  </a:lnTo>
                  <a:cubicBezTo>
                    <a:pt x="24124" y="53784"/>
                    <a:pt x="30220" y="59740"/>
                    <a:pt x="39314" y="59740"/>
                  </a:cubicBezTo>
                  <a:cubicBezTo>
                    <a:pt x="48406" y="59740"/>
                    <a:pt x="54630" y="53784"/>
                    <a:pt x="54630" y="43002"/>
                  </a:cubicBezTo>
                  <a:lnTo>
                    <a:pt x="54630" y="0"/>
                  </a:lnTo>
                  <a:lnTo>
                    <a:pt x="78893" y="0"/>
                  </a:lnTo>
                  <a:lnTo>
                    <a:pt x="78893" y="79178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42" name="Free-form: Shape 43">
              <a:extLst>
                <a:ext uri="{FF2B5EF4-FFF2-40B4-BE49-F238E27FC236}">
                  <a16:creationId xmlns:a16="http://schemas.microsoft.com/office/drawing/2014/main" id="{F5D6FF0B-302B-EA7D-0EAC-298DCA7815A9}"/>
                </a:ext>
              </a:extLst>
            </p:cNvPr>
            <p:cNvSpPr/>
            <p:nvPr/>
          </p:nvSpPr>
          <p:spPr>
            <a:xfrm>
              <a:off x="1394924" y="6315449"/>
              <a:ext cx="24264" cy="105010"/>
            </a:xfrm>
            <a:custGeom>
              <a:avLst/>
              <a:gdLst>
                <a:gd name="connsiteX0" fmla="*/ 0 w 24264"/>
                <a:gd name="connsiteY0" fmla="*/ 0 h 105010"/>
                <a:gd name="connsiteX1" fmla="*/ 24264 w 24264"/>
                <a:gd name="connsiteY1" fmla="*/ 0 h 105010"/>
                <a:gd name="connsiteX2" fmla="*/ 24264 w 24264"/>
                <a:gd name="connsiteY2" fmla="*/ 105010 h 105010"/>
                <a:gd name="connsiteX3" fmla="*/ 0 w 24264"/>
                <a:gd name="connsiteY3" fmla="*/ 105010 h 105010"/>
                <a:gd name="connsiteX4" fmla="*/ 0 w 24264"/>
                <a:gd name="connsiteY4" fmla="*/ 0 h 1050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4264" h="105010">
                  <a:moveTo>
                    <a:pt x="0" y="0"/>
                  </a:moveTo>
                  <a:lnTo>
                    <a:pt x="24264" y="0"/>
                  </a:lnTo>
                  <a:lnTo>
                    <a:pt x="24264" y="105010"/>
                  </a:lnTo>
                  <a:lnTo>
                    <a:pt x="0" y="10501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43" name="Free-form: Shape 44">
              <a:extLst>
                <a:ext uri="{FF2B5EF4-FFF2-40B4-BE49-F238E27FC236}">
                  <a16:creationId xmlns:a16="http://schemas.microsoft.com/office/drawing/2014/main" id="{45BD441A-EB42-4E40-9020-646F5144D009}"/>
                </a:ext>
              </a:extLst>
            </p:cNvPr>
            <p:cNvSpPr/>
            <p:nvPr/>
          </p:nvSpPr>
          <p:spPr>
            <a:xfrm>
              <a:off x="1432405" y="6321983"/>
              <a:ext cx="49948" cy="98469"/>
            </a:xfrm>
            <a:custGeom>
              <a:avLst/>
              <a:gdLst>
                <a:gd name="connsiteX0" fmla="*/ 9646 w 49948"/>
                <a:gd name="connsiteY0" fmla="*/ 39435 h 98469"/>
                <a:gd name="connsiteX1" fmla="*/ 0 w 49948"/>
                <a:gd name="connsiteY1" fmla="*/ 39435 h 98469"/>
                <a:gd name="connsiteX2" fmla="*/ 0 w 49948"/>
                <a:gd name="connsiteY2" fmla="*/ 19292 h 98469"/>
                <a:gd name="connsiteX3" fmla="*/ 9646 w 49948"/>
                <a:gd name="connsiteY3" fmla="*/ 19292 h 98469"/>
                <a:gd name="connsiteX4" fmla="*/ 9646 w 49948"/>
                <a:gd name="connsiteY4" fmla="*/ 0 h 98469"/>
                <a:gd name="connsiteX5" fmla="*/ 33909 w 49948"/>
                <a:gd name="connsiteY5" fmla="*/ 0 h 98469"/>
                <a:gd name="connsiteX6" fmla="*/ 33909 w 49948"/>
                <a:gd name="connsiteY6" fmla="*/ 19292 h 98469"/>
                <a:gd name="connsiteX7" fmla="*/ 49803 w 49948"/>
                <a:gd name="connsiteY7" fmla="*/ 19292 h 98469"/>
                <a:gd name="connsiteX8" fmla="*/ 49803 w 49948"/>
                <a:gd name="connsiteY8" fmla="*/ 39435 h 98469"/>
                <a:gd name="connsiteX9" fmla="*/ 33909 w 49948"/>
                <a:gd name="connsiteY9" fmla="*/ 39435 h 98469"/>
                <a:gd name="connsiteX10" fmla="*/ 33909 w 49948"/>
                <a:gd name="connsiteY10" fmla="*/ 71222 h 98469"/>
                <a:gd name="connsiteX11" fmla="*/ 41287 w 49948"/>
                <a:gd name="connsiteY11" fmla="*/ 77903 h 98469"/>
                <a:gd name="connsiteX12" fmla="*/ 49948 w 49948"/>
                <a:gd name="connsiteY12" fmla="*/ 77903 h 98469"/>
                <a:gd name="connsiteX13" fmla="*/ 49948 w 49948"/>
                <a:gd name="connsiteY13" fmla="*/ 98469 h 98469"/>
                <a:gd name="connsiteX14" fmla="*/ 37599 w 49948"/>
                <a:gd name="connsiteY14" fmla="*/ 98469 h 98469"/>
                <a:gd name="connsiteX15" fmla="*/ 9646 w 49948"/>
                <a:gd name="connsiteY15" fmla="*/ 70956 h 98469"/>
                <a:gd name="connsiteX16" fmla="*/ 9646 w 49948"/>
                <a:gd name="connsiteY16" fmla="*/ 39452 h 98469"/>
                <a:gd name="connsiteX17" fmla="*/ 9646 w 49948"/>
                <a:gd name="connsiteY17" fmla="*/ 39435 h 984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49948" h="98469">
                  <a:moveTo>
                    <a:pt x="9646" y="39435"/>
                  </a:moveTo>
                  <a:lnTo>
                    <a:pt x="0" y="39435"/>
                  </a:lnTo>
                  <a:lnTo>
                    <a:pt x="0" y="19292"/>
                  </a:lnTo>
                  <a:lnTo>
                    <a:pt x="9646" y="19292"/>
                  </a:lnTo>
                  <a:lnTo>
                    <a:pt x="9646" y="0"/>
                  </a:lnTo>
                  <a:lnTo>
                    <a:pt x="33909" y="0"/>
                  </a:lnTo>
                  <a:lnTo>
                    <a:pt x="33909" y="19292"/>
                  </a:lnTo>
                  <a:lnTo>
                    <a:pt x="49803" y="19292"/>
                  </a:lnTo>
                  <a:lnTo>
                    <a:pt x="49803" y="39435"/>
                  </a:lnTo>
                  <a:lnTo>
                    <a:pt x="33909" y="39435"/>
                  </a:lnTo>
                  <a:lnTo>
                    <a:pt x="33909" y="71222"/>
                  </a:lnTo>
                  <a:cubicBezTo>
                    <a:pt x="33909" y="75902"/>
                    <a:pt x="35890" y="77903"/>
                    <a:pt x="41287" y="77903"/>
                  </a:cubicBezTo>
                  <a:lnTo>
                    <a:pt x="49948" y="77903"/>
                  </a:lnTo>
                  <a:lnTo>
                    <a:pt x="49948" y="98469"/>
                  </a:lnTo>
                  <a:lnTo>
                    <a:pt x="37599" y="98469"/>
                  </a:lnTo>
                  <a:cubicBezTo>
                    <a:pt x="21145" y="98469"/>
                    <a:pt x="9646" y="91523"/>
                    <a:pt x="9646" y="70956"/>
                  </a:cubicBezTo>
                  <a:lnTo>
                    <a:pt x="9646" y="39452"/>
                  </a:lnTo>
                  <a:lnTo>
                    <a:pt x="9646" y="39435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44" name="Free-form: Shape 45">
              <a:extLst>
                <a:ext uri="{FF2B5EF4-FFF2-40B4-BE49-F238E27FC236}">
                  <a16:creationId xmlns:a16="http://schemas.microsoft.com/office/drawing/2014/main" id="{11CFA7EC-B933-3D82-C566-B9AE2B549F8A}"/>
                </a:ext>
              </a:extLst>
            </p:cNvPr>
            <p:cNvSpPr/>
            <p:nvPr/>
          </p:nvSpPr>
          <p:spPr>
            <a:xfrm>
              <a:off x="1496530" y="6341257"/>
              <a:ext cx="78892" cy="80022"/>
            </a:xfrm>
            <a:custGeom>
              <a:avLst/>
              <a:gdLst>
                <a:gd name="connsiteX0" fmla="*/ 78893 w 78892"/>
                <a:gd name="connsiteY0" fmla="*/ 79178 h 80022"/>
                <a:gd name="connsiteX1" fmla="*/ 54630 w 78892"/>
                <a:gd name="connsiteY1" fmla="*/ 79178 h 80022"/>
                <a:gd name="connsiteX2" fmla="*/ 54630 w 78892"/>
                <a:gd name="connsiteY2" fmla="*/ 68394 h 80022"/>
                <a:gd name="connsiteX3" fmla="*/ 30658 w 78892"/>
                <a:gd name="connsiteY3" fmla="*/ 80023 h 80022"/>
                <a:gd name="connsiteX4" fmla="*/ 0 w 78892"/>
                <a:gd name="connsiteY4" fmla="*/ 46260 h 80022"/>
                <a:gd name="connsiteX5" fmla="*/ 0 w 78892"/>
                <a:gd name="connsiteY5" fmla="*/ 0 h 80022"/>
                <a:gd name="connsiteX6" fmla="*/ 24124 w 78892"/>
                <a:gd name="connsiteY6" fmla="*/ 0 h 80022"/>
                <a:gd name="connsiteX7" fmla="*/ 24124 w 78892"/>
                <a:gd name="connsiteY7" fmla="*/ 43002 h 80022"/>
                <a:gd name="connsiteX8" fmla="*/ 39314 w 78892"/>
                <a:gd name="connsiteY8" fmla="*/ 59740 h 80022"/>
                <a:gd name="connsiteX9" fmla="*/ 54630 w 78892"/>
                <a:gd name="connsiteY9" fmla="*/ 43002 h 80022"/>
                <a:gd name="connsiteX10" fmla="*/ 54630 w 78892"/>
                <a:gd name="connsiteY10" fmla="*/ 0 h 80022"/>
                <a:gd name="connsiteX11" fmla="*/ 78893 w 78892"/>
                <a:gd name="connsiteY11" fmla="*/ 0 h 80022"/>
                <a:gd name="connsiteX12" fmla="*/ 78893 w 78892"/>
                <a:gd name="connsiteY12" fmla="*/ 79178 h 800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78892" h="80022">
                  <a:moveTo>
                    <a:pt x="78893" y="79178"/>
                  </a:moveTo>
                  <a:lnTo>
                    <a:pt x="54630" y="79178"/>
                  </a:lnTo>
                  <a:lnTo>
                    <a:pt x="54630" y="68394"/>
                  </a:lnTo>
                  <a:cubicBezTo>
                    <a:pt x="49803" y="75196"/>
                    <a:pt x="41294" y="80023"/>
                    <a:pt x="30658" y="80023"/>
                  </a:cubicBezTo>
                  <a:cubicBezTo>
                    <a:pt x="12352" y="80023"/>
                    <a:pt x="0" y="67386"/>
                    <a:pt x="0" y="46260"/>
                  </a:cubicBezTo>
                  <a:lnTo>
                    <a:pt x="0" y="0"/>
                  </a:lnTo>
                  <a:lnTo>
                    <a:pt x="24124" y="0"/>
                  </a:lnTo>
                  <a:lnTo>
                    <a:pt x="24124" y="43002"/>
                  </a:lnTo>
                  <a:cubicBezTo>
                    <a:pt x="24124" y="53784"/>
                    <a:pt x="30226" y="59740"/>
                    <a:pt x="39314" y="59740"/>
                  </a:cubicBezTo>
                  <a:cubicBezTo>
                    <a:pt x="48406" y="59740"/>
                    <a:pt x="54630" y="53784"/>
                    <a:pt x="54630" y="43002"/>
                  </a:cubicBezTo>
                  <a:lnTo>
                    <a:pt x="54630" y="0"/>
                  </a:lnTo>
                  <a:lnTo>
                    <a:pt x="78893" y="0"/>
                  </a:lnTo>
                  <a:lnTo>
                    <a:pt x="78893" y="79178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45" name="Free-form: Shape 46">
              <a:extLst>
                <a:ext uri="{FF2B5EF4-FFF2-40B4-BE49-F238E27FC236}">
                  <a16:creationId xmlns:a16="http://schemas.microsoft.com/office/drawing/2014/main" id="{EFAB560C-0BA8-45AA-22AC-061152A38A19}"/>
                </a:ext>
              </a:extLst>
            </p:cNvPr>
            <p:cNvSpPr/>
            <p:nvPr/>
          </p:nvSpPr>
          <p:spPr>
            <a:xfrm>
              <a:off x="1594305" y="6340413"/>
              <a:ext cx="49086" cy="80040"/>
            </a:xfrm>
            <a:custGeom>
              <a:avLst/>
              <a:gdLst>
                <a:gd name="connsiteX0" fmla="*/ 24264 w 49086"/>
                <a:gd name="connsiteY0" fmla="*/ 80023 h 80040"/>
                <a:gd name="connsiteX1" fmla="*/ 0 w 49086"/>
                <a:gd name="connsiteY1" fmla="*/ 80023 h 80040"/>
                <a:gd name="connsiteX2" fmla="*/ 0 w 49086"/>
                <a:gd name="connsiteY2" fmla="*/ 844 h 80040"/>
                <a:gd name="connsiteX3" fmla="*/ 24264 w 49086"/>
                <a:gd name="connsiteY3" fmla="*/ 844 h 80040"/>
                <a:gd name="connsiteX4" fmla="*/ 24264 w 49086"/>
                <a:gd name="connsiteY4" fmla="*/ 14039 h 80040"/>
                <a:gd name="connsiteX5" fmla="*/ 49086 w 49086"/>
                <a:gd name="connsiteY5" fmla="*/ 0 h 80040"/>
                <a:gd name="connsiteX6" fmla="*/ 49086 w 49086"/>
                <a:gd name="connsiteY6" fmla="*/ 25684 h 80040"/>
                <a:gd name="connsiteX7" fmla="*/ 42424 w 49086"/>
                <a:gd name="connsiteY7" fmla="*/ 25684 h 80040"/>
                <a:gd name="connsiteX8" fmla="*/ 24264 w 49086"/>
                <a:gd name="connsiteY8" fmla="*/ 43286 h 80040"/>
                <a:gd name="connsiteX9" fmla="*/ 24264 w 49086"/>
                <a:gd name="connsiteY9" fmla="*/ 80041 h 80040"/>
                <a:gd name="connsiteX10" fmla="*/ 24264 w 49086"/>
                <a:gd name="connsiteY10" fmla="*/ 80023 h 800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9086" h="80040">
                  <a:moveTo>
                    <a:pt x="24264" y="80023"/>
                  </a:moveTo>
                  <a:lnTo>
                    <a:pt x="0" y="80023"/>
                  </a:lnTo>
                  <a:lnTo>
                    <a:pt x="0" y="844"/>
                  </a:lnTo>
                  <a:lnTo>
                    <a:pt x="24264" y="844"/>
                  </a:lnTo>
                  <a:lnTo>
                    <a:pt x="24264" y="14039"/>
                  </a:lnTo>
                  <a:cubicBezTo>
                    <a:pt x="29788" y="5670"/>
                    <a:pt x="38443" y="0"/>
                    <a:pt x="49086" y="0"/>
                  </a:cubicBezTo>
                  <a:lnTo>
                    <a:pt x="49086" y="25684"/>
                  </a:lnTo>
                  <a:lnTo>
                    <a:pt x="42424" y="25684"/>
                  </a:lnTo>
                  <a:cubicBezTo>
                    <a:pt x="30924" y="25684"/>
                    <a:pt x="24264" y="29661"/>
                    <a:pt x="24264" y="43286"/>
                  </a:cubicBezTo>
                  <a:lnTo>
                    <a:pt x="24264" y="80041"/>
                  </a:lnTo>
                  <a:lnTo>
                    <a:pt x="24264" y="80023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46" name="Free-form: Shape 47">
              <a:extLst>
                <a:ext uri="{FF2B5EF4-FFF2-40B4-BE49-F238E27FC236}">
                  <a16:creationId xmlns:a16="http://schemas.microsoft.com/office/drawing/2014/main" id="{8D4D3C35-6E9E-43E7-BD70-1EC1D44A57B1}"/>
                </a:ext>
              </a:extLst>
            </p:cNvPr>
            <p:cNvSpPr/>
            <p:nvPr/>
          </p:nvSpPr>
          <p:spPr>
            <a:xfrm>
              <a:off x="1651634" y="6340143"/>
              <a:ext cx="79464" cy="81444"/>
            </a:xfrm>
            <a:custGeom>
              <a:avLst/>
              <a:gdLst>
                <a:gd name="connsiteX0" fmla="*/ 40012 w 79464"/>
                <a:gd name="connsiteY0" fmla="*/ 81425 h 81444"/>
                <a:gd name="connsiteX1" fmla="*/ 0 w 79464"/>
                <a:gd name="connsiteY1" fmla="*/ 40716 h 81444"/>
                <a:gd name="connsiteX2" fmla="*/ 40012 w 79464"/>
                <a:gd name="connsiteY2" fmla="*/ 0 h 81444"/>
                <a:gd name="connsiteX3" fmla="*/ 79465 w 79464"/>
                <a:gd name="connsiteY3" fmla="*/ 39433 h 81444"/>
                <a:gd name="connsiteX4" fmla="*/ 79033 w 79464"/>
                <a:gd name="connsiteY4" fmla="*/ 46526 h 81444"/>
                <a:gd name="connsiteX5" fmla="*/ 24118 w 79464"/>
                <a:gd name="connsiteY5" fmla="*/ 46526 h 81444"/>
                <a:gd name="connsiteX6" fmla="*/ 39168 w 79464"/>
                <a:gd name="connsiteY6" fmla="*/ 61722 h 81444"/>
                <a:gd name="connsiteX7" fmla="*/ 51804 w 79464"/>
                <a:gd name="connsiteY7" fmla="*/ 54051 h 81444"/>
                <a:gd name="connsiteX8" fmla="*/ 77629 w 79464"/>
                <a:gd name="connsiteY8" fmla="*/ 54051 h 81444"/>
                <a:gd name="connsiteX9" fmla="*/ 40030 w 79464"/>
                <a:gd name="connsiteY9" fmla="*/ 81444 h 81444"/>
                <a:gd name="connsiteX10" fmla="*/ 40012 w 79464"/>
                <a:gd name="connsiteY10" fmla="*/ 81425 h 81444"/>
                <a:gd name="connsiteX11" fmla="*/ 24264 w 79464"/>
                <a:gd name="connsiteY11" fmla="*/ 33045 h 81444"/>
                <a:gd name="connsiteX12" fmla="*/ 54630 w 79464"/>
                <a:gd name="connsiteY12" fmla="*/ 33045 h 81444"/>
                <a:gd name="connsiteX13" fmla="*/ 39726 w 79464"/>
                <a:gd name="connsiteY13" fmla="*/ 19418 h 81444"/>
                <a:gd name="connsiteX14" fmla="*/ 24264 w 79464"/>
                <a:gd name="connsiteY14" fmla="*/ 33045 h 814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79464" h="81444">
                  <a:moveTo>
                    <a:pt x="40012" y="81425"/>
                  </a:moveTo>
                  <a:cubicBezTo>
                    <a:pt x="16738" y="81425"/>
                    <a:pt x="0" y="65824"/>
                    <a:pt x="0" y="40716"/>
                  </a:cubicBezTo>
                  <a:cubicBezTo>
                    <a:pt x="0" y="15608"/>
                    <a:pt x="16447" y="0"/>
                    <a:pt x="40012" y="0"/>
                  </a:cubicBezTo>
                  <a:cubicBezTo>
                    <a:pt x="63576" y="0"/>
                    <a:pt x="79465" y="15316"/>
                    <a:pt x="79465" y="39433"/>
                  </a:cubicBezTo>
                  <a:cubicBezTo>
                    <a:pt x="79465" y="41701"/>
                    <a:pt x="79324" y="44113"/>
                    <a:pt x="79033" y="46526"/>
                  </a:cubicBezTo>
                  <a:lnTo>
                    <a:pt x="24118" y="46526"/>
                  </a:lnTo>
                  <a:cubicBezTo>
                    <a:pt x="24962" y="56876"/>
                    <a:pt x="31356" y="61722"/>
                    <a:pt x="39168" y="61722"/>
                  </a:cubicBezTo>
                  <a:cubicBezTo>
                    <a:pt x="45969" y="61722"/>
                    <a:pt x="49804" y="58319"/>
                    <a:pt x="51804" y="54051"/>
                  </a:cubicBezTo>
                  <a:lnTo>
                    <a:pt x="77629" y="54051"/>
                  </a:lnTo>
                  <a:cubicBezTo>
                    <a:pt x="73800" y="69512"/>
                    <a:pt x="59760" y="81444"/>
                    <a:pt x="40030" y="81444"/>
                  </a:cubicBezTo>
                  <a:lnTo>
                    <a:pt x="40012" y="81425"/>
                  </a:lnTo>
                  <a:close/>
                  <a:moveTo>
                    <a:pt x="24264" y="33045"/>
                  </a:moveTo>
                  <a:lnTo>
                    <a:pt x="54630" y="33045"/>
                  </a:lnTo>
                  <a:cubicBezTo>
                    <a:pt x="54630" y="24390"/>
                    <a:pt x="47823" y="19418"/>
                    <a:pt x="39726" y="19418"/>
                  </a:cubicBezTo>
                  <a:cubicBezTo>
                    <a:pt x="31624" y="19418"/>
                    <a:pt x="25686" y="24244"/>
                    <a:pt x="24264" y="33045"/>
                  </a:cubicBez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47" name="Free-form: Shape 48">
              <a:extLst>
                <a:ext uri="{FF2B5EF4-FFF2-40B4-BE49-F238E27FC236}">
                  <a16:creationId xmlns:a16="http://schemas.microsoft.com/office/drawing/2014/main" id="{4E19B78D-C211-9438-3119-449055180A47}"/>
                </a:ext>
              </a:extLst>
            </p:cNvPr>
            <p:cNvSpPr/>
            <p:nvPr/>
          </p:nvSpPr>
          <p:spPr>
            <a:xfrm>
              <a:off x="446576" y="6013224"/>
              <a:ext cx="111416" cy="111976"/>
            </a:xfrm>
            <a:custGeom>
              <a:avLst/>
              <a:gdLst>
                <a:gd name="connsiteX0" fmla="*/ 88888 w 111416"/>
                <a:gd name="connsiteY0" fmla="*/ 111958 h 111976"/>
                <a:gd name="connsiteX1" fmla="*/ 0 w 111416"/>
                <a:gd name="connsiteY1" fmla="*/ 22455 h 111976"/>
                <a:gd name="connsiteX2" fmla="*/ 22612 w 111416"/>
                <a:gd name="connsiteY2" fmla="*/ 0 h 111976"/>
                <a:gd name="connsiteX3" fmla="*/ 111417 w 111416"/>
                <a:gd name="connsiteY3" fmla="*/ 89447 h 111976"/>
                <a:gd name="connsiteX4" fmla="*/ 88888 w 111416"/>
                <a:gd name="connsiteY4" fmla="*/ 111976 h 111976"/>
                <a:gd name="connsiteX5" fmla="*/ 88888 w 111416"/>
                <a:gd name="connsiteY5" fmla="*/ 111958 h 1119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1416" h="111976">
                  <a:moveTo>
                    <a:pt x="88888" y="111958"/>
                  </a:moveTo>
                  <a:lnTo>
                    <a:pt x="0" y="22455"/>
                  </a:lnTo>
                  <a:lnTo>
                    <a:pt x="22612" y="0"/>
                  </a:lnTo>
                  <a:lnTo>
                    <a:pt x="111417" y="89447"/>
                  </a:lnTo>
                  <a:cubicBezTo>
                    <a:pt x="103150" y="95999"/>
                    <a:pt x="95568" y="103550"/>
                    <a:pt x="88888" y="111976"/>
                  </a:cubicBezTo>
                  <a:lnTo>
                    <a:pt x="88888" y="111958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48" name="Free-form: Shape 49">
              <a:extLst>
                <a:ext uri="{FF2B5EF4-FFF2-40B4-BE49-F238E27FC236}">
                  <a16:creationId xmlns:a16="http://schemas.microsoft.com/office/drawing/2014/main" id="{6610D38D-E502-6610-B473-336B5AA6867F}"/>
                </a:ext>
              </a:extLst>
            </p:cNvPr>
            <p:cNvSpPr/>
            <p:nvPr/>
          </p:nvSpPr>
          <p:spPr>
            <a:xfrm>
              <a:off x="529504" y="5961092"/>
              <a:ext cx="77261" cy="128612"/>
            </a:xfrm>
            <a:custGeom>
              <a:avLst/>
              <a:gdLst>
                <a:gd name="connsiteX0" fmla="*/ 47785 w 77261"/>
                <a:gd name="connsiteY0" fmla="*/ 128612 h 128612"/>
                <a:gd name="connsiteX1" fmla="*/ 0 w 77261"/>
                <a:gd name="connsiteY1" fmla="*/ 12104 h 128612"/>
                <a:gd name="connsiteX2" fmla="*/ 29504 w 77261"/>
                <a:gd name="connsiteY2" fmla="*/ 0 h 128612"/>
                <a:gd name="connsiteX3" fmla="*/ 77262 w 77261"/>
                <a:gd name="connsiteY3" fmla="*/ 116471 h 128612"/>
                <a:gd name="connsiteX4" fmla="*/ 47785 w 77261"/>
                <a:gd name="connsiteY4" fmla="*/ 128594 h 128612"/>
                <a:gd name="connsiteX5" fmla="*/ 47785 w 77261"/>
                <a:gd name="connsiteY5" fmla="*/ 128612 h 1286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7261" h="128612">
                  <a:moveTo>
                    <a:pt x="47785" y="128612"/>
                  </a:moveTo>
                  <a:lnTo>
                    <a:pt x="0" y="12104"/>
                  </a:lnTo>
                  <a:lnTo>
                    <a:pt x="29504" y="0"/>
                  </a:lnTo>
                  <a:lnTo>
                    <a:pt x="77262" y="116471"/>
                  </a:lnTo>
                  <a:cubicBezTo>
                    <a:pt x="67020" y="119398"/>
                    <a:pt x="57100" y="123437"/>
                    <a:pt x="47785" y="128594"/>
                  </a:cubicBezTo>
                  <a:lnTo>
                    <a:pt x="47785" y="128612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49" name="Free-form: Shape 50">
              <a:extLst>
                <a:ext uri="{FF2B5EF4-FFF2-40B4-BE49-F238E27FC236}">
                  <a16:creationId xmlns:a16="http://schemas.microsoft.com/office/drawing/2014/main" id="{FB9EEF76-F481-A498-9AF1-667A07A1C1C8}"/>
                </a:ext>
              </a:extLst>
            </p:cNvPr>
            <p:cNvSpPr/>
            <p:nvPr/>
          </p:nvSpPr>
          <p:spPr>
            <a:xfrm>
              <a:off x="629608" y="5947242"/>
              <a:ext cx="32302" cy="125825"/>
            </a:xfrm>
            <a:custGeom>
              <a:avLst/>
              <a:gdLst>
                <a:gd name="connsiteX0" fmla="*/ 0 w 32302"/>
                <a:gd name="connsiteY0" fmla="*/ 125826 h 125825"/>
                <a:gd name="connsiteX1" fmla="*/ 432 w 32302"/>
                <a:gd name="connsiteY1" fmla="*/ 0 h 125825"/>
                <a:gd name="connsiteX2" fmla="*/ 32303 w 32302"/>
                <a:gd name="connsiteY2" fmla="*/ 103 h 125825"/>
                <a:gd name="connsiteX3" fmla="*/ 31871 w 32302"/>
                <a:gd name="connsiteY3" fmla="*/ 125725 h 125825"/>
                <a:gd name="connsiteX4" fmla="*/ 0 w 32302"/>
                <a:gd name="connsiteY4" fmla="*/ 125808 h 125825"/>
                <a:gd name="connsiteX5" fmla="*/ 0 w 32302"/>
                <a:gd name="connsiteY5" fmla="*/ 125826 h 125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2302" h="125825">
                  <a:moveTo>
                    <a:pt x="0" y="125826"/>
                  </a:moveTo>
                  <a:lnTo>
                    <a:pt x="432" y="0"/>
                  </a:lnTo>
                  <a:lnTo>
                    <a:pt x="32303" y="103"/>
                  </a:lnTo>
                  <a:lnTo>
                    <a:pt x="31871" y="125725"/>
                  </a:lnTo>
                  <a:cubicBezTo>
                    <a:pt x="21170" y="124466"/>
                    <a:pt x="10490" y="124607"/>
                    <a:pt x="0" y="125808"/>
                  </a:cubicBezTo>
                  <a:lnTo>
                    <a:pt x="0" y="125826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50" name="Free-form: Shape 51">
              <a:extLst>
                <a:ext uri="{FF2B5EF4-FFF2-40B4-BE49-F238E27FC236}">
                  <a16:creationId xmlns:a16="http://schemas.microsoft.com/office/drawing/2014/main" id="{0A569F1B-E713-B843-CE2B-6C3FF4CFB9D0}"/>
                </a:ext>
              </a:extLst>
            </p:cNvPr>
            <p:cNvSpPr/>
            <p:nvPr/>
          </p:nvSpPr>
          <p:spPr>
            <a:xfrm>
              <a:off x="684361" y="5961735"/>
              <a:ext cx="77920" cy="128275"/>
            </a:xfrm>
            <a:custGeom>
              <a:avLst/>
              <a:gdLst>
                <a:gd name="connsiteX0" fmla="*/ 15088 w 77920"/>
                <a:gd name="connsiteY0" fmla="*/ 121208 h 128275"/>
                <a:gd name="connsiteX1" fmla="*/ 0 w 77920"/>
                <a:gd name="connsiteY1" fmla="*/ 115969 h 128275"/>
                <a:gd name="connsiteX2" fmla="*/ 48501 w 77920"/>
                <a:gd name="connsiteY2" fmla="*/ 0 h 128275"/>
                <a:gd name="connsiteX3" fmla="*/ 77921 w 77920"/>
                <a:gd name="connsiteY3" fmla="*/ 12305 h 128275"/>
                <a:gd name="connsiteX4" fmla="*/ 29414 w 77920"/>
                <a:gd name="connsiteY4" fmla="*/ 128275 h 128275"/>
                <a:gd name="connsiteX5" fmla="*/ 15088 w 77920"/>
                <a:gd name="connsiteY5" fmla="*/ 121208 h 1282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7920" h="128275">
                  <a:moveTo>
                    <a:pt x="15088" y="121208"/>
                  </a:moveTo>
                  <a:cubicBezTo>
                    <a:pt x="10096" y="119126"/>
                    <a:pt x="5067" y="117456"/>
                    <a:pt x="0" y="115969"/>
                  </a:cubicBezTo>
                  <a:lnTo>
                    <a:pt x="48501" y="0"/>
                  </a:lnTo>
                  <a:lnTo>
                    <a:pt x="77921" y="12305"/>
                  </a:lnTo>
                  <a:lnTo>
                    <a:pt x="29414" y="128275"/>
                  </a:lnTo>
                  <a:cubicBezTo>
                    <a:pt x="24817" y="125705"/>
                    <a:pt x="20079" y="123291"/>
                    <a:pt x="15088" y="121208"/>
                  </a:cubicBez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51" name="Free-form: Shape 52">
              <a:extLst>
                <a:ext uri="{FF2B5EF4-FFF2-40B4-BE49-F238E27FC236}">
                  <a16:creationId xmlns:a16="http://schemas.microsoft.com/office/drawing/2014/main" id="{5F658BDC-B82A-425D-3FDE-84E070A0D5BA}"/>
                </a:ext>
              </a:extLst>
            </p:cNvPr>
            <p:cNvSpPr/>
            <p:nvPr/>
          </p:nvSpPr>
          <p:spPr>
            <a:xfrm>
              <a:off x="733194" y="6014440"/>
              <a:ext cx="111602" cy="111277"/>
            </a:xfrm>
            <a:custGeom>
              <a:avLst/>
              <a:gdLst>
                <a:gd name="connsiteX0" fmla="*/ 0 w 111602"/>
                <a:gd name="connsiteY0" fmla="*/ 88519 h 111277"/>
                <a:gd name="connsiteX1" fmla="*/ 89136 w 111602"/>
                <a:gd name="connsiteY1" fmla="*/ 0 h 111277"/>
                <a:gd name="connsiteX2" fmla="*/ 111602 w 111602"/>
                <a:gd name="connsiteY2" fmla="*/ 22619 h 111277"/>
                <a:gd name="connsiteX3" fmla="*/ 22327 w 111602"/>
                <a:gd name="connsiteY3" fmla="*/ 111278 h 111277"/>
                <a:gd name="connsiteX4" fmla="*/ 0 w 111602"/>
                <a:gd name="connsiteY4" fmla="*/ 88519 h 1112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1602" h="111277">
                  <a:moveTo>
                    <a:pt x="0" y="88519"/>
                  </a:moveTo>
                  <a:lnTo>
                    <a:pt x="89136" y="0"/>
                  </a:lnTo>
                  <a:lnTo>
                    <a:pt x="111602" y="22619"/>
                  </a:lnTo>
                  <a:lnTo>
                    <a:pt x="22327" y="111278"/>
                  </a:lnTo>
                  <a:cubicBezTo>
                    <a:pt x="15811" y="102971"/>
                    <a:pt x="8408" y="95264"/>
                    <a:pt x="0" y="88519"/>
                  </a:cubicBez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52" name="Free-form: Shape 53">
              <a:extLst>
                <a:ext uri="{FF2B5EF4-FFF2-40B4-BE49-F238E27FC236}">
                  <a16:creationId xmlns:a16="http://schemas.microsoft.com/office/drawing/2014/main" id="{283257FA-9574-7922-4071-ACD471FF7AEF}"/>
                </a:ext>
              </a:extLst>
            </p:cNvPr>
            <p:cNvSpPr/>
            <p:nvPr/>
          </p:nvSpPr>
          <p:spPr>
            <a:xfrm>
              <a:off x="768321" y="6097391"/>
              <a:ext cx="128569" cy="77285"/>
            </a:xfrm>
            <a:custGeom>
              <a:avLst/>
              <a:gdLst>
                <a:gd name="connsiteX0" fmla="*/ 0 w 128569"/>
                <a:gd name="connsiteY0" fmla="*/ 47765 h 77285"/>
                <a:gd name="connsiteX1" fmla="*/ 116471 w 128569"/>
                <a:gd name="connsiteY1" fmla="*/ 0 h 77285"/>
                <a:gd name="connsiteX2" fmla="*/ 128569 w 128569"/>
                <a:gd name="connsiteY2" fmla="*/ 29502 h 77285"/>
                <a:gd name="connsiteX3" fmla="*/ 12058 w 128569"/>
                <a:gd name="connsiteY3" fmla="*/ 77285 h 77285"/>
                <a:gd name="connsiteX4" fmla="*/ 0 w 128569"/>
                <a:gd name="connsiteY4" fmla="*/ 47783 h 77285"/>
                <a:gd name="connsiteX5" fmla="*/ 0 w 128569"/>
                <a:gd name="connsiteY5" fmla="*/ 47765 h 772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8569" h="77285">
                  <a:moveTo>
                    <a:pt x="0" y="47765"/>
                  </a:moveTo>
                  <a:lnTo>
                    <a:pt x="116471" y="0"/>
                  </a:lnTo>
                  <a:lnTo>
                    <a:pt x="128569" y="29502"/>
                  </a:lnTo>
                  <a:lnTo>
                    <a:pt x="12058" y="77285"/>
                  </a:lnTo>
                  <a:cubicBezTo>
                    <a:pt x="9176" y="67018"/>
                    <a:pt x="5092" y="57123"/>
                    <a:pt x="0" y="47783"/>
                  </a:cubicBezTo>
                  <a:lnTo>
                    <a:pt x="0" y="47765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53" name="Free-form: Shape 54">
              <a:extLst>
                <a:ext uri="{FF2B5EF4-FFF2-40B4-BE49-F238E27FC236}">
                  <a16:creationId xmlns:a16="http://schemas.microsoft.com/office/drawing/2014/main" id="{039099FB-44D8-5875-9581-5F45C85CA304}"/>
                </a:ext>
              </a:extLst>
            </p:cNvPr>
            <p:cNvSpPr/>
            <p:nvPr/>
          </p:nvSpPr>
          <p:spPr>
            <a:xfrm>
              <a:off x="784524" y="6197927"/>
              <a:ext cx="126257" cy="31870"/>
            </a:xfrm>
            <a:custGeom>
              <a:avLst/>
              <a:gdLst>
                <a:gd name="connsiteX0" fmla="*/ 126240 w 126257"/>
                <a:gd name="connsiteY0" fmla="*/ 0 h 31870"/>
                <a:gd name="connsiteX1" fmla="*/ 126137 w 126257"/>
                <a:gd name="connsiteY1" fmla="*/ 31871 h 31870"/>
                <a:gd name="connsiteX2" fmla="*/ 0 w 126257"/>
                <a:gd name="connsiteY2" fmla="*/ 31871 h 31870"/>
                <a:gd name="connsiteX3" fmla="*/ 223 w 126257"/>
                <a:gd name="connsiteY3" fmla="*/ 0 h 31870"/>
                <a:gd name="connsiteX4" fmla="*/ 126258 w 126257"/>
                <a:gd name="connsiteY4" fmla="*/ 0 h 31870"/>
                <a:gd name="connsiteX5" fmla="*/ 126240 w 126257"/>
                <a:gd name="connsiteY5" fmla="*/ 0 h 318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6257" h="31870">
                  <a:moveTo>
                    <a:pt x="126240" y="0"/>
                  </a:moveTo>
                  <a:lnTo>
                    <a:pt x="126137" y="31871"/>
                  </a:lnTo>
                  <a:lnTo>
                    <a:pt x="0" y="31871"/>
                  </a:lnTo>
                  <a:cubicBezTo>
                    <a:pt x="1296" y="21172"/>
                    <a:pt x="1341" y="10516"/>
                    <a:pt x="223" y="0"/>
                  </a:cubicBezTo>
                  <a:lnTo>
                    <a:pt x="126258" y="0"/>
                  </a:lnTo>
                  <a:lnTo>
                    <a:pt x="126240" y="0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54" name="Free-form: Shape 55">
              <a:extLst>
                <a:ext uri="{FF2B5EF4-FFF2-40B4-BE49-F238E27FC236}">
                  <a16:creationId xmlns:a16="http://schemas.microsoft.com/office/drawing/2014/main" id="{D95684A9-9029-7751-49FD-421FF556AFEB}"/>
                </a:ext>
              </a:extLst>
            </p:cNvPr>
            <p:cNvSpPr/>
            <p:nvPr/>
          </p:nvSpPr>
          <p:spPr>
            <a:xfrm>
              <a:off x="383063" y="6095723"/>
              <a:ext cx="513209" cy="379215"/>
            </a:xfrm>
            <a:custGeom>
              <a:avLst/>
              <a:gdLst>
                <a:gd name="connsiteX0" fmla="*/ 10782 w 513209"/>
                <a:gd name="connsiteY0" fmla="*/ 29419 h 379215"/>
                <a:gd name="connsiteX1" fmla="*/ 52026 w 513209"/>
                <a:gd name="connsiteY1" fmla="*/ 46652 h 379215"/>
                <a:gd name="connsiteX2" fmla="*/ 349 w 513209"/>
                <a:gd name="connsiteY2" fmla="*/ 67862 h 379215"/>
                <a:gd name="connsiteX3" fmla="*/ 12427 w 513209"/>
                <a:gd name="connsiteY3" fmla="*/ 97346 h 379215"/>
                <a:gd name="connsiteX4" fmla="*/ 93613 w 513209"/>
                <a:gd name="connsiteY4" fmla="*/ 64046 h 379215"/>
                <a:gd name="connsiteX5" fmla="*/ 136158 w 513209"/>
                <a:gd name="connsiteY5" fmla="*/ 81839 h 379215"/>
                <a:gd name="connsiteX6" fmla="*/ 84456 w 513209"/>
                <a:gd name="connsiteY6" fmla="*/ 103054 h 379215"/>
                <a:gd name="connsiteX7" fmla="*/ 96560 w 513209"/>
                <a:gd name="connsiteY7" fmla="*/ 132531 h 379215"/>
                <a:gd name="connsiteX8" fmla="*/ 177738 w 513209"/>
                <a:gd name="connsiteY8" fmla="*/ 99231 h 379215"/>
                <a:gd name="connsiteX9" fmla="*/ 220346 w 513209"/>
                <a:gd name="connsiteY9" fmla="*/ 117061 h 379215"/>
                <a:gd name="connsiteX10" fmla="*/ 93239 w 513209"/>
                <a:gd name="connsiteY10" fmla="*/ 169202 h 379215"/>
                <a:gd name="connsiteX11" fmla="*/ 12307 w 513209"/>
                <a:gd name="connsiteY11" fmla="*/ 135331 h 379215"/>
                <a:gd name="connsiteX12" fmla="*/ 0 w 513209"/>
                <a:gd name="connsiteY12" fmla="*/ 164745 h 379215"/>
                <a:gd name="connsiteX13" fmla="*/ 51538 w 513209"/>
                <a:gd name="connsiteY13" fmla="*/ 186309 h 379215"/>
                <a:gd name="connsiteX14" fmla="*/ 10186 w 513209"/>
                <a:gd name="connsiteY14" fmla="*/ 203276 h 379215"/>
                <a:gd name="connsiteX15" fmla="*/ 22289 w 513209"/>
                <a:gd name="connsiteY15" fmla="*/ 232753 h 379215"/>
                <a:gd name="connsiteX16" fmla="*/ 63634 w 513209"/>
                <a:gd name="connsiteY16" fmla="*/ 215786 h 379215"/>
                <a:gd name="connsiteX17" fmla="*/ 42075 w 513209"/>
                <a:gd name="connsiteY17" fmla="*/ 267342 h 379215"/>
                <a:gd name="connsiteX18" fmla="*/ 71489 w 513209"/>
                <a:gd name="connsiteY18" fmla="*/ 279629 h 379215"/>
                <a:gd name="connsiteX19" fmla="*/ 105342 w 513209"/>
                <a:gd name="connsiteY19" fmla="*/ 198699 h 379215"/>
                <a:gd name="connsiteX20" fmla="*/ 148013 w 513209"/>
                <a:gd name="connsiteY20" fmla="*/ 181197 h 379215"/>
                <a:gd name="connsiteX21" fmla="*/ 126449 w 513209"/>
                <a:gd name="connsiteY21" fmla="*/ 232733 h 379215"/>
                <a:gd name="connsiteX22" fmla="*/ 155863 w 513209"/>
                <a:gd name="connsiteY22" fmla="*/ 245040 h 379215"/>
                <a:gd name="connsiteX23" fmla="*/ 189714 w 513209"/>
                <a:gd name="connsiteY23" fmla="*/ 164090 h 379215"/>
                <a:gd name="connsiteX24" fmla="*/ 232444 w 513209"/>
                <a:gd name="connsiteY24" fmla="*/ 146564 h 379215"/>
                <a:gd name="connsiteX25" fmla="*/ 179427 w 513209"/>
                <a:gd name="connsiteY25" fmla="*/ 273303 h 379215"/>
                <a:gd name="connsiteX26" fmla="*/ 98248 w 513209"/>
                <a:gd name="connsiteY26" fmla="*/ 306591 h 379215"/>
                <a:gd name="connsiteX27" fmla="*/ 110351 w 513209"/>
                <a:gd name="connsiteY27" fmla="*/ 336092 h 379215"/>
                <a:gd name="connsiteX28" fmla="*/ 162028 w 513209"/>
                <a:gd name="connsiteY28" fmla="*/ 314903 h 379215"/>
                <a:gd name="connsiteX29" fmla="*/ 144795 w 513209"/>
                <a:gd name="connsiteY29" fmla="*/ 356127 h 379215"/>
                <a:gd name="connsiteX30" fmla="*/ 174189 w 513209"/>
                <a:gd name="connsiteY30" fmla="*/ 368433 h 379215"/>
                <a:gd name="connsiteX31" fmla="*/ 191447 w 513209"/>
                <a:gd name="connsiteY31" fmla="*/ 327190 h 379215"/>
                <a:gd name="connsiteX32" fmla="*/ 212637 w 513209"/>
                <a:gd name="connsiteY32" fmla="*/ 378866 h 379215"/>
                <a:gd name="connsiteX33" fmla="*/ 242134 w 513209"/>
                <a:gd name="connsiteY33" fmla="*/ 366788 h 379215"/>
                <a:gd name="connsiteX34" fmla="*/ 208841 w 513209"/>
                <a:gd name="connsiteY34" fmla="*/ 285604 h 379215"/>
                <a:gd name="connsiteX35" fmla="*/ 226634 w 513209"/>
                <a:gd name="connsiteY35" fmla="*/ 243060 h 379215"/>
                <a:gd name="connsiteX36" fmla="*/ 247823 w 513209"/>
                <a:gd name="connsiteY36" fmla="*/ 294741 h 379215"/>
                <a:gd name="connsiteX37" fmla="*/ 277318 w 513209"/>
                <a:gd name="connsiteY37" fmla="*/ 282658 h 379215"/>
                <a:gd name="connsiteX38" fmla="*/ 244033 w 513209"/>
                <a:gd name="connsiteY38" fmla="*/ 201480 h 379215"/>
                <a:gd name="connsiteX39" fmla="*/ 261863 w 513209"/>
                <a:gd name="connsiteY39" fmla="*/ 158852 h 379215"/>
                <a:gd name="connsiteX40" fmla="*/ 313997 w 513209"/>
                <a:gd name="connsiteY40" fmla="*/ 285959 h 379215"/>
                <a:gd name="connsiteX41" fmla="*/ 280126 w 513209"/>
                <a:gd name="connsiteY41" fmla="*/ 366909 h 379215"/>
                <a:gd name="connsiteX42" fmla="*/ 309539 w 513209"/>
                <a:gd name="connsiteY42" fmla="*/ 379215 h 379215"/>
                <a:gd name="connsiteX43" fmla="*/ 331085 w 513209"/>
                <a:gd name="connsiteY43" fmla="*/ 327679 h 379215"/>
                <a:gd name="connsiteX44" fmla="*/ 348052 w 513209"/>
                <a:gd name="connsiteY44" fmla="*/ 369031 h 379215"/>
                <a:gd name="connsiteX45" fmla="*/ 377548 w 513209"/>
                <a:gd name="connsiteY45" fmla="*/ 356927 h 379215"/>
                <a:gd name="connsiteX46" fmla="*/ 360581 w 513209"/>
                <a:gd name="connsiteY46" fmla="*/ 315582 h 379215"/>
                <a:gd name="connsiteX47" fmla="*/ 412117 w 513209"/>
                <a:gd name="connsiteY47" fmla="*/ 337140 h 379215"/>
                <a:gd name="connsiteX48" fmla="*/ 424424 w 513209"/>
                <a:gd name="connsiteY48" fmla="*/ 307726 h 379215"/>
                <a:gd name="connsiteX49" fmla="*/ 343474 w 513209"/>
                <a:gd name="connsiteY49" fmla="*/ 273876 h 379215"/>
                <a:gd name="connsiteX50" fmla="*/ 325992 w 513209"/>
                <a:gd name="connsiteY50" fmla="*/ 231203 h 379215"/>
                <a:gd name="connsiteX51" fmla="*/ 377528 w 513209"/>
                <a:gd name="connsiteY51" fmla="*/ 252769 h 379215"/>
                <a:gd name="connsiteX52" fmla="*/ 389817 w 513209"/>
                <a:gd name="connsiteY52" fmla="*/ 223355 h 379215"/>
                <a:gd name="connsiteX53" fmla="*/ 308885 w 513209"/>
                <a:gd name="connsiteY53" fmla="*/ 189503 h 379215"/>
                <a:gd name="connsiteX54" fmla="*/ 291366 w 513209"/>
                <a:gd name="connsiteY54" fmla="*/ 146774 h 379215"/>
                <a:gd name="connsiteX55" fmla="*/ 418093 w 513209"/>
                <a:gd name="connsiteY55" fmla="*/ 199771 h 379215"/>
                <a:gd name="connsiteX56" fmla="*/ 451386 w 513209"/>
                <a:gd name="connsiteY56" fmla="*/ 280967 h 379215"/>
                <a:gd name="connsiteX57" fmla="*/ 480869 w 513209"/>
                <a:gd name="connsiteY57" fmla="*/ 268864 h 379215"/>
                <a:gd name="connsiteX58" fmla="*/ 459674 w 513209"/>
                <a:gd name="connsiteY58" fmla="*/ 217188 h 379215"/>
                <a:gd name="connsiteX59" fmla="*/ 500923 w 513209"/>
                <a:gd name="connsiteY59" fmla="*/ 234441 h 379215"/>
                <a:gd name="connsiteX60" fmla="*/ 513210 w 513209"/>
                <a:gd name="connsiteY60" fmla="*/ 205029 h 379215"/>
                <a:gd name="connsiteX61" fmla="*/ 23089 w 513209"/>
                <a:gd name="connsiteY61" fmla="*/ 0 h 379215"/>
                <a:gd name="connsiteX62" fmla="*/ 10782 w 513209"/>
                <a:gd name="connsiteY62" fmla="*/ 29419 h 3792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</a:cxnLst>
              <a:rect l="l" t="t" r="r" b="b"/>
              <a:pathLst>
                <a:path w="513209" h="379215">
                  <a:moveTo>
                    <a:pt x="10782" y="29419"/>
                  </a:moveTo>
                  <a:lnTo>
                    <a:pt x="52026" y="46652"/>
                  </a:lnTo>
                  <a:lnTo>
                    <a:pt x="349" y="67862"/>
                  </a:lnTo>
                  <a:lnTo>
                    <a:pt x="12427" y="97346"/>
                  </a:lnTo>
                  <a:lnTo>
                    <a:pt x="93613" y="64046"/>
                  </a:lnTo>
                  <a:lnTo>
                    <a:pt x="136158" y="81839"/>
                  </a:lnTo>
                  <a:lnTo>
                    <a:pt x="84456" y="103054"/>
                  </a:lnTo>
                  <a:lnTo>
                    <a:pt x="96560" y="132531"/>
                  </a:lnTo>
                  <a:lnTo>
                    <a:pt x="177738" y="99231"/>
                  </a:lnTo>
                  <a:lnTo>
                    <a:pt x="220346" y="117061"/>
                  </a:lnTo>
                  <a:lnTo>
                    <a:pt x="93239" y="169202"/>
                  </a:lnTo>
                  <a:lnTo>
                    <a:pt x="12307" y="135331"/>
                  </a:lnTo>
                  <a:lnTo>
                    <a:pt x="0" y="164745"/>
                  </a:lnTo>
                  <a:lnTo>
                    <a:pt x="51538" y="186309"/>
                  </a:lnTo>
                  <a:lnTo>
                    <a:pt x="10186" y="203276"/>
                  </a:lnTo>
                  <a:lnTo>
                    <a:pt x="22289" y="232753"/>
                  </a:lnTo>
                  <a:lnTo>
                    <a:pt x="63634" y="215786"/>
                  </a:lnTo>
                  <a:lnTo>
                    <a:pt x="42075" y="267342"/>
                  </a:lnTo>
                  <a:lnTo>
                    <a:pt x="71489" y="279629"/>
                  </a:lnTo>
                  <a:lnTo>
                    <a:pt x="105342" y="198699"/>
                  </a:lnTo>
                  <a:lnTo>
                    <a:pt x="148013" y="181197"/>
                  </a:lnTo>
                  <a:lnTo>
                    <a:pt x="126449" y="232733"/>
                  </a:lnTo>
                  <a:lnTo>
                    <a:pt x="155863" y="245040"/>
                  </a:lnTo>
                  <a:lnTo>
                    <a:pt x="189714" y="164090"/>
                  </a:lnTo>
                  <a:lnTo>
                    <a:pt x="232444" y="146564"/>
                  </a:lnTo>
                  <a:lnTo>
                    <a:pt x="179427" y="273303"/>
                  </a:lnTo>
                  <a:lnTo>
                    <a:pt x="98248" y="306591"/>
                  </a:lnTo>
                  <a:lnTo>
                    <a:pt x="110351" y="336092"/>
                  </a:lnTo>
                  <a:lnTo>
                    <a:pt x="162028" y="314903"/>
                  </a:lnTo>
                  <a:lnTo>
                    <a:pt x="144795" y="356127"/>
                  </a:lnTo>
                  <a:lnTo>
                    <a:pt x="174189" y="368433"/>
                  </a:lnTo>
                  <a:lnTo>
                    <a:pt x="191447" y="327190"/>
                  </a:lnTo>
                  <a:lnTo>
                    <a:pt x="212637" y="378866"/>
                  </a:lnTo>
                  <a:lnTo>
                    <a:pt x="242134" y="366788"/>
                  </a:lnTo>
                  <a:lnTo>
                    <a:pt x="208841" y="285604"/>
                  </a:lnTo>
                  <a:lnTo>
                    <a:pt x="226634" y="243060"/>
                  </a:lnTo>
                  <a:lnTo>
                    <a:pt x="247823" y="294741"/>
                  </a:lnTo>
                  <a:lnTo>
                    <a:pt x="277318" y="282658"/>
                  </a:lnTo>
                  <a:lnTo>
                    <a:pt x="244033" y="201480"/>
                  </a:lnTo>
                  <a:lnTo>
                    <a:pt x="261863" y="158852"/>
                  </a:lnTo>
                  <a:lnTo>
                    <a:pt x="313997" y="285959"/>
                  </a:lnTo>
                  <a:lnTo>
                    <a:pt x="280126" y="366909"/>
                  </a:lnTo>
                  <a:lnTo>
                    <a:pt x="309539" y="379215"/>
                  </a:lnTo>
                  <a:lnTo>
                    <a:pt x="331085" y="327679"/>
                  </a:lnTo>
                  <a:lnTo>
                    <a:pt x="348052" y="369031"/>
                  </a:lnTo>
                  <a:lnTo>
                    <a:pt x="377548" y="356927"/>
                  </a:lnTo>
                  <a:lnTo>
                    <a:pt x="360581" y="315582"/>
                  </a:lnTo>
                  <a:lnTo>
                    <a:pt x="412117" y="337140"/>
                  </a:lnTo>
                  <a:lnTo>
                    <a:pt x="424424" y="307726"/>
                  </a:lnTo>
                  <a:lnTo>
                    <a:pt x="343474" y="273876"/>
                  </a:lnTo>
                  <a:lnTo>
                    <a:pt x="325992" y="231203"/>
                  </a:lnTo>
                  <a:lnTo>
                    <a:pt x="377528" y="252769"/>
                  </a:lnTo>
                  <a:lnTo>
                    <a:pt x="389817" y="223355"/>
                  </a:lnTo>
                  <a:lnTo>
                    <a:pt x="308885" y="189503"/>
                  </a:lnTo>
                  <a:lnTo>
                    <a:pt x="291366" y="146774"/>
                  </a:lnTo>
                  <a:lnTo>
                    <a:pt x="418093" y="199771"/>
                  </a:lnTo>
                  <a:lnTo>
                    <a:pt x="451386" y="280967"/>
                  </a:lnTo>
                  <a:lnTo>
                    <a:pt x="480869" y="268864"/>
                  </a:lnTo>
                  <a:lnTo>
                    <a:pt x="459674" y="217188"/>
                  </a:lnTo>
                  <a:lnTo>
                    <a:pt x="500923" y="234441"/>
                  </a:lnTo>
                  <a:lnTo>
                    <a:pt x="513210" y="205029"/>
                  </a:lnTo>
                  <a:lnTo>
                    <a:pt x="23089" y="0"/>
                  </a:lnTo>
                  <a:lnTo>
                    <a:pt x="10782" y="29419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64627446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s with Caption">
    <p:bg>
      <p:bgPr>
        <a:solidFill>
          <a:srgbClr val="EFEF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3722CAE2-B555-A9AA-2281-ABD20D62F73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129540" y="1143001"/>
            <a:ext cx="3679931" cy="3680035"/>
          </a:xfrm>
          <a:custGeom>
            <a:avLst/>
            <a:gdLst>
              <a:gd name="connsiteX0" fmla="*/ 455645 w 3679931"/>
              <a:gd name="connsiteY0" fmla="*/ 0 h 3680035"/>
              <a:gd name="connsiteX1" fmla="*/ 3229987 w 3679931"/>
              <a:gd name="connsiteY1" fmla="*/ 0 h 3680035"/>
              <a:gd name="connsiteX2" fmla="*/ 3679931 w 3679931"/>
              <a:gd name="connsiteY2" fmla="*/ 449942 h 3680035"/>
              <a:gd name="connsiteX3" fmla="*/ 3679931 w 3679931"/>
              <a:gd name="connsiteY3" fmla="*/ 1194124 h 3680035"/>
              <a:gd name="connsiteX4" fmla="*/ 3679931 w 3679931"/>
              <a:gd name="connsiteY4" fmla="*/ 2297252 h 3680035"/>
              <a:gd name="connsiteX5" fmla="*/ 3678846 w 3679931"/>
              <a:gd name="connsiteY5" fmla="*/ 2326875 h 3680035"/>
              <a:gd name="connsiteX6" fmla="*/ 3678846 w 3679931"/>
              <a:gd name="connsiteY6" fmla="*/ 3322327 h 3680035"/>
              <a:gd name="connsiteX7" fmla="*/ 3321135 w 3679931"/>
              <a:gd name="connsiteY7" fmla="*/ 3680035 h 3680035"/>
              <a:gd name="connsiteX8" fmla="*/ 2217107 w 3679931"/>
              <a:gd name="connsiteY8" fmla="*/ 3680035 h 3680035"/>
              <a:gd name="connsiteX9" fmla="*/ 1859397 w 3679931"/>
              <a:gd name="connsiteY9" fmla="*/ 3322327 h 3680035"/>
              <a:gd name="connsiteX10" fmla="*/ 1859397 w 3679931"/>
              <a:gd name="connsiteY10" fmla="*/ 3229610 h 3680035"/>
              <a:gd name="connsiteX11" fmla="*/ 1380128 w 3679931"/>
              <a:gd name="connsiteY11" fmla="*/ 2750337 h 3680035"/>
              <a:gd name="connsiteX12" fmla="*/ 453088 w 3679931"/>
              <a:gd name="connsiteY12" fmla="*/ 2750337 h 3680035"/>
              <a:gd name="connsiteX13" fmla="*/ 0 w 3679931"/>
              <a:gd name="connsiteY13" fmla="*/ 2297252 h 3680035"/>
              <a:gd name="connsiteX14" fmla="*/ 0 w 3679931"/>
              <a:gd name="connsiteY14" fmla="*/ 1383957 h 3680035"/>
              <a:gd name="connsiteX15" fmla="*/ 0 w 3679931"/>
              <a:gd name="connsiteY15" fmla="*/ 450850 h 3680035"/>
              <a:gd name="connsiteX16" fmla="*/ 455645 w 3679931"/>
              <a:gd name="connsiteY16" fmla="*/ 0 h 36800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3679931" h="3680035">
                <a:moveTo>
                  <a:pt x="455645" y="0"/>
                </a:moveTo>
                <a:lnTo>
                  <a:pt x="3229987" y="0"/>
                </a:lnTo>
                <a:cubicBezTo>
                  <a:pt x="3477455" y="0"/>
                  <a:pt x="3679931" y="202477"/>
                  <a:pt x="3679931" y="449942"/>
                </a:cubicBezTo>
                <a:lnTo>
                  <a:pt x="3679931" y="1194124"/>
                </a:lnTo>
                <a:lnTo>
                  <a:pt x="3679931" y="2297252"/>
                </a:lnTo>
                <a:cubicBezTo>
                  <a:pt x="3679931" y="2307215"/>
                  <a:pt x="3679494" y="2317070"/>
                  <a:pt x="3678846" y="2326875"/>
                </a:cubicBezTo>
                <a:lnTo>
                  <a:pt x="3678846" y="3322327"/>
                </a:lnTo>
                <a:cubicBezTo>
                  <a:pt x="3678846" y="3519061"/>
                  <a:pt x="3517878" y="3680035"/>
                  <a:pt x="3321135" y="3680035"/>
                </a:cubicBezTo>
                <a:lnTo>
                  <a:pt x="2217107" y="3680035"/>
                </a:lnTo>
                <a:cubicBezTo>
                  <a:pt x="2020369" y="3680035"/>
                  <a:pt x="1859397" y="3519061"/>
                  <a:pt x="1859397" y="3322327"/>
                </a:cubicBezTo>
                <a:lnTo>
                  <a:pt x="1859397" y="3229610"/>
                </a:lnTo>
                <a:cubicBezTo>
                  <a:pt x="1859397" y="2964910"/>
                  <a:pt x="1644816" y="2750337"/>
                  <a:pt x="1380128" y="2750337"/>
                </a:cubicBezTo>
                <a:lnTo>
                  <a:pt x="453088" y="2750337"/>
                </a:lnTo>
                <a:cubicBezTo>
                  <a:pt x="203887" y="2750337"/>
                  <a:pt x="0" y="2546451"/>
                  <a:pt x="0" y="2297252"/>
                </a:cubicBezTo>
                <a:lnTo>
                  <a:pt x="0" y="1383957"/>
                </a:lnTo>
                <a:lnTo>
                  <a:pt x="0" y="450850"/>
                </a:lnTo>
                <a:cubicBezTo>
                  <a:pt x="0" y="203378"/>
                  <a:pt x="208172" y="0"/>
                  <a:pt x="455645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 anchorCtr="0">
            <a:noAutofit/>
          </a:bodyPr>
          <a:lstStyle>
            <a:lvl1pPr marL="0" indent="0" algn="ctr">
              <a:buNone/>
              <a:defRPr sz="1800"/>
            </a:lvl1pPr>
          </a:lstStyle>
          <a:p>
            <a:endParaRPr lang="en-GB"/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4CA51975-A2A3-E77A-D9C4-1C1382DF74EB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259735" y="1143001"/>
            <a:ext cx="3679933" cy="3691579"/>
          </a:xfrm>
          <a:custGeom>
            <a:avLst/>
            <a:gdLst>
              <a:gd name="connsiteX0" fmla="*/ 455647 w 3679933"/>
              <a:gd name="connsiteY0" fmla="*/ 0 h 3691579"/>
              <a:gd name="connsiteX1" fmla="*/ 2302210 w 3679933"/>
              <a:gd name="connsiteY1" fmla="*/ 0 h 3691579"/>
              <a:gd name="connsiteX2" fmla="*/ 2752154 w 3679933"/>
              <a:gd name="connsiteY2" fmla="*/ 449942 h 3691579"/>
              <a:gd name="connsiteX3" fmla="*/ 2752154 w 3679933"/>
              <a:gd name="connsiteY3" fmla="*/ 467462 h 3691579"/>
              <a:gd name="connsiteX4" fmla="*/ 3215574 w 3679933"/>
              <a:gd name="connsiteY4" fmla="*/ 930879 h 3691579"/>
              <a:gd name="connsiteX5" fmla="*/ 3416685 w 3679933"/>
              <a:gd name="connsiteY5" fmla="*/ 930879 h 3691579"/>
              <a:gd name="connsiteX6" fmla="*/ 3679933 w 3679933"/>
              <a:gd name="connsiteY6" fmla="*/ 1194124 h 3691579"/>
              <a:gd name="connsiteX7" fmla="*/ 3679933 w 3679933"/>
              <a:gd name="connsiteY7" fmla="*/ 2297259 h 3691579"/>
              <a:gd name="connsiteX8" fmla="*/ 3678853 w 3679933"/>
              <a:gd name="connsiteY8" fmla="*/ 2326875 h 3691579"/>
              <a:gd name="connsiteX9" fmla="*/ 3678853 w 3679933"/>
              <a:gd name="connsiteY9" fmla="*/ 3322327 h 3691579"/>
              <a:gd name="connsiteX10" fmla="*/ 3321143 w 3679933"/>
              <a:gd name="connsiteY10" fmla="*/ 3680035 h 3691579"/>
              <a:gd name="connsiteX11" fmla="*/ 2217107 w 3679933"/>
              <a:gd name="connsiteY11" fmla="*/ 3680035 h 3691579"/>
              <a:gd name="connsiteX12" fmla="*/ 453080 w 3679933"/>
              <a:gd name="connsiteY12" fmla="*/ 3691579 h 3691579"/>
              <a:gd name="connsiteX13" fmla="*/ 0 w 3679933"/>
              <a:gd name="connsiteY13" fmla="*/ 3238501 h 3691579"/>
              <a:gd name="connsiteX14" fmla="*/ 0 w 3679933"/>
              <a:gd name="connsiteY14" fmla="*/ 1383957 h 3691579"/>
              <a:gd name="connsiteX15" fmla="*/ 0 w 3679933"/>
              <a:gd name="connsiteY15" fmla="*/ 450850 h 3691579"/>
              <a:gd name="connsiteX16" fmla="*/ 455647 w 3679933"/>
              <a:gd name="connsiteY16" fmla="*/ 0 h 36915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3679933" h="3691579">
                <a:moveTo>
                  <a:pt x="455647" y="0"/>
                </a:moveTo>
                <a:lnTo>
                  <a:pt x="2302210" y="0"/>
                </a:lnTo>
                <a:cubicBezTo>
                  <a:pt x="2549684" y="0"/>
                  <a:pt x="2752154" y="202477"/>
                  <a:pt x="2752154" y="449942"/>
                </a:cubicBezTo>
                <a:lnTo>
                  <a:pt x="2752154" y="467462"/>
                </a:lnTo>
                <a:cubicBezTo>
                  <a:pt x="2752154" y="723398"/>
                  <a:pt x="2959628" y="930879"/>
                  <a:pt x="3215574" y="930879"/>
                </a:cubicBezTo>
                <a:lnTo>
                  <a:pt x="3416685" y="930879"/>
                </a:lnTo>
                <a:cubicBezTo>
                  <a:pt x="3561473" y="930879"/>
                  <a:pt x="3679933" y="1049337"/>
                  <a:pt x="3679933" y="1194124"/>
                </a:cubicBezTo>
                <a:lnTo>
                  <a:pt x="3679933" y="2297259"/>
                </a:lnTo>
                <a:cubicBezTo>
                  <a:pt x="3679933" y="2307215"/>
                  <a:pt x="3679494" y="2317070"/>
                  <a:pt x="3678853" y="2326875"/>
                </a:cubicBezTo>
                <a:lnTo>
                  <a:pt x="3678853" y="3322327"/>
                </a:lnTo>
                <a:cubicBezTo>
                  <a:pt x="3678853" y="3519061"/>
                  <a:pt x="3517880" y="3680035"/>
                  <a:pt x="3321143" y="3680035"/>
                </a:cubicBezTo>
                <a:lnTo>
                  <a:pt x="2217107" y="3680035"/>
                </a:lnTo>
                <a:lnTo>
                  <a:pt x="453080" y="3691579"/>
                </a:lnTo>
                <a:cubicBezTo>
                  <a:pt x="203892" y="3691579"/>
                  <a:pt x="0" y="3487693"/>
                  <a:pt x="0" y="3238501"/>
                </a:cubicBezTo>
                <a:lnTo>
                  <a:pt x="0" y="1383957"/>
                </a:lnTo>
                <a:lnTo>
                  <a:pt x="0" y="450850"/>
                </a:lnTo>
                <a:cubicBezTo>
                  <a:pt x="0" y="203378"/>
                  <a:pt x="208180" y="0"/>
                  <a:pt x="455647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 anchorCtr="0">
            <a:noAutofit/>
          </a:bodyPr>
          <a:lstStyle>
            <a:lvl1pPr marL="0" indent="0" algn="ctr">
              <a:buNone/>
              <a:defRPr sz="1800"/>
            </a:lvl1pPr>
          </a:lstStyle>
          <a:p>
            <a:endParaRPr lang="en-GB"/>
          </a:p>
        </p:txBody>
      </p:sp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5771AE4B-AD82-27F9-E523-88CB74979E0B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381002" y="1143001"/>
            <a:ext cx="3679933" cy="3680035"/>
          </a:xfrm>
          <a:custGeom>
            <a:avLst/>
            <a:gdLst>
              <a:gd name="connsiteX0" fmla="*/ 1377721 w 3679933"/>
              <a:gd name="connsiteY0" fmla="*/ 0 h 3680035"/>
              <a:gd name="connsiteX1" fmla="*/ 3224286 w 3679933"/>
              <a:gd name="connsiteY1" fmla="*/ 0 h 3680035"/>
              <a:gd name="connsiteX2" fmla="*/ 3679933 w 3679933"/>
              <a:gd name="connsiteY2" fmla="*/ 450850 h 3680035"/>
              <a:gd name="connsiteX3" fmla="*/ 3679933 w 3679933"/>
              <a:gd name="connsiteY3" fmla="*/ 1383957 h 3680035"/>
              <a:gd name="connsiteX4" fmla="*/ 3679933 w 3679933"/>
              <a:gd name="connsiteY4" fmla="*/ 2297259 h 3680035"/>
              <a:gd name="connsiteX5" fmla="*/ 3226851 w 3679933"/>
              <a:gd name="connsiteY5" fmla="*/ 2750337 h 3680035"/>
              <a:gd name="connsiteX6" fmla="*/ 2299803 w 3679933"/>
              <a:gd name="connsiteY6" fmla="*/ 2750337 h 3680035"/>
              <a:gd name="connsiteX7" fmla="*/ 1820534 w 3679933"/>
              <a:gd name="connsiteY7" fmla="*/ 3229610 h 3680035"/>
              <a:gd name="connsiteX8" fmla="*/ 1820534 w 3679933"/>
              <a:gd name="connsiteY8" fmla="*/ 3322327 h 3680035"/>
              <a:gd name="connsiteX9" fmla="*/ 1462826 w 3679933"/>
              <a:gd name="connsiteY9" fmla="*/ 3680035 h 3680035"/>
              <a:gd name="connsiteX10" fmla="*/ 358790 w 3679933"/>
              <a:gd name="connsiteY10" fmla="*/ 3680035 h 3680035"/>
              <a:gd name="connsiteX11" fmla="*/ 1080 w 3679933"/>
              <a:gd name="connsiteY11" fmla="*/ 3322327 h 3680035"/>
              <a:gd name="connsiteX12" fmla="*/ 1080 w 3679933"/>
              <a:gd name="connsiteY12" fmla="*/ 2326875 h 3680035"/>
              <a:gd name="connsiteX13" fmla="*/ 0 w 3679933"/>
              <a:gd name="connsiteY13" fmla="*/ 2297259 h 3680035"/>
              <a:gd name="connsiteX14" fmla="*/ 0 w 3679933"/>
              <a:gd name="connsiteY14" fmla="*/ 1194124 h 3680035"/>
              <a:gd name="connsiteX15" fmla="*/ 263248 w 3679933"/>
              <a:gd name="connsiteY15" fmla="*/ 930879 h 3680035"/>
              <a:gd name="connsiteX16" fmla="*/ 464359 w 3679933"/>
              <a:gd name="connsiteY16" fmla="*/ 930879 h 3680035"/>
              <a:gd name="connsiteX17" fmla="*/ 927779 w 3679933"/>
              <a:gd name="connsiteY17" fmla="*/ 467462 h 3680035"/>
              <a:gd name="connsiteX18" fmla="*/ 927779 w 3679933"/>
              <a:gd name="connsiteY18" fmla="*/ 449942 h 3680035"/>
              <a:gd name="connsiteX19" fmla="*/ 1377721 w 3679933"/>
              <a:gd name="connsiteY19" fmla="*/ 0 h 36800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3679933" h="3680035">
                <a:moveTo>
                  <a:pt x="1377721" y="0"/>
                </a:moveTo>
                <a:lnTo>
                  <a:pt x="3224286" y="0"/>
                </a:lnTo>
                <a:cubicBezTo>
                  <a:pt x="3471753" y="0"/>
                  <a:pt x="3679933" y="203378"/>
                  <a:pt x="3679933" y="450850"/>
                </a:cubicBezTo>
                <a:lnTo>
                  <a:pt x="3679933" y="1383957"/>
                </a:lnTo>
                <a:lnTo>
                  <a:pt x="3679933" y="2297259"/>
                </a:lnTo>
                <a:cubicBezTo>
                  <a:pt x="3679933" y="2546451"/>
                  <a:pt x="3476039" y="2750337"/>
                  <a:pt x="3226851" y="2750337"/>
                </a:cubicBezTo>
                <a:lnTo>
                  <a:pt x="2299803" y="2750337"/>
                </a:lnTo>
                <a:cubicBezTo>
                  <a:pt x="2035110" y="2750337"/>
                  <a:pt x="1820534" y="2964917"/>
                  <a:pt x="1820534" y="3229610"/>
                </a:cubicBezTo>
                <a:lnTo>
                  <a:pt x="1820534" y="3322327"/>
                </a:lnTo>
                <a:cubicBezTo>
                  <a:pt x="1820534" y="3519061"/>
                  <a:pt x="1659569" y="3680035"/>
                  <a:pt x="1462826" y="3680035"/>
                </a:cubicBezTo>
                <a:lnTo>
                  <a:pt x="358790" y="3680035"/>
                </a:lnTo>
                <a:cubicBezTo>
                  <a:pt x="162053" y="3680035"/>
                  <a:pt x="1080" y="3519061"/>
                  <a:pt x="1080" y="3322327"/>
                </a:cubicBezTo>
                <a:lnTo>
                  <a:pt x="1080" y="2326875"/>
                </a:lnTo>
                <a:cubicBezTo>
                  <a:pt x="445" y="2317070"/>
                  <a:pt x="0" y="2307215"/>
                  <a:pt x="0" y="2297259"/>
                </a:cubicBezTo>
                <a:lnTo>
                  <a:pt x="0" y="1194124"/>
                </a:lnTo>
                <a:cubicBezTo>
                  <a:pt x="0" y="1049337"/>
                  <a:pt x="118466" y="930879"/>
                  <a:pt x="263248" y="930879"/>
                </a:cubicBezTo>
                <a:lnTo>
                  <a:pt x="464359" y="930879"/>
                </a:lnTo>
                <a:cubicBezTo>
                  <a:pt x="720304" y="930879"/>
                  <a:pt x="927779" y="723398"/>
                  <a:pt x="927779" y="467462"/>
                </a:cubicBezTo>
                <a:lnTo>
                  <a:pt x="927779" y="449942"/>
                </a:lnTo>
                <a:cubicBezTo>
                  <a:pt x="927779" y="202477"/>
                  <a:pt x="1130254" y="0"/>
                  <a:pt x="1377721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 anchorCtr="0">
            <a:noAutofit/>
          </a:bodyPr>
          <a:lstStyle>
            <a:lvl1pPr marL="0" indent="0" algn="ctr">
              <a:buNone/>
              <a:defRPr sz="1800"/>
            </a:lvl1pPr>
          </a:lstStyle>
          <a:p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E996DCA-8E68-4F4A-A4A6-ACE6BC7F24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408733-3F8E-45BE-8526-0E0F500B8042}" type="datetimeFigureOut">
              <a:rPr lang="fi-FI" smtClean="0"/>
              <a:t>26.2.2025</a:t>
            </a:fld>
            <a:endParaRPr lang="fi-FI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9DC7B94-042D-44C2-B7B2-1128AAFA57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BFF758F-2E86-4270-85EA-931D55C926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60B98-140E-4345-B1A3-2A7247C42973}" type="slidenum">
              <a:rPr lang="fi-FI" smtClean="0"/>
              <a:t>‹#›</a:t>
            </a:fld>
            <a:endParaRPr lang="fi-FI"/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F0F2B2F5-B8ED-A233-C72A-2075361BCD11}"/>
              </a:ext>
            </a:extLst>
          </p:cNvPr>
          <p:cNvSpPr>
            <a:spLocks noGrp="1"/>
          </p:cNvSpPr>
          <p:nvPr>
            <p:ph type="body" idx="16"/>
          </p:nvPr>
        </p:nvSpPr>
        <p:spPr>
          <a:xfrm>
            <a:off x="381829" y="223392"/>
            <a:ext cx="4853081" cy="380440"/>
          </a:xfrm>
        </p:spPr>
        <p:txBody>
          <a:bodyPr anchor="ctr" anchorCtr="0"/>
          <a:lstStyle>
            <a:lvl1pPr marL="0" indent="0">
              <a:buNone/>
              <a:defRPr lang="en-GB" sz="900" b="1" kern="1200" cap="all" spc="70" baseline="0" dirty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endParaRPr lang="en-US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56B69E38-8B3B-A078-2366-008D4ED307FB}"/>
              </a:ext>
            </a:extLst>
          </p:cNvPr>
          <p:cNvGrpSpPr/>
          <p:nvPr userDrawn="1"/>
        </p:nvGrpSpPr>
        <p:grpSpPr>
          <a:xfrm>
            <a:off x="10771643" y="268691"/>
            <a:ext cx="1038415" cy="509887"/>
            <a:chOff x="10771643" y="268691"/>
            <a:chExt cx="1038415" cy="509887"/>
          </a:xfrm>
          <a:solidFill>
            <a:schemeClr val="tx1"/>
          </a:solidFill>
        </p:grpSpPr>
        <p:sp>
          <p:nvSpPr>
            <p:cNvPr id="6" name="Free-form: Shape 14">
              <a:extLst>
                <a:ext uri="{FF2B5EF4-FFF2-40B4-BE49-F238E27FC236}">
                  <a16:creationId xmlns:a16="http://schemas.microsoft.com/office/drawing/2014/main" id="{14B655E2-5A80-1793-0A28-E646418FE0C5}"/>
                </a:ext>
              </a:extLst>
            </p:cNvPr>
            <p:cNvSpPr/>
            <p:nvPr/>
          </p:nvSpPr>
          <p:spPr>
            <a:xfrm>
              <a:off x="11404265" y="378815"/>
              <a:ext cx="122233" cy="122054"/>
            </a:xfrm>
            <a:custGeom>
              <a:avLst/>
              <a:gdLst>
                <a:gd name="connsiteX0" fmla="*/ 61285 w 122233"/>
                <a:gd name="connsiteY0" fmla="*/ 122054 h 122054"/>
                <a:gd name="connsiteX1" fmla="*/ 0 w 122233"/>
                <a:gd name="connsiteY1" fmla="*/ 60948 h 122054"/>
                <a:gd name="connsiteX2" fmla="*/ 61285 w 122233"/>
                <a:gd name="connsiteY2" fmla="*/ 0 h 122054"/>
                <a:gd name="connsiteX3" fmla="*/ 122233 w 122233"/>
                <a:gd name="connsiteY3" fmla="*/ 60948 h 122054"/>
                <a:gd name="connsiteX4" fmla="*/ 61285 w 122233"/>
                <a:gd name="connsiteY4" fmla="*/ 122054 h 122054"/>
                <a:gd name="connsiteX5" fmla="*/ 61285 w 122233"/>
                <a:gd name="connsiteY5" fmla="*/ 95562 h 122054"/>
                <a:gd name="connsiteX6" fmla="*/ 92692 w 122233"/>
                <a:gd name="connsiteY6" fmla="*/ 60928 h 122054"/>
                <a:gd name="connsiteX7" fmla="*/ 61285 w 122233"/>
                <a:gd name="connsiteY7" fmla="*/ 26289 h 122054"/>
                <a:gd name="connsiteX8" fmla="*/ 29693 w 122233"/>
                <a:gd name="connsiteY8" fmla="*/ 60928 h 122054"/>
                <a:gd name="connsiteX9" fmla="*/ 61285 w 122233"/>
                <a:gd name="connsiteY9" fmla="*/ 95562 h 1220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22233" h="122054">
                  <a:moveTo>
                    <a:pt x="61285" y="122054"/>
                  </a:moveTo>
                  <a:cubicBezTo>
                    <a:pt x="27503" y="122054"/>
                    <a:pt x="0" y="96761"/>
                    <a:pt x="0" y="60948"/>
                  </a:cubicBezTo>
                  <a:cubicBezTo>
                    <a:pt x="0" y="25133"/>
                    <a:pt x="27503" y="0"/>
                    <a:pt x="61285" y="0"/>
                  </a:cubicBezTo>
                  <a:cubicBezTo>
                    <a:pt x="95068" y="0"/>
                    <a:pt x="122233" y="25114"/>
                    <a:pt x="122233" y="60948"/>
                  </a:cubicBezTo>
                  <a:cubicBezTo>
                    <a:pt x="122233" y="96781"/>
                    <a:pt x="95068" y="122054"/>
                    <a:pt x="61285" y="122054"/>
                  </a:cubicBezTo>
                  <a:close/>
                  <a:moveTo>
                    <a:pt x="61285" y="95562"/>
                  </a:moveTo>
                  <a:cubicBezTo>
                    <a:pt x="80284" y="95562"/>
                    <a:pt x="92692" y="81821"/>
                    <a:pt x="92692" y="60928"/>
                  </a:cubicBezTo>
                  <a:cubicBezTo>
                    <a:pt x="92692" y="40030"/>
                    <a:pt x="80304" y="26289"/>
                    <a:pt x="61285" y="26289"/>
                  </a:cubicBezTo>
                  <a:cubicBezTo>
                    <a:pt x="42266" y="26289"/>
                    <a:pt x="29693" y="39694"/>
                    <a:pt x="29693" y="60928"/>
                  </a:cubicBezTo>
                  <a:cubicBezTo>
                    <a:pt x="29693" y="82156"/>
                    <a:pt x="41924" y="95562"/>
                    <a:pt x="61285" y="95562"/>
                  </a:cubicBez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10" name="Free-form: Shape 15">
              <a:extLst>
                <a:ext uri="{FF2B5EF4-FFF2-40B4-BE49-F238E27FC236}">
                  <a16:creationId xmlns:a16="http://schemas.microsoft.com/office/drawing/2014/main" id="{1CC5C014-7F95-34B0-A0A6-9568F941B825}"/>
                </a:ext>
              </a:extLst>
            </p:cNvPr>
            <p:cNvSpPr/>
            <p:nvPr/>
          </p:nvSpPr>
          <p:spPr>
            <a:xfrm>
              <a:off x="11543311" y="404926"/>
              <a:ext cx="94404" cy="95763"/>
            </a:xfrm>
            <a:custGeom>
              <a:avLst/>
              <a:gdLst>
                <a:gd name="connsiteX0" fmla="*/ 94387 w 94404"/>
                <a:gd name="connsiteY0" fmla="*/ 94748 h 95763"/>
                <a:gd name="connsiteX1" fmla="*/ 65347 w 94404"/>
                <a:gd name="connsiteY1" fmla="*/ 94748 h 95763"/>
                <a:gd name="connsiteX2" fmla="*/ 65347 w 94404"/>
                <a:gd name="connsiteY2" fmla="*/ 81839 h 95763"/>
                <a:gd name="connsiteX3" fmla="*/ 36664 w 94404"/>
                <a:gd name="connsiteY3" fmla="*/ 95764 h 95763"/>
                <a:gd name="connsiteX4" fmla="*/ 0 w 94404"/>
                <a:gd name="connsiteY4" fmla="*/ 55352 h 95763"/>
                <a:gd name="connsiteX5" fmla="*/ 0 w 94404"/>
                <a:gd name="connsiteY5" fmla="*/ 0 h 95763"/>
                <a:gd name="connsiteX6" fmla="*/ 28861 w 94404"/>
                <a:gd name="connsiteY6" fmla="*/ 0 h 95763"/>
                <a:gd name="connsiteX7" fmla="*/ 28861 w 94404"/>
                <a:gd name="connsiteY7" fmla="*/ 51448 h 95763"/>
                <a:gd name="connsiteX8" fmla="*/ 47022 w 94404"/>
                <a:gd name="connsiteY8" fmla="*/ 71482 h 95763"/>
                <a:gd name="connsiteX9" fmla="*/ 65367 w 94404"/>
                <a:gd name="connsiteY9" fmla="*/ 51448 h 95763"/>
                <a:gd name="connsiteX10" fmla="*/ 65367 w 94404"/>
                <a:gd name="connsiteY10" fmla="*/ 0 h 95763"/>
                <a:gd name="connsiteX11" fmla="*/ 94405 w 94404"/>
                <a:gd name="connsiteY11" fmla="*/ 0 h 95763"/>
                <a:gd name="connsiteX12" fmla="*/ 94405 w 94404"/>
                <a:gd name="connsiteY12" fmla="*/ 94729 h 95763"/>
                <a:gd name="connsiteX13" fmla="*/ 94387 w 94404"/>
                <a:gd name="connsiteY13" fmla="*/ 94748 h 957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94404" h="95763">
                  <a:moveTo>
                    <a:pt x="94387" y="94748"/>
                  </a:moveTo>
                  <a:lnTo>
                    <a:pt x="65347" y="94748"/>
                  </a:lnTo>
                  <a:lnTo>
                    <a:pt x="65347" y="81839"/>
                  </a:lnTo>
                  <a:cubicBezTo>
                    <a:pt x="59569" y="89986"/>
                    <a:pt x="49390" y="95764"/>
                    <a:pt x="36664" y="95764"/>
                  </a:cubicBezTo>
                  <a:cubicBezTo>
                    <a:pt x="14757" y="95764"/>
                    <a:pt x="0" y="80644"/>
                    <a:pt x="0" y="55352"/>
                  </a:cubicBezTo>
                  <a:lnTo>
                    <a:pt x="0" y="0"/>
                  </a:lnTo>
                  <a:lnTo>
                    <a:pt x="28861" y="0"/>
                  </a:lnTo>
                  <a:lnTo>
                    <a:pt x="28861" y="51448"/>
                  </a:lnTo>
                  <a:cubicBezTo>
                    <a:pt x="28861" y="64357"/>
                    <a:pt x="36144" y="71482"/>
                    <a:pt x="47022" y="71482"/>
                  </a:cubicBezTo>
                  <a:cubicBezTo>
                    <a:pt x="57899" y="71482"/>
                    <a:pt x="65367" y="64357"/>
                    <a:pt x="65367" y="51448"/>
                  </a:cubicBezTo>
                  <a:lnTo>
                    <a:pt x="65367" y="0"/>
                  </a:lnTo>
                  <a:lnTo>
                    <a:pt x="94405" y="0"/>
                  </a:lnTo>
                  <a:lnTo>
                    <a:pt x="94405" y="94729"/>
                  </a:lnTo>
                  <a:lnTo>
                    <a:pt x="94387" y="94748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11" name="Free-form: Shape 16">
              <a:extLst>
                <a:ext uri="{FF2B5EF4-FFF2-40B4-BE49-F238E27FC236}">
                  <a16:creationId xmlns:a16="http://schemas.microsoft.com/office/drawing/2014/main" id="{1F6B760F-A231-AC42-5EEC-FF235E16CB9E}"/>
                </a:ext>
              </a:extLst>
            </p:cNvPr>
            <p:cNvSpPr/>
            <p:nvPr/>
          </p:nvSpPr>
          <p:spPr>
            <a:xfrm>
              <a:off x="11660264" y="374052"/>
              <a:ext cx="29039" cy="125621"/>
            </a:xfrm>
            <a:custGeom>
              <a:avLst/>
              <a:gdLst>
                <a:gd name="connsiteX0" fmla="*/ 0 w 29039"/>
                <a:gd name="connsiteY0" fmla="*/ 0 h 125621"/>
                <a:gd name="connsiteX1" fmla="*/ 29040 w 29039"/>
                <a:gd name="connsiteY1" fmla="*/ 0 h 125621"/>
                <a:gd name="connsiteX2" fmla="*/ 29040 w 29039"/>
                <a:gd name="connsiteY2" fmla="*/ 125622 h 125621"/>
                <a:gd name="connsiteX3" fmla="*/ 0 w 29039"/>
                <a:gd name="connsiteY3" fmla="*/ 125622 h 125621"/>
                <a:gd name="connsiteX4" fmla="*/ 0 w 29039"/>
                <a:gd name="connsiteY4" fmla="*/ 0 h 1256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9039" h="125621">
                  <a:moveTo>
                    <a:pt x="0" y="0"/>
                  </a:moveTo>
                  <a:lnTo>
                    <a:pt x="29040" y="0"/>
                  </a:lnTo>
                  <a:lnTo>
                    <a:pt x="29040" y="125622"/>
                  </a:lnTo>
                  <a:lnTo>
                    <a:pt x="0" y="125622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12" name="Free-form: Shape 17">
              <a:extLst>
                <a:ext uri="{FF2B5EF4-FFF2-40B4-BE49-F238E27FC236}">
                  <a16:creationId xmlns:a16="http://schemas.microsoft.com/office/drawing/2014/main" id="{5D37A2A7-AF38-D666-A6A2-BCFCE2E6B4F7}"/>
                </a:ext>
              </a:extLst>
            </p:cNvPr>
            <p:cNvSpPr/>
            <p:nvPr/>
          </p:nvSpPr>
          <p:spPr>
            <a:xfrm>
              <a:off x="11711053" y="404926"/>
              <a:ext cx="94387" cy="95763"/>
            </a:xfrm>
            <a:custGeom>
              <a:avLst/>
              <a:gdLst>
                <a:gd name="connsiteX0" fmla="*/ 94369 w 94387"/>
                <a:gd name="connsiteY0" fmla="*/ 94748 h 95763"/>
                <a:gd name="connsiteX1" fmla="*/ 65349 w 94387"/>
                <a:gd name="connsiteY1" fmla="*/ 94748 h 95763"/>
                <a:gd name="connsiteX2" fmla="*/ 65349 w 94387"/>
                <a:gd name="connsiteY2" fmla="*/ 81839 h 95763"/>
                <a:gd name="connsiteX3" fmla="*/ 36666 w 94387"/>
                <a:gd name="connsiteY3" fmla="*/ 95764 h 95763"/>
                <a:gd name="connsiteX4" fmla="*/ 0 w 94387"/>
                <a:gd name="connsiteY4" fmla="*/ 55352 h 95763"/>
                <a:gd name="connsiteX5" fmla="*/ 0 w 94387"/>
                <a:gd name="connsiteY5" fmla="*/ 0 h 95763"/>
                <a:gd name="connsiteX6" fmla="*/ 28861 w 94387"/>
                <a:gd name="connsiteY6" fmla="*/ 0 h 95763"/>
                <a:gd name="connsiteX7" fmla="*/ 28861 w 94387"/>
                <a:gd name="connsiteY7" fmla="*/ 51448 h 95763"/>
                <a:gd name="connsiteX8" fmla="*/ 47022 w 94387"/>
                <a:gd name="connsiteY8" fmla="*/ 71482 h 95763"/>
                <a:gd name="connsiteX9" fmla="*/ 65367 w 94387"/>
                <a:gd name="connsiteY9" fmla="*/ 51448 h 95763"/>
                <a:gd name="connsiteX10" fmla="*/ 65367 w 94387"/>
                <a:gd name="connsiteY10" fmla="*/ 0 h 95763"/>
                <a:gd name="connsiteX11" fmla="*/ 94387 w 94387"/>
                <a:gd name="connsiteY11" fmla="*/ 0 h 95763"/>
                <a:gd name="connsiteX12" fmla="*/ 94387 w 94387"/>
                <a:gd name="connsiteY12" fmla="*/ 94729 h 95763"/>
                <a:gd name="connsiteX13" fmla="*/ 94369 w 94387"/>
                <a:gd name="connsiteY13" fmla="*/ 94748 h 957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94387" h="95763">
                  <a:moveTo>
                    <a:pt x="94369" y="94748"/>
                  </a:moveTo>
                  <a:lnTo>
                    <a:pt x="65349" y="94748"/>
                  </a:lnTo>
                  <a:lnTo>
                    <a:pt x="65349" y="81839"/>
                  </a:lnTo>
                  <a:cubicBezTo>
                    <a:pt x="59570" y="89986"/>
                    <a:pt x="49398" y="95764"/>
                    <a:pt x="36666" y="95764"/>
                  </a:cubicBezTo>
                  <a:cubicBezTo>
                    <a:pt x="14758" y="95764"/>
                    <a:pt x="0" y="80644"/>
                    <a:pt x="0" y="55352"/>
                  </a:cubicBezTo>
                  <a:lnTo>
                    <a:pt x="0" y="0"/>
                  </a:lnTo>
                  <a:lnTo>
                    <a:pt x="28861" y="0"/>
                  </a:lnTo>
                  <a:lnTo>
                    <a:pt x="28861" y="51448"/>
                  </a:lnTo>
                  <a:cubicBezTo>
                    <a:pt x="28861" y="64357"/>
                    <a:pt x="36170" y="71482"/>
                    <a:pt x="47022" y="71482"/>
                  </a:cubicBezTo>
                  <a:cubicBezTo>
                    <a:pt x="57881" y="71482"/>
                    <a:pt x="65367" y="64357"/>
                    <a:pt x="65367" y="51448"/>
                  </a:cubicBezTo>
                  <a:lnTo>
                    <a:pt x="65367" y="0"/>
                  </a:lnTo>
                  <a:lnTo>
                    <a:pt x="94387" y="0"/>
                  </a:lnTo>
                  <a:lnTo>
                    <a:pt x="94387" y="94729"/>
                  </a:lnTo>
                  <a:lnTo>
                    <a:pt x="94369" y="94748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16" name="Free-form: Shape 18">
              <a:extLst>
                <a:ext uri="{FF2B5EF4-FFF2-40B4-BE49-F238E27FC236}">
                  <a16:creationId xmlns:a16="http://schemas.microsoft.com/office/drawing/2014/main" id="{21E4447D-664F-4904-1A84-554401010B41}"/>
                </a:ext>
              </a:extLst>
            </p:cNvPr>
            <p:cNvSpPr/>
            <p:nvPr/>
          </p:nvSpPr>
          <p:spPr>
            <a:xfrm>
              <a:off x="11408987" y="547714"/>
              <a:ext cx="85326" cy="122750"/>
            </a:xfrm>
            <a:custGeom>
              <a:avLst/>
              <a:gdLst>
                <a:gd name="connsiteX0" fmla="*/ 337 w 85326"/>
                <a:gd name="connsiteY0" fmla="*/ 101777 h 122750"/>
                <a:gd name="connsiteX1" fmla="*/ 31490 w 85326"/>
                <a:gd name="connsiteY1" fmla="*/ 71462 h 122750"/>
                <a:gd name="connsiteX2" fmla="*/ 53835 w 85326"/>
                <a:gd name="connsiteY2" fmla="*/ 37084 h 122750"/>
                <a:gd name="connsiteX3" fmla="*/ 41307 w 85326"/>
                <a:gd name="connsiteY3" fmla="*/ 24377 h 122750"/>
                <a:gd name="connsiteX4" fmla="*/ 27940 w 85326"/>
                <a:gd name="connsiteY4" fmla="*/ 42507 h 122750"/>
                <a:gd name="connsiteX5" fmla="*/ 0 w 85326"/>
                <a:gd name="connsiteY5" fmla="*/ 42507 h 122750"/>
                <a:gd name="connsiteX6" fmla="*/ 42660 w 85326"/>
                <a:gd name="connsiteY6" fmla="*/ 0 h 122750"/>
                <a:gd name="connsiteX7" fmla="*/ 83294 w 85326"/>
                <a:gd name="connsiteY7" fmla="*/ 35730 h 122750"/>
                <a:gd name="connsiteX8" fmla="*/ 56884 w 85326"/>
                <a:gd name="connsiteY8" fmla="*/ 81781 h 122750"/>
                <a:gd name="connsiteX9" fmla="*/ 39275 w 85326"/>
                <a:gd name="connsiteY9" fmla="*/ 99205 h 122750"/>
                <a:gd name="connsiteX10" fmla="*/ 85326 w 85326"/>
                <a:gd name="connsiteY10" fmla="*/ 99205 h 122750"/>
                <a:gd name="connsiteX11" fmla="*/ 85326 w 85326"/>
                <a:gd name="connsiteY11" fmla="*/ 122751 h 122750"/>
                <a:gd name="connsiteX12" fmla="*/ 337 w 85326"/>
                <a:gd name="connsiteY12" fmla="*/ 122751 h 122750"/>
                <a:gd name="connsiteX13" fmla="*/ 337 w 85326"/>
                <a:gd name="connsiteY13" fmla="*/ 101758 h 122750"/>
                <a:gd name="connsiteX14" fmla="*/ 337 w 85326"/>
                <a:gd name="connsiteY14" fmla="*/ 101777 h 122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85326" h="122750">
                  <a:moveTo>
                    <a:pt x="337" y="101777"/>
                  </a:moveTo>
                  <a:lnTo>
                    <a:pt x="31490" y="71462"/>
                  </a:lnTo>
                  <a:cubicBezTo>
                    <a:pt x="48235" y="55028"/>
                    <a:pt x="53835" y="46906"/>
                    <a:pt x="53835" y="37084"/>
                  </a:cubicBezTo>
                  <a:cubicBezTo>
                    <a:pt x="53835" y="29299"/>
                    <a:pt x="49931" y="24377"/>
                    <a:pt x="41307" y="24377"/>
                  </a:cubicBezTo>
                  <a:cubicBezTo>
                    <a:pt x="33180" y="24377"/>
                    <a:pt x="28283" y="30809"/>
                    <a:pt x="27940" y="42507"/>
                  </a:cubicBezTo>
                  <a:lnTo>
                    <a:pt x="0" y="42507"/>
                  </a:lnTo>
                  <a:cubicBezTo>
                    <a:pt x="515" y="12865"/>
                    <a:pt x="19818" y="0"/>
                    <a:pt x="42660" y="0"/>
                  </a:cubicBezTo>
                  <a:cubicBezTo>
                    <a:pt x="70766" y="0"/>
                    <a:pt x="83294" y="16434"/>
                    <a:pt x="83294" y="35730"/>
                  </a:cubicBezTo>
                  <a:cubicBezTo>
                    <a:pt x="83294" y="50971"/>
                    <a:pt x="76860" y="62318"/>
                    <a:pt x="56884" y="81781"/>
                  </a:cubicBezTo>
                  <a:lnTo>
                    <a:pt x="39275" y="99205"/>
                  </a:lnTo>
                  <a:lnTo>
                    <a:pt x="85326" y="99205"/>
                  </a:lnTo>
                  <a:lnTo>
                    <a:pt x="85326" y="122751"/>
                  </a:lnTo>
                  <a:lnTo>
                    <a:pt x="337" y="122751"/>
                  </a:lnTo>
                  <a:lnTo>
                    <a:pt x="337" y="101758"/>
                  </a:lnTo>
                  <a:lnTo>
                    <a:pt x="337" y="101777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17" name="Free-form: Shape 19">
              <a:extLst>
                <a:ext uri="{FF2B5EF4-FFF2-40B4-BE49-F238E27FC236}">
                  <a16:creationId xmlns:a16="http://schemas.microsoft.com/office/drawing/2014/main" id="{B7F07264-06B6-1000-82A1-5C4AB8FD0090}"/>
                </a:ext>
              </a:extLst>
            </p:cNvPr>
            <p:cNvSpPr/>
            <p:nvPr/>
          </p:nvSpPr>
          <p:spPr>
            <a:xfrm>
              <a:off x="11510226" y="547018"/>
              <a:ext cx="95162" cy="124363"/>
            </a:xfrm>
            <a:custGeom>
              <a:avLst/>
              <a:gdLst>
                <a:gd name="connsiteX0" fmla="*/ 47581 w 95162"/>
                <a:gd name="connsiteY0" fmla="*/ 0 h 124363"/>
                <a:gd name="connsiteX1" fmla="*/ 95163 w 95162"/>
                <a:gd name="connsiteY1" fmla="*/ 62019 h 124363"/>
                <a:gd name="connsiteX2" fmla="*/ 47581 w 95162"/>
                <a:gd name="connsiteY2" fmla="*/ 124364 h 124363"/>
                <a:gd name="connsiteX3" fmla="*/ 0 w 95162"/>
                <a:gd name="connsiteY3" fmla="*/ 62019 h 124363"/>
                <a:gd name="connsiteX4" fmla="*/ 47581 w 95162"/>
                <a:gd name="connsiteY4" fmla="*/ 0 h 124363"/>
                <a:gd name="connsiteX5" fmla="*/ 47581 w 95162"/>
                <a:gd name="connsiteY5" fmla="*/ 26809 h 124363"/>
                <a:gd name="connsiteX6" fmla="*/ 28442 w 95162"/>
                <a:gd name="connsiteY6" fmla="*/ 62001 h 124363"/>
                <a:gd name="connsiteX7" fmla="*/ 47581 w 95162"/>
                <a:gd name="connsiteY7" fmla="*/ 97535 h 124363"/>
                <a:gd name="connsiteX8" fmla="*/ 66721 w 95162"/>
                <a:gd name="connsiteY8" fmla="*/ 62001 h 124363"/>
                <a:gd name="connsiteX9" fmla="*/ 47581 w 95162"/>
                <a:gd name="connsiteY9" fmla="*/ 26809 h 124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95162" h="124363">
                  <a:moveTo>
                    <a:pt x="47581" y="0"/>
                  </a:moveTo>
                  <a:cubicBezTo>
                    <a:pt x="82798" y="0"/>
                    <a:pt x="95163" y="26149"/>
                    <a:pt x="95163" y="62019"/>
                  </a:cubicBezTo>
                  <a:cubicBezTo>
                    <a:pt x="95163" y="97891"/>
                    <a:pt x="82798" y="124364"/>
                    <a:pt x="47581" y="124364"/>
                  </a:cubicBezTo>
                  <a:cubicBezTo>
                    <a:pt x="12372" y="124364"/>
                    <a:pt x="0" y="98215"/>
                    <a:pt x="0" y="62019"/>
                  </a:cubicBezTo>
                  <a:cubicBezTo>
                    <a:pt x="0" y="25832"/>
                    <a:pt x="12364" y="0"/>
                    <a:pt x="47581" y="0"/>
                  </a:cubicBezTo>
                  <a:close/>
                  <a:moveTo>
                    <a:pt x="47581" y="26809"/>
                  </a:moveTo>
                  <a:cubicBezTo>
                    <a:pt x="30494" y="26809"/>
                    <a:pt x="28442" y="43243"/>
                    <a:pt x="28442" y="62001"/>
                  </a:cubicBezTo>
                  <a:cubicBezTo>
                    <a:pt x="28442" y="80764"/>
                    <a:pt x="30474" y="97535"/>
                    <a:pt x="47581" y="97535"/>
                  </a:cubicBezTo>
                  <a:cubicBezTo>
                    <a:pt x="64689" y="97535"/>
                    <a:pt x="66721" y="81445"/>
                    <a:pt x="66721" y="62001"/>
                  </a:cubicBezTo>
                  <a:cubicBezTo>
                    <a:pt x="66721" y="42563"/>
                    <a:pt x="64689" y="26809"/>
                    <a:pt x="47581" y="26809"/>
                  </a:cubicBez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18" name="Free-form: Shape 20">
              <a:extLst>
                <a:ext uri="{FF2B5EF4-FFF2-40B4-BE49-F238E27FC236}">
                  <a16:creationId xmlns:a16="http://schemas.microsoft.com/office/drawing/2014/main" id="{B354470F-2C72-7A29-4F10-825669B8B759}"/>
                </a:ext>
              </a:extLst>
            </p:cNvPr>
            <p:cNvSpPr/>
            <p:nvPr/>
          </p:nvSpPr>
          <p:spPr>
            <a:xfrm>
              <a:off x="11621287" y="547714"/>
              <a:ext cx="85326" cy="122750"/>
            </a:xfrm>
            <a:custGeom>
              <a:avLst/>
              <a:gdLst>
                <a:gd name="connsiteX0" fmla="*/ 337 w 85326"/>
                <a:gd name="connsiteY0" fmla="*/ 101777 h 122750"/>
                <a:gd name="connsiteX1" fmla="*/ 31489 w 85326"/>
                <a:gd name="connsiteY1" fmla="*/ 71462 h 122750"/>
                <a:gd name="connsiteX2" fmla="*/ 53834 w 85326"/>
                <a:gd name="connsiteY2" fmla="*/ 37084 h 122750"/>
                <a:gd name="connsiteX3" fmla="*/ 41307 w 85326"/>
                <a:gd name="connsiteY3" fmla="*/ 24377 h 122750"/>
                <a:gd name="connsiteX4" fmla="*/ 27940 w 85326"/>
                <a:gd name="connsiteY4" fmla="*/ 42507 h 122750"/>
                <a:gd name="connsiteX5" fmla="*/ 0 w 85326"/>
                <a:gd name="connsiteY5" fmla="*/ 42507 h 122750"/>
                <a:gd name="connsiteX6" fmla="*/ 42658 w 85326"/>
                <a:gd name="connsiteY6" fmla="*/ 0 h 122750"/>
                <a:gd name="connsiteX7" fmla="*/ 83293 w 85326"/>
                <a:gd name="connsiteY7" fmla="*/ 35730 h 122750"/>
                <a:gd name="connsiteX8" fmla="*/ 56884 w 85326"/>
                <a:gd name="connsiteY8" fmla="*/ 81781 h 122750"/>
                <a:gd name="connsiteX9" fmla="*/ 39274 w 85326"/>
                <a:gd name="connsiteY9" fmla="*/ 99205 h 122750"/>
                <a:gd name="connsiteX10" fmla="*/ 85326 w 85326"/>
                <a:gd name="connsiteY10" fmla="*/ 99205 h 122750"/>
                <a:gd name="connsiteX11" fmla="*/ 85326 w 85326"/>
                <a:gd name="connsiteY11" fmla="*/ 122751 h 122750"/>
                <a:gd name="connsiteX12" fmla="*/ 337 w 85326"/>
                <a:gd name="connsiteY12" fmla="*/ 122751 h 122750"/>
                <a:gd name="connsiteX13" fmla="*/ 337 w 85326"/>
                <a:gd name="connsiteY13" fmla="*/ 101758 h 122750"/>
                <a:gd name="connsiteX14" fmla="*/ 337 w 85326"/>
                <a:gd name="connsiteY14" fmla="*/ 101777 h 122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85326" h="122750">
                  <a:moveTo>
                    <a:pt x="337" y="101777"/>
                  </a:moveTo>
                  <a:lnTo>
                    <a:pt x="31489" y="71462"/>
                  </a:lnTo>
                  <a:cubicBezTo>
                    <a:pt x="48260" y="55028"/>
                    <a:pt x="53834" y="46906"/>
                    <a:pt x="53834" y="37084"/>
                  </a:cubicBezTo>
                  <a:cubicBezTo>
                    <a:pt x="53834" y="29299"/>
                    <a:pt x="49931" y="24377"/>
                    <a:pt x="41307" y="24377"/>
                  </a:cubicBezTo>
                  <a:cubicBezTo>
                    <a:pt x="33178" y="24377"/>
                    <a:pt x="28283" y="30809"/>
                    <a:pt x="27940" y="42507"/>
                  </a:cubicBezTo>
                  <a:lnTo>
                    <a:pt x="0" y="42507"/>
                  </a:lnTo>
                  <a:cubicBezTo>
                    <a:pt x="495" y="12865"/>
                    <a:pt x="19818" y="0"/>
                    <a:pt x="42658" y="0"/>
                  </a:cubicBezTo>
                  <a:cubicBezTo>
                    <a:pt x="70764" y="0"/>
                    <a:pt x="83293" y="16434"/>
                    <a:pt x="83293" y="35730"/>
                  </a:cubicBezTo>
                  <a:cubicBezTo>
                    <a:pt x="83293" y="50971"/>
                    <a:pt x="76860" y="62318"/>
                    <a:pt x="56884" y="81781"/>
                  </a:cubicBezTo>
                  <a:lnTo>
                    <a:pt x="39274" y="99205"/>
                  </a:lnTo>
                  <a:lnTo>
                    <a:pt x="85326" y="99205"/>
                  </a:lnTo>
                  <a:lnTo>
                    <a:pt x="85326" y="122751"/>
                  </a:lnTo>
                  <a:lnTo>
                    <a:pt x="337" y="122751"/>
                  </a:lnTo>
                  <a:lnTo>
                    <a:pt x="337" y="101758"/>
                  </a:lnTo>
                  <a:lnTo>
                    <a:pt x="337" y="101777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19" name="Free-form: Shape 21">
              <a:extLst>
                <a:ext uri="{FF2B5EF4-FFF2-40B4-BE49-F238E27FC236}">
                  <a16:creationId xmlns:a16="http://schemas.microsoft.com/office/drawing/2014/main" id="{033CF560-732E-9A7C-1A8E-DDB6D0723403}"/>
                </a:ext>
              </a:extLst>
            </p:cNvPr>
            <p:cNvSpPr/>
            <p:nvPr/>
          </p:nvSpPr>
          <p:spPr>
            <a:xfrm>
              <a:off x="11722346" y="548071"/>
              <a:ext cx="87712" cy="123767"/>
            </a:xfrm>
            <a:custGeom>
              <a:avLst/>
              <a:gdLst>
                <a:gd name="connsiteX0" fmla="*/ 44196 w 87712"/>
                <a:gd name="connsiteY0" fmla="*/ 123768 h 123767"/>
                <a:gd name="connsiteX1" fmla="*/ 0 w 87712"/>
                <a:gd name="connsiteY1" fmla="*/ 81446 h 123767"/>
                <a:gd name="connsiteX2" fmla="*/ 13724 w 87712"/>
                <a:gd name="connsiteY2" fmla="*/ 42844 h 123767"/>
                <a:gd name="connsiteX3" fmla="*/ 42686 w 87712"/>
                <a:gd name="connsiteY3" fmla="*/ 0 h 123767"/>
                <a:gd name="connsiteX4" fmla="*/ 74353 w 87712"/>
                <a:gd name="connsiteY4" fmla="*/ 0 h 123767"/>
                <a:gd name="connsiteX5" fmla="*/ 43022 w 87712"/>
                <a:gd name="connsiteY5" fmla="*/ 44356 h 123767"/>
                <a:gd name="connsiteX6" fmla="*/ 51149 w 87712"/>
                <a:gd name="connsiteY6" fmla="*/ 43524 h 123767"/>
                <a:gd name="connsiteX7" fmla="*/ 87712 w 87712"/>
                <a:gd name="connsiteY7" fmla="*/ 82118 h 123767"/>
                <a:gd name="connsiteX8" fmla="*/ 44196 w 87712"/>
                <a:gd name="connsiteY8" fmla="*/ 123768 h 123767"/>
                <a:gd name="connsiteX9" fmla="*/ 27090 w 87712"/>
                <a:gd name="connsiteY9" fmla="*/ 82278 h 123767"/>
                <a:gd name="connsiteX10" fmla="*/ 44196 w 87712"/>
                <a:gd name="connsiteY10" fmla="*/ 99549 h 123767"/>
                <a:gd name="connsiteX11" fmla="*/ 60967 w 87712"/>
                <a:gd name="connsiteY11" fmla="*/ 82278 h 123767"/>
                <a:gd name="connsiteX12" fmla="*/ 44196 w 87712"/>
                <a:gd name="connsiteY12" fmla="*/ 65171 h 123767"/>
                <a:gd name="connsiteX13" fmla="*/ 27090 w 87712"/>
                <a:gd name="connsiteY13" fmla="*/ 82278 h 1237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87712" h="123767">
                  <a:moveTo>
                    <a:pt x="44196" y="123768"/>
                  </a:moveTo>
                  <a:cubicBezTo>
                    <a:pt x="17947" y="123768"/>
                    <a:pt x="0" y="106337"/>
                    <a:pt x="0" y="81446"/>
                  </a:cubicBezTo>
                  <a:cubicBezTo>
                    <a:pt x="0" y="69412"/>
                    <a:pt x="3907" y="57227"/>
                    <a:pt x="13724" y="42844"/>
                  </a:cubicBezTo>
                  <a:lnTo>
                    <a:pt x="42686" y="0"/>
                  </a:lnTo>
                  <a:lnTo>
                    <a:pt x="74353" y="0"/>
                  </a:lnTo>
                  <a:lnTo>
                    <a:pt x="43022" y="44356"/>
                  </a:lnTo>
                  <a:cubicBezTo>
                    <a:pt x="45728" y="43861"/>
                    <a:pt x="48439" y="43524"/>
                    <a:pt x="51149" y="43524"/>
                  </a:cubicBezTo>
                  <a:cubicBezTo>
                    <a:pt x="72143" y="43524"/>
                    <a:pt x="87712" y="57740"/>
                    <a:pt x="87712" y="82118"/>
                  </a:cubicBezTo>
                  <a:cubicBezTo>
                    <a:pt x="87712" y="106502"/>
                    <a:pt x="68910" y="123768"/>
                    <a:pt x="44196" y="123768"/>
                  </a:cubicBezTo>
                  <a:close/>
                  <a:moveTo>
                    <a:pt x="27090" y="82278"/>
                  </a:moveTo>
                  <a:cubicBezTo>
                    <a:pt x="27090" y="92774"/>
                    <a:pt x="33681" y="99549"/>
                    <a:pt x="44196" y="99549"/>
                  </a:cubicBezTo>
                  <a:cubicBezTo>
                    <a:pt x="54712" y="99549"/>
                    <a:pt x="60967" y="92774"/>
                    <a:pt x="60967" y="82278"/>
                  </a:cubicBezTo>
                  <a:cubicBezTo>
                    <a:pt x="60967" y="71780"/>
                    <a:pt x="54535" y="65171"/>
                    <a:pt x="44196" y="65171"/>
                  </a:cubicBezTo>
                  <a:cubicBezTo>
                    <a:pt x="33858" y="65171"/>
                    <a:pt x="27090" y="71946"/>
                    <a:pt x="27090" y="82278"/>
                  </a:cubicBez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20" name="Free-form: Shape 22">
              <a:extLst>
                <a:ext uri="{FF2B5EF4-FFF2-40B4-BE49-F238E27FC236}">
                  <a16:creationId xmlns:a16="http://schemas.microsoft.com/office/drawing/2014/main" id="{EF98A7AA-1525-DC33-A995-84380BEDCCE7}"/>
                </a:ext>
              </a:extLst>
            </p:cNvPr>
            <p:cNvSpPr/>
            <p:nvPr/>
          </p:nvSpPr>
          <p:spPr>
            <a:xfrm>
              <a:off x="10833011" y="332467"/>
              <a:ext cx="107651" cy="108190"/>
            </a:xfrm>
            <a:custGeom>
              <a:avLst/>
              <a:gdLst>
                <a:gd name="connsiteX0" fmla="*/ 85884 w 107651"/>
                <a:gd name="connsiteY0" fmla="*/ 108171 h 108190"/>
                <a:gd name="connsiteX1" fmla="*/ 0 w 107651"/>
                <a:gd name="connsiteY1" fmla="*/ 21690 h 108190"/>
                <a:gd name="connsiteX2" fmla="*/ 21850 w 107651"/>
                <a:gd name="connsiteY2" fmla="*/ 0 h 108190"/>
                <a:gd name="connsiteX3" fmla="*/ 107651 w 107651"/>
                <a:gd name="connsiteY3" fmla="*/ 86423 h 108190"/>
                <a:gd name="connsiteX4" fmla="*/ 85884 w 107651"/>
                <a:gd name="connsiteY4" fmla="*/ 108191 h 108190"/>
                <a:gd name="connsiteX5" fmla="*/ 85884 w 107651"/>
                <a:gd name="connsiteY5" fmla="*/ 108171 h 1081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7651" h="108190">
                  <a:moveTo>
                    <a:pt x="85884" y="108171"/>
                  </a:moveTo>
                  <a:lnTo>
                    <a:pt x="0" y="21690"/>
                  </a:lnTo>
                  <a:lnTo>
                    <a:pt x="21850" y="0"/>
                  </a:lnTo>
                  <a:lnTo>
                    <a:pt x="107651" y="86423"/>
                  </a:lnTo>
                  <a:cubicBezTo>
                    <a:pt x="99670" y="92754"/>
                    <a:pt x="92335" y="100044"/>
                    <a:pt x="85884" y="108191"/>
                  </a:cubicBezTo>
                  <a:lnTo>
                    <a:pt x="85884" y="108171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21" name="Free-form: Shape 23">
              <a:extLst>
                <a:ext uri="{FF2B5EF4-FFF2-40B4-BE49-F238E27FC236}">
                  <a16:creationId xmlns:a16="http://schemas.microsoft.com/office/drawing/2014/main" id="{339E23F5-8D17-9843-E063-25CAF1590897}"/>
                </a:ext>
              </a:extLst>
            </p:cNvPr>
            <p:cNvSpPr/>
            <p:nvPr/>
          </p:nvSpPr>
          <p:spPr>
            <a:xfrm>
              <a:off x="10913136" y="282097"/>
              <a:ext cx="74651" cy="124263"/>
            </a:xfrm>
            <a:custGeom>
              <a:avLst/>
              <a:gdLst>
                <a:gd name="connsiteX0" fmla="*/ 46172 w 74651"/>
                <a:gd name="connsiteY0" fmla="*/ 124263 h 124263"/>
                <a:gd name="connsiteX1" fmla="*/ 0 w 74651"/>
                <a:gd name="connsiteY1" fmla="*/ 11689 h 124263"/>
                <a:gd name="connsiteX2" fmla="*/ 28506 w 74651"/>
                <a:gd name="connsiteY2" fmla="*/ 0 h 124263"/>
                <a:gd name="connsiteX3" fmla="*/ 74652 w 74651"/>
                <a:gd name="connsiteY3" fmla="*/ 112534 h 124263"/>
                <a:gd name="connsiteX4" fmla="*/ 46172 w 74651"/>
                <a:gd name="connsiteY4" fmla="*/ 124243 h 124263"/>
                <a:gd name="connsiteX5" fmla="*/ 46172 w 74651"/>
                <a:gd name="connsiteY5" fmla="*/ 124263 h 124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4651" h="124263">
                  <a:moveTo>
                    <a:pt x="46172" y="124263"/>
                  </a:moveTo>
                  <a:lnTo>
                    <a:pt x="0" y="11689"/>
                  </a:lnTo>
                  <a:lnTo>
                    <a:pt x="28506" y="0"/>
                  </a:lnTo>
                  <a:lnTo>
                    <a:pt x="74652" y="112534"/>
                  </a:lnTo>
                  <a:cubicBezTo>
                    <a:pt x="64752" y="115360"/>
                    <a:pt x="55176" y="119266"/>
                    <a:pt x="46172" y="124243"/>
                  </a:cubicBezTo>
                  <a:lnTo>
                    <a:pt x="46172" y="124263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22" name="Free-form: Shape 24">
              <a:extLst>
                <a:ext uri="{FF2B5EF4-FFF2-40B4-BE49-F238E27FC236}">
                  <a16:creationId xmlns:a16="http://schemas.microsoft.com/office/drawing/2014/main" id="{6C560FB7-626F-8491-A767-4FB818EAC55B}"/>
                </a:ext>
              </a:extLst>
            </p:cNvPr>
            <p:cNvSpPr/>
            <p:nvPr/>
          </p:nvSpPr>
          <p:spPr>
            <a:xfrm>
              <a:off x="11009858" y="268691"/>
              <a:ext cx="31210" cy="121575"/>
            </a:xfrm>
            <a:custGeom>
              <a:avLst/>
              <a:gdLst>
                <a:gd name="connsiteX0" fmla="*/ 0 w 31210"/>
                <a:gd name="connsiteY0" fmla="*/ 121576 h 121575"/>
                <a:gd name="connsiteX1" fmla="*/ 420 w 31210"/>
                <a:gd name="connsiteY1" fmla="*/ 0 h 121575"/>
                <a:gd name="connsiteX2" fmla="*/ 31210 w 31210"/>
                <a:gd name="connsiteY2" fmla="*/ 101 h 121575"/>
                <a:gd name="connsiteX3" fmla="*/ 30791 w 31210"/>
                <a:gd name="connsiteY3" fmla="*/ 121475 h 121575"/>
                <a:gd name="connsiteX4" fmla="*/ 0 w 31210"/>
                <a:gd name="connsiteY4" fmla="*/ 121558 h 121575"/>
                <a:gd name="connsiteX5" fmla="*/ 0 w 31210"/>
                <a:gd name="connsiteY5" fmla="*/ 121576 h 121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1210" h="121575">
                  <a:moveTo>
                    <a:pt x="0" y="121576"/>
                  </a:moveTo>
                  <a:lnTo>
                    <a:pt x="420" y="0"/>
                  </a:lnTo>
                  <a:lnTo>
                    <a:pt x="31210" y="101"/>
                  </a:lnTo>
                  <a:lnTo>
                    <a:pt x="30791" y="121475"/>
                  </a:lnTo>
                  <a:cubicBezTo>
                    <a:pt x="20454" y="120262"/>
                    <a:pt x="10142" y="120402"/>
                    <a:pt x="0" y="121558"/>
                  </a:cubicBezTo>
                  <a:lnTo>
                    <a:pt x="0" y="121576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23" name="Free-form: Shape 25">
              <a:extLst>
                <a:ext uri="{FF2B5EF4-FFF2-40B4-BE49-F238E27FC236}">
                  <a16:creationId xmlns:a16="http://schemas.microsoft.com/office/drawing/2014/main" id="{F8E29B25-40C0-1427-98FE-946967888F79}"/>
                </a:ext>
              </a:extLst>
            </p:cNvPr>
            <p:cNvSpPr/>
            <p:nvPr/>
          </p:nvSpPr>
          <p:spPr>
            <a:xfrm>
              <a:off x="11062758" y="282695"/>
              <a:ext cx="75285" cy="123944"/>
            </a:xfrm>
            <a:custGeom>
              <a:avLst/>
              <a:gdLst>
                <a:gd name="connsiteX0" fmla="*/ 14580 w 75285"/>
                <a:gd name="connsiteY0" fmla="*/ 117113 h 123944"/>
                <a:gd name="connsiteX1" fmla="*/ 0 w 75285"/>
                <a:gd name="connsiteY1" fmla="*/ 112052 h 123944"/>
                <a:gd name="connsiteX2" fmla="*/ 46864 w 75285"/>
                <a:gd name="connsiteY2" fmla="*/ 0 h 123944"/>
                <a:gd name="connsiteX3" fmla="*/ 75285 w 75285"/>
                <a:gd name="connsiteY3" fmla="*/ 11887 h 123944"/>
                <a:gd name="connsiteX4" fmla="*/ 28423 w 75285"/>
                <a:gd name="connsiteY4" fmla="*/ 123944 h 123944"/>
                <a:gd name="connsiteX5" fmla="*/ 14580 w 75285"/>
                <a:gd name="connsiteY5" fmla="*/ 117113 h 1239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5285" h="123944">
                  <a:moveTo>
                    <a:pt x="14580" y="117113"/>
                  </a:moveTo>
                  <a:cubicBezTo>
                    <a:pt x="9760" y="115099"/>
                    <a:pt x="4904" y="113486"/>
                    <a:pt x="0" y="112052"/>
                  </a:cubicBezTo>
                  <a:lnTo>
                    <a:pt x="46864" y="0"/>
                  </a:lnTo>
                  <a:lnTo>
                    <a:pt x="75285" y="11887"/>
                  </a:lnTo>
                  <a:lnTo>
                    <a:pt x="28423" y="123944"/>
                  </a:lnTo>
                  <a:cubicBezTo>
                    <a:pt x="23978" y="121457"/>
                    <a:pt x="19399" y="119126"/>
                    <a:pt x="14580" y="117113"/>
                  </a:cubicBez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24" name="Free-form: Shape 26">
              <a:extLst>
                <a:ext uri="{FF2B5EF4-FFF2-40B4-BE49-F238E27FC236}">
                  <a16:creationId xmlns:a16="http://schemas.microsoft.com/office/drawing/2014/main" id="{78279866-C4FB-9DB5-89DA-E96C121EDA6E}"/>
                </a:ext>
              </a:extLst>
            </p:cNvPr>
            <p:cNvSpPr/>
            <p:nvPr/>
          </p:nvSpPr>
          <p:spPr>
            <a:xfrm>
              <a:off x="11109944" y="333639"/>
              <a:ext cx="107829" cy="107519"/>
            </a:xfrm>
            <a:custGeom>
              <a:avLst/>
              <a:gdLst>
                <a:gd name="connsiteX0" fmla="*/ 0 w 107829"/>
                <a:gd name="connsiteY0" fmla="*/ 85529 h 107519"/>
                <a:gd name="connsiteX1" fmla="*/ 86125 w 107829"/>
                <a:gd name="connsiteY1" fmla="*/ 0 h 107519"/>
                <a:gd name="connsiteX2" fmla="*/ 107830 w 107829"/>
                <a:gd name="connsiteY2" fmla="*/ 21852 h 107519"/>
                <a:gd name="connsiteX3" fmla="*/ 21570 w 107829"/>
                <a:gd name="connsiteY3" fmla="*/ 107519 h 107519"/>
                <a:gd name="connsiteX4" fmla="*/ 0 w 107829"/>
                <a:gd name="connsiteY4" fmla="*/ 85529 h 1075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7829" h="107519">
                  <a:moveTo>
                    <a:pt x="0" y="85529"/>
                  </a:moveTo>
                  <a:lnTo>
                    <a:pt x="86125" y="0"/>
                  </a:lnTo>
                  <a:lnTo>
                    <a:pt x="107830" y="21852"/>
                  </a:lnTo>
                  <a:lnTo>
                    <a:pt x="21570" y="107519"/>
                  </a:lnTo>
                  <a:cubicBezTo>
                    <a:pt x="15277" y="99493"/>
                    <a:pt x="8127" y="92045"/>
                    <a:pt x="0" y="85529"/>
                  </a:cubicBez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25" name="Free-form: Shape 27">
              <a:extLst>
                <a:ext uri="{FF2B5EF4-FFF2-40B4-BE49-F238E27FC236}">
                  <a16:creationId xmlns:a16="http://schemas.microsoft.com/office/drawing/2014/main" id="{64C28E3C-3185-86A7-C9DA-3C9C6F6954CB}"/>
                </a:ext>
              </a:extLst>
            </p:cNvPr>
            <p:cNvSpPr/>
            <p:nvPr/>
          </p:nvSpPr>
          <p:spPr>
            <a:xfrm>
              <a:off x="11143883" y="413787"/>
              <a:ext cx="124225" cy="74674"/>
            </a:xfrm>
            <a:custGeom>
              <a:avLst/>
              <a:gdLst>
                <a:gd name="connsiteX0" fmla="*/ 0 w 124225"/>
                <a:gd name="connsiteY0" fmla="*/ 46152 h 74674"/>
                <a:gd name="connsiteX1" fmla="*/ 112535 w 124225"/>
                <a:gd name="connsiteY1" fmla="*/ 0 h 74674"/>
                <a:gd name="connsiteX2" fmla="*/ 124226 w 124225"/>
                <a:gd name="connsiteY2" fmla="*/ 28505 h 74674"/>
                <a:gd name="connsiteX3" fmla="*/ 11652 w 124225"/>
                <a:gd name="connsiteY3" fmla="*/ 74675 h 74674"/>
                <a:gd name="connsiteX4" fmla="*/ 0 w 124225"/>
                <a:gd name="connsiteY4" fmla="*/ 46170 h 74674"/>
                <a:gd name="connsiteX5" fmla="*/ 0 w 124225"/>
                <a:gd name="connsiteY5" fmla="*/ 46152 h 74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4225" h="74674">
                  <a:moveTo>
                    <a:pt x="0" y="46152"/>
                  </a:moveTo>
                  <a:lnTo>
                    <a:pt x="112535" y="0"/>
                  </a:lnTo>
                  <a:lnTo>
                    <a:pt x="124226" y="28505"/>
                  </a:lnTo>
                  <a:lnTo>
                    <a:pt x="11652" y="74675"/>
                  </a:lnTo>
                  <a:cubicBezTo>
                    <a:pt x="8865" y="64757"/>
                    <a:pt x="4921" y="55193"/>
                    <a:pt x="0" y="46170"/>
                  </a:cubicBezTo>
                  <a:lnTo>
                    <a:pt x="0" y="46152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26" name="Free-form: Shape 28">
              <a:extLst>
                <a:ext uri="{FF2B5EF4-FFF2-40B4-BE49-F238E27FC236}">
                  <a16:creationId xmlns:a16="http://schemas.microsoft.com/office/drawing/2014/main" id="{5C804DD2-11F9-1B00-3009-1A937AD36BA6}"/>
                </a:ext>
              </a:extLst>
            </p:cNvPr>
            <p:cNvSpPr/>
            <p:nvPr/>
          </p:nvSpPr>
          <p:spPr>
            <a:xfrm>
              <a:off x="11159541" y="510926"/>
              <a:ext cx="121990" cy="30790"/>
            </a:xfrm>
            <a:custGeom>
              <a:avLst/>
              <a:gdLst>
                <a:gd name="connsiteX0" fmla="*/ 121971 w 121990"/>
                <a:gd name="connsiteY0" fmla="*/ 0 h 30790"/>
                <a:gd name="connsiteX1" fmla="*/ 121870 w 121990"/>
                <a:gd name="connsiteY1" fmla="*/ 30791 h 30790"/>
                <a:gd name="connsiteX2" fmla="*/ 0 w 121990"/>
                <a:gd name="connsiteY2" fmla="*/ 30791 h 30790"/>
                <a:gd name="connsiteX3" fmla="*/ 217 w 121990"/>
                <a:gd name="connsiteY3" fmla="*/ 0 h 30790"/>
                <a:gd name="connsiteX4" fmla="*/ 121991 w 121990"/>
                <a:gd name="connsiteY4" fmla="*/ 0 h 30790"/>
                <a:gd name="connsiteX5" fmla="*/ 121971 w 121990"/>
                <a:gd name="connsiteY5" fmla="*/ 0 h 307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1990" h="30790">
                  <a:moveTo>
                    <a:pt x="121971" y="0"/>
                  </a:moveTo>
                  <a:lnTo>
                    <a:pt x="121870" y="30791"/>
                  </a:lnTo>
                  <a:lnTo>
                    <a:pt x="0" y="30791"/>
                  </a:lnTo>
                  <a:cubicBezTo>
                    <a:pt x="1252" y="20453"/>
                    <a:pt x="1289" y="10161"/>
                    <a:pt x="217" y="0"/>
                  </a:cubicBezTo>
                  <a:lnTo>
                    <a:pt x="121991" y="0"/>
                  </a:lnTo>
                  <a:lnTo>
                    <a:pt x="121971" y="0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27" name="Free-form: Shape 29">
              <a:extLst>
                <a:ext uri="{FF2B5EF4-FFF2-40B4-BE49-F238E27FC236}">
                  <a16:creationId xmlns:a16="http://schemas.microsoft.com/office/drawing/2014/main" id="{FE39BB7A-0D41-A902-4A54-9ECF628F022F}"/>
                </a:ext>
              </a:extLst>
            </p:cNvPr>
            <p:cNvSpPr/>
            <p:nvPr/>
          </p:nvSpPr>
          <p:spPr>
            <a:xfrm>
              <a:off x="10771643" y="412176"/>
              <a:ext cx="495867" cy="366402"/>
            </a:xfrm>
            <a:custGeom>
              <a:avLst/>
              <a:gdLst>
                <a:gd name="connsiteX0" fmla="*/ 10420 w 495867"/>
                <a:gd name="connsiteY0" fmla="*/ 28404 h 366402"/>
                <a:gd name="connsiteX1" fmla="*/ 50272 w 495867"/>
                <a:gd name="connsiteY1" fmla="*/ 45074 h 366402"/>
                <a:gd name="connsiteX2" fmla="*/ 323 w 495867"/>
                <a:gd name="connsiteY2" fmla="*/ 65545 h 366402"/>
                <a:gd name="connsiteX3" fmla="*/ 12007 w 495867"/>
                <a:gd name="connsiteY3" fmla="*/ 94050 h 366402"/>
                <a:gd name="connsiteX4" fmla="*/ 90450 w 495867"/>
                <a:gd name="connsiteY4" fmla="*/ 61882 h 366402"/>
                <a:gd name="connsiteX5" fmla="*/ 131553 w 495867"/>
                <a:gd name="connsiteY5" fmla="*/ 79070 h 366402"/>
                <a:gd name="connsiteX6" fmla="*/ 81603 w 495867"/>
                <a:gd name="connsiteY6" fmla="*/ 99569 h 366402"/>
                <a:gd name="connsiteX7" fmla="*/ 93294 w 495867"/>
                <a:gd name="connsiteY7" fmla="*/ 128048 h 366402"/>
                <a:gd name="connsiteX8" fmla="*/ 171729 w 495867"/>
                <a:gd name="connsiteY8" fmla="*/ 95879 h 366402"/>
                <a:gd name="connsiteX9" fmla="*/ 212897 w 495867"/>
                <a:gd name="connsiteY9" fmla="*/ 113114 h 366402"/>
                <a:gd name="connsiteX10" fmla="*/ 90086 w 495867"/>
                <a:gd name="connsiteY10" fmla="*/ 163481 h 366402"/>
                <a:gd name="connsiteX11" fmla="*/ 11887 w 495867"/>
                <a:gd name="connsiteY11" fmla="*/ 130759 h 366402"/>
                <a:gd name="connsiteX12" fmla="*/ 0 w 495867"/>
                <a:gd name="connsiteY12" fmla="*/ 159183 h 366402"/>
                <a:gd name="connsiteX13" fmla="*/ 49797 w 495867"/>
                <a:gd name="connsiteY13" fmla="*/ 180011 h 366402"/>
                <a:gd name="connsiteX14" fmla="*/ 9842 w 495867"/>
                <a:gd name="connsiteY14" fmla="*/ 196387 h 366402"/>
                <a:gd name="connsiteX15" fmla="*/ 21514 w 495867"/>
                <a:gd name="connsiteY15" fmla="*/ 224887 h 366402"/>
                <a:gd name="connsiteX16" fmla="*/ 61486 w 495867"/>
                <a:gd name="connsiteY16" fmla="*/ 208496 h 366402"/>
                <a:gd name="connsiteX17" fmla="*/ 40653 w 495867"/>
                <a:gd name="connsiteY17" fmla="*/ 258293 h 366402"/>
                <a:gd name="connsiteX18" fmla="*/ 69075 w 495867"/>
                <a:gd name="connsiteY18" fmla="*/ 270180 h 366402"/>
                <a:gd name="connsiteX19" fmla="*/ 101778 w 495867"/>
                <a:gd name="connsiteY19" fmla="*/ 191961 h 366402"/>
                <a:gd name="connsiteX20" fmla="*/ 143009 w 495867"/>
                <a:gd name="connsiteY20" fmla="*/ 175077 h 366402"/>
                <a:gd name="connsiteX21" fmla="*/ 122173 w 495867"/>
                <a:gd name="connsiteY21" fmla="*/ 224867 h 366402"/>
                <a:gd name="connsiteX22" fmla="*/ 150597 w 495867"/>
                <a:gd name="connsiteY22" fmla="*/ 236741 h 366402"/>
                <a:gd name="connsiteX23" fmla="*/ 183300 w 495867"/>
                <a:gd name="connsiteY23" fmla="*/ 158540 h 366402"/>
                <a:gd name="connsiteX24" fmla="*/ 224594 w 495867"/>
                <a:gd name="connsiteY24" fmla="*/ 141593 h 366402"/>
                <a:gd name="connsiteX25" fmla="*/ 173362 w 495867"/>
                <a:gd name="connsiteY25" fmla="*/ 264065 h 366402"/>
                <a:gd name="connsiteX26" fmla="*/ 94927 w 495867"/>
                <a:gd name="connsiteY26" fmla="*/ 296235 h 366402"/>
                <a:gd name="connsiteX27" fmla="*/ 106623 w 495867"/>
                <a:gd name="connsiteY27" fmla="*/ 324733 h 366402"/>
                <a:gd name="connsiteX28" fmla="*/ 156554 w 495867"/>
                <a:gd name="connsiteY28" fmla="*/ 304236 h 366402"/>
                <a:gd name="connsiteX29" fmla="*/ 139884 w 495867"/>
                <a:gd name="connsiteY29" fmla="*/ 344095 h 366402"/>
                <a:gd name="connsiteX30" fmla="*/ 168301 w 495867"/>
                <a:gd name="connsiteY30" fmla="*/ 355982 h 366402"/>
                <a:gd name="connsiteX31" fmla="*/ 184976 w 495867"/>
                <a:gd name="connsiteY31" fmla="*/ 316123 h 366402"/>
                <a:gd name="connsiteX32" fmla="*/ 205449 w 495867"/>
                <a:gd name="connsiteY32" fmla="*/ 366066 h 366402"/>
                <a:gd name="connsiteX33" fmla="*/ 233954 w 495867"/>
                <a:gd name="connsiteY33" fmla="*/ 354388 h 366402"/>
                <a:gd name="connsiteX34" fmla="*/ 201785 w 495867"/>
                <a:gd name="connsiteY34" fmla="*/ 275953 h 366402"/>
                <a:gd name="connsiteX35" fmla="*/ 218975 w 495867"/>
                <a:gd name="connsiteY35" fmla="*/ 234850 h 366402"/>
                <a:gd name="connsiteX36" fmla="*/ 239453 w 495867"/>
                <a:gd name="connsiteY36" fmla="*/ 284780 h 366402"/>
                <a:gd name="connsiteX37" fmla="*/ 267952 w 495867"/>
                <a:gd name="connsiteY37" fmla="*/ 273089 h 366402"/>
                <a:gd name="connsiteX38" fmla="*/ 235789 w 495867"/>
                <a:gd name="connsiteY38" fmla="*/ 194654 h 366402"/>
                <a:gd name="connsiteX39" fmla="*/ 253011 w 495867"/>
                <a:gd name="connsiteY39" fmla="*/ 153481 h 366402"/>
                <a:gd name="connsiteX40" fmla="*/ 303386 w 495867"/>
                <a:gd name="connsiteY40" fmla="*/ 276289 h 366402"/>
                <a:gd name="connsiteX41" fmla="*/ 270656 w 495867"/>
                <a:gd name="connsiteY41" fmla="*/ 354508 h 366402"/>
                <a:gd name="connsiteX42" fmla="*/ 299080 w 495867"/>
                <a:gd name="connsiteY42" fmla="*/ 366403 h 366402"/>
                <a:gd name="connsiteX43" fmla="*/ 319895 w 495867"/>
                <a:gd name="connsiteY43" fmla="*/ 316606 h 366402"/>
                <a:gd name="connsiteX44" fmla="*/ 336285 w 495867"/>
                <a:gd name="connsiteY44" fmla="*/ 356560 h 366402"/>
                <a:gd name="connsiteX45" fmla="*/ 364789 w 495867"/>
                <a:gd name="connsiteY45" fmla="*/ 344875 h 366402"/>
                <a:gd name="connsiteX46" fmla="*/ 348393 w 495867"/>
                <a:gd name="connsiteY46" fmla="*/ 304915 h 366402"/>
                <a:gd name="connsiteX47" fmla="*/ 398190 w 495867"/>
                <a:gd name="connsiteY47" fmla="*/ 325750 h 366402"/>
                <a:gd name="connsiteX48" fmla="*/ 410085 w 495867"/>
                <a:gd name="connsiteY48" fmla="*/ 297326 h 366402"/>
                <a:gd name="connsiteX49" fmla="*/ 331865 w 495867"/>
                <a:gd name="connsiteY49" fmla="*/ 264605 h 366402"/>
                <a:gd name="connsiteX50" fmla="*/ 314954 w 495867"/>
                <a:gd name="connsiteY50" fmla="*/ 223394 h 366402"/>
                <a:gd name="connsiteX51" fmla="*/ 364772 w 495867"/>
                <a:gd name="connsiteY51" fmla="*/ 244228 h 366402"/>
                <a:gd name="connsiteX52" fmla="*/ 376639 w 495867"/>
                <a:gd name="connsiteY52" fmla="*/ 215806 h 366402"/>
                <a:gd name="connsiteX53" fmla="*/ 298445 w 495867"/>
                <a:gd name="connsiteY53" fmla="*/ 183103 h 366402"/>
                <a:gd name="connsiteX54" fmla="*/ 281516 w 495867"/>
                <a:gd name="connsiteY54" fmla="*/ 141815 h 366402"/>
                <a:gd name="connsiteX55" fmla="*/ 403971 w 495867"/>
                <a:gd name="connsiteY55" fmla="*/ 193021 h 366402"/>
                <a:gd name="connsiteX56" fmla="*/ 436133 w 495867"/>
                <a:gd name="connsiteY56" fmla="*/ 271451 h 366402"/>
                <a:gd name="connsiteX57" fmla="*/ 464618 w 495867"/>
                <a:gd name="connsiteY57" fmla="*/ 259780 h 366402"/>
                <a:gd name="connsiteX58" fmla="*/ 444140 w 495867"/>
                <a:gd name="connsiteY58" fmla="*/ 209830 h 366402"/>
                <a:gd name="connsiteX59" fmla="*/ 483994 w 495867"/>
                <a:gd name="connsiteY59" fmla="*/ 226505 h 366402"/>
                <a:gd name="connsiteX60" fmla="*/ 495868 w 495867"/>
                <a:gd name="connsiteY60" fmla="*/ 198101 h 366402"/>
                <a:gd name="connsiteX61" fmla="*/ 22307 w 495867"/>
                <a:gd name="connsiteY61" fmla="*/ 0 h 366402"/>
                <a:gd name="connsiteX62" fmla="*/ 10420 w 495867"/>
                <a:gd name="connsiteY62" fmla="*/ 28404 h 3664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</a:cxnLst>
              <a:rect l="l" t="t" r="r" b="b"/>
              <a:pathLst>
                <a:path w="495867" h="366402">
                  <a:moveTo>
                    <a:pt x="10420" y="28404"/>
                  </a:moveTo>
                  <a:lnTo>
                    <a:pt x="50272" y="45074"/>
                  </a:lnTo>
                  <a:lnTo>
                    <a:pt x="323" y="65545"/>
                  </a:lnTo>
                  <a:lnTo>
                    <a:pt x="12007" y="94050"/>
                  </a:lnTo>
                  <a:lnTo>
                    <a:pt x="90450" y="61882"/>
                  </a:lnTo>
                  <a:lnTo>
                    <a:pt x="131553" y="79070"/>
                  </a:lnTo>
                  <a:lnTo>
                    <a:pt x="81603" y="99569"/>
                  </a:lnTo>
                  <a:lnTo>
                    <a:pt x="93294" y="128048"/>
                  </a:lnTo>
                  <a:lnTo>
                    <a:pt x="171729" y="95879"/>
                  </a:lnTo>
                  <a:lnTo>
                    <a:pt x="212897" y="113114"/>
                  </a:lnTo>
                  <a:lnTo>
                    <a:pt x="90086" y="163481"/>
                  </a:lnTo>
                  <a:lnTo>
                    <a:pt x="11887" y="130759"/>
                  </a:lnTo>
                  <a:lnTo>
                    <a:pt x="0" y="159183"/>
                  </a:lnTo>
                  <a:lnTo>
                    <a:pt x="49797" y="180011"/>
                  </a:lnTo>
                  <a:lnTo>
                    <a:pt x="9842" y="196387"/>
                  </a:lnTo>
                  <a:lnTo>
                    <a:pt x="21514" y="224887"/>
                  </a:lnTo>
                  <a:lnTo>
                    <a:pt x="61486" y="208496"/>
                  </a:lnTo>
                  <a:lnTo>
                    <a:pt x="40653" y="258293"/>
                  </a:lnTo>
                  <a:lnTo>
                    <a:pt x="69075" y="270180"/>
                  </a:lnTo>
                  <a:lnTo>
                    <a:pt x="101778" y="191961"/>
                  </a:lnTo>
                  <a:lnTo>
                    <a:pt x="143009" y="175077"/>
                  </a:lnTo>
                  <a:lnTo>
                    <a:pt x="122173" y="224867"/>
                  </a:lnTo>
                  <a:lnTo>
                    <a:pt x="150597" y="236741"/>
                  </a:lnTo>
                  <a:lnTo>
                    <a:pt x="183300" y="158540"/>
                  </a:lnTo>
                  <a:lnTo>
                    <a:pt x="224594" y="141593"/>
                  </a:lnTo>
                  <a:lnTo>
                    <a:pt x="173362" y="264065"/>
                  </a:lnTo>
                  <a:lnTo>
                    <a:pt x="94927" y="296235"/>
                  </a:lnTo>
                  <a:lnTo>
                    <a:pt x="106623" y="324733"/>
                  </a:lnTo>
                  <a:lnTo>
                    <a:pt x="156554" y="304236"/>
                  </a:lnTo>
                  <a:lnTo>
                    <a:pt x="139884" y="344095"/>
                  </a:lnTo>
                  <a:lnTo>
                    <a:pt x="168301" y="355982"/>
                  </a:lnTo>
                  <a:lnTo>
                    <a:pt x="184976" y="316123"/>
                  </a:lnTo>
                  <a:lnTo>
                    <a:pt x="205449" y="366066"/>
                  </a:lnTo>
                  <a:lnTo>
                    <a:pt x="233954" y="354388"/>
                  </a:lnTo>
                  <a:lnTo>
                    <a:pt x="201785" y="275953"/>
                  </a:lnTo>
                  <a:lnTo>
                    <a:pt x="218975" y="234850"/>
                  </a:lnTo>
                  <a:lnTo>
                    <a:pt x="239453" y="284780"/>
                  </a:lnTo>
                  <a:lnTo>
                    <a:pt x="267952" y="273089"/>
                  </a:lnTo>
                  <a:lnTo>
                    <a:pt x="235789" y="194654"/>
                  </a:lnTo>
                  <a:lnTo>
                    <a:pt x="253011" y="153481"/>
                  </a:lnTo>
                  <a:lnTo>
                    <a:pt x="303386" y="276289"/>
                  </a:lnTo>
                  <a:lnTo>
                    <a:pt x="270656" y="354508"/>
                  </a:lnTo>
                  <a:lnTo>
                    <a:pt x="299080" y="366403"/>
                  </a:lnTo>
                  <a:lnTo>
                    <a:pt x="319895" y="316606"/>
                  </a:lnTo>
                  <a:lnTo>
                    <a:pt x="336285" y="356560"/>
                  </a:lnTo>
                  <a:lnTo>
                    <a:pt x="364789" y="344875"/>
                  </a:lnTo>
                  <a:lnTo>
                    <a:pt x="348393" y="304915"/>
                  </a:lnTo>
                  <a:lnTo>
                    <a:pt x="398190" y="325750"/>
                  </a:lnTo>
                  <a:lnTo>
                    <a:pt x="410085" y="297326"/>
                  </a:lnTo>
                  <a:lnTo>
                    <a:pt x="331865" y="264605"/>
                  </a:lnTo>
                  <a:lnTo>
                    <a:pt x="314954" y="223394"/>
                  </a:lnTo>
                  <a:lnTo>
                    <a:pt x="364772" y="244228"/>
                  </a:lnTo>
                  <a:lnTo>
                    <a:pt x="376639" y="215806"/>
                  </a:lnTo>
                  <a:lnTo>
                    <a:pt x="298445" y="183103"/>
                  </a:lnTo>
                  <a:lnTo>
                    <a:pt x="281516" y="141815"/>
                  </a:lnTo>
                  <a:lnTo>
                    <a:pt x="403971" y="193021"/>
                  </a:lnTo>
                  <a:lnTo>
                    <a:pt x="436133" y="271451"/>
                  </a:lnTo>
                  <a:lnTo>
                    <a:pt x="464618" y="259780"/>
                  </a:lnTo>
                  <a:lnTo>
                    <a:pt x="444140" y="209830"/>
                  </a:lnTo>
                  <a:lnTo>
                    <a:pt x="483994" y="226505"/>
                  </a:lnTo>
                  <a:lnTo>
                    <a:pt x="495868" y="198101"/>
                  </a:lnTo>
                  <a:lnTo>
                    <a:pt x="22307" y="0"/>
                  </a:lnTo>
                  <a:lnTo>
                    <a:pt x="10420" y="28404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</p:grpSp>
      <p:sp>
        <p:nvSpPr>
          <p:cNvPr id="30" name="Text Placeholder 2">
            <a:extLst>
              <a:ext uri="{FF2B5EF4-FFF2-40B4-BE49-F238E27FC236}">
                <a16:creationId xmlns:a16="http://schemas.microsoft.com/office/drawing/2014/main" id="{B6BA7544-9550-370E-65FF-9C854DCA0AE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81002" y="5149256"/>
            <a:ext cx="3679933" cy="380440"/>
          </a:xfrm>
        </p:spPr>
        <p:txBody>
          <a:bodyPr anchor="b"/>
          <a:lstStyle>
            <a:lvl1pPr marL="0" indent="0" algn="ctr">
              <a:buNone/>
              <a:defRPr sz="2500" b="1" spc="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endParaRPr lang="en-US"/>
          </a:p>
        </p:txBody>
      </p:sp>
      <p:sp>
        <p:nvSpPr>
          <p:cNvPr id="31" name="Text Placeholder 2">
            <a:extLst>
              <a:ext uri="{FF2B5EF4-FFF2-40B4-BE49-F238E27FC236}">
                <a16:creationId xmlns:a16="http://schemas.microsoft.com/office/drawing/2014/main" id="{A6EA5CF9-B702-3889-7960-94715601B19D}"/>
              </a:ext>
            </a:extLst>
          </p:cNvPr>
          <p:cNvSpPr>
            <a:spLocks noGrp="1"/>
          </p:cNvSpPr>
          <p:nvPr>
            <p:ph type="body" idx="17"/>
          </p:nvPr>
        </p:nvSpPr>
        <p:spPr>
          <a:xfrm>
            <a:off x="381002" y="5555653"/>
            <a:ext cx="3679933" cy="380440"/>
          </a:xfrm>
        </p:spPr>
        <p:txBody>
          <a:bodyPr anchor="t" anchorCtr="0"/>
          <a:lstStyle>
            <a:lvl1pPr marL="0" indent="0" algn="ctr">
              <a:buNone/>
              <a:defRPr sz="1500" b="1" spc="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endParaRPr lang="en-US"/>
          </a:p>
        </p:txBody>
      </p:sp>
      <p:sp>
        <p:nvSpPr>
          <p:cNvPr id="32" name="Text Placeholder 2">
            <a:extLst>
              <a:ext uri="{FF2B5EF4-FFF2-40B4-BE49-F238E27FC236}">
                <a16:creationId xmlns:a16="http://schemas.microsoft.com/office/drawing/2014/main" id="{3DA5BAA3-0C64-EEB2-9375-F1F642A8BBD1}"/>
              </a:ext>
            </a:extLst>
          </p:cNvPr>
          <p:cNvSpPr>
            <a:spLocks noGrp="1"/>
          </p:cNvSpPr>
          <p:nvPr>
            <p:ph type="body" idx="18"/>
          </p:nvPr>
        </p:nvSpPr>
        <p:spPr>
          <a:xfrm>
            <a:off x="4259735" y="5149256"/>
            <a:ext cx="3679933" cy="380440"/>
          </a:xfrm>
        </p:spPr>
        <p:txBody>
          <a:bodyPr anchor="b"/>
          <a:lstStyle>
            <a:lvl1pPr marL="0" indent="0" algn="ctr">
              <a:buNone/>
              <a:defRPr sz="2500" b="1" spc="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endParaRPr lang="en-US"/>
          </a:p>
        </p:txBody>
      </p:sp>
      <p:sp>
        <p:nvSpPr>
          <p:cNvPr id="33" name="Text Placeholder 2">
            <a:extLst>
              <a:ext uri="{FF2B5EF4-FFF2-40B4-BE49-F238E27FC236}">
                <a16:creationId xmlns:a16="http://schemas.microsoft.com/office/drawing/2014/main" id="{68D927EA-37D3-5037-1DA7-AA4F27D81F4E}"/>
              </a:ext>
            </a:extLst>
          </p:cNvPr>
          <p:cNvSpPr>
            <a:spLocks noGrp="1"/>
          </p:cNvSpPr>
          <p:nvPr>
            <p:ph type="body" idx="19"/>
          </p:nvPr>
        </p:nvSpPr>
        <p:spPr>
          <a:xfrm>
            <a:off x="4259735" y="5555653"/>
            <a:ext cx="3679933" cy="380440"/>
          </a:xfrm>
        </p:spPr>
        <p:txBody>
          <a:bodyPr anchor="t" anchorCtr="0"/>
          <a:lstStyle>
            <a:lvl1pPr marL="0" indent="0" algn="ctr">
              <a:buNone/>
              <a:defRPr sz="1500" b="1" spc="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endParaRPr lang="en-US"/>
          </a:p>
        </p:txBody>
      </p:sp>
      <p:sp>
        <p:nvSpPr>
          <p:cNvPr id="34" name="Text Placeholder 2">
            <a:extLst>
              <a:ext uri="{FF2B5EF4-FFF2-40B4-BE49-F238E27FC236}">
                <a16:creationId xmlns:a16="http://schemas.microsoft.com/office/drawing/2014/main" id="{22BCF89E-3A1D-A31F-F200-BF80BE459D8D}"/>
              </a:ext>
            </a:extLst>
          </p:cNvPr>
          <p:cNvSpPr>
            <a:spLocks noGrp="1"/>
          </p:cNvSpPr>
          <p:nvPr>
            <p:ph type="body" idx="20"/>
          </p:nvPr>
        </p:nvSpPr>
        <p:spPr>
          <a:xfrm>
            <a:off x="8129540" y="5149256"/>
            <a:ext cx="3679933" cy="380440"/>
          </a:xfrm>
        </p:spPr>
        <p:txBody>
          <a:bodyPr anchor="b"/>
          <a:lstStyle>
            <a:lvl1pPr marL="0" indent="0" algn="ctr">
              <a:buNone/>
              <a:defRPr sz="2500" b="1" spc="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endParaRPr lang="en-US"/>
          </a:p>
        </p:txBody>
      </p:sp>
      <p:sp>
        <p:nvSpPr>
          <p:cNvPr id="35" name="Text Placeholder 2">
            <a:extLst>
              <a:ext uri="{FF2B5EF4-FFF2-40B4-BE49-F238E27FC236}">
                <a16:creationId xmlns:a16="http://schemas.microsoft.com/office/drawing/2014/main" id="{9BB4DBA1-D7E9-4159-C905-20E089B3B546}"/>
              </a:ext>
            </a:extLst>
          </p:cNvPr>
          <p:cNvSpPr>
            <a:spLocks noGrp="1"/>
          </p:cNvSpPr>
          <p:nvPr>
            <p:ph type="body" idx="21"/>
          </p:nvPr>
        </p:nvSpPr>
        <p:spPr>
          <a:xfrm>
            <a:off x="8129540" y="5555653"/>
            <a:ext cx="3679933" cy="380440"/>
          </a:xfrm>
        </p:spPr>
        <p:txBody>
          <a:bodyPr anchor="t" anchorCtr="0"/>
          <a:lstStyle>
            <a:lvl1pPr marL="0" indent="0" algn="ctr">
              <a:buNone/>
              <a:defRPr sz="1500" b="1" spc="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721942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ntent">
    <p:bg>
      <p:bgPr>
        <a:solidFill>
          <a:srgbClr val="EFEF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object 3">
            <a:extLst>
              <a:ext uri="{FF2B5EF4-FFF2-40B4-BE49-F238E27FC236}">
                <a16:creationId xmlns:a16="http://schemas.microsoft.com/office/drawing/2014/main" id="{69A8A35B-6CD2-5E3B-79FC-104F11243987}"/>
              </a:ext>
            </a:extLst>
          </p:cNvPr>
          <p:cNvSpPr/>
          <p:nvPr userDrawn="1"/>
        </p:nvSpPr>
        <p:spPr>
          <a:xfrm>
            <a:off x="4383083" y="2285839"/>
            <a:ext cx="3422839" cy="3809829"/>
          </a:xfrm>
          <a:custGeom>
            <a:avLst/>
            <a:gdLst/>
            <a:ahLst/>
            <a:cxnLst/>
            <a:rect l="l" t="t" r="r" b="b"/>
            <a:pathLst>
              <a:path w="5644515" h="6282690">
                <a:moveTo>
                  <a:pt x="4597147" y="0"/>
                </a:moveTo>
                <a:lnTo>
                  <a:pt x="1047088" y="0"/>
                </a:lnTo>
                <a:lnTo>
                  <a:pt x="999159" y="1077"/>
                </a:lnTo>
                <a:lnTo>
                  <a:pt x="951782" y="4279"/>
                </a:lnTo>
                <a:lnTo>
                  <a:pt x="905005" y="9558"/>
                </a:lnTo>
                <a:lnTo>
                  <a:pt x="858874" y="16869"/>
                </a:lnTo>
                <a:lnTo>
                  <a:pt x="813434" y="26166"/>
                </a:lnTo>
                <a:lnTo>
                  <a:pt x="768732" y="37402"/>
                </a:lnTo>
                <a:lnTo>
                  <a:pt x="724814" y="50531"/>
                </a:lnTo>
                <a:lnTo>
                  <a:pt x="681727" y="65507"/>
                </a:lnTo>
                <a:lnTo>
                  <a:pt x="639516" y="82284"/>
                </a:lnTo>
                <a:lnTo>
                  <a:pt x="598228" y="100815"/>
                </a:lnTo>
                <a:lnTo>
                  <a:pt x="557909" y="121055"/>
                </a:lnTo>
                <a:lnTo>
                  <a:pt x="518605" y="142957"/>
                </a:lnTo>
                <a:lnTo>
                  <a:pt x="480362" y="166474"/>
                </a:lnTo>
                <a:lnTo>
                  <a:pt x="443227" y="191561"/>
                </a:lnTo>
                <a:lnTo>
                  <a:pt x="407246" y="218172"/>
                </a:lnTo>
                <a:lnTo>
                  <a:pt x="372464" y="246260"/>
                </a:lnTo>
                <a:lnTo>
                  <a:pt x="338929" y="275779"/>
                </a:lnTo>
                <a:lnTo>
                  <a:pt x="306686" y="306683"/>
                </a:lnTo>
                <a:lnTo>
                  <a:pt x="275782" y="338925"/>
                </a:lnTo>
                <a:lnTo>
                  <a:pt x="246263" y="372460"/>
                </a:lnTo>
                <a:lnTo>
                  <a:pt x="218175" y="407241"/>
                </a:lnTo>
                <a:lnTo>
                  <a:pt x="191564" y="443222"/>
                </a:lnTo>
                <a:lnTo>
                  <a:pt x="166477" y="480357"/>
                </a:lnTo>
                <a:lnTo>
                  <a:pt x="142959" y="518600"/>
                </a:lnTo>
                <a:lnTo>
                  <a:pt x="121057" y="557904"/>
                </a:lnTo>
                <a:lnTo>
                  <a:pt x="100817" y="598223"/>
                </a:lnTo>
                <a:lnTo>
                  <a:pt x="82286" y="639512"/>
                </a:lnTo>
                <a:lnTo>
                  <a:pt x="65509" y="681723"/>
                </a:lnTo>
                <a:lnTo>
                  <a:pt x="50532" y="724810"/>
                </a:lnTo>
                <a:lnTo>
                  <a:pt x="37403" y="768729"/>
                </a:lnTo>
                <a:lnTo>
                  <a:pt x="26167" y="813431"/>
                </a:lnTo>
                <a:lnTo>
                  <a:pt x="16870" y="858871"/>
                </a:lnTo>
                <a:lnTo>
                  <a:pt x="9558" y="905003"/>
                </a:lnTo>
                <a:lnTo>
                  <a:pt x="4279" y="951781"/>
                </a:lnTo>
                <a:lnTo>
                  <a:pt x="1077" y="999158"/>
                </a:lnTo>
                <a:lnTo>
                  <a:pt x="0" y="1047088"/>
                </a:lnTo>
                <a:lnTo>
                  <a:pt x="0" y="5235442"/>
                </a:lnTo>
                <a:lnTo>
                  <a:pt x="1077" y="5283372"/>
                </a:lnTo>
                <a:lnTo>
                  <a:pt x="4279" y="5330749"/>
                </a:lnTo>
                <a:lnTo>
                  <a:pt x="9558" y="5377527"/>
                </a:lnTo>
                <a:lnTo>
                  <a:pt x="16870" y="5423659"/>
                </a:lnTo>
                <a:lnTo>
                  <a:pt x="26167" y="5469099"/>
                </a:lnTo>
                <a:lnTo>
                  <a:pt x="37403" y="5513802"/>
                </a:lnTo>
                <a:lnTo>
                  <a:pt x="50532" y="5557720"/>
                </a:lnTo>
                <a:lnTo>
                  <a:pt x="65509" y="5600808"/>
                </a:lnTo>
                <a:lnTo>
                  <a:pt x="82286" y="5643019"/>
                </a:lnTo>
                <a:lnTo>
                  <a:pt x="100817" y="5684307"/>
                </a:lnTo>
                <a:lnTo>
                  <a:pt x="121057" y="5724626"/>
                </a:lnTo>
                <a:lnTo>
                  <a:pt x="142959" y="5763930"/>
                </a:lnTo>
                <a:lnTo>
                  <a:pt x="166477" y="5802173"/>
                </a:lnTo>
                <a:lnTo>
                  <a:pt x="191564" y="5839308"/>
                </a:lnTo>
                <a:lnTo>
                  <a:pt x="218175" y="5875289"/>
                </a:lnTo>
                <a:lnTo>
                  <a:pt x="246263" y="5910070"/>
                </a:lnTo>
                <a:lnTo>
                  <a:pt x="275782" y="5943605"/>
                </a:lnTo>
                <a:lnTo>
                  <a:pt x="306686" y="5975848"/>
                </a:lnTo>
                <a:lnTo>
                  <a:pt x="338929" y="6006751"/>
                </a:lnTo>
                <a:lnTo>
                  <a:pt x="372464" y="6036270"/>
                </a:lnTo>
                <a:lnTo>
                  <a:pt x="407246" y="6064358"/>
                </a:lnTo>
                <a:lnTo>
                  <a:pt x="443227" y="6090969"/>
                </a:lnTo>
                <a:lnTo>
                  <a:pt x="480362" y="6116056"/>
                </a:lnTo>
                <a:lnTo>
                  <a:pt x="518605" y="6139574"/>
                </a:lnTo>
                <a:lnTo>
                  <a:pt x="557909" y="6161475"/>
                </a:lnTo>
                <a:lnTo>
                  <a:pt x="598228" y="6181715"/>
                </a:lnTo>
                <a:lnTo>
                  <a:pt x="639516" y="6200246"/>
                </a:lnTo>
                <a:lnTo>
                  <a:pt x="681727" y="6217023"/>
                </a:lnTo>
                <a:lnTo>
                  <a:pt x="724814" y="6231999"/>
                </a:lnTo>
                <a:lnTo>
                  <a:pt x="768732" y="6245128"/>
                </a:lnTo>
                <a:lnTo>
                  <a:pt x="813434" y="6256364"/>
                </a:lnTo>
                <a:lnTo>
                  <a:pt x="858874" y="6265661"/>
                </a:lnTo>
                <a:lnTo>
                  <a:pt x="905005" y="6272972"/>
                </a:lnTo>
                <a:lnTo>
                  <a:pt x="951782" y="6278252"/>
                </a:lnTo>
                <a:lnTo>
                  <a:pt x="999159" y="6281453"/>
                </a:lnTo>
                <a:lnTo>
                  <a:pt x="1047088" y="6282531"/>
                </a:lnTo>
                <a:lnTo>
                  <a:pt x="4597147" y="6282531"/>
                </a:lnTo>
                <a:lnTo>
                  <a:pt x="4645077" y="6281453"/>
                </a:lnTo>
                <a:lnTo>
                  <a:pt x="4692453" y="6278252"/>
                </a:lnTo>
                <a:lnTo>
                  <a:pt x="4739230" y="6272972"/>
                </a:lnTo>
                <a:lnTo>
                  <a:pt x="4785362" y="6265661"/>
                </a:lnTo>
                <a:lnTo>
                  <a:pt x="4830801" y="6256364"/>
                </a:lnTo>
                <a:lnTo>
                  <a:pt x="4875503" y="6245128"/>
                </a:lnTo>
                <a:lnTo>
                  <a:pt x="4919421" y="6231999"/>
                </a:lnTo>
                <a:lnTo>
                  <a:pt x="4962509" y="6217023"/>
                </a:lnTo>
                <a:lnTo>
                  <a:pt x="5004719" y="6200246"/>
                </a:lnTo>
                <a:lnTo>
                  <a:pt x="5046008" y="6181715"/>
                </a:lnTo>
                <a:lnTo>
                  <a:pt x="5086327" y="6161475"/>
                </a:lnTo>
                <a:lnTo>
                  <a:pt x="5125631" y="6139574"/>
                </a:lnTo>
                <a:lnTo>
                  <a:pt x="5163874" y="6116056"/>
                </a:lnTo>
                <a:lnTo>
                  <a:pt x="5201009" y="6090969"/>
                </a:lnTo>
                <a:lnTo>
                  <a:pt x="5236990" y="6064358"/>
                </a:lnTo>
                <a:lnTo>
                  <a:pt x="5271771" y="6036270"/>
                </a:lnTo>
                <a:lnTo>
                  <a:pt x="5305306" y="6006751"/>
                </a:lnTo>
                <a:lnTo>
                  <a:pt x="5337549" y="5975848"/>
                </a:lnTo>
                <a:lnTo>
                  <a:pt x="5368453" y="5943605"/>
                </a:lnTo>
                <a:lnTo>
                  <a:pt x="5397972" y="5910070"/>
                </a:lnTo>
                <a:lnTo>
                  <a:pt x="5426060" y="5875289"/>
                </a:lnTo>
                <a:lnTo>
                  <a:pt x="5452671" y="5839308"/>
                </a:lnTo>
                <a:lnTo>
                  <a:pt x="5477759" y="5802173"/>
                </a:lnTo>
                <a:lnTo>
                  <a:pt x="5501277" y="5763930"/>
                </a:lnTo>
                <a:lnTo>
                  <a:pt x="5523179" y="5724626"/>
                </a:lnTo>
                <a:lnTo>
                  <a:pt x="5543418" y="5684307"/>
                </a:lnTo>
                <a:lnTo>
                  <a:pt x="5561950" y="5643019"/>
                </a:lnTo>
                <a:lnTo>
                  <a:pt x="5578727" y="5600808"/>
                </a:lnTo>
                <a:lnTo>
                  <a:pt x="5593703" y="5557720"/>
                </a:lnTo>
                <a:lnTo>
                  <a:pt x="5606833" y="5513802"/>
                </a:lnTo>
                <a:lnTo>
                  <a:pt x="5618069" y="5469099"/>
                </a:lnTo>
                <a:lnTo>
                  <a:pt x="5627366" y="5423659"/>
                </a:lnTo>
                <a:lnTo>
                  <a:pt x="5634677" y="5377527"/>
                </a:lnTo>
                <a:lnTo>
                  <a:pt x="5639957" y="5330749"/>
                </a:lnTo>
                <a:lnTo>
                  <a:pt x="5643159" y="5283372"/>
                </a:lnTo>
                <a:lnTo>
                  <a:pt x="5644236" y="5235442"/>
                </a:lnTo>
                <a:lnTo>
                  <a:pt x="5644236" y="1047088"/>
                </a:lnTo>
                <a:lnTo>
                  <a:pt x="5643159" y="999158"/>
                </a:lnTo>
                <a:lnTo>
                  <a:pt x="5639957" y="951781"/>
                </a:lnTo>
                <a:lnTo>
                  <a:pt x="5634677" y="905003"/>
                </a:lnTo>
                <a:lnTo>
                  <a:pt x="5627366" y="858871"/>
                </a:lnTo>
                <a:lnTo>
                  <a:pt x="5618069" y="813431"/>
                </a:lnTo>
                <a:lnTo>
                  <a:pt x="5606833" y="768729"/>
                </a:lnTo>
                <a:lnTo>
                  <a:pt x="5593703" y="724810"/>
                </a:lnTo>
                <a:lnTo>
                  <a:pt x="5578727" y="681723"/>
                </a:lnTo>
                <a:lnTo>
                  <a:pt x="5561950" y="639512"/>
                </a:lnTo>
                <a:lnTo>
                  <a:pt x="5543418" y="598223"/>
                </a:lnTo>
                <a:lnTo>
                  <a:pt x="5523179" y="557904"/>
                </a:lnTo>
                <a:lnTo>
                  <a:pt x="5501277" y="518600"/>
                </a:lnTo>
                <a:lnTo>
                  <a:pt x="5477759" y="480357"/>
                </a:lnTo>
                <a:lnTo>
                  <a:pt x="5452671" y="443222"/>
                </a:lnTo>
                <a:lnTo>
                  <a:pt x="5426060" y="407241"/>
                </a:lnTo>
                <a:lnTo>
                  <a:pt x="5397972" y="372460"/>
                </a:lnTo>
                <a:lnTo>
                  <a:pt x="5368453" y="338925"/>
                </a:lnTo>
                <a:lnTo>
                  <a:pt x="5337549" y="306683"/>
                </a:lnTo>
                <a:lnTo>
                  <a:pt x="5305306" y="275779"/>
                </a:lnTo>
                <a:lnTo>
                  <a:pt x="5271771" y="246260"/>
                </a:lnTo>
                <a:lnTo>
                  <a:pt x="5236990" y="218172"/>
                </a:lnTo>
                <a:lnTo>
                  <a:pt x="5201009" y="191561"/>
                </a:lnTo>
                <a:lnTo>
                  <a:pt x="5163874" y="166474"/>
                </a:lnTo>
                <a:lnTo>
                  <a:pt x="5125631" y="142957"/>
                </a:lnTo>
                <a:lnTo>
                  <a:pt x="5086327" y="121055"/>
                </a:lnTo>
                <a:lnTo>
                  <a:pt x="5046008" y="100815"/>
                </a:lnTo>
                <a:lnTo>
                  <a:pt x="5004719" y="82284"/>
                </a:lnTo>
                <a:lnTo>
                  <a:pt x="4962509" y="65507"/>
                </a:lnTo>
                <a:lnTo>
                  <a:pt x="4919421" y="50531"/>
                </a:lnTo>
                <a:lnTo>
                  <a:pt x="4875503" y="37402"/>
                </a:lnTo>
                <a:lnTo>
                  <a:pt x="4830801" y="26166"/>
                </a:lnTo>
                <a:lnTo>
                  <a:pt x="4785362" y="16869"/>
                </a:lnTo>
                <a:lnTo>
                  <a:pt x="4739230" y="9558"/>
                </a:lnTo>
                <a:lnTo>
                  <a:pt x="4692453" y="4279"/>
                </a:lnTo>
                <a:lnTo>
                  <a:pt x="4645077" y="1077"/>
                </a:lnTo>
                <a:lnTo>
                  <a:pt x="459714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3">
            <a:extLst>
              <a:ext uri="{FF2B5EF4-FFF2-40B4-BE49-F238E27FC236}">
                <a16:creationId xmlns:a16="http://schemas.microsoft.com/office/drawing/2014/main" id="{D7743DEC-464B-7B99-F77C-C1717CDD6CB6}"/>
              </a:ext>
            </a:extLst>
          </p:cNvPr>
          <p:cNvSpPr/>
          <p:nvPr userDrawn="1"/>
        </p:nvSpPr>
        <p:spPr>
          <a:xfrm>
            <a:off x="8006816" y="2285839"/>
            <a:ext cx="3422839" cy="3809829"/>
          </a:xfrm>
          <a:custGeom>
            <a:avLst/>
            <a:gdLst/>
            <a:ahLst/>
            <a:cxnLst/>
            <a:rect l="l" t="t" r="r" b="b"/>
            <a:pathLst>
              <a:path w="5644515" h="6282690">
                <a:moveTo>
                  <a:pt x="4597147" y="0"/>
                </a:moveTo>
                <a:lnTo>
                  <a:pt x="1047088" y="0"/>
                </a:lnTo>
                <a:lnTo>
                  <a:pt x="999159" y="1077"/>
                </a:lnTo>
                <a:lnTo>
                  <a:pt x="951782" y="4279"/>
                </a:lnTo>
                <a:lnTo>
                  <a:pt x="905005" y="9558"/>
                </a:lnTo>
                <a:lnTo>
                  <a:pt x="858874" y="16869"/>
                </a:lnTo>
                <a:lnTo>
                  <a:pt x="813434" y="26166"/>
                </a:lnTo>
                <a:lnTo>
                  <a:pt x="768732" y="37402"/>
                </a:lnTo>
                <a:lnTo>
                  <a:pt x="724814" y="50531"/>
                </a:lnTo>
                <a:lnTo>
                  <a:pt x="681727" y="65507"/>
                </a:lnTo>
                <a:lnTo>
                  <a:pt x="639516" y="82284"/>
                </a:lnTo>
                <a:lnTo>
                  <a:pt x="598228" y="100815"/>
                </a:lnTo>
                <a:lnTo>
                  <a:pt x="557909" y="121055"/>
                </a:lnTo>
                <a:lnTo>
                  <a:pt x="518605" y="142957"/>
                </a:lnTo>
                <a:lnTo>
                  <a:pt x="480362" y="166474"/>
                </a:lnTo>
                <a:lnTo>
                  <a:pt x="443227" y="191561"/>
                </a:lnTo>
                <a:lnTo>
                  <a:pt x="407246" y="218172"/>
                </a:lnTo>
                <a:lnTo>
                  <a:pt x="372464" y="246260"/>
                </a:lnTo>
                <a:lnTo>
                  <a:pt x="338929" y="275779"/>
                </a:lnTo>
                <a:lnTo>
                  <a:pt x="306686" y="306683"/>
                </a:lnTo>
                <a:lnTo>
                  <a:pt x="275782" y="338925"/>
                </a:lnTo>
                <a:lnTo>
                  <a:pt x="246263" y="372460"/>
                </a:lnTo>
                <a:lnTo>
                  <a:pt x="218175" y="407241"/>
                </a:lnTo>
                <a:lnTo>
                  <a:pt x="191564" y="443222"/>
                </a:lnTo>
                <a:lnTo>
                  <a:pt x="166477" y="480357"/>
                </a:lnTo>
                <a:lnTo>
                  <a:pt x="142959" y="518600"/>
                </a:lnTo>
                <a:lnTo>
                  <a:pt x="121057" y="557904"/>
                </a:lnTo>
                <a:lnTo>
                  <a:pt x="100817" y="598223"/>
                </a:lnTo>
                <a:lnTo>
                  <a:pt x="82286" y="639512"/>
                </a:lnTo>
                <a:lnTo>
                  <a:pt x="65509" y="681723"/>
                </a:lnTo>
                <a:lnTo>
                  <a:pt x="50532" y="724810"/>
                </a:lnTo>
                <a:lnTo>
                  <a:pt x="37403" y="768729"/>
                </a:lnTo>
                <a:lnTo>
                  <a:pt x="26167" y="813431"/>
                </a:lnTo>
                <a:lnTo>
                  <a:pt x="16870" y="858871"/>
                </a:lnTo>
                <a:lnTo>
                  <a:pt x="9558" y="905003"/>
                </a:lnTo>
                <a:lnTo>
                  <a:pt x="4279" y="951781"/>
                </a:lnTo>
                <a:lnTo>
                  <a:pt x="1077" y="999158"/>
                </a:lnTo>
                <a:lnTo>
                  <a:pt x="0" y="1047088"/>
                </a:lnTo>
                <a:lnTo>
                  <a:pt x="0" y="5235442"/>
                </a:lnTo>
                <a:lnTo>
                  <a:pt x="1077" y="5283372"/>
                </a:lnTo>
                <a:lnTo>
                  <a:pt x="4279" y="5330749"/>
                </a:lnTo>
                <a:lnTo>
                  <a:pt x="9558" y="5377527"/>
                </a:lnTo>
                <a:lnTo>
                  <a:pt x="16870" y="5423659"/>
                </a:lnTo>
                <a:lnTo>
                  <a:pt x="26167" y="5469099"/>
                </a:lnTo>
                <a:lnTo>
                  <a:pt x="37403" y="5513802"/>
                </a:lnTo>
                <a:lnTo>
                  <a:pt x="50532" y="5557720"/>
                </a:lnTo>
                <a:lnTo>
                  <a:pt x="65509" y="5600808"/>
                </a:lnTo>
                <a:lnTo>
                  <a:pt x="82286" y="5643019"/>
                </a:lnTo>
                <a:lnTo>
                  <a:pt x="100817" y="5684307"/>
                </a:lnTo>
                <a:lnTo>
                  <a:pt x="121057" y="5724626"/>
                </a:lnTo>
                <a:lnTo>
                  <a:pt x="142959" y="5763930"/>
                </a:lnTo>
                <a:lnTo>
                  <a:pt x="166477" y="5802173"/>
                </a:lnTo>
                <a:lnTo>
                  <a:pt x="191564" y="5839308"/>
                </a:lnTo>
                <a:lnTo>
                  <a:pt x="218175" y="5875289"/>
                </a:lnTo>
                <a:lnTo>
                  <a:pt x="246263" y="5910070"/>
                </a:lnTo>
                <a:lnTo>
                  <a:pt x="275782" y="5943605"/>
                </a:lnTo>
                <a:lnTo>
                  <a:pt x="306686" y="5975848"/>
                </a:lnTo>
                <a:lnTo>
                  <a:pt x="338929" y="6006751"/>
                </a:lnTo>
                <a:lnTo>
                  <a:pt x="372464" y="6036270"/>
                </a:lnTo>
                <a:lnTo>
                  <a:pt x="407246" y="6064358"/>
                </a:lnTo>
                <a:lnTo>
                  <a:pt x="443227" y="6090969"/>
                </a:lnTo>
                <a:lnTo>
                  <a:pt x="480362" y="6116056"/>
                </a:lnTo>
                <a:lnTo>
                  <a:pt x="518605" y="6139574"/>
                </a:lnTo>
                <a:lnTo>
                  <a:pt x="557909" y="6161475"/>
                </a:lnTo>
                <a:lnTo>
                  <a:pt x="598228" y="6181715"/>
                </a:lnTo>
                <a:lnTo>
                  <a:pt x="639516" y="6200246"/>
                </a:lnTo>
                <a:lnTo>
                  <a:pt x="681727" y="6217023"/>
                </a:lnTo>
                <a:lnTo>
                  <a:pt x="724814" y="6231999"/>
                </a:lnTo>
                <a:lnTo>
                  <a:pt x="768732" y="6245128"/>
                </a:lnTo>
                <a:lnTo>
                  <a:pt x="813434" y="6256364"/>
                </a:lnTo>
                <a:lnTo>
                  <a:pt x="858874" y="6265661"/>
                </a:lnTo>
                <a:lnTo>
                  <a:pt x="905005" y="6272972"/>
                </a:lnTo>
                <a:lnTo>
                  <a:pt x="951782" y="6278252"/>
                </a:lnTo>
                <a:lnTo>
                  <a:pt x="999159" y="6281453"/>
                </a:lnTo>
                <a:lnTo>
                  <a:pt x="1047088" y="6282531"/>
                </a:lnTo>
                <a:lnTo>
                  <a:pt x="4597147" y="6282531"/>
                </a:lnTo>
                <a:lnTo>
                  <a:pt x="4645077" y="6281453"/>
                </a:lnTo>
                <a:lnTo>
                  <a:pt x="4692453" y="6278252"/>
                </a:lnTo>
                <a:lnTo>
                  <a:pt x="4739230" y="6272972"/>
                </a:lnTo>
                <a:lnTo>
                  <a:pt x="4785362" y="6265661"/>
                </a:lnTo>
                <a:lnTo>
                  <a:pt x="4830801" y="6256364"/>
                </a:lnTo>
                <a:lnTo>
                  <a:pt x="4875503" y="6245128"/>
                </a:lnTo>
                <a:lnTo>
                  <a:pt x="4919421" y="6231999"/>
                </a:lnTo>
                <a:lnTo>
                  <a:pt x="4962509" y="6217023"/>
                </a:lnTo>
                <a:lnTo>
                  <a:pt x="5004719" y="6200246"/>
                </a:lnTo>
                <a:lnTo>
                  <a:pt x="5046008" y="6181715"/>
                </a:lnTo>
                <a:lnTo>
                  <a:pt x="5086327" y="6161475"/>
                </a:lnTo>
                <a:lnTo>
                  <a:pt x="5125631" y="6139574"/>
                </a:lnTo>
                <a:lnTo>
                  <a:pt x="5163874" y="6116056"/>
                </a:lnTo>
                <a:lnTo>
                  <a:pt x="5201009" y="6090969"/>
                </a:lnTo>
                <a:lnTo>
                  <a:pt x="5236990" y="6064358"/>
                </a:lnTo>
                <a:lnTo>
                  <a:pt x="5271771" y="6036270"/>
                </a:lnTo>
                <a:lnTo>
                  <a:pt x="5305306" y="6006751"/>
                </a:lnTo>
                <a:lnTo>
                  <a:pt x="5337549" y="5975848"/>
                </a:lnTo>
                <a:lnTo>
                  <a:pt x="5368453" y="5943605"/>
                </a:lnTo>
                <a:lnTo>
                  <a:pt x="5397972" y="5910070"/>
                </a:lnTo>
                <a:lnTo>
                  <a:pt x="5426060" y="5875289"/>
                </a:lnTo>
                <a:lnTo>
                  <a:pt x="5452671" y="5839308"/>
                </a:lnTo>
                <a:lnTo>
                  <a:pt x="5477759" y="5802173"/>
                </a:lnTo>
                <a:lnTo>
                  <a:pt x="5501277" y="5763930"/>
                </a:lnTo>
                <a:lnTo>
                  <a:pt x="5523179" y="5724626"/>
                </a:lnTo>
                <a:lnTo>
                  <a:pt x="5543418" y="5684307"/>
                </a:lnTo>
                <a:lnTo>
                  <a:pt x="5561950" y="5643019"/>
                </a:lnTo>
                <a:lnTo>
                  <a:pt x="5578727" y="5600808"/>
                </a:lnTo>
                <a:lnTo>
                  <a:pt x="5593703" y="5557720"/>
                </a:lnTo>
                <a:lnTo>
                  <a:pt x="5606833" y="5513802"/>
                </a:lnTo>
                <a:lnTo>
                  <a:pt x="5618069" y="5469099"/>
                </a:lnTo>
                <a:lnTo>
                  <a:pt x="5627366" y="5423659"/>
                </a:lnTo>
                <a:lnTo>
                  <a:pt x="5634677" y="5377527"/>
                </a:lnTo>
                <a:lnTo>
                  <a:pt x="5639957" y="5330749"/>
                </a:lnTo>
                <a:lnTo>
                  <a:pt x="5643159" y="5283372"/>
                </a:lnTo>
                <a:lnTo>
                  <a:pt x="5644236" y="5235442"/>
                </a:lnTo>
                <a:lnTo>
                  <a:pt x="5644236" y="1047088"/>
                </a:lnTo>
                <a:lnTo>
                  <a:pt x="5643159" y="999158"/>
                </a:lnTo>
                <a:lnTo>
                  <a:pt x="5639957" y="951781"/>
                </a:lnTo>
                <a:lnTo>
                  <a:pt x="5634677" y="905003"/>
                </a:lnTo>
                <a:lnTo>
                  <a:pt x="5627366" y="858871"/>
                </a:lnTo>
                <a:lnTo>
                  <a:pt x="5618069" y="813431"/>
                </a:lnTo>
                <a:lnTo>
                  <a:pt x="5606833" y="768729"/>
                </a:lnTo>
                <a:lnTo>
                  <a:pt x="5593703" y="724810"/>
                </a:lnTo>
                <a:lnTo>
                  <a:pt x="5578727" y="681723"/>
                </a:lnTo>
                <a:lnTo>
                  <a:pt x="5561950" y="639512"/>
                </a:lnTo>
                <a:lnTo>
                  <a:pt x="5543418" y="598223"/>
                </a:lnTo>
                <a:lnTo>
                  <a:pt x="5523179" y="557904"/>
                </a:lnTo>
                <a:lnTo>
                  <a:pt x="5501277" y="518600"/>
                </a:lnTo>
                <a:lnTo>
                  <a:pt x="5477759" y="480357"/>
                </a:lnTo>
                <a:lnTo>
                  <a:pt x="5452671" y="443222"/>
                </a:lnTo>
                <a:lnTo>
                  <a:pt x="5426060" y="407241"/>
                </a:lnTo>
                <a:lnTo>
                  <a:pt x="5397972" y="372460"/>
                </a:lnTo>
                <a:lnTo>
                  <a:pt x="5368453" y="338925"/>
                </a:lnTo>
                <a:lnTo>
                  <a:pt x="5337549" y="306683"/>
                </a:lnTo>
                <a:lnTo>
                  <a:pt x="5305306" y="275779"/>
                </a:lnTo>
                <a:lnTo>
                  <a:pt x="5271771" y="246260"/>
                </a:lnTo>
                <a:lnTo>
                  <a:pt x="5236990" y="218172"/>
                </a:lnTo>
                <a:lnTo>
                  <a:pt x="5201009" y="191561"/>
                </a:lnTo>
                <a:lnTo>
                  <a:pt x="5163874" y="166474"/>
                </a:lnTo>
                <a:lnTo>
                  <a:pt x="5125631" y="142957"/>
                </a:lnTo>
                <a:lnTo>
                  <a:pt x="5086327" y="121055"/>
                </a:lnTo>
                <a:lnTo>
                  <a:pt x="5046008" y="100815"/>
                </a:lnTo>
                <a:lnTo>
                  <a:pt x="5004719" y="82284"/>
                </a:lnTo>
                <a:lnTo>
                  <a:pt x="4962509" y="65507"/>
                </a:lnTo>
                <a:lnTo>
                  <a:pt x="4919421" y="50531"/>
                </a:lnTo>
                <a:lnTo>
                  <a:pt x="4875503" y="37402"/>
                </a:lnTo>
                <a:lnTo>
                  <a:pt x="4830801" y="26166"/>
                </a:lnTo>
                <a:lnTo>
                  <a:pt x="4785362" y="16869"/>
                </a:lnTo>
                <a:lnTo>
                  <a:pt x="4739230" y="9558"/>
                </a:lnTo>
                <a:lnTo>
                  <a:pt x="4692453" y="4279"/>
                </a:lnTo>
                <a:lnTo>
                  <a:pt x="4645077" y="1077"/>
                </a:lnTo>
                <a:lnTo>
                  <a:pt x="459714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3">
            <a:extLst>
              <a:ext uri="{FF2B5EF4-FFF2-40B4-BE49-F238E27FC236}">
                <a16:creationId xmlns:a16="http://schemas.microsoft.com/office/drawing/2014/main" id="{183D8E28-519F-F7E0-518A-457E5E977BBE}"/>
              </a:ext>
            </a:extLst>
          </p:cNvPr>
          <p:cNvSpPr/>
          <p:nvPr userDrawn="1"/>
        </p:nvSpPr>
        <p:spPr>
          <a:xfrm>
            <a:off x="759349" y="2285839"/>
            <a:ext cx="3422839" cy="3809829"/>
          </a:xfrm>
          <a:custGeom>
            <a:avLst/>
            <a:gdLst/>
            <a:ahLst/>
            <a:cxnLst/>
            <a:rect l="l" t="t" r="r" b="b"/>
            <a:pathLst>
              <a:path w="5644515" h="6282690">
                <a:moveTo>
                  <a:pt x="4597147" y="0"/>
                </a:moveTo>
                <a:lnTo>
                  <a:pt x="1047088" y="0"/>
                </a:lnTo>
                <a:lnTo>
                  <a:pt x="999159" y="1077"/>
                </a:lnTo>
                <a:lnTo>
                  <a:pt x="951782" y="4279"/>
                </a:lnTo>
                <a:lnTo>
                  <a:pt x="905005" y="9558"/>
                </a:lnTo>
                <a:lnTo>
                  <a:pt x="858874" y="16869"/>
                </a:lnTo>
                <a:lnTo>
                  <a:pt x="813434" y="26166"/>
                </a:lnTo>
                <a:lnTo>
                  <a:pt x="768732" y="37402"/>
                </a:lnTo>
                <a:lnTo>
                  <a:pt x="724814" y="50531"/>
                </a:lnTo>
                <a:lnTo>
                  <a:pt x="681727" y="65507"/>
                </a:lnTo>
                <a:lnTo>
                  <a:pt x="639516" y="82284"/>
                </a:lnTo>
                <a:lnTo>
                  <a:pt x="598228" y="100815"/>
                </a:lnTo>
                <a:lnTo>
                  <a:pt x="557909" y="121055"/>
                </a:lnTo>
                <a:lnTo>
                  <a:pt x="518605" y="142957"/>
                </a:lnTo>
                <a:lnTo>
                  <a:pt x="480362" y="166474"/>
                </a:lnTo>
                <a:lnTo>
                  <a:pt x="443227" y="191561"/>
                </a:lnTo>
                <a:lnTo>
                  <a:pt x="407246" y="218172"/>
                </a:lnTo>
                <a:lnTo>
                  <a:pt x="372464" y="246260"/>
                </a:lnTo>
                <a:lnTo>
                  <a:pt x="338929" y="275779"/>
                </a:lnTo>
                <a:lnTo>
                  <a:pt x="306686" y="306683"/>
                </a:lnTo>
                <a:lnTo>
                  <a:pt x="275782" y="338925"/>
                </a:lnTo>
                <a:lnTo>
                  <a:pt x="246263" y="372460"/>
                </a:lnTo>
                <a:lnTo>
                  <a:pt x="218175" y="407241"/>
                </a:lnTo>
                <a:lnTo>
                  <a:pt x="191564" y="443222"/>
                </a:lnTo>
                <a:lnTo>
                  <a:pt x="166477" y="480357"/>
                </a:lnTo>
                <a:lnTo>
                  <a:pt x="142959" y="518600"/>
                </a:lnTo>
                <a:lnTo>
                  <a:pt x="121057" y="557904"/>
                </a:lnTo>
                <a:lnTo>
                  <a:pt x="100817" y="598223"/>
                </a:lnTo>
                <a:lnTo>
                  <a:pt x="82286" y="639512"/>
                </a:lnTo>
                <a:lnTo>
                  <a:pt x="65509" y="681723"/>
                </a:lnTo>
                <a:lnTo>
                  <a:pt x="50532" y="724810"/>
                </a:lnTo>
                <a:lnTo>
                  <a:pt x="37403" y="768729"/>
                </a:lnTo>
                <a:lnTo>
                  <a:pt x="26167" y="813431"/>
                </a:lnTo>
                <a:lnTo>
                  <a:pt x="16870" y="858871"/>
                </a:lnTo>
                <a:lnTo>
                  <a:pt x="9558" y="905003"/>
                </a:lnTo>
                <a:lnTo>
                  <a:pt x="4279" y="951781"/>
                </a:lnTo>
                <a:lnTo>
                  <a:pt x="1077" y="999158"/>
                </a:lnTo>
                <a:lnTo>
                  <a:pt x="0" y="1047088"/>
                </a:lnTo>
                <a:lnTo>
                  <a:pt x="0" y="5235442"/>
                </a:lnTo>
                <a:lnTo>
                  <a:pt x="1077" y="5283372"/>
                </a:lnTo>
                <a:lnTo>
                  <a:pt x="4279" y="5330749"/>
                </a:lnTo>
                <a:lnTo>
                  <a:pt x="9558" y="5377527"/>
                </a:lnTo>
                <a:lnTo>
                  <a:pt x="16870" y="5423659"/>
                </a:lnTo>
                <a:lnTo>
                  <a:pt x="26167" y="5469099"/>
                </a:lnTo>
                <a:lnTo>
                  <a:pt x="37403" y="5513802"/>
                </a:lnTo>
                <a:lnTo>
                  <a:pt x="50532" y="5557720"/>
                </a:lnTo>
                <a:lnTo>
                  <a:pt x="65509" y="5600808"/>
                </a:lnTo>
                <a:lnTo>
                  <a:pt x="82286" y="5643019"/>
                </a:lnTo>
                <a:lnTo>
                  <a:pt x="100817" y="5684307"/>
                </a:lnTo>
                <a:lnTo>
                  <a:pt x="121057" y="5724626"/>
                </a:lnTo>
                <a:lnTo>
                  <a:pt x="142959" y="5763930"/>
                </a:lnTo>
                <a:lnTo>
                  <a:pt x="166477" y="5802173"/>
                </a:lnTo>
                <a:lnTo>
                  <a:pt x="191564" y="5839308"/>
                </a:lnTo>
                <a:lnTo>
                  <a:pt x="218175" y="5875289"/>
                </a:lnTo>
                <a:lnTo>
                  <a:pt x="246263" y="5910070"/>
                </a:lnTo>
                <a:lnTo>
                  <a:pt x="275782" y="5943605"/>
                </a:lnTo>
                <a:lnTo>
                  <a:pt x="306686" y="5975848"/>
                </a:lnTo>
                <a:lnTo>
                  <a:pt x="338929" y="6006751"/>
                </a:lnTo>
                <a:lnTo>
                  <a:pt x="372464" y="6036270"/>
                </a:lnTo>
                <a:lnTo>
                  <a:pt x="407246" y="6064358"/>
                </a:lnTo>
                <a:lnTo>
                  <a:pt x="443227" y="6090969"/>
                </a:lnTo>
                <a:lnTo>
                  <a:pt x="480362" y="6116056"/>
                </a:lnTo>
                <a:lnTo>
                  <a:pt x="518605" y="6139574"/>
                </a:lnTo>
                <a:lnTo>
                  <a:pt x="557909" y="6161475"/>
                </a:lnTo>
                <a:lnTo>
                  <a:pt x="598228" y="6181715"/>
                </a:lnTo>
                <a:lnTo>
                  <a:pt x="639516" y="6200246"/>
                </a:lnTo>
                <a:lnTo>
                  <a:pt x="681727" y="6217023"/>
                </a:lnTo>
                <a:lnTo>
                  <a:pt x="724814" y="6231999"/>
                </a:lnTo>
                <a:lnTo>
                  <a:pt x="768732" y="6245128"/>
                </a:lnTo>
                <a:lnTo>
                  <a:pt x="813434" y="6256364"/>
                </a:lnTo>
                <a:lnTo>
                  <a:pt x="858874" y="6265661"/>
                </a:lnTo>
                <a:lnTo>
                  <a:pt x="905005" y="6272972"/>
                </a:lnTo>
                <a:lnTo>
                  <a:pt x="951782" y="6278252"/>
                </a:lnTo>
                <a:lnTo>
                  <a:pt x="999159" y="6281453"/>
                </a:lnTo>
                <a:lnTo>
                  <a:pt x="1047088" y="6282531"/>
                </a:lnTo>
                <a:lnTo>
                  <a:pt x="4597147" y="6282531"/>
                </a:lnTo>
                <a:lnTo>
                  <a:pt x="4645077" y="6281453"/>
                </a:lnTo>
                <a:lnTo>
                  <a:pt x="4692453" y="6278252"/>
                </a:lnTo>
                <a:lnTo>
                  <a:pt x="4739230" y="6272972"/>
                </a:lnTo>
                <a:lnTo>
                  <a:pt x="4785362" y="6265661"/>
                </a:lnTo>
                <a:lnTo>
                  <a:pt x="4830801" y="6256364"/>
                </a:lnTo>
                <a:lnTo>
                  <a:pt x="4875503" y="6245128"/>
                </a:lnTo>
                <a:lnTo>
                  <a:pt x="4919421" y="6231999"/>
                </a:lnTo>
                <a:lnTo>
                  <a:pt x="4962509" y="6217023"/>
                </a:lnTo>
                <a:lnTo>
                  <a:pt x="5004719" y="6200246"/>
                </a:lnTo>
                <a:lnTo>
                  <a:pt x="5046008" y="6181715"/>
                </a:lnTo>
                <a:lnTo>
                  <a:pt x="5086327" y="6161475"/>
                </a:lnTo>
                <a:lnTo>
                  <a:pt x="5125631" y="6139574"/>
                </a:lnTo>
                <a:lnTo>
                  <a:pt x="5163874" y="6116056"/>
                </a:lnTo>
                <a:lnTo>
                  <a:pt x="5201009" y="6090969"/>
                </a:lnTo>
                <a:lnTo>
                  <a:pt x="5236990" y="6064358"/>
                </a:lnTo>
                <a:lnTo>
                  <a:pt x="5271771" y="6036270"/>
                </a:lnTo>
                <a:lnTo>
                  <a:pt x="5305306" y="6006751"/>
                </a:lnTo>
                <a:lnTo>
                  <a:pt x="5337549" y="5975848"/>
                </a:lnTo>
                <a:lnTo>
                  <a:pt x="5368453" y="5943605"/>
                </a:lnTo>
                <a:lnTo>
                  <a:pt x="5397972" y="5910070"/>
                </a:lnTo>
                <a:lnTo>
                  <a:pt x="5426060" y="5875289"/>
                </a:lnTo>
                <a:lnTo>
                  <a:pt x="5452671" y="5839308"/>
                </a:lnTo>
                <a:lnTo>
                  <a:pt x="5477759" y="5802173"/>
                </a:lnTo>
                <a:lnTo>
                  <a:pt x="5501277" y="5763930"/>
                </a:lnTo>
                <a:lnTo>
                  <a:pt x="5523179" y="5724626"/>
                </a:lnTo>
                <a:lnTo>
                  <a:pt x="5543418" y="5684307"/>
                </a:lnTo>
                <a:lnTo>
                  <a:pt x="5561950" y="5643019"/>
                </a:lnTo>
                <a:lnTo>
                  <a:pt x="5578727" y="5600808"/>
                </a:lnTo>
                <a:lnTo>
                  <a:pt x="5593703" y="5557720"/>
                </a:lnTo>
                <a:lnTo>
                  <a:pt x="5606833" y="5513802"/>
                </a:lnTo>
                <a:lnTo>
                  <a:pt x="5618069" y="5469099"/>
                </a:lnTo>
                <a:lnTo>
                  <a:pt x="5627366" y="5423659"/>
                </a:lnTo>
                <a:lnTo>
                  <a:pt x="5634677" y="5377527"/>
                </a:lnTo>
                <a:lnTo>
                  <a:pt x="5639957" y="5330749"/>
                </a:lnTo>
                <a:lnTo>
                  <a:pt x="5643159" y="5283372"/>
                </a:lnTo>
                <a:lnTo>
                  <a:pt x="5644236" y="5235442"/>
                </a:lnTo>
                <a:lnTo>
                  <a:pt x="5644236" y="1047088"/>
                </a:lnTo>
                <a:lnTo>
                  <a:pt x="5643159" y="999158"/>
                </a:lnTo>
                <a:lnTo>
                  <a:pt x="5639957" y="951781"/>
                </a:lnTo>
                <a:lnTo>
                  <a:pt x="5634677" y="905003"/>
                </a:lnTo>
                <a:lnTo>
                  <a:pt x="5627366" y="858871"/>
                </a:lnTo>
                <a:lnTo>
                  <a:pt x="5618069" y="813431"/>
                </a:lnTo>
                <a:lnTo>
                  <a:pt x="5606833" y="768729"/>
                </a:lnTo>
                <a:lnTo>
                  <a:pt x="5593703" y="724810"/>
                </a:lnTo>
                <a:lnTo>
                  <a:pt x="5578727" y="681723"/>
                </a:lnTo>
                <a:lnTo>
                  <a:pt x="5561950" y="639512"/>
                </a:lnTo>
                <a:lnTo>
                  <a:pt x="5543418" y="598223"/>
                </a:lnTo>
                <a:lnTo>
                  <a:pt x="5523179" y="557904"/>
                </a:lnTo>
                <a:lnTo>
                  <a:pt x="5501277" y="518600"/>
                </a:lnTo>
                <a:lnTo>
                  <a:pt x="5477759" y="480357"/>
                </a:lnTo>
                <a:lnTo>
                  <a:pt x="5452671" y="443222"/>
                </a:lnTo>
                <a:lnTo>
                  <a:pt x="5426060" y="407241"/>
                </a:lnTo>
                <a:lnTo>
                  <a:pt x="5397972" y="372460"/>
                </a:lnTo>
                <a:lnTo>
                  <a:pt x="5368453" y="338925"/>
                </a:lnTo>
                <a:lnTo>
                  <a:pt x="5337549" y="306683"/>
                </a:lnTo>
                <a:lnTo>
                  <a:pt x="5305306" y="275779"/>
                </a:lnTo>
                <a:lnTo>
                  <a:pt x="5271771" y="246260"/>
                </a:lnTo>
                <a:lnTo>
                  <a:pt x="5236990" y="218172"/>
                </a:lnTo>
                <a:lnTo>
                  <a:pt x="5201009" y="191561"/>
                </a:lnTo>
                <a:lnTo>
                  <a:pt x="5163874" y="166474"/>
                </a:lnTo>
                <a:lnTo>
                  <a:pt x="5125631" y="142957"/>
                </a:lnTo>
                <a:lnTo>
                  <a:pt x="5086327" y="121055"/>
                </a:lnTo>
                <a:lnTo>
                  <a:pt x="5046008" y="100815"/>
                </a:lnTo>
                <a:lnTo>
                  <a:pt x="5004719" y="82284"/>
                </a:lnTo>
                <a:lnTo>
                  <a:pt x="4962509" y="65507"/>
                </a:lnTo>
                <a:lnTo>
                  <a:pt x="4919421" y="50531"/>
                </a:lnTo>
                <a:lnTo>
                  <a:pt x="4875503" y="37402"/>
                </a:lnTo>
                <a:lnTo>
                  <a:pt x="4830801" y="26166"/>
                </a:lnTo>
                <a:lnTo>
                  <a:pt x="4785362" y="16869"/>
                </a:lnTo>
                <a:lnTo>
                  <a:pt x="4739230" y="9558"/>
                </a:lnTo>
                <a:lnTo>
                  <a:pt x="4692453" y="4279"/>
                </a:lnTo>
                <a:lnTo>
                  <a:pt x="4645077" y="1077"/>
                </a:lnTo>
                <a:lnTo>
                  <a:pt x="459714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80DB878-8E84-426A-BEF0-AF1AAFA1F9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9349" y="807933"/>
            <a:ext cx="10674626" cy="986957"/>
          </a:xfrm>
        </p:spPr>
        <p:txBody>
          <a:bodyPr anchor="ctr" anchorCtr="0"/>
          <a:lstStyle/>
          <a:p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E996DCA-8E68-4F4A-A4A6-ACE6BC7F24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408733-3F8E-45BE-8526-0E0F500B8042}" type="datetimeFigureOut">
              <a:rPr lang="fi-FI" smtClean="0"/>
              <a:t>26.2.2025</a:t>
            </a:fld>
            <a:endParaRPr lang="fi-FI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9DC7B94-042D-44C2-B7B2-1128AAFA57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BFF758F-2E86-4270-85EA-931D55C926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60B98-140E-4345-B1A3-2A7247C42973}" type="slidenum">
              <a:rPr lang="fi-FI" smtClean="0"/>
              <a:t>‹#›</a:t>
            </a:fld>
            <a:endParaRPr lang="fi-FI"/>
          </a:p>
        </p:txBody>
      </p: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FE0431F7-9BD7-04FC-6F0C-F17719CBC5A3}"/>
              </a:ext>
            </a:extLst>
          </p:cNvPr>
          <p:cNvSpPr>
            <a:spLocks noGrp="1"/>
          </p:cNvSpPr>
          <p:nvPr>
            <p:ph type="body" idx="14"/>
          </p:nvPr>
        </p:nvSpPr>
        <p:spPr>
          <a:xfrm>
            <a:off x="381829" y="223392"/>
            <a:ext cx="4853081" cy="380440"/>
          </a:xfrm>
        </p:spPr>
        <p:txBody>
          <a:bodyPr anchor="ctr" anchorCtr="0"/>
          <a:lstStyle>
            <a:lvl1pPr marL="0" indent="0">
              <a:buNone/>
              <a:defRPr lang="en-GB" sz="900" b="1" kern="1200" cap="all" spc="70" baseline="0" dirty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endParaRPr lang="en-US"/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A655E006-4D3A-0304-A263-4D463C48CA48}"/>
              </a:ext>
            </a:extLst>
          </p:cNvPr>
          <p:cNvGrpSpPr/>
          <p:nvPr userDrawn="1"/>
        </p:nvGrpSpPr>
        <p:grpSpPr>
          <a:xfrm>
            <a:off x="10771643" y="268691"/>
            <a:ext cx="1038415" cy="509887"/>
            <a:chOff x="10771643" y="268691"/>
            <a:chExt cx="1038415" cy="509887"/>
          </a:xfrm>
          <a:solidFill>
            <a:schemeClr val="tx1"/>
          </a:solidFill>
        </p:grpSpPr>
        <p:sp>
          <p:nvSpPr>
            <p:cNvPr id="17" name="Free-form: Shape 14">
              <a:extLst>
                <a:ext uri="{FF2B5EF4-FFF2-40B4-BE49-F238E27FC236}">
                  <a16:creationId xmlns:a16="http://schemas.microsoft.com/office/drawing/2014/main" id="{54193241-6ADE-ADAD-4D17-9118990012DC}"/>
                </a:ext>
              </a:extLst>
            </p:cNvPr>
            <p:cNvSpPr/>
            <p:nvPr/>
          </p:nvSpPr>
          <p:spPr>
            <a:xfrm>
              <a:off x="11404265" y="378815"/>
              <a:ext cx="122233" cy="122054"/>
            </a:xfrm>
            <a:custGeom>
              <a:avLst/>
              <a:gdLst>
                <a:gd name="connsiteX0" fmla="*/ 61285 w 122233"/>
                <a:gd name="connsiteY0" fmla="*/ 122054 h 122054"/>
                <a:gd name="connsiteX1" fmla="*/ 0 w 122233"/>
                <a:gd name="connsiteY1" fmla="*/ 60948 h 122054"/>
                <a:gd name="connsiteX2" fmla="*/ 61285 w 122233"/>
                <a:gd name="connsiteY2" fmla="*/ 0 h 122054"/>
                <a:gd name="connsiteX3" fmla="*/ 122233 w 122233"/>
                <a:gd name="connsiteY3" fmla="*/ 60948 h 122054"/>
                <a:gd name="connsiteX4" fmla="*/ 61285 w 122233"/>
                <a:gd name="connsiteY4" fmla="*/ 122054 h 122054"/>
                <a:gd name="connsiteX5" fmla="*/ 61285 w 122233"/>
                <a:gd name="connsiteY5" fmla="*/ 95562 h 122054"/>
                <a:gd name="connsiteX6" fmla="*/ 92692 w 122233"/>
                <a:gd name="connsiteY6" fmla="*/ 60928 h 122054"/>
                <a:gd name="connsiteX7" fmla="*/ 61285 w 122233"/>
                <a:gd name="connsiteY7" fmla="*/ 26289 h 122054"/>
                <a:gd name="connsiteX8" fmla="*/ 29693 w 122233"/>
                <a:gd name="connsiteY8" fmla="*/ 60928 h 122054"/>
                <a:gd name="connsiteX9" fmla="*/ 61285 w 122233"/>
                <a:gd name="connsiteY9" fmla="*/ 95562 h 1220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22233" h="122054">
                  <a:moveTo>
                    <a:pt x="61285" y="122054"/>
                  </a:moveTo>
                  <a:cubicBezTo>
                    <a:pt x="27503" y="122054"/>
                    <a:pt x="0" y="96761"/>
                    <a:pt x="0" y="60948"/>
                  </a:cubicBezTo>
                  <a:cubicBezTo>
                    <a:pt x="0" y="25133"/>
                    <a:pt x="27503" y="0"/>
                    <a:pt x="61285" y="0"/>
                  </a:cubicBezTo>
                  <a:cubicBezTo>
                    <a:pt x="95068" y="0"/>
                    <a:pt x="122233" y="25114"/>
                    <a:pt x="122233" y="60948"/>
                  </a:cubicBezTo>
                  <a:cubicBezTo>
                    <a:pt x="122233" y="96781"/>
                    <a:pt x="95068" y="122054"/>
                    <a:pt x="61285" y="122054"/>
                  </a:cubicBezTo>
                  <a:close/>
                  <a:moveTo>
                    <a:pt x="61285" y="95562"/>
                  </a:moveTo>
                  <a:cubicBezTo>
                    <a:pt x="80284" y="95562"/>
                    <a:pt x="92692" y="81821"/>
                    <a:pt x="92692" y="60928"/>
                  </a:cubicBezTo>
                  <a:cubicBezTo>
                    <a:pt x="92692" y="40030"/>
                    <a:pt x="80304" y="26289"/>
                    <a:pt x="61285" y="26289"/>
                  </a:cubicBezTo>
                  <a:cubicBezTo>
                    <a:pt x="42266" y="26289"/>
                    <a:pt x="29693" y="39694"/>
                    <a:pt x="29693" y="60928"/>
                  </a:cubicBezTo>
                  <a:cubicBezTo>
                    <a:pt x="29693" y="82156"/>
                    <a:pt x="41924" y="95562"/>
                    <a:pt x="61285" y="95562"/>
                  </a:cubicBez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18" name="Free-form: Shape 15">
              <a:extLst>
                <a:ext uri="{FF2B5EF4-FFF2-40B4-BE49-F238E27FC236}">
                  <a16:creationId xmlns:a16="http://schemas.microsoft.com/office/drawing/2014/main" id="{BCD8CB5D-CA44-C805-3587-13EBB7A25D23}"/>
                </a:ext>
              </a:extLst>
            </p:cNvPr>
            <p:cNvSpPr/>
            <p:nvPr/>
          </p:nvSpPr>
          <p:spPr>
            <a:xfrm>
              <a:off x="11543311" y="404926"/>
              <a:ext cx="94404" cy="95763"/>
            </a:xfrm>
            <a:custGeom>
              <a:avLst/>
              <a:gdLst>
                <a:gd name="connsiteX0" fmla="*/ 94387 w 94404"/>
                <a:gd name="connsiteY0" fmla="*/ 94748 h 95763"/>
                <a:gd name="connsiteX1" fmla="*/ 65347 w 94404"/>
                <a:gd name="connsiteY1" fmla="*/ 94748 h 95763"/>
                <a:gd name="connsiteX2" fmla="*/ 65347 w 94404"/>
                <a:gd name="connsiteY2" fmla="*/ 81839 h 95763"/>
                <a:gd name="connsiteX3" fmla="*/ 36664 w 94404"/>
                <a:gd name="connsiteY3" fmla="*/ 95764 h 95763"/>
                <a:gd name="connsiteX4" fmla="*/ 0 w 94404"/>
                <a:gd name="connsiteY4" fmla="*/ 55352 h 95763"/>
                <a:gd name="connsiteX5" fmla="*/ 0 w 94404"/>
                <a:gd name="connsiteY5" fmla="*/ 0 h 95763"/>
                <a:gd name="connsiteX6" fmla="*/ 28861 w 94404"/>
                <a:gd name="connsiteY6" fmla="*/ 0 h 95763"/>
                <a:gd name="connsiteX7" fmla="*/ 28861 w 94404"/>
                <a:gd name="connsiteY7" fmla="*/ 51448 h 95763"/>
                <a:gd name="connsiteX8" fmla="*/ 47022 w 94404"/>
                <a:gd name="connsiteY8" fmla="*/ 71482 h 95763"/>
                <a:gd name="connsiteX9" fmla="*/ 65367 w 94404"/>
                <a:gd name="connsiteY9" fmla="*/ 51448 h 95763"/>
                <a:gd name="connsiteX10" fmla="*/ 65367 w 94404"/>
                <a:gd name="connsiteY10" fmla="*/ 0 h 95763"/>
                <a:gd name="connsiteX11" fmla="*/ 94405 w 94404"/>
                <a:gd name="connsiteY11" fmla="*/ 0 h 95763"/>
                <a:gd name="connsiteX12" fmla="*/ 94405 w 94404"/>
                <a:gd name="connsiteY12" fmla="*/ 94729 h 95763"/>
                <a:gd name="connsiteX13" fmla="*/ 94387 w 94404"/>
                <a:gd name="connsiteY13" fmla="*/ 94748 h 957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94404" h="95763">
                  <a:moveTo>
                    <a:pt x="94387" y="94748"/>
                  </a:moveTo>
                  <a:lnTo>
                    <a:pt x="65347" y="94748"/>
                  </a:lnTo>
                  <a:lnTo>
                    <a:pt x="65347" y="81839"/>
                  </a:lnTo>
                  <a:cubicBezTo>
                    <a:pt x="59569" y="89986"/>
                    <a:pt x="49390" y="95764"/>
                    <a:pt x="36664" y="95764"/>
                  </a:cubicBezTo>
                  <a:cubicBezTo>
                    <a:pt x="14757" y="95764"/>
                    <a:pt x="0" y="80644"/>
                    <a:pt x="0" y="55352"/>
                  </a:cubicBezTo>
                  <a:lnTo>
                    <a:pt x="0" y="0"/>
                  </a:lnTo>
                  <a:lnTo>
                    <a:pt x="28861" y="0"/>
                  </a:lnTo>
                  <a:lnTo>
                    <a:pt x="28861" y="51448"/>
                  </a:lnTo>
                  <a:cubicBezTo>
                    <a:pt x="28861" y="64357"/>
                    <a:pt x="36144" y="71482"/>
                    <a:pt x="47022" y="71482"/>
                  </a:cubicBezTo>
                  <a:cubicBezTo>
                    <a:pt x="57899" y="71482"/>
                    <a:pt x="65367" y="64357"/>
                    <a:pt x="65367" y="51448"/>
                  </a:cubicBezTo>
                  <a:lnTo>
                    <a:pt x="65367" y="0"/>
                  </a:lnTo>
                  <a:lnTo>
                    <a:pt x="94405" y="0"/>
                  </a:lnTo>
                  <a:lnTo>
                    <a:pt x="94405" y="94729"/>
                  </a:lnTo>
                  <a:lnTo>
                    <a:pt x="94387" y="94748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19" name="Free-form: Shape 16">
              <a:extLst>
                <a:ext uri="{FF2B5EF4-FFF2-40B4-BE49-F238E27FC236}">
                  <a16:creationId xmlns:a16="http://schemas.microsoft.com/office/drawing/2014/main" id="{A3047634-11DD-F8EA-B3D7-76FF8D7CA6C0}"/>
                </a:ext>
              </a:extLst>
            </p:cNvPr>
            <p:cNvSpPr/>
            <p:nvPr/>
          </p:nvSpPr>
          <p:spPr>
            <a:xfrm>
              <a:off x="11660264" y="374052"/>
              <a:ext cx="29039" cy="125621"/>
            </a:xfrm>
            <a:custGeom>
              <a:avLst/>
              <a:gdLst>
                <a:gd name="connsiteX0" fmla="*/ 0 w 29039"/>
                <a:gd name="connsiteY0" fmla="*/ 0 h 125621"/>
                <a:gd name="connsiteX1" fmla="*/ 29040 w 29039"/>
                <a:gd name="connsiteY1" fmla="*/ 0 h 125621"/>
                <a:gd name="connsiteX2" fmla="*/ 29040 w 29039"/>
                <a:gd name="connsiteY2" fmla="*/ 125622 h 125621"/>
                <a:gd name="connsiteX3" fmla="*/ 0 w 29039"/>
                <a:gd name="connsiteY3" fmla="*/ 125622 h 125621"/>
                <a:gd name="connsiteX4" fmla="*/ 0 w 29039"/>
                <a:gd name="connsiteY4" fmla="*/ 0 h 1256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9039" h="125621">
                  <a:moveTo>
                    <a:pt x="0" y="0"/>
                  </a:moveTo>
                  <a:lnTo>
                    <a:pt x="29040" y="0"/>
                  </a:lnTo>
                  <a:lnTo>
                    <a:pt x="29040" y="125622"/>
                  </a:lnTo>
                  <a:lnTo>
                    <a:pt x="0" y="125622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20" name="Free-form: Shape 17">
              <a:extLst>
                <a:ext uri="{FF2B5EF4-FFF2-40B4-BE49-F238E27FC236}">
                  <a16:creationId xmlns:a16="http://schemas.microsoft.com/office/drawing/2014/main" id="{D891A058-3521-4F2D-1A9B-D1A0ECB98FDE}"/>
                </a:ext>
              </a:extLst>
            </p:cNvPr>
            <p:cNvSpPr/>
            <p:nvPr/>
          </p:nvSpPr>
          <p:spPr>
            <a:xfrm>
              <a:off x="11711053" y="404926"/>
              <a:ext cx="94387" cy="95763"/>
            </a:xfrm>
            <a:custGeom>
              <a:avLst/>
              <a:gdLst>
                <a:gd name="connsiteX0" fmla="*/ 94369 w 94387"/>
                <a:gd name="connsiteY0" fmla="*/ 94748 h 95763"/>
                <a:gd name="connsiteX1" fmla="*/ 65349 w 94387"/>
                <a:gd name="connsiteY1" fmla="*/ 94748 h 95763"/>
                <a:gd name="connsiteX2" fmla="*/ 65349 w 94387"/>
                <a:gd name="connsiteY2" fmla="*/ 81839 h 95763"/>
                <a:gd name="connsiteX3" fmla="*/ 36666 w 94387"/>
                <a:gd name="connsiteY3" fmla="*/ 95764 h 95763"/>
                <a:gd name="connsiteX4" fmla="*/ 0 w 94387"/>
                <a:gd name="connsiteY4" fmla="*/ 55352 h 95763"/>
                <a:gd name="connsiteX5" fmla="*/ 0 w 94387"/>
                <a:gd name="connsiteY5" fmla="*/ 0 h 95763"/>
                <a:gd name="connsiteX6" fmla="*/ 28861 w 94387"/>
                <a:gd name="connsiteY6" fmla="*/ 0 h 95763"/>
                <a:gd name="connsiteX7" fmla="*/ 28861 w 94387"/>
                <a:gd name="connsiteY7" fmla="*/ 51448 h 95763"/>
                <a:gd name="connsiteX8" fmla="*/ 47022 w 94387"/>
                <a:gd name="connsiteY8" fmla="*/ 71482 h 95763"/>
                <a:gd name="connsiteX9" fmla="*/ 65367 w 94387"/>
                <a:gd name="connsiteY9" fmla="*/ 51448 h 95763"/>
                <a:gd name="connsiteX10" fmla="*/ 65367 w 94387"/>
                <a:gd name="connsiteY10" fmla="*/ 0 h 95763"/>
                <a:gd name="connsiteX11" fmla="*/ 94387 w 94387"/>
                <a:gd name="connsiteY11" fmla="*/ 0 h 95763"/>
                <a:gd name="connsiteX12" fmla="*/ 94387 w 94387"/>
                <a:gd name="connsiteY12" fmla="*/ 94729 h 95763"/>
                <a:gd name="connsiteX13" fmla="*/ 94369 w 94387"/>
                <a:gd name="connsiteY13" fmla="*/ 94748 h 957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94387" h="95763">
                  <a:moveTo>
                    <a:pt x="94369" y="94748"/>
                  </a:moveTo>
                  <a:lnTo>
                    <a:pt x="65349" y="94748"/>
                  </a:lnTo>
                  <a:lnTo>
                    <a:pt x="65349" y="81839"/>
                  </a:lnTo>
                  <a:cubicBezTo>
                    <a:pt x="59570" y="89986"/>
                    <a:pt x="49398" y="95764"/>
                    <a:pt x="36666" y="95764"/>
                  </a:cubicBezTo>
                  <a:cubicBezTo>
                    <a:pt x="14758" y="95764"/>
                    <a:pt x="0" y="80644"/>
                    <a:pt x="0" y="55352"/>
                  </a:cubicBezTo>
                  <a:lnTo>
                    <a:pt x="0" y="0"/>
                  </a:lnTo>
                  <a:lnTo>
                    <a:pt x="28861" y="0"/>
                  </a:lnTo>
                  <a:lnTo>
                    <a:pt x="28861" y="51448"/>
                  </a:lnTo>
                  <a:cubicBezTo>
                    <a:pt x="28861" y="64357"/>
                    <a:pt x="36170" y="71482"/>
                    <a:pt x="47022" y="71482"/>
                  </a:cubicBezTo>
                  <a:cubicBezTo>
                    <a:pt x="57881" y="71482"/>
                    <a:pt x="65367" y="64357"/>
                    <a:pt x="65367" y="51448"/>
                  </a:cubicBezTo>
                  <a:lnTo>
                    <a:pt x="65367" y="0"/>
                  </a:lnTo>
                  <a:lnTo>
                    <a:pt x="94387" y="0"/>
                  </a:lnTo>
                  <a:lnTo>
                    <a:pt x="94387" y="94729"/>
                  </a:lnTo>
                  <a:lnTo>
                    <a:pt x="94369" y="94748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21" name="Free-form: Shape 18">
              <a:extLst>
                <a:ext uri="{FF2B5EF4-FFF2-40B4-BE49-F238E27FC236}">
                  <a16:creationId xmlns:a16="http://schemas.microsoft.com/office/drawing/2014/main" id="{D3D3B004-B761-102C-9BC0-6B8D46B97727}"/>
                </a:ext>
              </a:extLst>
            </p:cNvPr>
            <p:cNvSpPr/>
            <p:nvPr/>
          </p:nvSpPr>
          <p:spPr>
            <a:xfrm>
              <a:off x="11408987" y="547714"/>
              <a:ext cx="85326" cy="122750"/>
            </a:xfrm>
            <a:custGeom>
              <a:avLst/>
              <a:gdLst>
                <a:gd name="connsiteX0" fmla="*/ 337 w 85326"/>
                <a:gd name="connsiteY0" fmla="*/ 101777 h 122750"/>
                <a:gd name="connsiteX1" fmla="*/ 31490 w 85326"/>
                <a:gd name="connsiteY1" fmla="*/ 71462 h 122750"/>
                <a:gd name="connsiteX2" fmla="*/ 53835 w 85326"/>
                <a:gd name="connsiteY2" fmla="*/ 37084 h 122750"/>
                <a:gd name="connsiteX3" fmla="*/ 41307 w 85326"/>
                <a:gd name="connsiteY3" fmla="*/ 24377 h 122750"/>
                <a:gd name="connsiteX4" fmla="*/ 27940 w 85326"/>
                <a:gd name="connsiteY4" fmla="*/ 42507 h 122750"/>
                <a:gd name="connsiteX5" fmla="*/ 0 w 85326"/>
                <a:gd name="connsiteY5" fmla="*/ 42507 h 122750"/>
                <a:gd name="connsiteX6" fmla="*/ 42660 w 85326"/>
                <a:gd name="connsiteY6" fmla="*/ 0 h 122750"/>
                <a:gd name="connsiteX7" fmla="*/ 83294 w 85326"/>
                <a:gd name="connsiteY7" fmla="*/ 35730 h 122750"/>
                <a:gd name="connsiteX8" fmla="*/ 56884 w 85326"/>
                <a:gd name="connsiteY8" fmla="*/ 81781 h 122750"/>
                <a:gd name="connsiteX9" fmla="*/ 39275 w 85326"/>
                <a:gd name="connsiteY9" fmla="*/ 99205 h 122750"/>
                <a:gd name="connsiteX10" fmla="*/ 85326 w 85326"/>
                <a:gd name="connsiteY10" fmla="*/ 99205 h 122750"/>
                <a:gd name="connsiteX11" fmla="*/ 85326 w 85326"/>
                <a:gd name="connsiteY11" fmla="*/ 122751 h 122750"/>
                <a:gd name="connsiteX12" fmla="*/ 337 w 85326"/>
                <a:gd name="connsiteY12" fmla="*/ 122751 h 122750"/>
                <a:gd name="connsiteX13" fmla="*/ 337 w 85326"/>
                <a:gd name="connsiteY13" fmla="*/ 101758 h 122750"/>
                <a:gd name="connsiteX14" fmla="*/ 337 w 85326"/>
                <a:gd name="connsiteY14" fmla="*/ 101777 h 122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85326" h="122750">
                  <a:moveTo>
                    <a:pt x="337" y="101777"/>
                  </a:moveTo>
                  <a:lnTo>
                    <a:pt x="31490" y="71462"/>
                  </a:lnTo>
                  <a:cubicBezTo>
                    <a:pt x="48235" y="55028"/>
                    <a:pt x="53835" y="46906"/>
                    <a:pt x="53835" y="37084"/>
                  </a:cubicBezTo>
                  <a:cubicBezTo>
                    <a:pt x="53835" y="29299"/>
                    <a:pt x="49931" y="24377"/>
                    <a:pt x="41307" y="24377"/>
                  </a:cubicBezTo>
                  <a:cubicBezTo>
                    <a:pt x="33180" y="24377"/>
                    <a:pt x="28283" y="30809"/>
                    <a:pt x="27940" y="42507"/>
                  </a:cubicBezTo>
                  <a:lnTo>
                    <a:pt x="0" y="42507"/>
                  </a:lnTo>
                  <a:cubicBezTo>
                    <a:pt x="515" y="12865"/>
                    <a:pt x="19818" y="0"/>
                    <a:pt x="42660" y="0"/>
                  </a:cubicBezTo>
                  <a:cubicBezTo>
                    <a:pt x="70766" y="0"/>
                    <a:pt x="83294" y="16434"/>
                    <a:pt x="83294" y="35730"/>
                  </a:cubicBezTo>
                  <a:cubicBezTo>
                    <a:pt x="83294" y="50971"/>
                    <a:pt x="76860" y="62318"/>
                    <a:pt x="56884" y="81781"/>
                  </a:cubicBezTo>
                  <a:lnTo>
                    <a:pt x="39275" y="99205"/>
                  </a:lnTo>
                  <a:lnTo>
                    <a:pt x="85326" y="99205"/>
                  </a:lnTo>
                  <a:lnTo>
                    <a:pt x="85326" y="122751"/>
                  </a:lnTo>
                  <a:lnTo>
                    <a:pt x="337" y="122751"/>
                  </a:lnTo>
                  <a:lnTo>
                    <a:pt x="337" y="101758"/>
                  </a:lnTo>
                  <a:lnTo>
                    <a:pt x="337" y="101777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22" name="Free-form: Shape 19">
              <a:extLst>
                <a:ext uri="{FF2B5EF4-FFF2-40B4-BE49-F238E27FC236}">
                  <a16:creationId xmlns:a16="http://schemas.microsoft.com/office/drawing/2014/main" id="{E26D72EB-4D4C-7792-C6AD-830B738EB6D7}"/>
                </a:ext>
              </a:extLst>
            </p:cNvPr>
            <p:cNvSpPr/>
            <p:nvPr/>
          </p:nvSpPr>
          <p:spPr>
            <a:xfrm>
              <a:off x="11510226" y="547018"/>
              <a:ext cx="95162" cy="124363"/>
            </a:xfrm>
            <a:custGeom>
              <a:avLst/>
              <a:gdLst>
                <a:gd name="connsiteX0" fmla="*/ 47581 w 95162"/>
                <a:gd name="connsiteY0" fmla="*/ 0 h 124363"/>
                <a:gd name="connsiteX1" fmla="*/ 95163 w 95162"/>
                <a:gd name="connsiteY1" fmla="*/ 62019 h 124363"/>
                <a:gd name="connsiteX2" fmla="*/ 47581 w 95162"/>
                <a:gd name="connsiteY2" fmla="*/ 124364 h 124363"/>
                <a:gd name="connsiteX3" fmla="*/ 0 w 95162"/>
                <a:gd name="connsiteY3" fmla="*/ 62019 h 124363"/>
                <a:gd name="connsiteX4" fmla="*/ 47581 w 95162"/>
                <a:gd name="connsiteY4" fmla="*/ 0 h 124363"/>
                <a:gd name="connsiteX5" fmla="*/ 47581 w 95162"/>
                <a:gd name="connsiteY5" fmla="*/ 26809 h 124363"/>
                <a:gd name="connsiteX6" fmla="*/ 28442 w 95162"/>
                <a:gd name="connsiteY6" fmla="*/ 62001 h 124363"/>
                <a:gd name="connsiteX7" fmla="*/ 47581 w 95162"/>
                <a:gd name="connsiteY7" fmla="*/ 97535 h 124363"/>
                <a:gd name="connsiteX8" fmla="*/ 66721 w 95162"/>
                <a:gd name="connsiteY8" fmla="*/ 62001 h 124363"/>
                <a:gd name="connsiteX9" fmla="*/ 47581 w 95162"/>
                <a:gd name="connsiteY9" fmla="*/ 26809 h 124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95162" h="124363">
                  <a:moveTo>
                    <a:pt x="47581" y="0"/>
                  </a:moveTo>
                  <a:cubicBezTo>
                    <a:pt x="82798" y="0"/>
                    <a:pt x="95163" y="26149"/>
                    <a:pt x="95163" y="62019"/>
                  </a:cubicBezTo>
                  <a:cubicBezTo>
                    <a:pt x="95163" y="97891"/>
                    <a:pt x="82798" y="124364"/>
                    <a:pt x="47581" y="124364"/>
                  </a:cubicBezTo>
                  <a:cubicBezTo>
                    <a:pt x="12372" y="124364"/>
                    <a:pt x="0" y="98215"/>
                    <a:pt x="0" y="62019"/>
                  </a:cubicBezTo>
                  <a:cubicBezTo>
                    <a:pt x="0" y="25832"/>
                    <a:pt x="12364" y="0"/>
                    <a:pt x="47581" y="0"/>
                  </a:cubicBezTo>
                  <a:close/>
                  <a:moveTo>
                    <a:pt x="47581" y="26809"/>
                  </a:moveTo>
                  <a:cubicBezTo>
                    <a:pt x="30494" y="26809"/>
                    <a:pt x="28442" y="43243"/>
                    <a:pt x="28442" y="62001"/>
                  </a:cubicBezTo>
                  <a:cubicBezTo>
                    <a:pt x="28442" y="80764"/>
                    <a:pt x="30474" y="97535"/>
                    <a:pt x="47581" y="97535"/>
                  </a:cubicBezTo>
                  <a:cubicBezTo>
                    <a:pt x="64689" y="97535"/>
                    <a:pt x="66721" y="81445"/>
                    <a:pt x="66721" y="62001"/>
                  </a:cubicBezTo>
                  <a:cubicBezTo>
                    <a:pt x="66721" y="42563"/>
                    <a:pt x="64689" y="26809"/>
                    <a:pt x="47581" y="26809"/>
                  </a:cubicBez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23" name="Free-form: Shape 20">
              <a:extLst>
                <a:ext uri="{FF2B5EF4-FFF2-40B4-BE49-F238E27FC236}">
                  <a16:creationId xmlns:a16="http://schemas.microsoft.com/office/drawing/2014/main" id="{E3745A46-737C-2553-EDEF-D44E4F4FC7A2}"/>
                </a:ext>
              </a:extLst>
            </p:cNvPr>
            <p:cNvSpPr/>
            <p:nvPr/>
          </p:nvSpPr>
          <p:spPr>
            <a:xfrm>
              <a:off x="11621287" y="547714"/>
              <a:ext cx="85326" cy="122750"/>
            </a:xfrm>
            <a:custGeom>
              <a:avLst/>
              <a:gdLst>
                <a:gd name="connsiteX0" fmla="*/ 337 w 85326"/>
                <a:gd name="connsiteY0" fmla="*/ 101777 h 122750"/>
                <a:gd name="connsiteX1" fmla="*/ 31489 w 85326"/>
                <a:gd name="connsiteY1" fmla="*/ 71462 h 122750"/>
                <a:gd name="connsiteX2" fmla="*/ 53834 w 85326"/>
                <a:gd name="connsiteY2" fmla="*/ 37084 h 122750"/>
                <a:gd name="connsiteX3" fmla="*/ 41307 w 85326"/>
                <a:gd name="connsiteY3" fmla="*/ 24377 h 122750"/>
                <a:gd name="connsiteX4" fmla="*/ 27940 w 85326"/>
                <a:gd name="connsiteY4" fmla="*/ 42507 h 122750"/>
                <a:gd name="connsiteX5" fmla="*/ 0 w 85326"/>
                <a:gd name="connsiteY5" fmla="*/ 42507 h 122750"/>
                <a:gd name="connsiteX6" fmla="*/ 42658 w 85326"/>
                <a:gd name="connsiteY6" fmla="*/ 0 h 122750"/>
                <a:gd name="connsiteX7" fmla="*/ 83293 w 85326"/>
                <a:gd name="connsiteY7" fmla="*/ 35730 h 122750"/>
                <a:gd name="connsiteX8" fmla="*/ 56884 w 85326"/>
                <a:gd name="connsiteY8" fmla="*/ 81781 h 122750"/>
                <a:gd name="connsiteX9" fmla="*/ 39274 w 85326"/>
                <a:gd name="connsiteY9" fmla="*/ 99205 h 122750"/>
                <a:gd name="connsiteX10" fmla="*/ 85326 w 85326"/>
                <a:gd name="connsiteY10" fmla="*/ 99205 h 122750"/>
                <a:gd name="connsiteX11" fmla="*/ 85326 w 85326"/>
                <a:gd name="connsiteY11" fmla="*/ 122751 h 122750"/>
                <a:gd name="connsiteX12" fmla="*/ 337 w 85326"/>
                <a:gd name="connsiteY12" fmla="*/ 122751 h 122750"/>
                <a:gd name="connsiteX13" fmla="*/ 337 w 85326"/>
                <a:gd name="connsiteY13" fmla="*/ 101758 h 122750"/>
                <a:gd name="connsiteX14" fmla="*/ 337 w 85326"/>
                <a:gd name="connsiteY14" fmla="*/ 101777 h 122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85326" h="122750">
                  <a:moveTo>
                    <a:pt x="337" y="101777"/>
                  </a:moveTo>
                  <a:lnTo>
                    <a:pt x="31489" y="71462"/>
                  </a:lnTo>
                  <a:cubicBezTo>
                    <a:pt x="48260" y="55028"/>
                    <a:pt x="53834" y="46906"/>
                    <a:pt x="53834" y="37084"/>
                  </a:cubicBezTo>
                  <a:cubicBezTo>
                    <a:pt x="53834" y="29299"/>
                    <a:pt x="49931" y="24377"/>
                    <a:pt x="41307" y="24377"/>
                  </a:cubicBezTo>
                  <a:cubicBezTo>
                    <a:pt x="33178" y="24377"/>
                    <a:pt x="28283" y="30809"/>
                    <a:pt x="27940" y="42507"/>
                  </a:cubicBezTo>
                  <a:lnTo>
                    <a:pt x="0" y="42507"/>
                  </a:lnTo>
                  <a:cubicBezTo>
                    <a:pt x="495" y="12865"/>
                    <a:pt x="19818" y="0"/>
                    <a:pt x="42658" y="0"/>
                  </a:cubicBezTo>
                  <a:cubicBezTo>
                    <a:pt x="70764" y="0"/>
                    <a:pt x="83293" y="16434"/>
                    <a:pt x="83293" y="35730"/>
                  </a:cubicBezTo>
                  <a:cubicBezTo>
                    <a:pt x="83293" y="50971"/>
                    <a:pt x="76860" y="62318"/>
                    <a:pt x="56884" y="81781"/>
                  </a:cubicBezTo>
                  <a:lnTo>
                    <a:pt x="39274" y="99205"/>
                  </a:lnTo>
                  <a:lnTo>
                    <a:pt x="85326" y="99205"/>
                  </a:lnTo>
                  <a:lnTo>
                    <a:pt x="85326" y="122751"/>
                  </a:lnTo>
                  <a:lnTo>
                    <a:pt x="337" y="122751"/>
                  </a:lnTo>
                  <a:lnTo>
                    <a:pt x="337" y="101758"/>
                  </a:lnTo>
                  <a:lnTo>
                    <a:pt x="337" y="101777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24" name="Free-form: Shape 21">
              <a:extLst>
                <a:ext uri="{FF2B5EF4-FFF2-40B4-BE49-F238E27FC236}">
                  <a16:creationId xmlns:a16="http://schemas.microsoft.com/office/drawing/2014/main" id="{29E553A2-6D88-B837-B348-494AA5C260E2}"/>
                </a:ext>
              </a:extLst>
            </p:cNvPr>
            <p:cNvSpPr/>
            <p:nvPr/>
          </p:nvSpPr>
          <p:spPr>
            <a:xfrm>
              <a:off x="11722346" y="548071"/>
              <a:ext cx="87712" cy="123767"/>
            </a:xfrm>
            <a:custGeom>
              <a:avLst/>
              <a:gdLst>
                <a:gd name="connsiteX0" fmla="*/ 44196 w 87712"/>
                <a:gd name="connsiteY0" fmla="*/ 123768 h 123767"/>
                <a:gd name="connsiteX1" fmla="*/ 0 w 87712"/>
                <a:gd name="connsiteY1" fmla="*/ 81446 h 123767"/>
                <a:gd name="connsiteX2" fmla="*/ 13724 w 87712"/>
                <a:gd name="connsiteY2" fmla="*/ 42844 h 123767"/>
                <a:gd name="connsiteX3" fmla="*/ 42686 w 87712"/>
                <a:gd name="connsiteY3" fmla="*/ 0 h 123767"/>
                <a:gd name="connsiteX4" fmla="*/ 74353 w 87712"/>
                <a:gd name="connsiteY4" fmla="*/ 0 h 123767"/>
                <a:gd name="connsiteX5" fmla="*/ 43022 w 87712"/>
                <a:gd name="connsiteY5" fmla="*/ 44356 h 123767"/>
                <a:gd name="connsiteX6" fmla="*/ 51149 w 87712"/>
                <a:gd name="connsiteY6" fmla="*/ 43524 h 123767"/>
                <a:gd name="connsiteX7" fmla="*/ 87712 w 87712"/>
                <a:gd name="connsiteY7" fmla="*/ 82118 h 123767"/>
                <a:gd name="connsiteX8" fmla="*/ 44196 w 87712"/>
                <a:gd name="connsiteY8" fmla="*/ 123768 h 123767"/>
                <a:gd name="connsiteX9" fmla="*/ 27090 w 87712"/>
                <a:gd name="connsiteY9" fmla="*/ 82278 h 123767"/>
                <a:gd name="connsiteX10" fmla="*/ 44196 w 87712"/>
                <a:gd name="connsiteY10" fmla="*/ 99549 h 123767"/>
                <a:gd name="connsiteX11" fmla="*/ 60967 w 87712"/>
                <a:gd name="connsiteY11" fmla="*/ 82278 h 123767"/>
                <a:gd name="connsiteX12" fmla="*/ 44196 w 87712"/>
                <a:gd name="connsiteY12" fmla="*/ 65171 h 123767"/>
                <a:gd name="connsiteX13" fmla="*/ 27090 w 87712"/>
                <a:gd name="connsiteY13" fmla="*/ 82278 h 1237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87712" h="123767">
                  <a:moveTo>
                    <a:pt x="44196" y="123768"/>
                  </a:moveTo>
                  <a:cubicBezTo>
                    <a:pt x="17947" y="123768"/>
                    <a:pt x="0" y="106337"/>
                    <a:pt x="0" y="81446"/>
                  </a:cubicBezTo>
                  <a:cubicBezTo>
                    <a:pt x="0" y="69412"/>
                    <a:pt x="3907" y="57227"/>
                    <a:pt x="13724" y="42844"/>
                  </a:cubicBezTo>
                  <a:lnTo>
                    <a:pt x="42686" y="0"/>
                  </a:lnTo>
                  <a:lnTo>
                    <a:pt x="74353" y="0"/>
                  </a:lnTo>
                  <a:lnTo>
                    <a:pt x="43022" y="44356"/>
                  </a:lnTo>
                  <a:cubicBezTo>
                    <a:pt x="45728" y="43861"/>
                    <a:pt x="48439" y="43524"/>
                    <a:pt x="51149" y="43524"/>
                  </a:cubicBezTo>
                  <a:cubicBezTo>
                    <a:pt x="72143" y="43524"/>
                    <a:pt x="87712" y="57740"/>
                    <a:pt x="87712" y="82118"/>
                  </a:cubicBezTo>
                  <a:cubicBezTo>
                    <a:pt x="87712" y="106502"/>
                    <a:pt x="68910" y="123768"/>
                    <a:pt x="44196" y="123768"/>
                  </a:cubicBezTo>
                  <a:close/>
                  <a:moveTo>
                    <a:pt x="27090" y="82278"/>
                  </a:moveTo>
                  <a:cubicBezTo>
                    <a:pt x="27090" y="92774"/>
                    <a:pt x="33681" y="99549"/>
                    <a:pt x="44196" y="99549"/>
                  </a:cubicBezTo>
                  <a:cubicBezTo>
                    <a:pt x="54712" y="99549"/>
                    <a:pt x="60967" y="92774"/>
                    <a:pt x="60967" y="82278"/>
                  </a:cubicBezTo>
                  <a:cubicBezTo>
                    <a:pt x="60967" y="71780"/>
                    <a:pt x="54535" y="65171"/>
                    <a:pt x="44196" y="65171"/>
                  </a:cubicBezTo>
                  <a:cubicBezTo>
                    <a:pt x="33858" y="65171"/>
                    <a:pt x="27090" y="71946"/>
                    <a:pt x="27090" y="82278"/>
                  </a:cubicBez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25" name="Free-form: Shape 22">
              <a:extLst>
                <a:ext uri="{FF2B5EF4-FFF2-40B4-BE49-F238E27FC236}">
                  <a16:creationId xmlns:a16="http://schemas.microsoft.com/office/drawing/2014/main" id="{698D808A-9415-3B10-5018-BE4F9D607455}"/>
                </a:ext>
              </a:extLst>
            </p:cNvPr>
            <p:cNvSpPr/>
            <p:nvPr/>
          </p:nvSpPr>
          <p:spPr>
            <a:xfrm>
              <a:off x="10833011" y="332467"/>
              <a:ext cx="107651" cy="108190"/>
            </a:xfrm>
            <a:custGeom>
              <a:avLst/>
              <a:gdLst>
                <a:gd name="connsiteX0" fmla="*/ 85884 w 107651"/>
                <a:gd name="connsiteY0" fmla="*/ 108171 h 108190"/>
                <a:gd name="connsiteX1" fmla="*/ 0 w 107651"/>
                <a:gd name="connsiteY1" fmla="*/ 21690 h 108190"/>
                <a:gd name="connsiteX2" fmla="*/ 21850 w 107651"/>
                <a:gd name="connsiteY2" fmla="*/ 0 h 108190"/>
                <a:gd name="connsiteX3" fmla="*/ 107651 w 107651"/>
                <a:gd name="connsiteY3" fmla="*/ 86423 h 108190"/>
                <a:gd name="connsiteX4" fmla="*/ 85884 w 107651"/>
                <a:gd name="connsiteY4" fmla="*/ 108191 h 108190"/>
                <a:gd name="connsiteX5" fmla="*/ 85884 w 107651"/>
                <a:gd name="connsiteY5" fmla="*/ 108171 h 1081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7651" h="108190">
                  <a:moveTo>
                    <a:pt x="85884" y="108171"/>
                  </a:moveTo>
                  <a:lnTo>
                    <a:pt x="0" y="21690"/>
                  </a:lnTo>
                  <a:lnTo>
                    <a:pt x="21850" y="0"/>
                  </a:lnTo>
                  <a:lnTo>
                    <a:pt x="107651" y="86423"/>
                  </a:lnTo>
                  <a:cubicBezTo>
                    <a:pt x="99670" y="92754"/>
                    <a:pt x="92335" y="100044"/>
                    <a:pt x="85884" y="108191"/>
                  </a:cubicBezTo>
                  <a:lnTo>
                    <a:pt x="85884" y="108171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26" name="Free-form: Shape 23">
              <a:extLst>
                <a:ext uri="{FF2B5EF4-FFF2-40B4-BE49-F238E27FC236}">
                  <a16:creationId xmlns:a16="http://schemas.microsoft.com/office/drawing/2014/main" id="{EF1B4DF0-5A73-F079-7227-7F5CEEC5EB80}"/>
                </a:ext>
              </a:extLst>
            </p:cNvPr>
            <p:cNvSpPr/>
            <p:nvPr/>
          </p:nvSpPr>
          <p:spPr>
            <a:xfrm>
              <a:off x="10913136" y="282097"/>
              <a:ext cx="74651" cy="124263"/>
            </a:xfrm>
            <a:custGeom>
              <a:avLst/>
              <a:gdLst>
                <a:gd name="connsiteX0" fmla="*/ 46172 w 74651"/>
                <a:gd name="connsiteY0" fmla="*/ 124263 h 124263"/>
                <a:gd name="connsiteX1" fmla="*/ 0 w 74651"/>
                <a:gd name="connsiteY1" fmla="*/ 11689 h 124263"/>
                <a:gd name="connsiteX2" fmla="*/ 28506 w 74651"/>
                <a:gd name="connsiteY2" fmla="*/ 0 h 124263"/>
                <a:gd name="connsiteX3" fmla="*/ 74652 w 74651"/>
                <a:gd name="connsiteY3" fmla="*/ 112534 h 124263"/>
                <a:gd name="connsiteX4" fmla="*/ 46172 w 74651"/>
                <a:gd name="connsiteY4" fmla="*/ 124243 h 124263"/>
                <a:gd name="connsiteX5" fmla="*/ 46172 w 74651"/>
                <a:gd name="connsiteY5" fmla="*/ 124263 h 124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4651" h="124263">
                  <a:moveTo>
                    <a:pt x="46172" y="124263"/>
                  </a:moveTo>
                  <a:lnTo>
                    <a:pt x="0" y="11689"/>
                  </a:lnTo>
                  <a:lnTo>
                    <a:pt x="28506" y="0"/>
                  </a:lnTo>
                  <a:lnTo>
                    <a:pt x="74652" y="112534"/>
                  </a:lnTo>
                  <a:cubicBezTo>
                    <a:pt x="64752" y="115360"/>
                    <a:pt x="55176" y="119266"/>
                    <a:pt x="46172" y="124243"/>
                  </a:cubicBezTo>
                  <a:lnTo>
                    <a:pt x="46172" y="124263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27" name="Free-form: Shape 24">
              <a:extLst>
                <a:ext uri="{FF2B5EF4-FFF2-40B4-BE49-F238E27FC236}">
                  <a16:creationId xmlns:a16="http://schemas.microsoft.com/office/drawing/2014/main" id="{52D6923C-1CE5-8E9A-96A2-A680FBA5C2D1}"/>
                </a:ext>
              </a:extLst>
            </p:cNvPr>
            <p:cNvSpPr/>
            <p:nvPr/>
          </p:nvSpPr>
          <p:spPr>
            <a:xfrm>
              <a:off x="11009858" y="268691"/>
              <a:ext cx="31210" cy="121575"/>
            </a:xfrm>
            <a:custGeom>
              <a:avLst/>
              <a:gdLst>
                <a:gd name="connsiteX0" fmla="*/ 0 w 31210"/>
                <a:gd name="connsiteY0" fmla="*/ 121576 h 121575"/>
                <a:gd name="connsiteX1" fmla="*/ 420 w 31210"/>
                <a:gd name="connsiteY1" fmla="*/ 0 h 121575"/>
                <a:gd name="connsiteX2" fmla="*/ 31210 w 31210"/>
                <a:gd name="connsiteY2" fmla="*/ 101 h 121575"/>
                <a:gd name="connsiteX3" fmla="*/ 30791 w 31210"/>
                <a:gd name="connsiteY3" fmla="*/ 121475 h 121575"/>
                <a:gd name="connsiteX4" fmla="*/ 0 w 31210"/>
                <a:gd name="connsiteY4" fmla="*/ 121558 h 121575"/>
                <a:gd name="connsiteX5" fmla="*/ 0 w 31210"/>
                <a:gd name="connsiteY5" fmla="*/ 121576 h 121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1210" h="121575">
                  <a:moveTo>
                    <a:pt x="0" y="121576"/>
                  </a:moveTo>
                  <a:lnTo>
                    <a:pt x="420" y="0"/>
                  </a:lnTo>
                  <a:lnTo>
                    <a:pt x="31210" y="101"/>
                  </a:lnTo>
                  <a:lnTo>
                    <a:pt x="30791" y="121475"/>
                  </a:lnTo>
                  <a:cubicBezTo>
                    <a:pt x="20454" y="120262"/>
                    <a:pt x="10142" y="120402"/>
                    <a:pt x="0" y="121558"/>
                  </a:cubicBezTo>
                  <a:lnTo>
                    <a:pt x="0" y="121576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28" name="Free-form: Shape 25">
              <a:extLst>
                <a:ext uri="{FF2B5EF4-FFF2-40B4-BE49-F238E27FC236}">
                  <a16:creationId xmlns:a16="http://schemas.microsoft.com/office/drawing/2014/main" id="{925E7C3F-3CB0-BBAE-4FDA-C6923FDFFA26}"/>
                </a:ext>
              </a:extLst>
            </p:cNvPr>
            <p:cNvSpPr/>
            <p:nvPr/>
          </p:nvSpPr>
          <p:spPr>
            <a:xfrm>
              <a:off x="11062758" y="282695"/>
              <a:ext cx="75285" cy="123944"/>
            </a:xfrm>
            <a:custGeom>
              <a:avLst/>
              <a:gdLst>
                <a:gd name="connsiteX0" fmla="*/ 14580 w 75285"/>
                <a:gd name="connsiteY0" fmla="*/ 117113 h 123944"/>
                <a:gd name="connsiteX1" fmla="*/ 0 w 75285"/>
                <a:gd name="connsiteY1" fmla="*/ 112052 h 123944"/>
                <a:gd name="connsiteX2" fmla="*/ 46864 w 75285"/>
                <a:gd name="connsiteY2" fmla="*/ 0 h 123944"/>
                <a:gd name="connsiteX3" fmla="*/ 75285 w 75285"/>
                <a:gd name="connsiteY3" fmla="*/ 11887 h 123944"/>
                <a:gd name="connsiteX4" fmla="*/ 28423 w 75285"/>
                <a:gd name="connsiteY4" fmla="*/ 123944 h 123944"/>
                <a:gd name="connsiteX5" fmla="*/ 14580 w 75285"/>
                <a:gd name="connsiteY5" fmla="*/ 117113 h 1239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5285" h="123944">
                  <a:moveTo>
                    <a:pt x="14580" y="117113"/>
                  </a:moveTo>
                  <a:cubicBezTo>
                    <a:pt x="9760" y="115099"/>
                    <a:pt x="4904" y="113486"/>
                    <a:pt x="0" y="112052"/>
                  </a:cubicBezTo>
                  <a:lnTo>
                    <a:pt x="46864" y="0"/>
                  </a:lnTo>
                  <a:lnTo>
                    <a:pt x="75285" y="11887"/>
                  </a:lnTo>
                  <a:lnTo>
                    <a:pt x="28423" y="123944"/>
                  </a:lnTo>
                  <a:cubicBezTo>
                    <a:pt x="23978" y="121457"/>
                    <a:pt x="19399" y="119126"/>
                    <a:pt x="14580" y="117113"/>
                  </a:cubicBez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29" name="Free-form: Shape 26">
              <a:extLst>
                <a:ext uri="{FF2B5EF4-FFF2-40B4-BE49-F238E27FC236}">
                  <a16:creationId xmlns:a16="http://schemas.microsoft.com/office/drawing/2014/main" id="{578FDA91-54DD-CCCE-79C2-EDC46327B900}"/>
                </a:ext>
              </a:extLst>
            </p:cNvPr>
            <p:cNvSpPr/>
            <p:nvPr/>
          </p:nvSpPr>
          <p:spPr>
            <a:xfrm>
              <a:off x="11109944" y="333639"/>
              <a:ext cx="107829" cy="107519"/>
            </a:xfrm>
            <a:custGeom>
              <a:avLst/>
              <a:gdLst>
                <a:gd name="connsiteX0" fmla="*/ 0 w 107829"/>
                <a:gd name="connsiteY0" fmla="*/ 85529 h 107519"/>
                <a:gd name="connsiteX1" fmla="*/ 86125 w 107829"/>
                <a:gd name="connsiteY1" fmla="*/ 0 h 107519"/>
                <a:gd name="connsiteX2" fmla="*/ 107830 w 107829"/>
                <a:gd name="connsiteY2" fmla="*/ 21852 h 107519"/>
                <a:gd name="connsiteX3" fmla="*/ 21570 w 107829"/>
                <a:gd name="connsiteY3" fmla="*/ 107519 h 107519"/>
                <a:gd name="connsiteX4" fmla="*/ 0 w 107829"/>
                <a:gd name="connsiteY4" fmla="*/ 85529 h 1075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7829" h="107519">
                  <a:moveTo>
                    <a:pt x="0" y="85529"/>
                  </a:moveTo>
                  <a:lnTo>
                    <a:pt x="86125" y="0"/>
                  </a:lnTo>
                  <a:lnTo>
                    <a:pt x="107830" y="21852"/>
                  </a:lnTo>
                  <a:lnTo>
                    <a:pt x="21570" y="107519"/>
                  </a:lnTo>
                  <a:cubicBezTo>
                    <a:pt x="15277" y="99493"/>
                    <a:pt x="8127" y="92045"/>
                    <a:pt x="0" y="85529"/>
                  </a:cubicBez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30" name="Free-form: Shape 27">
              <a:extLst>
                <a:ext uri="{FF2B5EF4-FFF2-40B4-BE49-F238E27FC236}">
                  <a16:creationId xmlns:a16="http://schemas.microsoft.com/office/drawing/2014/main" id="{CB06A0F7-EFBF-FDB2-BA8B-AEDDAB66CB64}"/>
                </a:ext>
              </a:extLst>
            </p:cNvPr>
            <p:cNvSpPr/>
            <p:nvPr/>
          </p:nvSpPr>
          <p:spPr>
            <a:xfrm>
              <a:off x="11143883" y="413787"/>
              <a:ext cx="124225" cy="74674"/>
            </a:xfrm>
            <a:custGeom>
              <a:avLst/>
              <a:gdLst>
                <a:gd name="connsiteX0" fmla="*/ 0 w 124225"/>
                <a:gd name="connsiteY0" fmla="*/ 46152 h 74674"/>
                <a:gd name="connsiteX1" fmla="*/ 112535 w 124225"/>
                <a:gd name="connsiteY1" fmla="*/ 0 h 74674"/>
                <a:gd name="connsiteX2" fmla="*/ 124226 w 124225"/>
                <a:gd name="connsiteY2" fmla="*/ 28505 h 74674"/>
                <a:gd name="connsiteX3" fmla="*/ 11652 w 124225"/>
                <a:gd name="connsiteY3" fmla="*/ 74675 h 74674"/>
                <a:gd name="connsiteX4" fmla="*/ 0 w 124225"/>
                <a:gd name="connsiteY4" fmla="*/ 46170 h 74674"/>
                <a:gd name="connsiteX5" fmla="*/ 0 w 124225"/>
                <a:gd name="connsiteY5" fmla="*/ 46152 h 74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4225" h="74674">
                  <a:moveTo>
                    <a:pt x="0" y="46152"/>
                  </a:moveTo>
                  <a:lnTo>
                    <a:pt x="112535" y="0"/>
                  </a:lnTo>
                  <a:lnTo>
                    <a:pt x="124226" y="28505"/>
                  </a:lnTo>
                  <a:lnTo>
                    <a:pt x="11652" y="74675"/>
                  </a:lnTo>
                  <a:cubicBezTo>
                    <a:pt x="8865" y="64757"/>
                    <a:pt x="4921" y="55193"/>
                    <a:pt x="0" y="46170"/>
                  </a:cubicBezTo>
                  <a:lnTo>
                    <a:pt x="0" y="46152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31" name="Free-form: Shape 28">
              <a:extLst>
                <a:ext uri="{FF2B5EF4-FFF2-40B4-BE49-F238E27FC236}">
                  <a16:creationId xmlns:a16="http://schemas.microsoft.com/office/drawing/2014/main" id="{140A26C4-810E-95E5-C189-94A908973965}"/>
                </a:ext>
              </a:extLst>
            </p:cNvPr>
            <p:cNvSpPr/>
            <p:nvPr/>
          </p:nvSpPr>
          <p:spPr>
            <a:xfrm>
              <a:off x="11159541" y="510926"/>
              <a:ext cx="121990" cy="30790"/>
            </a:xfrm>
            <a:custGeom>
              <a:avLst/>
              <a:gdLst>
                <a:gd name="connsiteX0" fmla="*/ 121971 w 121990"/>
                <a:gd name="connsiteY0" fmla="*/ 0 h 30790"/>
                <a:gd name="connsiteX1" fmla="*/ 121870 w 121990"/>
                <a:gd name="connsiteY1" fmla="*/ 30791 h 30790"/>
                <a:gd name="connsiteX2" fmla="*/ 0 w 121990"/>
                <a:gd name="connsiteY2" fmla="*/ 30791 h 30790"/>
                <a:gd name="connsiteX3" fmla="*/ 217 w 121990"/>
                <a:gd name="connsiteY3" fmla="*/ 0 h 30790"/>
                <a:gd name="connsiteX4" fmla="*/ 121991 w 121990"/>
                <a:gd name="connsiteY4" fmla="*/ 0 h 30790"/>
                <a:gd name="connsiteX5" fmla="*/ 121971 w 121990"/>
                <a:gd name="connsiteY5" fmla="*/ 0 h 307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1990" h="30790">
                  <a:moveTo>
                    <a:pt x="121971" y="0"/>
                  </a:moveTo>
                  <a:lnTo>
                    <a:pt x="121870" y="30791"/>
                  </a:lnTo>
                  <a:lnTo>
                    <a:pt x="0" y="30791"/>
                  </a:lnTo>
                  <a:cubicBezTo>
                    <a:pt x="1252" y="20453"/>
                    <a:pt x="1289" y="10161"/>
                    <a:pt x="217" y="0"/>
                  </a:cubicBezTo>
                  <a:lnTo>
                    <a:pt x="121991" y="0"/>
                  </a:lnTo>
                  <a:lnTo>
                    <a:pt x="121971" y="0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32" name="Free-form: Shape 29">
              <a:extLst>
                <a:ext uri="{FF2B5EF4-FFF2-40B4-BE49-F238E27FC236}">
                  <a16:creationId xmlns:a16="http://schemas.microsoft.com/office/drawing/2014/main" id="{A4D14EBE-A416-BBA4-F2E1-B31AFB45E843}"/>
                </a:ext>
              </a:extLst>
            </p:cNvPr>
            <p:cNvSpPr/>
            <p:nvPr/>
          </p:nvSpPr>
          <p:spPr>
            <a:xfrm>
              <a:off x="10771643" y="412176"/>
              <a:ext cx="495867" cy="366402"/>
            </a:xfrm>
            <a:custGeom>
              <a:avLst/>
              <a:gdLst>
                <a:gd name="connsiteX0" fmla="*/ 10420 w 495867"/>
                <a:gd name="connsiteY0" fmla="*/ 28404 h 366402"/>
                <a:gd name="connsiteX1" fmla="*/ 50272 w 495867"/>
                <a:gd name="connsiteY1" fmla="*/ 45074 h 366402"/>
                <a:gd name="connsiteX2" fmla="*/ 323 w 495867"/>
                <a:gd name="connsiteY2" fmla="*/ 65545 h 366402"/>
                <a:gd name="connsiteX3" fmla="*/ 12007 w 495867"/>
                <a:gd name="connsiteY3" fmla="*/ 94050 h 366402"/>
                <a:gd name="connsiteX4" fmla="*/ 90450 w 495867"/>
                <a:gd name="connsiteY4" fmla="*/ 61882 h 366402"/>
                <a:gd name="connsiteX5" fmla="*/ 131553 w 495867"/>
                <a:gd name="connsiteY5" fmla="*/ 79070 h 366402"/>
                <a:gd name="connsiteX6" fmla="*/ 81603 w 495867"/>
                <a:gd name="connsiteY6" fmla="*/ 99569 h 366402"/>
                <a:gd name="connsiteX7" fmla="*/ 93294 w 495867"/>
                <a:gd name="connsiteY7" fmla="*/ 128048 h 366402"/>
                <a:gd name="connsiteX8" fmla="*/ 171729 w 495867"/>
                <a:gd name="connsiteY8" fmla="*/ 95879 h 366402"/>
                <a:gd name="connsiteX9" fmla="*/ 212897 w 495867"/>
                <a:gd name="connsiteY9" fmla="*/ 113114 h 366402"/>
                <a:gd name="connsiteX10" fmla="*/ 90086 w 495867"/>
                <a:gd name="connsiteY10" fmla="*/ 163481 h 366402"/>
                <a:gd name="connsiteX11" fmla="*/ 11887 w 495867"/>
                <a:gd name="connsiteY11" fmla="*/ 130759 h 366402"/>
                <a:gd name="connsiteX12" fmla="*/ 0 w 495867"/>
                <a:gd name="connsiteY12" fmla="*/ 159183 h 366402"/>
                <a:gd name="connsiteX13" fmla="*/ 49797 w 495867"/>
                <a:gd name="connsiteY13" fmla="*/ 180011 h 366402"/>
                <a:gd name="connsiteX14" fmla="*/ 9842 w 495867"/>
                <a:gd name="connsiteY14" fmla="*/ 196387 h 366402"/>
                <a:gd name="connsiteX15" fmla="*/ 21514 w 495867"/>
                <a:gd name="connsiteY15" fmla="*/ 224887 h 366402"/>
                <a:gd name="connsiteX16" fmla="*/ 61486 w 495867"/>
                <a:gd name="connsiteY16" fmla="*/ 208496 h 366402"/>
                <a:gd name="connsiteX17" fmla="*/ 40653 w 495867"/>
                <a:gd name="connsiteY17" fmla="*/ 258293 h 366402"/>
                <a:gd name="connsiteX18" fmla="*/ 69075 w 495867"/>
                <a:gd name="connsiteY18" fmla="*/ 270180 h 366402"/>
                <a:gd name="connsiteX19" fmla="*/ 101778 w 495867"/>
                <a:gd name="connsiteY19" fmla="*/ 191961 h 366402"/>
                <a:gd name="connsiteX20" fmla="*/ 143009 w 495867"/>
                <a:gd name="connsiteY20" fmla="*/ 175077 h 366402"/>
                <a:gd name="connsiteX21" fmla="*/ 122173 w 495867"/>
                <a:gd name="connsiteY21" fmla="*/ 224867 h 366402"/>
                <a:gd name="connsiteX22" fmla="*/ 150597 w 495867"/>
                <a:gd name="connsiteY22" fmla="*/ 236741 h 366402"/>
                <a:gd name="connsiteX23" fmla="*/ 183300 w 495867"/>
                <a:gd name="connsiteY23" fmla="*/ 158540 h 366402"/>
                <a:gd name="connsiteX24" fmla="*/ 224594 w 495867"/>
                <a:gd name="connsiteY24" fmla="*/ 141593 h 366402"/>
                <a:gd name="connsiteX25" fmla="*/ 173362 w 495867"/>
                <a:gd name="connsiteY25" fmla="*/ 264065 h 366402"/>
                <a:gd name="connsiteX26" fmla="*/ 94927 w 495867"/>
                <a:gd name="connsiteY26" fmla="*/ 296235 h 366402"/>
                <a:gd name="connsiteX27" fmla="*/ 106623 w 495867"/>
                <a:gd name="connsiteY27" fmla="*/ 324733 h 366402"/>
                <a:gd name="connsiteX28" fmla="*/ 156554 w 495867"/>
                <a:gd name="connsiteY28" fmla="*/ 304236 h 366402"/>
                <a:gd name="connsiteX29" fmla="*/ 139884 w 495867"/>
                <a:gd name="connsiteY29" fmla="*/ 344095 h 366402"/>
                <a:gd name="connsiteX30" fmla="*/ 168301 w 495867"/>
                <a:gd name="connsiteY30" fmla="*/ 355982 h 366402"/>
                <a:gd name="connsiteX31" fmla="*/ 184976 w 495867"/>
                <a:gd name="connsiteY31" fmla="*/ 316123 h 366402"/>
                <a:gd name="connsiteX32" fmla="*/ 205449 w 495867"/>
                <a:gd name="connsiteY32" fmla="*/ 366066 h 366402"/>
                <a:gd name="connsiteX33" fmla="*/ 233954 w 495867"/>
                <a:gd name="connsiteY33" fmla="*/ 354388 h 366402"/>
                <a:gd name="connsiteX34" fmla="*/ 201785 w 495867"/>
                <a:gd name="connsiteY34" fmla="*/ 275953 h 366402"/>
                <a:gd name="connsiteX35" fmla="*/ 218975 w 495867"/>
                <a:gd name="connsiteY35" fmla="*/ 234850 h 366402"/>
                <a:gd name="connsiteX36" fmla="*/ 239453 w 495867"/>
                <a:gd name="connsiteY36" fmla="*/ 284780 h 366402"/>
                <a:gd name="connsiteX37" fmla="*/ 267952 w 495867"/>
                <a:gd name="connsiteY37" fmla="*/ 273089 h 366402"/>
                <a:gd name="connsiteX38" fmla="*/ 235789 w 495867"/>
                <a:gd name="connsiteY38" fmla="*/ 194654 h 366402"/>
                <a:gd name="connsiteX39" fmla="*/ 253011 w 495867"/>
                <a:gd name="connsiteY39" fmla="*/ 153481 h 366402"/>
                <a:gd name="connsiteX40" fmla="*/ 303386 w 495867"/>
                <a:gd name="connsiteY40" fmla="*/ 276289 h 366402"/>
                <a:gd name="connsiteX41" fmla="*/ 270656 w 495867"/>
                <a:gd name="connsiteY41" fmla="*/ 354508 h 366402"/>
                <a:gd name="connsiteX42" fmla="*/ 299080 w 495867"/>
                <a:gd name="connsiteY42" fmla="*/ 366403 h 366402"/>
                <a:gd name="connsiteX43" fmla="*/ 319895 w 495867"/>
                <a:gd name="connsiteY43" fmla="*/ 316606 h 366402"/>
                <a:gd name="connsiteX44" fmla="*/ 336285 w 495867"/>
                <a:gd name="connsiteY44" fmla="*/ 356560 h 366402"/>
                <a:gd name="connsiteX45" fmla="*/ 364789 w 495867"/>
                <a:gd name="connsiteY45" fmla="*/ 344875 h 366402"/>
                <a:gd name="connsiteX46" fmla="*/ 348393 w 495867"/>
                <a:gd name="connsiteY46" fmla="*/ 304915 h 366402"/>
                <a:gd name="connsiteX47" fmla="*/ 398190 w 495867"/>
                <a:gd name="connsiteY47" fmla="*/ 325750 h 366402"/>
                <a:gd name="connsiteX48" fmla="*/ 410085 w 495867"/>
                <a:gd name="connsiteY48" fmla="*/ 297326 h 366402"/>
                <a:gd name="connsiteX49" fmla="*/ 331865 w 495867"/>
                <a:gd name="connsiteY49" fmla="*/ 264605 h 366402"/>
                <a:gd name="connsiteX50" fmla="*/ 314954 w 495867"/>
                <a:gd name="connsiteY50" fmla="*/ 223394 h 366402"/>
                <a:gd name="connsiteX51" fmla="*/ 364772 w 495867"/>
                <a:gd name="connsiteY51" fmla="*/ 244228 h 366402"/>
                <a:gd name="connsiteX52" fmla="*/ 376639 w 495867"/>
                <a:gd name="connsiteY52" fmla="*/ 215806 h 366402"/>
                <a:gd name="connsiteX53" fmla="*/ 298445 w 495867"/>
                <a:gd name="connsiteY53" fmla="*/ 183103 h 366402"/>
                <a:gd name="connsiteX54" fmla="*/ 281516 w 495867"/>
                <a:gd name="connsiteY54" fmla="*/ 141815 h 366402"/>
                <a:gd name="connsiteX55" fmla="*/ 403971 w 495867"/>
                <a:gd name="connsiteY55" fmla="*/ 193021 h 366402"/>
                <a:gd name="connsiteX56" fmla="*/ 436133 w 495867"/>
                <a:gd name="connsiteY56" fmla="*/ 271451 h 366402"/>
                <a:gd name="connsiteX57" fmla="*/ 464618 w 495867"/>
                <a:gd name="connsiteY57" fmla="*/ 259780 h 366402"/>
                <a:gd name="connsiteX58" fmla="*/ 444140 w 495867"/>
                <a:gd name="connsiteY58" fmla="*/ 209830 h 366402"/>
                <a:gd name="connsiteX59" fmla="*/ 483994 w 495867"/>
                <a:gd name="connsiteY59" fmla="*/ 226505 h 366402"/>
                <a:gd name="connsiteX60" fmla="*/ 495868 w 495867"/>
                <a:gd name="connsiteY60" fmla="*/ 198101 h 366402"/>
                <a:gd name="connsiteX61" fmla="*/ 22307 w 495867"/>
                <a:gd name="connsiteY61" fmla="*/ 0 h 366402"/>
                <a:gd name="connsiteX62" fmla="*/ 10420 w 495867"/>
                <a:gd name="connsiteY62" fmla="*/ 28404 h 3664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</a:cxnLst>
              <a:rect l="l" t="t" r="r" b="b"/>
              <a:pathLst>
                <a:path w="495867" h="366402">
                  <a:moveTo>
                    <a:pt x="10420" y="28404"/>
                  </a:moveTo>
                  <a:lnTo>
                    <a:pt x="50272" y="45074"/>
                  </a:lnTo>
                  <a:lnTo>
                    <a:pt x="323" y="65545"/>
                  </a:lnTo>
                  <a:lnTo>
                    <a:pt x="12007" y="94050"/>
                  </a:lnTo>
                  <a:lnTo>
                    <a:pt x="90450" y="61882"/>
                  </a:lnTo>
                  <a:lnTo>
                    <a:pt x="131553" y="79070"/>
                  </a:lnTo>
                  <a:lnTo>
                    <a:pt x="81603" y="99569"/>
                  </a:lnTo>
                  <a:lnTo>
                    <a:pt x="93294" y="128048"/>
                  </a:lnTo>
                  <a:lnTo>
                    <a:pt x="171729" y="95879"/>
                  </a:lnTo>
                  <a:lnTo>
                    <a:pt x="212897" y="113114"/>
                  </a:lnTo>
                  <a:lnTo>
                    <a:pt x="90086" y="163481"/>
                  </a:lnTo>
                  <a:lnTo>
                    <a:pt x="11887" y="130759"/>
                  </a:lnTo>
                  <a:lnTo>
                    <a:pt x="0" y="159183"/>
                  </a:lnTo>
                  <a:lnTo>
                    <a:pt x="49797" y="180011"/>
                  </a:lnTo>
                  <a:lnTo>
                    <a:pt x="9842" y="196387"/>
                  </a:lnTo>
                  <a:lnTo>
                    <a:pt x="21514" y="224887"/>
                  </a:lnTo>
                  <a:lnTo>
                    <a:pt x="61486" y="208496"/>
                  </a:lnTo>
                  <a:lnTo>
                    <a:pt x="40653" y="258293"/>
                  </a:lnTo>
                  <a:lnTo>
                    <a:pt x="69075" y="270180"/>
                  </a:lnTo>
                  <a:lnTo>
                    <a:pt x="101778" y="191961"/>
                  </a:lnTo>
                  <a:lnTo>
                    <a:pt x="143009" y="175077"/>
                  </a:lnTo>
                  <a:lnTo>
                    <a:pt x="122173" y="224867"/>
                  </a:lnTo>
                  <a:lnTo>
                    <a:pt x="150597" y="236741"/>
                  </a:lnTo>
                  <a:lnTo>
                    <a:pt x="183300" y="158540"/>
                  </a:lnTo>
                  <a:lnTo>
                    <a:pt x="224594" y="141593"/>
                  </a:lnTo>
                  <a:lnTo>
                    <a:pt x="173362" y="264065"/>
                  </a:lnTo>
                  <a:lnTo>
                    <a:pt x="94927" y="296235"/>
                  </a:lnTo>
                  <a:lnTo>
                    <a:pt x="106623" y="324733"/>
                  </a:lnTo>
                  <a:lnTo>
                    <a:pt x="156554" y="304236"/>
                  </a:lnTo>
                  <a:lnTo>
                    <a:pt x="139884" y="344095"/>
                  </a:lnTo>
                  <a:lnTo>
                    <a:pt x="168301" y="355982"/>
                  </a:lnTo>
                  <a:lnTo>
                    <a:pt x="184976" y="316123"/>
                  </a:lnTo>
                  <a:lnTo>
                    <a:pt x="205449" y="366066"/>
                  </a:lnTo>
                  <a:lnTo>
                    <a:pt x="233954" y="354388"/>
                  </a:lnTo>
                  <a:lnTo>
                    <a:pt x="201785" y="275953"/>
                  </a:lnTo>
                  <a:lnTo>
                    <a:pt x="218975" y="234850"/>
                  </a:lnTo>
                  <a:lnTo>
                    <a:pt x="239453" y="284780"/>
                  </a:lnTo>
                  <a:lnTo>
                    <a:pt x="267952" y="273089"/>
                  </a:lnTo>
                  <a:lnTo>
                    <a:pt x="235789" y="194654"/>
                  </a:lnTo>
                  <a:lnTo>
                    <a:pt x="253011" y="153481"/>
                  </a:lnTo>
                  <a:lnTo>
                    <a:pt x="303386" y="276289"/>
                  </a:lnTo>
                  <a:lnTo>
                    <a:pt x="270656" y="354508"/>
                  </a:lnTo>
                  <a:lnTo>
                    <a:pt x="299080" y="366403"/>
                  </a:lnTo>
                  <a:lnTo>
                    <a:pt x="319895" y="316606"/>
                  </a:lnTo>
                  <a:lnTo>
                    <a:pt x="336285" y="356560"/>
                  </a:lnTo>
                  <a:lnTo>
                    <a:pt x="364789" y="344875"/>
                  </a:lnTo>
                  <a:lnTo>
                    <a:pt x="348393" y="304915"/>
                  </a:lnTo>
                  <a:lnTo>
                    <a:pt x="398190" y="325750"/>
                  </a:lnTo>
                  <a:lnTo>
                    <a:pt x="410085" y="297326"/>
                  </a:lnTo>
                  <a:lnTo>
                    <a:pt x="331865" y="264605"/>
                  </a:lnTo>
                  <a:lnTo>
                    <a:pt x="314954" y="223394"/>
                  </a:lnTo>
                  <a:lnTo>
                    <a:pt x="364772" y="244228"/>
                  </a:lnTo>
                  <a:lnTo>
                    <a:pt x="376639" y="215806"/>
                  </a:lnTo>
                  <a:lnTo>
                    <a:pt x="298445" y="183103"/>
                  </a:lnTo>
                  <a:lnTo>
                    <a:pt x="281516" y="141815"/>
                  </a:lnTo>
                  <a:lnTo>
                    <a:pt x="403971" y="193021"/>
                  </a:lnTo>
                  <a:lnTo>
                    <a:pt x="436133" y="271451"/>
                  </a:lnTo>
                  <a:lnTo>
                    <a:pt x="464618" y="259780"/>
                  </a:lnTo>
                  <a:lnTo>
                    <a:pt x="444140" y="209830"/>
                  </a:lnTo>
                  <a:lnTo>
                    <a:pt x="483994" y="226505"/>
                  </a:lnTo>
                  <a:lnTo>
                    <a:pt x="495868" y="198101"/>
                  </a:lnTo>
                  <a:lnTo>
                    <a:pt x="22307" y="0"/>
                  </a:lnTo>
                  <a:lnTo>
                    <a:pt x="10420" y="28404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</p:grpSp>
      <p:sp>
        <p:nvSpPr>
          <p:cNvPr id="35" name="Text Placeholder 2">
            <a:extLst>
              <a:ext uri="{FF2B5EF4-FFF2-40B4-BE49-F238E27FC236}">
                <a16:creationId xmlns:a16="http://schemas.microsoft.com/office/drawing/2014/main" id="{34DF74F5-5044-6B33-DC4F-E260AE4E662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46748" y="2755991"/>
            <a:ext cx="2656194" cy="380440"/>
          </a:xfrm>
        </p:spPr>
        <p:txBody>
          <a:bodyPr anchor="b"/>
          <a:lstStyle>
            <a:lvl1pPr marL="0" indent="0" algn="l">
              <a:buNone/>
              <a:defRPr sz="1900" b="1" spc="0" baseline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endParaRPr lang="en-US"/>
          </a:p>
        </p:txBody>
      </p:sp>
      <p:sp>
        <p:nvSpPr>
          <p:cNvPr id="36" name="Text Placeholder 2">
            <a:extLst>
              <a:ext uri="{FF2B5EF4-FFF2-40B4-BE49-F238E27FC236}">
                <a16:creationId xmlns:a16="http://schemas.microsoft.com/office/drawing/2014/main" id="{5F38149D-5C16-DC22-C86D-BCA3E214D023}"/>
              </a:ext>
            </a:extLst>
          </p:cNvPr>
          <p:cNvSpPr>
            <a:spLocks noGrp="1"/>
          </p:cNvSpPr>
          <p:nvPr>
            <p:ph type="body" idx="17"/>
          </p:nvPr>
        </p:nvSpPr>
        <p:spPr>
          <a:xfrm>
            <a:off x="1146748" y="3456025"/>
            <a:ext cx="2656194" cy="2250508"/>
          </a:xfrm>
        </p:spPr>
        <p:txBody>
          <a:bodyPr anchor="t" anchorCtr="0"/>
          <a:lstStyle>
            <a:lvl1pPr marL="0" indent="0" algn="l">
              <a:lnSpc>
                <a:spcPct val="114000"/>
              </a:lnSpc>
              <a:buNone/>
              <a:defRPr sz="1800" b="0" spc="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endParaRPr lang="en-US"/>
          </a:p>
        </p:txBody>
      </p:sp>
      <p:sp>
        <p:nvSpPr>
          <p:cNvPr id="41" name="Text Placeholder 2">
            <a:extLst>
              <a:ext uri="{FF2B5EF4-FFF2-40B4-BE49-F238E27FC236}">
                <a16:creationId xmlns:a16="http://schemas.microsoft.com/office/drawing/2014/main" id="{50BDD850-D575-E46D-6E8C-1BE305AC57E8}"/>
              </a:ext>
            </a:extLst>
          </p:cNvPr>
          <p:cNvSpPr>
            <a:spLocks noGrp="1"/>
          </p:cNvSpPr>
          <p:nvPr>
            <p:ph type="body" idx="18"/>
          </p:nvPr>
        </p:nvSpPr>
        <p:spPr>
          <a:xfrm>
            <a:off x="4770482" y="2755991"/>
            <a:ext cx="2656194" cy="380440"/>
          </a:xfrm>
        </p:spPr>
        <p:txBody>
          <a:bodyPr anchor="b"/>
          <a:lstStyle>
            <a:lvl1pPr marL="0" indent="0" algn="l">
              <a:buNone/>
              <a:defRPr sz="1900" b="1" spc="0" baseline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endParaRPr lang="en-US"/>
          </a:p>
        </p:txBody>
      </p:sp>
      <p:sp>
        <p:nvSpPr>
          <p:cNvPr id="42" name="Text Placeholder 2">
            <a:extLst>
              <a:ext uri="{FF2B5EF4-FFF2-40B4-BE49-F238E27FC236}">
                <a16:creationId xmlns:a16="http://schemas.microsoft.com/office/drawing/2014/main" id="{0751E906-C45E-1901-B170-17248B43F79C}"/>
              </a:ext>
            </a:extLst>
          </p:cNvPr>
          <p:cNvSpPr>
            <a:spLocks noGrp="1"/>
          </p:cNvSpPr>
          <p:nvPr>
            <p:ph type="body" idx="19"/>
          </p:nvPr>
        </p:nvSpPr>
        <p:spPr>
          <a:xfrm>
            <a:off x="4770482" y="3456025"/>
            <a:ext cx="2656194" cy="2250508"/>
          </a:xfrm>
        </p:spPr>
        <p:txBody>
          <a:bodyPr anchor="t" anchorCtr="0"/>
          <a:lstStyle>
            <a:lvl1pPr marL="0" indent="0" algn="l">
              <a:lnSpc>
                <a:spcPct val="114000"/>
              </a:lnSpc>
              <a:buNone/>
              <a:defRPr sz="1800" b="0" spc="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endParaRPr lang="en-US"/>
          </a:p>
        </p:txBody>
      </p:sp>
      <p:sp>
        <p:nvSpPr>
          <p:cNvPr id="44" name="Text Placeholder 2">
            <a:extLst>
              <a:ext uri="{FF2B5EF4-FFF2-40B4-BE49-F238E27FC236}">
                <a16:creationId xmlns:a16="http://schemas.microsoft.com/office/drawing/2014/main" id="{E952B43A-4ABD-8BC5-4725-01EEC4492C33}"/>
              </a:ext>
            </a:extLst>
          </p:cNvPr>
          <p:cNvSpPr>
            <a:spLocks noGrp="1"/>
          </p:cNvSpPr>
          <p:nvPr>
            <p:ph type="body" idx="20"/>
          </p:nvPr>
        </p:nvSpPr>
        <p:spPr>
          <a:xfrm>
            <a:off x="8394215" y="2755991"/>
            <a:ext cx="2656194" cy="380440"/>
          </a:xfrm>
        </p:spPr>
        <p:txBody>
          <a:bodyPr anchor="b"/>
          <a:lstStyle>
            <a:lvl1pPr marL="0" indent="0" algn="l">
              <a:buNone/>
              <a:defRPr sz="1900" b="1" spc="0" baseline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endParaRPr lang="en-US"/>
          </a:p>
        </p:txBody>
      </p:sp>
      <p:sp>
        <p:nvSpPr>
          <p:cNvPr id="45" name="Text Placeholder 2">
            <a:extLst>
              <a:ext uri="{FF2B5EF4-FFF2-40B4-BE49-F238E27FC236}">
                <a16:creationId xmlns:a16="http://schemas.microsoft.com/office/drawing/2014/main" id="{78A7EFEA-5B75-DA1F-F652-D7F0FB322DCF}"/>
              </a:ext>
            </a:extLst>
          </p:cNvPr>
          <p:cNvSpPr>
            <a:spLocks noGrp="1"/>
          </p:cNvSpPr>
          <p:nvPr>
            <p:ph type="body" idx="21"/>
          </p:nvPr>
        </p:nvSpPr>
        <p:spPr>
          <a:xfrm>
            <a:off x="8394215" y="3456025"/>
            <a:ext cx="2656194" cy="2250508"/>
          </a:xfrm>
        </p:spPr>
        <p:txBody>
          <a:bodyPr anchor="t" anchorCtr="0"/>
          <a:lstStyle>
            <a:lvl1pPr marL="0" indent="0" algn="l">
              <a:lnSpc>
                <a:spcPct val="114000"/>
              </a:lnSpc>
              <a:buNone/>
              <a:defRPr sz="1800" b="0" spc="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094236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s">
    <p:bg>
      <p:bgPr>
        <a:solidFill>
          <a:srgbClr val="EFEF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CDE34914-B5F2-4084-8552-6153E3BFA8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408733-3F8E-45BE-8526-0E0F500B8042}" type="datetimeFigureOut">
              <a:rPr lang="fi-FI" smtClean="0"/>
              <a:t>26.2.2025</a:t>
            </a:fld>
            <a:endParaRPr lang="fi-FI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33C69628-CCBB-4581-842C-07AC1724D7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3C581D05-5813-4B50-86D4-96A15B78A2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60B98-140E-4345-B1A3-2A7247C42973}" type="slidenum">
              <a:rPr lang="fi-FI" smtClean="0"/>
              <a:t>‹#›</a:t>
            </a:fld>
            <a:endParaRPr lang="fi-FI"/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7989CE89-A9F9-F7C6-D212-1EE8AF86CC2E}"/>
              </a:ext>
            </a:extLst>
          </p:cNvPr>
          <p:cNvSpPr>
            <a:spLocks noGrp="1"/>
          </p:cNvSpPr>
          <p:nvPr>
            <p:ph type="body" idx="14"/>
          </p:nvPr>
        </p:nvSpPr>
        <p:spPr>
          <a:xfrm>
            <a:off x="381829" y="223392"/>
            <a:ext cx="4853081" cy="380440"/>
          </a:xfrm>
        </p:spPr>
        <p:txBody>
          <a:bodyPr anchor="ctr" anchorCtr="0"/>
          <a:lstStyle>
            <a:lvl1pPr marL="0" indent="0">
              <a:buNone/>
              <a:defRPr lang="en-GB" sz="900" b="1" kern="1200" cap="all" spc="70" baseline="0" dirty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endParaRPr lang="en-US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5C062569-8C62-966A-2372-812EDE35E479}"/>
              </a:ext>
            </a:extLst>
          </p:cNvPr>
          <p:cNvGrpSpPr/>
          <p:nvPr userDrawn="1"/>
        </p:nvGrpSpPr>
        <p:grpSpPr>
          <a:xfrm>
            <a:off x="10771643" y="268691"/>
            <a:ext cx="1038415" cy="509887"/>
            <a:chOff x="10771643" y="268691"/>
            <a:chExt cx="1038415" cy="509887"/>
          </a:xfrm>
          <a:solidFill>
            <a:schemeClr val="tx1"/>
          </a:solidFill>
        </p:grpSpPr>
        <p:sp>
          <p:nvSpPr>
            <p:cNvPr id="9" name="Free-form: Shape 14">
              <a:extLst>
                <a:ext uri="{FF2B5EF4-FFF2-40B4-BE49-F238E27FC236}">
                  <a16:creationId xmlns:a16="http://schemas.microsoft.com/office/drawing/2014/main" id="{239B337B-BCCF-130C-745A-9EF4283664EE}"/>
                </a:ext>
              </a:extLst>
            </p:cNvPr>
            <p:cNvSpPr/>
            <p:nvPr/>
          </p:nvSpPr>
          <p:spPr>
            <a:xfrm>
              <a:off x="11404265" y="378815"/>
              <a:ext cx="122233" cy="122054"/>
            </a:xfrm>
            <a:custGeom>
              <a:avLst/>
              <a:gdLst>
                <a:gd name="connsiteX0" fmla="*/ 61285 w 122233"/>
                <a:gd name="connsiteY0" fmla="*/ 122054 h 122054"/>
                <a:gd name="connsiteX1" fmla="*/ 0 w 122233"/>
                <a:gd name="connsiteY1" fmla="*/ 60948 h 122054"/>
                <a:gd name="connsiteX2" fmla="*/ 61285 w 122233"/>
                <a:gd name="connsiteY2" fmla="*/ 0 h 122054"/>
                <a:gd name="connsiteX3" fmla="*/ 122233 w 122233"/>
                <a:gd name="connsiteY3" fmla="*/ 60948 h 122054"/>
                <a:gd name="connsiteX4" fmla="*/ 61285 w 122233"/>
                <a:gd name="connsiteY4" fmla="*/ 122054 h 122054"/>
                <a:gd name="connsiteX5" fmla="*/ 61285 w 122233"/>
                <a:gd name="connsiteY5" fmla="*/ 95562 h 122054"/>
                <a:gd name="connsiteX6" fmla="*/ 92692 w 122233"/>
                <a:gd name="connsiteY6" fmla="*/ 60928 h 122054"/>
                <a:gd name="connsiteX7" fmla="*/ 61285 w 122233"/>
                <a:gd name="connsiteY7" fmla="*/ 26289 h 122054"/>
                <a:gd name="connsiteX8" fmla="*/ 29693 w 122233"/>
                <a:gd name="connsiteY8" fmla="*/ 60928 h 122054"/>
                <a:gd name="connsiteX9" fmla="*/ 61285 w 122233"/>
                <a:gd name="connsiteY9" fmla="*/ 95562 h 1220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22233" h="122054">
                  <a:moveTo>
                    <a:pt x="61285" y="122054"/>
                  </a:moveTo>
                  <a:cubicBezTo>
                    <a:pt x="27503" y="122054"/>
                    <a:pt x="0" y="96761"/>
                    <a:pt x="0" y="60948"/>
                  </a:cubicBezTo>
                  <a:cubicBezTo>
                    <a:pt x="0" y="25133"/>
                    <a:pt x="27503" y="0"/>
                    <a:pt x="61285" y="0"/>
                  </a:cubicBezTo>
                  <a:cubicBezTo>
                    <a:pt x="95068" y="0"/>
                    <a:pt x="122233" y="25114"/>
                    <a:pt x="122233" y="60948"/>
                  </a:cubicBezTo>
                  <a:cubicBezTo>
                    <a:pt x="122233" y="96781"/>
                    <a:pt x="95068" y="122054"/>
                    <a:pt x="61285" y="122054"/>
                  </a:cubicBezTo>
                  <a:close/>
                  <a:moveTo>
                    <a:pt x="61285" y="95562"/>
                  </a:moveTo>
                  <a:cubicBezTo>
                    <a:pt x="80284" y="95562"/>
                    <a:pt x="92692" y="81821"/>
                    <a:pt x="92692" y="60928"/>
                  </a:cubicBezTo>
                  <a:cubicBezTo>
                    <a:pt x="92692" y="40030"/>
                    <a:pt x="80304" y="26289"/>
                    <a:pt x="61285" y="26289"/>
                  </a:cubicBezTo>
                  <a:cubicBezTo>
                    <a:pt x="42266" y="26289"/>
                    <a:pt x="29693" y="39694"/>
                    <a:pt x="29693" y="60928"/>
                  </a:cubicBezTo>
                  <a:cubicBezTo>
                    <a:pt x="29693" y="82156"/>
                    <a:pt x="41924" y="95562"/>
                    <a:pt x="61285" y="95562"/>
                  </a:cubicBez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10" name="Free-form: Shape 15">
              <a:extLst>
                <a:ext uri="{FF2B5EF4-FFF2-40B4-BE49-F238E27FC236}">
                  <a16:creationId xmlns:a16="http://schemas.microsoft.com/office/drawing/2014/main" id="{B7231BC1-4782-B49D-F55C-7BEDFCFC9EFB}"/>
                </a:ext>
              </a:extLst>
            </p:cNvPr>
            <p:cNvSpPr/>
            <p:nvPr/>
          </p:nvSpPr>
          <p:spPr>
            <a:xfrm>
              <a:off x="11543311" y="404926"/>
              <a:ext cx="94404" cy="95763"/>
            </a:xfrm>
            <a:custGeom>
              <a:avLst/>
              <a:gdLst>
                <a:gd name="connsiteX0" fmla="*/ 94387 w 94404"/>
                <a:gd name="connsiteY0" fmla="*/ 94748 h 95763"/>
                <a:gd name="connsiteX1" fmla="*/ 65347 w 94404"/>
                <a:gd name="connsiteY1" fmla="*/ 94748 h 95763"/>
                <a:gd name="connsiteX2" fmla="*/ 65347 w 94404"/>
                <a:gd name="connsiteY2" fmla="*/ 81839 h 95763"/>
                <a:gd name="connsiteX3" fmla="*/ 36664 w 94404"/>
                <a:gd name="connsiteY3" fmla="*/ 95764 h 95763"/>
                <a:gd name="connsiteX4" fmla="*/ 0 w 94404"/>
                <a:gd name="connsiteY4" fmla="*/ 55352 h 95763"/>
                <a:gd name="connsiteX5" fmla="*/ 0 w 94404"/>
                <a:gd name="connsiteY5" fmla="*/ 0 h 95763"/>
                <a:gd name="connsiteX6" fmla="*/ 28861 w 94404"/>
                <a:gd name="connsiteY6" fmla="*/ 0 h 95763"/>
                <a:gd name="connsiteX7" fmla="*/ 28861 w 94404"/>
                <a:gd name="connsiteY7" fmla="*/ 51448 h 95763"/>
                <a:gd name="connsiteX8" fmla="*/ 47022 w 94404"/>
                <a:gd name="connsiteY8" fmla="*/ 71482 h 95763"/>
                <a:gd name="connsiteX9" fmla="*/ 65367 w 94404"/>
                <a:gd name="connsiteY9" fmla="*/ 51448 h 95763"/>
                <a:gd name="connsiteX10" fmla="*/ 65367 w 94404"/>
                <a:gd name="connsiteY10" fmla="*/ 0 h 95763"/>
                <a:gd name="connsiteX11" fmla="*/ 94405 w 94404"/>
                <a:gd name="connsiteY11" fmla="*/ 0 h 95763"/>
                <a:gd name="connsiteX12" fmla="*/ 94405 w 94404"/>
                <a:gd name="connsiteY12" fmla="*/ 94729 h 95763"/>
                <a:gd name="connsiteX13" fmla="*/ 94387 w 94404"/>
                <a:gd name="connsiteY13" fmla="*/ 94748 h 957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94404" h="95763">
                  <a:moveTo>
                    <a:pt x="94387" y="94748"/>
                  </a:moveTo>
                  <a:lnTo>
                    <a:pt x="65347" y="94748"/>
                  </a:lnTo>
                  <a:lnTo>
                    <a:pt x="65347" y="81839"/>
                  </a:lnTo>
                  <a:cubicBezTo>
                    <a:pt x="59569" y="89986"/>
                    <a:pt x="49390" y="95764"/>
                    <a:pt x="36664" y="95764"/>
                  </a:cubicBezTo>
                  <a:cubicBezTo>
                    <a:pt x="14757" y="95764"/>
                    <a:pt x="0" y="80644"/>
                    <a:pt x="0" y="55352"/>
                  </a:cubicBezTo>
                  <a:lnTo>
                    <a:pt x="0" y="0"/>
                  </a:lnTo>
                  <a:lnTo>
                    <a:pt x="28861" y="0"/>
                  </a:lnTo>
                  <a:lnTo>
                    <a:pt x="28861" y="51448"/>
                  </a:lnTo>
                  <a:cubicBezTo>
                    <a:pt x="28861" y="64357"/>
                    <a:pt x="36144" y="71482"/>
                    <a:pt x="47022" y="71482"/>
                  </a:cubicBezTo>
                  <a:cubicBezTo>
                    <a:pt x="57899" y="71482"/>
                    <a:pt x="65367" y="64357"/>
                    <a:pt x="65367" y="51448"/>
                  </a:cubicBezTo>
                  <a:lnTo>
                    <a:pt x="65367" y="0"/>
                  </a:lnTo>
                  <a:lnTo>
                    <a:pt x="94405" y="0"/>
                  </a:lnTo>
                  <a:lnTo>
                    <a:pt x="94405" y="94729"/>
                  </a:lnTo>
                  <a:lnTo>
                    <a:pt x="94387" y="94748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11" name="Free-form: Shape 16">
              <a:extLst>
                <a:ext uri="{FF2B5EF4-FFF2-40B4-BE49-F238E27FC236}">
                  <a16:creationId xmlns:a16="http://schemas.microsoft.com/office/drawing/2014/main" id="{91E13BD3-862B-16AC-42C4-C8D46C502A80}"/>
                </a:ext>
              </a:extLst>
            </p:cNvPr>
            <p:cNvSpPr/>
            <p:nvPr/>
          </p:nvSpPr>
          <p:spPr>
            <a:xfrm>
              <a:off x="11660264" y="374052"/>
              <a:ext cx="29039" cy="125621"/>
            </a:xfrm>
            <a:custGeom>
              <a:avLst/>
              <a:gdLst>
                <a:gd name="connsiteX0" fmla="*/ 0 w 29039"/>
                <a:gd name="connsiteY0" fmla="*/ 0 h 125621"/>
                <a:gd name="connsiteX1" fmla="*/ 29040 w 29039"/>
                <a:gd name="connsiteY1" fmla="*/ 0 h 125621"/>
                <a:gd name="connsiteX2" fmla="*/ 29040 w 29039"/>
                <a:gd name="connsiteY2" fmla="*/ 125622 h 125621"/>
                <a:gd name="connsiteX3" fmla="*/ 0 w 29039"/>
                <a:gd name="connsiteY3" fmla="*/ 125622 h 125621"/>
                <a:gd name="connsiteX4" fmla="*/ 0 w 29039"/>
                <a:gd name="connsiteY4" fmla="*/ 0 h 1256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9039" h="125621">
                  <a:moveTo>
                    <a:pt x="0" y="0"/>
                  </a:moveTo>
                  <a:lnTo>
                    <a:pt x="29040" y="0"/>
                  </a:lnTo>
                  <a:lnTo>
                    <a:pt x="29040" y="125622"/>
                  </a:lnTo>
                  <a:lnTo>
                    <a:pt x="0" y="125622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12" name="Free-form: Shape 17">
              <a:extLst>
                <a:ext uri="{FF2B5EF4-FFF2-40B4-BE49-F238E27FC236}">
                  <a16:creationId xmlns:a16="http://schemas.microsoft.com/office/drawing/2014/main" id="{19C6DED7-70B5-2728-BE0A-E05FEB94D071}"/>
                </a:ext>
              </a:extLst>
            </p:cNvPr>
            <p:cNvSpPr/>
            <p:nvPr/>
          </p:nvSpPr>
          <p:spPr>
            <a:xfrm>
              <a:off x="11711053" y="404926"/>
              <a:ext cx="94387" cy="95763"/>
            </a:xfrm>
            <a:custGeom>
              <a:avLst/>
              <a:gdLst>
                <a:gd name="connsiteX0" fmla="*/ 94369 w 94387"/>
                <a:gd name="connsiteY0" fmla="*/ 94748 h 95763"/>
                <a:gd name="connsiteX1" fmla="*/ 65349 w 94387"/>
                <a:gd name="connsiteY1" fmla="*/ 94748 h 95763"/>
                <a:gd name="connsiteX2" fmla="*/ 65349 w 94387"/>
                <a:gd name="connsiteY2" fmla="*/ 81839 h 95763"/>
                <a:gd name="connsiteX3" fmla="*/ 36666 w 94387"/>
                <a:gd name="connsiteY3" fmla="*/ 95764 h 95763"/>
                <a:gd name="connsiteX4" fmla="*/ 0 w 94387"/>
                <a:gd name="connsiteY4" fmla="*/ 55352 h 95763"/>
                <a:gd name="connsiteX5" fmla="*/ 0 w 94387"/>
                <a:gd name="connsiteY5" fmla="*/ 0 h 95763"/>
                <a:gd name="connsiteX6" fmla="*/ 28861 w 94387"/>
                <a:gd name="connsiteY6" fmla="*/ 0 h 95763"/>
                <a:gd name="connsiteX7" fmla="*/ 28861 w 94387"/>
                <a:gd name="connsiteY7" fmla="*/ 51448 h 95763"/>
                <a:gd name="connsiteX8" fmla="*/ 47022 w 94387"/>
                <a:gd name="connsiteY8" fmla="*/ 71482 h 95763"/>
                <a:gd name="connsiteX9" fmla="*/ 65367 w 94387"/>
                <a:gd name="connsiteY9" fmla="*/ 51448 h 95763"/>
                <a:gd name="connsiteX10" fmla="*/ 65367 w 94387"/>
                <a:gd name="connsiteY10" fmla="*/ 0 h 95763"/>
                <a:gd name="connsiteX11" fmla="*/ 94387 w 94387"/>
                <a:gd name="connsiteY11" fmla="*/ 0 h 95763"/>
                <a:gd name="connsiteX12" fmla="*/ 94387 w 94387"/>
                <a:gd name="connsiteY12" fmla="*/ 94729 h 95763"/>
                <a:gd name="connsiteX13" fmla="*/ 94369 w 94387"/>
                <a:gd name="connsiteY13" fmla="*/ 94748 h 957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94387" h="95763">
                  <a:moveTo>
                    <a:pt x="94369" y="94748"/>
                  </a:moveTo>
                  <a:lnTo>
                    <a:pt x="65349" y="94748"/>
                  </a:lnTo>
                  <a:lnTo>
                    <a:pt x="65349" y="81839"/>
                  </a:lnTo>
                  <a:cubicBezTo>
                    <a:pt x="59570" y="89986"/>
                    <a:pt x="49398" y="95764"/>
                    <a:pt x="36666" y="95764"/>
                  </a:cubicBezTo>
                  <a:cubicBezTo>
                    <a:pt x="14758" y="95764"/>
                    <a:pt x="0" y="80644"/>
                    <a:pt x="0" y="55352"/>
                  </a:cubicBezTo>
                  <a:lnTo>
                    <a:pt x="0" y="0"/>
                  </a:lnTo>
                  <a:lnTo>
                    <a:pt x="28861" y="0"/>
                  </a:lnTo>
                  <a:lnTo>
                    <a:pt x="28861" y="51448"/>
                  </a:lnTo>
                  <a:cubicBezTo>
                    <a:pt x="28861" y="64357"/>
                    <a:pt x="36170" y="71482"/>
                    <a:pt x="47022" y="71482"/>
                  </a:cubicBezTo>
                  <a:cubicBezTo>
                    <a:pt x="57881" y="71482"/>
                    <a:pt x="65367" y="64357"/>
                    <a:pt x="65367" y="51448"/>
                  </a:cubicBezTo>
                  <a:lnTo>
                    <a:pt x="65367" y="0"/>
                  </a:lnTo>
                  <a:lnTo>
                    <a:pt x="94387" y="0"/>
                  </a:lnTo>
                  <a:lnTo>
                    <a:pt x="94387" y="94729"/>
                  </a:lnTo>
                  <a:lnTo>
                    <a:pt x="94369" y="94748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13" name="Free-form: Shape 18">
              <a:extLst>
                <a:ext uri="{FF2B5EF4-FFF2-40B4-BE49-F238E27FC236}">
                  <a16:creationId xmlns:a16="http://schemas.microsoft.com/office/drawing/2014/main" id="{35B824E1-49F3-DD63-23DC-AA62BFDD102B}"/>
                </a:ext>
              </a:extLst>
            </p:cNvPr>
            <p:cNvSpPr/>
            <p:nvPr/>
          </p:nvSpPr>
          <p:spPr>
            <a:xfrm>
              <a:off x="11408987" y="547714"/>
              <a:ext cx="85326" cy="122750"/>
            </a:xfrm>
            <a:custGeom>
              <a:avLst/>
              <a:gdLst>
                <a:gd name="connsiteX0" fmla="*/ 337 w 85326"/>
                <a:gd name="connsiteY0" fmla="*/ 101777 h 122750"/>
                <a:gd name="connsiteX1" fmla="*/ 31490 w 85326"/>
                <a:gd name="connsiteY1" fmla="*/ 71462 h 122750"/>
                <a:gd name="connsiteX2" fmla="*/ 53835 w 85326"/>
                <a:gd name="connsiteY2" fmla="*/ 37084 h 122750"/>
                <a:gd name="connsiteX3" fmla="*/ 41307 w 85326"/>
                <a:gd name="connsiteY3" fmla="*/ 24377 h 122750"/>
                <a:gd name="connsiteX4" fmla="*/ 27940 w 85326"/>
                <a:gd name="connsiteY4" fmla="*/ 42507 h 122750"/>
                <a:gd name="connsiteX5" fmla="*/ 0 w 85326"/>
                <a:gd name="connsiteY5" fmla="*/ 42507 h 122750"/>
                <a:gd name="connsiteX6" fmla="*/ 42660 w 85326"/>
                <a:gd name="connsiteY6" fmla="*/ 0 h 122750"/>
                <a:gd name="connsiteX7" fmla="*/ 83294 w 85326"/>
                <a:gd name="connsiteY7" fmla="*/ 35730 h 122750"/>
                <a:gd name="connsiteX8" fmla="*/ 56884 w 85326"/>
                <a:gd name="connsiteY8" fmla="*/ 81781 h 122750"/>
                <a:gd name="connsiteX9" fmla="*/ 39275 w 85326"/>
                <a:gd name="connsiteY9" fmla="*/ 99205 h 122750"/>
                <a:gd name="connsiteX10" fmla="*/ 85326 w 85326"/>
                <a:gd name="connsiteY10" fmla="*/ 99205 h 122750"/>
                <a:gd name="connsiteX11" fmla="*/ 85326 w 85326"/>
                <a:gd name="connsiteY11" fmla="*/ 122751 h 122750"/>
                <a:gd name="connsiteX12" fmla="*/ 337 w 85326"/>
                <a:gd name="connsiteY12" fmla="*/ 122751 h 122750"/>
                <a:gd name="connsiteX13" fmla="*/ 337 w 85326"/>
                <a:gd name="connsiteY13" fmla="*/ 101758 h 122750"/>
                <a:gd name="connsiteX14" fmla="*/ 337 w 85326"/>
                <a:gd name="connsiteY14" fmla="*/ 101777 h 122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85326" h="122750">
                  <a:moveTo>
                    <a:pt x="337" y="101777"/>
                  </a:moveTo>
                  <a:lnTo>
                    <a:pt x="31490" y="71462"/>
                  </a:lnTo>
                  <a:cubicBezTo>
                    <a:pt x="48235" y="55028"/>
                    <a:pt x="53835" y="46906"/>
                    <a:pt x="53835" y="37084"/>
                  </a:cubicBezTo>
                  <a:cubicBezTo>
                    <a:pt x="53835" y="29299"/>
                    <a:pt x="49931" y="24377"/>
                    <a:pt x="41307" y="24377"/>
                  </a:cubicBezTo>
                  <a:cubicBezTo>
                    <a:pt x="33180" y="24377"/>
                    <a:pt x="28283" y="30809"/>
                    <a:pt x="27940" y="42507"/>
                  </a:cubicBezTo>
                  <a:lnTo>
                    <a:pt x="0" y="42507"/>
                  </a:lnTo>
                  <a:cubicBezTo>
                    <a:pt x="515" y="12865"/>
                    <a:pt x="19818" y="0"/>
                    <a:pt x="42660" y="0"/>
                  </a:cubicBezTo>
                  <a:cubicBezTo>
                    <a:pt x="70766" y="0"/>
                    <a:pt x="83294" y="16434"/>
                    <a:pt x="83294" y="35730"/>
                  </a:cubicBezTo>
                  <a:cubicBezTo>
                    <a:pt x="83294" y="50971"/>
                    <a:pt x="76860" y="62318"/>
                    <a:pt x="56884" y="81781"/>
                  </a:cubicBezTo>
                  <a:lnTo>
                    <a:pt x="39275" y="99205"/>
                  </a:lnTo>
                  <a:lnTo>
                    <a:pt x="85326" y="99205"/>
                  </a:lnTo>
                  <a:lnTo>
                    <a:pt x="85326" y="122751"/>
                  </a:lnTo>
                  <a:lnTo>
                    <a:pt x="337" y="122751"/>
                  </a:lnTo>
                  <a:lnTo>
                    <a:pt x="337" y="101758"/>
                  </a:lnTo>
                  <a:lnTo>
                    <a:pt x="337" y="101777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14" name="Free-form: Shape 19">
              <a:extLst>
                <a:ext uri="{FF2B5EF4-FFF2-40B4-BE49-F238E27FC236}">
                  <a16:creationId xmlns:a16="http://schemas.microsoft.com/office/drawing/2014/main" id="{80B73DDA-AB44-76F1-CCD9-E01C717BE7FA}"/>
                </a:ext>
              </a:extLst>
            </p:cNvPr>
            <p:cNvSpPr/>
            <p:nvPr/>
          </p:nvSpPr>
          <p:spPr>
            <a:xfrm>
              <a:off x="11510226" y="547018"/>
              <a:ext cx="95162" cy="124363"/>
            </a:xfrm>
            <a:custGeom>
              <a:avLst/>
              <a:gdLst>
                <a:gd name="connsiteX0" fmla="*/ 47581 w 95162"/>
                <a:gd name="connsiteY0" fmla="*/ 0 h 124363"/>
                <a:gd name="connsiteX1" fmla="*/ 95163 w 95162"/>
                <a:gd name="connsiteY1" fmla="*/ 62019 h 124363"/>
                <a:gd name="connsiteX2" fmla="*/ 47581 w 95162"/>
                <a:gd name="connsiteY2" fmla="*/ 124364 h 124363"/>
                <a:gd name="connsiteX3" fmla="*/ 0 w 95162"/>
                <a:gd name="connsiteY3" fmla="*/ 62019 h 124363"/>
                <a:gd name="connsiteX4" fmla="*/ 47581 w 95162"/>
                <a:gd name="connsiteY4" fmla="*/ 0 h 124363"/>
                <a:gd name="connsiteX5" fmla="*/ 47581 w 95162"/>
                <a:gd name="connsiteY5" fmla="*/ 26809 h 124363"/>
                <a:gd name="connsiteX6" fmla="*/ 28442 w 95162"/>
                <a:gd name="connsiteY6" fmla="*/ 62001 h 124363"/>
                <a:gd name="connsiteX7" fmla="*/ 47581 w 95162"/>
                <a:gd name="connsiteY7" fmla="*/ 97535 h 124363"/>
                <a:gd name="connsiteX8" fmla="*/ 66721 w 95162"/>
                <a:gd name="connsiteY8" fmla="*/ 62001 h 124363"/>
                <a:gd name="connsiteX9" fmla="*/ 47581 w 95162"/>
                <a:gd name="connsiteY9" fmla="*/ 26809 h 124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95162" h="124363">
                  <a:moveTo>
                    <a:pt x="47581" y="0"/>
                  </a:moveTo>
                  <a:cubicBezTo>
                    <a:pt x="82798" y="0"/>
                    <a:pt x="95163" y="26149"/>
                    <a:pt x="95163" y="62019"/>
                  </a:cubicBezTo>
                  <a:cubicBezTo>
                    <a:pt x="95163" y="97891"/>
                    <a:pt x="82798" y="124364"/>
                    <a:pt x="47581" y="124364"/>
                  </a:cubicBezTo>
                  <a:cubicBezTo>
                    <a:pt x="12372" y="124364"/>
                    <a:pt x="0" y="98215"/>
                    <a:pt x="0" y="62019"/>
                  </a:cubicBezTo>
                  <a:cubicBezTo>
                    <a:pt x="0" y="25832"/>
                    <a:pt x="12364" y="0"/>
                    <a:pt x="47581" y="0"/>
                  </a:cubicBezTo>
                  <a:close/>
                  <a:moveTo>
                    <a:pt x="47581" y="26809"/>
                  </a:moveTo>
                  <a:cubicBezTo>
                    <a:pt x="30494" y="26809"/>
                    <a:pt x="28442" y="43243"/>
                    <a:pt x="28442" y="62001"/>
                  </a:cubicBezTo>
                  <a:cubicBezTo>
                    <a:pt x="28442" y="80764"/>
                    <a:pt x="30474" y="97535"/>
                    <a:pt x="47581" y="97535"/>
                  </a:cubicBezTo>
                  <a:cubicBezTo>
                    <a:pt x="64689" y="97535"/>
                    <a:pt x="66721" y="81445"/>
                    <a:pt x="66721" y="62001"/>
                  </a:cubicBezTo>
                  <a:cubicBezTo>
                    <a:pt x="66721" y="42563"/>
                    <a:pt x="64689" y="26809"/>
                    <a:pt x="47581" y="26809"/>
                  </a:cubicBez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15" name="Free-form: Shape 20">
              <a:extLst>
                <a:ext uri="{FF2B5EF4-FFF2-40B4-BE49-F238E27FC236}">
                  <a16:creationId xmlns:a16="http://schemas.microsoft.com/office/drawing/2014/main" id="{0F29A465-CB8F-C7D3-9591-60F23332FD89}"/>
                </a:ext>
              </a:extLst>
            </p:cNvPr>
            <p:cNvSpPr/>
            <p:nvPr/>
          </p:nvSpPr>
          <p:spPr>
            <a:xfrm>
              <a:off x="11621287" y="547714"/>
              <a:ext cx="85326" cy="122750"/>
            </a:xfrm>
            <a:custGeom>
              <a:avLst/>
              <a:gdLst>
                <a:gd name="connsiteX0" fmla="*/ 337 w 85326"/>
                <a:gd name="connsiteY0" fmla="*/ 101777 h 122750"/>
                <a:gd name="connsiteX1" fmla="*/ 31489 w 85326"/>
                <a:gd name="connsiteY1" fmla="*/ 71462 h 122750"/>
                <a:gd name="connsiteX2" fmla="*/ 53834 w 85326"/>
                <a:gd name="connsiteY2" fmla="*/ 37084 h 122750"/>
                <a:gd name="connsiteX3" fmla="*/ 41307 w 85326"/>
                <a:gd name="connsiteY3" fmla="*/ 24377 h 122750"/>
                <a:gd name="connsiteX4" fmla="*/ 27940 w 85326"/>
                <a:gd name="connsiteY4" fmla="*/ 42507 h 122750"/>
                <a:gd name="connsiteX5" fmla="*/ 0 w 85326"/>
                <a:gd name="connsiteY5" fmla="*/ 42507 h 122750"/>
                <a:gd name="connsiteX6" fmla="*/ 42658 w 85326"/>
                <a:gd name="connsiteY6" fmla="*/ 0 h 122750"/>
                <a:gd name="connsiteX7" fmla="*/ 83293 w 85326"/>
                <a:gd name="connsiteY7" fmla="*/ 35730 h 122750"/>
                <a:gd name="connsiteX8" fmla="*/ 56884 w 85326"/>
                <a:gd name="connsiteY8" fmla="*/ 81781 h 122750"/>
                <a:gd name="connsiteX9" fmla="*/ 39274 w 85326"/>
                <a:gd name="connsiteY9" fmla="*/ 99205 h 122750"/>
                <a:gd name="connsiteX10" fmla="*/ 85326 w 85326"/>
                <a:gd name="connsiteY10" fmla="*/ 99205 h 122750"/>
                <a:gd name="connsiteX11" fmla="*/ 85326 w 85326"/>
                <a:gd name="connsiteY11" fmla="*/ 122751 h 122750"/>
                <a:gd name="connsiteX12" fmla="*/ 337 w 85326"/>
                <a:gd name="connsiteY12" fmla="*/ 122751 h 122750"/>
                <a:gd name="connsiteX13" fmla="*/ 337 w 85326"/>
                <a:gd name="connsiteY13" fmla="*/ 101758 h 122750"/>
                <a:gd name="connsiteX14" fmla="*/ 337 w 85326"/>
                <a:gd name="connsiteY14" fmla="*/ 101777 h 122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85326" h="122750">
                  <a:moveTo>
                    <a:pt x="337" y="101777"/>
                  </a:moveTo>
                  <a:lnTo>
                    <a:pt x="31489" y="71462"/>
                  </a:lnTo>
                  <a:cubicBezTo>
                    <a:pt x="48260" y="55028"/>
                    <a:pt x="53834" y="46906"/>
                    <a:pt x="53834" y="37084"/>
                  </a:cubicBezTo>
                  <a:cubicBezTo>
                    <a:pt x="53834" y="29299"/>
                    <a:pt x="49931" y="24377"/>
                    <a:pt x="41307" y="24377"/>
                  </a:cubicBezTo>
                  <a:cubicBezTo>
                    <a:pt x="33178" y="24377"/>
                    <a:pt x="28283" y="30809"/>
                    <a:pt x="27940" y="42507"/>
                  </a:cubicBezTo>
                  <a:lnTo>
                    <a:pt x="0" y="42507"/>
                  </a:lnTo>
                  <a:cubicBezTo>
                    <a:pt x="495" y="12865"/>
                    <a:pt x="19818" y="0"/>
                    <a:pt x="42658" y="0"/>
                  </a:cubicBezTo>
                  <a:cubicBezTo>
                    <a:pt x="70764" y="0"/>
                    <a:pt x="83293" y="16434"/>
                    <a:pt x="83293" y="35730"/>
                  </a:cubicBezTo>
                  <a:cubicBezTo>
                    <a:pt x="83293" y="50971"/>
                    <a:pt x="76860" y="62318"/>
                    <a:pt x="56884" y="81781"/>
                  </a:cubicBezTo>
                  <a:lnTo>
                    <a:pt x="39274" y="99205"/>
                  </a:lnTo>
                  <a:lnTo>
                    <a:pt x="85326" y="99205"/>
                  </a:lnTo>
                  <a:lnTo>
                    <a:pt x="85326" y="122751"/>
                  </a:lnTo>
                  <a:lnTo>
                    <a:pt x="337" y="122751"/>
                  </a:lnTo>
                  <a:lnTo>
                    <a:pt x="337" y="101758"/>
                  </a:lnTo>
                  <a:lnTo>
                    <a:pt x="337" y="101777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16" name="Free-form: Shape 21">
              <a:extLst>
                <a:ext uri="{FF2B5EF4-FFF2-40B4-BE49-F238E27FC236}">
                  <a16:creationId xmlns:a16="http://schemas.microsoft.com/office/drawing/2014/main" id="{C819F3A4-E3D1-91CD-490F-577EF2728128}"/>
                </a:ext>
              </a:extLst>
            </p:cNvPr>
            <p:cNvSpPr/>
            <p:nvPr/>
          </p:nvSpPr>
          <p:spPr>
            <a:xfrm>
              <a:off x="11722346" y="548071"/>
              <a:ext cx="87712" cy="123767"/>
            </a:xfrm>
            <a:custGeom>
              <a:avLst/>
              <a:gdLst>
                <a:gd name="connsiteX0" fmla="*/ 44196 w 87712"/>
                <a:gd name="connsiteY0" fmla="*/ 123768 h 123767"/>
                <a:gd name="connsiteX1" fmla="*/ 0 w 87712"/>
                <a:gd name="connsiteY1" fmla="*/ 81446 h 123767"/>
                <a:gd name="connsiteX2" fmla="*/ 13724 w 87712"/>
                <a:gd name="connsiteY2" fmla="*/ 42844 h 123767"/>
                <a:gd name="connsiteX3" fmla="*/ 42686 w 87712"/>
                <a:gd name="connsiteY3" fmla="*/ 0 h 123767"/>
                <a:gd name="connsiteX4" fmla="*/ 74353 w 87712"/>
                <a:gd name="connsiteY4" fmla="*/ 0 h 123767"/>
                <a:gd name="connsiteX5" fmla="*/ 43022 w 87712"/>
                <a:gd name="connsiteY5" fmla="*/ 44356 h 123767"/>
                <a:gd name="connsiteX6" fmla="*/ 51149 w 87712"/>
                <a:gd name="connsiteY6" fmla="*/ 43524 h 123767"/>
                <a:gd name="connsiteX7" fmla="*/ 87712 w 87712"/>
                <a:gd name="connsiteY7" fmla="*/ 82118 h 123767"/>
                <a:gd name="connsiteX8" fmla="*/ 44196 w 87712"/>
                <a:gd name="connsiteY8" fmla="*/ 123768 h 123767"/>
                <a:gd name="connsiteX9" fmla="*/ 27090 w 87712"/>
                <a:gd name="connsiteY9" fmla="*/ 82278 h 123767"/>
                <a:gd name="connsiteX10" fmla="*/ 44196 w 87712"/>
                <a:gd name="connsiteY10" fmla="*/ 99549 h 123767"/>
                <a:gd name="connsiteX11" fmla="*/ 60967 w 87712"/>
                <a:gd name="connsiteY11" fmla="*/ 82278 h 123767"/>
                <a:gd name="connsiteX12" fmla="*/ 44196 w 87712"/>
                <a:gd name="connsiteY12" fmla="*/ 65171 h 123767"/>
                <a:gd name="connsiteX13" fmla="*/ 27090 w 87712"/>
                <a:gd name="connsiteY13" fmla="*/ 82278 h 1237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87712" h="123767">
                  <a:moveTo>
                    <a:pt x="44196" y="123768"/>
                  </a:moveTo>
                  <a:cubicBezTo>
                    <a:pt x="17947" y="123768"/>
                    <a:pt x="0" y="106337"/>
                    <a:pt x="0" y="81446"/>
                  </a:cubicBezTo>
                  <a:cubicBezTo>
                    <a:pt x="0" y="69412"/>
                    <a:pt x="3907" y="57227"/>
                    <a:pt x="13724" y="42844"/>
                  </a:cubicBezTo>
                  <a:lnTo>
                    <a:pt x="42686" y="0"/>
                  </a:lnTo>
                  <a:lnTo>
                    <a:pt x="74353" y="0"/>
                  </a:lnTo>
                  <a:lnTo>
                    <a:pt x="43022" y="44356"/>
                  </a:lnTo>
                  <a:cubicBezTo>
                    <a:pt x="45728" y="43861"/>
                    <a:pt x="48439" y="43524"/>
                    <a:pt x="51149" y="43524"/>
                  </a:cubicBezTo>
                  <a:cubicBezTo>
                    <a:pt x="72143" y="43524"/>
                    <a:pt x="87712" y="57740"/>
                    <a:pt x="87712" y="82118"/>
                  </a:cubicBezTo>
                  <a:cubicBezTo>
                    <a:pt x="87712" y="106502"/>
                    <a:pt x="68910" y="123768"/>
                    <a:pt x="44196" y="123768"/>
                  </a:cubicBezTo>
                  <a:close/>
                  <a:moveTo>
                    <a:pt x="27090" y="82278"/>
                  </a:moveTo>
                  <a:cubicBezTo>
                    <a:pt x="27090" y="92774"/>
                    <a:pt x="33681" y="99549"/>
                    <a:pt x="44196" y="99549"/>
                  </a:cubicBezTo>
                  <a:cubicBezTo>
                    <a:pt x="54712" y="99549"/>
                    <a:pt x="60967" y="92774"/>
                    <a:pt x="60967" y="82278"/>
                  </a:cubicBezTo>
                  <a:cubicBezTo>
                    <a:pt x="60967" y="71780"/>
                    <a:pt x="54535" y="65171"/>
                    <a:pt x="44196" y="65171"/>
                  </a:cubicBezTo>
                  <a:cubicBezTo>
                    <a:pt x="33858" y="65171"/>
                    <a:pt x="27090" y="71946"/>
                    <a:pt x="27090" y="82278"/>
                  </a:cubicBez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17" name="Free-form: Shape 22">
              <a:extLst>
                <a:ext uri="{FF2B5EF4-FFF2-40B4-BE49-F238E27FC236}">
                  <a16:creationId xmlns:a16="http://schemas.microsoft.com/office/drawing/2014/main" id="{77C962B6-EB2B-6039-423C-665BBF55AFB9}"/>
                </a:ext>
              </a:extLst>
            </p:cNvPr>
            <p:cNvSpPr/>
            <p:nvPr/>
          </p:nvSpPr>
          <p:spPr>
            <a:xfrm>
              <a:off x="10833011" y="332467"/>
              <a:ext cx="107651" cy="108190"/>
            </a:xfrm>
            <a:custGeom>
              <a:avLst/>
              <a:gdLst>
                <a:gd name="connsiteX0" fmla="*/ 85884 w 107651"/>
                <a:gd name="connsiteY0" fmla="*/ 108171 h 108190"/>
                <a:gd name="connsiteX1" fmla="*/ 0 w 107651"/>
                <a:gd name="connsiteY1" fmla="*/ 21690 h 108190"/>
                <a:gd name="connsiteX2" fmla="*/ 21850 w 107651"/>
                <a:gd name="connsiteY2" fmla="*/ 0 h 108190"/>
                <a:gd name="connsiteX3" fmla="*/ 107651 w 107651"/>
                <a:gd name="connsiteY3" fmla="*/ 86423 h 108190"/>
                <a:gd name="connsiteX4" fmla="*/ 85884 w 107651"/>
                <a:gd name="connsiteY4" fmla="*/ 108191 h 108190"/>
                <a:gd name="connsiteX5" fmla="*/ 85884 w 107651"/>
                <a:gd name="connsiteY5" fmla="*/ 108171 h 1081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7651" h="108190">
                  <a:moveTo>
                    <a:pt x="85884" y="108171"/>
                  </a:moveTo>
                  <a:lnTo>
                    <a:pt x="0" y="21690"/>
                  </a:lnTo>
                  <a:lnTo>
                    <a:pt x="21850" y="0"/>
                  </a:lnTo>
                  <a:lnTo>
                    <a:pt x="107651" y="86423"/>
                  </a:lnTo>
                  <a:cubicBezTo>
                    <a:pt x="99670" y="92754"/>
                    <a:pt x="92335" y="100044"/>
                    <a:pt x="85884" y="108191"/>
                  </a:cubicBezTo>
                  <a:lnTo>
                    <a:pt x="85884" y="108171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18" name="Free-form: Shape 23">
              <a:extLst>
                <a:ext uri="{FF2B5EF4-FFF2-40B4-BE49-F238E27FC236}">
                  <a16:creationId xmlns:a16="http://schemas.microsoft.com/office/drawing/2014/main" id="{8EBACB74-A065-0F15-0B86-951B20108F86}"/>
                </a:ext>
              </a:extLst>
            </p:cNvPr>
            <p:cNvSpPr/>
            <p:nvPr/>
          </p:nvSpPr>
          <p:spPr>
            <a:xfrm>
              <a:off x="10913136" y="282097"/>
              <a:ext cx="74651" cy="124263"/>
            </a:xfrm>
            <a:custGeom>
              <a:avLst/>
              <a:gdLst>
                <a:gd name="connsiteX0" fmla="*/ 46172 w 74651"/>
                <a:gd name="connsiteY0" fmla="*/ 124263 h 124263"/>
                <a:gd name="connsiteX1" fmla="*/ 0 w 74651"/>
                <a:gd name="connsiteY1" fmla="*/ 11689 h 124263"/>
                <a:gd name="connsiteX2" fmla="*/ 28506 w 74651"/>
                <a:gd name="connsiteY2" fmla="*/ 0 h 124263"/>
                <a:gd name="connsiteX3" fmla="*/ 74652 w 74651"/>
                <a:gd name="connsiteY3" fmla="*/ 112534 h 124263"/>
                <a:gd name="connsiteX4" fmla="*/ 46172 w 74651"/>
                <a:gd name="connsiteY4" fmla="*/ 124243 h 124263"/>
                <a:gd name="connsiteX5" fmla="*/ 46172 w 74651"/>
                <a:gd name="connsiteY5" fmla="*/ 124263 h 124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4651" h="124263">
                  <a:moveTo>
                    <a:pt x="46172" y="124263"/>
                  </a:moveTo>
                  <a:lnTo>
                    <a:pt x="0" y="11689"/>
                  </a:lnTo>
                  <a:lnTo>
                    <a:pt x="28506" y="0"/>
                  </a:lnTo>
                  <a:lnTo>
                    <a:pt x="74652" y="112534"/>
                  </a:lnTo>
                  <a:cubicBezTo>
                    <a:pt x="64752" y="115360"/>
                    <a:pt x="55176" y="119266"/>
                    <a:pt x="46172" y="124243"/>
                  </a:cubicBezTo>
                  <a:lnTo>
                    <a:pt x="46172" y="124263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19" name="Free-form: Shape 24">
              <a:extLst>
                <a:ext uri="{FF2B5EF4-FFF2-40B4-BE49-F238E27FC236}">
                  <a16:creationId xmlns:a16="http://schemas.microsoft.com/office/drawing/2014/main" id="{BAF0154C-25DE-B9B5-7576-66ECA0D5D297}"/>
                </a:ext>
              </a:extLst>
            </p:cNvPr>
            <p:cNvSpPr/>
            <p:nvPr/>
          </p:nvSpPr>
          <p:spPr>
            <a:xfrm>
              <a:off x="11009858" y="268691"/>
              <a:ext cx="31210" cy="121575"/>
            </a:xfrm>
            <a:custGeom>
              <a:avLst/>
              <a:gdLst>
                <a:gd name="connsiteX0" fmla="*/ 0 w 31210"/>
                <a:gd name="connsiteY0" fmla="*/ 121576 h 121575"/>
                <a:gd name="connsiteX1" fmla="*/ 420 w 31210"/>
                <a:gd name="connsiteY1" fmla="*/ 0 h 121575"/>
                <a:gd name="connsiteX2" fmla="*/ 31210 w 31210"/>
                <a:gd name="connsiteY2" fmla="*/ 101 h 121575"/>
                <a:gd name="connsiteX3" fmla="*/ 30791 w 31210"/>
                <a:gd name="connsiteY3" fmla="*/ 121475 h 121575"/>
                <a:gd name="connsiteX4" fmla="*/ 0 w 31210"/>
                <a:gd name="connsiteY4" fmla="*/ 121558 h 121575"/>
                <a:gd name="connsiteX5" fmla="*/ 0 w 31210"/>
                <a:gd name="connsiteY5" fmla="*/ 121576 h 121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1210" h="121575">
                  <a:moveTo>
                    <a:pt x="0" y="121576"/>
                  </a:moveTo>
                  <a:lnTo>
                    <a:pt x="420" y="0"/>
                  </a:lnTo>
                  <a:lnTo>
                    <a:pt x="31210" y="101"/>
                  </a:lnTo>
                  <a:lnTo>
                    <a:pt x="30791" y="121475"/>
                  </a:lnTo>
                  <a:cubicBezTo>
                    <a:pt x="20454" y="120262"/>
                    <a:pt x="10142" y="120402"/>
                    <a:pt x="0" y="121558"/>
                  </a:cubicBezTo>
                  <a:lnTo>
                    <a:pt x="0" y="121576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20" name="Free-form: Shape 25">
              <a:extLst>
                <a:ext uri="{FF2B5EF4-FFF2-40B4-BE49-F238E27FC236}">
                  <a16:creationId xmlns:a16="http://schemas.microsoft.com/office/drawing/2014/main" id="{52B8074D-05B1-8251-36B9-676BBCF84ACA}"/>
                </a:ext>
              </a:extLst>
            </p:cNvPr>
            <p:cNvSpPr/>
            <p:nvPr/>
          </p:nvSpPr>
          <p:spPr>
            <a:xfrm>
              <a:off x="11062758" y="282695"/>
              <a:ext cx="75285" cy="123944"/>
            </a:xfrm>
            <a:custGeom>
              <a:avLst/>
              <a:gdLst>
                <a:gd name="connsiteX0" fmla="*/ 14580 w 75285"/>
                <a:gd name="connsiteY0" fmla="*/ 117113 h 123944"/>
                <a:gd name="connsiteX1" fmla="*/ 0 w 75285"/>
                <a:gd name="connsiteY1" fmla="*/ 112052 h 123944"/>
                <a:gd name="connsiteX2" fmla="*/ 46864 w 75285"/>
                <a:gd name="connsiteY2" fmla="*/ 0 h 123944"/>
                <a:gd name="connsiteX3" fmla="*/ 75285 w 75285"/>
                <a:gd name="connsiteY3" fmla="*/ 11887 h 123944"/>
                <a:gd name="connsiteX4" fmla="*/ 28423 w 75285"/>
                <a:gd name="connsiteY4" fmla="*/ 123944 h 123944"/>
                <a:gd name="connsiteX5" fmla="*/ 14580 w 75285"/>
                <a:gd name="connsiteY5" fmla="*/ 117113 h 1239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5285" h="123944">
                  <a:moveTo>
                    <a:pt x="14580" y="117113"/>
                  </a:moveTo>
                  <a:cubicBezTo>
                    <a:pt x="9760" y="115099"/>
                    <a:pt x="4904" y="113486"/>
                    <a:pt x="0" y="112052"/>
                  </a:cubicBezTo>
                  <a:lnTo>
                    <a:pt x="46864" y="0"/>
                  </a:lnTo>
                  <a:lnTo>
                    <a:pt x="75285" y="11887"/>
                  </a:lnTo>
                  <a:lnTo>
                    <a:pt x="28423" y="123944"/>
                  </a:lnTo>
                  <a:cubicBezTo>
                    <a:pt x="23978" y="121457"/>
                    <a:pt x="19399" y="119126"/>
                    <a:pt x="14580" y="117113"/>
                  </a:cubicBez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21" name="Free-form: Shape 26">
              <a:extLst>
                <a:ext uri="{FF2B5EF4-FFF2-40B4-BE49-F238E27FC236}">
                  <a16:creationId xmlns:a16="http://schemas.microsoft.com/office/drawing/2014/main" id="{7AD127B2-EB5B-D1D7-0288-27F272B1B722}"/>
                </a:ext>
              </a:extLst>
            </p:cNvPr>
            <p:cNvSpPr/>
            <p:nvPr/>
          </p:nvSpPr>
          <p:spPr>
            <a:xfrm>
              <a:off x="11109944" y="333639"/>
              <a:ext cx="107829" cy="107519"/>
            </a:xfrm>
            <a:custGeom>
              <a:avLst/>
              <a:gdLst>
                <a:gd name="connsiteX0" fmla="*/ 0 w 107829"/>
                <a:gd name="connsiteY0" fmla="*/ 85529 h 107519"/>
                <a:gd name="connsiteX1" fmla="*/ 86125 w 107829"/>
                <a:gd name="connsiteY1" fmla="*/ 0 h 107519"/>
                <a:gd name="connsiteX2" fmla="*/ 107830 w 107829"/>
                <a:gd name="connsiteY2" fmla="*/ 21852 h 107519"/>
                <a:gd name="connsiteX3" fmla="*/ 21570 w 107829"/>
                <a:gd name="connsiteY3" fmla="*/ 107519 h 107519"/>
                <a:gd name="connsiteX4" fmla="*/ 0 w 107829"/>
                <a:gd name="connsiteY4" fmla="*/ 85529 h 1075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7829" h="107519">
                  <a:moveTo>
                    <a:pt x="0" y="85529"/>
                  </a:moveTo>
                  <a:lnTo>
                    <a:pt x="86125" y="0"/>
                  </a:lnTo>
                  <a:lnTo>
                    <a:pt x="107830" y="21852"/>
                  </a:lnTo>
                  <a:lnTo>
                    <a:pt x="21570" y="107519"/>
                  </a:lnTo>
                  <a:cubicBezTo>
                    <a:pt x="15277" y="99493"/>
                    <a:pt x="8127" y="92045"/>
                    <a:pt x="0" y="85529"/>
                  </a:cubicBez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22" name="Free-form: Shape 27">
              <a:extLst>
                <a:ext uri="{FF2B5EF4-FFF2-40B4-BE49-F238E27FC236}">
                  <a16:creationId xmlns:a16="http://schemas.microsoft.com/office/drawing/2014/main" id="{74C6FAD4-97A5-F99D-71F6-A49CD8DED366}"/>
                </a:ext>
              </a:extLst>
            </p:cNvPr>
            <p:cNvSpPr/>
            <p:nvPr/>
          </p:nvSpPr>
          <p:spPr>
            <a:xfrm>
              <a:off x="11143883" y="413787"/>
              <a:ext cx="124225" cy="74674"/>
            </a:xfrm>
            <a:custGeom>
              <a:avLst/>
              <a:gdLst>
                <a:gd name="connsiteX0" fmla="*/ 0 w 124225"/>
                <a:gd name="connsiteY0" fmla="*/ 46152 h 74674"/>
                <a:gd name="connsiteX1" fmla="*/ 112535 w 124225"/>
                <a:gd name="connsiteY1" fmla="*/ 0 h 74674"/>
                <a:gd name="connsiteX2" fmla="*/ 124226 w 124225"/>
                <a:gd name="connsiteY2" fmla="*/ 28505 h 74674"/>
                <a:gd name="connsiteX3" fmla="*/ 11652 w 124225"/>
                <a:gd name="connsiteY3" fmla="*/ 74675 h 74674"/>
                <a:gd name="connsiteX4" fmla="*/ 0 w 124225"/>
                <a:gd name="connsiteY4" fmla="*/ 46170 h 74674"/>
                <a:gd name="connsiteX5" fmla="*/ 0 w 124225"/>
                <a:gd name="connsiteY5" fmla="*/ 46152 h 74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4225" h="74674">
                  <a:moveTo>
                    <a:pt x="0" y="46152"/>
                  </a:moveTo>
                  <a:lnTo>
                    <a:pt x="112535" y="0"/>
                  </a:lnTo>
                  <a:lnTo>
                    <a:pt x="124226" y="28505"/>
                  </a:lnTo>
                  <a:lnTo>
                    <a:pt x="11652" y="74675"/>
                  </a:lnTo>
                  <a:cubicBezTo>
                    <a:pt x="8865" y="64757"/>
                    <a:pt x="4921" y="55193"/>
                    <a:pt x="0" y="46170"/>
                  </a:cubicBezTo>
                  <a:lnTo>
                    <a:pt x="0" y="46152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23" name="Free-form: Shape 28">
              <a:extLst>
                <a:ext uri="{FF2B5EF4-FFF2-40B4-BE49-F238E27FC236}">
                  <a16:creationId xmlns:a16="http://schemas.microsoft.com/office/drawing/2014/main" id="{75502164-817F-3D6F-AEB4-C360A831E638}"/>
                </a:ext>
              </a:extLst>
            </p:cNvPr>
            <p:cNvSpPr/>
            <p:nvPr/>
          </p:nvSpPr>
          <p:spPr>
            <a:xfrm>
              <a:off x="11159541" y="510926"/>
              <a:ext cx="121990" cy="30790"/>
            </a:xfrm>
            <a:custGeom>
              <a:avLst/>
              <a:gdLst>
                <a:gd name="connsiteX0" fmla="*/ 121971 w 121990"/>
                <a:gd name="connsiteY0" fmla="*/ 0 h 30790"/>
                <a:gd name="connsiteX1" fmla="*/ 121870 w 121990"/>
                <a:gd name="connsiteY1" fmla="*/ 30791 h 30790"/>
                <a:gd name="connsiteX2" fmla="*/ 0 w 121990"/>
                <a:gd name="connsiteY2" fmla="*/ 30791 h 30790"/>
                <a:gd name="connsiteX3" fmla="*/ 217 w 121990"/>
                <a:gd name="connsiteY3" fmla="*/ 0 h 30790"/>
                <a:gd name="connsiteX4" fmla="*/ 121991 w 121990"/>
                <a:gd name="connsiteY4" fmla="*/ 0 h 30790"/>
                <a:gd name="connsiteX5" fmla="*/ 121971 w 121990"/>
                <a:gd name="connsiteY5" fmla="*/ 0 h 307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1990" h="30790">
                  <a:moveTo>
                    <a:pt x="121971" y="0"/>
                  </a:moveTo>
                  <a:lnTo>
                    <a:pt x="121870" y="30791"/>
                  </a:lnTo>
                  <a:lnTo>
                    <a:pt x="0" y="30791"/>
                  </a:lnTo>
                  <a:cubicBezTo>
                    <a:pt x="1252" y="20453"/>
                    <a:pt x="1289" y="10161"/>
                    <a:pt x="217" y="0"/>
                  </a:cubicBezTo>
                  <a:lnTo>
                    <a:pt x="121991" y="0"/>
                  </a:lnTo>
                  <a:lnTo>
                    <a:pt x="121971" y="0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24" name="Free-form: Shape 29">
              <a:extLst>
                <a:ext uri="{FF2B5EF4-FFF2-40B4-BE49-F238E27FC236}">
                  <a16:creationId xmlns:a16="http://schemas.microsoft.com/office/drawing/2014/main" id="{6087E94E-9639-85D5-BE15-4C457346B770}"/>
                </a:ext>
              </a:extLst>
            </p:cNvPr>
            <p:cNvSpPr/>
            <p:nvPr/>
          </p:nvSpPr>
          <p:spPr>
            <a:xfrm>
              <a:off x="10771643" y="412176"/>
              <a:ext cx="495867" cy="366402"/>
            </a:xfrm>
            <a:custGeom>
              <a:avLst/>
              <a:gdLst>
                <a:gd name="connsiteX0" fmla="*/ 10420 w 495867"/>
                <a:gd name="connsiteY0" fmla="*/ 28404 h 366402"/>
                <a:gd name="connsiteX1" fmla="*/ 50272 w 495867"/>
                <a:gd name="connsiteY1" fmla="*/ 45074 h 366402"/>
                <a:gd name="connsiteX2" fmla="*/ 323 w 495867"/>
                <a:gd name="connsiteY2" fmla="*/ 65545 h 366402"/>
                <a:gd name="connsiteX3" fmla="*/ 12007 w 495867"/>
                <a:gd name="connsiteY3" fmla="*/ 94050 h 366402"/>
                <a:gd name="connsiteX4" fmla="*/ 90450 w 495867"/>
                <a:gd name="connsiteY4" fmla="*/ 61882 h 366402"/>
                <a:gd name="connsiteX5" fmla="*/ 131553 w 495867"/>
                <a:gd name="connsiteY5" fmla="*/ 79070 h 366402"/>
                <a:gd name="connsiteX6" fmla="*/ 81603 w 495867"/>
                <a:gd name="connsiteY6" fmla="*/ 99569 h 366402"/>
                <a:gd name="connsiteX7" fmla="*/ 93294 w 495867"/>
                <a:gd name="connsiteY7" fmla="*/ 128048 h 366402"/>
                <a:gd name="connsiteX8" fmla="*/ 171729 w 495867"/>
                <a:gd name="connsiteY8" fmla="*/ 95879 h 366402"/>
                <a:gd name="connsiteX9" fmla="*/ 212897 w 495867"/>
                <a:gd name="connsiteY9" fmla="*/ 113114 h 366402"/>
                <a:gd name="connsiteX10" fmla="*/ 90086 w 495867"/>
                <a:gd name="connsiteY10" fmla="*/ 163481 h 366402"/>
                <a:gd name="connsiteX11" fmla="*/ 11887 w 495867"/>
                <a:gd name="connsiteY11" fmla="*/ 130759 h 366402"/>
                <a:gd name="connsiteX12" fmla="*/ 0 w 495867"/>
                <a:gd name="connsiteY12" fmla="*/ 159183 h 366402"/>
                <a:gd name="connsiteX13" fmla="*/ 49797 w 495867"/>
                <a:gd name="connsiteY13" fmla="*/ 180011 h 366402"/>
                <a:gd name="connsiteX14" fmla="*/ 9842 w 495867"/>
                <a:gd name="connsiteY14" fmla="*/ 196387 h 366402"/>
                <a:gd name="connsiteX15" fmla="*/ 21514 w 495867"/>
                <a:gd name="connsiteY15" fmla="*/ 224887 h 366402"/>
                <a:gd name="connsiteX16" fmla="*/ 61486 w 495867"/>
                <a:gd name="connsiteY16" fmla="*/ 208496 h 366402"/>
                <a:gd name="connsiteX17" fmla="*/ 40653 w 495867"/>
                <a:gd name="connsiteY17" fmla="*/ 258293 h 366402"/>
                <a:gd name="connsiteX18" fmla="*/ 69075 w 495867"/>
                <a:gd name="connsiteY18" fmla="*/ 270180 h 366402"/>
                <a:gd name="connsiteX19" fmla="*/ 101778 w 495867"/>
                <a:gd name="connsiteY19" fmla="*/ 191961 h 366402"/>
                <a:gd name="connsiteX20" fmla="*/ 143009 w 495867"/>
                <a:gd name="connsiteY20" fmla="*/ 175077 h 366402"/>
                <a:gd name="connsiteX21" fmla="*/ 122173 w 495867"/>
                <a:gd name="connsiteY21" fmla="*/ 224867 h 366402"/>
                <a:gd name="connsiteX22" fmla="*/ 150597 w 495867"/>
                <a:gd name="connsiteY22" fmla="*/ 236741 h 366402"/>
                <a:gd name="connsiteX23" fmla="*/ 183300 w 495867"/>
                <a:gd name="connsiteY23" fmla="*/ 158540 h 366402"/>
                <a:gd name="connsiteX24" fmla="*/ 224594 w 495867"/>
                <a:gd name="connsiteY24" fmla="*/ 141593 h 366402"/>
                <a:gd name="connsiteX25" fmla="*/ 173362 w 495867"/>
                <a:gd name="connsiteY25" fmla="*/ 264065 h 366402"/>
                <a:gd name="connsiteX26" fmla="*/ 94927 w 495867"/>
                <a:gd name="connsiteY26" fmla="*/ 296235 h 366402"/>
                <a:gd name="connsiteX27" fmla="*/ 106623 w 495867"/>
                <a:gd name="connsiteY27" fmla="*/ 324733 h 366402"/>
                <a:gd name="connsiteX28" fmla="*/ 156554 w 495867"/>
                <a:gd name="connsiteY28" fmla="*/ 304236 h 366402"/>
                <a:gd name="connsiteX29" fmla="*/ 139884 w 495867"/>
                <a:gd name="connsiteY29" fmla="*/ 344095 h 366402"/>
                <a:gd name="connsiteX30" fmla="*/ 168301 w 495867"/>
                <a:gd name="connsiteY30" fmla="*/ 355982 h 366402"/>
                <a:gd name="connsiteX31" fmla="*/ 184976 w 495867"/>
                <a:gd name="connsiteY31" fmla="*/ 316123 h 366402"/>
                <a:gd name="connsiteX32" fmla="*/ 205449 w 495867"/>
                <a:gd name="connsiteY32" fmla="*/ 366066 h 366402"/>
                <a:gd name="connsiteX33" fmla="*/ 233954 w 495867"/>
                <a:gd name="connsiteY33" fmla="*/ 354388 h 366402"/>
                <a:gd name="connsiteX34" fmla="*/ 201785 w 495867"/>
                <a:gd name="connsiteY34" fmla="*/ 275953 h 366402"/>
                <a:gd name="connsiteX35" fmla="*/ 218975 w 495867"/>
                <a:gd name="connsiteY35" fmla="*/ 234850 h 366402"/>
                <a:gd name="connsiteX36" fmla="*/ 239453 w 495867"/>
                <a:gd name="connsiteY36" fmla="*/ 284780 h 366402"/>
                <a:gd name="connsiteX37" fmla="*/ 267952 w 495867"/>
                <a:gd name="connsiteY37" fmla="*/ 273089 h 366402"/>
                <a:gd name="connsiteX38" fmla="*/ 235789 w 495867"/>
                <a:gd name="connsiteY38" fmla="*/ 194654 h 366402"/>
                <a:gd name="connsiteX39" fmla="*/ 253011 w 495867"/>
                <a:gd name="connsiteY39" fmla="*/ 153481 h 366402"/>
                <a:gd name="connsiteX40" fmla="*/ 303386 w 495867"/>
                <a:gd name="connsiteY40" fmla="*/ 276289 h 366402"/>
                <a:gd name="connsiteX41" fmla="*/ 270656 w 495867"/>
                <a:gd name="connsiteY41" fmla="*/ 354508 h 366402"/>
                <a:gd name="connsiteX42" fmla="*/ 299080 w 495867"/>
                <a:gd name="connsiteY42" fmla="*/ 366403 h 366402"/>
                <a:gd name="connsiteX43" fmla="*/ 319895 w 495867"/>
                <a:gd name="connsiteY43" fmla="*/ 316606 h 366402"/>
                <a:gd name="connsiteX44" fmla="*/ 336285 w 495867"/>
                <a:gd name="connsiteY44" fmla="*/ 356560 h 366402"/>
                <a:gd name="connsiteX45" fmla="*/ 364789 w 495867"/>
                <a:gd name="connsiteY45" fmla="*/ 344875 h 366402"/>
                <a:gd name="connsiteX46" fmla="*/ 348393 w 495867"/>
                <a:gd name="connsiteY46" fmla="*/ 304915 h 366402"/>
                <a:gd name="connsiteX47" fmla="*/ 398190 w 495867"/>
                <a:gd name="connsiteY47" fmla="*/ 325750 h 366402"/>
                <a:gd name="connsiteX48" fmla="*/ 410085 w 495867"/>
                <a:gd name="connsiteY48" fmla="*/ 297326 h 366402"/>
                <a:gd name="connsiteX49" fmla="*/ 331865 w 495867"/>
                <a:gd name="connsiteY49" fmla="*/ 264605 h 366402"/>
                <a:gd name="connsiteX50" fmla="*/ 314954 w 495867"/>
                <a:gd name="connsiteY50" fmla="*/ 223394 h 366402"/>
                <a:gd name="connsiteX51" fmla="*/ 364772 w 495867"/>
                <a:gd name="connsiteY51" fmla="*/ 244228 h 366402"/>
                <a:gd name="connsiteX52" fmla="*/ 376639 w 495867"/>
                <a:gd name="connsiteY52" fmla="*/ 215806 h 366402"/>
                <a:gd name="connsiteX53" fmla="*/ 298445 w 495867"/>
                <a:gd name="connsiteY53" fmla="*/ 183103 h 366402"/>
                <a:gd name="connsiteX54" fmla="*/ 281516 w 495867"/>
                <a:gd name="connsiteY54" fmla="*/ 141815 h 366402"/>
                <a:gd name="connsiteX55" fmla="*/ 403971 w 495867"/>
                <a:gd name="connsiteY55" fmla="*/ 193021 h 366402"/>
                <a:gd name="connsiteX56" fmla="*/ 436133 w 495867"/>
                <a:gd name="connsiteY56" fmla="*/ 271451 h 366402"/>
                <a:gd name="connsiteX57" fmla="*/ 464618 w 495867"/>
                <a:gd name="connsiteY57" fmla="*/ 259780 h 366402"/>
                <a:gd name="connsiteX58" fmla="*/ 444140 w 495867"/>
                <a:gd name="connsiteY58" fmla="*/ 209830 h 366402"/>
                <a:gd name="connsiteX59" fmla="*/ 483994 w 495867"/>
                <a:gd name="connsiteY59" fmla="*/ 226505 h 366402"/>
                <a:gd name="connsiteX60" fmla="*/ 495868 w 495867"/>
                <a:gd name="connsiteY60" fmla="*/ 198101 h 366402"/>
                <a:gd name="connsiteX61" fmla="*/ 22307 w 495867"/>
                <a:gd name="connsiteY61" fmla="*/ 0 h 366402"/>
                <a:gd name="connsiteX62" fmla="*/ 10420 w 495867"/>
                <a:gd name="connsiteY62" fmla="*/ 28404 h 3664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</a:cxnLst>
              <a:rect l="l" t="t" r="r" b="b"/>
              <a:pathLst>
                <a:path w="495867" h="366402">
                  <a:moveTo>
                    <a:pt x="10420" y="28404"/>
                  </a:moveTo>
                  <a:lnTo>
                    <a:pt x="50272" y="45074"/>
                  </a:lnTo>
                  <a:lnTo>
                    <a:pt x="323" y="65545"/>
                  </a:lnTo>
                  <a:lnTo>
                    <a:pt x="12007" y="94050"/>
                  </a:lnTo>
                  <a:lnTo>
                    <a:pt x="90450" y="61882"/>
                  </a:lnTo>
                  <a:lnTo>
                    <a:pt x="131553" y="79070"/>
                  </a:lnTo>
                  <a:lnTo>
                    <a:pt x="81603" y="99569"/>
                  </a:lnTo>
                  <a:lnTo>
                    <a:pt x="93294" y="128048"/>
                  </a:lnTo>
                  <a:lnTo>
                    <a:pt x="171729" y="95879"/>
                  </a:lnTo>
                  <a:lnTo>
                    <a:pt x="212897" y="113114"/>
                  </a:lnTo>
                  <a:lnTo>
                    <a:pt x="90086" y="163481"/>
                  </a:lnTo>
                  <a:lnTo>
                    <a:pt x="11887" y="130759"/>
                  </a:lnTo>
                  <a:lnTo>
                    <a:pt x="0" y="159183"/>
                  </a:lnTo>
                  <a:lnTo>
                    <a:pt x="49797" y="180011"/>
                  </a:lnTo>
                  <a:lnTo>
                    <a:pt x="9842" y="196387"/>
                  </a:lnTo>
                  <a:lnTo>
                    <a:pt x="21514" y="224887"/>
                  </a:lnTo>
                  <a:lnTo>
                    <a:pt x="61486" y="208496"/>
                  </a:lnTo>
                  <a:lnTo>
                    <a:pt x="40653" y="258293"/>
                  </a:lnTo>
                  <a:lnTo>
                    <a:pt x="69075" y="270180"/>
                  </a:lnTo>
                  <a:lnTo>
                    <a:pt x="101778" y="191961"/>
                  </a:lnTo>
                  <a:lnTo>
                    <a:pt x="143009" y="175077"/>
                  </a:lnTo>
                  <a:lnTo>
                    <a:pt x="122173" y="224867"/>
                  </a:lnTo>
                  <a:lnTo>
                    <a:pt x="150597" y="236741"/>
                  </a:lnTo>
                  <a:lnTo>
                    <a:pt x="183300" y="158540"/>
                  </a:lnTo>
                  <a:lnTo>
                    <a:pt x="224594" y="141593"/>
                  </a:lnTo>
                  <a:lnTo>
                    <a:pt x="173362" y="264065"/>
                  </a:lnTo>
                  <a:lnTo>
                    <a:pt x="94927" y="296235"/>
                  </a:lnTo>
                  <a:lnTo>
                    <a:pt x="106623" y="324733"/>
                  </a:lnTo>
                  <a:lnTo>
                    <a:pt x="156554" y="304236"/>
                  </a:lnTo>
                  <a:lnTo>
                    <a:pt x="139884" y="344095"/>
                  </a:lnTo>
                  <a:lnTo>
                    <a:pt x="168301" y="355982"/>
                  </a:lnTo>
                  <a:lnTo>
                    <a:pt x="184976" y="316123"/>
                  </a:lnTo>
                  <a:lnTo>
                    <a:pt x="205449" y="366066"/>
                  </a:lnTo>
                  <a:lnTo>
                    <a:pt x="233954" y="354388"/>
                  </a:lnTo>
                  <a:lnTo>
                    <a:pt x="201785" y="275953"/>
                  </a:lnTo>
                  <a:lnTo>
                    <a:pt x="218975" y="234850"/>
                  </a:lnTo>
                  <a:lnTo>
                    <a:pt x="239453" y="284780"/>
                  </a:lnTo>
                  <a:lnTo>
                    <a:pt x="267952" y="273089"/>
                  </a:lnTo>
                  <a:lnTo>
                    <a:pt x="235789" y="194654"/>
                  </a:lnTo>
                  <a:lnTo>
                    <a:pt x="253011" y="153481"/>
                  </a:lnTo>
                  <a:lnTo>
                    <a:pt x="303386" y="276289"/>
                  </a:lnTo>
                  <a:lnTo>
                    <a:pt x="270656" y="354508"/>
                  </a:lnTo>
                  <a:lnTo>
                    <a:pt x="299080" y="366403"/>
                  </a:lnTo>
                  <a:lnTo>
                    <a:pt x="319895" y="316606"/>
                  </a:lnTo>
                  <a:lnTo>
                    <a:pt x="336285" y="356560"/>
                  </a:lnTo>
                  <a:lnTo>
                    <a:pt x="364789" y="344875"/>
                  </a:lnTo>
                  <a:lnTo>
                    <a:pt x="348393" y="304915"/>
                  </a:lnTo>
                  <a:lnTo>
                    <a:pt x="398190" y="325750"/>
                  </a:lnTo>
                  <a:lnTo>
                    <a:pt x="410085" y="297326"/>
                  </a:lnTo>
                  <a:lnTo>
                    <a:pt x="331865" y="264605"/>
                  </a:lnTo>
                  <a:lnTo>
                    <a:pt x="314954" y="223394"/>
                  </a:lnTo>
                  <a:lnTo>
                    <a:pt x="364772" y="244228"/>
                  </a:lnTo>
                  <a:lnTo>
                    <a:pt x="376639" y="215806"/>
                  </a:lnTo>
                  <a:lnTo>
                    <a:pt x="298445" y="183103"/>
                  </a:lnTo>
                  <a:lnTo>
                    <a:pt x="281516" y="141815"/>
                  </a:lnTo>
                  <a:lnTo>
                    <a:pt x="403971" y="193021"/>
                  </a:lnTo>
                  <a:lnTo>
                    <a:pt x="436133" y="271451"/>
                  </a:lnTo>
                  <a:lnTo>
                    <a:pt x="464618" y="259780"/>
                  </a:lnTo>
                  <a:lnTo>
                    <a:pt x="444140" y="209830"/>
                  </a:lnTo>
                  <a:lnTo>
                    <a:pt x="483994" y="226505"/>
                  </a:lnTo>
                  <a:lnTo>
                    <a:pt x="495868" y="198101"/>
                  </a:lnTo>
                  <a:lnTo>
                    <a:pt x="22307" y="0"/>
                  </a:lnTo>
                  <a:lnTo>
                    <a:pt x="10420" y="28404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</p:grpSp>
      <p:sp>
        <p:nvSpPr>
          <p:cNvPr id="27" name="Chart Placeholder 26">
            <a:extLst>
              <a:ext uri="{FF2B5EF4-FFF2-40B4-BE49-F238E27FC236}">
                <a16:creationId xmlns:a16="http://schemas.microsoft.com/office/drawing/2014/main" id="{AAE30725-253E-70B1-5088-395C0D085C72}"/>
              </a:ext>
            </a:extLst>
          </p:cNvPr>
          <p:cNvSpPr>
            <a:spLocks noGrp="1"/>
          </p:cNvSpPr>
          <p:nvPr>
            <p:ph type="chart" sz="quarter" idx="15"/>
          </p:nvPr>
        </p:nvSpPr>
        <p:spPr>
          <a:xfrm>
            <a:off x="759349" y="2143670"/>
            <a:ext cx="3035840" cy="3782468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GB"/>
          </a:p>
        </p:txBody>
      </p:sp>
      <p:sp>
        <p:nvSpPr>
          <p:cNvPr id="28" name="Chart Placeholder 26">
            <a:extLst>
              <a:ext uri="{FF2B5EF4-FFF2-40B4-BE49-F238E27FC236}">
                <a16:creationId xmlns:a16="http://schemas.microsoft.com/office/drawing/2014/main" id="{96C44792-1472-8262-2D57-CF50256C986A}"/>
              </a:ext>
            </a:extLst>
          </p:cNvPr>
          <p:cNvSpPr>
            <a:spLocks noGrp="1"/>
          </p:cNvSpPr>
          <p:nvPr>
            <p:ph type="chart" sz="quarter" idx="16"/>
          </p:nvPr>
        </p:nvSpPr>
        <p:spPr>
          <a:xfrm>
            <a:off x="4560882" y="2143670"/>
            <a:ext cx="3035840" cy="3782468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GB"/>
          </a:p>
        </p:txBody>
      </p:sp>
      <p:sp>
        <p:nvSpPr>
          <p:cNvPr id="29" name="Chart Placeholder 26">
            <a:extLst>
              <a:ext uri="{FF2B5EF4-FFF2-40B4-BE49-F238E27FC236}">
                <a16:creationId xmlns:a16="http://schemas.microsoft.com/office/drawing/2014/main" id="{AB30A1B5-B2BF-5170-4013-1AA76170F6CD}"/>
              </a:ext>
            </a:extLst>
          </p:cNvPr>
          <p:cNvSpPr>
            <a:spLocks noGrp="1"/>
          </p:cNvSpPr>
          <p:nvPr>
            <p:ph type="chart" sz="quarter" idx="17"/>
          </p:nvPr>
        </p:nvSpPr>
        <p:spPr>
          <a:xfrm>
            <a:off x="8328549" y="2143670"/>
            <a:ext cx="3035840" cy="3782468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GB"/>
          </a:p>
        </p:txBody>
      </p:sp>
      <p:sp>
        <p:nvSpPr>
          <p:cNvPr id="30" name="Text Placeholder 2">
            <a:extLst>
              <a:ext uri="{FF2B5EF4-FFF2-40B4-BE49-F238E27FC236}">
                <a16:creationId xmlns:a16="http://schemas.microsoft.com/office/drawing/2014/main" id="{62395D0F-ECF9-6BFD-97A4-70A89575846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59349" y="1763229"/>
            <a:ext cx="3043593" cy="380440"/>
          </a:xfrm>
        </p:spPr>
        <p:txBody>
          <a:bodyPr anchor="b"/>
          <a:lstStyle>
            <a:lvl1pPr marL="0" indent="0" algn="ctr">
              <a:buNone/>
              <a:defRPr sz="1900" b="1" spc="0" baseline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endParaRPr lang="en-US"/>
          </a:p>
        </p:txBody>
      </p:sp>
      <p:sp>
        <p:nvSpPr>
          <p:cNvPr id="31" name="Text Placeholder 2">
            <a:extLst>
              <a:ext uri="{FF2B5EF4-FFF2-40B4-BE49-F238E27FC236}">
                <a16:creationId xmlns:a16="http://schemas.microsoft.com/office/drawing/2014/main" id="{019E2B6C-FCC3-C327-A044-8411CC0487B3}"/>
              </a:ext>
            </a:extLst>
          </p:cNvPr>
          <p:cNvSpPr>
            <a:spLocks noGrp="1"/>
          </p:cNvSpPr>
          <p:nvPr>
            <p:ph type="body" idx="18"/>
          </p:nvPr>
        </p:nvSpPr>
        <p:spPr>
          <a:xfrm>
            <a:off x="4553129" y="1763229"/>
            <a:ext cx="3043593" cy="380440"/>
          </a:xfrm>
        </p:spPr>
        <p:txBody>
          <a:bodyPr anchor="b"/>
          <a:lstStyle>
            <a:lvl1pPr marL="0" indent="0" algn="ctr">
              <a:buNone/>
              <a:defRPr sz="1900" b="1" spc="0" baseline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endParaRPr lang="en-US"/>
          </a:p>
        </p:txBody>
      </p:sp>
      <p:sp>
        <p:nvSpPr>
          <p:cNvPr id="32" name="Text Placeholder 2">
            <a:extLst>
              <a:ext uri="{FF2B5EF4-FFF2-40B4-BE49-F238E27FC236}">
                <a16:creationId xmlns:a16="http://schemas.microsoft.com/office/drawing/2014/main" id="{91E7BB9F-305A-77DE-D8D8-813755922615}"/>
              </a:ext>
            </a:extLst>
          </p:cNvPr>
          <p:cNvSpPr>
            <a:spLocks noGrp="1"/>
          </p:cNvSpPr>
          <p:nvPr>
            <p:ph type="body" idx="20"/>
          </p:nvPr>
        </p:nvSpPr>
        <p:spPr>
          <a:xfrm>
            <a:off x="8320796" y="1763229"/>
            <a:ext cx="3043593" cy="380440"/>
          </a:xfrm>
        </p:spPr>
        <p:txBody>
          <a:bodyPr anchor="b"/>
          <a:lstStyle>
            <a:lvl1pPr marL="0" indent="0" algn="ctr">
              <a:buNone/>
              <a:defRPr sz="1900" b="1" spc="0" baseline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endParaRPr lang="en-US"/>
          </a:p>
        </p:txBody>
      </p:sp>
      <p:sp>
        <p:nvSpPr>
          <p:cNvPr id="33" name="Title 1">
            <a:extLst>
              <a:ext uri="{FF2B5EF4-FFF2-40B4-BE49-F238E27FC236}">
                <a16:creationId xmlns:a16="http://schemas.microsoft.com/office/drawing/2014/main" id="{748FC3A8-27C9-A14A-3D56-B5B8F6643A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9349" y="807933"/>
            <a:ext cx="10674626" cy="986957"/>
          </a:xfrm>
        </p:spPr>
        <p:txBody>
          <a:bodyPr anchor="ctr" anchorCtr="0"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4055824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e Chart">
    <p:bg>
      <p:bgPr>
        <a:solidFill>
          <a:srgbClr val="EFEF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0DB878-8E84-426A-BEF0-AF1AAFA1F9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9349" y="1094554"/>
            <a:ext cx="4549893" cy="986957"/>
          </a:xfrm>
        </p:spPr>
        <p:txBody>
          <a:bodyPr anchor="t" anchorCtr="0"/>
          <a:lstStyle/>
          <a:p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E996DCA-8E68-4F4A-A4A6-ACE6BC7F24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408733-3F8E-45BE-8526-0E0F500B8042}" type="datetimeFigureOut">
              <a:rPr lang="fi-FI" smtClean="0"/>
              <a:t>26.2.2025</a:t>
            </a:fld>
            <a:endParaRPr lang="fi-FI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9DC7B94-042D-44C2-B7B2-1128AAFA57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BFF758F-2E86-4270-85EA-931D55C926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60B98-140E-4345-B1A3-2A7247C42973}" type="slidenum">
              <a:rPr lang="fi-FI" smtClean="0"/>
              <a:t>‹#›</a:t>
            </a:fld>
            <a:endParaRPr lang="fi-FI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6A70E49B-6DEA-CFFC-1B20-5563A27191AA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758825" y="2243668"/>
            <a:ext cx="4549775" cy="3933296"/>
          </a:xfrm>
        </p:spPr>
        <p:txBody>
          <a:bodyPr/>
          <a:lstStyle>
            <a:lvl1pPr marL="285750" indent="-285750">
              <a:spcBef>
                <a:spcPts val="1000"/>
              </a:spcBef>
              <a:buFont typeface="Arial" panose="020B0604020202020204" pitchFamily="34" charset="0"/>
              <a:buChar char="•"/>
              <a:tabLst/>
              <a:defRPr/>
            </a:lvl1pPr>
            <a:lvl2pPr marL="739775" indent="-285750">
              <a:spcBef>
                <a:spcPts val="1000"/>
              </a:spcBef>
              <a:buFont typeface="Arial" panose="020B0604020202020204" pitchFamily="34" charset="0"/>
              <a:buChar char="•"/>
              <a:tabLst/>
              <a:defRPr/>
            </a:lvl2pPr>
            <a:lvl3pPr marL="1196975" indent="-285750">
              <a:spcBef>
                <a:spcPts val="1000"/>
              </a:spcBef>
              <a:buFont typeface="Arial" panose="020B0604020202020204" pitchFamily="34" charset="0"/>
              <a:buChar char="•"/>
              <a:tabLst/>
              <a:defRPr/>
            </a:lvl3pPr>
            <a:lvl4pPr marL="1654175" indent="-285750">
              <a:spcBef>
                <a:spcPts val="1000"/>
              </a:spcBef>
              <a:buFont typeface="Arial" panose="020B0604020202020204" pitchFamily="34" charset="0"/>
              <a:buChar char="•"/>
              <a:tabLst/>
              <a:defRPr/>
            </a:lvl4pPr>
            <a:lvl5pPr marL="2111375" indent="-285750">
              <a:spcBef>
                <a:spcPts val="1000"/>
              </a:spcBef>
              <a:buFont typeface="Arial" panose="020B0604020202020204" pitchFamily="34" charset="0"/>
              <a:buChar char="•"/>
              <a:tabLst/>
              <a:defRPr/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27F4FBC1-74F7-81A7-3A61-CF51F4651CEF}"/>
              </a:ext>
            </a:extLst>
          </p:cNvPr>
          <p:cNvSpPr>
            <a:spLocks noGrp="1"/>
          </p:cNvSpPr>
          <p:nvPr>
            <p:ph type="body" idx="14"/>
          </p:nvPr>
        </p:nvSpPr>
        <p:spPr>
          <a:xfrm>
            <a:off x="381829" y="223392"/>
            <a:ext cx="4853081" cy="380440"/>
          </a:xfrm>
        </p:spPr>
        <p:txBody>
          <a:bodyPr anchor="ctr" anchorCtr="0"/>
          <a:lstStyle>
            <a:lvl1pPr marL="0" indent="0">
              <a:buNone/>
              <a:defRPr lang="en-GB" sz="900" b="1" kern="1200" cap="all" spc="70" baseline="0" dirty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endParaRPr lang="en-US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E40137D3-7C78-DED5-C9BE-AA967F00DD19}"/>
              </a:ext>
            </a:extLst>
          </p:cNvPr>
          <p:cNvGrpSpPr/>
          <p:nvPr userDrawn="1"/>
        </p:nvGrpSpPr>
        <p:grpSpPr>
          <a:xfrm>
            <a:off x="10771643" y="268691"/>
            <a:ext cx="1038415" cy="509887"/>
            <a:chOff x="10771643" y="268691"/>
            <a:chExt cx="1038415" cy="509887"/>
          </a:xfrm>
          <a:solidFill>
            <a:schemeClr val="tx1"/>
          </a:solidFill>
        </p:grpSpPr>
        <p:sp>
          <p:nvSpPr>
            <p:cNvPr id="10" name="Free-form: Shape 14">
              <a:extLst>
                <a:ext uri="{FF2B5EF4-FFF2-40B4-BE49-F238E27FC236}">
                  <a16:creationId xmlns:a16="http://schemas.microsoft.com/office/drawing/2014/main" id="{22376737-5ED8-0D5B-6E56-098BFFD729A3}"/>
                </a:ext>
              </a:extLst>
            </p:cNvPr>
            <p:cNvSpPr/>
            <p:nvPr/>
          </p:nvSpPr>
          <p:spPr>
            <a:xfrm>
              <a:off x="11404265" y="378815"/>
              <a:ext cx="122233" cy="122054"/>
            </a:xfrm>
            <a:custGeom>
              <a:avLst/>
              <a:gdLst>
                <a:gd name="connsiteX0" fmla="*/ 61285 w 122233"/>
                <a:gd name="connsiteY0" fmla="*/ 122054 h 122054"/>
                <a:gd name="connsiteX1" fmla="*/ 0 w 122233"/>
                <a:gd name="connsiteY1" fmla="*/ 60948 h 122054"/>
                <a:gd name="connsiteX2" fmla="*/ 61285 w 122233"/>
                <a:gd name="connsiteY2" fmla="*/ 0 h 122054"/>
                <a:gd name="connsiteX3" fmla="*/ 122233 w 122233"/>
                <a:gd name="connsiteY3" fmla="*/ 60948 h 122054"/>
                <a:gd name="connsiteX4" fmla="*/ 61285 w 122233"/>
                <a:gd name="connsiteY4" fmla="*/ 122054 h 122054"/>
                <a:gd name="connsiteX5" fmla="*/ 61285 w 122233"/>
                <a:gd name="connsiteY5" fmla="*/ 95562 h 122054"/>
                <a:gd name="connsiteX6" fmla="*/ 92692 w 122233"/>
                <a:gd name="connsiteY6" fmla="*/ 60928 h 122054"/>
                <a:gd name="connsiteX7" fmla="*/ 61285 w 122233"/>
                <a:gd name="connsiteY7" fmla="*/ 26289 h 122054"/>
                <a:gd name="connsiteX8" fmla="*/ 29693 w 122233"/>
                <a:gd name="connsiteY8" fmla="*/ 60928 h 122054"/>
                <a:gd name="connsiteX9" fmla="*/ 61285 w 122233"/>
                <a:gd name="connsiteY9" fmla="*/ 95562 h 1220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22233" h="122054">
                  <a:moveTo>
                    <a:pt x="61285" y="122054"/>
                  </a:moveTo>
                  <a:cubicBezTo>
                    <a:pt x="27503" y="122054"/>
                    <a:pt x="0" y="96761"/>
                    <a:pt x="0" y="60948"/>
                  </a:cubicBezTo>
                  <a:cubicBezTo>
                    <a:pt x="0" y="25133"/>
                    <a:pt x="27503" y="0"/>
                    <a:pt x="61285" y="0"/>
                  </a:cubicBezTo>
                  <a:cubicBezTo>
                    <a:pt x="95068" y="0"/>
                    <a:pt x="122233" y="25114"/>
                    <a:pt x="122233" y="60948"/>
                  </a:cubicBezTo>
                  <a:cubicBezTo>
                    <a:pt x="122233" y="96781"/>
                    <a:pt x="95068" y="122054"/>
                    <a:pt x="61285" y="122054"/>
                  </a:cubicBezTo>
                  <a:close/>
                  <a:moveTo>
                    <a:pt x="61285" y="95562"/>
                  </a:moveTo>
                  <a:cubicBezTo>
                    <a:pt x="80284" y="95562"/>
                    <a:pt x="92692" y="81821"/>
                    <a:pt x="92692" y="60928"/>
                  </a:cubicBezTo>
                  <a:cubicBezTo>
                    <a:pt x="92692" y="40030"/>
                    <a:pt x="80304" y="26289"/>
                    <a:pt x="61285" y="26289"/>
                  </a:cubicBezTo>
                  <a:cubicBezTo>
                    <a:pt x="42266" y="26289"/>
                    <a:pt x="29693" y="39694"/>
                    <a:pt x="29693" y="60928"/>
                  </a:cubicBezTo>
                  <a:cubicBezTo>
                    <a:pt x="29693" y="82156"/>
                    <a:pt x="41924" y="95562"/>
                    <a:pt x="61285" y="95562"/>
                  </a:cubicBez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11" name="Free-form: Shape 15">
              <a:extLst>
                <a:ext uri="{FF2B5EF4-FFF2-40B4-BE49-F238E27FC236}">
                  <a16:creationId xmlns:a16="http://schemas.microsoft.com/office/drawing/2014/main" id="{EC3F2ABF-677D-269A-ED95-34061856CC85}"/>
                </a:ext>
              </a:extLst>
            </p:cNvPr>
            <p:cNvSpPr/>
            <p:nvPr/>
          </p:nvSpPr>
          <p:spPr>
            <a:xfrm>
              <a:off x="11543311" y="404926"/>
              <a:ext cx="94404" cy="95763"/>
            </a:xfrm>
            <a:custGeom>
              <a:avLst/>
              <a:gdLst>
                <a:gd name="connsiteX0" fmla="*/ 94387 w 94404"/>
                <a:gd name="connsiteY0" fmla="*/ 94748 h 95763"/>
                <a:gd name="connsiteX1" fmla="*/ 65347 w 94404"/>
                <a:gd name="connsiteY1" fmla="*/ 94748 h 95763"/>
                <a:gd name="connsiteX2" fmla="*/ 65347 w 94404"/>
                <a:gd name="connsiteY2" fmla="*/ 81839 h 95763"/>
                <a:gd name="connsiteX3" fmla="*/ 36664 w 94404"/>
                <a:gd name="connsiteY3" fmla="*/ 95764 h 95763"/>
                <a:gd name="connsiteX4" fmla="*/ 0 w 94404"/>
                <a:gd name="connsiteY4" fmla="*/ 55352 h 95763"/>
                <a:gd name="connsiteX5" fmla="*/ 0 w 94404"/>
                <a:gd name="connsiteY5" fmla="*/ 0 h 95763"/>
                <a:gd name="connsiteX6" fmla="*/ 28861 w 94404"/>
                <a:gd name="connsiteY6" fmla="*/ 0 h 95763"/>
                <a:gd name="connsiteX7" fmla="*/ 28861 w 94404"/>
                <a:gd name="connsiteY7" fmla="*/ 51448 h 95763"/>
                <a:gd name="connsiteX8" fmla="*/ 47022 w 94404"/>
                <a:gd name="connsiteY8" fmla="*/ 71482 h 95763"/>
                <a:gd name="connsiteX9" fmla="*/ 65367 w 94404"/>
                <a:gd name="connsiteY9" fmla="*/ 51448 h 95763"/>
                <a:gd name="connsiteX10" fmla="*/ 65367 w 94404"/>
                <a:gd name="connsiteY10" fmla="*/ 0 h 95763"/>
                <a:gd name="connsiteX11" fmla="*/ 94405 w 94404"/>
                <a:gd name="connsiteY11" fmla="*/ 0 h 95763"/>
                <a:gd name="connsiteX12" fmla="*/ 94405 w 94404"/>
                <a:gd name="connsiteY12" fmla="*/ 94729 h 95763"/>
                <a:gd name="connsiteX13" fmla="*/ 94387 w 94404"/>
                <a:gd name="connsiteY13" fmla="*/ 94748 h 957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94404" h="95763">
                  <a:moveTo>
                    <a:pt x="94387" y="94748"/>
                  </a:moveTo>
                  <a:lnTo>
                    <a:pt x="65347" y="94748"/>
                  </a:lnTo>
                  <a:lnTo>
                    <a:pt x="65347" y="81839"/>
                  </a:lnTo>
                  <a:cubicBezTo>
                    <a:pt x="59569" y="89986"/>
                    <a:pt x="49390" y="95764"/>
                    <a:pt x="36664" y="95764"/>
                  </a:cubicBezTo>
                  <a:cubicBezTo>
                    <a:pt x="14757" y="95764"/>
                    <a:pt x="0" y="80644"/>
                    <a:pt x="0" y="55352"/>
                  </a:cubicBezTo>
                  <a:lnTo>
                    <a:pt x="0" y="0"/>
                  </a:lnTo>
                  <a:lnTo>
                    <a:pt x="28861" y="0"/>
                  </a:lnTo>
                  <a:lnTo>
                    <a:pt x="28861" y="51448"/>
                  </a:lnTo>
                  <a:cubicBezTo>
                    <a:pt x="28861" y="64357"/>
                    <a:pt x="36144" y="71482"/>
                    <a:pt x="47022" y="71482"/>
                  </a:cubicBezTo>
                  <a:cubicBezTo>
                    <a:pt x="57899" y="71482"/>
                    <a:pt x="65367" y="64357"/>
                    <a:pt x="65367" y="51448"/>
                  </a:cubicBezTo>
                  <a:lnTo>
                    <a:pt x="65367" y="0"/>
                  </a:lnTo>
                  <a:lnTo>
                    <a:pt x="94405" y="0"/>
                  </a:lnTo>
                  <a:lnTo>
                    <a:pt x="94405" y="94729"/>
                  </a:lnTo>
                  <a:lnTo>
                    <a:pt x="94387" y="94748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12" name="Free-form: Shape 16">
              <a:extLst>
                <a:ext uri="{FF2B5EF4-FFF2-40B4-BE49-F238E27FC236}">
                  <a16:creationId xmlns:a16="http://schemas.microsoft.com/office/drawing/2014/main" id="{C47ABF1F-66AD-B1B2-D4B0-57993B54250B}"/>
                </a:ext>
              </a:extLst>
            </p:cNvPr>
            <p:cNvSpPr/>
            <p:nvPr/>
          </p:nvSpPr>
          <p:spPr>
            <a:xfrm>
              <a:off x="11660264" y="374052"/>
              <a:ext cx="29039" cy="125621"/>
            </a:xfrm>
            <a:custGeom>
              <a:avLst/>
              <a:gdLst>
                <a:gd name="connsiteX0" fmla="*/ 0 w 29039"/>
                <a:gd name="connsiteY0" fmla="*/ 0 h 125621"/>
                <a:gd name="connsiteX1" fmla="*/ 29040 w 29039"/>
                <a:gd name="connsiteY1" fmla="*/ 0 h 125621"/>
                <a:gd name="connsiteX2" fmla="*/ 29040 w 29039"/>
                <a:gd name="connsiteY2" fmla="*/ 125622 h 125621"/>
                <a:gd name="connsiteX3" fmla="*/ 0 w 29039"/>
                <a:gd name="connsiteY3" fmla="*/ 125622 h 125621"/>
                <a:gd name="connsiteX4" fmla="*/ 0 w 29039"/>
                <a:gd name="connsiteY4" fmla="*/ 0 h 1256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9039" h="125621">
                  <a:moveTo>
                    <a:pt x="0" y="0"/>
                  </a:moveTo>
                  <a:lnTo>
                    <a:pt x="29040" y="0"/>
                  </a:lnTo>
                  <a:lnTo>
                    <a:pt x="29040" y="125622"/>
                  </a:lnTo>
                  <a:lnTo>
                    <a:pt x="0" y="125622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13" name="Free-form: Shape 17">
              <a:extLst>
                <a:ext uri="{FF2B5EF4-FFF2-40B4-BE49-F238E27FC236}">
                  <a16:creationId xmlns:a16="http://schemas.microsoft.com/office/drawing/2014/main" id="{349E6687-C605-BDE2-5B86-9B5F314ED363}"/>
                </a:ext>
              </a:extLst>
            </p:cNvPr>
            <p:cNvSpPr/>
            <p:nvPr/>
          </p:nvSpPr>
          <p:spPr>
            <a:xfrm>
              <a:off x="11711053" y="404926"/>
              <a:ext cx="94387" cy="95763"/>
            </a:xfrm>
            <a:custGeom>
              <a:avLst/>
              <a:gdLst>
                <a:gd name="connsiteX0" fmla="*/ 94369 w 94387"/>
                <a:gd name="connsiteY0" fmla="*/ 94748 h 95763"/>
                <a:gd name="connsiteX1" fmla="*/ 65349 w 94387"/>
                <a:gd name="connsiteY1" fmla="*/ 94748 h 95763"/>
                <a:gd name="connsiteX2" fmla="*/ 65349 w 94387"/>
                <a:gd name="connsiteY2" fmla="*/ 81839 h 95763"/>
                <a:gd name="connsiteX3" fmla="*/ 36666 w 94387"/>
                <a:gd name="connsiteY3" fmla="*/ 95764 h 95763"/>
                <a:gd name="connsiteX4" fmla="*/ 0 w 94387"/>
                <a:gd name="connsiteY4" fmla="*/ 55352 h 95763"/>
                <a:gd name="connsiteX5" fmla="*/ 0 w 94387"/>
                <a:gd name="connsiteY5" fmla="*/ 0 h 95763"/>
                <a:gd name="connsiteX6" fmla="*/ 28861 w 94387"/>
                <a:gd name="connsiteY6" fmla="*/ 0 h 95763"/>
                <a:gd name="connsiteX7" fmla="*/ 28861 w 94387"/>
                <a:gd name="connsiteY7" fmla="*/ 51448 h 95763"/>
                <a:gd name="connsiteX8" fmla="*/ 47022 w 94387"/>
                <a:gd name="connsiteY8" fmla="*/ 71482 h 95763"/>
                <a:gd name="connsiteX9" fmla="*/ 65367 w 94387"/>
                <a:gd name="connsiteY9" fmla="*/ 51448 h 95763"/>
                <a:gd name="connsiteX10" fmla="*/ 65367 w 94387"/>
                <a:gd name="connsiteY10" fmla="*/ 0 h 95763"/>
                <a:gd name="connsiteX11" fmla="*/ 94387 w 94387"/>
                <a:gd name="connsiteY11" fmla="*/ 0 h 95763"/>
                <a:gd name="connsiteX12" fmla="*/ 94387 w 94387"/>
                <a:gd name="connsiteY12" fmla="*/ 94729 h 95763"/>
                <a:gd name="connsiteX13" fmla="*/ 94369 w 94387"/>
                <a:gd name="connsiteY13" fmla="*/ 94748 h 957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94387" h="95763">
                  <a:moveTo>
                    <a:pt x="94369" y="94748"/>
                  </a:moveTo>
                  <a:lnTo>
                    <a:pt x="65349" y="94748"/>
                  </a:lnTo>
                  <a:lnTo>
                    <a:pt x="65349" y="81839"/>
                  </a:lnTo>
                  <a:cubicBezTo>
                    <a:pt x="59570" y="89986"/>
                    <a:pt x="49398" y="95764"/>
                    <a:pt x="36666" y="95764"/>
                  </a:cubicBezTo>
                  <a:cubicBezTo>
                    <a:pt x="14758" y="95764"/>
                    <a:pt x="0" y="80644"/>
                    <a:pt x="0" y="55352"/>
                  </a:cubicBezTo>
                  <a:lnTo>
                    <a:pt x="0" y="0"/>
                  </a:lnTo>
                  <a:lnTo>
                    <a:pt x="28861" y="0"/>
                  </a:lnTo>
                  <a:lnTo>
                    <a:pt x="28861" y="51448"/>
                  </a:lnTo>
                  <a:cubicBezTo>
                    <a:pt x="28861" y="64357"/>
                    <a:pt x="36170" y="71482"/>
                    <a:pt x="47022" y="71482"/>
                  </a:cubicBezTo>
                  <a:cubicBezTo>
                    <a:pt x="57881" y="71482"/>
                    <a:pt x="65367" y="64357"/>
                    <a:pt x="65367" y="51448"/>
                  </a:cubicBezTo>
                  <a:lnTo>
                    <a:pt x="65367" y="0"/>
                  </a:lnTo>
                  <a:lnTo>
                    <a:pt x="94387" y="0"/>
                  </a:lnTo>
                  <a:lnTo>
                    <a:pt x="94387" y="94729"/>
                  </a:lnTo>
                  <a:lnTo>
                    <a:pt x="94369" y="94748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14" name="Free-form: Shape 18">
              <a:extLst>
                <a:ext uri="{FF2B5EF4-FFF2-40B4-BE49-F238E27FC236}">
                  <a16:creationId xmlns:a16="http://schemas.microsoft.com/office/drawing/2014/main" id="{DD8E7CD6-D9A9-2E8C-509D-6467C7CF809A}"/>
                </a:ext>
              </a:extLst>
            </p:cNvPr>
            <p:cNvSpPr/>
            <p:nvPr/>
          </p:nvSpPr>
          <p:spPr>
            <a:xfrm>
              <a:off x="11408987" y="547714"/>
              <a:ext cx="85326" cy="122750"/>
            </a:xfrm>
            <a:custGeom>
              <a:avLst/>
              <a:gdLst>
                <a:gd name="connsiteX0" fmla="*/ 337 w 85326"/>
                <a:gd name="connsiteY0" fmla="*/ 101777 h 122750"/>
                <a:gd name="connsiteX1" fmla="*/ 31490 w 85326"/>
                <a:gd name="connsiteY1" fmla="*/ 71462 h 122750"/>
                <a:gd name="connsiteX2" fmla="*/ 53835 w 85326"/>
                <a:gd name="connsiteY2" fmla="*/ 37084 h 122750"/>
                <a:gd name="connsiteX3" fmla="*/ 41307 w 85326"/>
                <a:gd name="connsiteY3" fmla="*/ 24377 h 122750"/>
                <a:gd name="connsiteX4" fmla="*/ 27940 w 85326"/>
                <a:gd name="connsiteY4" fmla="*/ 42507 h 122750"/>
                <a:gd name="connsiteX5" fmla="*/ 0 w 85326"/>
                <a:gd name="connsiteY5" fmla="*/ 42507 h 122750"/>
                <a:gd name="connsiteX6" fmla="*/ 42660 w 85326"/>
                <a:gd name="connsiteY6" fmla="*/ 0 h 122750"/>
                <a:gd name="connsiteX7" fmla="*/ 83294 w 85326"/>
                <a:gd name="connsiteY7" fmla="*/ 35730 h 122750"/>
                <a:gd name="connsiteX8" fmla="*/ 56884 w 85326"/>
                <a:gd name="connsiteY8" fmla="*/ 81781 h 122750"/>
                <a:gd name="connsiteX9" fmla="*/ 39275 w 85326"/>
                <a:gd name="connsiteY9" fmla="*/ 99205 h 122750"/>
                <a:gd name="connsiteX10" fmla="*/ 85326 w 85326"/>
                <a:gd name="connsiteY10" fmla="*/ 99205 h 122750"/>
                <a:gd name="connsiteX11" fmla="*/ 85326 w 85326"/>
                <a:gd name="connsiteY11" fmla="*/ 122751 h 122750"/>
                <a:gd name="connsiteX12" fmla="*/ 337 w 85326"/>
                <a:gd name="connsiteY12" fmla="*/ 122751 h 122750"/>
                <a:gd name="connsiteX13" fmla="*/ 337 w 85326"/>
                <a:gd name="connsiteY13" fmla="*/ 101758 h 122750"/>
                <a:gd name="connsiteX14" fmla="*/ 337 w 85326"/>
                <a:gd name="connsiteY14" fmla="*/ 101777 h 122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85326" h="122750">
                  <a:moveTo>
                    <a:pt x="337" y="101777"/>
                  </a:moveTo>
                  <a:lnTo>
                    <a:pt x="31490" y="71462"/>
                  </a:lnTo>
                  <a:cubicBezTo>
                    <a:pt x="48235" y="55028"/>
                    <a:pt x="53835" y="46906"/>
                    <a:pt x="53835" y="37084"/>
                  </a:cubicBezTo>
                  <a:cubicBezTo>
                    <a:pt x="53835" y="29299"/>
                    <a:pt x="49931" y="24377"/>
                    <a:pt x="41307" y="24377"/>
                  </a:cubicBezTo>
                  <a:cubicBezTo>
                    <a:pt x="33180" y="24377"/>
                    <a:pt x="28283" y="30809"/>
                    <a:pt x="27940" y="42507"/>
                  </a:cubicBezTo>
                  <a:lnTo>
                    <a:pt x="0" y="42507"/>
                  </a:lnTo>
                  <a:cubicBezTo>
                    <a:pt x="515" y="12865"/>
                    <a:pt x="19818" y="0"/>
                    <a:pt x="42660" y="0"/>
                  </a:cubicBezTo>
                  <a:cubicBezTo>
                    <a:pt x="70766" y="0"/>
                    <a:pt x="83294" y="16434"/>
                    <a:pt x="83294" y="35730"/>
                  </a:cubicBezTo>
                  <a:cubicBezTo>
                    <a:pt x="83294" y="50971"/>
                    <a:pt x="76860" y="62318"/>
                    <a:pt x="56884" y="81781"/>
                  </a:cubicBezTo>
                  <a:lnTo>
                    <a:pt x="39275" y="99205"/>
                  </a:lnTo>
                  <a:lnTo>
                    <a:pt x="85326" y="99205"/>
                  </a:lnTo>
                  <a:lnTo>
                    <a:pt x="85326" y="122751"/>
                  </a:lnTo>
                  <a:lnTo>
                    <a:pt x="337" y="122751"/>
                  </a:lnTo>
                  <a:lnTo>
                    <a:pt x="337" y="101758"/>
                  </a:lnTo>
                  <a:lnTo>
                    <a:pt x="337" y="101777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15" name="Free-form: Shape 19">
              <a:extLst>
                <a:ext uri="{FF2B5EF4-FFF2-40B4-BE49-F238E27FC236}">
                  <a16:creationId xmlns:a16="http://schemas.microsoft.com/office/drawing/2014/main" id="{EB31692A-2712-87EC-6CEC-56FD4E327E4A}"/>
                </a:ext>
              </a:extLst>
            </p:cNvPr>
            <p:cNvSpPr/>
            <p:nvPr/>
          </p:nvSpPr>
          <p:spPr>
            <a:xfrm>
              <a:off x="11510226" y="547018"/>
              <a:ext cx="95162" cy="124363"/>
            </a:xfrm>
            <a:custGeom>
              <a:avLst/>
              <a:gdLst>
                <a:gd name="connsiteX0" fmla="*/ 47581 w 95162"/>
                <a:gd name="connsiteY0" fmla="*/ 0 h 124363"/>
                <a:gd name="connsiteX1" fmla="*/ 95163 w 95162"/>
                <a:gd name="connsiteY1" fmla="*/ 62019 h 124363"/>
                <a:gd name="connsiteX2" fmla="*/ 47581 w 95162"/>
                <a:gd name="connsiteY2" fmla="*/ 124364 h 124363"/>
                <a:gd name="connsiteX3" fmla="*/ 0 w 95162"/>
                <a:gd name="connsiteY3" fmla="*/ 62019 h 124363"/>
                <a:gd name="connsiteX4" fmla="*/ 47581 w 95162"/>
                <a:gd name="connsiteY4" fmla="*/ 0 h 124363"/>
                <a:gd name="connsiteX5" fmla="*/ 47581 w 95162"/>
                <a:gd name="connsiteY5" fmla="*/ 26809 h 124363"/>
                <a:gd name="connsiteX6" fmla="*/ 28442 w 95162"/>
                <a:gd name="connsiteY6" fmla="*/ 62001 h 124363"/>
                <a:gd name="connsiteX7" fmla="*/ 47581 w 95162"/>
                <a:gd name="connsiteY7" fmla="*/ 97535 h 124363"/>
                <a:gd name="connsiteX8" fmla="*/ 66721 w 95162"/>
                <a:gd name="connsiteY8" fmla="*/ 62001 h 124363"/>
                <a:gd name="connsiteX9" fmla="*/ 47581 w 95162"/>
                <a:gd name="connsiteY9" fmla="*/ 26809 h 124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95162" h="124363">
                  <a:moveTo>
                    <a:pt x="47581" y="0"/>
                  </a:moveTo>
                  <a:cubicBezTo>
                    <a:pt x="82798" y="0"/>
                    <a:pt x="95163" y="26149"/>
                    <a:pt x="95163" y="62019"/>
                  </a:cubicBezTo>
                  <a:cubicBezTo>
                    <a:pt x="95163" y="97891"/>
                    <a:pt x="82798" y="124364"/>
                    <a:pt x="47581" y="124364"/>
                  </a:cubicBezTo>
                  <a:cubicBezTo>
                    <a:pt x="12372" y="124364"/>
                    <a:pt x="0" y="98215"/>
                    <a:pt x="0" y="62019"/>
                  </a:cubicBezTo>
                  <a:cubicBezTo>
                    <a:pt x="0" y="25832"/>
                    <a:pt x="12364" y="0"/>
                    <a:pt x="47581" y="0"/>
                  </a:cubicBezTo>
                  <a:close/>
                  <a:moveTo>
                    <a:pt x="47581" y="26809"/>
                  </a:moveTo>
                  <a:cubicBezTo>
                    <a:pt x="30494" y="26809"/>
                    <a:pt x="28442" y="43243"/>
                    <a:pt x="28442" y="62001"/>
                  </a:cubicBezTo>
                  <a:cubicBezTo>
                    <a:pt x="28442" y="80764"/>
                    <a:pt x="30474" y="97535"/>
                    <a:pt x="47581" y="97535"/>
                  </a:cubicBezTo>
                  <a:cubicBezTo>
                    <a:pt x="64689" y="97535"/>
                    <a:pt x="66721" y="81445"/>
                    <a:pt x="66721" y="62001"/>
                  </a:cubicBezTo>
                  <a:cubicBezTo>
                    <a:pt x="66721" y="42563"/>
                    <a:pt x="64689" y="26809"/>
                    <a:pt x="47581" y="26809"/>
                  </a:cubicBez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16" name="Free-form: Shape 20">
              <a:extLst>
                <a:ext uri="{FF2B5EF4-FFF2-40B4-BE49-F238E27FC236}">
                  <a16:creationId xmlns:a16="http://schemas.microsoft.com/office/drawing/2014/main" id="{EBFB3356-F150-1E56-F919-B831F40BBE12}"/>
                </a:ext>
              </a:extLst>
            </p:cNvPr>
            <p:cNvSpPr/>
            <p:nvPr/>
          </p:nvSpPr>
          <p:spPr>
            <a:xfrm>
              <a:off x="11621287" y="547714"/>
              <a:ext cx="85326" cy="122750"/>
            </a:xfrm>
            <a:custGeom>
              <a:avLst/>
              <a:gdLst>
                <a:gd name="connsiteX0" fmla="*/ 337 w 85326"/>
                <a:gd name="connsiteY0" fmla="*/ 101777 h 122750"/>
                <a:gd name="connsiteX1" fmla="*/ 31489 w 85326"/>
                <a:gd name="connsiteY1" fmla="*/ 71462 h 122750"/>
                <a:gd name="connsiteX2" fmla="*/ 53834 w 85326"/>
                <a:gd name="connsiteY2" fmla="*/ 37084 h 122750"/>
                <a:gd name="connsiteX3" fmla="*/ 41307 w 85326"/>
                <a:gd name="connsiteY3" fmla="*/ 24377 h 122750"/>
                <a:gd name="connsiteX4" fmla="*/ 27940 w 85326"/>
                <a:gd name="connsiteY4" fmla="*/ 42507 h 122750"/>
                <a:gd name="connsiteX5" fmla="*/ 0 w 85326"/>
                <a:gd name="connsiteY5" fmla="*/ 42507 h 122750"/>
                <a:gd name="connsiteX6" fmla="*/ 42658 w 85326"/>
                <a:gd name="connsiteY6" fmla="*/ 0 h 122750"/>
                <a:gd name="connsiteX7" fmla="*/ 83293 w 85326"/>
                <a:gd name="connsiteY7" fmla="*/ 35730 h 122750"/>
                <a:gd name="connsiteX8" fmla="*/ 56884 w 85326"/>
                <a:gd name="connsiteY8" fmla="*/ 81781 h 122750"/>
                <a:gd name="connsiteX9" fmla="*/ 39274 w 85326"/>
                <a:gd name="connsiteY9" fmla="*/ 99205 h 122750"/>
                <a:gd name="connsiteX10" fmla="*/ 85326 w 85326"/>
                <a:gd name="connsiteY10" fmla="*/ 99205 h 122750"/>
                <a:gd name="connsiteX11" fmla="*/ 85326 w 85326"/>
                <a:gd name="connsiteY11" fmla="*/ 122751 h 122750"/>
                <a:gd name="connsiteX12" fmla="*/ 337 w 85326"/>
                <a:gd name="connsiteY12" fmla="*/ 122751 h 122750"/>
                <a:gd name="connsiteX13" fmla="*/ 337 w 85326"/>
                <a:gd name="connsiteY13" fmla="*/ 101758 h 122750"/>
                <a:gd name="connsiteX14" fmla="*/ 337 w 85326"/>
                <a:gd name="connsiteY14" fmla="*/ 101777 h 122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85326" h="122750">
                  <a:moveTo>
                    <a:pt x="337" y="101777"/>
                  </a:moveTo>
                  <a:lnTo>
                    <a:pt x="31489" y="71462"/>
                  </a:lnTo>
                  <a:cubicBezTo>
                    <a:pt x="48260" y="55028"/>
                    <a:pt x="53834" y="46906"/>
                    <a:pt x="53834" y="37084"/>
                  </a:cubicBezTo>
                  <a:cubicBezTo>
                    <a:pt x="53834" y="29299"/>
                    <a:pt x="49931" y="24377"/>
                    <a:pt x="41307" y="24377"/>
                  </a:cubicBezTo>
                  <a:cubicBezTo>
                    <a:pt x="33178" y="24377"/>
                    <a:pt x="28283" y="30809"/>
                    <a:pt x="27940" y="42507"/>
                  </a:cubicBezTo>
                  <a:lnTo>
                    <a:pt x="0" y="42507"/>
                  </a:lnTo>
                  <a:cubicBezTo>
                    <a:pt x="495" y="12865"/>
                    <a:pt x="19818" y="0"/>
                    <a:pt x="42658" y="0"/>
                  </a:cubicBezTo>
                  <a:cubicBezTo>
                    <a:pt x="70764" y="0"/>
                    <a:pt x="83293" y="16434"/>
                    <a:pt x="83293" y="35730"/>
                  </a:cubicBezTo>
                  <a:cubicBezTo>
                    <a:pt x="83293" y="50971"/>
                    <a:pt x="76860" y="62318"/>
                    <a:pt x="56884" y="81781"/>
                  </a:cubicBezTo>
                  <a:lnTo>
                    <a:pt x="39274" y="99205"/>
                  </a:lnTo>
                  <a:lnTo>
                    <a:pt x="85326" y="99205"/>
                  </a:lnTo>
                  <a:lnTo>
                    <a:pt x="85326" y="122751"/>
                  </a:lnTo>
                  <a:lnTo>
                    <a:pt x="337" y="122751"/>
                  </a:lnTo>
                  <a:lnTo>
                    <a:pt x="337" y="101758"/>
                  </a:lnTo>
                  <a:lnTo>
                    <a:pt x="337" y="101777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17" name="Free-form: Shape 21">
              <a:extLst>
                <a:ext uri="{FF2B5EF4-FFF2-40B4-BE49-F238E27FC236}">
                  <a16:creationId xmlns:a16="http://schemas.microsoft.com/office/drawing/2014/main" id="{F8D86560-4FFE-C36A-3537-9D33B4533099}"/>
                </a:ext>
              </a:extLst>
            </p:cNvPr>
            <p:cNvSpPr/>
            <p:nvPr/>
          </p:nvSpPr>
          <p:spPr>
            <a:xfrm>
              <a:off x="11722346" y="548071"/>
              <a:ext cx="87712" cy="123767"/>
            </a:xfrm>
            <a:custGeom>
              <a:avLst/>
              <a:gdLst>
                <a:gd name="connsiteX0" fmla="*/ 44196 w 87712"/>
                <a:gd name="connsiteY0" fmla="*/ 123768 h 123767"/>
                <a:gd name="connsiteX1" fmla="*/ 0 w 87712"/>
                <a:gd name="connsiteY1" fmla="*/ 81446 h 123767"/>
                <a:gd name="connsiteX2" fmla="*/ 13724 w 87712"/>
                <a:gd name="connsiteY2" fmla="*/ 42844 h 123767"/>
                <a:gd name="connsiteX3" fmla="*/ 42686 w 87712"/>
                <a:gd name="connsiteY3" fmla="*/ 0 h 123767"/>
                <a:gd name="connsiteX4" fmla="*/ 74353 w 87712"/>
                <a:gd name="connsiteY4" fmla="*/ 0 h 123767"/>
                <a:gd name="connsiteX5" fmla="*/ 43022 w 87712"/>
                <a:gd name="connsiteY5" fmla="*/ 44356 h 123767"/>
                <a:gd name="connsiteX6" fmla="*/ 51149 w 87712"/>
                <a:gd name="connsiteY6" fmla="*/ 43524 h 123767"/>
                <a:gd name="connsiteX7" fmla="*/ 87712 w 87712"/>
                <a:gd name="connsiteY7" fmla="*/ 82118 h 123767"/>
                <a:gd name="connsiteX8" fmla="*/ 44196 w 87712"/>
                <a:gd name="connsiteY8" fmla="*/ 123768 h 123767"/>
                <a:gd name="connsiteX9" fmla="*/ 27090 w 87712"/>
                <a:gd name="connsiteY9" fmla="*/ 82278 h 123767"/>
                <a:gd name="connsiteX10" fmla="*/ 44196 w 87712"/>
                <a:gd name="connsiteY10" fmla="*/ 99549 h 123767"/>
                <a:gd name="connsiteX11" fmla="*/ 60967 w 87712"/>
                <a:gd name="connsiteY11" fmla="*/ 82278 h 123767"/>
                <a:gd name="connsiteX12" fmla="*/ 44196 w 87712"/>
                <a:gd name="connsiteY12" fmla="*/ 65171 h 123767"/>
                <a:gd name="connsiteX13" fmla="*/ 27090 w 87712"/>
                <a:gd name="connsiteY13" fmla="*/ 82278 h 1237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87712" h="123767">
                  <a:moveTo>
                    <a:pt x="44196" y="123768"/>
                  </a:moveTo>
                  <a:cubicBezTo>
                    <a:pt x="17947" y="123768"/>
                    <a:pt x="0" y="106337"/>
                    <a:pt x="0" y="81446"/>
                  </a:cubicBezTo>
                  <a:cubicBezTo>
                    <a:pt x="0" y="69412"/>
                    <a:pt x="3907" y="57227"/>
                    <a:pt x="13724" y="42844"/>
                  </a:cubicBezTo>
                  <a:lnTo>
                    <a:pt x="42686" y="0"/>
                  </a:lnTo>
                  <a:lnTo>
                    <a:pt x="74353" y="0"/>
                  </a:lnTo>
                  <a:lnTo>
                    <a:pt x="43022" y="44356"/>
                  </a:lnTo>
                  <a:cubicBezTo>
                    <a:pt x="45728" y="43861"/>
                    <a:pt x="48439" y="43524"/>
                    <a:pt x="51149" y="43524"/>
                  </a:cubicBezTo>
                  <a:cubicBezTo>
                    <a:pt x="72143" y="43524"/>
                    <a:pt x="87712" y="57740"/>
                    <a:pt x="87712" y="82118"/>
                  </a:cubicBezTo>
                  <a:cubicBezTo>
                    <a:pt x="87712" y="106502"/>
                    <a:pt x="68910" y="123768"/>
                    <a:pt x="44196" y="123768"/>
                  </a:cubicBezTo>
                  <a:close/>
                  <a:moveTo>
                    <a:pt x="27090" y="82278"/>
                  </a:moveTo>
                  <a:cubicBezTo>
                    <a:pt x="27090" y="92774"/>
                    <a:pt x="33681" y="99549"/>
                    <a:pt x="44196" y="99549"/>
                  </a:cubicBezTo>
                  <a:cubicBezTo>
                    <a:pt x="54712" y="99549"/>
                    <a:pt x="60967" y="92774"/>
                    <a:pt x="60967" y="82278"/>
                  </a:cubicBezTo>
                  <a:cubicBezTo>
                    <a:pt x="60967" y="71780"/>
                    <a:pt x="54535" y="65171"/>
                    <a:pt x="44196" y="65171"/>
                  </a:cubicBezTo>
                  <a:cubicBezTo>
                    <a:pt x="33858" y="65171"/>
                    <a:pt x="27090" y="71946"/>
                    <a:pt x="27090" y="82278"/>
                  </a:cubicBez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18" name="Free-form: Shape 22">
              <a:extLst>
                <a:ext uri="{FF2B5EF4-FFF2-40B4-BE49-F238E27FC236}">
                  <a16:creationId xmlns:a16="http://schemas.microsoft.com/office/drawing/2014/main" id="{3E3E5E00-A94F-0D78-617D-4340909C7975}"/>
                </a:ext>
              </a:extLst>
            </p:cNvPr>
            <p:cNvSpPr/>
            <p:nvPr/>
          </p:nvSpPr>
          <p:spPr>
            <a:xfrm>
              <a:off x="10833011" y="332467"/>
              <a:ext cx="107651" cy="108190"/>
            </a:xfrm>
            <a:custGeom>
              <a:avLst/>
              <a:gdLst>
                <a:gd name="connsiteX0" fmla="*/ 85884 w 107651"/>
                <a:gd name="connsiteY0" fmla="*/ 108171 h 108190"/>
                <a:gd name="connsiteX1" fmla="*/ 0 w 107651"/>
                <a:gd name="connsiteY1" fmla="*/ 21690 h 108190"/>
                <a:gd name="connsiteX2" fmla="*/ 21850 w 107651"/>
                <a:gd name="connsiteY2" fmla="*/ 0 h 108190"/>
                <a:gd name="connsiteX3" fmla="*/ 107651 w 107651"/>
                <a:gd name="connsiteY3" fmla="*/ 86423 h 108190"/>
                <a:gd name="connsiteX4" fmla="*/ 85884 w 107651"/>
                <a:gd name="connsiteY4" fmla="*/ 108191 h 108190"/>
                <a:gd name="connsiteX5" fmla="*/ 85884 w 107651"/>
                <a:gd name="connsiteY5" fmla="*/ 108171 h 1081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7651" h="108190">
                  <a:moveTo>
                    <a:pt x="85884" y="108171"/>
                  </a:moveTo>
                  <a:lnTo>
                    <a:pt x="0" y="21690"/>
                  </a:lnTo>
                  <a:lnTo>
                    <a:pt x="21850" y="0"/>
                  </a:lnTo>
                  <a:lnTo>
                    <a:pt x="107651" y="86423"/>
                  </a:lnTo>
                  <a:cubicBezTo>
                    <a:pt x="99670" y="92754"/>
                    <a:pt x="92335" y="100044"/>
                    <a:pt x="85884" y="108191"/>
                  </a:cubicBezTo>
                  <a:lnTo>
                    <a:pt x="85884" y="108171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19" name="Free-form: Shape 23">
              <a:extLst>
                <a:ext uri="{FF2B5EF4-FFF2-40B4-BE49-F238E27FC236}">
                  <a16:creationId xmlns:a16="http://schemas.microsoft.com/office/drawing/2014/main" id="{F0DA3A75-3F35-277F-71B5-82B29511ED3C}"/>
                </a:ext>
              </a:extLst>
            </p:cNvPr>
            <p:cNvSpPr/>
            <p:nvPr/>
          </p:nvSpPr>
          <p:spPr>
            <a:xfrm>
              <a:off x="10913136" y="282097"/>
              <a:ext cx="74651" cy="124263"/>
            </a:xfrm>
            <a:custGeom>
              <a:avLst/>
              <a:gdLst>
                <a:gd name="connsiteX0" fmla="*/ 46172 w 74651"/>
                <a:gd name="connsiteY0" fmla="*/ 124263 h 124263"/>
                <a:gd name="connsiteX1" fmla="*/ 0 w 74651"/>
                <a:gd name="connsiteY1" fmla="*/ 11689 h 124263"/>
                <a:gd name="connsiteX2" fmla="*/ 28506 w 74651"/>
                <a:gd name="connsiteY2" fmla="*/ 0 h 124263"/>
                <a:gd name="connsiteX3" fmla="*/ 74652 w 74651"/>
                <a:gd name="connsiteY3" fmla="*/ 112534 h 124263"/>
                <a:gd name="connsiteX4" fmla="*/ 46172 w 74651"/>
                <a:gd name="connsiteY4" fmla="*/ 124243 h 124263"/>
                <a:gd name="connsiteX5" fmla="*/ 46172 w 74651"/>
                <a:gd name="connsiteY5" fmla="*/ 124263 h 124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4651" h="124263">
                  <a:moveTo>
                    <a:pt x="46172" y="124263"/>
                  </a:moveTo>
                  <a:lnTo>
                    <a:pt x="0" y="11689"/>
                  </a:lnTo>
                  <a:lnTo>
                    <a:pt x="28506" y="0"/>
                  </a:lnTo>
                  <a:lnTo>
                    <a:pt x="74652" y="112534"/>
                  </a:lnTo>
                  <a:cubicBezTo>
                    <a:pt x="64752" y="115360"/>
                    <a:pt x="55176" y="119266"/>
                    <a:pt x="46172" y="124243"/>
                  </a:cubicBezTo>
                  <a:lnTo>
                    <a:pt x="46172" y="124263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20" name="Free-form: Shape 24">
              <a:extLst>
                <a:ext uri="{FF2B5EF4-FFF2-40B4-BE49-F238E27FC236}">
                  <a16:creationId xmlns:a16="http://schemas.microsoft.com/office/drawing/2014/main" id="{B4707759-6370-DD60-FD60-28059D75B4AB}"/>
                </a:ext>
              </a:extLst>
            </p:cNvPr>
            <p:cNvSpPr/>
            <p:nvPr/>
          </p:nvSpPr>
          <p:spPr>
            <a:xfrm>
              <a:off x="11009858" y="268691"/>
              <a:ext cx="31210" cy="121575"/>
            </a:xfrm>
            <a:custGeom>
              <a:avLst/>
              <a:gdLst>
                <a:gd name="connsiteX0" fmla="*/ 0 w 31210"/>
                <a:gd name="connsiteY0" fmla="*/ 121576 h 121575"/>
                <a:gd name="connsiteX1" fmla="*/ 420 w 31210"/>
                <a:gd name="connsiteY1" fmla="*/ 0 h 121575"/>
                <a:gd name="connsiteX2" fmla="*/ 31210 w 31210"/>
                <a:gd name="connsiteY2" fmla="*/ 101 h 121575"/>
                <a:gd name="connsiteX3" fmla="*/ 30791 w 31210"/>
                <a:gd name="connsiteY3" fmla="*/ 121475 h 121575"/>
                <a:gd name="connsiteX4" fmla="*/ 0 w 31210"/>
                <a:gd name="connsiteY4" fmla="*/ 121558 h 121575"/>
                <a:gd name="connsiteX5" fmla="*/ 0 w 31210"/>
                <a:gd name="connsiteY5" fmla="*/ 121576 h 121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1210" h="121575">
                  <a:moveTo>
                    <a:pt x="0" y="121576"/>
                  </a:moveTo>
                  <a:lnTo>
                    <a:pt x="420" y="0"/>
                  </a:lnTo>
                  <a:lnTo>
                    <a:pt x="31210" y="101"/>
                  </a:lnTo>
                  <a:lnTo>
                    <a:pt x="30791" y="121475"/>
                  </a:lnTo>
                  <a:cubicBezTo>
                    <a:pt x="20454" y="120262"/>
                    <a:pt x="10142" y="120402"/>
                    <a:pt x="0" y="121558"/>
                  </a:cubicBezTo>
                  <a:lnTo>
                    <a:pt x="0" y="121576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21" name="Free-form: Shape 25">
              <a:extLst>
                <a:ext uri="{FF2B5EF4-FFF2-40B4-BE49-F238E27FC236}">
                  <a16:creationId xmlns:a16="http://schemas.microsoft.com/office/drawing/2014/main" id="{3346D094-1B02-95AC-3743-CC4B543C1746}"/>
                </a:ext>
              </a:extLst>
            </p:cNvPr>
            <p:cNvSpPr/>
            <p:nvPr/>
          </p:nvSpPr>
          <p:spPr>
            <a:xfrm>
              <a:off x="11062758" y="282695"/>
              <a:ext cx="75285" cy="123944"/>
            </a:xfrm>
            <a:custGeom>
              <a:avLst/>
              <a:gdLst>
                <a:gd name="connsiteX0" fmla="*/ 14580 w 75285"/>
                <a:gd name="connsiteY0" fmla="*/ 117113 h 123944"/>
                <a:gd name="connsiteX1" fmla="*/ 0 w 75285"/>
                <a:gd name="connsiteY1" fmla="*/ 112052 h 123944"/>
                <a:gd name="connsiteX2" fmla="*/ 46864 w 75285"/>
                <a:gd name="connsiteY2" fmla="*/ 0 h 123944"/>
                <a:gd name="connsiteX3" fmla="*/ 75285 w 75285"/>
                <a:gd name="connsiteY3" fmla="*/ 11887 h 123944"/>
                <a:gd name="connsiteX4" fmla="*/ 28423 w 75285"/>
                <a:gd name="connsiteY4" fmla="*/ 123944 h 123944"/>
                <a:gd name="connsiteX5" fmla="*/ 14580 w 75285"/>
                <a:gd name="connsiteY5" fmla="*/ 117113 h 1239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5285" h="123944">
                  <a:moveTo>
                    <a:pt x="14580" y="117113"/>
                  </a:moveTo>
                  <a:cubicBezTo>
                    <a:pt x="9760" y="115099"/>
                    <a:pt x="4904" y="113486"/>
                    <a:pt x="0" y="112052"/>
                  </a:cubicBezTo>
                  <a:lnTo>
                    <a:pt x="46864" y="0"/>
                  </a:lnTo>
                  <a:lnTo>
                    <a:pt x="75285" y="11887"/>
                  </a:lnTo>
                  <a:lnTo>
                    <a:pt x="28423" y="123944"/>
                  </a:lnTo>
                  <a:cubicBezTo>
                    <a:pt x="23978" y="121457"/>
                    <a:pt x="19399" y="119126"/>
                    <a:pt x="14580" y="117113"/>
                  </a:cubicBez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22" name="Free-form: Shape 26">
              <a:extLst>
                <a:ext uri="{FF2B5EF4-FFF2-40B4-BE49-F238E27FC236}">
                  <a16:creationId xmlns:a16="http://schemas.microsoft.com/office/drawing/2014/main" id="{DA5CD12E-55E1-352B-D7BB-15BC1A21B466}"/>
                </a:ext>
              </a:extLst>
            </p:cNvPr>
            <p:cNvSpPr/>
            <p:nvPr/>
          </p:nvSpPr>
          <p:spPr>
            <a:xfrm>
              <a:off x="11109944" y="333639"/>
              <a:ext cx="107829" cy="107519"/>
            </a:xfrm>
            <a:custGeom>
              <a:avLst/>
              <a:gdLst>
                <a:gd name="connsiteX0" fmla="*/ 0 w 107829"/>
                <a:gd name="connsiteY0" fmla="*/ 85529 h 107519"/>
                <a:gd name="connsiteX1" fmla="*/ 86125 w 107829"/>
                <a:gd name="connsiteY1" fmla="*/ 0 h 107519"/>
                <a:gd name="connsiteX2" fmla="*/ 107830 w 107829"/>
                <a:gd name="connsiteY2" fmla="*/ 21852 h 107519"/>
                <a:gd name="connsiteX3" fmla="*/ 21570 w 107829"/>
                <a:gd name="connsiteY3" fmla="*/ 107519 h 107519"/>
                <a:gd name="connsiteX4" fmla="*/ 0 w 107829"/>
                <a:gd name="connsiteY4" fmla="*/ 85529 h 1075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7829" h="107519">
                  <a:moveTo>
                    <a:pt x="0" y="85529"/>
                  </a:moveTo>
                  <a:lnTo>
                    <a:pt x="86125" y="0"/>
                  </a:lnTo>
                  <a:lnTo>
                    <a:pt x="107830" y="21852"/>
                  </a:lnTo>
                  <a:lnTo>
                    <a:pt x="21570" y="107519"/>
                  </a:lnTo>
                  <a:cubicBezTo>
                    <a:pt x="15277" y="99493"/>
                    <a:pt x="8127" y="92045"/>
                    <a:pt x="0" y="85529"/>
                  </a:cubicBez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23" name="Free-form: Shape 27">
              <a:extLst>
                <a:ext uri="{FF2B5EF4-FFF2-40B4-BE49-F238E27FC236}">
                  <a16:creationId xmlns:a16="http://schemas.microsoft.com/office/drawing/2014/main" id="{7D2DEACC-947D-5846-E24F-4783EB0197A1}"/>
                </a:ext>
              </a:extLst>
            </p:cNvPr>
            <p:cNvSpPr/>
            <p:nvPr/>
          </p:nvSpPr>
          <p:spPr>
            <a:xfrm>
              <a:off x="11143883" y="413787"/>
              <a:ext cx="124225" cy="74674"/>
            </a:xfrm>
            <a:custGeom>
              <a:avLst/>
              <a:gdLst>
                <a:gd name="connsiteX0" fmla="*/ 0 w 124225"/>
                <a:gd name="connsiteY0" fmla="*/ 46152 h 74674"/>
                <a:gd name="connsiteX1" fmla="*/ 112535 w 124225"/>
                <a:gd name="connsiteY1" fmla="*/ 0 h 74674"/>
                <a:gd name="connsiteX2" fmla="*/ 124226 w 124225"/>
                <a:gd name="connsiteY2" fmla="*/ 28505 h 74674"/>
                <a:gd name="connsiteX3" fmla="*/ 11652 w 124225"/>
                <a:gd name="connsiteY3" fmla="*/ 74675 h 74674"/>
                <a:gd name="connsiteX4" fmla="*/ 0 w 124225"/>
                <a:gd name="connsiteY4" fmla="*/ 46170 h 74674"/>
                <a:gd name="connsiteX5" fmla="*/ 0 w 124225"/>
                <a:gd name="connsiteY5" fmla="*/ 46152 h 74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4225" h="74674">
                  <a:moveTo>
                    <a:pt x="0" y="46152"/>
                  </a:moveTo>
                  <a:lnTo>
                    <a:pt x="112535" y="0"/>
                  </a:lnTo>
                  <a:lnTo>
                    <a:pt x="124226" y="28505"/>
                  </a:lnTo>
                  <a:lnTo>
                    <a:pt x="11652" y="74675"/>
                  </a:lnTo>
                  <a:cubicBezTo>
                    <a:pt x="8865" y="64757"/>
                    <a:pt x="4921" y="55193"/>
                    <a:pt x="0" y="46170"/>
                  </a:cubicBezTo>
                  <a:lnTo>
                    <a:pt x="0" y="46152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24" name="Free-form: Shape 28">
              <a:extLst>
                <a:ext uri="{FF2B5EF4-FFF2-40B4-BE49-F238E27FC236}">
                  <a16:creationId xmlns:a16="http://schemas.microsoft.com/office/drawing/2014/main" id="{4864CED0-9F1E-05FC-D66E-F4C6355ACA30}"/>
                </a:ext>
              </a:extLst>
            </p:cNvPr>
            <p:cNvSpPr/>
            <p:nvPr/>
          </p:nvSpPr>
          <p:spPr>
            <a:xfrm>
              <a:off x="11159541" y="510926"/>
              <a:ext cx="121990" cy="30790"/>
            </a:xfrm>
            <a:custGeom>
              <a:avLst/>
              <a:gdLst>
                <a:gd name="connsiteX0" fmla="*/ 121971 w 121990"/>
                <a:gd name="connsiteY0" fmla="*/ 0 h 30790"/>
                <a:gd name="connsiteX1" fmla="*/ 121870 w 121990"/>
                <a:gd name="connsiteY1" fmla="*/ 30791 h 30790"/>
                <a:gd name="connsiteX2" fmla="*/ 0 w 121990"/>
                <a:gd name="connsiteY2" fmla="*/ 30791 h 30790"/>
                <a:gd name="connsiteX3" fmla="*/ 217 w 121990"/>
                <a:gd name="connsiteY3" fmla="*/ 0 h 30790"/>
                <a:gd name="connsiteX4" fmla="*/ 121991 w 121990"/>
                <a:gd name="connsiteY4" fmla="*/ 0 h 30790"/>
                <a:gd name="connsiteX5" fmla="*/ 121971 w 121990"/>
                <a:gd name="connsiteY5" fmla="*/ 0 h 307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1990" h="30790">
                  <a:moveTo>
                    <a:pt x="121971" y="0"/>
                  </a:moveTo>
                  <a:lnTo>
                    <a:pt x="121870" y="30791"/>
                  </a:lnTo>
                  <a:lnTo>
                    <a:pt x="0" y="30791"/>
                  </a:lnTo>
                  <a:cubicBezTo>
                    <a:pt x="1252" y="20453"/>
                    <a:pt x="1289" y="10161"/>
                    <a:pt x="217" y="0"/>
                  </a:cubicBezTo>
                  <a:lnTo>
                    <a:pt x="121991" y="0"/>
                  </a:lnTo>
                  <a:lnTo>
                    <a:pt x="121971" y="0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25" name="Free-form: Shape 29">
              <a:extLst>
                <a:ext uri="{FF2B5EF4-FFF2-40B4-BE49-F238E27FC236}">
                  <a16:creationId xmlns:a16="http://schemas.microsoft.com/office/drawing/2014/main" id="{6A6A5206-47B4-BD13-B841-4FF6B6BACE69}"/>
                </a:ext>
              </a:extLst>
            </p:cNvPr>
            <p:cNvSpPr/>
            <p:nvPr/>
          </p:nvSpPr>
          <p:spPr>
            <a:xfrm>
              <a:off x="10771643" y="412176"/>
              <a:ext cx="495867" cy="366402"/>
            </a:xfrm>
            <a:custGeom>
              <a:avLst/>
              <a:gdLst>
                <a:gd name="connsiteX0" fmla="*/ 10420 w 495867"/>
                <a:gd name="connsiteY0" fmla="*/ 28404 h 366402"/>
                <a:gd name="connsiteX1" fmla="*/ 50272 w 495867"/>
                <a:gd name="connsiteY1" fmla="*/ 45074 h 366402"/>
                <a:gd name="connsiteX2" fmla="*/ 323 w 495867"/>
                <a:gd name="connsiteY2" fmla="*/ 65545 h 366402"/>
                <a:gd name="connsiteX3" fmla="*/ 12007 w 495867"/>
                <a:gd name="connsiteY3" fmla="*/ 94050 h 366402"/>
                <a:gd name="connsiteX4" fmla="*/ 90450 w 495867"/>
                <a:gd name="connsiteY4" fmla="*/ 61882 h 366402"/>
                <a:gd name="connsiteX5" fmla="*/ 131553 w 495867"/>
                <a:gd name="connsiteY5" fmla="*/ 79070 h 366402"/>
                <a:gd name="connsiteX6" fmla="*/ 81603 w 495867"/>
                <a:gd name="connsiteY6" fmla="*/ 99569 h 366402"/>
                <a:gd name="connsiteX7" fmla="*/ 93294 w 495867"/>
                <a:gd name="connsiteY7" fmla="*/ 128048 h 366402"/>
                <a:gd name="connsiteX8" fmla="*/ 171729 w 495867"/>
                <a:gd name="connsiteY8" fmla="*/ 95879 h 366402"/>
                <a:gd name="connsiteX9" fmla="*/ 212897 w 495867"/>
                <a:gd name="connsiteY9" fmla="*/ 113114 h 366402"/>
                <a:gd name="connsiteX10" fmla="*/ 90086 w 495867"/>
                <a:gd name="connsiteY10" fmla="*/ 163481 h 366402"/>
                <a:gd name="connsiteX11" fmla="*/ 11887 w 495867"/>
                <a:gd name="connsiteY11" fmla="*/ 130759 h 366402"/>
                <a:gd name="connsiteX12" fmla="*/ 0 w 495867"/>
                <a:gd name="connsiteY12" fmla="*/ 159183 h 366402"/>
                <a:gd name="connsiteX13" fmla="*/ 49797 w 495867"/>
                <a:gd name="connsiteY13" fmla="*/ 180011 h 366402"/>
                <a:gd name="connsiteX14" fmla="*/ 9842 w 495867"/>
                <a:gd name="connsiteY14" fmla="*/ 196387 h 366402"/>
                <a:gd name="connsiteX15" fmla="*/ 21514 w 495867"/>
                <a:gd name="connsiteY15" fmla="*/ 224887 h 366402"/>
                <a:gd name="connsiteX16" fmla="*/ 61486 w 495867"/>
                <a:gd name="connsiteY16" fmla="*/ 208496 h 366402"/>
                <a:gd name="connsiteX17" fmla="*/ 40653 w 495867"/>
                <a:gd name="connsiteY17" fmla="*/ 258293 h 366402"/>
                <a:gd name="connsiteX18" fmla="*/ 69075 w 495867"/>
                <a:gd name="connsiteY18" fmla="*/ 270180 h 366402"/>
                <a:gd name="connsiteX19" fmla="*/ 101778 w 495867"/>
                <a:gd name="connsiteY19" fmla="*/ 191961 h 366402"/>
                <a:gd name="connsiteX20" fmla="*/ 143009 w 495867"/>
                <a:gd name="connsiteY20" fmla="*/ 175077 h 366402"/>
                <a:gd name="connsiteX21" fmla="*/ 122173 w 495867"/>
                <a:gd name="connsiteY21" fmla="*/ 224867 h 366402"/>
                <a:gd name="connsiteX22" fmla="*/ 150597 w 495867"/>
                <a:gd name="connsiteY22" fmla="*/ 236741 h 366402"/>
                <a:gd name="connsiteX23" fmla="*/ 183300 w 495867"/>
                <a:gd name="connsiteY23" fmla="*/ 158540 h 366402"/>
                <a:gd name="connsiteX24" fmla="*/ 224594 w 495867"/>
                <a:gd name="connsiteY24" fmla="*/ 141593 h 366402"/>
                <a:gd name="connsiteX25" fmla="*/ 173362 w 495867"/>
                <a:gd name="connsiteY25" fmla="*/ 264065 h 366402"/>
                <a:gd name="connsiteX26" fmla="*/ 94927 w 495867"/>
                <a:gd name="connsiteY26" fmla="*/ 296235 h 366402"/>
                <a:gd name="connsiteX27" fmla="*/ 106623 w 495867"/>
                <a:gd name="connsiteY27" fmla="*/ 324733 h 366402"/>
                <a:gd name="connsiteX28" fmla="*/ 156554 w 495867"/>
                <a:gd name="connsiteY28" fmla="*/ 304236 h 366402"/>
                <a:gd name="connsiteX29" fmla="*/ 139884 w 495867"/>
                <a:gd name="connsiteY29" fmla="*/ 344095 h 366402"/>
                <a:gd name="connsiteX30" fmla="*/ 168301 w 495867"/>
                <a:gd name="connsiteY30" fmla="*/ 355982 h 366402"/>
                <a:gd name="connsiteX31" fmla="*/ 184976 w 495867"/>
                <a:gd name="connsiteY31" fmla="*/ 316123 h 366402"/>
                <a:gd name="connsiteX32" fmla="*/ 205449 w 495867"/>
                <a:gd name="connsiteY32" fmla="*/ 366066 h 366402"/>
                <a:gd name="connsiteX33" fmla="*/ 233954 w 495867"/>
                <a:gd name="connsiteY33" fmla="*/ 354388 h 366402"/>
                <a:gd name="connsiteX34" fmla="*/ 201785 w 495867"/>
                <a:gd name="connsiteY34" fmla="*/ 275953 h 366402"/>
                <a:gd name="connsiteX35" fmla="*/ 218975 w 495867"/>
                <a:gd name="connsiteY35" fmla="*/ 234850 h 366402"/>
                <a:gd name="connsiteX36" fmla="*/ 239453 w 495867"/>
                <a:gd name="connsiteY36" fmla="*/ 284780 h 366402"/>
                <a:gd name="connsiteX37" fmla="*/ 267952 w 495867"/>
                <a:gd name="connsiteY37" fmla="*/ 273089 h 366402"/>
                <a:gd name="connsiteX38" fmla="*/ 235789 w 495867"/>
                <a:gd name="connsiteY38" fmla="*/ 194654 h 366402"/>
                <a:gd name="connsiteX39" fmla="*/ 253011 w 495867"/>
                <a:gd name="connsiteY39" fmla="*/ 153481 h 366402"/>
                <a:gd name="connsiteX40" fmla="*/ 303386 w 495867"/>
                <a:gd name="connsiteY40" fmla="*/ 276289 h 366402"/>
                <a:gd name="connsiteX41" fmla="*/ 270656 w 495867"/>
                <a:gd name="connsiteY41" fmla="*/ 354508 h 366402"/>
                <a:gd name="connsiteX42" fmla="*/ 299080 w 495867"/>
                <a:gd name="connsiteY42" fmla="*/ 366403 h 366402"/>
                <a:gd name="connsiteX43" fmla="*/ 319895 w 495867"/>
                <a:gd name="connsiteY43" fmla="*/ 316606 h 366402"/>
                <a:gd name="connsiteX44" fmla="*/ 336285 w 495867"/>
                <a:gd name="connsiteY44" fmla="*/ 356560 h 366402"/>
                <a:gd name="connsiteX45" fmla="*/ 364789 w 495867"/>
                <a:gd name="connsiteY45" fmla="*/ 344875 h 366402"/>
                <a:gd name="connsiteX46" fmla="*/ 348393 w 495867"/>
                <a:gd name="connsiteY46" fmla="*/ 304915 h 366402"/>
                <a:gd name="connsiteX47" fmla="*/ 398190 w 495867"/>
                <a:gd name="connsiteY47" fmla="*/ 325750 h 366402"/>
                <a:gd name="connsiteX48" fmla="*/ 410085 w 495867"/>
                <a:gd name="connsiteY48" fmla="*/ 297326 h 366402"/>
                <a:gd name="connsiteX49" fmla="*/ 331865 w 495867"/>
                <a:gd name="connsiteY49" fmla="*/ 264605 h 366402"/>
                <a:gd name="connsiteX50" fmla="*/ 314954 w 495867"/>
                <a:gd name="connsiteY50" fmla="*/ 223394 h 366402"/>
                <a:gd name="connsiteX51" fmla="*/ 364772 w 495867"/>
                <a:gd name="connsiteY51" fmla="*/ 244228 h 366402"/>
                <a:gd name="connsiteX52" fmla="*/ 376639 w 495867"/>
                <a:gd name="connsiteY52" fmla="*/ 215806 h 366402"/>
                <a:gd name="connsiteX53" fmla="*/ 298445 w 495867"/>
                <a:gd name="connsiteY53" fmla="*/ 183103 h 366402"/>
                <a:gd name="connsiteX54" fmla="*/ 281516 w 495867"/>
                <a:gd name="connsiteY54" fmla="*/ 141815 h 366402"/>
                <a:gd name="connsiteX55" fmla="*/ 403971 w 495867"/>
                <a:gd name="connsiteY55" fmla="*/ 193021 h 366402"/>
                <a:gd name="connsiteX56" fmla="*/ 436133 w 495867"/>
                <a:gd name="connsiteY56" fmla="*/ 271451 h 366402"/>
                <a:gd name="connsiteX57" fmla="*/ 464618 w 495867"/>
                <a:gd name="connsiteY57" fmla="*/ 259780 h 366402"/>
                <a:gd name="connsiteX58" fmla="*/ 444140 w 495867"/>
                <a:gd name="connsiteY58" fmla="*/ 209830 h 366402"/>
                <a:gd name="connsiteX59" fmla="*/ 483994 w 495867"/>
                <a:gd name="connsiteY59" fmla="*/ 226505 h 366402"/>
                <a:gd name="connsiteX60" fmla="*/ 495868 w 495867"/>
                <a:gd name="connsiteY60" fmla="*/ 198101 h 366402"/>
                <a:gd name="connsiteX61" fmla="*/ 22307 w 495867"/>
                <a:gd name="connsiteY61" fmla="*/ 0 h 366402"/>
                <a:gd name="connsiteX62" fmla="*/ 10420 w 495867"/>
                <a:gd name="connsiteY62" fmla="*/ 28404 h 3664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</a:cxnLst>
              <a:rect l="l" t="t" r="r" b="b"/>
              <a:pathLst>
                <a:path w="495867" h="366402">
                  <a:moveTo>
                    <a:pt x="10420" y="28404"/>
                  </a:moveTo>
                  <a:lnTo>
                    <a:pt x="50272" y="45074"/>
                  </a:lnTo>
                  <a:lnTo>
                    <a:pt x="323" y="65545"/>
                  </a:lnTo>
                  <a:lnTo>
                    <a:pt x="12007" y="94050"/>
                  </a:lnTo>
                  <a:lnTo>
                    <a:pt x="90450" y="61882"/>
                  </a:lnTo>
                  <a:lnTo>
                    <a:pt x="131553" y="79070"/>
                  </a:lnTo>
                  <a:lnTo>
                    <a:pt x="81603" y="99569"/>
                  </a:lnTo>
                  <a:lnTo>
                    <a:pt x="93294" y="128048"/>
                  </a:lnTo>
                  <a:lnTo>
                    <a:pt x="171729" y="95879"/>
                  </a:lnTo>
                  <a:lnTo>
                    <a:pt x="212897" y="113114"/>
                  </a:lnTo>
                  <a:lnTo>
                    <a:pt x="90086" y="163481"/>
                  </a:lnTo>
                  <a:lnTo>
                    <a:pt x="11887" y="130759"/>
                  </a:lnTo>
                  <a:lnTo>
                    <a:pt x="0" y="159183"/>
                  </a:lnTo>
                  <a:lnTo>
                    <a:pt x="49797" y="180011"/>
                  </a:lnTo>
                  <a:lnTo>
                    <a:pt x="9842" y="196387"/>
                  </a:lnTo>
                  <a:lnTo>
                    <a:pt x="21514" y="224887"/>
                  </a:lnTo>
                  <a:lnTo>
                    <a:pt x="61486" y="208496"/>
                  </a:lnTo>
                  <a:lnTo>
                    <a:pt x="40653" y="258293"/>
                  </a:lnTo>
                  <a:lnTo>
                    <a:pt x="69075" y="270180"/>
                  </a:lnTo>
                  <a:lnTo>
                    <a:pt x="101778" y="191961"/>
                  </a:lnTo>
                  <a:lnTo>
                    <a:pt x="143009" y="175077"/>
                  </a:lnTo>
                  <a:lnTo>
                    <a:pt x="122173" y="224867"/>
                  </a:lnTo>
                  <a:lnTo>
                    <a:pt x="150597" y="236741"/>
                  </a:lnTo>
                  <a:lnTo>
                    <a:pt x="183300" y="158540"/>
                  </a:lnTo>
                  <a:lnTo>
                    <a:pt x="224594" y="141593"/>
                  </a:lnTo>
                  <a:lnTo>
                    <a:pt x="173362" y="264065"/>
                  </a:lnTo>
                  <a:lnTo>
                    <a:pt x="94927" y="296235"/>
                  </a:lnTo>
                  <a:lnTo>
                    <a:pt x="106623" y="324733"/>
                  </a:lnTo>
                  <a:lnTo>
                    <a:pt x="156554" y="304236"/>
                  </a:lnTo>
                  <a:lnTo>
                    <a:pt x="139884" y="344095"/>
                  </a:lnTo>
                  <a:lnTo>
                    <a:pt x="168301" y="355982"/>
                  </a:lnTo>
                  <a:lnTo>
                    <a:pt x="184976" y="316123"/>
                  </a:lnTo>
                  <a:lnTo>
                    <a:pt x="205449" y="366066"/>
                  </a:lnTo>
                  <a:lnTo>
                    <a:pt x="233954" y="354388"/>
                  </a:lnTo>
                  <a:lnTo>
                    <a:pt x="201785" y="275953"/>
                  </a:lnTo>
                  <a:lnTo>
                    <a:pt x="218975" y="234850"/>
                  </a:lnTo>
                  <a:lnTo>
                    <a:pt x="239453" y="284780"/>
                  </a:lnTo>
                  <a:lnTo>
                    <a:pt x="267952" y="273089"/>
                  </a:lnTo>
                  <a:lnTo>
                    <a:pt x="235789" y="194654"/>
                  </a:lnTo>
                  <a:lnTo>
                    <a:pt x="253011" y="153481"/>
                  </a:lnTo>
                  <a:lnTo>
                    <a:pt x="303386" y="276289"/>
                  </a:lnTo>
                  <a:lnTo>
                    <a:pt x="270656" y="354508"/>
                  </a:lnTo>
                  <a:lnTo>
                    <a:pt x="299080" y="366403"/>
                  </a:lnTo>
                  <a:lnTo>
                    <a:pt x="319895" y="316606"/>
                  </a:lnTo>
                  <a:lnTo>
                    <a:pt x="336285" y="356560"/>
                  </a:lnTo>
                  <a:lnTo>
                    <a:pt x="364789" y="344875"/>
                  </a:lnTo>
                  <a:lnTo>
                    <a:pt x="348393" y="304915"/>
                  </a:lnTo>
                  <a:lnTo>
                    <a:pt x="398190" y="325750"/>
                  </a:lnTo>
                  <a:lnTo>
                    <a:pt x="410085" y="297326"/>
                  </a:lnTo>
                  <a:lnTo>
                    <a:pt x="331865" y="264605"/>
                  </a:lnTo>
                  <a:lnTo>
                    <a:pt x="314954" y="223394"/>
                  </a:lnTo>
                  <a:lnTo>
                    <a:pt x="364772" y="244228"/>
                  </a:lnTo>
                  <a:lnTo>
                    <a:pt x="376639" y="215806"/>
                  </a:lnTo>
                  <a:lnTo>
                    <a:pt x="298445" y="183103"/>
                  </a:lnTo>
                  <a:lnTo>
                    <a:pt x="281516" y="141815"/>
                  </a:lnTo>
                  <a:lnTo>
                    <a:pt x="403971" y="193021"/>
                  </a:lnTo>
                  <a:lnTo>
                    <a:pt x="436133" y="271451"/>
                  </a:lnTo>
                  <a:lnTo>
                    <a:pt x="464618" y="259780"/>
                  </a:lnTo>
                  <a:lnTo>
                    <a:pt x="444140" y="209830"/>
                  </a:lnTo>
                  <a:lnTo>
                    <a:pt x="483994" y="226505"/>
                  </a:lnTo>
                  <a:lnTo>
                    <a:pt x="495868" y="198101"/>
                  </a:lnTo>
                  <a:lnTo>
                    <a:pt x="22307" y="0"/>
                  </a:lnTo>
                  <a:lnTo>
                    <a:pt x="10420" y="28404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</p:grpSp>
      <p:sp>
        <p:nvSpPr>
          <p:cNvPr id="30" name="Chart Placeholder 26">
            <a:extLst>
              <a:ext uri="{FF2B5EF4-FFF2-40B4-BE49-F238E27FC236}">
                <a16:creationId xmlns:a16="http://schemas.microsoft.com/office/drawing/2014/main" id="{46A0F083-55B1-A2C5-47D4-DCC1EF3877E2}"/>
              </a:ext>
            </a:extLst>
          </p:cNvPr>
          <p:cNvSpPr>
            <a:spLocks noGrp="1"/>
          </p:cNvSpPr>
          <p:nvPr>
            <p:ph type="chart" sz="quarter" idx="17"/>
          </p:nvPr>
        </p:nvSpPr>
        <p:spPr>
          <a:xfrm>
            <a:off x="7329483" y="2025136"/>
            <a:ext cx="3035840" cy="4151827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GB"/>
          </a:p>
        </p:txBody>
      </p:sp>
      <p:sp>
        <p:nvSpPr>
          <p:cNvPr id="31" name="Text Placeholder 2">
            <a:extLst>
              <a:ext uri="{FF2B5EF4-FFF2-40B4-BE49-F238E27FC236}">
                <a16:creationId xmlns:a16="http://schemas.microsoft.com/office/drawing/2014/main" id="{B6925F7D-ED37-3285-6764-04B3CA1DBA34}"/>
              </a:ext>
            </a:extLst>
          </p:cNvPr>
          <p:cNvSpPr>
            <a:spLocks noGrp="1"/>
          </p:cNvSpPr>
          <p:nvPr>
            <p:ph type="body" idx="20"/>
          </p:nvPr>
        </p:nvSpPr>
        <p:spPr>
          <a:xfrm>
            <a:off x="7321730" y="1653163"/>
            <a:ext cx="3043593" cy="380440"/>
          </a:xfrm>
        </p:spPr>
        <p:txBody>
          <a:bodyPr anchor="b"/>
          <a:lstStyle>
            <a:lvl1pPr marL="0" indent="0" algn="ctr">
              <a:buNone/>
              <a:defRPr sz="2000" b="1" spc="0" baseline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201505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r Chart">
    <p:bg>
      <p:bgPr>
        <a:solidFill>
          <a:srgbClr val="EFEF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0DB878-8E84-426A-BEF0-AF1AAFA1F9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9349" y="1094554"/>
            <a:ext cx="4549893" cy="986957"/>
          </a:xfrm>
        </p:spPr>
        <p:txBody>
          <a:bodyPr anchor="t" anchorCtr="0"/>
          <a:lstStyle/>
          <a:p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E996DCA-8E68-4F4A-A4A6-ACE6BC7F24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408733-3F8E-45BE-8526-0E0F500B8042}" type="datetimeFigureOut">
              <a:rPr lang="fi-FI" smtClean="0"/>
              <a:t>26.2.2025</a:t>
            </a:fld>
            <a:endParaRPr lang="fi-FI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9DC7B94-042D-44C2-B7B2-1128AAFA57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BFF758F-2E86-4270-85EA-931D55C926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60B98-140E-4345-B1A3-2A7247C42973}" type="slidenum">
              <a:rPr lang="fi-FI" smtClean="0"/>
              <a:t>‹#›</a:t>
            </a:fld>
            <a:endParaRPr lang="fi-FI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6A70E49B-6DEA-CFFC-1B20-5563A27191AA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758825" y="2243668"/>
            <a:ext cx="4549775" cy="3933296"/>
          </a:xfrm>
        </p:spPr>
        <p:txBody>
          <a:bodyPr/>
          <a:lstStyle>
            <a:lvl1pPr marL="285750" indent="-285750">
              <a:spcBef>
                <a:spcPts val="1000"/>
              </a:spcBef>
              <a:buFont typeface="Arial" panose="020B0604020202020204" pitchFamily="34" charset="0"/>
              <a:buChar char="•"/>
              <a:tabLst/>
              <a:defRPr/>
            </a:lvl1pPr>
            <a:lvl2pPr marL="739775" indent="-285750">
              <a:spcBef>
                <a:spcPts val="1000"/>
              </a:spcBef>
              <a:buFont typeface="Arial" panose="020B0604020202020204" pitchFamily="34" charset="0"/>
              <a:buChar char="•"/>
              <a:tabLst/>
              <a:defRPr/>
            </a:lvl2pPr>
            <a:lvl3pPr marL="1196975" indent="-285750">
              <a:spcBef>
                <a:spcPts val="1000"/>
              </a:spcBef>
              <a:buFont typeface="Arial" panose="020B0604020202020204" pitchFamily="34" charset="0"/>
              <a:buChar char="•"/>
              <a:tabLst/>
              <a:defRPr/>
            </a:lvl3pPr>
            <a:lvl4pPr marL="1654175" indent="-285750">
              <a:spcBef>
                <a:spcPts val="1000"/>
              </a:spcBef>
              <a:buFont typeface="Arial" panose="020B0604020202020204" pitchFamily="34" charset="0"/>
              <a:buChar char="•"/>
              <a:tabLst/>
              <a:defRPr/>
            </a:lvl4pPr>
            <a:lvl5pPr marL="2111375" indent="-285750">
              <a:spcBef>
                <a:spcPts val="1000"/>
              </a:spcBef>
              <a:buFont typeface="Arial" panose="020B0604020202020204" pitchFamily="34" charset="0"/>
              <a:buChar char="•"/>
              <a:tabLst/>
              <a:defRPr/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27F4FBC1-74F7-81A7-3A61-CF51F4651CEF}"/>
              </a:ext>
            </a:extLst>
          </p:cNvPr>
          <p:cNvSpPr>
            <a:spLocks noGrp="1"/>
          </p:cNvSpPr>
          <p:nvPr>
            <p:ph type="body" idx="14"/>
          </p:nvPr>
        </p:nvSpPr>
        <p:spPr>
          <a:xfrm>
            <a:off x="381829" y="223392"/>
            <a:ext cx="4853081" cy="380440"/>
          </a:xfrm>
        </p:spPr>
        <p:txBody>
          <a:bodyPr anchor="ctr" anchorCtr="0"/>
          <a:lstStyle>
            <a:lvl1pPr marL="0" indent="0">
              <a:buNone/>
              <a:defRPr lang="en-GB" sz="900" b="1" kern="1200" cap="all" spc="70" baseline="0" dirty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endParaRPr lang="en-US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E40137D3-7C78-DED5-C9BE-AA967F00DD19}"/>
              </a:ext>
            </a:extLst>
          </p:cNvPr>
          <p:cNvGrpSpPr/>
          <p:nvPr userDrawn="1"/>
        </p:nvGrpSpPr>
        <p:grpSpPr>
          <a:xfrm>
            <a:off x="10771643" y="268691"/>
            <a:ext cx="1038415" cy="509887"/>
            <a:chOff x="10771643" y="268691"/>
            <a:chExt cx="1038415" cy="509887"/>
          </a:xfrm>
          <a:solidFill>
            <a:schemeClr val="tx1"/>
          </a:solidFill>
        </p:grpSpPr>
        <p:sp>
          <p:nvSpPr>
            <p:cNvPr id="10" name="Free-form: Shape 14">
              <a:extLst>
                <a:ext uri="{FF2B5EF4-FFF2-40B4-BE49-F238E27FC236}">
                  <a16:creationId xmlns:a16="http://schemas.microsoft.com/office/drawing/2014/main" id="{22376737-5ED8-0D5B-6E56-098BFFD729A3}"/>
                </a:ext>
              </a:extLst>
            </p:cNvPr>
            <p:cNvSpPr/>
            <p:nvPr/>
          </p:nvSpPr>
          <p:spPr>
            <a:xfrm>
              <a:off x="11404265" y="378815"/>
              <a:ext cx="122233" cy="122054"/>
            </a:xfrm>
            <a:custGeom>
              <a:avLst/>
              <a:gdLst>
                <a:gd name="connsiteX0" fmla="*/ 61285 w 122233"/>
                <a:gd name="connsiteY0" fmla="*/ 122054 h 122054"/>
                <a:gd name="connsiteX1" fmla="*/ 0 w 122233"/>
                <a:gd name="connsiteY1" fmla="*/ 60948 h 122054"/>
                <a:gd name="connsiteX2" fmla="*/ 61285 w 122233"/>
                <a:gd name="connsiteY2" fmla="*/ 0 h 122054"/>
                <a:gd name="connsiteX3" fmla="*/ 122233 w 122233"/>
                <a:gd name="connsiteY3" fmla="*/ 60948 h 122054"/>
                <a:gd name="connsiteX4" fmla="*/ 61285 w 122233"/>
                <a:gd name="connsiteY4" fmla="*/ 122054 h 122054"/>
                <a:gd name="connsiteX5" fmla="*/ 61285 w 122233"/>
                <a:gd name="connsiteY5" fmla="*/ 95562 h 122054"/>
                <a:gd name="connsiteX6" fmla="*/ 92692 w 122233"/>
                <a:gd name="connsiteY6" fmla="*/ 60928 h 122054"/>
                <a:gd name="connsiteX7" fmla="*/ 61285 w 122233"/>
                <a:gd name="connsiteY7" fmla="*/ 26289 h 122054"/>
                <a:gd name="connsiteX8" fmla="*/ 29693 w 122233"/>
                <a:gd name="connsiteY8" fmla="*/ 60928 h 122054"/>
                <a:gd name="connsiteX9" fmla="*/ 61285 w 122233"/>
                <a:gd name="connsiteY9" fmla="*/ 95562 h 1220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22233" h="122054">
                  <a:moveTo>
                    <a:pt x="61285" y="122054"/>
                  </a:moveTo>
                  <a:cubicBezTo>
                    <a:pt x="27503" y="122054"/>
                    <a:pt x="0" y="96761"/>
                    <a:pt x="0" y="60948"/>
                  </a:cubicBezTo>
                  <a:cubicBezTo>
                    <a:pt x="0" y="25133"/>
                    <a:pt x="27503" y="0"/>
                    <a:pt x="61285" y="0"/>
                  </a:cubicBezTo>
                  <a:cubicBezTo>
                    <a:pt x="95068" y="0"/>
                    <a:pt x="122233" y="25114"/>
                    <a:pt x="122233" y="60948"/>
                  </a:cubicBezTo>
                  <a:cubicBezTo>
                    <a:pt x="122233" y="96781"/>
                    <a:pt x="95068" y="122054"/>
                    <a:pt x="61285" y="122054"/>
                  </a:cubicBezTo>
                  <a:close/>
                  <a:moveTo>
                    <a:pt x="61285" y="95562"/>
                  </a:moveTo>
                  <a:cubicBezTo>
                    <a:pt x="80284" y="95562"/>
                    <a:pt x="92692" y="81821"/>
                    <a:pt x="92692" y="60928"/>
                  </a:cubicBezTo>
                  <a:cubicBezTo>
                    <a:pt x="92692" y="40030"/>
                    <a:pt x="80304" y="26289"/>
                    <a:pt x="61285" y="26289"/>
                  </a:cubicBezTo>
                  <a:cubicBezTo>
                    <a:pt x="42266" y="26289"/>
                    <a:pt x="29693" y="39694"/>
                    <a:pt x="29693" y="60928"/>
                  </a:cubicBezTo>
                  <a:cubicBezTo>
                    <a:pt x="29693" y="82156"/>
                    <a:pt x="41924" y="95562"/>
                    <a:pt x="61285" y="95562"/>
                  </a:cubicBez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11" name="Free-form: Shape 15">
              <a:extLst>
                <a:ext uri="{FF2B5EF4-FFF2-40B4-BE49-F238E27FC236}">
                  <a16:creationId xmlns:a16="http://schemas.microsoft.com/office/drawing/2014/main" id="{EC3F2ABF-677D-269A-ED95-34061856CC85}"/>
                </a:ext>
              </a:extLst>
            </p:cNvPr>
            <p:cNvSpPr/>
            <p:nvPr/>
          </p:nvSpPr>
          <p:spPr>
            <a:xfrm>
              <a:off x="11543311" y="404926"/>
              <a:ext cx="94404" cy="95763"/>
            </a:xfrm>
            <a:custGeom>
              <a:avLst/>
              <a:gdLst>
                <a:gd name="connsiteX0" fmla="*/ 94387 w 94404"/>
                <a:gd name="connsiteY0" fmla="*/ 94748 h 95763"/>
                <a:gd name="connsiteX1" fmla="*/ 65347 w 94404"/>
                <a:gd name="connsiteY1" fmla="*/ 94748 h 95763"/>
                <a:gd name="connsiteX2" fmla="*/ 65347 w 94404"/>
                <a:gd name="connsiteY2" fmla="*/ 81839 h 95763"/>
                <a:gd name="connsiteX3" fmla="*/ 36664 w 94404"/>
                <a:gd name="connsiteY3" fmla="*/ 95764 h 95763"/>
                <a:gd name="connsiteX4" fmla="*/ 0 w 94404"/>
                <a:gd name="connsiteY4" fmla="*/ 55352 h 95763"/>
                <a:gd name="connsiteX5" fmla="*/ 0 w 94404"/>
                <a:gd name="connsiteY5" fmla="*/ 0 h 95763"/>
                <a:gd name="connsiteX6" fmla="*/ 28861 w 94404"/>
                <a:gd name="connsiteY6" fmla="*/ 0 h 95763"/>
                <a:gd name="connsiteX7" fmla="*/ 28861 w 94404"/>
                <a:gd name="connsiteY7" fmla="*/ 51448 h 95763"/>
                <a:gd name="connsiteX8" fmla="*/ 47022 w 94404"/>
                <a:gd name="connsiteY8" fmla="*/ 71482 h 95763"/>
                <a:gd name="connsiteX9" fmla="*/ 65367 w 94404"/>
                <a:gd name="connsiteY9" fmla="*/ 51448 h 95763"/>
                <a:gd name="connsiteX10" fmla="*/ 65367 w 94404"/>
                <a:gd name="connsiteY10" fmla="*/ 0 h 95763"/>
                <a:gd name="connsiteX11" fmla="*/ 94405 w 94404"/>
                <a:gd name="connsiteY11" fmla="*/ 0 h 95763"/>
                <a:gd name="connsiteX12" fmla="*/ 94405 w 94404"/>
                <a:gd name="connsiteY12" fmla="*/ 94729 h 95763"/>
                <a:gd name="connsiteX13" fmla="*/ 94387 w 94404"/>
                <a:gd name="connsiteY13" fmla="*/ 94748 h 957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94404" h="95763">
                  <a:moveTo>
                    <a:pt x="94387" y="94748"/>
                  </a:moveTo>
                  <a:lnTo>
                    <a:pt x="65347" y="94748"/>
                  </a:lnTo>
                  <a:lnTo>
                    <a:pt x="65347" y="81839"/>
                  </a:lnTo>
                  <a:cubicBezTo>
                    <a:pt x="59569" y="89986"/>
                    <a:pt x="49390" y="95764"/>
                    <a:pt x="36664" y="95764"/>
                  </a:cubicBezTo>
                  <a:cubicBezTo>
                    <a:pt x="14757" y="95764"/>
                    <a:pt x="0" y="80644"/>
                    <a:pt x="0" y="55352"/>
                  </a:cubicBezTo>
                  <a:lnTo>
                    <a:pt x="0" y="0"/>
                  </a:lnTo>
                  <a:lnTo>
                    <a:pt x="28861" y="0"/>
                  </a:lnTo>
                  <a:lnTo>
                    <a:pt x="28861" y="51448"/>
                  </a:lnTo>
                  <a:cubicBezTo>
                    <a:pt x="28861" y="64357"/>
                    <a:pt x="36144" y="71482"/>
                    <a:pt x="47022" y="71482"/>
                  </a:cubicBezTo>
                  <a:cubicBezTo>
                    <a:pt x="57899" y="71482"/>
                    <a:pt x="65367" y="64357"/>
                    <a:pt x="65367" y="51448"/>
                  </a:cubicBezTo>
                  <a:lnTo>
                    <a:pt x="65367" y="0"/>
                  </a:lnTo>
                  <a:lnTo>
                    <a:pt x="94405" y="0"/>
                  </a:lnTo>
                  <a:lnTo>
                    <a:pt x="94405" y="94729"/>
                  </a:lnTo>
                  <a:lnTo>
                    <a:pt x="94387" y="94748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12" name="Free-form: Shape 16">
              <a:extLst>
                <a:ext uri="{FF2B5EF4-FFF2-40B4-BE49-F238E27FC236}">
                  <a16:creationId xmlns:a16="http://schemas.microsoft.com/office/drawing/2014/main" id="{C47ABF1F-66AD-B1B2-D4B0-57993B54250B}"/>
                </a:ext>
              </a:extLst>
            </p:cNvPr>
            <p:cNvSpPr/>
            <p:nvPr/>
          </p:nvSpPr>
          <p:spPr>
            <a:xfrm>
              <a:off x="11660264" y="374052"/>
              <a:ext cx="29039" cy="125621"/>
            </a:xfrm>
            <a:custGeom>
              <a:avLst/>
              <a:gdLst>
                <a:gd name="connsiteX0" fmla="*/ 0 w 29039"/>
                <a:gd name="connsiteY0" fmla="*/ 0 h 125621"/>
                <a:gd name="connsiteX1" fmla="*/ 29040 w 29039"/>
                <a:gd name="connsiteY1" fmla="*/ 0 h 125621"/>
                <a:gd name="connsiteX2" fmla="*/ 29040 w 29039"/>
                <a:gd name="connsiteY2" fmla="*/ 125622 h 125621"/>
                <a:gd name="connsiteX3" fmla="*/ 0 w 29039"/>
                <a:gd name="connsiteY3" fmla="*/ 125622 h 125621"/>
                <a:gd name="connsiteX4" fmla="*/ 0 w 29039"/>
                <a:gd name="connsiteY4" fmla="*/ 0 h 1256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9039" h="125621">
                  <a:moveTo>
                    <a:pt x="0" y="0"/>
                  </a:moveTo>
                  <a:lnTo>
                    <a:pt x="29040" y="0"/>
                  </a:lnTo>
                  <a:lnTo>
                    <a:pt x="29040" y="125622"/>
                  </a:lnTo>
                  <a:lnTo>
                    <a:pt x="0" y="125622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13" name="Free-form: Shape 17">
              <a:extLst>
                <a:ext uri="{FF2B5EF4-FFF2-40B4-BE49-F238E27FC236}">
                  <a16:creationId xmlns:a16="http://schemas.microsoft.com/office/drawing/2014/main" id="{349E6687-C605-BDE2-5B86-9B5F314ED363}"/>
                </a:ext>
              </a:extLst>
            </p:cNvPr>
            <p:cNvSpPr/>
            <p:nvPr/>
          </p:nvSpPr>
          <p:spPr>
            <a:xfrm>
              <a:off x="11711053" y="404926"/>
              <a:ext cx="94387" cy="95763"/>
            </a:xfrm>
            <a:custGeom>
              <a:avLst/>
              <a:gdLst>
                <a:gd name="connsiteX0" fmla="*/ 94369 w 94387"/>
                <a:gd name="connsiteY0" fmla="*/ 94748 h 95763"/>
                <a:gd name="connsiteX1" fmla="*/ 65349 w 94387"/>
                <a:gd name="connsiteY1" fmla="*/ 94748 h 95763"/>
                <a:gd name="connsiteX2" fmla="*/ 65349 w 94387"/>
                <a:gd name="connsiteY2" fmla="*/ 81839 h 95763"/>
                <a:gd name="connsiteX3" fmla="*/ 36666 w 94387"/>
                <a:gd name="connsiteY3" fmla="*/ 95764 h 95763"/>
                <a:gd name="connsiteX4" fmla="*/ 0 w 94387"/>
                <a:gd name="connsiteY4" fmla="*/ 55352 h 95763"/>
                <a:gd name="connsiteX5" fmla="*/ 0 w 94387"/>
                <a:gd name="connsiteY5" fmla="*/ 0 h 95763"/>
                <a:gd name="connsiteX6" fmla="*/ 28861 w 94387"/>
                <a:gd name="connsiteY6" fmla="*/ 0 h 95763"/>
                <a:gd name="connsiteX7" fmla="*/ 28861 w 94387"/>
                <a:gd name="connsiteY7" fmla="*/ 51448 h 95763"/>
                <a:gd name="connsiteX8" fmla="*/ 47022 w 94387"/>
                <a:gd name="connsiteY8" fmla="*/ 71482 h 95763"/>
                <a:gd name="connsiteX9" fmla="*/ 65367 w 94387"/>
                <a:gd name="connsiteY9" fmla="*/ 51448 h 95763"/>
                <a:gd name="connsiteX10" fmla="*/ 65367 w 94387"/>
                <a:gd name="connsiteY10" fmla="*/ 0 h 95763"/>
                <a:gd name="connsiteX11" fmla="*/ 94387 w 94387"/>
                <a:gd name="connsiteY11" fmla="*/ 0 h 95763"/>
                <a:gd name="connsiteX12" fmla="*/ 94387 w 94387"/>
                <a:gd name="connsiteY12" fmla="*/ 94729 h 95763"/>
                <a:gd name="connsiteX13" fmla="*/ 94369 w 94387"/>
                <a:gd name="connsiteY13" fmla="*/ 94748 h 957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94387" h="95763">
                  <a:moveTo>
                    <a:pt x="94369" y="94748"/>
                  </a:moveTo>
                  <a:lnTo>
                    <a:pt x="65349" y="94748"/>
                  </a:lnTo>
                  <a:lnTo>
                    <a:pt x="65349" y="81839"/>
                  </a:lnTo>
                  <a:cubicBezTo>
                    <a:pt x="59570" y="89986"/>
                    <a:pt x="49398" y="95764"/>
                    <a:pt x="36666" y="95764"/>
                  </a:cubicBezTo>
                  <a:cubicBezTo>
                    <a:pt x="14758" y="95764"/>
                    <a:pt x="0" y="80644"/>
                    <a:pt x="0" y="55352"/>
                  </a:cubicBezTo>
                  <a:lnTo>
                    <a:pt x="0" y="0"/>
                  </a:lnTo>
                  <a:lnTo>
                    <a:pt x="28861" y="0"/>
                  </a:lnTo>
                  <a:lnTo>
                    <a:pt x="28861" y="51448"/>
                  </a:lnTo>
                  <a:cubicBezTo>
                    <a:pt x="28861" y="64357"/>
                    <a:pt x="36170" y="71482"/>
                    <a:pt x="47022" y="71482"/>
                  </a:cubicBezTo>
                  <a:cubicBezTo>
                    <a:pt x="57881" y="71482"/>
                    <a:pt x="65367" y="64357"/>
                    <a:pt x="65367" y="51448"/>
                  </a:cubicBezTo>
                  <a:lnTo>
                    <a:pt x="65367" y="0"/>
                  </a:lnTo>
                  <a:lnTo>
                    <a:pt x="94387" y="0"/>
                  </a:lnTo>
                  <a:lnTo>
                    <a:pt x="94387" y="94729"/>
                  </a:lnTo>
                  <a:lnTo>
                    <a:pt x="94369" y="94748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14" name="Free-form: Shape 18">
              <a:extLst>
                <a:ext uri="{FF2B5EF4-FFF2-40B4-BE49-F238E27FC236}">
                  <a16:creationId xmlns:a16="http://schemas.microsoft.com/office/drawing/2014/main" id="{DD8E7CD6-D9A9-2E8C-509D-6467C7CF809A}"/>
                </a:ext>
              </a:extLst>
            </p:cNvPr>
            <p:cNvSpPr/>
            <p:nvPr/>
          </p:nvSpPr>
          <p:spPr>
            <a:xfrm>
              <a:off x="11408987" y="547714"/>
              <a:ext cx="85326" cy="122750"/>
            </a:xfrm>
            <a:custGeom>
              <a:avLst/>
              <a:gdLst>
                <a:gd name="connsiteX0" fmla="*/ 337 w 85326"/>
                <a:gd name="connsiteY0" fmla="*/ 101777 h 122750"/>
                <a:gd name="connsiteX1" fmla="*/ 31490 w 85326"/>
                <a:gd name="connsiteY1" fmla="*/ 71462 h 122750"/>
                <a:gd name="connsiteX2" fmla="*/ 53835 w 85326"/>
                <a:gd name="connsiteY2" fmla="*/ 37084 h 122750"/>
                <a:gd name="connsiteX3" fmla="*/ 41307 w 85326"/>
                <a:gd name="connsiteY3" fmla="*/ 24377 h 122750"/>
                <a:gd name="connsiteX4" fmla="*/ 27940 w 85326"/>
                <a:gd name="connsiteY4" fmla="*/ 42507 h 122750"/>
                <a:gd name="connsiteX5" fmla="*/ 0 w 85326"/>
                <a:gd name="connsiteY5" fmla="*/ 42507 h 122750"/>
                <a:gd name="connsiteX6" fmla="*/ 42660 w 85326"/>
                <a:gd name="connsiteY6" fmla="*/ 0 h 122750"/>
                <a:gd name="connsiteX7" fmla="*/ 83294 w 85326"/>
                <a:gd name="connsiteY7" fmla="*/ 35730 h 122750"/>
                <a:gd name="connsiteX8" fmla="*/ 56884 w 85326"/>
                <a:gd name="connsiteY8" fmla="*/ 81781 h 122750"/>
                <a:gd name="connsiteX9" fmla="*/ 39275 w 85326"/>
                <a:gd name="connsiteY9" fmla="*/ 99205 h 122750"/>
                <a:gd name="connsiteX10" fmla="*/ 85326 w 85326"/>
                <a:gd name="connsiteY10" fmla="*/ 99205 h 122750"/>
                <a:gd name="connsiteX11" fmla="*/ 85326 w 85326"/>
                <a:gd name="connsiteY11" fmla="*/ 122751 h 122750"/>
                <a:gd name="connsiteX12" fmla="*/ 337 w 85326"/>
                <a:gd name="connsiteY12" fmla="*/ 122751 h 122750"/>
                <a:gd name="connsiteX13" fmla="*/ 337 w 85326"/>
                <a:gd name="connsiteY13" fmla="*/ 101758 h 122750"/>
                <a:gd name="connsiteX14" fmla="*/ 337 w 85326"/>
                <a:gd name="connsiteY14" fmla="*/ 101777 h 122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85326" h="122750">
                  <a:moveTo>
                    <a:pt x="337" y="101777"/>
                  </a:moveTo>
                  <a:lnTo>
                    <a:pt x="31490" y="71462"/>
                  </a:lnTo>
                  <a:cubicBezTo>
                    <a:pt x="48235" y="55028"/>
                    <a:pt x="53835" y="46906"/>
                    <a:pt x="53835" y="37084"/>
                  </a:cubicBezTo>
                  <a:cubicBezTo>
                    <a:pt x="53835" y="29299"/>
                    <a:pt x="49931" y="24377"/>
                    <a:pt x="41307" y="24377"/>
                  </a:cubicBezTo>
                  <a:cubicBezTo>
                    <a:pt x="33180" y="24377"/>
                    <a:pt x="28283" y="30809"/>
                    <a:pt x="27940" y="42507"/>
                  </a:cubicBezTo>
                  <a:lnTo>
                    <a:pt x="0" y="42507"/>
                  </a:lnTo>
                  <a:cubicBezTo>
                    <a:pt x="515" y="12865"/>
                    <a:pt x="19818" y="0"/>
                    <a:pt x="42660" y="0"/>
                  </a:cubicBezTo>
                  <a:cubicBezTo>
                    <a:pt x="70766" y="0"/>
                    <a:pt x="83294" y="16434"/>
                    <a:pt x="83294" y="35730"/>
                  </a:cubicBezTo>
                  <a:cubicBezTo>
                    <a:pt x="83294" y="50971"/>
                    <a:pt x="76860" y="62318"/>
                    <a:pt x="56884" y="81781"/>
                  </a:cubicBezTo>
                  <a:lnTo>
                    <a:pt x="39275" y="99205"/>
                  </a:lnTo>
                  <a:lnTo>
                    <a:pt x="85326" y="99205"/>
                  </a:lnTo>
                  <a:lnTo>
                    <a:pt x="85326" y="122751"/>
                  </a:lnTo>
                  <a:lnTo>
                    <a:pt x="337" y="122751"/>
                  </a:lnTo>
                  <a:lnTo>
                    <a:pt x="337" y="101758"/>
                  </a:lnTo>
                  <a:lnTo>
                    <a:pt x="337" y="101777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15" name="Free-form: Shape 19">
              <a:extLst>
                <a:ext uri="{FF2B5EF4-FFF2-40B4-BE49-F238E27FC236}">
                  <a16:creationId xmlns:a16="http://schemas.microsoft.com/office/drawing/2014/main" id="{EB31692A-2712-87EC-6CEC-56FD4E327E4A}"/>
                </a:ext>
              </a:extLst>
            </p:cNvPr>
            <p:cNvSpPr/>
            <p:nvPr/>
          </p:nvSpPr>
          <p:spPr>
            <a:xfrm>
              <a:off x="11510226" y="547018"/>
              <a:ext cx="95162" cy="124363"/>
            </a:xfrm>
            <a:custGeom>
              <a:avLst/>
              <a:gdLst>
                <a:gd name="connsiteX0" fmla="*/ 47581 w 95162"/>
                <a:gd name="connsiteY0" fmla="*/ 0 h 124363"/>
                <a:gd name="connsiteX1" fmla="*/ 95163 w 95162"/>
                <a:gd name="connsiteY1" fmla="*/ 62019 h 124363"/>
                <a:gd name="connsiteX2" fmla="*/ 47581 w 95162"/>
                <a:gd name="connsiteY2" fmla="*/ 124364 h 124363"/>
                <a:gd name="connsiteX3" fmla="*/ 0 w 95162"/>
                <a:gd name="connsiteY3" fmla="*/ 62019 h 124363"/>
                <a:gd name="connsiteX4" fmla="*/ 47581 w 95162"/>
                <a:gd name="connsiteY4" fmla="*/ 0 h 124363"/>
                <a:gd name="connsiteX5" fmla="*/ 47581 w 95162"/>
                <a:gd name="connsiteY5" fmla="*/ 26809 h 124363"/>
                <a:gd name="connsiteX6" fmla="*/ 28442 w 95162"/>
                <a:gd name="connsiteY6" fmla="*/ 62001 h 124363"/>
                <a:gd name="connsiteX7" fmla="*/ 47581 w 95162"/>
                <a:gd name="connsiteY7" fmla="*/ 97535 h 124363"/>
                <a:gd name="connsiteX8" fmla="*/ 66721 w 95162"/>
                <a:gd name="connsiteY8" fmla="*/ 62001 h 124363"/>
                <a:gd name="connsiteX9" fmla="*/ 47581 w 95162"/>
                <a:gd name="connsiteY9" fmla="*/ 26809 h 124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95162" h="124363">
                  <a:moveTo>
                    <a:pt x="47581" y="0"/>
                  </a:moveTo>
                  <a:cubicBezTo>
                    <a:pt x="82798" y="0"/>
                    <a:pt x="95163" y="26149"/>
                    <a:pt x="95163" y="62019"/>
                  </a:cubicBezTo>
                  <a:cubicBezTo>
                    <a:pt x="95163" y="97891"/>
                    <a:pt x="82798" y="124364"/>
                    <a:pt x="47581" y="124364"/>
                  </a:cubicBezTo>
                  <a:cubicBezTo>
                    <a:pt x="12372" y="124364"/>
                    <a:pt x="0" y="98215"/>
                    <a:pt x="0" y="62019"/>
                  </a:cubicBezTo>
                  <a:cubicBezTo>
                    <a:pt x="0" y="25832"/>
                    <a:pt x="12364" y="0"/>
                    <a:pt x="47581" y="0"/>
                  </a:cubicBezTo>
                  <a:close/>
                  <a:moveTo>
                    <a:pt x="47581" y="26809"/>
                  </a:moveTo>
                  <a:cubicBezTo>
                    <a:pt x="30494" y="26809"/>
                    <a:pt x="28442" y="43243"/>
                    <a:pt x="28442" y="62001"/>
                  </a:cubicBezTo>
                  <a:cubicBezTo>
                    <a:pt x="28442" y="80764"/>
                    <a:pt x="30474" y="97535"/>
                    <a:pt x="47581" y="97535"/>
                  </a:cubicBezTo>
                  <a:cubicBezTo>
                    <a:pt x="64689" y="97535"/>
                    <a:pt x="66721" y="81445"/>
                    <a:pt x="66721" y="62001"/>
                  </a:cubicBezTo>
                  <a:cubicBezTo>
                    <a:pt x="66721" y="42563"/>
                    <a:pt x="64689" y="26809"/>
                    <a:pt x="47581" y="26809"/>
                  </a:cubicBez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16" name="Free-form: Shape 20">
              <a:extLst>
                <a:ext uri="{FF2B5EF4-FFF2-40B4-BE49-F238E27FC236}">
                  <a16:creationId xmlns:a16="http://schemas.microsoft.com/office/drawing/2014/main" id="{EBFB3356-F150-1E56-F919-B831F40BBE12}"/>
                </a:ext>
              </a:extLst>
            </p:cNvPr>
            <p:cNvSpPr/>
            <p:nvPr/>
          </p:nvSpPr>
          <p:spPr>
            <a:xfrm>
              <a:off x="11621287" y="547714"/>
              <a:ext cx="85326" cy="122750"/>
            </a:xfrm>
            <a:custGeom>
              <a:avLst/>
              <a:gdLst>
                <a:gd name="connsiteX0" fmla="*/ 337 w 85326"/>
                <a:gd name="connsiteY0" fmla="*/ 101777 h 122750"/>
                <a:gd name="connsiteX1" fmla="*/ 31489 w 85326"/>
                <a:gd name="connsiteY1" fmla="*/ 71462 h 122750"/>
                <a:gd name="connsiteX2" fmla="*/ 53834 w 85326"/>
                <a:gd name="connsiteY2" fmla="*/ 37084 h 122750"/>
                <a:gd name="connsiteX3" fmla="*/ 41307 w 85326"/>
                <a:gd name="connsiteY3" fmla="*/ 24377 h 122750"/>
                <a:gd name="connsiteX4" fmla="*/ 27940 w 85326"/>
                <a:gd name="connsiteY4" fmla="*/ 42507 h 122750"/>
                <a:gd name="connsiteX5" fmla="*/ 0 w 85326"/>
                <a:gd name="connsiteY5" fmla="*/ 42507 h 122750"/>
                <a:gd name="connsiteX6" fmla="*/ 42658 w 85326"/>
                <a:gd name="connsiteY6" fmla="*/ 0 h 122750"/>
                <a:gd name="connsiteX7" fmla="*/ 83293 w 85326"/>
                <a:gd name="connsiteY7" fmla="*/ 35730 h 122750"/>
                <a:gd name="connsiteX8" fmla="*/ 56884 w 85326"/>
                <a:gd name="connsiteY8" fmla="*/ 81781 h 122750"/>
                <a:gd name="connsiteX9" fmla="*/ 39274 w 85326"/>
                <a:gd name="connsiteY9" fmla="*/ 99205 h 122750"/>
                <a:gd name="connsiteX10" fmla="*/ 85326 w 85326"/>
                <a:gd name="connsiteY10" fmla="*/ 99205 h 122750"/>
                <a:gd name="connsiteX11" fmla="*/ 85326 w 85326"/>
                <a:gd name="connsiteY11" fmla="*/ 122751 h 122750"/>
                <a:gd name="connsiteX12" fmla="*/ 337 w 85326"/>
                <a:gd name="connsiteY12" fmla="*/ 122751 h 122750"/>
                <a:gd name="connsiteX13" fmla="*/ 337 w 85326"/>
                <a:gd name="connsiteY13" fmla="*/ 101758 h 122750"/>
                <a:gd name="connsiteX14" fmla="*/ 337 w 85326"/>
                <a:gd name="connsiteY14" fmla="*/ 101777 h 122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85326" h="122750">
                  <a:moveTo>
                    <a:pt x="337" y="101777"/>
                  </a:moveTo>
                  <a:lnTo>
                    <a:pt x="31489" y="71462"/>
                  </a:lnTo>
                  <a:cubicBezTo>
                    <a:pt x="48260" y="55028"/>
                    <a:pt x="53834" y="46906"/>
                    <a:pt x="53834" y="37084"/>
                  </a:cubicBezTo>
                  <a:cubicBezTo>
                    <a:pt x="53834" y="29299"/>
                    <a:pt x="49931" y="24377"/>
                    <a:pt x="41307" y="24377"/>
                  </a:cubicBezTo>
                  <a:cubicBezTo>
                    <a:pt x="33178" y="24377"/>
                    <a:pt x="28283" y="30809"/>
                    <a:pt x="27940" y="42507"/>
                  </a:cubicBezTo>
                  <a:lnTo>
                    <a:pt x="0" y="42507"/>
                  </a:lnTo>
                  <a:cubicBezTo>
                    <a:pt x="495" y="12865"/>
                    <a:pt x="19818" y="0"/>
                    <a:pt x="42658" y="0"/>
                  </a:cubicBezTo>
                  <a:cubicBezTo>
                    <a:pt x="70764" y="0"/>
                    <a:pt x="83293" y="16434"/>
                    <a:pt x="83293" y="35730"/>
                  </a:cubicBezTo>
                  <a:cubicBezTo>
                    <a:pt x="83293" y="50971"/>
                    <a:pt x="76860" y="62318"/>
                    <a:pt x="56884" y="81781"/>
                  </a:cubicBezTo>
                  <a:lnTo>
                    <a:pt x="39274" y="99205"/>
                  </a:lnTo>
                  <a:lnTo>
                    <a:pt x="85326" y="99205"/>
                  </a:lnTo>
                  <a:lnTo>
                    <a:pt x="85326" y="122751"/>
                  </a:lnTo>
                  <a:lnTo>
                    <a:pt x="337" y="122751"/>
                  </a:lnTo>
                  <a:lnTo>
                    <a:pt x="337" y="101758"/>
                  </a:lnTo>
                  <a:lnTo>
                    <a:pt x="337" y="101777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17" name="Free-form: Shape 21">
              <a:extLst>
                <a:ext uri="{FF2B5EF4-FFF2-40B4-BE49-F238E27FC236}">
                  <a16:creationId xmlns:a16="http://schemas.microsoft.com/office/drawing/2014/main" id="{F8D86560-4FFE-C36A-3537-9D33B4533099}"/>
                </a:ext>
              </a:extLst>
            </p:cNvPr>
            <p:cNvSpPr/>
            <p:nvPr/>
          </p:nvSpPr>
          <p:spPr>
            <a:xfrm>
              <a:off x="11722346" y="548071"/>
              <a:ext cx="87712" cy="123767"/>
            </a:xfrm>
            <a:custGeom>
              <a:avLst/>
              <a:gdLst>
                <a:gd name="connsiteX0" fmla="*/ 44196 w 87712"/>
                <a:gd name="connsiteY0" fmla="*/ 123768 h 123767"/>
                <a:gd name="connsiteX1" fmla="*/ 0 w 87712"/>
                <a:gd name="connsiteY1" fmla="*/ 81446 h 123767"/>
                <a:gd name="connsiteX2" fmla="*/ 13724 w 87712"/>
                <a:gd name="connsiteY2" fmla="*/ 42844 h 123767"/>
                <a:gd name="connsiteX3" fmla="*/ 42686 w 87712"/>
                <a:gd name="connsiteY3" fmla="*/ 0 h 123767"/>
                <a:gd name="connsiteX4" fmla="*/ 74353 w 87712"/>
                <a:gd name="connsiteY4" fmla="*/ 0 h 123767"/>
                <a:gd name="connsiteX5" fmla="*/ 43022 w 87712"/>
                <a:gd name="connsiteY5" fmla="*/ 44356 h 123767"/>
                <a:gd name="connsiteX6" fmla="*/ 51149 w 87712"/>
                <a:gd name="connsiteY6" fmla="*/ 43524 h 123767"/>
                <a:gd name="connsiteX7" fmla="*/ 87712 w 87712"/>
                <a:gd name="connsiteY7" fmla="*/ 82118 h 123767"/>
                <a:gd name="connsiteX8" fmla="*/ 44196 w 87712"/>
                <a:gd name="connsiteY8" fmla="*/ 123768 h 123767"/>
                <a:gd name="connsiteX9" fmla="*/ 27090 w 87712"/>
                <a:gd name="connsiteY9" fmla="*/ 82278 h 123767"/>
                <a:gd name="connsiteX10" fmla="*/ 44196 w 87712"/>
                <a:gd name="connsiteY10" fmla="*/ 99549 h 123767"/>
                <a:gd name="connsiteX11" fmla="*/ 60967 w 87712"/>
                <a:gd name="connsiteY11" fmla="*/ 82278 h 123767"/>
                <a:gd name="connsiteX12" fmla="*/ 44196 w 87712"/>
                <a:gd name="connsiteY12" fmla="*/ 65171 h 123767"/>
                <a:gd name="connsiteX13" fmla="*/ 27090 w 87712"/>
                <a:gd name="connsiteY13" fmla="*/ 82278 h 1237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87712" h="123767">
                  <a:moveTo>
                    <a:pt x="44196" y="123768"/>
                  </a:moveTo>
                  <a:cubicBezTo>
                    <a:pt x="17947" y="123768"/>
                    <a:pt x="0" y="106337"/>
                    <a:pt x="0" y="81446"/>
                  </a:cubicBezTo>
                  <a:cubicBezTo>
                    <a:pt x="0" y="69412"/>
                    <a:pt x="3907" y="57227"/>
                    <a:pt x="13724" y="42844"/>
                  </a:cubicBezTo>
                  <a:lnTo>
                    <a:pt x="42686" y="0"/>
                  </a:lnTo>
                  <a:lnTo>
                    <a:pt x="74353" y="0"/>
                  </a:lnTo>
                  <a:lnTo>
                    <a:pt x="43022" y="44356"/>
                  </a:lnTo>
                  <a:cubicBezTo>
                    <a:pt x="45728" y="43861"/>
                    <a:pt x="48439" y="43524"/>
                    <a:pt x="51149" y="43524"/>
                  </a:cubicBezTo>
                  <a:cubicBezTo>
                    <a:pt x="72143" y="43524"/>
                    <a:pt x="87712" y="57740"/>
                    <a:pt x="87712" y="82118"/>
                  </a:cubicBezTo>
                  <a:cubicBezTo>
                    <a:pt x="87712" y="106502"/>
                    <a:pt x="68910" y="123768"/>
                    <a:pt x="44196" y="123768"/>
                  </a:cubicBezTo>
                  <a:close/>
                  <a:moveTo>
                    <a:pt x="27090" y="82278"/>
                  </a:moveTo>
                  <a:cubicBezTo>
                    <a:pt x="27090" y="92774"/>
                    <a:pt x="33681" y="99549"/>
                    <a:pt x="44196" y="99549"/>
                  </a:cubicBezTo>
                  <a:cubicBezTo>
                    <a:pt x="54712" y="99549"/>
                    <a:pt x="60967" y="92774"/>
                    <a:pt x="60967" y="82278"/>
                  </a:cubicBezTo>
                  <a:cubicBezTo>
                    <a:pt x="60967" y="71780"/>
                    <a:pt x="54535" y="65171"/>
                    <a:pt x="44196" y="65171"/>
                  </a:cubicBezTo>
                  <a:cubicBezTo>
                    <a:pt x="33858" y="65171"/>
                    <a:pt x="27090" y="71946"/>
                    <a:pt x="27090" y="82278"/>
                  </a:cubicBez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18" name="Free-form: Shape 22">
              <a:extLst>
                <a:ext uri="{FF2B5EF4-FFF2-40B4-BE49-F238E27FC236}">
                  <a16:creationId xmlns:a16="http://schemas.microsoft.com/office/drawing/2014/main" id="{3E3E5E00-A94F-0D78-617D-4340909C7975}"/>
                </a:ext>
              </a:extLst>
            </p:cNvPr>
            <p:cNvSpPr/>
            <p:nvPr/>
          </p:nvSpPr>
          <p:spPr>
            <a:xfrm>
              <a:off x="10833011" y="332467"/>
              <a:ext cx="107651" cy="108190"/>
            </a:xfrm>
            <a:custGeom>
              <a:avLst/>
              <a:gdLst>
                <a:gd name="connsiteX0" fmla="*/ 85884 w 107651"/>
                <a:gd name="connsiteY0" fmla="*/ 108171 h 108190"/>
                <a:gd name="connsiteX1" fmla="*/ 0 w 107651"/>
                <a:gd name="connsiteY1" fmla="*/ 21690 h 108190"/>
                <a:gd name="connsiteX2" fmla="*/ 21850 w 107651"/>
                <a:gd name="connsiteY2" fmla="*/ 0 h 108190"/>
                <a:gd name="connsiteX3" fmla="*/ 107651 w 107651"/>
                <a:gd name="connsiteY3" fmla="*/ 86423 h 108190"/>
                <a:gd name="connsiteX4" fmla="*/ 85884 w 107651"/>
                <a:gd name="connsiteY4" fmla="*/ 108191 h 108190"/>
                <a:gd name="connsiteX5" fmla="*/ 85884 w 107651"/>
                <a:gd name="connsiteY5" fmla="*/ 108171 h 1081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7651" h="108190">
                  <a:moveTo>
                    <a:pt x="85884" y="108171"/>
                  </a:moveTo>
                  <a:lnTo>
                    <a:pt x="0" y="21690"/>
                  </a:lnTo>
                  <a:lnTo>
                    <a:pt x="21850" y="0"/>
                  </a:lnTo>
                  <a:lnTo>
                    <a:pt x="107651" y="86423"/>
                  </a:lnTo>
                  <a:cubicBezTo>
                    <a:pt x="99670" y="92754"/>
                    <a:pt x="92335" y="100044"/>
                    <a:pt x="85884" y="108191"/>
                  </a:cubicBezTo>
                  <a:lnTo>
                    <a:pt x="85884" y="108171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19" name="Free-form: Shape 23">
              <a:extLst>
                <a:ext uri="{FF2B5EF4-FFF2-40B4-BE49-F238E27FC236}">
                  <a16:creationId xmlns:a16="http://schemas.microsoft.com/office/drawing/2014/main" id="{F0DA3A75-3F35-277F-71B5-82B29511ED3C}"/>
                </a:ext>
              </a:extLst>
            </p:cNvPr>
            <p:cNvSpPr/>
            <p:nvPr/>
          </p:nvSpPr>
          <p:spPr>
            <a:xfrm>
              <a:off x="10913136" y="282097"/>
              <a:ext cx="74651" cy="124263"/>
            </a:xfrm>
            <a:custGeom>
              <a:avLst/>
              <a:gdLst>
                <a:gd name="connsiteX0" fmla="*/ 46172 w 74651"/>
                <a:gd name="connsiteY0" fmla="*/ 124263 h 124263"/>
                <a:gd name="connsiteX1" fmla="*/ 0 w 74651"/>
                <a:gd name="connsiteY1" fmla="*/ 11689 h 124263"/>
                <a:gd name="connsiteX2" fmla="*/ 28506 w 74651"/>
                <a:gd name="connsiteY2" fmla="*/ 0 h 124263"/>
                <a:gd name="connsiteX3" fmla="*/ 74652 w 74651"/>
                <a:gd name="connsiteY3" fmla="*/ 112534 h 124263"/>
                <a:gd name="connsiteX4" fmla="*/ 46172 w 74651"/>
                <a:gd name="connsiteY4" fmla="*/ 124243 h 124263"/>
                <a:gd name="connsiteX5" fmla="*/ 46172 w 74651"/>
                <a:gd name="connsiteY5" fmla="*/ 124263 h 124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4651" h="124263">
                  <a:moveTo>
                    <a:pt x="46172" y="124263"/>
                  </a:moveTo>
                  <a:lnTo>
                    <a:pt x="0" y="11689"/>
                  </a:lnTo>
                  <a:lnTo>
                    <a:pt x="28506" y="0"/>
                  </a:lnTo>
                  <a:lnTo>
                    <a:pt x="74652" y="112534"/>
                  </a:lnTo>
                  <a:cubicBezTo>
                    <a:pt x="64752" y="115360"/>
                    <a:pt x="55176" y="119266"/>
                    <a:pt x="46172" y="124243"/>
                  </a:cubicBezTo>
                  <a:lnTo>
                    <a:pt x="46172" y="124263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20" name="Free-form: Shape 24">
              <a:extLst>
                <a:ext uri="{FF2B5EF4-FFF2-40B4-BE49-F238E27FC236}">
                  <a16:creationId xmlns:a16="http://schemas.microsoft.com/office/drawing/2014/main" id="{B4707759-6370-DD60-FD60-28059D75B4AB}"/>
                </a:ext>
              </a:extLst>
            </p:cNvPr>
            <p:cNvSpPr/>
            <p:nvPr/>
          </p:nvSpPr>
          <p:spPr>
            <a:xfrm>
              <a:off x="11009858" y="268691"/>
              <a:ext cx="31210" cy="121575"/>
            </a:xfrm>
            <a:custGeom>
              <a:avLst/>
              <a:gdLst>
                <a:gd name="connsiteX0" fmla="*/ 0 w 31210"/>
                <a:gd name="connsiteY0" fmla="*/ 121576 h 121575"/>
                <a:gd name="connsiteX1" fmla="*/ 420 w 31210"/>
                <a:gd name="connsiteY1" fmla="*/ 0 h 121575"/>
                <a:gd name="connsiteX2" fmla="*/ 31210 w 31210"/>
                <a:gd name="connsiteY2" fmla="*/ 101 h 121575"/>
                <a:gd name="connsiteX3" fmla="*/ 30791 w 31210"/>
                <a:gd name="connsiteY3" fmla="*/ 121475 h 121575"/>
                <a:gd name="connsiteX4" fmla="*/ 0 w 31210"/>
                <a:gd name="connsiteY4" fmla="*/ 121558 h 121575"/>
                <a:gd name="connsiteX5" fmla="*/ 0 w 31210"/>
                <a:gd name="connsiteY5" fmla="*/ 121576 h 121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1210" h="121575">
                  <a:moveTo>
                    <a:pt x="0" y="121576"/>
                  </a:moveTo>
                  <a:lnTo>
                    <a:pt x="420" y="0"/>
                  </a:lnTo>
                  <a:lnTo>
                    <a:pt x="31210" y="101"/>
                  </a:lnTo>
                  <a:lnTo>
                    <a:pt x="30791" y="121475"/>
                  </a:lnTo>
                  <a:cubicBezTo>
                    <a:pt x="20454" y="120262"/>
                    <a:pt x="10142" y="120402"/>
                    <a:pt x="0" y="121558"/>
                  </a:cubicBezTo>
                  <a:lnTo>
                    <a:pt x="0" y="121576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21" name="Free-form: Shape 25">
              <a:extLst>
                <a:ext uri="{FF2B5EF4-FFF2-40B4-BE49-F238E27FC236}">
                  <a16:creationId xmlns:a16="http://schemas.microsoft.com/office/drawing/2014/main" id="{3346D094-1B02-95AC-3743-CC4B543C1746}"/>
                </a:ext>
              </a:extLst>
            </p:cNvPr>
            <p:cNvSpPr/>
            <p:nvPr/>
          </p:nvSpPr>
          <p:spPr>
            <a:xfrm>
              <a:off x="11062758" y="282695"/>
              <a:ext cx="75285" cy="123944"/>
            </a:xfrm>
            <a:custGeom>
              <a:avLst/>
              <a:gdLst>
                <a:gd name="connsiteX0" fmla="*/ 14580 w 75285"/>
                <a:gd name="connsiteY0" fmla="*/ 117113 h 123944"/>
                <a:gd name="connsiteX1" fmla="*/ 0 w 75285"/>
                <a:gd name="connsiteY1" fmla="*/ 112052 h 123944"/>
                <a:gd name="connsiteX2" fmla="*/ 46864 w 75285"/>
                <a:gd name="connsiteY2" fmla="*/ 0 h 123944"/>
                <a:gd name="connsiteX3" fmla="*/ 75285 w 75285"/>
                <a:gd name="connsiteY3" fmla="*/ 11887 h 123944"/>
                <a:gd name="connsiteX4" fmla="*/ 28423 w 75285"/>
                <a:gd name="connsiteY4" fmla="*/ 123944 h 123944"/>
                <a:gd name="connsiteX5" fmla="*/ 14580 w 75285"/>
                <a:gd name="connsiteY5" fmla="*/ 117113 h 1239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5285" h="123944">
                  <a:moveTo>
                    <a:pt x="14580" y="117113"/>
                  </a:moveTo>
                  <a:cubicBezTo>
                    <a:pt x="9760" y="115099"/>
                    <a:pt x="4904" y="113486"/>
                    <a:pt x="0" y="112052"/>
                  </a:cubicBezTo>
                  <a:lnTo>
                    <a:pt x="46864" y="0"/>
                  </a:lnTo>
                  <a:lnTo>
                    <a:pt x="75285" y="11887"/>
                  </a:lnTo>
                  <a:lnTo>
                    <a:pt x="28423" y="123944"/>
                  </a:lnTo>
                  <a:cubicBezTo>
                    <a:pt x="23978" y="121457"/>
                    <a:pt x="19399" y="119126"/>
                    <a:pt x="14580" y="117113"/>
                  </a:cubicBez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22" name="Free-form: Shape 26">
              <a:extLst>
                <a:ext uri="{FF2B5EF4-FFF2-40B4-BE49-F238E27FC236}">
                  <a16:creationId xmlns:a16="http://schemas.microsoft.com/office/drawing/2014/main" id="{DA5CD12E-55E1-352B-D7BB-15BC1A21B466}"/>
                </a:ext>
              </a:extLst>
            </p:cNvPr>
            <p:cNvSpPr/>
            <p:nvPr/>
          </p:nvSpPr>
          <p:spPr>
            <a:xfrm>
              <a:off x="11109944" y="333639"/>
              <a:ext cx="107829" cy="107519"/>
            </a:xfrm>
            <a:custGeom>
              <a:avLst/>
              <a:gdLst>
                <a:gd name="connsiteX0" fmla="*/ 0 w 107829"/>
                <a:gd name="connsiteY0" fmla="*/ 85529 h 107519"/>
                <a:gd name="connsiteX1" fmla="*/ 86125 w 107829"/>
                <a:gd name="connsiteY1" fmla="*/ 0 h 107519"/>
                <a:gd name="connsiteX2" fmla="*/ 107830 w 107829"/>
                <a:gd name="connsiteY2" fmla="*/ 21852 h 107519"/>
                <a:gd name="connsiteX3" fmla="*/ 21570 w 107829"/>
                <a:gd name="connsiteY3" fmla="*/ 107519 h 107519"/>
                <a:gd name="connsiteX4" fmla="*/ 0 w 107829"/>
                <a:gd name="connsiteY4" fmla="*/ 85529 h 1075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7829" h="107519">
                  <a:moveTo>
                    <a:pt x="0" y="85529"/>
                  </a:moveTo>
                  <a:lnTo>
                    <a:pt x="86125" y="0"/>
                  </a:lnTo>
                  <a:lnTo>
                    <a:pt x="107830" y="21852"/>
                  </a:lnTo>
                  <a:lnTo>
                    <a:pt x="21570" y="107519"/>
                  </a:lnTo>
                  <a:cubicBezTo>
                    <a:pt x="15277" y="99493"/>
                    <a:pt x="8127" y="92045"/>
                    <a:pt x="0" y="85529"/>
                  </a:cubicBez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23" name="Free-form: Shape 27">
              <a:extLst>
                <a:ext uri="{FF2B5EF4-FFF2-40B4-BE49-F238E27FC236}">
                  <a16:creationId xmlns:a16="http://schemas.microsoft.com/office/drawing/2014/main" id="{7D2DEACC-947D-5846-E24F-4783EB0197A1}"/>
                </a:ext>
              </a:extLst>
            </p:cNvPr>
            <p:cNvSpPr/>
            <p:nvPr/>
          </p:nvSpPr>
          <p:spPr>
            <a:xfrm>
              <a:off x="11143883" y="413787"/>
              <a:ext cx="124225" cy="74674"/>
            </a:xfrm>
            <a:custGeom>
              <a:avLst/>
              <a:gdLst>
                <a:gd name="connsiteX0" fmla="*/ 0 w 124225"/>
                <a:gd name="connsiteY0" fmla="*/ 46152 h 74674"/>
                <a:gd name="connsiteX1" fmla="*/ 112535 w 124225"/>
                <a:gd name="connsiteY1" fmla="*/ 0 h 74674"/>
                <a:gd name="connsiteX2" fmla="*/ 124226 w 124225"/>
                <a:gd name="connsiteY2" fmla="*/ 28505 h 74674"/>
                <a:gd name="connsiteX3" fmla="*/ 11652 w 124225"/>
                <a:gd name="connsiteY3" fmla="*/ 74675 h 74674"/>
                <a:gd name="connsiteX4" fmla="*/ 0 w 124225"/>
                <a:gd name="connsiteY4" fmla="*/ 46170 h 74674"/>
                <a:gd name="connsiteX5" fmla="*/ 0 w 124225"/>
                <a:gd name="connsiteY5" fmla="*/ 46152 h 74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4225" h="74674">
                  <a:moveTo>
                    <a:pt x="0" y="46152"/>
                  </a:moveTo>
                  <a:lnTo>
                    <a:pt x="112535" y="0"/>
                  </a:lnTo>
                  <a:lnTo>
                    <a:pt x="124226" y="28505"/>
                  </a:lnTo>
                  <a:lnTo>
                    <a:pt x="11652" y="74675"/>
                  </a:lnTo>
                  <a:cubicBezTo>
                    <a:pt x="8865" y="64757"/>
                    <a:pt x="4921" y="55193"/>
                    <a:pt x="0" y="46170"/>
                  </a:cubicBezTo>
                  <a:lnTo>
                    <a:pt x="0" y="46152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24" name="Free-form: Shape 28">
              <a:extLst>
                <a:ext uri="{FF2B5EF4-FFF2-40B4-BE49-F238E27FC236}">
                  <a16:creationId xmlns:a16="http://schemas.microsoft.com/office/drawing/2014/main" id="{4864CED0-9F1E-05FC-D66E-F4C6355ACA30}"/>
                </a:ext>
              </a:extLst>
            </p:cNvPr>
            <p:cNvSpPr/>
            <p:nvPr/>
          </p:nvSpPr>
          <p:spPr>
            <a:xfrm>
              <a:off x="11159541" y="510926"/>
              <a:ext cx="121990" cy="30790"/>
            </a:xfrm>
            <a:custGeom>
              <a:avLst/>
              <a:gdLst>
                <a:gd name="connsiteX0" fmla="*/ 121971 w 121990"/>
                <a:gd name="connsiteY0" fmla="*/ 0 h 30790"/>
                <a:gd name="connsiteX1" fmla="*/ 121870 w 121990"/>
                <a:gd name="connsiteY1" fmla="*/ 30791 h 30790"/>
                <a:gd name="connsiteX2" fmla="*/ 0 w 121990"/>
                <a:gd name="connsiteY2" fmla="*/ 30791 h 30790"/>
                <a:gd name="connsiteX3" fmla="*/ 217 w 121990"/>
                <a:gd name="connsiteY3" fmla="*/ 0 h 30790"/>
                <a:gd name="connsiteX4" fmla="*/ 121991 w 121990"/>
                <a:gd name="connsiteY4" fmla="*/ 0 h 30790"/>
                <a:gd name="connsiteX5" fmla="*/ 121971 w 121990"/>
                <a:gd name="connsiteY5" fmla="*/ 0 h 307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1990" h="30790">
                  <a:moveTo>
                    <a:pt x="121971" y="0"/>
                  </a:moveTo>
                  <a:lnTo>
                    <a:pt x="121870" y="30791"/>
                  </a:lnTo>
                  <a:lnTo>
                    <a:pt x="0" y="30791"/>
                  </a:lnTo>
                  <a:cubicBezTo>
                    <a:pt x="1252" y="20453"/>
                    <a:pt x="1289" y="10161"/>
                    <a:pt x="217" y="0"/>
                  </a:cubicBezTo>
                  <a:lnTo>
                    <a:pt x="121991" y="0"/>
                  </a:lnTo>
                  <a:lnTo>
                    <a:pt x="121971" y="0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25" name="Free-form: Shape 29">
              <a:extLst>
                <a:ext uri="{FF2B5EF4-FFF2-40B4-BE49-F238E27FC236}">
                  <a16:creationId xmlns:a16="http://schemas.microsoft.com/office/drawing/2014/main" id="{6A6A5206-47B4-BD13-B841-4FF6B6BACE69}"/>
                </a:ext>
              </a:extLst>
            </p:cNvPr>
            <p:cNvSpPr/>
            <p:nvPr/>
          </p:nvSpPr>
          <p:spPr>
            <a:xfrm>
              <a:off x="10771643" y="412176"/>
              <a:ext cx="495867" cy="366402"/>
            </a:xfrm>
            <a:custGeom>
              <a:avLst/>
              <a:gdLst>
                <a:gd name="connsiteX0" fmla="*/ 10420 w 495867"/>
                <a:gd name="connsiteY0" fmla="*/ 28404 h 366402"/>
                <a:gd name="connsiteX1" fmla="*/ 50272 w 495867"/>
                <a:gd name="connsiteY1" fmla="*/ 45074 h 366402"/>
                <a:gd name="connsiteX2" fmla="*/ 323 w 495867"/>
                <a:gd name="connsiteY2" fmla="*/ 65545 h 366402"/>
                <a:gd name="connsiteX3" fmla="*/ 12007 w 495867"/>
                <a:gd name="connsiteY3" fmla="*/ 94050 h 366402"/>
                <a:gd name="connsiteX4" fmla="*/ 90450 w 495867"/>
                <a:gd name="connsiteY4" fmla="*/ 61882 h 366402"/>
                <a:gd name="connsiteX5" fmla="*/ 131553 w 495867"/>
                <a:gd name="connsiteY5" fmla="*/ 79070 h 366402"/>
                <a:gd name="connsiteX6" fmla="*/ 81603 w 495867"/>
                <a:gd name="connsiteY6" fmla="*/ 99569 h 366402"/>
                <a:gd name="connsiteX7" fmla="*/ 93294 w 495867"/>
                <a:gd name="connsiteY7" fmla="*/ 128048 h 366402"/>
                <a:gd name="connsiteX8" fmla="*/ 171729 w 495867"/>
                <a:gd name="connsiteY8" fmla="*/ 95879 h 366402"/>
                <a:gd name="connsiteX9" fmla="*/ 212897 w 495867"/>
                <a:gd name="connsiteY9" fmla="*/ 113114 h 366402"/>
                <a:gd name="connsiteX10" fmla="*/ 90086 w 495867"/>
                <a:gd name="connsiteY10" fmla="*/ 163481 h 366402"/>
                <a:gd name="connsiteX11" fmla="*/ 11887 w 495867"/>
                <a:gd name="connsiteY11" fmla="*/ 130759 h 366402"/>
                <a:gd name="connsiteX12" fmla="*/ 0 w 495867"/>
                <a:gd name="connsiteY12" fmla="*/ 159183 h 366402"/>
                <a:gd name="connsiteX13" fmla="*/ 49797 w 495867"/>
                <a:gd name="connsiteY13" fmla="*/ 180011 h 366402"/>
                <a:gd name="connsiteX14" fmla="*/ 9842 w 495867"/>
                <a:gd name="connsiteY14" fmla="*/ 196387 h 366402"/>
                <a:gd name="connsiteX15" fmla="*/ 21514 w 495867"/>
                <a:gd name="connsiteY15" fmla="*/ 224887 h 366402"/>
                <a:gd name="connsiteX16" fmla="*/ 61486 w 495867"/>
                <a:gd name="connsiteY16" fmla="*/ 208496 h 366402"/>
                <a:gd name="connsiteX17" fmla="*/ 40653 w 495867"/>
                <a:gd name="connsiteY17" fmla="*/ 258293 h 366402"/>
                <a:gd name="connsiteX18" fmla="*/ 69075 w 495867"/>
                <a:gd name="connsiteY18" fmla="*/ 270180 h 366402"/>
                <a:gd name="connsiteX19" fmla="*/ 101778 w 495867"/>
                <a:gd name="connsiteY19" fmla="*/ 191961 h 366402"/>
                <a:gd name="connsiteX20" fmla="*/ 143009 w 495867"/>
                <a:gd name="connsiteY20" fmla="*/ 175077 h 366402"/>
                <a:gd name="connsiteX21" fmla="*/ 122173 w 495867"/>
                <a:gd name="connsiteY21" fmla="*/ 224867 h 366402"/>
                <a:gd name="connsiteX22" fmla="*/ 150597 w 495867"/>
                <a:gd name="connsiteY22" fmla="*/ 236741 h 366402"/>
                <a:gd name="connsiteX23" fmla="*/ 183300 w 495867"/>
                <a:gd name="connsiteY23" fmla="*/ 158540 h 366402"/>
                <a:gd name="connsiteX24" fmla="*/ 224594 w 495867"/>
                <a:gd name="connsiteY24" fmla="*/ 141593 h 366402"/>
                <a:gd name="connsiteX25" fmla="*/ 173362 w 495867"/>
                <a:gd name="connsiteY25" fmla="*/ 264065 h 366402"/>
                <a:gd name="connsiteX26" fmla="*/ 94927 w 495867"/>
                <a:gd name="connsiteY26" fmla="*/ 296235 h 366402"/>
                <a:gd name="connsiteX27" fmla="*/ 106623 w 495867"/>
                <a:gd name="connsiteY27" fmla="*/ 324733 h 366402"/>
                <a:gd name="connsiteX28" fmla="*/ 156554 w 495867"/>
                <a:gd name="connsiteY28" fmla="*/ 304236 h 366402"/>
                <a:gd name="connsiteX29" fmla="*/ 139884 w 495867"/>
                <a:gd name="connsiteY29" fmla="*/ 344095 h 366402"/>
                <a:gd name="connsiteX30" fmla="*/ 168301 w 495867"/>
                <a:gd name="connsiteY30" fmla="*/ 355982 h 366402"/>
                <a:gd name="connsiteX31" fmla="*/ 184976 w 495867"/>
                <a:gd name="connsiteY31" fmla="*/ 316123 h 366402"/>
                <a:gd name="connsiteX32" fmla="*/ 205449 w 495867"/>
                <a:gd name="connsiteY32" fmla="*/ 366066 h 366402"/>
                <a:gd name="connsiteX33" fmla="*/ 233954 w 495867"/>
                <a:gd name="connsiteY33" fmla="*/ 354388 h 366402"/>
                <a:gd name="connsiteX34" fmla="*/ 201785 w 495867"/>
                <a:gd name="connsiteY34" fmla="*/ 275953 h 366402"/>
                <a:gd name="connsiteX35" fmla="*/ 218975 w 495867"/>
                <a:gd name="connsiteY35" fmla="*/ 234850 h 366402"/>
                <a:gd name="connsiteX36" fmla="*/ 239453 w 495867"/>
                <a:gd name="connsiteY36" fmla="*/ 284780 h 366402"/>
                <a:gd name="connsiteX37" fmla="*/ 267952 w 495867"/>
                <a:gd name="connsiteY37" fmla="*/ 273089 h 366402"/>
                <a:gd name="connsiteX38" fmla="*/ 235789 w 495867"/>
                <a:gd name="connsiteY38" fmla="*/ 194654 h 366402"/>
                <a:gd name="connsiteX39" fmla="*/ 253011 w 495867"/>
                <a:gd name="connsiteY39" fmla="*/ 153481 h 366402"/>
                <a:gd name="connsiteX40" fmla="*/ 303386 w 495867"/>
                <a:gd name="connsiteY40" fmla="*/ 276289 h 366402"/>
                <a:gd name="connsiteX41" fmla="*/ 270656 w 495867"/>
                <a:gd name="connsiteY41" fmla="*/ 354508 h 366402"/>
                <a:gd name="connsiteX42" fmla="*/ 299080 w 495867"/>
                <a:gd name="connsiteY42" fmla="*/ 366403 h 366402"/>
                <a:gd name="connsiteX43" fmla="*/ 319895 w 495867"/>
                <a:gd name="connsiteY43" fmla="*/ 316606 h 366402"/>
                <a:gd name="connsiteX44" fmla="*/ 336285 w 495867"/>
                <a:gd name="connsiteY44" fmla="*/ 356560 h 366402"/>
                <a:gd name="connsiteX45" fmla="*/ 364789 w 495867"/>
                <a:gd name="connsiteY45" fmla="*/ 344875 h 366402"/>
                <a:gd name="connsiteX46" fmla="*/ 348393 w 495867"/>
                <a:gd name="connsiteY46" fmla="*/ 304915 h 366402"/>
                <a:gd name="connsiteX47" fmla="*/ 398190 w 495867"/>
                <a:gd name="connsiteY47" fmla="*/ 325750 h 366402"/>
                <a:gd name="connsiteX48" fmla="*/ 410085 w 495867"/>
                <a:gd name="connsiteY48" fmla="*/ 297326 h 366402"/>
                <a:gd name="connsiteX49" fmla="*/ 331865 w 495867"/>
                <a:gd name="connsiteY49" fmla="*/ 264605 h 366402"/>
                <a:gd name="connsiteX50" fmla="*/ 314954 w 495867"/>
                <a:gd name="connsiteY50" fmla="*/ 223394 h 366402"/>
                <a:gd name="connsiteX51" fmla="*/ 364772 w 495867"/>
                <a:gd name="connsiteY51" fmla="*/ 244228 h 366402"/>
                <a:gd name="connsiteX52" fmla="*/ 376639 w 495867"/>
                <a:gd name="connsiteY52" fmla="*/ 215806 h 366402"/>
                <a:gd name="connsiteX53" fmla="*/ 298445 w 495867"/>
                <a:gd name="connsiteY53" fmla="*/ 183103 h 366402"/>
                <a:gd name="connsiteX54" fmla="*/ 281516 w 495867"/>
                <a:gd name="connsiteY54" fmla="*/ 141815 h 366402"/>
                <a:gd name="connsiteX55" fmla="*/ 403971 w 495867"/>
                <a:gd name="connsiteY55" fmla="*/ 193021 h 366402"/>
                <a:gd name="connsiteX56" fmla="*/ 436133 w 495867"/>
                <a:gd name="connsiteY56" fmla="*/ 271451 h 366402"/>
                <a:gd name="connsiteX57" fmla="*/ 464618 w 495867"/>
                <a:gd name="connsiteY57" fmla="*/ 259780 h 366402"/>
                <a:gd name="connsiteX58" fmla="*/ 444140 w 495867"/>
                <a:gd name="connsiteY58" fmla="*/ 209830 h 366402"/>
                <a:gd name="connsiteX59" fmla="*/ 483994 w 495867"/>
                <a:gd name="connsiteY59" fmla="*/ 226505 h 366402"/>
                <a:gd name="connsiteX60" fmla="*/ 495868 w 495867"/>
                <a:gd name="connsiteY60" fmla="*/ 198101 h 366402"/>
                <a:gd name="connsiteX61" fmla="*/ 22307 w 495867"/>
                <a:gd name="connsiteY61" fmla="*/ 0 h 366402"/>
                <a:gd name="connsiteX62" fmla="*/ 10420 w 495867"/>
                <a:gd name="connsiteY62" fmla="*/ 28404 h 3664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</a:cxnLst>
              <a:rect l="l" t="t" r="r" b="b"/>
              <a:pathLst>
                <a:path w="495867" h="366402">
                  <a:moveTo>
                    <a:pt x="10420" y="28404"/>
                  </a:moveTo>
                  <a:lnTo>
                    <a:pt x="50272" y="45074"/>
                  </a:lnTo>
                  <a:lnTo>
                    <a:pt x="323" y="65545"/>
                  </a:lnTo>
                  <a:lnTo>
                    <a:pt x="12007" y="94050"/>
                  </a:lnTo>
                  <a:lnTo>
                    <a:pt x="90450" y="61882"/>
                  </a:lnTo>
                  <a:lnTo>
                    <a:pt x="131553" y="79070"/>
                  </a:lnTo>
                  <a:lnTo>
                    <a:pt x="81603" y="99569"/>
                  </a:lnTo>
                  <a:lnTo>
                    <a:pt x="93294" y="128048"/>
                  </a:lnTo>
                  <a:lnTo>
                    <a:pt x="171729" y="95879"/>
                  </a:lnTo>
                  <a:lnTo>
                    <a:pt x="212897" y="113114"/>
                  </a:lnTo>
                  <a:lnTo>
                    <a:pt x="90086" y="163481"/>
                  </a:lnTo>
                  <a:lnTo>
                    <a:pt x="11887" y="130759"/>
                  </a:lnTo>
                  <a:lnTo>
                    <a:pt x="0" y="159183"/>
                  </a:lnTo>
                  <a:lnTo>
                    <a:pt x="49797" y="180011"/>
                  </a:lnTo>
                  <a:lnTo>
                    <a:pt x="9842" y="196387"/>
                  </a:lnTo>
                  <a:lnTo>
                    <a:pt x="21514" y="224887"/>
                  </a:lnTo>
                  <a:lnTo>
                    <a:pt x="61486" y="208496"/>
                  </a:lnTo>
                  <a:lnTo>
                    <a:pt x="40653" y="258293"/>
                  </a:lnTo>
                  <a:lnTo>
                    <a:pt x="69075" y="270180"/>
                  </a:lnTo>
                  <a:lnTo>
                    <a:pt x="101778" y="191961"/>
                  </a:lnTo>
                  <a:lnTo>
                    <a:pt x="143009" y="175077"/>
                  </a:lnTo>
                  <a:lnTo>
                    <a:pt x="122173" y="224867"/>
                  </a:lnTo>
                  <a:lnTo>
                    <a:pt x="150597" y="236741"/>
                  </a:lnTo>
                  <a:lnTo>
                    <a:pt x="183300" y="158540"/>
                  </a:lnTo>
                  <a:lnTo>
                    <a:pt x="224594" y="141593"/>
                  </a:lnTo>
                  <a:lnTo>
                    <a:pt x="173362" y="264065"/>
                  </a:lnTo>
                  <a:lnTo>
                    <a:pt x="94927" y="296235"/>
                  </a:lnTo>
                  <a:lnTo>
                    <a:pt x="106623" y="324733"/>
                  </a:lnTo>
                  <a:lnTo>
                    <a:pt x="156554" y="304236"/>
                  </a:lnTo>
                  <a:lnTo>
                    <a:pt x="139884" y="344095"/>
                  </a:lnTo>
                  <a:lnTo>
                    <a:pt x="168301" y="355982"/>
                  </a:lnTo>
                  <a:lnTo>
                    <a:pt x="184976" y="316123"/>
                  </a:lnTo>
                  <a:lnTo>
                    <a:pt x="205449" y="366066"/>
                  </a:lnTo>
                  <a:lnTo>
                    <a:pt x="233954" y="354388"/>
                  </a:lnTo>
                  <a:lnTo>
                    <a:pt x="201785" y="275953"/>
                  </a:lnTo>
                  <a:lnTo>
                    <a:pt x="218975" y="234850"/>
                  </a:lnTo>
                  <a:lnTo>
                    <a:pt x="239453" y="284780"/>
                  </a:lnTo>
                  <a:lnTo>
                    <a:pt x="267952" y="273089"/>
                  </a:lnTo>
                  <a:lnTo>
                    <a:pt x="235789" y="194654"/>
                  </a:lnTo>
                  <a:lnTo>
                    <a:pt x="253011" y="153481"/>
                  </a:lnTo>
                  <a:lnTo>
                    <a:pt x="303386" y="276289"/>
                  </a:lnTo>
                  <a:lnTo>
                    <a:pt x="270656" y="354508"/>
                  </a:lnTo>
                  <a:lnTo>
                    <a:pt x="299080" y="366403"/>
                  </a:lnTo>
                  <a:lnTo>
                    <a:pt x="319895" y="316606"/>
                  </a:lnTo>
                  <a:lnTo>
                    <a:pt x="336285" y="356560"/>
                  </a:lnTo>
                  <a:lnTo>
                    <a:pt x="364789" y="344875"/>
                  </a:lnTo>
                  <a:lnTo>
                    <a:pt x="348393" y="304915"/>
                  </a:lnTo>
                  <a:lnTo>
                    <a:pt x="398190" y="325750"/>
                  </a:lnTo>
                  <a:lnTo>
                    <a:pt x="410085" y="297326"/>
                  </a:lnTo>
                  <a:lnTo>
                    <a:pt x="331865" y="264605"/>
                  </a:lnTo>
                  <a:lnTo>
                    <a:pt x="314954" y="223394"/>
                  </a:lnTo>
                  <a:lnTo>
                    <a:pt x="364772" y="244228"/>
                  </a:lnTo>
                  <a:lnTo>
                    <a:pt x="376639" y="215806"/>
                  </a:lnTo>
                  <a:lnTo>
                    <a:pt x="298445" y="183103"/>
                  </a:lnTo>
                  <a:lnTo>
                    <a:pt x="281516" y="141815"/>
                  </a:lnTo>
                  <a:lnTo>
                    <a:pt x="403971" y="193021"/>
                  </a:lnTo>
                  <a:lnTo>
                    <a:pt x="436133" y="271451"/>
                  </a:lnTo>
                  <a:lnTo>
                    <a:pt x="464618" y="259780"/>
                  </a:lnTo>
                  <a:lnTo>
                    <a:pt x="444140" y="209830"/>
                  </a:lnTo>
                  <a:lnTo>
                    <a:pt x="483994" y="226505"/>
                  </a:lnTo>
                  <a:lnTo>
                    <a:pt x="495868" y="198101"/>
                  </a:lnTo>
                  <a:lnTo>
                    <a:pt x="22307" y="0"/>
                  </a:lnTo>
                  <a:lnTo>
                    <a:pt x="10420" y="28404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</p:grpSp>
      <p:sp>
        <p:nvSpPr>
          <p:cNvPr id="30" name="Chart Placeholder 26">
            <a:extLst>
              <a:ext uri="{FF2B5EF4-FFF2-40B4-BE49-F238E27FC236}">
                <a16:creationId xmlns:a16="http://schemas.microsoft.com/office/drawing/2014/main" id="{46A0F083-55B1-A2C5-47D4-DCC1EF3877E2}"/>
              </a:ext>
            </a:extLst>
          </p:cNvPr>
          <p:cNvSpPr>
            <a:spLocks noGrp="1"/>
          </p:cNvSpPr>
          <p:nvPr>
            <p:ph type="chart" sz="quarter" idx="17"/>
          </p:nvPr>
        </p:nvSpPr>
        <p:spPr>
          <a:xfrm>
            <a:off x="7497221" y="2025136"/>
            <a:ext cx="3035840" cy="4151827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GB"/>
          </a:p>
        </p:txBody>
      </p:sp>
      <p:sp>
        <p:nvSpPr>
          <p:cNvPr id="31" name="Text Placeholder 2">
            <a:extLst>
              <a:ext uri="{FF2B5EF4-FFF2-40B4-BE49-F238E27FC236}">
                <a16:creationId xmlns:a16="http://schemas.microsoft.com/office/drawing/2014/main" id="{B6925F7D-ED37-3285-6764-04B3CA1DBA34}"/>
              </a:ext>
            </a:extLst>
          </p:cNvPr>
          <p:cNvSpPr>
            <a:spLocks noGrp="1"/>
          </p:cNvSpPr>
          <p:nvPr>
            <p:ph type="body" idx="20"/>
          </p:nvPr>
        </p:nvSpPr>
        <p:spPr>
          <a:xfrm>
            <a:off x="7497221" y="1560797"/>
            <a:ext cx="3043593" cy="380440"/>
          </a:xfrm>
        </p:spPr>
        <p:txBody>
          <a:bodyPr anchor="b"/>
          <a:lstStyle>
            <a:lvl1pPr marL="0" indent="0" algn="l">
              <a:buNone/>
              <a:defRPr sz="2000" b="1" spc="0" baseline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061231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ne Chart">
    <p:bg>
      <p:bgPr>
        <a:solidFill>
          <a:srgbClr val="EFEF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0DB878-8E84-426A-BEF0-AF1AAFA1F9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9349" y="1094554"/>
            <a:ext cx="4549893" cy="986957"/>
          </a:xfrm>
        </p:spPr>
        <p:txBody>
          <a:bodyPr anchor="t" anchorCtr="0"/>
          <a:lstStyle/>
          <a:p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E996DCA-8E68-4F4A-A4A6-ACE6BC7F24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408733-3F8E-45BE-8526-0E0F500B8042}" type="datetimeFigureOut">
              <a:rPr lang="fi-FI" smtClean="0"/>
              <a:t>26.2.2025</a:t>
            </a:fld>
            <a:endParaRPr lang="fi-FI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9DC7B94-042D-44C2-B7B2-1128AAFA57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BFF758F-2E86-4270-85EA-931D55C926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60B98-140E-4345-B1A3-2A7247C42973}" type="slidenum">
              <a:rPr lang="fi-FI" smtClean="0"/>
              <a:t>‹#›</a:t>
            </a:fld>
            <a:endParaRPr lang="fi-FI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6A70E49B-6DEA-CFFC-1B20-5563A27191AA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758825" y="2243668"/>
            <a:ext cx="4549775" cy="3933296"/>
          </a:xfrm>
        </p:spPr>
        <p:txBody>
          <a:bodyPr/>
          <a:lstStyle>
            <a:lvl1pPr marL="285750" indent="-285750">
              <a:spcBef>
                <a:spcPts val="1000"/>
              </a:spcBef>
              <a:buFont typeface="Arial" panose="020B0604020202020204" pitchFamily="34" charset="0"/>
              <a:buChar char="•"/>
              <a:tabLst/>
              <a:defRPr/>
            </a:lvl1pPr>
            <a:lvl2pPr marL="739775" indent="-285750">
              <a:spcBef>
                <a:spcPts val="1000"/>
              </a:spcBef>
              <a:buFont typeface="Arial" panose="020B0604020202020204" pitchFamily="34" charset="0"/>
              <a:buChar char="•"/>
              <a:tabLst/>
              <a:defRPr/>
            </a:lvl2pPr>
            <a:lvl3pPr marL="1196975" indent="-285750">
              <a:spcBef>
                <a:spcPts val="1000"/>
              </a:spcBef>
              <a:buFont typeface="Arial" panose="020B0604020202020204" pitchFamily="34" charset="0"/>
              <a:buChar char="•"/>
              <a:tabLst/>
              <a:defRPr/>
            </a:lvl3pPr>
            <a:lvl4pPr marL="1654175" indent="-285750">
              <a:spcBef>
                <a:spcPts val="1000"/>
              </a:spcBef>
              <a:buFont typeface="Arial" panose="020B0604020202020204" pitchFamily="34" charset="0"/>
              <a:buChar char="•"/>
              <a:tabLst/>
              <a:defRPr/>
            </a:lvl4pPr>
            <a:lvl5pPr marL="2111375" indent="-285750">
              <a:spcBef>
                <a:spcPts val="1000"/>
              </a:spcBef>
              <a:buFont typeface="Arial" panose="020B0604020202020204" pitchFamily="34" charset="0"/>
              <a:buChar char="•"/>
              <a:tabLst/>
              <a:defRPr/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27F4FBC1-74F7-81A7-3A61-CF51F4651CEF}"/>
              </a:ext>
            </a:extLst>
          </p:cNvPr>
          <p:cNvSpPr>
            <a:spLocks noGrp="1"/>
          </p:cNvSpPr>
          <p:nvPr>
            <p:ph type="body" idx="14"/>
          </p:nvPr>
        </p:nvSpPr>
        <p:spPr>
          <a:xfrm>
            <a:off x="381829" y="223392"/>
            <a:ext cx="4853081" cy="380440"/>
          </a:xfrm>
        </p:spPr>
        <p:txBody>
          <a:bodyPr anchor="ctr" anchorCtr="0"/>
          <a:lstStyle>
            <a:lvl1pPr marL="0" indent="0">
              <a:buNone/>
              <a:defRPr lang="en-GB" sz="900" b="1" kern="1200" cap="all" spc="70" baseline="0" dirty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endParaRPr lang="en-US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E40137D3-7C78-DED5-C9BE-AA967F00DD19}"/>
              </a:ext>
            </a:extLst>
          </p:cNvPr>
          <p:cNvGrpSpPr/>
          <p:nvPr userDrawn="1"/>
        </p:nvGrpSpPr>
        <p:grpSpPr>
          <a:xfrm>
            <a:off x="10771643" y="268691"/>
            <a:ext cx="1038415" cy="509887"/>
            <a:chOff x="10771643" y="268691"/>
            <a:chExt cx="1038415" cy="509887"/>
          </a:xfrm>
          <a:solidFill>
            <a:schemeClr val="tx1"/>
          </a:solidFill>
        </p:grpSpPr>
        <p:sp>
          <p:nvSpPr>
            <p:cNvPr id="10" name="Free-form: Shape 14">
              <a:extLst>
                <a:ext uri="{FF2B5EF4-FFF2-40B4-BE49-F238E27FC236}">
                  <a16:creationId xmlns:a16="http://schemas.microsoft.com/office/drawing/2014/main" id="{22376737-5ED8-0D5B-6E56-098BFFD729A3}"/>
                </a:ext>
              </a:extLst>
            </p:cNvPr>
            <p:cNvSpPr/>
            <p:nvPr/>
          </p:nvSpPr>
          <p:spPr>
            <a:xfrm>
              <a:off x="11404265" y="378815"/>
              <a:ext cx="122233" cy="122054"/>
            </a:xfrm>
            <a:custGeom>
              <a:avLst/>
              <a:gdLst>
                <a:gd name="connsiteX0" fmla="*/ 61285 w 122233"/>
                <a:gd name="connsiteY0" fmla="*/ 122054 h 122054"/>
                <a:gd name="connsiteX1" fmla="*/ 0 w 122233"/>
                <a:gd name="connsiteY1" fmla="*/ 60948 h 122054"/>
                <a:gd name="connsiteX2" fmla="*/ 61285 w 122233"/>
                <a:gd name="connsiteY2" fmla="*/ 0 h 122054"/>
                <a:gd name="connsiteX3" fmla="*/ 122233 w 122233"/>
                <a:gd name="connsiteY3" fmla="*/ 60948 h 122054"/>
                <a:gd name="connsiteX4" fmla="*/ 61285 w 122233"/>
                <a:gd name="connsiteY4" fmla="*/ 122054 h 122054"/>
                <a:gd name="connsiteX5" fmla="*/ 61285 w 122233"/>
                <a:gd name="connsiteY5" fmla="*/ 95562 h 122054"/>
                <a:gd name="connsiteX6" fmla="*/ 92692 w 122233"/>
                <a:gd name="connsiteY6" fmla="*/ 60928 h 122054"/>
                <a:gd name="connsiteX7" fmla="*/ 61285 w 122233"/>
                <a:gd name="connsiteY7" fmla="*/ 26289 h 122054"/>
                <a:gd name="connsiteX8" fmla="*/ 29693 w 122233"/>
                <a:gd name="connsiteY8" fmla="*/ 60928 h 122054"/>
                <a:gd name="connsiteX9" fmla="*/ 61285 w 122233"/>
                <a:gd name="connsiteY9" fmla="*/ 95562 h 1220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22233" h="122054">
                  <a:moveTo>
                    <a:pt x="61285" y="122054"/>
                  </a:moveTo>
                  <a:cubicBezTo>
                    <a:pt x="27503" y="122054"/>
                    <a:pt x="0" y="96761"/>
                    <a:pt x="0" y="60948"/>
                  </a:cubicBezTo>
                  <a:cubicBezTo>
                    <a:pt x="0" y="25133"/>
                    <a:pt x="27503" y="0"/>
                    <a:pt x="61285" y="0"/>
                  </a:cubicBezTo>
                  <a:cubicBezTo>
                    <a:pt x="95068" y="0"/>
                    <a:pt x="122233" y="25114"/>
                    <a:pt x="122233" y="60948"/>
                  </a:cubicBezTo>
                  <a:cubicBezTo>
                    <a:pt x="122233" y="96781"/>
                    <a:pt x="95068" y="122054"/>
                    <a:pt x="61285" y="122054"/>
                  </a:cubicBezTo>
                  <a:close/>
                  <a:moveTo>
                    <a:pt x="61285" y="95562"/>
                  </a:moveTo>
                  <a:cubicBezTo>
                    <a:pt x="80284" y="95562"/>
                    <a:pt x="92692" y="81821"/>
                    <a:pt x="92692" y="60928"/>
                  </a:cubicBezTo>
                  <a:cubicBezTo>
                    <a:pt x="92692" y="40030"/>
                    <a:pt x="80304" y="26289"/>
                    <a:pt x="61285" y="26289"/>
                  </a:cubicBezTo>
                  <a:cubicBezTo>
                    <a:pt x="42266" y="26289"/>
                    <a:pt x="29693" y="39694"/>
                    <a:pt x="29693" y="60928"/>
                  </a:cubicBezTo>
                  <a:cubicBezTo>
                    <a:pt x="29693" y="82156"/>
                    <a:pt x="41924" y="95562"/>
                    <a:pt x="61285" y="95562"/>
                  </a:cubicBez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11" name="Free-form: Shape 15">
              <a:extLst>
                <a:ext uri="{FF2B5EF4-FFF2-40B4-BE49-F238E27FC236}">
                  <a16:creationId xmlns:a16="http://schemas.microsoft.com/office/drawing/2014/main" id="{EC3F2ABF-677D-269A-ED95-34061856CC85}"/>
                </a:ext>
              </a:extLst>
            </p:cNvPr>
            <p:cNvSpPr/>
            <p:nvPr/>
          </p:nvSpPr>
          <p:spPr>
            <a:xfrm>
              <a:off x="11543311" y="404926"/>
              <a:ext cx="94404" cy="95763"/>
            </a:xfrm>
            <a:custGeom>
              <a:avLst/>
              <a:gdLst>
                <a:gd name="connsiteX0" fmla="*/ 94387 w 94404"/>
                <a:gd name="connsiteY0" fmla="*/ 94748 h 95763"/>
                <a:gd name="connsiteX1" fmla="*/ 65347 w 94404"/>
                <a:gd name="connsiteY1" fmla="*/ 94748 h 95763"/>
                <a:gd name="connsiteX2" fmla="*/ 65347 w 94404"/>
                <a:gd name="connsiteY2" fmla="*/ 81839 h 95763"/>
                <a:gd name="connsiteX3" fmla="*/ 36664 w 94404"/>
                <a:gd name="connsiteY3" fmla="*/ 95764 h 95763"/>
                <a:gd name="connsiteX4" fmla="*/ 0 w 94404"/>
                <a:gd name="connsiteY4" fmla="*/ 55352 h 95763"/>
                <a:gd name="connsiteX5" fmla="*/ 0 w 94404"/>
                <a:gd name="connsiteY5" fmla="*/ 0 h 95763"/>
                <a:gd name="connsiteX6" fmla="*/ 28861 w 94404"/>
                <a:gd name="connsiteY6" fmla="*/ 0 h 95763"/>
                <a:gd name="connsiteX7" fmla="*/ 28861 w 94404"/>
                <a:gd name="connsiteY7" fmla="*/ 51448 h 95763"/>
                <a:gd name="connsiteX8" fmla="*/ 47022 w 94404"/>
                <a:gd name="connsiteY8" fmla="*/ 71482 h 95763"/>
                <a:gd name="connsiteX9" fmla="*/ 65367 w 94404"/>
                <a:gd name="connsiteY9" fmla="*/ 51448 h 95763"/>
                <a:gd name="connsiteX10" fmla="*/ 65367 w 94404"/>
                <a:gd name="connsiteY10" fmla="*/ 0 h 95763"/>
                <a:gd name="connsiteX11" fmla="*/ 94405 w 94404"/>
                <a:gd name="connsiteY11" fmla="*/ 0 h 95763"/>
                <a:gd name="connsiteX12" fmla="*/ 94405 w 94404"/>
                <a:gd name="connsiteY12" fmla="*/ 94729 h 95763"/>
                <a:gd name="connsiteX13" fmla="*/ 94387 w 94404"/>
                <a:gd name="connsiteY13" fmla="*/ 94748 h 957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94404" h="95763">
                  <a:moveTo>
                    <a:pt x="94387" y="94748"/>
                  </a:moveTo>
                  <a:lnTo>
                    <a:pt x="65347" y="94748"/>
                  </a:lnTo>
                  <a:lnTo>
                    <a:pt x="65347" y="81839"/>
                  </a:lnTo>
                  <a:cubicBezTo>
                    <a:pt x="59569" y="89986"/>
                    <a:pt x="49390" y="95764"/>
                    <a:pt x="36664" y="95764"/>
                  </a:cubicBezTo>
                  <a:cubicBezTo>
                    <a:pt x="14757" y="95764"/>
                    <a:pt x="0" y="80644"/>
                    <a:pt x="0" y="55352"/>
                  </a:cubicBezTo>
                  <a:lnTo>
                    <a:pt x="0" y="0"/>
                  </a:lnTo>
                  <a:lnTo>
                    <a:pt x="28861" y="0"/>
                  </a:lnTo>
                  <a:lnTo>
                    <a:pt x="28861" y="51448"/>
                  </a:lnTo>
                  <a:cubicBezTo>
                    <a:pt x="28861" y="64357"/>
                    <a:pt x="36144" y="71482"/>
                    <a:pt x="47022" y="71482"/>
                  </a:cubicBezTo>
                  <a:cubicBezTo>
                    <a:pt x="57899" y="71482"/>
                    <a:pt x="65367" y="64357"/>
                    <a:pt x="65367" y="51448"/>
                  </a:cubicBezTo>
                  <a:lnTo>
                    <a:pt x="65367" y="0"/>
                  </a:lnTo>
                  <a:lnTo>
                    <a:pt x="94405" y="0"/>
                  </a:lnTo>
                  <a:lnTo>
                    <a:pt x="94405" y="94729"/>
                  </a:lnTo>
                  <a:lnTo>
                    <a:pt x="94387" y="94748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12" name="Free-form: Shape 16">
              <a:extLst>
                <a:ext uri="{FF2B5EF4-FFF2-40B4-BE49-F238E27FC236}">
                  <a16:creationId xmlns:a16="http://schemas.microsoft.com/office/drawing/2014/main" id="{C47ABF1F-66AD-B1B2-D4B0-57993B54250B}"/>
                </a:ext>
              </a:extLst>
            </p:cNvPr>
            <p:cNvSpPr/>
            <p:nvPr/>
          </p:nvSpPr>
          <p:spPr>
            <a:xfrm>
              <a:off x="11660264" y="374052"/>
              <a:ext cx="29039" cy="125621"/>
            </a:xfrm>
            <a:custGeom>
              <a:avLst/>
              <a:gdLst>
                <a:gd name="connsiteX0" fmla="*/ 0 w 29039"/>
                <a:gd name="connsiteY0" fmla="*/ 0 h 125621"/>
                <a:gd name="connsiteX1" fmla="*/ 29040 w 29039"/>
                <a:gd name="connsiteY1" fmla="*/ 0 h 125621"/>
                <a:gd name="connsiteX2" fmla="*/ 29040 w 29039"/>
                <a:gd name="connsiteY2" fmla="*/ 125622 h 125621"/>
                <a:gd name="connsiteX3" fmla="*/ 0 w 29039"/>
                <a:gd name="connsiteY3" fmla="*/ 125622 h 125621"/>
                <a:gd name="connsiteX4" fmla="*/ 0 w 29039"/>
                <a:gd name="connsiteY4" fmla="*/ 0 h 1256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9039" h="125621">
                  <a:moveTo>
                    <a:pt x="0" y="0"/>
                  </a:moveTo>
                  <a:lnTo>
                    <a:pt x="29040" y="0"/>
                  </a:lnTo>
                  <a:lnTo>
                    <a:pt x="29040" y="125622"/>
                  </a:lnTo>
                  <a:lnTo>
                    <a:pt x="0" y="125622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13" name="Free-form: Shape 17">
              <a:extLst>
                <a:ext uri="{FF2B5EF4-FFF2-40B4-BE49-F238E27FC236}">
                  <a16:creationId xmlns:a16="http://schemas.microsoft.com/office/drawing/2014/main" id="{349E6687-C605-BDE2-5B86-9B5F314ED363}"/>
                </a:ext>
              </a:extLst>
            </p:cNvPr>
            <p:cNvSpPr/>
            <p:nvPr/>
          </p:nvSpPr>
          <p:spPr>
            <a:xfrm>
              <a:off x="11711053" y="404926"/>
              <a:ext cx="94387" cy="95763"/>
            </a:xfrm>
            <a:custGeom>
              <a:avLst/>
              <a:gdLst>
                <a:gd name="connsiteX0" fmla="*/ 94369 w 94387"/>
                <a:gd name="connsiteY0" fmla="*/ 94748 h 95763"/>
                <a:gd name="connsiteX1" fmla="*/ 65349 w 94387"/>
                <a:gd name="connsiteY1" fmla="*/ 94748 h 95763"/>
                <a:gd name="connsiteX2" fmla="*/ 65349 w 94387"/>
                <a:gd name="connsiteY2" fmla="*/ 81839 h 95763"/>
                <a:gd name="connsiteX3" fmla="*/ 36666 w 94387"/>
                <a:gd name="connsiteY3" fmla="*/ 95764 h 95763"/>
                <a:gd name="connsiteX4" fmla="*/ 0 w 94387"/>
                <a:gd name="connsiteY4" fmla="*/ 55352 h 95763"/>
                <a:gd name="connsiteX5" fmla="*/ 0 w 94387"/>
                <a:gd name="connsiteY5" fmla="*/ 0 h 95763"/>
                <a:gd name="connsiteX6" fmla="*/ 28861 w 94387"/>
                <a:gd name="connsiteY6" fmla="*/ 0 h 95763"/>
                <a:gd name="connsiteX7" fmla="*/ 28861 w 94387"/>
                <a:gd name="connsiteY7" fmla="*/ 51448 h 95763"/>
                <a:gd name="connsiteX8" fmla="*/ 47022 w 94387"/>
                <a:gd name="connsiteY8" fmla="*/ 71482 h 95763"/>
                <a:gd name="connsiteX9" fmla="*/ 65367 w 94387"/>
                <a:gd name="connsiteY9" fmla="*/ 51448 h 95763"/>
                <a:gd name="connsiteX10" fmla="*/ 65367 w 94387"/>
                <a:gd name="connsiteY10" fmla="*/ 0 h 95763"/>
                <a:gd name="connsiteX11" fmla="*/ 94387 w 94387"/>
                <a:gd name="connsiteY11" fmla="*/ 0 h 95763"/>
                <a:gd name="connsiteX12" fmla="*/ 94387 w 94387"/>
                <a:gd name="connsiteY12" fmla="*/ 94729 h 95763"/>
                <a:gd name="connsiteX13" fmla="*/ 94369 w 94387"/>
                <a:gd name="connsiteY13" fmla="*/ 94748 h 957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94387" h="95763">
                  <a:moveTo>
                    <a:pt x="94369" y="94748"/>
                  </a:moveTo>
                  <a:lnTo>
                    <a:pt x="65349" y="94748"/>
                  </a:lnTo>
                  <a:lnTo>
                    <a:pt x="65349" y="81839"/>
                  </a:lnTo>
                  <a:cubicBezTo>
                    <a:pt x="59570" y="89986"/>
                    <a:pt x="49398" y="95764"/>
                    <a:pt x="36666" y="95764"/>
                  </a:cubicBezTo>
                  <a:cubicBezTo>
                    <a:pt x="14758" y="95764"/>
                    <a:pt x="0" y="80644"/>
                    <a:pt x="0" y="55352"/>
                  </a:cubicBezTo>
                  <a:lnTo>
                    <a:pt x="0" y="0"/>
                  </a:lnTo>
                  <a:lnTo>
                    <a:pt x="28861" y="0"/>
                  </a:lnTo>
                  <a:lnTo>
                    <a:pt x="28861" y="51448"/>
                  </a:lnTo>
                  <a:cubicBezTo>
                    <a:pt x="28861" y="64357"/>
                    <a:pt x="36170" y="71482"/>
                    <a:pt x="47022" y="71482"/>
                  </a:cubicBezTo>
                  <a:cubicBezTo>
                    <a:pt x="57881" y="71482"/>
                    <a:pt x="65367" y="64357"/>
                    <a:pt x="65367" y="51448"/>
                  </a:cubicBezTo>
                  <a:lnTo>
                    <a:pt x="65367" y="0"/>
                  </a:lnTo>
                  <a:lnTo>
                    <a:pt x="94387" y="0"/>
                  </a:lnTo>
                  <a:lnTo>
                    <a:pt x="94387" y="94729"/>
                  </a:lnTo>
                  <a:lnTo>
                    <a:pt x="94369" y="94748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14" name="Free-form: Shape 18">
              <a:extLst>
                <a:ext uri="{FF2B5EF4-FFF2-40B4-BE49-F238E27FC236}">
                  <a16:creationId xmlns:a16="http://schemas.microsoft.com/office/drawing/2014/main" id="{DD8E7CD6-D9A9-2E8C-509D-6467C7CF809A}"/>
                </a:ext>
              </a:extLst>
            </p:cNvPr>
            <p:cNvSpPr/>
            <p:nvPr/>
          </p:nvSpPr>
          <p:spPr>
            <a:xfrm>
              <a:off x="11408987" y="547714"/>
              <a:ext cx="85326" cy="122750"/>
            </a:xfrm>
            <a:custGeom>
              <a:avLst/>
              <a:gdLst>
                <a:gd name="connsiteX0" fmla="*/ 337 w 85326"/>
                <a:gd name="connsiteY0" fmla="*/ 101777 h 122750"/>
                <a:gd name="connsiteX1" fmla="*/ 31490 w 85326"/>
                <a:gd name="connsiteY1" fmla="*/ 71462 h 122750"/>
                <a:gd name="connsiteX2" fmla="*/ 53835 w 85326"/>
                <a:gd name="connsiteY2" fmla="*/ 37084 h 122750"/>
                <a:gd name="connsiteX3" fmla="*/ 41307 w 85326"/>
                <a:gd name="connsiteY3" fmla="*/ 24377 h 122750"/>
                <a:gd name="connsiteX4" fmla="*/ 27940 w 85326"/>
                <a:gd name="connsiteY4" fmla="*/ 42507 h 122750"/>
                <a:gd name="connsiteX5" fmla="*/ 0 w 85326"/>
                <a:gd name="connsiteY5" fmla="*/ 42507 h 122750"/>
                <a:gd name="connsiteX6" fmla="*/ 42660 w 85326"/>
                <a:gd name="connsiteY6" fmla="*/ 0 h 122750"/>
                <a:gd name="connsiteX7" fmla="*/ 83294 w 85326"/>
                <a:gd name="connsiteY7" fmla="*/ 35730 h 122750"/>
                <a:gd name="connsiteX8" fmla="*/ 56884 w 85326"/>
                <a:gd name="connsiteY8" fmla="*/ 81781 h 122750"/>
                <a:gd name="connsiteX9" fmla="*/ 39275 w 85326"/>
                <a:gd name="connsiteY9" fmla="*/ 99205 h 122750"/>
                <a:gd name="connsiteX10" fmla="*/ 85326 w 85326"/>
                <a:gd name="connsiteY10" fmla="*/ 99205 h 122750"/>
                <a:gd name="connsiteX11" fmla="*/ 85326 w 85326"/>
                <a:gd name="connsiteY11" fmla="*/ 122751 h 122750"/>
                <a:gd name="connsiteX12" fmla="*/ 337 w 85326"/>
                <a:gd name="connsiteY12" fmla="*/ 122751 h 122750"/>
                <a:gd name="connsiteX13" fmla="*/ 337 w 85326"/>
                <a:gd name="connsiteY13" fmla="*/ 101758 h 122750"/>
                <a:gd name="connsiteX14" fmla="*/ 337 w 85326"/>
                <a:gd name="connsiteY14" fmla="*/ 101777 h 122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85326" h="122750">
                  <a:moveTo>
                    <a:pt x="337" y="101777"/>
                  </a:moveTo>
                  <a:lnTo>
                    <a:pt x="31490" y="71462"/>
                  </a:lnTo>
                  <a:cubicBezTo>
                    <a:pt x="48235" y="55028"/>
                    <a:pt x="53835" y="46906"/>
                    <a:pt x="53835" y="37084"/>
                  </a:cubicBezTo>
                  <a:cubicBezTo>
                    <a:pt x="53835" y="29299"/>
                    <a:pt x="49931" y="24377"/>
                    <a:pt x="41307" y="24377"/>
                  </a:cubicBezTo>
                  <a:cubicBezTo>
                    <a:pt x="33180" y="24377"/>
                    <a:pt x="28283" y="30809"/>
                    <a:pt x="27940" y="42507"/>
                  </a:cubicBezTo>
                  <a:lnTo>
                    <a:pt x="0" y="42507"/>
                  </a:lnTo>
                  <a:cubicBezTo>
                    <a:pt x="515" y="12865"/>
                    <a:pt x="19818" y="0"/>
                    <a:pt x="42660" y="0"/>
                  </a:cubicBezTo>
                  <a:cubicBezTo>
                    <a:pt x="70766" y="0"/>
                    <a:pt x="83294" y="16434"/>
                    <a:pt x="83294" y="35730"/>
                  </a:cubicBezTo>
                  <a:cubicBezTo>
                    <a:pt x="83294" y="50971"/>
                    <a:pt x="76860" y="62318"/>
                    <a:pt x="56884" y="81781"/>
                  </a:cubicBezTo>
                  <a:lnTo>
                    <a:pt x="39275" y="99205"/>
                  </a:lnTo>
                  <a:lnTo>
                    <a:pt x="85326" y="99205"/>
                  </a:lnTo>
                  <a:lnTo>
                    <a:pt x="85326" y="122751"/>
                  </a:lnTo>
                  <a:lnTo>
                    <a:pt x="337" y="122751"/>
                  </a:lnTo>
                  <a:lnTo>
                    <a:pt x="337" y="101758"/>
                  </a:lnTo>
                  <a:lnTo>
                    <a:pt x="337" y="101777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15" name="Free-form: Shape 19">
              <a:extLst>
                <a:ext uri="{FF2B5EF4-FFF2-40B4-BE49-F238E27FC236}">
                  <a16:creationId xmlns:a16="http://schemas.microsoft.com/office/drawing/2014/main" id="{EB31692A-2712-87EC-6CEC-56FD4E327E4A}"/>
                </a:ext>
              </a:extLst>
            </p:cNvPr>
            <p:cNvSpPr/>
            <p:nvPr/>
          </p:nvSpPr>
          <p:spPr>
            <a:xfrm>
              <a:off x="11510226" y="547018"/>
              <a:ext cx="95162" cy="124363"/>
            </a:xfrm>
            <a:custGeom>
              <a:avLst/>
              <a:gdLst>
                <a:gd name="connsiteX0" fmla="*/ 47581 w 95162"/>
                <a:gd name="connsiteY0" fmla="*/ 0 h 124363"/>
                <a:gd name="connsiteX1" fmla="*/ 95163 w 95162"/>
                <a:gd name="connsiteY1" fmla="*/ 62019 h 124363"/>
                <a:gd name="connsiteX2" fmla="*/ 47581 w 95162"/>
                <a:gd name="connsiteY2" fmla="*/ 124364 h 124363"/>
                <a:gd name="connsiteX3" fmla="*/ 0 w 95162"/>
                <a:gd name="connsiteY3" fmla="*/ 62019 h 124363"/>
                <a:gd name="connsiteX4" fmla="*/ 47581 w 95162"/>
                <a:gd name="connsiteY4" fmla="*/ 0 h 124363"/>
                <a:gd name="connsiteX5" fmla="*/ 47581 w 95162"/>
                <a:gd name="connsiteY5" fmla="*/ 26809 h 124363"/>
                <a:gd name="connsiteX6" fmla="*/ 28442 w 95162"/>
                <a:gd name="connsiteY6" fmla="*/ 62001 h 124363"/>
                <a:gd name="connsiteX7" fmla="*/ 47581 w 95162"/>
                <a:gd name="connsiteY7" fmla="*/ 97535 h 124363"/>
                <a:gd name="connsiteX8" fmla="*/ 66721 w 95162"/>
                <a:gd name="connsiteY8" fmla="*/ 62001 h 124363"/>
                <a:gd name="connsiteX9" fmla="*/ 47581 w 95162"/>
                <a:gd name="connsiteY9" fmla="*/ 26809 h 124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95162" h="124363">
                  <a:moveTo>
                    <a:pt x="47581" y="0"/>
                  </a:moveTo>
                  <a:cubicBezTo>
                    <a:pt x="82798" y="0"/>
                    <a:pt x="95163" y="26149"/>
                    <a:pt x="95163" y="62019"/>
                  </a:cubicBezTo>
                  <a:cubicBezTo>
                    <a:pt x="95163" y="97891"/>
                    <a:pt x="82798" y="124364"/>
                    <a:pt x="47581" y="124364"/>
                  </a:cubicBezTo>
                  <a:cubicBezTo>
                    <a:pt x="12372" y="124364"/>
                    <a:pt x="0" y="98215"/>
                    <a:pt x="0" y="62019"/>
                  </a:cubicBezTo>
                  <a:cubicBezTo>
                    <a:pt x="0" y="25832"/>
                    <a:pt x="12364" y="0"/>
                    <a:pt x="47581" y="0"/>
                  </a:cubicBezTo>
                  <a:close/>
                  <a:moveTo>
                    <a:pt x="47581" y="26809"/>
                  </a:moveTo>
                  <a:cubicBezTo>
                    <a:pt x="30494" y="26809"/>
                    <a:pt x="28442" y="43243"/>
                    <a:pt x="28442" y="62001"/>
                  </a:cubicBezTo>
                  <a:cubicBezTo>
                    <a:pt x="28442" y="80764"/>
                    <a:pt x="30474" y="97535"/>
                    <a:pt x="47581" y="97535"/>
                  </a:cubicBezTo>
                  <a:cubicBezTo>
                    <a:pt x="64689" y="97535"/>
                    <a:pt x="66721" y="81445"/>
                    <a:pt x="66721" y="62001"/>
                  </a:cubicBezTo>
                  <a:cubicBezTo>
                    <a:pt x="66721" y="42563"/>
                    <a:pt x="64689" y="26809"/>
                    <a:pt x="47581" y="26809"/>
                  </a:cubicBez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16" name="Free-form: Shape 20">
              <a:extLst>
                <a:ext uri="{FF2B5EF4-FFF2-40B4-BE49-F238E27FC236}">
                  <a16:creationId xmlns:a16="http://schemas.microsoft.com/office/drawing/2014/main" id="{EBFB3356-F150-1E56-F919-B831F40BBE12}"/>
                </a:ext>
              </a:extLst>
            </p:cNvPr>
            <p:cNvSpPr/>
            <p:nvPr/>
          </p:nvSpPr>
          <p:spPr>
            <a:xfrm>
              <a:off x="11621287" y="547714"/>
              <a:ext cx="85326" cy="122750"/>
            </a:xfrm>
            <a:custGeom>
              <a:avLst/>
              <a:gdLst>
                <a:gd name="connsiteX0" fmla="*/ 337 w 85326"/>
                <a:gd name="connsiteY0" fmla="*/ 101777 h 122750"/>
                <a:gd name="connsiteX1" fmla="*/ 31489 w 85326"/>
                <a:gd name="connsiteY1" fmla="*/ 71462 h 122750"/>
                <a:gd name="connsiteX2" fmla="*/ 53834 w 85326"/>
                <a:gd name="connsiteY2" fmla="*/ 37084 h 122750"/>
                <a:gd name="connsiteX3" fmla="*/ 41307 w 85326"/>
                <a:gd name="connsiteY3" fmla="*/ 24377 h 122750"/>
                <a:gd name="connsiteX4" fmla="*/ 27940 w 85326"/>
                <a:gd name="connsiteY4" fmla="*/ 42507 h 122750"/>
                <a:gd name="connsiteX5" fmla="*/ 0 w 85326"/>
                <a:gd name="connsiteY5" fmla="*/ 42507 h 122750"/>
                <a:gd name="connsiteX6" fmla="*/ 42658 w 85326"/>
                <a:gd name="connsiteY6" fmla="*/ 0 h 122750"/>
                <a:gd name="connsiteX7" fmla="*/ 83293 w 85326"/>
                <a:gd name="connsiteY7" fmla="*/ 35730 h 122750"/>
                <a:gd name="connsiteX8" fmla="*/ 56884 w 85326"/>
                <a:gd name="connsiteY8" fmla="*/ 81781 h 122750"/>
                <a:gd name="connsiteX9" fmla="*/ 39274 w 85326"/>
                <a:gd name="connsiteY9" fmla="*/ 99205 h 122750"/>
                <a:gd name="connsiteX10" fmla="*/ 85326 w 85326"/>
                <a:gd name="connsiteY10" fmla="*/ 99205 h 122750"/>
                <a:gd name="connsiteX11" fmla="*/ 85326 w 85326"/>
                <a:gd name="connsiteY11" fmla="*/ 122751 h 122750"/>
                <a:gd name="connsiteX12" fmla="*/ 337 w 85326"/>
                <a:gd name="connsiteY12" fmla="*/ 122751 h 122750"/>
                <a:gd name="connsiteX13" fmla="*/ 337 w 85326"/>
                <a:gd name="connsiteY13" fmla="*/ 101758 h 122750"/>
                <a:gd name="connsiteX14" fmla="*/ 337 w 85326"/>
                <a:gd name="connsiteY14" fmla="*/ 101777 h 122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85326" h="122750">
                  <a:moveTo>
                    <a:pt x="337" y="101777"/>
                  </a:moveTo>
                  <a:lnTo>
                    <a:pt x="31489" y="71462"/>
                  </a:lnTo>
                  <a:cubicBezTo>
                    <a:pt x="48260" y="55028"/>
                    <a:pt x="53834" y="46906"/>
                    <a:pt x="53834" y="37084"/>
                  </a:cubicBezTo>
                  <a:cubicBezTo>
                    <a:pt x="53834" y="29299"/>
                    <a:pt x="49931" y="24377"/>
                    <a:pt x="41307" y="24377"/>
                  </a:cubicBezTo>
                  <a:cubicBezTo>
                    <a:pt x="33178" y="24377"/>
                    <a:pt x="28283" y="30809"/>
                    <a:pt x="27940" y="42507"/>
                  </a:cubicBezTo>
                  <a:lnTo>
                    <a:pt x="0" y="42507"/>
                  </a:lnTo>
                  <a:cubicBezTo>
                    <a:pt x="495" y="12865"/>
                    <a:pt x="19818" y="0"/>
                    <a:pt x="42658" y="0"/>
                  </a:cubicBezTo>
                  <a:cubicBezTo>
                    <a:pt x="70764" y="0"/>
                    <a:pt x="83293" y="16434"/>
                    <a:pt x="83293" y="35730"/>
                  </a:cubicBezTo>
                  <a:cubicBezTo>
                    <a:pt x="83293" y="50971"/>
                    <a:pt x="76860" y="62318"/>
                    <a:pt x="56884" y="81781"/>
                  </a:cubicBezTo>
                  <a:lnTo>
                    <a:pt x="39274" y="99205"/>
                  </a:lnTo>
                  <a:lnTo>
                    <a:pt x="85326" y="99205"/>
                  </a:lnTo>
                  <a:lnTo>
                    <a:pt x="85326" y="122751"/>
                  </a:lnTo>
                  <a:lnTo>
                    <a:pt x="337" y="122751"/>
                  </a:lnTo>
                  <a:lnTo>
                    <a:pt x="337" y="101758"/>
                  </a:lnTo>
                  <a:lnTo>
                    <a:pt x="337" y="101777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17" name="Free-form: Shape 21">
              <a:extLst>
                <a:ext uri="{FF2B5EF4-FFF2-40B4-BE49-F238E27FC236}">
                  <a16:creationId xmlns:a16="http://schemas.microsoft.com/office/drawing/2014/main" id="{F8D86560-4FFE-C36A-3537-9D33B4533099}"/>
                </a:ext>
              </a:extLst>
            </p:cNvPr>
            <p:cNvSpPr/>
            <p:nvPr/>
          </p:nvSpPr>
          <p:spPr>
            <a:xfrm>
              <a:off x="11722346" y="548071"/>
              <a:ext cx="87712" cy="123767"/>
            </a:xfrm>
            <a:custGeom>
              <a:avLst/>
              <a:gdLst>
                <a:gd name="connsiteX0" fmla="*/ 44196 w 87712"/>
                <a:gd name="connsiteY0" fmla="*/ 123768 h 123767"/>
                <a:gd name="connsiteX1" fmla="*/ 0 w 87712"/>
                <a:gd name="connsiteY1" fmla="*/ 81446 h 123767"/>
                <a:gd name="connsiteX2" fmla="*/ 13724 w 87712"/>
                <a:gd name="connsiteY2" fmla="*/ 42844 h 123767"/>
                <a:gd name="connsiteX3" fmla="*/ 42686 w 87712"/>
                <a:gd name="connsiteY3" fmla="*/ 0 h 123767"/>
                <a:gd name="connsiteX4" fmla="*/ 74353 w 87712"/>
                <a:gd name="connsiteY4" fmla="*/ 0 h 123767"/>
                <a:gd name="connsiteX5" fmla="*/ 43022 w 87712"/>
                <a:gd name="connsiteY5" fmla="*/ 44356 h 123767"/>
                <a:gd name="connsiteX6" fmla="*/ 51149 w 87712"/>
                <a:gd name="connsiteY6" fmla="*/ 43524 h 123767"/>
                <a:gd name="connsiteX7" fmla="*/ 87712 w 87712"/>
                <a:gd name="connsiteY7" fmla="*/ 82118 h 123767"/>
                <a:gd name="connsiteX8" fmla="*/ 44196 w 87712"/>
                <a:gd name="connsiteY8" fmla="*/ 123768 h 123767"/>
                <a:gd name="connsiteX9" fmla="*/ 27090 w 87712"/>
                <a:gd name="connsiteY9" fmla="*/ 82278 h 123767"/>
                <a:gd name="connsiteX10" fmla="*/ 44196 w 87712"/>
                <a:gd name="connsiteY10" fmla="*/ 99549 h 123767"/>
                <a:gd name="connsiteX11" fmla="*/ 60967 w 87712"/>
                <a:gd name="connsiteY11" fmla="*/ 82278 h 123767"/>
                <a:gd name="connsiteX12" fmla="*/ 44196 w 87712"/>
                <a:gd name="connsiteY12" fmla="*/ 65171 h 123767"/>
                <a:gd name="connsiteX13" fmla="*/ 27090 w 87712"/>
                <a:gd name="connsiteY13" fmla="*/ 82278 h 1237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87712" h="123767">
                  <a:moveTo>
                    <a:pt x="44196" y="123768"/>
                  </a:moveTo>
                  <a:cubicBezTo>
                    <a:pt x="17947" y="123768"/>
                    <a:pt x="0" y="106337"/>
                    <a:pt x="0" y="81446"/>
                  </a:cubicBezTo>
                  <a:cubicBezTo>
                    <a:pt x="0" y="69412"/>
                    <a:pt x="3907" y="57227"/>
                    <a:pt x="13724" y="42844"/>
                  </a:cubicBezTo>
                  <a:lnTo>
                    <a:pt x="42686" y="0"/>
                  </a:lnTo>
                  <a:lnTo>
                    <a:pt x="74353" y="0"/>
                  </a:lnTo>
                  <a:lnTo>
                    <a:pt x="43022" y="44356"/>
                  </a:lnTo>
                  <a:cubicBezTo>
                    <a:pt x="45728" y="43861"/>
                    <a:pt x="48439" y="43524"/>
                    <a:pt x="51149" y="43524"/>
                  </a:cubicBezTo>
                  <a:cubicBezTo>
                    <a:pt x="72143" y="43524"/>
                    <a:pt x="87712" y="57740"/>
                    <a:pt x="87712" y="82118"/>
                  </a:cubicBezTo>
                  <a:cubicBezTo>
                    <a:pt x="87712" y="106502"/>
                    <a:pt x="68910" y="123768"/>
                    <a:pt x="44196" y="123768"/>
                  </a:cubicBezTo>
                  <a:close/>
                  <a:moveTo>
                    <a:pt x="27090" y="82278"/>
                  </a:moveTo>
                  <a:cubicBezTo>
                    <a:pt x="27090" y="92774"/>
                    <a:pt x="33681" y="99549"/>
                    <a:pt x="44196" y="99549"/>
                  </a:cubicBezTo>
                  <a:cubicBezTo>
                    <a:pt x="54712" y="99549"/>
                    <a:pt x="60967" y="92774"/>
                    <a:pt x="60967" y="82278"/>
                  </a:cubicBezTo>
                  <a:cubicBezTo>
                    <a:pt x="60967" y="71780"/>
                    <a:pt x="54535" y="65171"/>
                    <a:pt x="44196" y="65171"/>
                  </a:cubicBezTo>
                  <a:cubicBezTo>
                    <a:pt x="33858" y="65171"/>
                    <a:pt x="27090" y="71946"/>
                    <a:pt x="27090" y="82278"/>
                  </a:cubicBez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18" name="Free-form: Shape 22">
              <a:extLst>
                <a:ext uri="{FF2B5EF4-FFF2-40B4-BE49-F238E27FC236}">
                  <a16:creationId xmlns:a16="http://schemas.microsoft.com/office/drawing/2014/main" id="{3E3E5E00-A94F-0D78-617D-4340909C7975}"/>
                </a:ext>
              </a:extLst>
            </p:cNvPr>
            <p:cNvSpPr/>
            <p:nvPr/>
          </p:nvSpPr>
          <p:spPr>
            <a:xfrm>
              <a:off x="10833011" y="332467"/>
              <a:ext cx="107651" cy="108190"/>
            </a:xfrm>
            <a:custGeom>
              <a:avLst/>
              <a:gdLst>
                <a:gd name="connsiteX0" fmla="*/ 85884 w 107651"/>
                <a:gd name="connsiteY0" fmla="*/ 108171 h 108190"/>
                <a:gd name="connsiteX1" fmla="*/ 0 w 107651"/>
                <a:gd name="connsiteY1" fmla="*/ 21690 h 108190"/>
                <a:gd name="connsiteX2" fmla="*/ 21850 w 107651"/>
                <a:gd name="connsiteY2" fmla="*/ 0 h 108190"/>
                <a:gd name="connsiteX3" fmla="*/ 107651 w 107651"/>
                <a:gd name="connsiteY3" fmla="*/ 86423 h 108190"/>
                <a:gd name="connsiteX4" fmla="*/ 85884 w 107651"/>
                <a:gd name="connsiteY4" fmla="*/ 108191 h 108190"/>
                <a:gd name="connsiteX5" fmla="*/ 85884 w 107651"/>
                <a:gd name="connsiteY5" fmla="*/ 108171 h 1081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7651" h="108190">
                  <a:moveTo>
                    <a:pt x="85884" y="108171"/>
                  </a:moveTo>
                  <a:lnTo>
                    <a:pt x="0" y="21690"/>
                  </a:lnTo>
                  <a:lnTo>
                    <a:pt x="21850" y="0"/>
                  </a:lnTo>
                  <a:lnTo>
                    <a:pt x="107651" y="86423"/>
                  </a:lnTo>
                  <a:cubicBezTo>
                    <a:pt x="99670" y="92754"/>
                    <a:pt x="92335" y="100044"/>
                    <a:pt x="85884" y="108191"/>
                  </a:cubicBezTo>
                  <a:lnTo>
                    <a:pt x="85884" y="108171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19" name="Free-form: Shape 23">
              <a:extLst>
                <a:ext uri="{FF2B5EF4-FFF2-40B4-BE49-F238E27FC236}">
                  <a16:creationId xmlns:a16="http://schemas.microsoft.com/office/drawing/2014/main" id="{F0DA3A75-3F35-277F-71B5-82B29511ED3C}"/>
                </a:ext>
              </a:extLst>
            </p:cNvPr>
            <p:cNvSpPr/>
            <p:nvPr/>
          </p:nvSpPr>
          <p:spPr>
            <a:xfrm>
              <a:off x="10913136" y="282097"/>
              <a:ext cx="74651" cy="124263"/>
            </a:xfrm>
            <a:custGeom>
              <a:avLst/>
              <a:gdLst>
                <a:gd name="connsiteX0" fmla="*/ 46172 w 74651"/>
                <a:gd name="connsiteY0" fmla="*/ 124263 h 124263"/>
                <a:gd name="connsiteX1" fmla="*/ 0 w 74651"/>
                <a:gd name="connsiteY1" fmla="*/ 11689 h 124263"/>
                <a:gd name="connsiteX2" fmla="*/ 28506 w 74651"/>
                <a:gd name="connsiteY2" fmla="*/ 0 h 124263"/>
                <a:gd name="connsiteX3" fmla="*/ 74652 w 74651"/>
                <a:gd name="connsiteY3" fmla="*/ 112534 h 124263"/>
                <a:gd name="connsiteX4" fmla="*/ 46172 w 74651"/>
                <a:gd name="connsiteY4" fmla="*/ 124243 h 124263"/>
                <a:gd name="connsiteX5" fmla="*/ 46172 w 74651"/>
                <a:gd name="connsiteY5" fmla="*/ 124263 h 124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4651" h="124263">
                  <a:moveTo>
                    <a:pt x="46172" y="124263"/>
                  </a:moveTo>
                  <a:lnTo>
                    <a:pt x="0" y="11689"/>
                  </a:lnTo>
                  <a:lnTo>
                    <a:pt x="28506" y="0"/>
                  </a:lnTo>
                  <a:lnTo>
                    <a:pt x="74652" y="112534"/>
                  </a:lnTo>
                  <a:cubicBezTo>
                    <a:pt x="64752" y="115360"/>
                    <a:pt x="55176" y="119266"/>
                    <a:pt x="46172" y="124243"/>
                  </a:cubicBezTo>
                  <a:lnTo>
                    <a:pt x="46172" y="124263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20" name="Free-form: Shape 24">
              <a:extLst>
                <a:ext uri="{FF2B5EF4-FFF2-40B4-BE49-F238E27FC236}">
                  <a16:creationId xmlns:a16="http://schemas.microsoft.com/office/drawing/2014/main" id="{B4707759-6370-DD60-FD60-28059D75B4AB}"/>
                </a:ext>
              </a:extLst>
            </p:cNvPr>
            <p:cNvSpPr/>
            <p:nvPr/>
          </p:nvSpPr>
          <p:spPr>
            <a:xfrm>
              <a:off x="11009858" y="268691"/>
              <a:ext cx="31210" cy="121575"/>
            </a:xfrm>
            <a:custGeom>
              <a:avLst/>
              <a:gdLst>
                <a:gd name="connsiteX0" fmla="*/ 0 w 31210"/>
                <a:gd name="connsiteY0" fmla="*/ 121576 h 121575"/>
                <a:gd name="connsiteX1" fmla="*/ 420 w 31210"/>
                <a:gd name="connsiteY1" fmla="*/ 0 h 121575"/>
                <a:gd name="connsiteX2" fmla="*/ 31210 w 31210"/>
                <a:gd name="connsiteY2" fmla="*/ 101 h 121575"/>
                <a:gd name="connsiteX3" fmla="*/ 30791 w 31210"/>
                <a:gd name="connsiteY3" fmla="*/ 121475 h 121575"/>
                <a:gd name="connsiteX4" fmla="*/ 0 w 31210"/>
                <a:gd name="connsiteY4" fmla="*/ 121558 h 121575"/>
                <a:gd name="connsiteX5" fmla="*/ 0 w 31210"/>
                <a:gd name="connsiteY5" fmla="*/ 121576 h 121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1210" h="121575">
                  <a:moveTo>
                    <a:pt x="0" y="121576"/>
                  </a:moveTo>
                  <a:lnTo>
                    <a:pt x="420" y="0"/>
                  </a:lnTo>
                  <a:lnTo>
                    <a:pt x="31210" y="101"/>
                  </a:lnTo>
                  <a:lnTo>
                    <a:pt x="30791" y="121475"/>
                  </a:lnTo>
                  <a:cubicBezTo>
                    <a:pt x="20454" y="120262"/>
                    <a:pt x="10142" y="120402"/>
                    <a:pt x="0" y="121558"/>
                  </a:cubicBezTo>
                  <a:lnTo>
                    <a:pt x="0" y="121576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21" name="Free-form: Shape 25">
              <a:extLst>
                <a:ext uri="{FF2B5EF4-FFF2-40B4-BE49-F238E27FC236}">
                  <a16:creationId xmlns:a16="http://schemas.microsoft.com/office/drawing/2014/main" id="{3346D094-1B02-95AC-3743-CC4B543C1746}"/>
                </a:ext>
              </a:extLst>
            </p:cNvPr>
            <p:cNvSpPr/>
            <p:nvPr/>
          </p:nvSpPr>
          <p:spPr>
            <a:xfrm>
              <a:off x="11062758" y="282695"/>
              <a:ext cx="75285" cy="123944"/>
            </a:xfrm>
            <a:custGeom>
              <a:avLst/>
              <a:gdLst>
                <a:gd name="connsiteX0" fmla="*/ 14580 w 75285"/>
                <a:gd name="connsiteY0" fmla="*/ 117113 h 123944"/>
                <a:gd name="connsiteX1" fmla="*/ 0 w 75285"/>
                <a:gd name="connsiteY1" fmla="*/ 112052 h 123944"/>
                <a:gd name="connsiteX2" fmla="*/ 46864 w 75285"/>
                <a:gd name="connsiteY2" fmla="*/ 0 h 123944"/>
                <a:gd name="connsiteX3" fmla="*/ 75285 w 75285"/>
                <a:gd name="connsiteY3" fmla="*/ 11887 h 123944"/>
                <a:gd name="connsiteX4" fmla="*/ 28423 w 75285"/>
                <a:gd name="connsiteY4" fmla="*/ 123944 h 123944"/>
                <a:gd name="connsiteX5" fmla="*/ 14580 w 75285"/>
                <a:gd name="connsiteY5" fmla="*/ 117113 h 1239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5285" h="123944">
                  <a:moveTo>
                    <a:pt x="14580" y="117113"/>
                  </a:moveTo>
                  <a:cubicBezTo>
                    <a:pt x="9760" y="115099"/>
                    <a:pt x="4904" y="113486"/>
                    <a:pt x="0" y="112052"/>
                  </a:cubicBezTo>
                  <a:lnTo>
                    <a:pt x="46864" y="0"/>
                  </a:lnTo>
                  <a:lnTo>
                    <a:pt x="75285" y="11887"/>
                  </a:lnTo>
                  <a:lnTo>
                    <a:pt x="28423" y="123944"/>
                  </a:lnTo>
                  <a:cubicBezTo>
                    <a:pt x="23978" y="121457"/>
                    <a:pt x="19399" y="119126"/>
                    <a:pt x="14580" y="117113"/>
                  </a:cubicBez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22" name="Free-form: Shape 26">
              <a:extLst>
                <a:ext uri="{FF2B5EF4-FFF2-40B4-BE49-F238E27FC236}">
                  <a16:creationId xmlns:a16="http://schemas.microsoft.com/office/drawing/2014/main" id="{DA5CD12E-55E1-352B-D7BB-15BC1A21B466}"/>
                </a:ext>
              </a:extLst>
            </p:cNvPr>
            <p:cNvSpPr/>
            <p:nvPr/>
          </p:nvSpPr>
          <p:spPr>
            <a:xfrm>
              <a:off x="11109944" y="333639"/>
              <a:ext cx="107829" cy="107519"/>
            </a:xfrm>
            <a:custGeom>
              <a:avLst/>
              <a:gdLst>
                <a:gd name="connsiteX0" fmla="*/ 0 w 107829"/>
                <a:gd name="connsiteY0" fmla="*/ 85529 h 107519"/>
                <a:gd name="connsiteX1" fmla="*/ 86125 w 107829"/>
                <a:gd name="connsiteY1" fmla="*/ 0 h 107519"/>
                <a:gd name="connsiteX2" fmla="*/ 107830 w 107829"/>
                <a:gd name="connsiteY2" fmla="*/ 21852 h 107519"/>
                <a:gd name="connsiteX3" fmla="*/ 21570 w 107829"/>
                <a:gd name="connsiteY3" fmla="*/ 107519 h 107519"/>
                <a:gd name="connsiteX4" fmla="*/ 0 w 107829"/>
                <a:gd name="connsiteY4" fmla="*/ 85529 h 1075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7829" h="107519">
                  <a:moveTo>
                    <a:pt x="0" y="85529"/>
                  </a:moveTo>
                  <a:lnTo>
                    <a:pt x="86125" y="0"/>
                  </a:lnTo>
                  <a:lnTo>
                    <a:pt x="107830" y="21852"/>
                  </a:lnTo>
                  <a:lnTo>
                    <a:pt x="21570" y="107519"/>
                  </a:lnTo>
                  <a:cubicBezTo>
                    <a:pt x="15277" y="99493"/>
                    <a:pt x="8127" y="92045"/>
                    <a:pt x="0" y="85529"/>
                  </a:cubicBez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23" name="Free-form: Shape 27">
              <a:extLst>
                <a:ext uri="{FF2B5EF4-FFF2-40B4-BE49-F238E27FC236}">
                  <a16:creationId xmlns:a16="http://schemas.microsoft.com/office/drawing/2014/main" id="{7D2DEACC-947D-5846-E24F-4783EB0197A1}"/>
                </a:ext>
              </a:extLst>
            </p:cNvPr>
            <p:cNvSpPr/>
            <p:nvPr/>
          </p:nvSpPr>
          <p:spPr>
            <a:xfrm>
              <a:off x="11143883" y="413787"/>
              <a:ext cx="124225" cy="74674"/>
            </a:xfrm>
            <a:custGeom>
              <a:avLst/>
              <a:gdLst>
                <a:gd name="connsiteX0" fmla="*/ 0 w 124225"/>
                <a:gd name="connsiteY0" fmla="*/ 46152 h 74674"/>
                <a:gd name="connsiteX1" fmla="*/ 112535 w 124225"/>
                <a:gd name="connsiteY1" fmla="*/ 0 h 74674"/>
                <a:gd name="connsiteX2" fmla="*/ 124226 w 124225"/>
                <a:gd name="connsiteY2" fmla="*/ 28505 h 74674"/>
                <a:gd name="connsiteX3" fmla="*/ 11652 w 124225"/>
                <a:gd name="connsiteY3" fmla="*/ 74675 h 74674"/>
                <a:gd name="connsiteX4" fmla="*/ 0 w 124225"/>
                <a:gd name="connsiteY4" fmla="*/ 46170 h 74674"/>
                <a:gd name="connsiteX5" fmla="*/ 0 w 124225"/>
                <a:gd name="connsiteY5" fmla="*/ 46152 h 74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4225" h="74674">
                  <a:moveTo>
                    <a:pt x="0" y="46152"/>
                  </a:moveTo>
                  <a:lnTo>
                    <a:pt x="112535" y="0"/>
                  </a:lnTo>
                  <a:lnTo>
                    <a:pt x="124226" y="28505"/>
                  </a:lnTo>
                  <a:lnTo>
                    <a:pt x="11652" y="74675"/>
                  </a:lnTo>
                  <a:cubicBezTo>
                    <a:pt x="8865" y="64757"/>
                    <a:pt x="4921" y="55193"/>
                    <a:pt x="0" y="46170"/>
                  </a:cubicBezTo>
                  <a:lnTo>
                    <a:pt x="0" y="46152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24" name="Free-form: Shape 28">
              <a:extLst>
                <a:ext uri="{FF2B5EF4-FFF2-40B4-BE49-F238E27FC236}">
                  <a16:creationId xmlns:a16="http://schemas.microsoft.com/office/drawing/2014/main" id="{4864CED0-9F1E-05FC-D66E-F4C6355ACA30}"/>
                </a:ext>
              </a:extLst>
            </p:cNvPr>
            <p:cNvSpPr/>
            <p:nvPr/>
          </p:nvSpPr>
          <p:spPr>
            <a:xfrm>
              <a:off x="11159541" y="510926"/>
              <a:ext cx="121990" cy="30790"/>
            </a:xfrm>
            <a:custGeom>
              <a:avLst/>
              <a:gdLst>
                <a:gd name="connsiteX0" fmla="*/ 121971 w 121990"/>
                <a:gd name="connsiteY0" fmla="*/ 0 h 30790"/>
                <a:gd name="connsiteX1" fmla="*/ 121870 w 121990"/>
                <a:gd name="connsiteY1" fmla="*/ 30791 h 30790"/>
                <a:gd name="connsiteX2" fmla="*/ 0 w 121990"/>
                <a:gd name="connsiteY2" fmla="*/ 30791 h 30790"/>
                <a:gd name="connsiteX3" fmla="*/ 217 w 121990"/>
                <a:gd name="connsiteY3" fmla="*/ 0 h 30790"/>
                <a:gd name="connsiteX4" fmla="*/ 121991 w 121990"/>
                <a:gd name="connsiteY4" fmla="*/ 0 h 30790"/>
                <a:gd name="connsiteX5" fmla="*/ 121971 w 121990"/>
                <a:gd name="connsiteY5" fmla="*/ 0 h 307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1990" h="30790">
                  <a:moveTo>
                    <a:pt x="121971" y="0"/>
                  </a:moveTo>
                  <a:lnTo>
                    <a:pt x="121870" y="30791"/>
                  </a:lnTo>
                  <a:lnTo>
                    <a:pt x="0" y="30791"/>
                  </a:lnTo>
                  <a:cubicBezTo>
                    <a:pt x="1252" y="20453"/>
                    <a:pt x="1289" y="10161"/>
                    <a:pt x="217" y="0"/>
                  </a:cubicBezTo>
                  <a:lnTo>
                    <a:pt x="121991" y="0"/>
                  </a:lnTo>
                  <a:lnTo>
                    <a:pt x="121971" y="0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25" name="Free-form: Shape 29">
              <a:extLst>
                <a:ext uri="{FF2B5EF4-FFF2-40B4-BE49-F238E27FC236}">
                  <a16:creationId xmlns:a16="http://schemas.microsoft.com/office/drawing/2014/main" id="{6A6A5206-47B4-BD13-B841-4FF6B6BACE69}"/>
                </a:ext>
              </a:extLst>
            </p:cNvPr>
            <p:cNvSpPr/>
            <p:nvPr/>
          </p:nvSpPr>
          <p:spPr>
            <a:xfrm>
              <a:off x="10771643" y="412176"/>
              <a:ext cx="495867" cy="366402"/>
            </a:xfrm>
            <a:custGeom>
              <a:avLst/>
              <a:gdLst>
                <a:gd name="connsiteX0" fmla="*/ 10420 w 495867"/>
                <a:gd name="connsiteY0" fmla="*/ 28404 h 366402"/>
                <a:gd name="connsiteX1" fmla="*/ 50272 w 495867"/>
                <a:gd name="connsiteY1" fmla="*/ 45074 h 366402"/>
                <a:gd name="connsiteX2" fmla="*/ 323 w 495867"/>
                <a:gd name="connsiteY2" fmla="*/ 65545 h 366402"/>
                <a:gd name="connsiteX3" fmla="*/ 12007 w 495867"/>
                <a:gd name="connsiteY3" fmla="*/ 94050 h 366402"/>
                <a:gd name="connsiteX4" fmla="*/ 90450 w 495867"/>
                <a:gd name="connsiteY4" fmla="*/ 61882 h 366402"/>
                <a:gd name="connsiteX5" fmla="*/ 131553 w 495867"/>
                <a:gd name="connsiteY5" fmla="*/ 79070 h 366402"/>
                <a:gd name="connsiteX6" fmla="*/ 81603 w 495867"/>
                <a:gd name="connsiteY6" fmla="*/ 99569 h 366402"/>
                <a:gd name="connsiteX7" fmla="*/ 93294 w 495867"/>
                <a:gd name="connsiteY7" fmla="*/ 128048 h 366402"/>
                <a:gd name="connsiteX8" fmla="*/ 171729 w 495867"/>
                <a:gd name="connsiteY8" fmla="*/ 95879 h 366402"/>
                <a:gd name="connsiteX9" fmla="*/ 212897 w 495867"/>
                <a:gd name="connsiteY9" fmla="*/ 113114 h 366402"/>
                <a:gd name="connsiteX10" fmla="*/ 90086 w 495867"/>
                <a:gd name="connsiteY10" fmla="*/ 163481 h 366402"/>
                <a:gd name="connsiteX11" fmla="*/ 11887 w 495867"/>
                <a:gd name="connsiteY11" fmla="*/ 130759 h 366402"/>
                <a:gd name="connsiteX12" fmla="*/ 0 w 495867"/>
                <a:gd name="connsiteY12" fmla="*/ 159183 h 366402"/>
                <a:gd name="connsiteX13" fmla="*/ 49797 w 495867"/>
                <a:gd name="connsiteY13" fmla="*/ 180011 h 366402"/>
                <a:gd name="connsiteX14" fmla="*/ 9842 w 495867"/>
                <a:gd name="connsiteY14" fmla="*/ 196387 h 366402"/>
                <a:gd name="connsiteX15" fmla="*/ 21514 w 495867"/>
                <a:gd name="connsiteY15" fmla="*/ 224887 h 366402"/>
                <a:gd name="connsiteX16" fmla="*/ 61486 w 495867"/>
                <a:gd name="connsiteY16" fmla="*/ 208496 h 366402"/>
                <a:gd name="connsiteX17" fmla="*/ 40653 w 495867"/>
                <a:gd name="connsiteY17" fmla="*/ 258293 h 366402"/>
                <a:gd name="connsiteX18" fmla="*/ 69075 w 495867"/>
                <a:gd name="connsiteY18" fmla="*/ 270180 h 366402"/>
                <a:gd name="connsiteX19" fmla="*/ 101778 w 495867"/>
                <a:gd name="connsiteY19" fmla="*/ 191961 h 366402"/>
                <a:gd name="connsiteX20" fmla="*/ 143009 w 495867"/>
                <a:gd name="connsiteY20" fmla="*/ 175077 h 366402"/>
                <a:gd name="connsiteX21" fmla="*/ 122173 w 495867"/>
                <a:gd name="connsiteY21" fmla="*/ 224867 h 366402"/>
                <a:gd name="connsiteX22" fmla="*/ 150597 w 495867"/>
                <a:gd name="connsiteY22" fmla="*/ 236741 h 366402"/>
                <a:gd name="connsiteX23" fmla="*/ 183300 w 495867"/>
                <a:gd name="connsiteY23" fmla="*/ 158540 h 366402"/>
                <a:gd name="connsiteX24" fmla="*/ 224594 w 495867"/>
                <a:gd name="connsiteY24" fmla="*/ 141593 h 366402"/>
                <a:gd name="connsiteX25" fmla="*/ 173362 w 495867"/>
                <a:gd name="connsiteY25" fmla="*/ 264065 h 366402"/>
                <a:gd name="connsiteX26" fmla="*/ 94927 w 495867"/>
                <a:gd name="connsiteY26" fmla="*/ 296235 h 366402"/>
                <a:gd name="connsiteX27" fmla="*/ 106623 w 495867"/>
                <a:gd name="connsiteY27" fmla="*/ 324733 h 366402"/>
                <a:gd name="connsiteX28" fmla="*/ 156554 w 495867"/>
                <a:gd name="connsiteY28" fmla="*/ 304236 h 366402"/>
                <a:gd name="connsiteX29" fmla="*/ 139884 w 495867"/>
                <a:gd name="connsiteY29" fmla="*/ 344095 h 366402"/>
                <a:gd name="connsiteX30" fmla="*/ 168301 w 495867"/>
                <a:gd name="connsiteY30" fmla="*/ 355982 h 366402"/>
                <a:gd name="connsiteX31" fmla="*/ 184976 w 495867"/>
                <a:gd name="connsiteY31" fmla="*/ 316123 h 366402"/>
                <a:gd name="connsiteX32" fmla="*/ 205449 w 495867"/>
                <a:gd name="connsiteY32" fmla="*/ 366066 h 366402"/>
                <a:gd name="connsiteX33" fmla="*/ 233954 w 495867"/>
                <a:gd name="connsiteY33" fmla="*/ 354388 h 366402"/>
                <a:gd name="connsiteX34" fmla="*/ 201785 w 495867"/>
                <a:gd name="connsiteY34" fmla="*/ 275953 h 366402"/>
                <a:gd name="connsiteX35" fmla="*/ 218975 w 495867"/>
                <a:gd name="connsiteY35" fmla="*/ 234850 h 366402"/>
                <a:gd name="connsiteX36" fmla="*/ 239453 w 495867"/>
                <a:gd name="connsiteY36" fmla="*/ 284780 h 366402"/>
                <a:gd name="connsiteX37" fmla="*/ 267952 w 495867"/>
                <a:gd name="connsiteY37" fmla="*/ 273089 h 366402"/>
                <a:gd name="connsiteX38" fmla="*/ 235789 w 495867"/>
                <a:gd name="connsiteY38" fmla="*/ 194654 h 366402"/>
                <a:gd name="connsiteX39" fmla="*/ 253011 w 495867"/>
                <a:gd name="connsiteY39" fmla="*/ 153481 h 366402"/>
                <a:gd name="connsiteX40" fmla="*/ 303386 w 495867"/>
                <a:gd name="connsiteY40" fmla="*/ 276289 h 366402"/>
                <a:gd name="connsiteX41" fmla="*/ 270656 w 495867"/>
                <a:gd name="connsiteY41" fmla="*/ 354508 h 366402"/>
                <a:gd name="connsiteX42" fmla="*/ 299080 w 495867"/>
                <a:gd name="connsiteY42" fmla="*/ 366403 h 366402"/>
                <a:gd name="connsiteX43" fmla="*/ 319895 w 495867"/>
                <a:gd name="connsiteY43" fmla="*/ 316606 h 366402"/>
                <a:gd name="connsiteX44" fmla="*/ 336285 w 495867"/>
                <a:gd name="connsiteY44" fmla="*/ 356560 h 366402"/>
                <a:gd name="connsiteX45" fmla="*/ 364789 w 495867"/>
                <a:gd name="connsiteY45" fmla="*/ 344875 h 366402"/>
                <a:gd name="connsiteX46" fmla="*/ 348393 w 495867"/>
                <a:gd name="connsiteY46" fmla="*/ 304915 h 366402"/>
                <a:gd name="connsiteX47" fmla="*/ 398190 w 495867"/>
                <a:gd name="connsiteY47" fmla="*/ 325750 h 366402"/>
                <a:gd name="connsiteX48" fmla="*/ 410085 w 495867"/>
                <a:gd name="connsiteY48" fmla="*/ 297326 h 366402"/>
                <a:gd name="connsiteX49" fmla="*/ 331865 w 495867"/>
                <a:gd name="connsiteY49" fmla="*/ 264605 h 366402"/>
                <a:gd name="connsiteX50" fmla="*/ 314954 w 495867"/>
                <a:gd name="connsiteY50" fmla="*/ 223394 h 366402"/>
                <a:gd name="connsiteX51" fmla="*/ 364772 w 495867"/>
                <a:gd name="connsiteY51" fmla="*/ 244228 h 366402"/>
                <a:gd name="connsiteX52" fmla="*/ 376639 w 495867"/>
                <a:gd name="connsiteY52" fmla="*/ 215806 h 366402"/>
                <a:gd name="connsiteX53" fmla="*/ 298445 w 495867"/>
                <a:gd name="connsiteY53" fmla="*/ 183103 h 366402"/>
                <a:gd name="connsiteX54" fmla="*/ 281516 w 495867"/>
                <a:gd name="connsiteY54" fmla="*/ 141815 h 366402"/>
                <a:gd name="connsiteX55" fmla="*/ 403971 w 495867"/>
                <a:gd name="connsiteY55" fmla="*/ 193021 h 366402"/>
                <a:gd name="connsiteX56" fmla="*/ 436133 w 495867"/>
                <a:gd name="connsiteY56" fmla="*/ 271451 h 366402"/>
                <a:gd name="connsiteX57" fmla="*/ 464618 w 495867"/>
                <a:gd name="connsiteY57" fmla="*/ 259780 h 366402"/>
                <a:gd name="connsiteX58" fmla="*/ 444140 w 495867"/>
                <a:gd name="connsiteY58" fmla="*/ 209830 h 366402"/>
                <a:gd name="connsiteX59" fmla="*/ 483994 w 495867"/>
                <a:gd name="connsiteY59" fmla="*/ 226505 h 366402"/>
                <a:gd name="connsiteX60" fmla="*/ 495868 w 495867"/>
                <a:gd name="connsiteY60" fmla="*/ 198101 h 366402"/>
                <a:gd name="connsiteX61" fmla="*/ 22307 w 495867"/>
                <a:gd name="connsiteY61" fmla="*/ 0 h 366402"/>
                <a:gd name="connsiteX62" fmla="*/ 10420 w 495867"/>
                <a:gd name="connsiteY62" fmla="*/ 28404 h 3664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</a:cxnLst>
              <a:rect l="l" t="t" r="r" b="b"/>
              <a:pathLst>
                <a:path w="495867" h="366402">
                  <a:moveTo>
                    <a:pt x="10420" y="28404"/>
                  </a:moveTo>
                  <a:lnTo>
                    <a:pt x="50272" y="45074"/>
                  </a:lnTo>
                  <a:lnTo>
                    <a:pt x="323" y="65545"/>
                  </a:lnTo>
                  <a:lnTo>
                    <a:pt x="12007" y="94050"/>
                  </a:lnTo>
                  <a:lnTo>
                    <a:pt x="90450" y="61882"/>
                  </a:lnTo>
                  <a:lnTo>
                    <a:pt x="131553" y="79070"/>
                  </a:lnTo>
                  <a:lnTo>
                    <a:pt x="81603" y="99569"/>
                  </a:lnTo>
                  <a:lnTo>
                    <a:pt x="93294" y="128048"/>
                  </a:lnTo>
                  <a:lnTo>
                    <a:pt x="171729" y="95879"/>
                  </a:lnTo>
                  <a:lnTo>
                    <a:pt x="212897" y="113114"/>
                  </a:lnTo>
                  <a:lnTo>
                    <a:pt x="90086" y="163481"/>
                  </a:lnTo>
                  <a:lnTo>
                    <a:pt x="11887" y="130759"/>
                  </a:lnTo>
                  <a:lnTo>
                    <a:pt x="0" y="159183"/>
                  </a:lnTo>
                  <a:lnTo>
                    <a:pt x="49797" y="180011"/>
                  </a:lnTo>
                  <a:lnTo>
                    <a:pt x="9842" y="196387"/>
                  </a:lnTo>
                  <a:lnTo>
                    <a:pt x="21514" y="224887"/>
                  </a:lnTo>
                  <a:lnTo>
                    <a:pt x="61486" y="208496"/>
                  </a:lnTo>
                  <a:lnTo>
                    <a:pt x="40653" y="258293"/>
                  </a:lnTo>
                  <a:lnTo>
                    <a:pt x="69075" y="270180"/>
                  </a:lnTo>
                  <a:lnTo>
                    <a:pt x="101778" y="191961"/>
                  </a:lnTo>
                  <a:lnTo>
                    <a:pt x="143009" y="175077"/>
                  </a:lnTo>
                  <a:lnTo>
                    <a:pt x="122173" y="224867"/>
                  </a:lnTo>
                  <a:lnTo>
                    <a:pt x="150597" y="236741"/>
                  </a:lnTo>
                  <a:lnTo>
                    <a:pt x="183300" y="158540"/>
                  </a:lnTo>
                  <a:lnTo>
                    <a:pt x="224594" y="141593"/>
                  </a:lnTo>
                  <a:lnTo>
                    <a:pt x="173362" y="264065"/>
                  </a:lnTo>
                  <a:lnTo>
                    <a:pt x="94927" y="296235"/>
                  </a:lnTo>
                  <a:lnTo>
                    <a:pt x="106623" y="324733"/>
                  </a:lnTo>
                  <a:lnTo>
                    <a:pt x="156554" y="304236"/>
                  </a:lnTo>
                  <a:lnTo>
                    <a:pt x="139884" y="344095"/>
                  </a:lnTo>
                  <a:lnTo>
                    <a:pt x="168301" y="355982"/>
                  </a:lnTo>
                  <a:lnTo>
                    <a:pt x="184976" y="316123"/>
                  </a:lnTo>
                  <a:lnTo>
                    <a:pt x="205449" y="366066"/>
                  </a:lnTo>
                  <a:lnTo>
                    <a:pt x="233954" y="354388"/>
                  </a:lnTo>
                  <a:lnTo>
                    <a:pt x="201785" y="275953"/>
                  </a:lnTo>
                  <a:lnTo>
                    <a:pt x="218975" y="234850"/>
                  </a:lnTo>
                  <a:lnTo>
                    <a:pt x="239453" y="284780"/>
                  </a:lnTo>
                  <a:lnTo>
                    <a:pt x="267952" y="273089"/>
                  </a:lnTo>
                  <a:lnTo>
                    <a:pt x="235789" y="194654"/>
                  </a:lnTo>
                  <a:lnTo>
                    <a:pt x="253011" y="153481"/>
                  </a:lnTo>
                  <a:lnTo>
                    <a:pt x="303386" y="276289"/>
                  </a:lnTo>
                  <a:lnTo>
                    <a:pt x="270656" y="354508"/>
                  </a:lnTo>
                  <a:lnTo>
                    <a:pt x="299080" y="366403"/>
                  </a:lnTo>
                  <a:lnTo>
                    <a:pt x="319895" y="316606"/>
                  </a:lnTo>
                  <a:lnTo>
                    <a:pt x="336285" y="356560"/>
                  </a:lnTo>
                  <a:lnTo>
                    <a:pt x="364789" y="344875"/>
                  </a:lnTo>
                  <a:lnTo>
                    <a:pt x="348393" y="304915"/>
                  </a:lnTo>
                  <a:lnTo>
                    <a:pt x="398190" y="325750"/>
                  </a:lnTo>
                  <a:lnTo>
                    <a:pt x="410085" y="297326"/>
                  </a:lnTo>
                  <a:lnTo>
                    <a:pt x="331865" y="264605"/>
                  </a:lnTo>
                  <a:lnTo>
                    <a:pt x="314954" y="223394"/>
                  </a:lnTo>
                  <a:lnTo>
                    <a:pt x="364772" y="244228"/>
                  </a:lnTo>
                  <a:lnTo>
                    <a:pt x="376639" y="215806"/>
                  </a:lnTo>
                  <a:lnTo>
                    <a:pt x="298445" y="183103"/>
                  </a:lnTo>
                  <a:lnTo>
                    <a:pt x="281516" y="141815"/>
                  </a:lnTo>
                  <a:lnTo>
                    <a:pt x="403971" y="193021"/>
                  </a:lnTo>
                  <a:lnTo>
                    <a:pt x="436133" y="271451"/>
                  </a:lnTo>
                  <a:lnTo>
                    <a:pt x="464618" y="259780"/>
                  </a:lnTo>
                  <a:lnTo>
                    <a:pt x="444140" y="209830"/>
                  </a:lnTo>
                  <a:lnTo>
                    <a:pt x="483994" y="226505"/>
                  </a:lnTo>
                  <a:lnTo>
                    <a:pt x="495868" y="198101"/>
                  </a:lnTo>
                  <a:lnTo>
                    <a:pt x="22307" y="0"/>
                  </a:lnTo>
                  <a:lnTo>
                    <a:pt x="10420" y="28404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</p:grpSp>
      <p:sp>
        <p:nvSpPr>
          <p:cNvPr id="30" name="Chart Placeholder 26">
            <a:extLst>
              <a:ext uri="{FF2B5EF4-FFF2-40B4-BE49-F238E27FC236}">
                <a16:creationId xmlns:a16="http://schemas.microsoft.com/office/drawing/2014/main" id="{46A0F083-55B1-A2C5-47D4-DCC1EF3877E2}"/>
              </a:ext>
            </a:extLst>
          </p:cNvPr>
          <p:cNvSpPr>
            <a:spLocks noGrp="1"/>
          </p:cNvSpPr>
          <p:nvPr>
            <p:ph type="chart" sz="quarter" idx="17"/>
          </p:nvPr>
        </p:nvSpPr>
        <p:spPr>
          <a:xfrm>
            <a:off x="7260767" y="2524031"/>
            <a:ext cx="4058172" cy="3652932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GB"/>
          </a:p>
        </p:txBody>
      </p:sp>
      <p:sp>
        <p:nvSpPr>
          <p:cNvPr id="31" name="Text Placeholder 2">
            <a:extLst>
              <a:ext uri="{FF2B5EF4-FFF2-40B4-BE49-F238E27FC236}">
                <a16:creationId xmlns:a16="http://schemas.microsoft.com/office/drawing/2014/main" id="{B6925F7D-ED37-3285-6764-04B3CA1DBA34}"/>
              </a:ext>
            </a:extLst>
          </p:cNvPr>
          <p:cNvSpPr>
            <a:spLocks noGrp="1"/>
          </p:cNvSpPr>
          <p:nvPr>
            <p:ph type="body" idx="20"/>
          </p:nvPr>
        </p:nvSpPr>
        <p:spPr>
          <a:xfrm>
            <a:off x="7260767" y="2133765"/>
            <a:ext cx="3043593" cy="380440"/>
          </a:xfrm>
        </p:spPr>
        <p:txBody>
          <a:bodyPr anchor="b"/>
          <a:lstStyle>
            <a:lvl1pPr marL="0" indent="0" algn="l">
              <a:buNone/>
              <a:defRPr sz="2000" b="1" spc="0" baseline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345613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meline 1">
    <p:bg>
      <p:bgPr>
        <a:solidFill>
          <a:srgbClr val="EFEF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object 2">
            <a:extLst>
              <a:ext uri="{FF2B5EF4-FFF2-40B4-BE49-F238E27FC236}">
                <a16:creationId xmlns:a16="http://schemas.microsoft.com/office/drawing/2014/main" id="{B8BBA075-A9E8-E8A2-E56B-79E6FB47F664}"/>
              </a:ext>
            </a:extLst>
          </p:cNvPr>
          <p:cNvSpPr/>
          <p:nvPr userDrawn="1"/>
        </p:nvSpPr>
        <p:spPr>
          <a:xfrm>
            <a:off x="1956802" y="3068727"/>
            <a:ext cx="8615050" cy="537935"/>
          </a:xfrm>
          <a:custGeom>
            <a:avLst/>
            <a:gdLst/>
            <a:ahLst/>
            <a:cxnLst/>
            <a:rect l="l" t="t" r="r" b="b"/>
            <a:pathLst>
              <a:path w="14206855" h="887095">
                <a:moveTo>
                  <a:pt x="14206509" y="0"/>
                </a:moveTo>
                <a:lnTo>
                  <a:pt x="0" y="0"/>
                </a:lnTo>
                <a:lnTo>
                  <a:pt x="0" y="886475"/>
                </a:lnTo>
                <a:lnTo>
                  <a:pt x="14206509" y="886475"/>
                </a:lnTo>
                <a:lnTo>
                  <a:pt x="1420650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">
            <a:extLst>
              <a:ext uri="{FF2B5EF4-FFF2-40B4-BE49-F238E27FC236}">
                <a16:creationId xmlns:a16="http://schemas.microsoft.com/office/drawing/2014/main" id="{B3DA2C0F-AF43-7E51-5676-104A1381B253}"/>
              </a:ext>
            </a:extLst>
          </p:cNvPr>
          <p:cNvSpPr/>
          <p:nvPr userDrawn="1"/>
        </p:nvSpPr>
        <p:spPr>
          <a:xfrm>
            <a:off x="1956802" y="3718470"/>
            <a:ext cx="8615050" cy="537935"/>
          </a:xfrm>
          <a:custGeom>
            <a:avLst/>
            <a:gdLst/>
            <a:ahLst/>
            <a:cxnLst/>
            <a:rect l="l" t="t" r="r" b="b"/>
            <a:pathLst>
              <a:path w="14206855" h="887095">
                <a:moveTo>
                  <a:pt x="14206509" y="0"/>
                </a:moveTo>
                <a:lnTo>
                  <a:pt x="0" y="0"/>
                </a:lnTo>
                <a:lnTo>
                  <a:pt x="0" y="886475"/>
                </a:lnTo>
                <a:lnTo>
                  <a:pt x="14206509" y="886475"/>
                </a:lnTo>
                <a:lnTo>
                  <a:pt x="1420650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">
            <a:extLst>
              <a:ext uri="{FF2B5EF4-FFF2-40B4-BE49-F238E27FC236}">
                <a16:creationId xmlns:a16="http://schemas.microsoft.com/office/drawing/2014/main" id="{A9C06525-9F15-DB55-BC0E-67A382B3E1C1}"/>
              </a:ext>
            </a:extLst>
          </p:cNvPr>
          <p:cNvSpPr/>
          <p:nvPr userDrawn="1"/>
        </p:nvSpPr>
        <p:spPr>
          <a:xfrm>
            <a:off x="1956802" y="4368220"/>
            <a:ext cx="8615050" cy="537935"/>
          </a:xfrm>
          <a:custGeom>
            <a:avLst/>
            <a:gdLst/>
            <a:ahLst/>
            <a:cxnLst/>
            <a:rect l="l" t="t" r="r" b="b"/>
            <a:pathLst>
              <a:path w="14206855" h="887095">
                <a:moveTo>
                  <a:pt x="14206509" y="0"/>
                </a:moveTo>
                <a:lnTo>
                  <a:pt x="0" y="0"/>
                </a:lnTo>
                <a:lnTo>
                  <a:pt x="0" y="886475"/>
                </a:lnTo>
                <a:lnTo>
                  <a:pt x="14206509" y="886475"/>
                </a:lnTo>
                <a:lnTo>
                  <a:pt x="1420650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6">
            <a:extLst>
              <a:ext uri="{FF2B5EF4-FFF2-40B4-BE49-F238E27FC236}">
                <a16:creationId xmlns:a16="http://schemas.microsoft.com/office/drawing/2014/main" id="{F3A24EE5-AE68-7B47-B7A4-F84C9E86C08C}"/>
              </a:ext>
            </a:extLst>
          </p:cNvPr>
          <p:cNvSpPr/>
          <p:nvPr userDrawn="1"/>
        </p:nvSpPr>
        <p:spPr>
          <a:xfrm>
            <a:off x="1956802" y="5017970"/>
            <a:ext cx="8615050" cy="537550"/>
          </a:xfrm>
          <a:custGeom>
            <a:avLst/>
            <a:gdLst/>
            <a:ahLst/>
            <a:cxnLst/>
            <a:rect l="l" t="t" r="r" b="b"/>
            <a:pathLst>
              <a:path w="14206855" h="886459">
                <a:moveTo>
                  <a:pt x="14206509" y="0"/>
                </a:moveTo>
                <a:lnTo>
                  <a:pt x="0" y="0"/>
                </a:lnTo>
                <a:lnTo>
                  <a:pt x="0" y="886465"/>
                </a:lnTo>
                <a:lnTo>
                  <a:pt x="14206509" y="886465"/>
                </a:lnTo>
                <a:lnTo>
                  <a:pt x="1420650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5AFB43D1-2187-4457-E05F-3066097427B2}"/>
              </a:ext>
            </a:extLst>
          </p:cNvPr>
          <p:cNvCxnSpPr>
            <a:cxnSpLocks/>
          </p:cNvCxnSpPr>
          <p:nvPr userDrawn="1"/>
        </p:nvCxnSpPr>
        <p:spPr>
          <a:xfrm>
            <a:off x="3661581" y="3068720"/>
            <a:ext cx="0" cy="2486800"/>
          </a:xfrm>
          <a:prstGeom prst="line">
            <a:avLst/>
          </a:prstGeom>
          <a:ln w="12700">
            <a:solidFill>
              <a:srgbClr val="4C4C4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Connector 73">
            <a:extLst>
              <a:ext uri="{FF2B5EF4-FFF2-40B4-BE49-F238E27FC236}">
                <a16:creationId xmlns:a16="http://schemas.microsoft.com/office/drawing/2014/main" id="{085CEFEC-FB09-7C94-7785-408456C0C338}"/>
              </a:ext>
            </a:extLst>
          </p:cNvPr>
          <p:cNvCxnSpPr>
            <a:cxnSpLocks/>
          </p:cNvCxnSpPr>
          <p:nvPr userDrawn="1"/>
        </p:nvCxnSpPr>
        <p:spPr>
          <a:xfrm>
            <a:off x="5346595" y="3068720"/>
            <a:ext cx="0" cy="2486800"/>
          </a:xfrm>
          <a:prstGeom prst="line">
            <a:avLst/>
          </a:prstGeom>
          <a:ln w="12700">
            <a:solidFill>
              <a:srgbClr val="4C4C4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Connector 74">
            <a:extLst>
              <a:ext uri="{FF2B5EF4-FFF2-40B4-BE49-F238E27FC236}">
                <a16:creationId xmlns:a16="http://schemas.microsoft.com/office/drawing/2014/main" id="{9DEA8195-B1BC-4CD3-39A4-9810AD2D8C31}"/>
              </a:ext>
            </a:extLst>
          </p:cNvPr>
          <p:cNvCxnSpPr>
            <a:cxnSpLocks/>
          </p:cNvCxnSpPr>
          <p:nvPr userDrawn="1"/>
        </p:nvCxnSpPr>
        <p:spPr>
          <a:xfrm>
            <a:off x="7031608" y="3068720"/>
            <a:ext cx="0" cy="2486800"/>
          </a:xfrm>
          <a:prstGeom prst="line">
            <a:avLst/>
          </a:prstGeom>
          <a:ln w="12700">
            <a:solidFill>
              <a:srgbClr val="4C4C4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Connector 75">
            <a:extLst>
              <a:ext uri="{FF2B5EF4-FFF2-40B4-BE49-F238E27FC236}">
                <a16:creationId xmlns:a16="http://schemas.microsoft.com/office/drawing/2014/main" id="{6C7AC1C0-C4D3-05C8-452E-494CBB0F7C86}"/>
              </a:ext>
            </a:extLst>
          </p:cNvPr>
          <p:cNvCxnSpPr>
            <a:cxnSpLocks/>
          </p:cNvCxnSpPr>
          <p:nvPr userDrawn="1"/>
        </p:nvCxnSpPr>
        <p:spPr>
          <a:xfrm>
            <a:off x="8716621" y="3068720"/>
            <a:ext cx="0" cy="2486800"/>
          </a:xfrm>
          <a:prstGeom prst="line">
            <a:avLst/>
          </a:prstGeom>
          <a:ln w="12700">
            <a:solidFill>
              <a:srgbClr val="4C4C4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CDE34914-B5F2-4084-8552-6153E3BFA8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408733-3F8E-45BE-8526-0E0F500B8042}" type="datetimeFigureOut">
              <a:rPr lang="fi-FI" smtClean="0"/>
              <a:t>26.2.2025</a:t>
            </a:fld>
            <a:endParaRPr lang="fi-FI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33C69628-CCBB-4581-842C-07AC1724D7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3C581D05-5813-4B50-86D4-96A15B78A2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60B98-140E-4345-B1A3-2A7247C42973}" type="slidenum">
              <a:rPr lang="fi-FI" smtClean="0"/>
              <a:t>‹#›</a:t>
            </a:fld>
            <a:endParaRPr lang="fi-FI"/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7989CE89-A9F9-F7C6-D212-1EE8AF86CC2E}"/>
              </a:ext>
            </a:extLst>
          </p:cNvPr>
          <p:cNvSpPr>
            <a:spLocks noGrp="1"/>
          </p:cNvSpPr>
          <p:nvPr>
            <p:ph type="body" idx="14"/>
          </p:nvPr>
        </p:nvSpPr>
        <p:spPr>
          <a:xfrm>
            <a:off x="381829" y="223392"/>
            <a:ext cx="4853081" cy="380440"/>
          </a:xfrm>
        </p:spPr>
        <p:txBody>
          <a:bodyPr anchor="ctr" anchorCtr="0"/>
          <a:lstStyle>
            <a:lvl1pPr marL="0" indent="0">
              <a:buNone/>
              <a:defRPr lang="en-GB" sz="900" b="1" kern="1200" cap="all" spc="70" baseline="0" dirty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endParaRPr lang="en-US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5C062569-8C62-966A-2372-812EDE35E479}"/>
              </a:ext>
            </a:extLst>
          </p:cNvPr>
          <p:cNvGrpSpPr/>
          <p:nvPr userDrawn="1"/>
        </p:nvGrpSpPr>
        <p:grpSpPr>
          <a:xfrm>
            <a:off x="10771643" y="268691"/>
            <a:ext cx="1038415" cy="509887"/>
            <a:chOff x="10771643" y="268691"/>
            <a:chExt cx="1038415" cy="509887"/>
          </a:xfrm>
          <a:solidFill>
            <a:schemeClr val="tx1"/>
          </a:solidFill>
        </p:grpSpPr>
        <p:sp>
          <p:nvSpPr>
            <p:cNvPr id="9" name="Free-form: Shape 14">
              <a:extLst>
                <a:ext uri="{FF2B5EF4-FFF2-40B4-BE49-F238E27FC236}">
                  <a16:creationId xmlns:a16="http://schemas.microsoft.com/office/drawing/2014/main" id="{239B337B-BCCF-130C-745A-9EF4283664EE}"/>
                </a:ext>
              </a:extLst>
            </p:cNvPr>
            <p:cNvSpPr/>
            <p:nvPr/>
          </p:nvSpPr>
          <p:spPr>
            <a:xfrm>
              <a:off x="11404265" y="378815"/>
              <a:ext cx="122233" cy="122054"/>
            </a:xfrm>
            <a:custGeom>
              <a:avLst/>
              <a:gdLst>
                <a:gd name="connsiteX0" fmla="*/ 61285 w 122233"/>
                <a:gd name="connsiteY0" fmla="*/ 122054 h 122054"/>
                <a:gd name="connsiteX1" fmla="*/ 0 w 122233"/>
                <a:gd name="connsiteY1" fmla="*/ 60948 h 122054"/>
                <a:gd name="connsiteX2" fmla="*/ 61285 w 122233"/>
                <a:gd name="connsiteY2" fmla="*/ 0 h 122054"/>
                <a:gd name="connsiteX3" fmla="*/ 122233 w 122233"/>
                <a:gd name="connsiteY3" fmla="*/ 60948 h 122054"/>
                <a:gd name="connsiteX4" fmla="*/ 61285 w 122233"/>
                <a:gd name="connsiteY4" fmla="*/ 122054 h 122054"/>
                <a:gd name="connsiteX5" fmla="*/ 61285 w 122233"/>
                <a:gd name="connsiteY5" fmla="*/ 95562 h 122054"/>
                <a:gd name="connsiteX6" fmla="*/ 92692 w 122233"/>
                <a:gd name="connsiteY6" fmla="*/ 60928 h 122054"/>
                <a:gd name="connsiteX7" fmla="*/ 61285 w 122233"/>
                <a:gd name="connsiteY7" fmla="*/ 26289 h 122054"/>
                <a:gd name="connsiteX8" fmla="*/ 29693 w 122233"/>
                <a:gd name="connsiteY8" fmla="*/ 60928 h 122054"/>
                <a:gd name="connsiteX9" fmla="*/ 61285 w 122233"/>
                <a:gd name="connsiteY9" fmla="*/ 95562 h 1220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22233" h="122054">
                  <a:moveTo>
                    <a:pt x="61285" y="122054"/>
                  </a:moveTo>
                  <a:cubicBezTo>
                    <a:pt x="27503" y="122054"/>
                    <a:pt x="0" y="96761"/>
                    <a:pt x="0" y="60948"/>
                  </a:cubicBezTo>
                  <a:cubicBezTo>
                    <a:pt x="0" y="25133"/>
                    <a:pt x="27503" y="0"/>
                    <a:pt x="61285" y="0"/>
                  </a:cubicBezTo>
                  <a:cubicBezTo>
                    <a:pt x="95068" y="0"/>
                    <a:pt x="122233" y="25114"/>
                    <a:pt x="122233" y="60948"/>
                  </a:cubicBezTo>
                  <a:cubicBezTo>
                    <a:pt x="122233" y="96781"/>
                    <a:pt x="95068" y="122054"/>
                    <a:pt x="61285" y="122054"/>
                  </a:cubicBezTo>
                  <a:close/>
                  <a:moveTo>
                    <a:pt x="61285" y="95562"/>
                  </a:moveTo>
                  <a:cubicBezTo>
                    <a:pt x="80284" y="95562"/>
                    <a:pt x="92692" y="81821"/>
                    <a:pt x="92692" y="60928"/>
                  </a:cubicBezTo>
                  <a:cubicBezTo>
                    <a:pt x="92692" y="40030"/>
                    <a:pt x="80304" y="26289"/>
                    <a:pt x="61285" y="26289"/>
                  </a:cubicBezTo>
                  <a:cubicBezTo>
                    <a:pt x="42266" y="26289"/>
                    <a:pt x="29693" y="39694"/>
                    <a:pt x="29693" y="60928"/>
                  </a:cubicBezTo>
                  <a:cubicBezTo>
                    <a:pt x="29693" y="82156"/>
                    <a:pt x="41924" y="95562"/>
                    <a:pt x="61285" y="95562"/>
                  </a:cubicBez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10" name="Free-form: Shape 15">
              <a:extLst>
                <a:ext uri="{FF2B5EF4-FFF2-40B4-BE49-F238E27FC236}">
                  <a16:creationId xmlns:a16="http://schemas.microsoft.com/office/drawing/2014/main" id="{B7231BC1-4782-B49D-F55C-7BEDFCFC9EFB}"/>
                </a:ext>
              </a:extLst>
            </p:cNvPr>
            <p:cNvSpPr/>
            <p:nvPr/>
          </p:nvSpPr>
          <p:spPr>
            <a:xfrm>
              <a:off x="11543311" y="404926"/>
              <a:ext cx="94404" cy="95763"/>
            </a:xfrm>
            <a:custGeom>
              <a:avLst/>
              <a:gdLst>
                <a:gd name="connsiteX0" fmla="*/ 94387 w 94404"/>
                <a:gd name="connsiteY0" fmla="*/ 94748 h 95763"/>
                <a:gd name="connsiteX1" fmla="*/ 65347 w 94404"/>
                <a:gd name="connsiteY1" fmla="*/ 94748 h 95763"/>
                <a:gd name="connsiteX2" fmla="*/ 65347 w 94404"/>
                <a:gd name="connsiteY2" fmla="*/ 81839 h 95763"/>
                <a:gd name="connsiteX3" fmla="*/ 36664 w 94404"/>
                <a:gd name="connsiteY3" fmla="*/ 95764 h 95763"/>
                <a:gd name="connsiteX4" fmla="*/ 0 w 94404"/>
                <a:gd name="connsiteY4" fmla="*/ 55352 h 95763"/>
                <a:gd name="connsiteX5" fmla="*/ 0 w 94404"/>
                <a:gd name="connsiteY5" fmla="*/ 0 h 95763"/>
                <a:gd name="connsiteX6" fmla="*/ 28861 w 94404"/>
                <a:gd name="connsiteY6" fmla="*/ 0 h 95763"/>
                <a:gd name="connsiteX7" fmla="*/ 28861 w 94404"/>
                <a:gd name="connsiteY7" fmla="*/ 51448 h 95763"/>
                <a:gd name="connsiteX8" fmla="*/ 47022 w 94404"/>
                <a:gd name="connsiteY8" fmla="*/ 71482 h 95763"/>
                <a:gd name="connsiteX9" fmla="*/ 65367 w 94404"/>
                <a:gd name="connsiteY9" fmla="*/ 51448 h 95763"/>
                <a:gd name="connsiteX10" fmla="*/ 65367 w 94404"/>
                <a:gd name="connsiteY10" fmla="*/ 0 h 95763"/>
                <a:gd name="connsiteX11" fmla="*/ 94405 w 94404"/>
                <a:gd name="connsiteY11" fmla="*/ 0 h 95763"/>
                <a:gd name="connsiteX12" fmla="*/ 94405 w 94404"/>
                <a:gd name="connsiteY12" fmla="*/ 94729 h 95763"/>
                <a:gd name="connsiteX13" fmla="*/ 94387 w 94404"/>
                <a:gd name="connsiteY13" fmla="*/ 94748 h 957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94404" h="95763">
                  <a:moveTo>
                    <a:pt x="94387" y="94748"/>
                  </a:moveTo>
                  <a:lnTo>
                    <a:pt x="65347" y="94748"/>
                  </a:lnTo>
                  <a:lnTo>
                    <a:pt x="65347" y="81839"/>
                  </a:lnTo>
                  <a:cubicBezTo>
                    <a:pt x="59569" y="89986"/>
                    <a:pt x="49390" y="95764"/>
                    <a:pt x="36664" y="95764"/>
                  </a:cubicBezTo>
                  <a:cubicBezTo>
                    <a:pt x="14757" y="95764"/>
                    <a:pt x="0" y="80644"/>
                    <a:pt x="0" y="55352"/>
                  </a:cubicBezTo>
                  <a:lnTo>
                    <a:pt x="0" y="0"/>
                  </a:lnTo>
                  <a:lnTo>
                    <a:pt x="28861" y="0"/>
                  </a:lnTo>
                  <a:lnTo>
                    <a:pt x="28861" y="51448"/>
                  </a:lnTo>
                  <a:cubicBezTo>
                    <a:pt x="28861" y="64357"/>
                    <a:pt x="36144" y="71482"/>
                    <a:pt x="47022" y="71482"/>
                  </a:cubicBezTo>
                  <a:cubicBezTo>
                    <a:pt x="57899" y="71482"/>
                    <a:pt x="65367" y="64357"/>
                    <a:pt x="65367" y="51448"/>
                  </a:cubicBezTo>
                  <a:lnTo>
                    <a:pt x="65367" y="0"/>
                  </a:lnTo>
                  <a:lnTo>
                    <a:pt x="94405" y="0"/>
                  </a:lnTo>
                  <a:lnTo>
                    <a:pt x="94405" y="94729"/>
                  </a:lnTo>
                  <a:lnTo>
                    <a:pt x="94387" y="94748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11" name="Free-form: Shape 16">
              <a:extLst>
                <a:ext uri="{FF2B5EF4-FFF2-40B4-BE49-F238E27FC236}">
                  <a16:creationId xmlns:a16="http://schemas.microsoft.com/office/drawing/2014/main" id="{91E13BD3-862B-16AC-42C4-C8D46C502A80}"/>
                </a:ext>
              </a:extLst>
            </p:cNvPr>
            <p:cNvSpPr/>
            <p:nvPr/>
          </p:nvSpPr>
          <p:spPr>
            <a:xfrm>
              <a:off x="11660264" y="374052"/>
              <a:ext cx="29039" cy="125621"/>
            </a:xfrm>
            <a:custGeom>
              <a:avLst/>
              <a:gdLst>
                <a:gd name="connsiteX0" fmla="*/ 0 w 29039"/>
                <a:gd name="connsiteY0" fmla="*/ 0 h 125621"/>
                <a:gd name="connsiteX1" fmla="*/ 29040 w 29039"/>
                <a:gd name="connsiteY1" fmla="*/ 0 h 125621"/>
                <a:gd name="connsiteX2" fmla="*/ 29040 w 29039"/>
                <a:gd name="connsiteY2" fmla="*/ 125622 h 125621"/>
                <a:gd name="connsiteX3" fmla="*/ 0 w 29039"/>
                <a:gd name="connsiteY3" fmla="*/ 125622 h 125621"/>
                <a:gd name="connsiteX4" fmla="*/ 0 w 29039"/>
                <a:gd name="connsiteY4" fmla="*/ 0 h 1256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9039" h="125621">
                  <a:moveTo>
                    <a:pt x="0" y="0"/>
                  </a:moveTo>
                  <a:lnTo>
                    <a:pt x="29040" y="0"/>
                  </a:lnTo>
                  <a:lnTo>
                    <a:pt x="29040" y="125622"/>
                  </a:lnTo>
                  <a:lnTo>
                    <a:pt x="0" y="125622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12" name="Free-form: Shape 17">
              <a:extLst>
                <a:ext uri="{FF2B5EF4-FFF2-40B4-BE49-F238E27FC236}">
                  <a16:creationId xmlns:a16="http://schemas.microsoft.com/office/drawing/2014/main" id="{19C6DED7-70B5-2728-BE0A-E05FEB94D071}"/>
                </a:ext>
              </a:extLst>
            </p:cNvPr>
            <p:cNvSpPr/>
            <p:nvPr/>
          </p:nvSpPr>
          <p:spPr>
            <a:xfrm>
              <a:off x="11711053" y="404926"/>
              <a:ext cx="94387" cy="95763"/>
            </a:xfrm>
            <a:custGeom>
              <a:avLst/>
              <a:gdLst>
                <a:gd name="connsiteX0" fmla="*/ 94369 w 94387"/>
                <a:gd name="connsiteY0" fmla="*/ 94748 h 95763"/>
                <a:gd name="connsiteX1" fmla="*/ 65349 w 94387"/>
                <a:gd name="connsiteY1" fmla="*/ 94748 h 95763"/>
                <a:gd name="connsiteX2" fmla="*/ 65349 w 94387"/>
                <a:gd name="connsiteY2" fmla="*/ 81839 h 95763"/>
                <a:gd name="connsiteX3" fmla="*/ 36666 w 94387"/>
                <a:gd name="connsiteY3" fmla="*/ 95764 h 95763"/>
                <a:gd name="connsiteX4" fmla="*/ 0 w 94387"/>
                <a:gd name="connsiteY4" fmla="*/ 55352 h 95763"/>
                <a:gd name="connsiteX5" fmla="*/ 0 w 94387"/>
                <a:gd name="connsiteY5" fmla="*/ 0 h 95763"/>
                <a:gd name="connsiteX6" fmla="*/ 28861 w 94387"/>
                <a:gd name="connsiteY6" fmla="*/ 0 h 95763"/>
                <a:gd name="connsiteX7" fmla="*/ 28861 w 94387"/>
                <a:gd name="connsiteY7" fmla="*/ 51448 h 95763"/>
                <a:gd name="connsiteX8" fmla="*/ 47022 w 94387"/>
                <a:gd name="connsiteY8" fmla="*/ 71482 h 95763"/>
                <a:gd name="connsiteX9" fmla="*/ 65367 w 94387"/>
                <a:gd name="connsiteY9" fmla="*/ 51448 h 95763"/>
                <a:gd name="connsiteX10" fmla="*/ 65367 w 94387"/>
                <a:gd name="connsiteY10" fmla="*/ 0 h 95763"/>
                <a:gd name="connsiteX11" fmla="*/ 94387 w 94387"/>
                <a:gd name="connsiteY11" fmla="*/ 0 h 95763"/>
                <a:gd name="connsiteX12" fmla="*/ 94387 w 94387"/>
                <a:gd name="connsiteY12" fmla="*/ 94729 h 95763"/>
                <a:gd name="connsiteX13" fmla="*/ 94369 w 94387"/>
                <a:gd name="connsiteY13" fmla="*/ 94748 h 957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94387" h="95763">
                  <a:moveTo>
                    <a:pt x="94369" y="94748"/>
                  </a:moveTo>
                  <a:lnTo>
                    <a:pt x="65349" y="94748"/>
                  </a:lnTo>
                  <a:lnTo>
                    <a:pt x="65349" y="81839"/>
                  </a:lnTo>
                  <a:cubicBezTo>
                    <a:pt x="59570" y="89986"/>
                    <a:pt x="49398" y="95764"/>
                    <a:pt x="36666" y="95764"/>
                  </a:cubicBezTo>
                  <a:cubicBezTo>
                    <a:pt x="14758" y="95764"/>
                    <a:pt x="0" y="80644"/>
                    <a:pt x="0" y="55352"/>
                  </a:cubicBezTo>
                  <a:lnTo>
                    <a:pt x="0" y="0"/>
                  </a:lnTo>
                  <a:lnTo>
                    <a:pt x="28861" y="0"/>
                  </a:lnTo>
                  <a:lnTo>
                    <a:pt x="28861" y="51448"/>
                  </a:lnTo>
                  <a:cubicBezTo>
                    <a:pt x="28861" y="64357"/>
                    <a:pt x="36170" y="71482"/>
                    <a:pt x="47022" y="71482"/>
                  </a:cubicBezTo>
                  <a:cubicBezTo>
                    <a:pt x="57881" y="71482"/>
                    <a:pt x="65367" y="64357"/>
                    <a:pt x="65367" y="51448"/>
                  </a:cubicBezTo>
                  <a:lnTo>
                    <a:pt x="65367" y="0"/>
                  </a:lnTo>
                  <a:lnTo>
                    <a:pt x="94387" y="0"/>
                  </a:lnTo>
                  <a:lnTo>
                    <a:pt x="94387" y="94729"/>
                  </a:lnTo>
                  <a:lnTo>
                    <a:pt x="94369" y="94748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13" name="Free-form: Shape 18">
              <a:extLst>
                <a:ext uri="{FF2B5EF4-FFF2-40B4-BE49-F238E27FC236}">
                  <a16:creationId xmlns:a16="http://schemas.microsoft.com/office/drawing/2014/main" id="{35B824E1-49F3-DD63-23DC-AA62BFDD102B}"/>
                </a:ext>
              </a:extLst>
            </p:cNvPr>
            <p:cNvSpPr/>
            <p:nvPr/>
          </p:nvSpPr>
          <p:spPr>
            <a:xfrm>
              <a:off x="11408987" y="547714"/>
              <a:ext cx="85326" cy="122750"/>
            </a:xfrm>
            <a:custGeom>
              <a:avLst/>
              <a:gdLst>
                <a:gd name="connsiteX0" fmla="*/ 337 w 85326"/>
                <a:gd name="connsiteY0" fmla="*/ 101777 h 122750"/>
                <a:gd name="connsiteX1" fmla="*/ 31490 w 85326"/>
                <a:gd name="connsiteY1" fmla="*/ 71462 h 122750"/>
                <a:gd name="connsiteX2" fmla="*/ 53835 w 85326"/>
                <a:gd name="connsiteY2" fmla="*/ 37084 h 122750"/>
                <a:gd name="connsiteX3" fmla="*/ 41307 w 85326"/>
                <a:gd name="connsiteY3" fmla="*/ 24377 h 122750"/>
                <a:gd name="connsiteX4" fmla="*/ 27940 w 85326"/>
                <a:gd name="connsiteY4" fmla="*/ 42507 h 122750"/>
                <a:gd name="connsiteX5" fmla="*/ 0 w 85326"/>
                <a:gd name="connsiteY5" fmla="*/ 42507 h 122750"/>
                <a:gd name="connsiteX6" fmla="*/ 42660 w 85326"/>
                <a:gd name="connsiteY6" fmla="*/ 0 h 122750"/>
                <a:gd name="connsiteX7" fmla="*/ 83294 w 85326"/>
                <a:gd name="connsiteY7" fmla="*/ 35730 h 122750"/>
                <a:gd name="connsiteX8" fmla="*/ 56884 w 85326"/>
                <a:gd name="connsiteY8" fmla="*/ 81781 h 122750"/>
                <a:gd name="connsiteX9" fmla="*/ 39275 w 85326"/>
                <a:gd name="connsiteY9" fmla="*/ 99205 h 122750"/>
                <a:gd name="connsiteX10" fmla="*/ 85326 w 85326"/>
                <a:gd name="connsiteY10" fmla="*/ 99205 h 122750"/>
                <a:gd name="connsiteX11" fmla="*/ 85326 w 85326"/>
                <a:gd name="connsiteY11" fmla="*/ 122751 h 122750"/>
                <a:gd name="connsiteX12" fmla="*/ 337 w 85326"/>
                <a:gd name="connsiteY12" fmla="*/ 122751 h 122750"/>
                <a:gd name="connsiteX13" fmla="*/ 337 w 85326"/>
                <a:gd name="connsiteY13" fmla="*/ 101758 h 122750"/>
                <a:gd name="connsiteX14" fmla="*/ 337 w 85326"/>
                <a:gd name="connsiteY14" fmla="*/ 101777 h 122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85326" h="122750">
                  <a:moveTo>
                    <a:pt x="337" y="101777"/>
                  </a:moveTo>
                  <a:lnTo>
                    <a:pt x="31490" y="71462"/>
                  </a:lnTo>
                  <a:cubicBezTo>
                    <a:pt x="48235" y="55028"/>
                    <a:pt x="53835" y="46906"/>
                    <a:pt x="53835" y="37084"/>
                  </a:cubicBezTo>
                  <a:cubicBezTo>
                    <a:pt x="53835" y="29299"/>
                    <a:pt x="49931" y="24377"/>
                    <a:pt x="41307" y="24377"/>
                  </a:cubicBezTo>
                  <a:cubicBezTo>
                    <a:pt x="33180" y="24377"/>
                    <a:pt x="28283" y="30809"/>
                    <a:pt x="27940" y="42507"/>
                  </a:cubicBezTo>
                  <a:lnTo>
                    <a:pt x="0" y="42507"/>
                  </a:lnTo>
                  <a:cubicBezTo>
                    <a:pt x="515" y="12865"/>
                    <a:pt x="19818" y="0"/>
                    <a:pt x="42660" y="0"/>
                  </a:cubicBezTo>
                  <a:cubicBezTo>
                    <a:pt x="70766" y="0"/>
                    <a:pt x="83294" y="16434"/>
                    <a:pt x="83294" y="35730"/>
                  </a:cubicBezTo>
                  <a:cubicBezTo>
                    <a:pt x="83294" y="50971"/>
                    <a:pt x="76860" y="62318"/>
                    <a:pt x="56884" y="81781"/>
                  </a:cubicBezTo>
                  <a:lnTo>
                    <a:pt x="39275" y="99205"/>
                  </a:lnTo>
                  <a:lnTo>
                    <a:pt x="85326" y="99205"/>
                  </a:lnTo>
                  <a:lnTo>
                    <a:pt x="85326" y="122751"/>
                  </a:lnTo>
                  <a:lnTo>
                    <a:pt x="337" y="122751"/>
                  </a:lnTo>
                  <a:lnTo>
                    <a:pt x="337" y="101758"/>
                  </a:lnTo>
                  <a:lnTo>
                    <a:pt x="337" y="101777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14" name="Free-form: Shape 19">
              <a:extLst>
                <a:ext uri="{FF2B5EF4-FFF2-40B4-BE49-F238E27FC236}">
                  <a16:creationId xmlns:a16="http://schemas.microsoft.com/office/drawing/2014/main" id="{80B73DDA-AB44-76F1-CCD9-E01C717BE7FA}"/>
                </a:ext>
              </a:extLst>
            </p:cNvPr>
            <p:cNvSpPr/>
            <p:nvPr/>
          </p:nvSpPr>
          <p:spPr>
            <a:xfrm>
              <a:off x="11510226" y="547018"/>
              <a:ext cx="95162" cy="124363"/>
            </a:xfrm>
            <a:custGeom>
              <a:avLst/>
              <a:gdLst>
                <a:gd name="connsiteX0" fmla="*/ 47581 w 95162"/>
                <a:gd name="connsiteY0" fmla="*/ 0 h 124363"/>
                <a:gd name="connsiteX1" fmla="*/ 95163 w 95162"/>
                <a:gd name="connsiteY1" fmla="*/ 62019 h 124363"/>
                <a:gd name="connsiteX2" fmla="*/ 47581 w 95162"/>
                <a:gd name="connsiteY2" fmla="*/ 124364 h 124363"/>
                <a:gd name="connsiteX3" fmla="*/ 0 w 95162"/>
                <a:gd name="connsiteY3" fmla="*/ 62019 h 124363"/>
                <a:gd name="connsiteX4" fmla="*/ 47581 w 95162"/>
                <a:gd name="connsiteY4" fmla="*/ 0 h 124363"/>
                <a:gd name="connsiteX5" fmla="*/ 47581 w 95162"/>
                <a:gd name="connsiteY5" fmla="*/ 26809 h 124363"/>
                <a:gd name="connsiteX6" fmla="*/ 28442 w 95162"/>
                <a:gd name="connsiteY6" fmla="*/ 62001 h 124363"/>
                <a:gd name="connsiteX7" fmla="*/ 47581 w 95162"/>
                <a:gd name="connsiteY7" fmla="*/ 97535 h 124363"/>
                <a:gd name="connsiteX8" fmla="*/ 66721 w 95162"/>
                <a:gd name="connsiteY8" fmla="*/ 62001 h 124363"/>
                <a:gd name="connsiteX9" fmla="*/ 47581 w 95162"/>
                <a:gd name="connsiteY9" fmla="*/ 26809 h 124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95162" h="124363">
                  <a:moveTo>
                    <a:pt x="47581" y="0"/>
                  </a:moveTo>
                  <a:cubicBezTo>
                    <a:pt x="82798" y="0"/>
                    <a:pt x="95163" y="26149"/>
                    <a:pt x="95163" y="62019"/>
                  </a:cubicBezTo>
                  <a:cubicBezTo>
                    <a:pt x="95163" y="97891"/>
                    <a:pt x="82798" y="124364"/>
                    <a:pt x="47581" y="124364"/>
                  </a:cubicBezTo>
                  <a:cubicBezTo>
                    <a:pt x="12372" y="124364"/>
                    <a:pt x="0" y="98215"/>
                    <a:pt x="0" y="62019"/>
                  </a:cubicBezTo>
                  <a:cubicBezTo>
                    <a:pt x="0" y="25832"/>
                    <a:pt x="12364" y="0"/>
                    <a:pt x="47581" y="0"/>
                  </a:cubicBezTo>
                  <a:close/>
                  <a:moveTo>
                    <a:pt x="47581" y="26809"/>
                  </a:moveTo>
                  <a:cubicBezTo>
                    <a:pt x="30494" y="26809"/>
                    <a:pt x="28442" y="43243"/>
                    <a:pt x="28442" y="62001"/>
                  </a:cubicBezTo>
                  <a:cubicBezTo>
                    <a:pt x="28442" y="80764"/>
                    <a:pt x="30474" y="97535"/>
                    <a:pt x="47581" y="97535"/>
                  </a:cubicBezTo>
                  <a:cubicBezTo>
                    <a:pt x="64689" y="97535"/>
                    <a:pt x="66721" y="81445"/>
                    <a:pt x="66721" y="62001"/>
                  </a:cubicBezTo>
                  <a:cubicBezTo>
                    <a:pt x="66721" y="42563"/>
                    <a:pt x="64689" y="26809"/>
                    <a:pt x="47581" y="26809"/>
                  </a:cubicBez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15" name="Free-form: Shape 20">
              <a:extLst>
                <a:ext uri="{FF2B5EF4-FFF2-40B4-BE49-F238E27FC236}">
                  <a16:creationId xmlns:a16="http://schemas.microsoft.com/office/drawing/2014/main" id="{0F29A465-CB8F-C7D3-9591-60F23332FD89}"/>
                </a:ext>
              </a:extLst>
            </p:cNvPr>
            <p:cNvSpPr/>
            <p:nvPr/>
          </p:nvSpPr>
          <p:spPr>
            <a:xfrm>
              <a:off x="11621287" y="547714"/>
              <a:ext cx="85326" cy="122750"/>
            </a:xfrm>
            <a:custGeom>
              <a:avLst/>
              <a:gdLst>
                <a:gd name="connsiteX0" fmla="*/ 337 w 85326"/>
                <a:gd name="connsiteY0" fmla="*/ 101777 h 122750"/>
                <a:gd name="connsiteX1" fmla="*/ 31489 w 85326"/>
                <a:gd name="connsiteY1" fmla="*/ 71462 h 122750"/>
                <a:gd name="connsiteX2" fmla="*/ 53834 w 85326"/>
                <a:gd name="connsiteY2" fmla="*/ 37084 h 122750"/>
                <a:gd name="connsiteX3" fmla="*/ 41307 w 85326"/>
                <a:gd name="connsiteY3" fmla="*/ 24377 h 122750"/>
                <a:gd name="connsiteX4" fmla="*/ 27940 w 85326"/>
                <a:gd name="connsiteY4" fmla="*/ 42507 h 122750"/>
                <a:gd name="connsiteX5" fmla="*/ 0 w 85326"/>
                <a:gd name="connsiteY5" fmla="*/ 42507 h 122750"/>
                <a:gd name="connsiteX6" fmla="*/ 42658 w 85326"/>
                <a:gd name="connsiteY6" fmla="*/ 0 h 122750"/>
                <a:gd name="connsiteX7" fmla="*/ 83293 w 85326"/>
                <a:gd name="connsiteY7" fmla="*/ 35730 h 122750"/>
                <a:gd name="connsiteX8" fmla="*/ 56884 w 85326"/>
                <a:gd name="connsiteY8" fmla="*/ 81781 h 122750"/>
                <a:gd name="connsiteX9" fmla="*/ 39274 w 85326"/>
                <a:gd name="connsiteY9" fmla="*/ 99205 h 122750"/>
                <a:gd name="connsiteX10" fmla="*/ 85326 w 85326"/>
                <a:gd name="connsiteY10" fmla="*/ 99205 h 122750"/>
                <a:gd name="connsiteX11" fmla="*/ 85326 w 85326"/>
                <a:gd name="connsiteY11" fmla="*/ 122751 h 122750"/>
                <a:gd name="connsiteX12" fmla="*/ 337 w 85326"/>
                <a:gd name="connsiteY12" fmla="*/ 122751 h 122750"/>
                <a:gd name="connsiteX13" fmla="*/ 337 w 85326"/>
                <a:gd name="connsiteY13" fmla="*/ 101758 h 122750"/>
                <a:gd name="connsiteX14" fmla="*/ 337 w 85326"/>
                <a:gd name="connsiteY14" fmla="*/ 101777 h 122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85326" h="122750">
                  <a:moveTo>
                    <a:pt x="337" y="101777"/>
                  </a:moveTo>
                  <a:lnTo>
                    <a:pt x="31489" y="71462"/>
                  </a:lnTo>
                  <a:cubicBezTo>
                    <a:pt x="48260" y="55028"/>
                    <a:pt x="53834" y="46906"/>
                    <a:pt x="53834" y="37084"/>
                  </a:cubicBezTo>
                  <a:cubicBezTo>
                    <a:pt x="53834" y="29299"/>
                    <a:pt x="49931" y="24377"/>
                    <a:pt x="41307" y="24377"/>
                  </a:cubicBezTo>
                  <a:cubicBezTo>
                    <a:pt x="33178" y="24377"/>
                    <a:pt x="28283" y="30809"/>
                    <a:pt x="27940" y="42507"/>
                  </a:cubicBezTo>
                  <a:lnTo>
                    <a:pt x="0" y="42507"/>
                  </a:lnTo>
                  <a:cubicBezTo>
                    <a:pt x="495" y="12865"/>
                    <a:pt x="19818" y="0"/>
                    <a:pt x="42658" y="0"/>
                  </a:cubicBezTo>
                  <a:cubicBezTo>
                    <a:pt x="70764" y="0"/>
                    <a:pt x="83293" y="16434"/>
                    <a:pt x="83293" y="35730"/>
                  </a:cubicBezTo>
                  <a:cubicBezTo>
                    <a:pt x="83293" y="50971"/>
                    <a:pt x="76860" y="62318"/>
                    <a:pt x="56884" y="81781"/>
                  </a:cubicBezTo>
                  <a:lnTo>
                    <a:pt x="39274" y="99205"/>
                  </a:lnTo>
                  <a:lnTo>
                    <a:pt x="85326" y="99205"/>
                  </a:lnTo>
                  <a:lnTo>
                    <a:pt x="85326" y="122751"/>
                  </a:lnTo>
                  <a:lnTo>
                    <a:pt x="337" y="122751"/>
                  </a:lnTo>
                  <a:lnTo>
                    <a:pt x="337" y="101758"/>
                  </a:lnTo>
                  <a:lnTo>
                    <a:pt x="337" y="101777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16" name="Free-form: Shape 21">
              <a:extLst>
                <a:ext uri="{FF2B5EF4-FFF2-40B4-BE49-F238E27FC236}">
                  <a16:creationId xmlns:a16="http://schemas.microsoft.com/office/drawing/2014/main" id="{C819F3A4-E3D1-91CD-490F-577EF2728128}"/>
                </a:ext>
              </a:extLst>
            </p:cNvPr>
            <p:cNvSpPr/>
            <p:nvPr/>
          </p:nvSpPr>
          <p:spPr>
            <a:xfrm>
              <a:off x="11722346" y="548071"/>
              <a:ext cx="87712" cy="123767"/>
            </a:xfrm>
            <a:custGeom>
              <a:avLst/>
              <a:gdLst>
                <a:gd name="connsiteX0" fmla="*/ 44196 w 87712"/>
                <a:gd name="connsiteY0" fmla="*/ 123768 h 123767"/>
                <a:gd name="connsiteX1" fmla="*/ 0 w 87712"/>
                <a:gd name="connsiteY1" fmla="*/ 81446 h 123767"/>
                <a:gd name="connsiteX2" fmla="*/ 13724 w 87712"/>
                <a:gd name="connsiteY2" fmla="*/ 42844 h 123767"/>
                <a:gd name="connsiteX3" fmla="*/ 42686 w 87712"/>
                <a:gd name="connsiteY3" fmla="*/ 0 h 123767"/>
                <a:gd name="connsiteX4" fmla="*/ 74353 w 87712"/>
                <a:gd name="connsiteY4" fmla="*/ 0 h 123767"/>
                <a:gd name="connsiteX5" fmla="*/ 43022 w 87712"/>
                <a:gd name="connsiteY5" fmla="*/ 44356 h 123767"/>
                <a:gd name="connsiteX6" fmla="*/ 51149 w 87712"/>
                <a:gd name="connsiteY6" fmla="*/ 43524 h 123767"/>
                <a:gd name="connsiteX7" fmla="*/ 87712 w 87712"/>
                <a:gd name="connsiteY7" fmla="*/ 82118 h 123767"/>
                <a:gd name="connsiteX8" fmla="*/ 44196 w 87712"/>
                <a:gd name="connsiteY8" fmla="*/ 123768 h 123767"/>
                <a:gd name="connsiteX9" fmla="*/ 27090 w 87712"/>
                <a:gd name="connsiteY9" fmla="*/ 82278 h 123767"/>
                <a:gd name="connsiteX10" fmla="*/ 44196 w 87712"/>
                <a:gd name="connsiteY10" fmla="*/ 99549 h 123767"/>
                <a:gd name="connsiteX11" fmla="*/ 60967 w 87712"/>
                <a:gd name="connsiteY11" fmla="*/ 82278 h 123767"/>
                <a:gd name="connsiteX12" fmla="*/ 44196 w 87712"/>
                <a:gd name="connsiteY12" fmla="*/ 65171 h 123767"/>
                <a:gd name="connsiteX13" fmla="*/ 27090 w 87712"/>
                <a:gd name="connsiteY13" fmla="*/ 82278 h 1237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87712" h="123767">
                  <a:moveTo>
                    <a:pt x="44196" y="123768"/>
                  </a:moveTo>
                  <a:cubicBezTo>
                    <a:pt x="17947" y="123768"/>
                    <a:pt x="0" y="106337"/>
                    <a:pt x="0" y="81446"/>
                  </a:cubicBezTo>
                  <a:cubicBezTo>
                    <a:pt x="0" y="69412"/>
                    <a:pt x="3907" y="57227"/>
                    <a:pt x="13724" y="42844"/>
                  </a:cubicBezTo>
                  <a:lnTo>
                    <a:pt x="42686" y="0"/>
                  </a:lnTo>
                  <a:lnTo>
                    <a:pt x="74353" y="0"/>
                  </a:lnTo>
                  <a:lnTo>
                    <a:pt x="43022" y="44356"/>
                  </a:lnTo>
                  <a:cubicBezTo>
                    <a:pt x="45728" y="43861"/>
                    <a:pt x="48439" y="43524"/>
                    <a:pt x="51149" y="43524"/>
                  </a:cubicBezTo>
                  <a:cubicBezTo>
                    <a:pt x="72143" y="43524"/>
                    <a:pt x="87712" y="57740"/>
                    <a:pt x="87712" y="82118"/>
                  </a:cubicBezTo>
                  <a:cubicBezTo>
                    <a:pt x="87712" y="106502"/>
                    <a:pt x="68910" y="123768"/>
                    <a:pt x="44196" y="123768"/>
                  </a:cubicBezTo>
                  <a:close/>
                  <a:moveTo>
                    <a:pt x="27090" y="82278"/>
                  </a:moveTo>
                  <a:cubicBezTo>
                    <a:pt x="27090" y="92774"/>
                    <a:pt x="33681" y="99549"/>
                    <a:pt x="44196" y="99549"/>
                  </a:cubicBezTo>
                  <a:cubicBezTo>
                    <a:pt x="54712" y="99549"/>
                    <a:pt x="60967" y="92774"/>
                    <a:pt x="60967" y="82278"/>
                  </a:cubicBezTo>
                  <a:cubicBezTo>
                    <a:pt x="60967" y="71780"/>
                    <a:pt x="54535" y="65171"/>
                    <a:pt x="44196" y="65171"/>
                  </a:cubicBezTo>
                  <a:cubicBezTo>
                    <a:pt x="33858" y="65171"/>
                    <a:pt x="27090" y="71946"/>
                    <a:pt x="27090" y="82278"/>
                  </a:cubicBez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17" name="Free-form: Shape 22">
              <a:extLst>
                <a:ext uri="{FF2B5EF4-FFF2-40B4-BE49-F238E27FC236}">
                  <a16:creationId xmlns:a16="http://schemas.microsoft.com/office/drawing/2014/main" id="{77C962B6-EB2B-6039-423C-665BBF55AFB9}"/>
                </a:ext>
              </a:extLst>
            </p:cNvPr>
            <p:cNvSpPr/>
            <p:nvPr/>
          </p:nvSpPr>
          <p:spPr>
            <a:xfrm>
              <a:off x="10833011" y="332467"/>
              <a:ext cx="107651" cy="108190"/>
            </a:xfrm>
            <a:custGeom>
              <a:avLst/>
              <a:gdLst>
                <a:gd name="connsiteX0" fmla="*/ 85884 w 107651"/>
                <a:gd name="connsiteY0" fmla="*/ 108171 h 108190"/>
                <a:gd name="connsiteX1" fmla="*/ 0 w 107651"/>
                <a:gd name="connsiteY1" fmla="*/ 21690 h 108190"/>
                <a:gd name="connsiteX2" fmla="*/ 21850 w 107651"/>
                <a:gd name="connsiteY2" fmla="*/ 0 h 108190"/>
                <a:gd name="connsiteX3" fmla="*/ 107651 w 107651"/>
                <a:gd name="connsiteY3" fmla="*/ 86423 h 108190"/>
                <a:gd name="connsiteX4" fmla="*/ 85884 w 107651"/>
                <a:gd name="connsiteY4" fmla="*/ 108191 h 108190"/>
                <a:gd name="connsiteX5" fmla="*/ 85884 w 107651"/>
                <a:gd name="connsiteY5" fmla="*/ 108171 h 1081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7651" h="108190">
                  <a:moveTo>
                    <a:pt x="85884" y="108171"/>
                  </a:moveTo>
                  <a:lnTo>
                    <a:pt x="0" y="21690"/>
                  </a:lnTo>
                  <a:lnTo>
                    <a:pt x="21850" y="0"/>
                  </a:lnTo>
                  <a:lnTo>
                    <a:pt x="107651" y="86423"/>
                  </a:lnTo>
                  <a:cubicBezTo>
                    <a:pt x="99670" y="92754"/>
                    <a:pt x="92335" y="100044"/>
                    <a:pt x="85884" y="108191"/>
                  </a:cubicBezTo>
                  <a:lnTo>
                    <a:pt x="85884" y="108171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18" name="Free-form: Shape 23">
              <a:extLst>
                <a:ext uri="{FF2B5EF4-FFF2-40B4-BE49-F238E27FC236}">
                  <a16:creationId xmlns:a16="http://schemas.microsoft.com/office/drawing/2014/main" id="{8EBACB74-A065-0F15-0B86-951B20108F86}"/>
                </a:ext>
              </a:extLst>
            </p:cNvPr>
            <p:cNvSpPr/>
            <p:nvPr/>
          </p:nvSpPr>
          <p:spPr>
            <a:xfrm>
              <a:off x="10913136" y="282097"/>
              <a:ext cx="74651" cy="124263"/>
            </a:xfrm>
            <a:custGeom>
              <a:avLst/>
              <a:gdLst>
                <a:gd name="connsiteX0" fmla="*/ 46172 w 74651"/>
                <a:gd name="connsiteY0" fmla="*/ 124263 h 124263"/>
                <a:gd name="connsiteX1" fmla="*/ 0 w 74651"/>
                <a:gd name="connsiteY1" fmla="*/ 11689 h 124263"/>
                <a:gd name="connsiteX2" fmla="*/ 28506 w 74651"/>
                <a:gd name="connsiteY2" fmla="*/ 0 h 124263"/>
                <a:gd name="connsiteX3" fmla="*/ 74652 w 74651"/>
                <a:gd name="connsiteY3" fmla="*/ 112534 h 124263"/>
                <a:gd name="connsiteX4" fmla="*/ 46172 w 74651"/>
                <a:gd name="connsiteY4" fmla="*/ 124243 h 124263"/>
                <a:gd name="connsiteX5" fmla="*/ 46172 w 74651"/>
                <a:gd name="connsiteY5" fmla="*/ 124263 h 124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4651" h="124263">
                  <a:moveTo>
                    <a:pt x="46172" y="124263"/>
                  </a:moveTo>
                  <a:lnTo>
                    <a:pt x="0" y="11689"/>
                  </a:lnTo>
                  <a:lnTo>
                    <a:pt x="28506" y="0"/>
                  </a:lnTo>
                  <a:lnTo>
                    <a:pt x="74652" y="112534"/>
                  </a:lnTo>
                  <a:cubicBezTo>
                    <a:pt x="64752" y="115360"/>
                    <a:pt x="55176" y="119266"/>
                    <a:pt x="46172" y="124243"/>
                  </a:cubicBezTo>
                  <a:lnTo>
                    <a:pt x="46172" y="124263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19" name="Free-form: Shape 24">
              <a:extLst>
                <a:ext uri="{FF2B5EF4-FFF2-40B4-BE49-F238E27FC236}">
                  <a16:creationId xmlns:a16="http://schemas.microsoft.com/office/drawing/2014/main" id="{BAF0154C-25DE-B9B5-7576-66ECA0D5D297}"/>
                </a:ext>
              </a:extLst>
            </p:cNvPr>
            <p:cNvSpPr/>
            <p:nvPr/>
          </p:nvSpPr>
          <p:spPr>
            <a:xfrm>
              <a:off x="11009858" y="268691"/>
              <a:ext cx="31210" cy="121575"/>
            </a:xfrm>
            <a:custGeom>
              <a:avLst/>
              <a:gdLst>
                <a:gd name="connsiteX0" fmla="*/ 0 w 31210"/>
                <a:gd name="connsiteY0" fmla="*/ 121576 h 121575"/>
                <a:gd name="connsiteX1" fmla="*/ 420 w 31210"/>
                <a:gd name="connsiteY1" fmla="*/ 0 h 121575"/>
                <a:gd name="connsiteX2" fmla="*/ 31210 w 31210"/>
                <a:gd name="connsiteY2" fmla="*/ 101 h 121575"/>
                <a:gd name="connsiteX3" fmla="*/ 30791 w 31210"/>
                <a:gd name="connsiteY3" fmla="*/ 121475 h 121575"/>
                <a:gd name="connsiteX4" fmla="*/ 0 w 31210"/>
                <a:gd name="connsiteY4" fmla="*/ 121558 h 121575"/>
                <a:gd name="connsiteX5" fmla="*/ 0 w 31210"/>
                <a:gd name="connsiteY5" fmla="*/ 121576 h 121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1210" h="121575">
                  <a:moveTo>
                    <a:pt x="0" y="121576"/>
                  </a:moveTo>
                  <a:lnTo>
                    <a:pt x="420" y="0"/>
                  </a:lnTo>
                  <a:lnTo>
                    <a:pt x="31210" y="101"/>
                  </a:lnTo>
                  <a:lnTo>
                    <a:pt x="30791" y="121475"/>
                  </a:lnTo>
                  <a:cubicBezTo>
                    <a:pt x="20454" y="120262"/>
                    <a:pt x="10142" y="120402"/>
                    <a:pt x="0" y="121558"/>
                  </a:cubicBezTo>
                  <a:lnTo>
                    <a:pt x="0" y="121576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20" name="Free-form: Shape 25">
              <a:extLst>
                <a:ext uri="{FF2B5EF4-FFF2-40B4-BE49-F238E27FC236}">
                  <a16:creationId xmlns:a16="http://schemas.microsoft.com/office/drawing/2014/main" id="{52B8074D-05B1-8251-36B9-676BBCF84ACA}"/>
                </a:ext>
              </a:extLst>
            </p:cNvPr>
            <p:cNvSpPr/>
            <p:nvPr/>
          </p:nvSpPr>
          <p:spPr>
            <a:xfrm>
              <a:off x="11062758" y="282695"/>
              <a:ext cx="75285" cy="123944"/>
            </a:xfrm>
            <a:custGeom>
              <a:avLst/>
              <a:gdLst>
                <a:gd name="connsiteX0" fmla="*/ 14580 w 75285"/>
                <a:gd name="connsiteY0" fmla="*/ 117113 h 123944"/>
                <a:gd name="connsiteX1" fmla="*/ 0 w 75285"/>
                <a:gd name="connsiteY1" fmla="*/ 112052 h 123944"/>
                <a:gd name="connsiteX2" fmla="*/ 46864 w 75285"/>
                <a:gd name="connsiteY2" fmla="*/ 0 h 123944"/>
                <a:gd name="connsiteX3" fmla="*/ 75285 w 75285"/>
                <a:gd name="connsiteY3" fmla="*/ 11887 h 123944"/>
                <a:gd name="connsiteX4" fmla="*/ 28423 w 75285"/>
                <a:gd name="connsiteY4" fmla="*/ 123944 h 123944"/>
                <a:gd name="connsiteX5" fmla="*/ 14580 w 75285"/>
                <a:gd name="connsiteY5" fmla="*/ 117113 h 1239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5285" h="123944">
                  <a:moveTo>
                    <a:pt x="14580" y="117113"/>
                  </a:moveTo>
                  <a:cubicBezTo>
                    <a:pt x="9760" y="115099"/>
                    <a:pt x="4904" y="113486"/>
                    <a:pt x="0" y="112052"/>
                  </a:cubicBezTo>
                  <a:lnTo>
                    <a:pt x="46864" y="0"/>
                  </a:lnTo>
                  <a:lnTo>
                    <a:pt x="75285" y="11887"/>
                  </a:lnTo>
                  <a:lnTo>
                    <a:pt x="28423" y="123944"/>
                  </a:lnTo>
                  <a:cubicBezTo>
                    <a:pt x="23978" y="121457"/>
                    <a:pt x="19399" y="119126"/>
                    <a:pt x="14580" y="117113"/>
                  </a:cubicBez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21" name="Free-form: Shape 26">
              <a:extLst>
                <a:ext uri="{FF2B5EF4-FFF2-40B4-BE49-F238E27FC236}">
                  <a16:creationId xmlns:a16="http://schemas.microsoft.com/office/drawing/2014/main" id="{7AD127B2-EB5B-D1D7-0288-27F272B1B722}"/>
                </a:ext>
              </a:extLst>
            </p:cNvPr>
            <p:cNvSpPr/>
            <p:nvPr/>
          </p:nvSpPr>
          <p:spPr>
            <a:xfrm>
              <a:off x="11109944" y="333639"/>
              <a:ext cx="107829" cy="107519"/>
            </a:xfrm>
            <a:custGeom>
              <a:avLst/>
              <a:gdLst>
                <a:gd name="connsiteX0" fmla="*/ 0 w 107829"/>
                <a:gd name="connsiteY0" fmla="*/ 85529 h 107519"/>
                <a:gd name="connsiteX1" fmla="*/ 86125 w 107829"/>
                <a:gd name="connsiteY1" fmla="*/ 0 h 107519"/>
                <a:gd name="connsiteX2" fmla="*/ 107830 w 107829"/>
                <a:gd name="connsiteY2" fmla="*/ 21852 h 107519"/>
                <a:gd name="connsiteX3" fmla="*/ 21570 w 107829"/>
                <a:gd name="connsiteY3" fmla="*/ 107519 h 107519"/>
                <a:gd name="connsiteX4" fmla="*/ 0 w 107829"/>
                <a:gd name="connsiteY4" fmla="*/ 85529 h 1075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7829" h="107519">
                  <a:moveTo>
                    <a:pt x="0" y="85529"/>
                  </a:moveTo>
                  <a:lnTo>
                    <a:pt x="86125" y="0"/>
                  </a:lnTo>
                  <a:lnTo>
                    <a:pt x="107830" y="21852"/>
                  </a:lnTo>
                  <a:lnTo>
                    <a:pt x="21570" y="107519"/>
                  </a:lnTo>
                  <a:cubicBezTo>
                    <a:pt x="15277" y="99493"/>
                    <a:pt x="8127" y="92045"/>
                    <a:pt x="0" y="85529"/>
                  </a:cubicBez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22" name="Free-form: Shape 27">
              <a:extLst>
                <a:ext uri="{FF2B5EF4-FFF2-40B4-BE49-F238E27FC236}">
                  <a16:creationId xmlns:a16="http://schemas.microsoft.com/office/drawing/2014/main" id="{74C6FAD4-97A5-F99D-71F6-A49CD8DED366}"/>
                </a:ext>
              </a:extLst>
            </p:cNvPr>
            <p:cNvSpPr/>
            <p:nvPr/>
          </p:nvSpPr>
          <p:spPr>
            <a:xfrm>
              <a:off x="11143883" y="413787"/>
              <a:ext cx="124225" cy="74674"/>
            </a:xfrm>
            <a:custGeom>
              <a:avLst/>
              <a:gdLst>
                <a:gd name="connsiteX0" fmla="*/ 0 w 124225"/>
                <a:gd name="connsiteY0" fmla="*/ 46152 h 74674"/>
                <a:gd name="connsiteX1" fmla="*/ 112535 w 124225"/>
                <a:gd name="connsiteY1" fmla="*/ 0 h 74674"/>
                <a:gd name="connsiteX2" fmla="*/ 124226 w 124225"/>
                <a:gd name="connsiteY2" fmla="*/ 28505 h 74674"/>
                <a:gd name="connsiteX3" fmla="*/ 11652 w 124225"/>
                <a:gd name="connsiteY3" fmla="*/ 74675 h 74674"/>
                <a:gd name="connsiteX4" fmla="*/ 0 w 124225"/>
                <a:gd name="connsiteY4" fmla="*/ 46170 h 74674"/>
                <a:gd name="connsiteX5" fmla="*/ 0 w 124225"/>
                <a:gd name="connsiteY5" fmla="*/ 46152 h 74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4225" h="74674">
                  <a:moveTo>
                    <a:pt x="0" y="46152"/>
                  </a:moveTo>
                  <a:lnTo>
                    <a:pt x="112535" y="0"/>
                  </a:lnTo>
                  <a:lnTo>
                    <a:pt x="124226" y="28505"/>
                  </a:lnTo>
                  <a:lnTo>
                    <a:pt x="11652" y="74675"/>
                  </a:lnTo>
                  <a:cubicBezTo>
                    <a:pt x="8865" y="64757"/>
                    <a:pt x="4921" y="55193"/>
                    <a:pt x="0" y="46170"/>
                  </a:cubicBezTo>
                  <a:lnTo>
                    <a:pt x="0" y="46152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23" name="Free-form: Shape 28">
              <a:extLst>
                <a:ext uri="{FF2B5EF4-FFF2-40B4-BE49-F238E27FC236}">
                  <a16:creationId xmlns:a16="http://schemas.microsoft.com/office/drawing/2014/main" id="{75502164-817F-3D6F-AEB4-C360A831E638}"/>
                </a:ext>
              </a:extLst>
            </p:cNvPr>
            <p:cNvSpPr/>
            <p:nvPr/>
          </p:nvSpPr>
          <p:spPr>
            <a:xfrm>
              <a:off x="11159541" y="510926"/>
              <a:ext cx="121990" cy="30790"/>
            </a:xfrm>
            <a:custGeom>
              <a:avLst/>
              <a:gdLst>
                <a:gd name="connsiteX0" fmla="*/ 121971 w 121990"/>
                <a:gd name="connsiteY0" fmla="*/ 0 h 30790"/>
                <a:gd name="connsiteX1" fmla="*/ 121870 w 121990"/>
                <a:gd name="connsiteY1" fmla="*/ 30791 h 30790"/>
                <a:gd name="connsiteX2" fmla="*/ 0 w 121990"/>
                <a:gd name="connsiteY2" fmla="*/ 30791 h 30790"/>
                <a:gd name="connsiteX3" fmla="*/ 217 w 121990"/>
                <a:gd name="connsiteY3" fmla="*/ 0 h 30790"/>
                <a:gd name="connsiteX4" fmla="*/ 121991 w 121990"/>
                <a:gd name="connsiteY4" fmla="*/ 0 h 30790"/>
                <a:gd name="connsiteX5" fmla="*/ 121971 w 121990"/>
                <a:gd name="connsiteY5" fmla="*/ 0 h 307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1990" h="30790">
                  <a:moveTo>
                    <a:pt x="121971" y="0"/>
                  </a:moveTo>
                  <a:lnTo>
                    <a:pt x="121870" y="30791"/>
                  </a:lnTo>
                  <a:lnTo>
                    <a:pt x="0" y="30791"/>
                  </a:lnTo>
                  <a:cubicBezTo>
                    <a:pt x="1252" y="20453"/>
                    <a:pt x="1289" y="10161"/>
                    <a:pt x="217" y="0"/>
                  </a:cubicBezTo>
                  <a:lnTo>
                    <a:pt x="121991" y="0"/>
                  </a:lnTo>
                  <a:lnTo>
                    <a:pt x="121971" y="0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24" name="Free-form: Shape 29">
              <a:extLst>
                <a:ext uri="{FF2B5EF4-FFF2-40B4-BE49-F238E27FC236}">
                  <a16:creationId xmlns:a16="http://schemas.microsoft.com/office/drawing/2014/main" id="{6087E94E-9639-85D5-BE15-4C457346B770}"/>
                </a:ext>
              </a:extLst>
            </p:cNvPr>
            <p:cNvSpPr/>
            <p:nvPr/>
          </p:nvSpPr>
          <p:spPr>
            <a:xfrm>
              <a:off x="10771643" y="412176"/>
              <a:ext cx="495867" cy="366402"/>
            </a:xfrm>
            <a:custGeom>
              <a:avLst/>
              <a:gdLst>
                <a:gd name="connsiteX0" fmla="*/ 10420 w 495867"/>
                <a:gd name="connsiteY0" fmla="*/ 28404 h 366402"/>
                <a:gd name="connsiteX1" fmla="*/ 50272 w 495867"/>
                <a:gd name="connsiteY1" fmla="*/ 45074 h 366402"/>
                <a:gd name="connsiteX2" fmla="*/ 323 w 495867"/>
                <a:gd name="connsiteY2" fmla="*/ 65545 h 366402"/>
                <a:gd name="connsiteX3" fmla="*/ 12007 w 495867"/>
                <a:gd name="connsiteY3" fmla="*/ 94050 h 366402"/>
                <a:gd name="connsiteX4" fmla="*/ 90450 w 495867"/>
                <a:gd name="connsiteY4" fmla="*/ 61882 h 366402"/>
                <a:gd name="connsiteX5" fmla="*/ 131553 w 495867"/>
                <a:gd name="connsiteY5" fmla="*/ 79070 h 366402"/>
                <a:gd name="connsiteX6" fmla="*/ 81603 w 495867"/>
                <a:gd name="connsiteY6" fmla="*/ 99569 h 366402"/>
                <a:gd name="connsiteX7" fmla="*/ 93294 w 495867"/>
                <a:gd name="connsiteY7" fmla="*/ 128048 h 366402"/>
                <a:gd name="connsiteX8" fmla="*/ 171729 w 495867"/>
                <a:gd name="connsiteY8" fmla="*/ 95879 h 366402"/>
                <a:gd name="connsiteX9" fmla="*/ 212897 w 495867"/>
                <a:gd name="connsiteY9" fmla="*/ 113114 h 366402"/>
                <a:gd name="connsiteX10" fmla="*/ 90086 w 495867"/>
                <a:gd name="connsiteY10" fmla="*/ 163481 h 366402"/>
                <a:gd name="connsiteX11" fmla="*/ 11887 w 495867"/>
                <a:gd name="connsiteY11" fmla="*/ 130759 h 366402"/>
                <a:gd name="connsiteX12" fmla="*/ 0 w 495867"/>
                <a:gd name="connsiteY12" fmla="*/ 159183 h 366402"/>
                <a:gd name="connsiteX13" fmla="*/ 49797 w 495867"/>
                <a:gd name="connsiteY13" fmla="*/ 180011 h 366402"/>
                <a:gd name="connsiteX14" fmla="*/ 9842 w 495867"/>
                <a:gd name="connsiteY14" fmla="*/ 196387 h 366402"/>
                <a:gd name="connsiteX15" fmla="*/ 21514 w 495867"/>
                <a:gd name="connsiteY15" fmla="*/ 224887 h 366402"/>
                <a:gd name="connsiteX16" fmla="*/ 61486 w 495867"/>
                <a:gd name="connsiteY16" fmla="*/ 208496 h 366402"/>
                <a:gd name="connsiteX17" fmla="*/ 40653 w 495867"/>
                <a:gd name="connsiteY17" fmla="*/ 258293 h 366402"/>
                <a:gd name="connsiteX18" fmla="*/ 69075 w 495867"/>
                <a:gd name="connsiteY18" fmla="*/ 270180 h 366402"/>
                <a:gd name="connsiteX19" fmla="*/ 101778 w 495867"/>
                <a:gd name="connsiteY19" fmla="*/ 191961 h 366402"/>
                <a:gd name="connsiteX20" fmla="*/ 143009 w 495867"/>
                <a:gd name="connsiteY20" fmla="*/ 175077 h 366402"/>
                <a:gd name="connsiteX21" fmla="*/ 122173 w 495867"/>
                <a:gd name="connsiteY21" fmla="*/ 224867 h 366402"/>
                <a:gd name="connsiteX22" fmla="*/ 150597 w 495867"/>
                <a:gd name="connsiteY22" fmla="*/ 236741 h 366402"/>
                <a:gd name="connsiteX23" fmla="*/ 183300 w 495867"/>
                <a:gd name="connsiteY23" fmla="*/ 158540 h 366402"/>
                <a:gd name="connsiteX24" fmla="*/ 224594 w 495867"/>
                <a:gd name="connsiteY24" fmla="*/ 141593 h 366402"/>
                <a:gd name="connsiteX25" fmla="*/ 173362 w 495867"/>
                <a:gd name="connsiteY25" fmla="*/ 264065 h 366402"/>
                <a:gd name="connsiteX26" fmla="*/ 94927 w 495867"/>
                <a:gd name="connsiteY26" fmla="*/ 296235 h 366402"/>
                <a:gd name="connsiteX27" fmla="*/ 106623 w 495867"/>
                <a:gd name="connsiteY27" fmla="*/ 324733 h 366402"/>
                <a:gd name="connsiteX28" fmla="*/ 156554 w 495867"/>
                <a:gd name="connsiteY28" fmla="*/ 304236 h 366402"/>
                <a:gd name="connsiteX29" fmla="*/ 139884 w 495867"/>
                <a:gd name="connsiteY29" fmla="*/ 344095 h 366402"/>
                <a:gd name="connsiteX30" fmla="*/ 168301 w 495867"/>
                <a:gd name="connsiteY30" fmla="*/ 355982 h 366402"/>
                <a:gd name="connsiteX31" fmla="*/ 184976 w 495867"/>
                <a:gd name="connsiteY31" fmla="*/ 316123 h 366402"/>
                <a:gd name="connsiteX32" fmla="*/ 205449 w 495867"/>
                <a:gd name="connsiteY32" fmla="*/ 366066 h 366402"/>
                <a:gd name="connsiteX33" fmla="*/ 233954 w 495867"/>
                <a:gd name="connsiteY33" fmla="*/ 354388 h 366402"/>
                <a:gd name="connsiteX34" fmla="*/ 201785 w 495867"/>
                <a:gd name="connsiteY34" fmla="*/ 275953 h 366402"/>
                <a:gd name="connsiteX35" fmla="*/ 218975 w 495867"/>
                <a:gd name="connsiteY35" fmla="*/ 234850 h 366402"/>
                <a:gd name="connsiteX36" fmla="*/ 239453 w 495867"/>
                <a:gd name="connsiteY36" fmla="*/ 284780 h 366402"/>
                <a:gd name="connsiteX37" fmla="*/ 267952 w 495867"/>
                <a:gd name="connsiteY37" fmla="*/ 273089 h 366402"/>
                <a:gd name="connsiteX38" fmla="*/ 235789 w 495867"/>
                <a:gd name="connsiteY38" fmla="*/ 194654 h 366402"/>
                <a:gd name="connsiteX39" fmla="*/ 253011 w 495867"/>
                <a:gd name="connsiteY39" fmla="*/ 153481 h 366402"/>
                <a:gd name="connsiteX40" fmla="*/ 303386 w 495867"/>
                <a:gd name="connsiteY40" fmla="*/ 276289 h 366402"/>
                <a:gd name="connsiteX41" fmla="*/ 270656 w 495867"/>
                <a:gd name="connsiteY41" fmla="*/ 354508 h 366402"/>
                <a:gd name="connsiteX42" fmla="*/ 299080 w 495867"/>
                <a:gd name="connsiteY42" fmla="*/ 366403 h 366402"/>
                <a:gd name="connsiteX43" fmla="*/ 319895 w 495867"/>
                <a:gd name="connsiteY43" fmla="*/ 316606 h 366402"/>
                <a:gd name="connsiteX44" fmla="*/ 336285 w 495867"/>
                <a:gd name="connsiteY44" fmla="*/ 356560 h 366402"/>
                <a:gd name="connsiteX45" fmla="*/ 364789 w 495867"/>
                <a:gd name="connsiteY45" fmla="*/ 344875 h 366402"/>
                <a:gd name="connsiteX46" fmla="*/ 348393 w 495867"/>
                <a:gd name="connsiteY46" fmla="*/ 304915 h 366402"/>
                <a:gd name="connsiteX47" fmla="*/ 398190 w 495867"/>
                <a:gd name="connsiteY47" fmla="*/ 325750 h 366402"/>
                <a:gd name="connsiteX48" fmla="*/ 410085 w 495867"/>
                <a:gd name="connsiteY48" fmla="*/ 297326 h 366402"/>
                <a:gd name="connsiteX49" fmla="*/ 331865 w 495867"/>
                <a:gd name="connsiteY49" fmla="*/ 264605 h 366402"/>
                <a:gd name="connsiteX50" fmla="*/ 314954 w 495867"/>
                <a:gd name="connsiteY50" fmla="*/ 223394 h 366402"/>
                <a:gd name="connsiteX51" fmla="*/ 364772 w 495867"/>
                <a:gd name="connsiteY51" fmla="*/ 244228 h 366402"/>
                <a:gd name="connsiteX52" fmla="*/ 376639 w 495867"/>
                <a:gd name="connsiteY52" fmla="*/ 215806 h 366402"/>
                <a:gd name="connsiteX53" fmla="*/ 298445 w 495867"/>
                <a:gd name="connsiteY53" fmla="*/ 183103 h 366402"/>
                <a:gd name="connsiteX54" fmla="*/ 281516 w 495867"/>
                <a:gd name="connsiteY54" fmla="*/ 141815 h 366402"/>
                <a:gd name="connsiteX55" fmla="*/ 403971 w 495867"/>
                <a:gd name="connsiteY55" fmla="*/ 193021 h 366402"/>
                <a:gd name="connsiteX56" fmla="*/ 436133 w 495867"/>
                <a:gd name="connsiteY56" fmla="*/ 271451 h 366402"/>
                <a:gd name="connsiteX57" fmla="*/ 464618 w 495867"/>
                <a:gd name="connsiteY57" fmla="*/ 259780 h 366402"/>
                <a:gd name="connsiteX58" fmla="*/ 444140 w 495867"/>
                <a:gd name="connsiteY58" fmla="*/ 209830 h 366402"/>
                <a:gd name="connsiteX59" fmla="*/ 483994 w 495867"/>
                <a:gd name="connsiteY59" fmla="*/ 226505 h 366402"/>
                <a:gd name="connsiteX60" fmla="*/ 495868 w 495867"/>
                <a:gd name="connsiteY60" fmla="*/ 198101 h 366402"/>
                <a:gd name="connsiteX61" fmla="*/ 22307 w 495867"/>
                <a:gd name="connsiteY61" fmla="*/ 0 h 366402"/>
                <a:gd name="connsiteX62" fmla="*/ 10420 w 495867"/>
                <a:gd name="connsiteY62" fmla="*/ 28404 h 3664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</a:cxnLst>
              <a:rect l="l" t="t" r="r" b="b"/>
              <a:pathLst>
                <a:path w="495867" h="366402">
                  <a:moveTo>
                    <a:pt x="10420" y="28404"/>
                  </a:moveTo>
                  <a:lnTo>
                    <a:pt x="50272" y="45074"/>
                  </a:lnTo>
                  <a:lnTo>
                    <a:pt x="323" y="65545"/>
                  </a:lnTo>
                  <a:lnTo>
                    <a:pt x="12007" y="94050"/>
                  </a:lnTo>
                  <a:lnTo>
                    <a:pt x="90450" y="61882"/>
                  </a:lnTo>
                  <a:lnTo>
                    <a:pt x="131553" y="79070"/>
                  </a:lnTo>
                  <a:lnTo>
                    <a:pt x="81603" y="99569"/>
                  </a:lnTo>
                  <a:lnTo>
                    <a:pt x="93294" y="128048"/>
                  </a:lnTo>
                  <a:lnTo>
                    <a:pt x="171729" y="95879"/>
                  </a:lnTo>
                  <a:lnTo>
                    <a:pt x="212897" y="113114"/>
                  </a:lnTo>
                  <a:lnTo>
                    <a:pt x="90086" y="163481"/>
                  </a:lnTo>
                  <a:lnTo>
                    <a:pt x="11887" y="130759"/>
                  </a:lnTo>
                  <a:lnTo>
                    <a:pt x="0" y="159183"/>
                  </a:lnTo>
                  <a:lnTo>
                    <a:pt x="49797" y="180011"/>
                  </a:lnTo>
                  <a:lnTo>
                    <a:pt x="9842" y="196387"/>
                  </a:lnTo>
                  <a:lnTo>
                    <a:pt x="21514" y="224887"/>
                  </a:lnTo>
                  <a:lnTo>
                    <a:pt x="61486" y="208496"/>
                  </a:lnTo>
                  <a:lnTo>
                    <a:pt x="40653" y="258293"/>
                  </a:lnTo>
                  <a:lnTo>
                    <a:pt x="69075" y="270180"/>
                  </a:lnTo>
                  <a:lnTo>
                    <a:pt x="101778" y="191961"/>
                  </a:lnTo>
                  <a:lnTo>
                    <a:pt x="143009" y="175077"/>
                  </a:lnTo>
                  <a:lnTo>
                    <a:pt x="122173" y="224867"/>
                  </a:lnTo>
                  <a:lnTo>
                    <a:pt x="150597" y="236741"/>
                  </a:lnTo>
                  <a:lnTo>
                    <a:pt x="183300" y="158540"/>
                  </a:lnTo>
                  <a:lnTo>
                    <a:pt x="224594" y="141593"/>
                  </a:lnTo>
                  <a:lnTo>
                    <a:pt x="173362" y="264065"/>
                  </a:lnTo>
                  <a:lnTo>
                    <a:pt x="94927" y="296235"/>
                  </a:lnTo>
                  <a:lnTo>
                    <a:pt x="106623" y="324733"/>
                  </a:lnTo>
                  <a:lnTo>
                    <a:pt x="156554" y="304236"/>
                  </a:lnTo>
                  <a:lnTo>
                    <a:pt x="139884" y="344095"/>
                  </a:lnTo>
                  <a:lnTo>
                    <a:pt x="168301" y="355982"/>
                  </a:lnTo>
                  <a:lnTo>
                    <a:pt x="184976" y="316123"/>
                  </a:lnTo>
                  <a:lnTo>
                    <a:pt x="205449" y="366066"/>
                  </a:lnTo>
                  <a:lnTo>
                    <a:pt x="233954" y="354388"/>
                  </a:lnTo>
                  <a:lnTo>
                    <a:pt x="201785" y="275953"/>
                  </a:lnTo>
                  <a:lnTo>
                    <a:pt x="218975" y="234850"/>
                  </a:lnTo>
                  <a:lnTo>
                    <a:pt x="239453" y="284780"/>
                  </a:lnTo>
                  <a:lnTo>
                    <a:pt x="267952" y="273089"/>
                  </a:lnTo>
                  <a:lnTo>
                    <a:pt x="235789" y="194654"/>
                  </a:lnTo>
                  <a:lnTo>
                    <a:pt x="253011" y="153481"/>
                  </a:lnTo>
                  <a:lnTo>
                    <a:pt x="303386" y="276289"/>
                  </a:lnTo>
                  <a:lnTo>
                    <a:pt x="270656" y="354508"/>
                  </a:lnTo>
                  <a:lnTo>
                    <a:pt x="299080" y="366403"/>
                  </a:lnTo>
                  <a:lnTo>
                    <a:pt x="319895" y="316606"/>
                  </a:lnTo>
                  <a:lnTo>
                    <a:pt x="336285" y="356560"/>
                  </a:lnTo>
                  <a:lnTo>
                    <a:pt x="364789" y="344875"/>
                  </a:lnTo>
                  <a:lnTo>
                    <a:pt x="348393" y="304915"/>
                  </a:lnTo>
                  <a:lnTo>
                    <a:pt x="398190" y="325750"/>
                  </a:lnTo>
                  <a:lnTo>
                    <a:pt x="410085" y="297326"/>
                  </a:lnTo>
                  <a:lnTo>
                    <a:pt x="331865" y="264605"/>
                  </a:lnTo>
                  <a:lnTo>
                    <a:pt x="314954" y="223394"/>
                  </a:lnTo>
                  <a:lnTo>
                    <a:pt x="364772" y="244228"/>
                  </a:lnTo>
                  <a:lnTo>
                    <a:pt x="376639" y="215806"/>
                  </a:lnTo>
                  <a:lnTo>
                    <a:pt x="298445" y="183103"/>
                  </a:lnTo>
                  <a:lnTo>
                    <a:pt x="281516" y="141815"/>
                  </a:lnTo>
                  <a:lnTo>
                    <a:pt x="403971" y="193021"/>
                  </a:lnTo>
                  <a:lnTo>
                    <a:pt x="436133" y="271451"/>
                  </a:lnTo>
                  <a:lnTo>
                    <a:pt x="464618" y="259780"/>
                  </a:lnTo>
                  <a:lnTo>
                    <a:pt x="444140" y="209830"/>
                  </a:lnTo>
                  <a:lnTo>
                    <a:pt x="483994" y="226505"/>
                  </a:lnTo>
                  <a:lnTo>
                    <a:pt x="495868" y="198101"/>
                  </a:lnTo>
                  <a:lnTo>
                    <a:pt x="22307" y="0"/>
                  </a:lnTo>
                  <a:lnTo>
                    <a:pt x="10420" y="28404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</p:grpSp>
      <p:sp>
        <p:nvSpPr>
          <p:cNvPr id="26" name="Text Placeholder 10">
            <a:extLst>
              <a:ext uri="{FF2B5EF4-FFF2-40B4-BE49-F238E27FC236}">
                <a16:creationId xmlns:a16="http://schemas.microsoft.com/office/drawing/2014/main" id="{56299DEA-95E3-3C2E-9F4C-6494B968E866}"/>
              </a:ext>
            </a:extLst>
          </p:cNvPr>
          <p:cNvSpPr>
            <a:spLocks noGrp="1"/>
          </p:cNvSpPr>
          <p:nvPr>
            <p:ph type="body" sz="quarter" idx="53"/>
          </p:nvPr>
        </p:nvSpPr>
        <p:spPr>
          <a:xfrm>
            <a:off x="1987549" y="3143250"/>
            <a:ext cx="5003011" cy="171450"/>
          </a:xfrm>
          <a:prstGeom prst="roundRect">
            <a:avLst>
              <a:gd name="adj" fmla="val 50000"/>
            </a:avLst>
          </a:prstGeom>
          <a:solidFill>
            <a:schemeClr val="accent3"/>
          </a:solidFill>
        </p:spPr>
        <p:txBody>
          <a:bodyPr tIns="18000" bIns="0" anchor="ctr" anchorCtr="0"/>
          <a:lstStyle>
            <a:lvl1pPr marL="0" indent="0" algn="ctr">
              <a:lnSpc>
                <a:spcPct val="0"/>
              </a:lnSpc>
              <a:spcBef>
                <a:spcPts val="0"/>
              </a:spcBef>
              <a:buNone/>
              <a:defRPr lang="en-GB" sz="100" b="1" kern="1200" cap="none" spc="0" baseline="0" dirty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1pPr>
            <a:lvl2pPr marL="358775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7" name="Text Placeholder 10">
            <a:extLst>
              <a:ext uri="{FF2B5EF4-FFF2-40B4-BE49-F238E27FC236}">
                <a16:creationId xmlns:a16="http://schemas.microsoft.com/office/drawing/2014/main" id="{9E459FF9-7157-CD4D-0091-73EDB107D097}"/>
              </a:ext>
            </a:extLst>
          </p:cNvPr>
          <p:cNvSpPr>
            <a:spLocks noGrp="1"/>
          </p:cNvSpPr>
          <p:nvPr>
            <p:ph type="body" sz="quarter" idx="54"/>
          </p:nvPr>
        </p:nvSpPr>
        <p:spPr>
          <a:xfrm>
            <a:off x="3697315" y="3365086"/>
            <a:ext cx="5003011" cy="171450"/>
          </a:xfrm>
          <a:prstGeom prst="roundRect">
            <a:avLst>
              <a:gd name="adj" fmla="val 50000"/>
            </a:avLst>
          </a:prstGeom>
          <a:solidFill>
            <a:schemeClr val="accent6"/>
          </a:solidFill>
        </p:spPr>
        <p:txBody>
          <a:bodyPr tIns="18000" bIns="0" anchor="ctr" anchorCtr="0"/>
          <a:lstStyle>
            <a:lvl1pPr marL="0" indent="0" algn="ctr">
              <a:lnSpc>
                <a:spcPct val="0"/>
              </a:lnSpc>
              <a:spcBef>
                <a:spcPts val="0"/>
              </a:spcBef>
              <a:buNone/>
              <a:defRPr lang="en-GB" sz="100" b="1" kern="1200" cap="none" spc="0" baseline="0" dirty="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  <a:lvl2pPr marL="358775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8" name="Text Placeholder 10">
            <a:extLst>
              <a:ext uri="{FF2B5EF4-FFF2-40B4-BE49-F238E27FC236}">
                <a16:creationId xmlns:a16="http://schemas.microsoft.com/office/drawing/2014/main" id="{006725BF-7CD5-1DC1-337F-4883290C33A2}"/>
              </a:ext>
            </a:extLst>
          </p:cNvPr>
          <p:cNvSpPr>
            <a:spLocks noGrp="1"/>
          </p:cNvSpPr>
          <p:nvPr>
            <p:ph type="body" sz="quarter" idx="55"/>
          </p:nvPr>
        </p:nvSpPr>
        <p:spPr>
          <a:xfrm>
            <a:off x="3697315" y="3900741"/>
            <a:ext cx="5003011" cy="171450"/>
          </a:xfrm>
          <a:prstGeom prst="roundRect">
            <a:avLst>
              <a:gd name="adj" fmla="val 50000"/>
            </a:avLst>
          </a:prstGeom>
          <a:solidFill>
            <a:schemeClr val="tx2"/>
          </a:solidFill>
        </p:spPr>
        <p:txBody>
          <a:bodyPr tIns="18000" bIns="0" anchor="ctr" anchorCtr="0"/>
          <a:lstStyle>
            <a:lvl1pPr marL="0" indent="0" algn="ctr">
              <a:lnSpc>
                <a:spcPct val="0"/>
              </a:lnSpc>
              <a:spcBef>
                <a:spcPts val="0"/>
              </a:spcBef>
              <a:buNone/>
              <a:defRPr lang="en-GB" sz="100" b="1" kern="1200" cap="none" spc="0" baseline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358775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9" name="Text Placeholder 10">
            <a:extLst>
              <a:ext uri="{FF2B5EF4-FFF2-40B4-BE49-F238E27FC236}">
                <a16:creationId xmlns:a16="http://schemas.microsoft.com/office/drawing/2014/main" id="{0AD8248D-63E4-F63D-74F3-FEDD52234D4F}"/>
              </a:ext>
            </a:extLst>
          </p:cNvPr>
          <p:cNvSpPr>
            <a:spLocks noGrp="1"/>
          </p:cNvSpPr>
          <p:nvPr>
            <p:ph type="body" sz="quarter" idx="56"/>
          </p:nvPr>
        </p:nvSpPr>
        <p:spPr>
          <a:xfrm>
            <a:off x="1987549" y="5080263"/>
            <a:ext cx="5003011" cy="171450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</p:spPr>
        <p:txBody>
          <a:bodyPr tIns="18000" bIns="0" anchor="ctr" anchorCtr="0"/>
          <a:lstStyle>
            <a:lvl1pPr marL="0" indent="0" algn="ctr">
              <a:lnSpc>
                <a:spcPct val="0"/>
              </a:lnSpc>
              <a:spcBef>
                <a:spcPts val="0"/>
              </a:spcBef>
              <a:buNone/>
              <a:defRPr lang="en-GB" sz="100" b="1" kern="1200" cap="none" spc="0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8775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Text Placeholder 10">
            <a:extLst>
              <a:ext uri="{FF2B5EF4-FFF2-40B4-BE49-F238E27FC236}">
                <a16:creationId xmlns:a16="http://schemas.microsoft.com/office/drawing/2014/main" id="{A81D7317-70B0-4B90-A3E5-D744193D5056}"/>
              </a:ext>
            </a:extLst>
          </p:cNvPr>
          <p:cNvSpPr>
            <a:spLocks noGrp="1"/>
          </p:cNvSpPr>
          <p:nvPr>
            <p:ph type="body" sz="quarter" idx="57"/>
          </p:nvPr>
        </p:nvSpPr>
        <p:spPr>
          <a:xfrm>
            <a:off x="8765254" y="3365086"/>
            <a:ext cx="1780104" cy="171450"/>
          </a:xfrm>
          <a:prstGeom prst="roundRect">
            <a:avLst>
              <a:gd name="adj" fmla="val 50000"/>
            </a:avLst>
          </a:prstGeom>
          <a:solidFill>
            <a:schemeClr val="accent5"/>
          </a:solidFill>
        </p:spPr>
        <p:txBody>
          <a:bodyPr tIns="18000" bIns="0" anchor="ctr" anchorCtr="0"/>
          <a:lstStyle>
            <a:lvl1pPr marL="0" indent="0" algn="ctr">
              <a:lnSpc>
                <a:spcPct val="0"/>
              </a:lnSpc>
              <a:spcBef>
                <a:spcPts val="0"/>
              </a:spcBef>
              <a:buNone/>
              <a:defRPr lang="en-GB" sz="100" b="1" kern="1200" cap="none" spc="0" baseline="0" dirty="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1pPr>
            <a:lvl2pPr marL="358775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1" name="Text Placeholder 10">
            <a:extLst>
              <a:ext uri="{FF2B5EF4-FFF2-40B4-BE49-F238E27FC236}">
                <a16:creationId xmlns:a16="http://schemas.microsoft.com/office/drawing/2014/main" id="{9614F380-E905-C571-2D9B-FEE7DE95CEEA}"/>
              </a:ext>
            </a:extLst>
          </p:cNvPr>
          <p:cNvSpPr>
            <a:spLocks noGrp="1"/>
          </p:cNvSpPr>
          <p:nvPr>
            <p:ph type="body" sz="quarter" idx="58"/>
          </p:nvPr>
        </p:nvSpPr>
        <p:spPr>
          <a:xfrm>
            <a:off x="8765254" y="3900740"/>
            <a:ext cx="1780104" cy="171450"/>
          </a:xfrm>
          <a:prstGeom prst="roundRect">
            <a:avLst>
              <a:gd name="adj" fmla="val 50000"/>
            </a:avLst>
          </a:prstGeom>
          <a:solidFill>
            <a:schemeClr val="accent3"/>
          </a:solidFill>
        </p:spPr>
        <p:txBody>
          <a:bodyPr tIns="18000" bIns="0" anchor="ctr" anchorCtr="0"/>
          <a:lstStyle>
            <a:lvl1pPr marL="0" indent="0" algn="ctr">
              <a:lnSpc>
                <a:spcPct val="0"/>
              </a:lnSpc>
              <a:spcBef>
                <a:spcPts val="0"/>
              </a:spcBef>
              <a:buNone/>
              <a:defRPr lang="en-GB" sz="100" b="1" kern="1200" cap="none" spc="0" baseline="0" dirty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1pPr>
            <a:lvl2pPr marL="358775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2" name="Text Placeholder 10">
            <a:extLst>
              <a:ext uri="{FF2B5EF4-FFF2-40B4-BE49-F238E27FC236}">
                <a16:creationId xmlns:a16="http://schemas.microsoft.com/office/drawing/2014/main" id="{5D8EB3A2-A188-E751-6356-BBCE208727EE}"/>
              </a:ext>
            </a:extLst>
          </p:cNvPr>
          <p:cNvSpPr>
            <a:spLocks noGrp="1"/>
          </p:cNvSpPr>
          <p:nvPr>
            <p:ph type="body" sz="quarter" idx="59"/>
          </p:nvPr>
        </p:nvSpPr>
        <p:spPr>
          <a:xfrm>
            <a:off x="9084482" y="4555429"/>
            <a:ext cx="1460875" cy="171450"/>
          </a:xfrm>
          <a:prstGeom prst="roundRect">
            <a:avLst>
              <a:gd name="adj" fmla="val 50000"/>
            </a:avLst>
          </a:prstGeom>
          <a:solidFill>
            <a:schemeClr val="accent3"/>
          </a:solidFill>
        </p:spPr>
        <p:txBody>
          <a:bodyPr tIns="18000" bIns="0" anchor="ctr" anchorCtr="0"/>
          <a:lstStyle>
            <a:lvl1pPr marL="0" indent="0" algn="ctr">
              <a:lnSpc>
                <a:spcPct val="0"/>
              </a:lnSpc>
              <a:spcBef>
                <a:spcPts val="0"/>
              </a:spcBef>
              <a:buNone/>
              <a:defRPr lang="en-GB" sz="100" b="1" kern="1200" cap="none" spc="0" baseline="0" dirty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1pPr>
            <a:lvl2pPr marL="358775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3" name="Text Placeholder 10">
            <a:extLst>
              <a:ext uri="{FF2B5EF4-FFF2-40B4-BE49-F238E27FC236}">
                <a16:creationId xmlns:a16="http://schemas.microsoft.com/office/drawing/2014/main" id="{120B09DF-A1D8-01BB-1F16-901F23CF234B}"/>
              </a:ext>
            </a:extLst>
          </p:cNvPr>
          <p:cNvSpPr>
            <a:spLocks noGrp="1"/>
          </p:cNvSpPr>
          <p:nvPr>
            <p:ph type="body" sz="quarter" idx="60"/>
          </p:nvPr>
        </p:nvSpPr>
        <p:spPr>
          <a:xfrm>
            <a:off x="8765254" y="5296688"/>
            <a:ext cx="1780104" cy="171450"/>
          </a:xfrm>
          <a:prstGeom prst="roundRect">
            <a:avLst>
              <a:gd name="adj" fmla="val 50000"/>
            </a:avLst>
          </a:prstGeom>
          <a:solidFill>
            <a:schemeClr val="accent5"/>
          </a:solidFill>
        </p:spPr>
        <p:txBody>
          <a:bodyPr tIns="18000" bIns="0" anchor="ctr" anchorCtr="0"/>
          <a:lstStyle>
            <a:lvl1pPr marL="0" indent="0" algn="ctr">
              <a:lnSpc>
                <a:spcPct val="0"/>
              </a:lnSpc>
              <a:spcBef>
                <a:spcPts val="0"/>
              </a:spcBef>
              <a:buNone/>
              <a:defRPr lang="en-GB" sz="100" b="1" kern="1200" cap="none" spc="0" baseline="0" dirty="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1pPr>
            <a:lvl2pPr marL="358775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4" name="Text Placeholder 10">
            <a:extLst>
              <a:ext uri="{FF2B5EF4-FFF2-40B4-BE49-F238E27FC236}">
                <a16:creationId xmlns:a16="http://schemas.microsoft.com/office/drawing/2014/main" id="{86B49DB7-CE42-3E42-90E4-E756A2CF99C0}"/>
              </a:ext>
            </a:extLst>
          </p:cNvPr>
          <p:cNvSpPr>
            <a:spLocks noGrp="1"/>
          </p:cNvSpPr>
          <p:nvPr>
            <p:ph type="body" sz="quarter" idx="61"/>
          </p:nvPr>
        </p:nvSpPr>
        <p:spPr>
          <a:xfrm>
            <a:off x="3697315" y="5302099"/>
            <a:ext cx="5003011" cy="171450"/>
          </a:xfrm>
          <a:prstGeom prst="roundRect">
            <a:avLst>
              <a:gd name="adj" fmla="val 50000"/>
            </a:avLst>
          </a:prstGeom>
          <a:solidFill>
            <a:schemeClr val="accent6"/>
          </a:solidFill>
        </p:spPr>
        <p:txBody>
          <a:bodyPr tIns="18000" bIns="0" anchor="ctr" anchorCtr="0"/>
          <a:lstStyle>
            <a:lvl1pPr marL="0" indent="0" algn="ctr">
              <a:lnSpc>
                <a:spcPct val="0"/>
              </a:lnSpc>
              <a:spcBef>
                <a:spcPts val="0"/>
              </a:spcBef>
              <a:buNone/>
              <a:defRPr lang="en-GB" sz="100" b="1" kern="1200" cap="none" spc="0" baseline="0" dirty="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  <a:lvl2pPr marL="358775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5" name="Text Placeholder 10">
            <a:extLst>
              <a:ext uri="{FF2B5EF4-FFF2-40B4-BE49-F238E27FC236}">
                <a16:creationId xmlns:a16="http://schemas.microsoft.com/office/drawing/2014/main" id="{0F1BFE74-EE2A-AB7D-6B80-DBF736427B39}"/>
              </a:ext>
            </a:extLst>
          </p:cNvPr>
          <p:cNvSpPr>
            <a:spLocks noGrp="1"/>
          </p:cNvSpPr>
          <p:nvPr>
            <p:ph type="body" sz="quarter" idx="62"/>
          </p:nvPr>
        </p:nvSpPr>
        <p:spPr>
          <a:xfrm>
            <a:off x="1987549" y="4550019"/>
            <a:ext cx="2200295" cy="171450"/>
          </a:xfrm>
          <a:prstGeom prst="roundRect">
            <a:avLst>
              <a:gd name="adj" fmla="val 50000"/>
            </a:avLst>
          </a:prstGeom>
          <a:solidFill>
            <a:schemeClr val="tx2"/>
          </a:solidFill>
        </p:spPr>
        <p:txBody>
          <a:bodyPr tIns="18000" bIns="0" anchor="ctr" anchorCtr="0"/>
          <a:lstStyle>
            <a:lvl1pPr marL="0" indent="0" algn="ctr">
              <a:lnSpc>
                <a:spcPct val="0"/>
              </a:lnSpc>
              <a:spcBef>
                <a:spcPts val="0"/>
              </a:spcBef>
              <a:buNone/>
              <a:defRPr lang="en-GB" sz="100" b="1" kern="1200" cap="none" spc="0" baseline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358775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2" name="Title 1">
            <a:extLst>
              <a:ext uri="{FF2B5EF4-FFF2-40B4-BE49-F238E27FC236}">
                <a16:creationId xmlns:a16="http://schemas.microsoft.com/office/drawing/2014/main" id="{0DE41237-26E7-9E32-D504-7677DC171C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9349" y="807933"/>
            <a:ext cx="10674626" cy="986957"/>
          </a:xfrm>
        </p:spPr>
        <p:txBody>
          <a:bodyPr anchor="ctr" anchorCtr="0"/>
          <a:lstStyle/>
          <a:p>
            <a:endParaRPr lang="en-GB"/>
          </a:p>
        </p:txBody>
      </p:sp>
      <p:sp>
        <p:nvSpPr>
          <p:cNvPr id="43" name="Text Placeholder 2">
            <a:extLst>
              <a:ext uri="{FF2B5EF4-FFF2-40B4-BE49-F238E27FC236}">
                <a16:creationId xmlns:a16="http://schemas.microsoft.com/office/drawing/2014/main" id="{2F2CFBBD-4FA5-58A8-3E3B-F33F3BD80ED2}"/>
              </a:ext>
            </a:extLst>
          </p:cNvPr>
          <p:cNvSpPr>
            <a:spLocks noGrp="1"/>
          </p:cNvSpPr>
          <p:nvPr>
            <p:ph type="body" idx="20"/>
          </p:nvPr>
        </p:nvSpPr>
        <p:spPr>
          <a:xfrm>
            <a:off x="814762" y="3197225"/>
            <a:ext cx="1048963" cy="244494"/>
          </a:xfrm>
        </p:spPr>
        <p:txBody>
          <a:bodyPr anchor="ctr" anchorCtr="0"/>
          <a:lstStyle>
            <a:lvl1pPr marL="0" indent="0" algn="l">
              <a:buNone/>
              <a:defRPr sz="1600" b="1" spc="0" baseline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endParaRPr lang="en-US"/>
          </a:p>
        </p:txBody>
      </p:sp>
      <p:sp>
        <p:nvSpPr>
          <p:cNvPr id="44" name="Text Placeholder 2">
            <a:extLst>
              <a:ext uri="{FF2B5EF4-FFF2-40B4-BE49-F238E27FC236}">
                <a16:creationId xmlns:a16="http://schemas.microsoft.com/office/drawing/2014/main" id="{1BF0A94A-4498-B6E4-14B3-6CB50F3ABB8F}"/>
              </a:ext>
            </a:extLst>
          </p:cNvPr>
          <p:cNvSpPr>
            <a:spLocks noGrp="1"/>
          </p:cNvSpPr>
          <p:nvPr>
            <p:ph type="body" idx="63"/>
          </p:nvPr>
        </p:nvSpPr>
        <p:spPr>
          <a:xfrm>
            <a:off x="814762" y="3838575"/>
            <a:ext cx="1048963" cy="244494"/>
          </a:xfrm>
        </p:spPr>
        <p:txBody>
          <a:bodyPr anchor="ctr" anchorCtr="0"/>
          <a:lstStyle>
            <a:lvl1pPr marL="0" indent="0" algn="l">
              <a:buNone/>
              <a:defRPr sz="1600" b="1" spc="0" baseline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endParaRPr lang="en-US"/>
          </a:p>
        </p:txBody>
      </p:sp>
      <p:sp>
        <p:nvSpPr>
          <p:cNvPr id="45" name="Text Placeholder 2">
            <a:extLst>
              <a:ext uri="{FF2B5EF4-FFF2-40B4-BE49-F238E27FC236}">
                <a16:creationId xmlns:a16="http://schemas.microsoft.com/office/drawing/2014/main" id="{F855A26C-BE69-7527-C8D8-9B285FDFE149}"/>
              </a:ext>
            </a:extLst>
          </p:cNvPr>
          <p:cNvSpPr>
            <a:spLocks noGrp="1"/>
          </p:cNvSpPr>
          <p:nvPr>
            <p:ph type="body" idx="64"/>
          </p:nvPr>
        </p:nvSpPr>
        <p:spPr>
          <a:xfrm>
            <a:off x="814762" y="4479925"/>
            <a:ext cx="1048963" cy="244494"/>
          </a:xfrm>
        </p:spPr>
        <p:txBody>
          <a:bodyPr anchor="ctr" anchorCtr="0"/>
          <a:lstStyle>
            <a:lvl1pPr marL="0" indent="0" algn="l">
              <a:buNone/>
              <a:defRPr sz="1600" b="1" spc="0" baseline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endParaRPr lang="en-US"/>
          </a:p>
        </p:txBody>
      </p:sp>
      <p:sp>
        <p:nvSpPr>
          <p:cNvPr id="46" name="Text Placeholder 2">
            <a:extLst>
              <a:ext uri="{FF2B5EF4-FFF2-40B4-BE49-F238E27FC236}">
                <a16:creationId xmlns:a16="http://schemas.microsoft.com/office/drawing/2014/main" id="{3A1DAB8F-1E97-51F9-ABAF-9B7C8F2E8C4B}"/>
              </a:ext>
            </a:extLst>
          </p:cNvPr>
          <p:cNvSpPr>
            <a:spLocks noGrp="1"/>
          </p:cNvSpPr>
          <p:nvPr>
            <p:ph type="body" idx="65"/>
          </p:nvPr>
        </p:nvSpPr>
        <p:spPr>
          <a:xfrm>
            <a:off x="814762" y="5121275"/>
            <a:ext cx="1048963" cy="244494"/>
          </a:xfrm>
        </p:spPr>
        <p:txBody>
          <a:bodyPr anchor="ctr" anchorCtr="0"/>
          <a:lstStyle>
            <a:lvl1pPr marL="0" indent="0" algn="l">
              <a:buNone/>
              <a:defRPr sz="1600" b="1" spc="0" baseline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endParaRPr lang="en-US"/>
          </a:p>
        </p:txBody>
      </p:sp>
      <p:sp>
        <p:nvSpPr>
          <p:cNvPr id="47" name="Text Placeholder 2">
            <a:extLst>
              <a:ext uri="{FF2B5EF4-FFF2-40B4-BE49-F238E27FC236}">
                <a16:creationId xmlns:a16="http://schemas.microsoft.com/office/drawing/2014/main" id="{E16BFD42-DDF6-4862-C2D6-547D89C42644}"/>
              </a:ext>
            </a:extLst>
          </p:cNvPr>
          <p:cNvSpPr>
            <a:spLocks noGrp="1"/>
          </p:cNvSpPr>
          <p:nvPr>
            <p:ph type="body" idx="66"/>
          </p:nvPr>
        </p:nvSpPr>
        <p:spPr>
          <a:xfrm>
            <a:off x="1956802" y="2730881"/>
            <a:ext cx="1694448" cy="244494"/>
          </a:xfrm>
        </p:spPr>
        <p:txBody>
          <a:bodyPr anchor="ctr" anchorCtr="0"/>
          <a:lstStyle>
            <a:lvl1pPr marL="0" indent="0" algn="ctr">
              <a:buNone/>
              <a:defRPr sz="1400" b="0" spc="0" baseline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endParaRPr lang="en-GB"/>
          </a:p>
        </p:txBody>
      </p:sp>
      <p:sp>
        <p:nvSpPr>
          <p:cNvPr id="48" name="Text Placeholder 2">
            <a:extLst>
              <a:ext uri="{FF2B5EF4-FFF2-40B4-BE49-F238E27FC236}">
                <a16:creationId xmlns:a16="http://schemas.microsoft.com/office/drawing/2014/main" id="{7BF5FEF9-C38D-FEB5-2A3C-AE33C7A80003}"/>
              </a:ext>
            </a:extLst>
          </p:cNvPr>
          <p:cNvSpPr>
            <a:spLocks noGrp="1"/>
          </p:cNvSpPr>
          <p:nvPr>
            <p:ph type="body" idx="67"/>
          </p:nvPr>
        </p:nvSpPr>
        <p:spPr>
          <a:xfrm>
            <a:off x="3651250" y="2730881"/>
            <a:ext cx="1694448" cy="244494"/>
          </a:xfrm>
        </p:spPr>
        <p:txBody>
          <a:bodyPr anchor="ctr" anchorCtr="0"/>
          <a:lstStyle>
            <a:lvl1pPr marL="0" indent="0" algn="ctr">
              <a:buNone/>
              <a:defRPr sz="1400" b="0" spc="0" baseline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endParaRPr lang="en-GB"/>
          </a:p>
        </p:txBody>
      </p:sp>
      <p:sp>
        <p:nvSpPr>
          <p:cNvPr id="49" name="Text Placeholder 2">
            <a:extLst>
              <a:ext uri="{FF2B5EF4-FFF2-40B4-BE49-F238E27FC236}">
                <a16:creationId xmlns:a16="http://schemas.microsoft.com/office/drawing/2014/main" id="{43A80402-3A3E-8B5F-6A34-4022C115FBB5}"/>
              </a:ext>
            </a:extLst>
          </p:cNvPr>
          <p:cNvSpPr>
            <a:spLocks noGrp="1"/>
          </p:cNvSpPr>
          <p:nvPr>
            <p:ph type="body" idx="68"/>
          </p:nvPr>
        </p:nvSpPr>
        <p:spPr>
          <a:xfrm>
            <a:off x="5351596" y="2730881"/>
            <a:ext cx="1680140" cy="244494"/>
          </a:xfrm>
        </p:spPr>
        <p:txBody>
          <a:bodyPr anchor="ctr" anchorCtr="0"/>
          <a:lstStyle>
            <a:lvl1pPr marL="0" indent="0" algn="ctr">
              <a:buNone/>
              <a:defRPr sz="1400" b="0" spc="0" baseline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endParaRPr lang="en-GB"/>
          </a:p>
        </p:txBody>
      </p:sp>
      <p:sp>
        <p:nvSpPr>
          <p:cNvPr id="50" name="Text Placeholder 2">
            <a:extLst>
              <a:ext uri="{FF2B5EF4-FFF2-40B4-BE49-F238E27FC236}">
                <a16:creationId xmlns:a16="http://schemas.microsoft.com/office/drawing/2014/main" id="{EE817143-90F0-6329-E04A-7837A88CB790}"/>
              </a:ext>
            </a:extLst>
          </p:cNvPr>
          <p:cNvSpPr>
            <a:spLocks noGrp="1"/>
          </p:cNvSpPr>
          <p:nvPr>
            <p:ph type="body" idx="69"/>
          </p:nvPr>
        </p:nvSpPr>
        <p:spPr>
          <a:xfrm>
            <a:off x="7014289" y="2730881"/>
            <a:ext cx="1690799" cy="244494"/>
          </a:xfrm>
        </p:spPr>
        <p:txBody>
          <a:bodyPr anchor="ctr" anchorCtr="0"/>
          <a:lstStyle>
            <a:lvl1pPr marL="0" indent="0" algn="ctr">
              <a:buNone/>
              <a:defRPr sz="1400" b="0" spc="0" baseline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endParaRPr lang="en-GB"/>
          </a:p>
        </p:txBody>
      </p:sp>
      <p:sp>
        <p:nvSpPr>
          <p:cNvPr id="51" name="Text Placeholder 2">
            <a:extLst>
              <a:ext uri="{FF2B5EF4-FFF2-40B4-BE49-F238E27FC236}">
                <a16:creationId xmlns:a16="http://schemas.microsoft.com/office/drawing/2014/main" id="{035BEC6F-14D0-E642-F725-AFE1DFFD90E9}"/>
              </a:ext>
            </a:extLst>
          </p:cNvPr>
          <p:cNvSpPr>
            <a:spLocks noGrp="1"/>
          </p:cNvSpPr>
          <p:nvPr>
            <p:ph type="body" idx="70"/>
          </p:nvPr>
        </p:nvSpPr>
        <p:spPr>
          <a:xfrm>
            <a:off x="8700327" y="2730881"/>
            <a:ext cx="1845030" cy="244494"/>
          </a:xfrm>
        </p:spPr>
        <p:txBody>
          <a:bodyPr anchor="ctr" anchorCtr="0"/>
          <a:lstStyle>
            <a:lvl1pPr marL="0" indent="0" algn="ctr">
              <a:buNone/>
              <a:defRPr sz="1400" b="0" spc="0" baseline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endParaRPr lang="en-GB"/>
          </a:p>
        </p:txBody>
      </p:sp>
      <p:sp>
        <p:nvSpPr>
          <p:cNvPr id="52" name="Text Placeholder 2">
            <a:extLst>
              <a:ext uri="{FF2B5EF4-FFF2-40B4-BE49-F238E27FC236}">
                <a16:creationId xmlns:a16="http://schemas.microsoft.com/office/drawing/2014/main" id="{DC87158D-83BC-C0A9-FB05-15208E336FF5}"/>
              </a:ext>
            </a:extLst>
          </p:cNvPr>
          <p:cNvSpPr>
            <a:spLocks noGrp="1"/>
          </p:cNvSpPr>
          <p:nvPr>
            <p:ph type="body" idx="71"/>
          </p:nvPr>
        </p:nvSpPr>
        <p:spPr>
          <a:xfrm>
            <a:off x="759348" y="1862393"/>
            <a:ext cx="9786009" cy="537549"/>
          </a:xfrm>
        </p:spPr>
        <p:txBody>
          <a:bodyPr anchor="t" anchorCtr="0"/>
          <a:lstStyle>
            <a:lvl1pPr marL="0" indent="0" algn="l">
              <a:lnSpc>
                <a:spcPct val="110000"/>
              </a:lnSpc>
              <a:buNone/>
              <a:defRPr sz="1800" b="0" spc="50" baseline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endParaRPr lang="en-US"/>
          </a:p>
        </p:txBody>
      </p:sp>
      <p:sp>
        <p:nvSpPr>
          <p:cNvPr id="53" name="Text Placeholder 2">
            <a:extLst>
              <a:ext uri="{FF2B5EF4-FFF2-40B4-BE49-F238E27FC236}">
                <a16:creationId xmlns:a16="http://schemas.microsoft.com/office/drawing/2014/main" id="{7994614E-50A2-3909-487B-76C7E72F22AD}"/>
              </a:ext>
            </a:extLst>
          </p:cNvPr>
          <p:cNvSpPr>
            <a:spLocks noGrp="1"/>
          </p:cNvSpPr>
          <p:nvPr>
            <p:ph type="body" idx="72"/>
          </p:nvPr>
        </p:nvSpPr>
        <p:spPr>
          <a:xfrm>
            <a:off x="2177338" y="5711825"/>
            <a:ext cx="812750" cy="244494"/>
          </a:xfrm>
        </p:spPr>
        <p:txBody>
          <a:bodyPr anchor="ctr" anchorCtr="0"/>
          <a:lstStyle>
            <a:lvl1pPr marL="0" indent="0" algn="l">
              <a:buNone/>
              <a:defRPr sz="1400" b="0" spc="0" baseline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endParaRPr lang="en-US"/>
          </a:p>
        </p:txBody>
      </p:sp>
      <p:sp>
        <p:nvSpPr>
          <p:cNvPr id="54" name="Text Placeholder 10">
            <a:extLst>
              <a:ext uri="{FF2B5EF4-FFF2-40B4-BE49-F238E27FC236}">
                <a16:creationId xmlns:a16="http://schemas.microsoft.com/office/drawing/2014/main" id="{E375A5BE-B3BA-8008-AE79-E2B9A60705DE}"/>
              </a:ext>
            </a:extLst>
          </p:cNvPr>
          <p:cNvSpPr>
            <a:spLocks noGrp="1"/>
          </p:cNvSpPr>
          <p:nvPr>
            <p:ph type="body" sz="quarter" idx="73"/>
          </p:nvPr>
        </p:nvSpPr>
        <p:spPr>
          <a:xfrm>
            <a:off x="1936376" y="5751755"/>
            <a:ext cx="164951" cy="161365"/>
          </a:xfrm>
          <a:prstGeom prst="rect">
            <a:avLst/>
          </a:prstGeom>
          <a:solidFill>
            <a:schemeClr val="accent1"/>
          </a:solidFill>
        </p:spPr>
        <p:txBody>
          <a:bodyPr tIns="18000" bIns="0" anchor="ctr" anchorCtr="0"/>
          <a:lstStyle>
            <a:lvl1pPr marL="0" indent="0" algn="ctr">
              <a:lnSpc>
                <a:spcPct val="0"/>
              </a:lnSpc>
              <a:spcBef>
                <a:spcPts val="0"/>
              </a:spcBef>
              <a:buNone/>
              <a:defRPr lang="en-GB" sz="100" b="1" kern="1200" cap="none" spc="0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8775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5" name="Text Placeholder 10">
            <a:extLst>
              <a:ext uri="{FF2B5EF4-FFF2-40B4-BE49-F238E27FC236}">
                <a16:creationId xmlns:a16="http://schemas.microsoft.com/office/drawing/2014/main" id="{8CDEA98C-D48D-3BD4-F7CA-0AC0C680CEF5}"/>
              </a:ext>
            </a:extLst>
          </p:cNvPr>
          <p:cNvSpPr>
            <a:spLocks noGrp="1"/>
          </p:cNvSpPr>
          <p:nvPr>
            <p:ph type="body" sz="quarter" idx="74"/>
          </p:nvPr>
        </p:nvSpPr>
        <p:spPr>
          <a:xfrm>
            <a:off x="3094616" y="5751755"/>
            <a:ext cx="164951" cy="161365"/>
          </a:xfrm>
          <a:prstGeom prst="rect">
            <a:avLst/>
          </a:prstGeom>
          <a:solidFill>
            <a:schemeClr val="accent6"/>
          </a:solidFill>
        </p:spPr>
        <p:txBody>
          <a:bodyPr tIns="18000" bIns="0" anchor="ctr" anchorCtr="0"/>
          <a:lstStyle>
            <a:lvl1pPr marL="0" indent="0" algn="ctr">
              <a:lnSpc>
                <a:spcPct val="0"/>
              </a:lnSpc>
              <a:spcBef>
                <a:spcPts val="0"/>
              </a:spcBef>
              <a:buNone/>
              <a:defRPr lang="en-GB" sz="100" b="1" kern="1200" cap="none" spc="0" baseline="0" dirty="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  <a:lvl2pPr marL="358775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6" name="Text Placeholder 10">
            <a:extLst>
              <a:ext uri="{FF2B5EF4-FFF2-40B4-BE49-F238E27FC236}">
                <a16:creationId xmlns:a16="http://schemas.microsoft.com/office/drawing/2014/main" id="{5EBD7888-B7E0-B22F-FC38-5133BB7EB431}"/>
              </a:ext>
            </a:extLst>
          </p:cNvPr>
          <p:cNvSpPr>
            <a:spLocks noGrp="1"/>
          </p:cNvSpPr>
          <p:nvPr>
            <p:ph type="body" sz="quarter" idx="75"/>
          </p:nvPr>
        </p:nvSpPr>
        <p:spPr>
          <a:xfrm>
            <a:off x="4744122" y="5751755"/>
            <a:ext cx="164951" cy="161365"/>
          </a:xfrm>
          <a:prstGeom prst="rect">
            <a:avLst/>
          </a:prstGeom>
          <a:solidFill>
            <a:schemeClr val="accent3"/>
          </a:solidFill>
        </p:spPr>
        <p:txBody>
          <a:bodyPr tIns="18000" bIns="0" anchor="ctr" anchorCtr="0"/>
          <a:lstStyle>
            <a:lvl1pPr marL="0" indent="0" algn="ctr">
              <a:lnSpc>
                <a:spcPct val="0"/>
              </a:lnSpc>
              <a:spcBef>
                <a:spcPts val="0"/>
              </a:spcBef>
              <a:buNone/>
              <a:defRPr lang="en-GB" sz="100" b="1" kern="1200" cap="none" spc="0" baseline="0" dirty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1pPr>
            <a:lvl2pPr marL="358775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7" name="Text Placeholder 10">
            <a:extLst>
              <a:ext uri="{FF2B5EF4-FFF2-40B4-BE49-F238E27FC236}">
                <a16:creationId xmlns:a16="http://schemas.microsoft.com/office/drawing/2014/main" id="{2C120CE5-61E2-6695-A37A-2F5FD1A27E11}"/>
              </a:ext>
            </a:extLst>
          </p:cNvPr>
          <p:cNvSpPr>
            <a:spLocks noGrp="1"/>
          </p:cNvSpPr>
          <p:nvPr>
            <p:ph type="body" sz="quarter" idx="76"/>
          </p:nvPr>
        </p:nvSpPr>
        <p:spPr>
          <a:xfrm>
            <a:off x="5898776" y="5751755"/>
            <a:ext cx="164951" cy="161365"/>
          </a:xfrm>
          <a:prstGeom prst="rect">
            <a:avLst/>
          </a:prstGeom>
          <a:solidFill>
            <a:schemeClr val="accent5"/>
          </a:solidFill>
        </p:spPr>
        <p:txBody>
          <a:bodyPr tIns="18000" bIns="0" anchor="ctr" anchorCtr="0"/>
          <a:lstStyle>
            <a:lvl1pPr marL="0" indent="0" algn="ctr">
              <a:lnSpc>
                <a:spcPct val="0"/>
              </a:lnSpc>
              <a:spcBef>
                <a:spcPts val="0"/>
              </a:spcBef>
              <a:buNone/>
              <a:defRPr lang="en-GB" sz="100" b="1" kern="1200" cap="none" spc="0" baseline="0" dirty="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1pPr>
            <a:lvl2pPr marL="358775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8" name="Text Placeholder 2">
            <a:extLst>
              <a:ext uri="{FF2B5EF4-FFF2-40B4-BE49-F238E27FC236}">
                <a16:creationId xmlns:a16="http://schemas.microsoft.com/office/drawing/2014/main" id="{4C35855E-2866-ADB8-2BD6-A3BC0D4F7DFC}"/>
              </a:ext>
            </a:extLst>
          </p:cNvPr>
          <p:cNvSpPr>
            <a:spLocks noGrp="1"/>
          </p:cNvSpPr>
          <p:nvPr>
            <p:ph type="body" idx="77"/>
          </p:nvPr>
        </p:nvSpPr>
        <p:spPr>
          <a:xfrm>
            <a:off x="3311194" y="5711825"/>
            <a:ext cx="1196968" cy="244494"/>
          </a:xfrm>
        </p:spPr>
        <p:txBody>
          <a:bodyPr anchor="ctr" anchorCtr="0"/>
          <a:lstStyle>
            <a:lvl1pPr marL="0" indent="0" algn="l">
              <a:buNone/>
              <a:defRPr sz="1400" b="0" spc="0" baseline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endParaRPr lang="en-US"/>
          </a:p>
        </p:txBody>
      </p:sp>
      <p:sp>
        <p:nvSpPr>
          <p:cNvPr id="59" name="Text Placeholder 2">
            <a:extLst>
              <a:ext uri="{FF2B5EF4-FFF2-40B4-BE49-F238E27FC236}">
                <a16:creationId xmlns:a16="http://schemas.microsoft.com/office/drawing/2014/main" id="{8E803488-5F3B-84D1-EEBD-0D72C69A13A3}"/>
              </a:ext>
            </a:extLst>
          </p:cNvPr>
          <p:cNvSpPr>
            <a:spLocks noGrp="1"/>
          </p:cNvSpPr>
          <p:nvPr>
            <p:ph type="body" idx="78"/>
          </p:nvPr>
        </p:nvSpPr>
        <p:spPr>
          <a:xfrm>
            <a:off x="4975402" y="5711825"/>
            <a:ext cx="812750" cy="244494"/>
          </a:xfrm>
        </p:spPr>
        <p:txBody>
          <a:bodyPr anchor="ctr" anchorCtr="0"/>
          <a:lstStyle>
            <a:lvl1pPr marL="0" indent="0" algn="l">
              <a:buNone/>
              <a:defRPr sz="1400" b="0" spc="0" baseline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endParaRPr lang="en-US"/>
          </a:p>
        </p:txBody>
      </p:sp>
      <p:sp>
        <p:nvSpPr>
          <p:cNvPr id="60" name="Text Placeholder 2">
            <a:extLst>
              <a:ext uri="{FF2B5EF4-FFF2-40B4-BE49-F238E27FC236}">
                <a16:creationId xmlns:a16="http://schemas.microsoft.com/office/drawing/2014/main" id="{E8524910-76A7-2111-1D67-FC9A235043C9}"/>
              </a:ext>
            </a:extLst>
          </p:cNvPr>
          <p:cNvSpPr>
            <a:spLocks noGrp="1"/>
          </p:cNvSpPr>
          <p:nvPr>
            <p:ph type="body" idx="79"/>
          </p:nvPr>
        </p:nvSpPr>
        <p:spPr>
          <a:xfrm>
            <a:off x="6118401" y="5711825"/>
            <a:ext cx="1224041" cy="244494"/>
          </a:xfrm>
        </p:spPr>
        <p:txBody>
          <a:bodyPr anchor="ctr" anchorCtr="0"/>
          <a:lstStyle>
            <a:lvl1pPr marL="0" indent="0" algn="l">
              <a:buNone/>
              <a:defRPr sz="1400" b="0" spc="0" baseline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endParaRPr lang="en-US"/>
          </a:p>
        </p:txBody>
      </p:sp>
      <p:sp>
        <p:nvSpPr>
          <p:cNvPr id="61" name="Text Placeholder 10">
            <a:extLst>
              <a:ext uri="{FF2B5EF4-FFF2-40B4-BE49-F238E27FC236}">
                <a16:creationId xmlns:a16="http://schemas.microsoft.com/office/drawing/2014/main" id="{47C262E6-2CD1-1383-2E5C-CCBD2586B071}"/>
              </a:ext>
            </a:extLst>
          </p:cNvPr>
          <p:cNvSpPr>
            <a:spLocks noGrp="1"/>
          </p:cNvSpPr>
          <p:nvPr>
            <p:ph type="body" sz="quarter" idx="80"/>
          </p:nvPr>
        </p:nvSpPr>
        <p:spPr>
          <a:xfrm>
            <a:off x="7398392" y="5751755"/>
            <a:ext cx="164951" cy="161365"/>
          </a:xfrm>
          <a:prstGeom prst="rect">
            <a:avLst/>
          </a:prstGeom>
          <a:solidFill>
            <a:schemeClr val="tx2"/>
          </a:solidFill>
        </p:spPr>
        <p:txBody>
          <a:bodyPr tIns="18000" bIns="0" anchor="ctr" anchorCtr="0"/>
          <a:lstStyle>
            <a:lvl1pPr marL="0" indent="0" algn="ctr">
              <a:lnSpc>
                <a:spcPct val="0"/>
              </a:lnSpc>
              <a:spcBef>
                <a:spcPts val="0"/>
              </a:spcBef>
              <a:buNone/>
              <a:defRPr lang="en-GB" sz="100" b="1" kern="1200" cap="none" spc="0" baseline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358775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2" name="Text Placeholder 2">
            <a:extLst>
              <a:ext uri="{FF2B5EF4-FFF2-40B4-BE49-F238E27FC236}">
                <a16:creationId xmlns:a16="http://schemas.microsoft.com/office/drawing/2014/main" id="{A9C1987F-5F1F-9E0F-D498-D4ADB4B1B18A}"/>
              </a:ext>
            </a:extLst>
          </p:cNvPr>
          <p:cNvSpPr>
            <a:spLocks noGrp="1"/>
          </p:cNvSpPr>
          <p:nvPr>
            <p:ph type="body" idx="81"/>
          </p:nvPr>
        </p:nvSpPr>
        <p:spPr>
          <a:xfrm>
            <a:off x="7618018" y="5711825"/>
            <a:ext cx="812750" cy="244494"/>
          </a:xfrm>
        </p:spPr>
        <p:txBody>
          <a:bodyPr anchor="ctr" anchorCtr="0"/>
          <a:lstStyle>
            <a:lvl1pPr marL="0" indent="0" algn="l">
              <a:buNone/>
              <a:defRPr sz="1400" b="0" spc="0" baseline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endParaRPr lang="en-US"/>
          </a:p>
        </p:txBody>
      </p:sp>
      <p:sp>
        <p:nvSpPr>
          <p:cNvPr id="66" name="object 10">
            <a:extLst>
              <a:ext uri="{FF2B5EF4-FFF2-40B4-BE49-F238E27FC236}">
                <a16:creationId xmlns:a16="http://schemas.microsoft.com/office/drawing/2014/main" id="{ABB04388-BEEE-FF92-D736-46D89BBC053F}"/>
              </a:ext>
            </a:extLst>
          </p:cNvPr>
          <p:cNvSpPr/>
          <p:nvPr userDrawn="1"/>
        </p:nvSpPr>
        <p:spPr>
          <a:xfrm>
            <a:off x="8716621" y="3068720"/>
            <a:ext cx="0" cy="2487132"/>
          </a:xfrm>
          <a:custGeom>
            <a:avLst/>
            <a:gdLst/>
            <a:ahLst/>
            <a:cxnLst/>
            <a:rect l="l" t="t" r="r" b="b"/>
            <a:pathLst>
              <a:path h="4101465">
                <a:moveTo>
                  <a:pt x="0" y="0"/>
                </a:moveTo>
                <a:lnTo>
                  <a:pt x="0" y="4100901"/>
                </a:lnTo>
              </a:path>
            </a:pathLst>
          </a:custGeom>
          <a:ln w="10470">
            <a:solidFill>
              <a:srgbClr val="4C4C4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92833343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melin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Text Placeholder 2">
            <a:extLst>
              <a:ext uri="{FF2B5EF4-FFF2-40B4-BE49-F238E27FC236}">
                <a16:creationId xmlns:a16="http://schemas.microsoft.com/office/drawing/2014/main" id="{32AC2630-EB5E-C400-BB1D-F34BA2844FEC}"/>
              </a:ext>
            </a:extLst>
          </p:cNvPr>
          <p:cNvSpPr>
            <a:spLocks noGrp="1"/>
          </p:cNvSpPr>
          <p:nvPr>
            <p:ph type="body" idx="26"/>
          </p:nvPr>
        </p:nvSpPr>
        <p:spPr>
          <a:xfrm>
            <a:off x="819301" y="3922107"/>
            <a:ext cx="1800606" cy="1627136"/>
          </a:xfrm>
        </p:spPr>
        <p:txBody>
          <a:bodyPr anchor="t" anchorCtr="0"/>
          <a:lstStyle>
            <a:lvl1pPr marL="0" indent="0" algn="l">
              <a:spcBef>
                <a:spcPts val="0"/>
              </a:spcBef>
              <a:buNone/>
              <a:defRPr lang="en-GB" sz="1395" kern="1200" spc="-6" dirty="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endParaRPr lang="en-US"/>
          </a:p>
        </p:txBody>
      </p:sp>
      <p:sp>
        <p:nvSpPr>
          <p:cNvPr id="77" name="Text Placeholder 2">
            <a:extLst>
              <a:ext uri="{FF2B5EF4-FFF2-40B4-BE49-F238E27FC236}">
                <a16:creationId xmlns:a16="http://schemas.microsoft.com/office/drawing/2014/main" id="{732A7CB3-7159-666F-FD1D-5398E71C7424}"/>
              </a:ext>
            </a:extLst>
          </p:cNvPr>
          <p:cNvSpPr>
            <a:spLocks noGrp="1"/>
          </p:cNvSpPr>
          <p:nvPr>
            <p:ph type="body" idx="32"/>
          </p:nvPr>
        </p:nvSpPr>
        <p:spPr>
          <a:xfrm>
            <a:off x="824535" y="2325500"/>
            <a:ext cx="3148019" cy="624423"/>
          </a:xfrm>
        </p:spPr>
        <p:txBody>
          <a:bodyPr anchor="t" anchorCtr="0"/>
          <a:lstStyle>
            <a:lvl1pPr marL="0" indent="0" algn="l">
              <a:lnSpc>
                <a:spcPct val="95000"/>
              </a:lnSpc>
              <a:spcBef>
                <a:spcPts val="0"/>
              </a:spcBef>
              <a:buNone/>
              <a:defRPr lang="en-GB" sz="1395" b="1" kern="1200" cap="all" spc="-6" baseline="0" dirty="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endParaRPr lang="en-US"/>
          </a:p>
        </p:txBody>
      </p: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B091CA0B-4CE6-7F32-9270-3B7787404896}"/>
              </a:ext>
            </a:extLst>
          </p:cNvPr>
          <p:cNvCxnSpPr>
            <a:cxnSpLocks/>
          </p:cNvCxnSpPr>
          <p:nvPr userDrawn="1"/>
        </p:nvCxnSpPr>
        <p:spPr>
          <a:xfrm>
            <a:off x="6548944" y="2360464"/>
            <a:ext cx="0" cy="837372"/>
          </a:xfrm>
          <a:prstGeom prst="line">
            <a:avLst/>
          </a:prstGeom>
          <a:ln w="19050">
            <a:solidFill>
              <a:srgbClr val="828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F3A3BE3C-1E86-3617-BA39-0D7106B8712D}"/>
              </a:ext>
            </a:extLst>
          </p:cNvPr>
          <p:cNvCxnSpPr>
            <a:cxnSpLocks/>
          </p:cNvCxnSpPr>
          <p:nvPr userDrawn="1"/>
        </p:nvCxnSpPr>
        <p:spPr>
          <a:xfrm>
            <a:off x="10291573" y="2360464"/>
            <a:ext cx="0" cy="837372"/>
          </a:xfrm>
          <a:prstGeom prst="line">
            <a:avLst/>
          </a:prstGeom>
          <a:ln w="19050">
            <a:solidFill>
              <a:srgbClr val="828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77BEB510-4B34-C27F-5CEC-6A4B032F525A}"/>
              </a:ext>
            </a:extLst>
          </p:cNvPr>
          <p:cNvCxnSpPr>
            <a:cxnSpLocks/>
          </p:cNvCxnSpPr>
          <p:nvPr userDrawn="1"/>
        </p:nvCxnSpPr>
        <p:spPr>
          <a:xfrm>
            <a:off x="2743820" y="3707866"/>
            <a:ext cx="0" cy="1482883"/>
          </a:xfrm>
          <a:prstGeom prst="line">
            <a:avLst/>
          </a:prstGeom>
          <a:ln w="19050">
            <a:solidFill>
              <a:srgbClr val="828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D0E1E63D-124A-6472-241A-83F67895F17E}"/>
              </a:ext>
            </a:extLst>
          </p:cNvPr>
          <p:cNvCxnSpPr>
            <a:cxnSpLocks/>
          </p:cNvCxnSpPr>
          <p:nvPr userDrawn="1"/>
        </p:nvCxnSpPr>
        <p:spPr>
          <a:xfrm>
            <a:off x="8422863" y="3707866"/>
            <a:ext cx="0" cy="1283011"/>
          </a:xfrm>
          <a:prstGeom prst="line">
            <a:avLst/>
          </a:prstGeom>
          <a:ln w="19050">
            <a:solidFill>
              <a:srgbClr val="828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18311B5F-519C-E74C-7381-156D46907A44}"/>
              </a:ext>
            </a:extLst>
          </p:cNvPr>
          <p:cNvCxnSpPr>
            <a:cxnSpLocks/>
          </p:cNvCxnSpPr>
          <p:nvPr userDrawn="1"/>
        </p:nvCxnSpPr>
        <p:spPr>
          <a:xfrm>
            <a:off x="4632326" y="3707866"/>
            <a:ext cx="0" cy="837372"/>
          </a:xfrm>
          <a:prstGeom prst="line">
            <a:avLst/>
          </a:prstGeom>
          <a:ln w="19050">
            <a:solidFill>
              <a:srgbClr val="828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A405B7F3-1215-4921-A314-96E4FC2B12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CDE34914-B5F2-4084-8552-6153E3BFA8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408733-3F8E-45BE-8526-0E0F500B8042}" type="datetimeFigureOut">
              <a:rPr lang="fi-FI" smtClean="0"/>
              <a:t>26.2.2025</a:t>
            </a:fld>
            <a:endParaRPr lang="fi-FI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33C69628-CCBB-4581-842C-07AC1724D7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3C581D05-5813-4B50-86D4-96A15B78A2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60B98-140E-4345-B1A3-2A7247C42973}" type="slidenum">
              <a:rPr lang="fi-FI" smtClean="0"/>
              <a:t>‹#›</a:t>
            </a:fld>
            <a:endParaRPr lang="fi-FI"/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7989CE89-A9F9-F7C6-D212-1EE8AF86CC2E}"/>
              </a:ext>
            </a:extLst>
          </p:cNvPr>
          <p:cNvSpPr>
            <a:spLocks noGrp="1"/>
          </p:cNvSpPr>
          <p:nvPr>
            <p:ph type="body" idx="14"/>
          </p:nvPr>
        </p:nvSpPr>
        <p:spPr>
          <a:xfrm>
            <a:off x="381829" y="223392"/>
            <a:ext cx="4853081" cy="380440"/>
          </a:xfrm>
        </p:spPr>
        <p:txBody>
          <a:bodyPr anchor="ctr" anchorCtr="0"/>
          <a:lstStyle>
            <a:lvl1pPr marL="0" indent="0">
              <a:buNone/>
              <a:defRPr lang="en-GB" sz="900" b="1" kern="1200" cap="all" spc="70" baseline="0" dirty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endParaRPr lang="en-US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5C062569-8C62-966A-2372-812EDE35E479}"/>
              </a:ext>
            </a:extLst>
          </p:cNvPr>
          <p:cNvGrpSpPr/>
          <p:nvPr userDrawn="1"/>
        </p:nvGrpSpPr>
        <p:grpSpPr>
          <a:xfrm>
            <a:off x="10771643" y="268691"/>
            <a:ext cx="1038415" cy="509887"/>
            <a:chOff x="10771643" y="268691"/>
            <a:chExt cx="1038415" cy="509887"/>
          </a:xfrm>
          <a:solidFill>
            <a:schemeClr val="tx1"/>
          </a:solidFill>
        </p:grpSpPr>
        <p:sp>
          <p:nvSpPr>
            <p:cNvPr id="9" name="Free-form: Shape 14">
              <a:extLst>
                <a:ext uri="{FF2B5EF4-FFF2-40B4-BE49-F238E27FC236}">
                  <a16:creationId xmlns:a16="http://schemas.microsoft.com/office/drawing/2014/main" id="{239B337B-BCCF-130C-745A-9EF4283664EE}"/>
                </a:ext>
              </a:extLst>
            </p:cNvPr>
            <p:cNvSpPr/>
            <p:nvPr/>
          </p:nvSpPr>
          <p:spPr>
            <a:xfrm>
              <a:off x="11404265" y="378815"/>
              <a:ext cx="122233" cy="122054"/>
            </a:xfrm>
            <a:custGeom>
              <a:avLst/>
              <a:gdLst>
                <a:gd name="connsiteX0" fmla="*/ 61285 w 122233"/>
                <a:gd name="connsiteY0" fmla="*/ 122054 h 122054"/>
                <a:gd name="connsiteX1" fmla="*/ 0 w 122233"/>
                <a:gd name="connsiteY1" fmla="*/ 60948 h 122054"/>
                <a:gd name="connsiteX2" fmla="*/ 61285 w 122233"/>
                <a:gd name="connsiteY2" fmla="*/ 0 h 122054"/>
                <a:gd name="connsiteX3" fmla="*/ 122233 w 122233"/>
                <a:gd name="connsiteY3" fmla="*/ 60948 h 122054"/>
                <a:gd name="connsiteX4" fmla="*/ 61285 w 122233"/>
                <a:gd name="connsiteY4" fmla="*/ 122054 h 122054"/>
                <a:gd name="connsiteX5" fmla="*/ 61285 w 122233"/>
                <a:gd name="connsiteY5" fmla="*/ 95562 h 122054"/>
                <a:gd name="connsiteX6" fmla="*/ 92692 w 122233"/>
                <a:gd name="connsiteY6" fmla="*/ 60928 h 122054"/>
                <a:gd name="connsiteX7" fmla="*/ 61285 w 122233"/>
                <a:gd name="connsiteY7" fmla="*/ 26289 h 122054"/>
                <a:gd name="connsiteX8" fmla="*/ 29693 w 122233"/>
                <a:gd name="connsiteY8" fmla="*/ 60928 h 122054"/>
                <a:gd name="connsiteX9" fmla="*/ 61285 w 122233"/>
                <a:gd name="connsiteY9" fmla="*/ 95562 h 1220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22233" h="122054">
                  <a:moveTo>
                    <a:pt x="61285" y="122054"/>
                  </a:moveTo>
                  <a:cubicBezTo>
                    <a:pt x="27503" y="122054"/>
                    <a:pt x="0" y="96761"/>
                    <a:pt x="0" y="60948"/>
                  </a:cubicBezTo>
                  <a:cubicBezTo>
                    <a:pt x="0" y="25133"/>
                    <a:pt x="27503" y="0"/>
                    <a:pt x="61285" y="0"/>
                  </a:cubicBezTo>
                  <a:cubicBezTo>
                    <a:pt x="95068" y="0"/>
                    <a:pt x="122233" y="25114"/>
                    <a:pt x="122233" y="60948"/>
                  </a:cubicBezTo>
                  <a:cubicBezTo>
                    <a:pt x="122233" y="96781"/>
                    <a:pt x="95068" y="122054"/>
                    <a:pt x="61285" y="122054"/>
                  </a:cubicBezTo>
                  <a:close/>
                  <a:moveTo>
                    <a:pt x="61285" y="95562"/>
                  </a:moveTo>
                  <a:cubicBezTo>
                    <a:pt x="80284" y="95562"/>
                    <a:pt x="92692" y="81821"/>
                    <a:pt x="92692" y="60928"/>
                  </a:cubicBezTo>
                  <a:cubicBezTo>
                    <a:pt x="92692" y="40030"/>
                    <a:pt x="80304" y="26289"/>
                    <a:pt x="61285" y="26289"/>
                  </a:cubicBezTo>
                  <a:cubicBezTo>
                    <a:pt x="42266" y="26289"/>
                    <a:pt x="29693" y="39694"/>
                    <a:pt x="29693" y="60928"/>
                  </a:cubicBezTo>
                  <a:cubicBezTo>
                    <a:pt x="29693" y="82156"/>
                    <a:pt x="41924" y="95562"/>
                    <a:pt x="61285" y="95562"/>
                  </a:cubicBez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10" name="Free-form: Shape 15">
              <a:extLst>
                <a:ext uri="{FF2B5EF4-FFF2-40B4-BE49-F238E27FC236}">
                  <a16:creationId xmlns:a16="http://schemas.microsoft.com/office/drawing/2014/main" id="{B7231BC1-4782-B49D-F55C-7BEDFCFC9EFB}"/>
                </a:ext>
              </a:extLst>
            </p:cNvPr>
            <p:cNvSpPr/>
            <p:nvPr/>
          </p:nvSpPr>
          <p:spPr>
            <a:xfrm>
              <a:off x="11543311" y="404926"/>
              <a:ext cx="94404" cy="95763"/>
            </a:xfrm>
            <a:custGeom>
              <a:avLst/>
              <a:gdLst>
                <a:gd name="connsiteX0" fmla="*/ 94387 w 94404"/>
                <a:gd name="connsiteY0" fmla="*/ 94748 h 95763"/>
                <a:gd name="connsiteX1" fmla="*/ 65347 w 94404"/>
                <a:gd name="connsiteY1" fmla="*/ 94748 h 95763"/>
                <a:gd name="connsiteX2" fmla="*/ 65347 w 94404"/>
                <a:gd name="connsiteY2" fmla="*/ 81839 h 95763"/>
                <a:gd name="connsiteX3" fmla="*/ 36664 w 94404"/>
                <a:gd name="connsiteY3" fmla="*/ 95764 h 95763"/>
                <a:gd name="connsiteX4" fmla="*/ 0 w 94404"/>
                <a:gd name="connsiteY4" fmla="*/ 55352 h 95763"/>
                <a:gd name="connsiteX5" fmla="*/ 0 w 94404"/>
                <a:gd name="connsiteY5" fmla="*/ 0 h 95763"/>
                <a:gd name="connsiteX6" fmla="*/ 28861 w 94404"/>
                <a:gd name="connsiteY6" fmla="*/ 0 h 95763"/>
                <a:gd name="connsiteX7" fmla="*/ 28861 w 94404"/>
                <a:gd name="connsiteY7" fmla="*/ 51448 h 95763"/>
                <a:gd name="connsiteX8" fmla="*/ 47022 w 94404"/>
                <a:gd name="connsiteY8" fmla="*/ 71482 h 95763"/>
                <a:gd name="connsiteX9" fmla="*/ 65367 w 94404"/>
                <a:gd name="connsiteY9" fmla="*/ 51448 h 95763"/>
                <a:gd name="connsiteX10" fmla="*/ 65367 w 94404"/>
                <a:gd name="connsiteY10" fmla="*/ 0 h 95763"/>
                <a:gd name="connsiteX11" fmla="*/ 94405 w 94404"/>
                <a:gd name="connsiteY11" fmla="*/ 0 h 95763"/>
                <a:gd name="connsiteX12" fmla="*/ 94405 w 94404"/>
                <a:gd name="connsiteY12" fmla="*/ 94729 h 95763"/>
                <a:gd name="connsiteX13" fmla="*/ 94387 w 94404"/>
                <a:gd name="connsiteY13" fmla="*/ 94748 h 957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94404" h="95763">
                  <a:moveTo>
                    <a:pt x="94387" y="94748"/>
                  </a:moveTo>
                  <a:lnTo>
                    <a:pt x="65347" y="94748"/>
                  </a:lnTo>
                  <a:lnTo>
                    <a:pt x="65347" y="81839"/>
                  </a:lnTo>
                  <a:cubicBezTo>
                    <a:pt x="59569" y="89986"/>
                    <a:pt x="49390" y="95764"/>
                    <a:pt x="36664" y="95764"/>
                  </a:cubicBezTo>
                  <a:cubicBezTo>
                    <a:pt x="14757" y="95764"/>
                    <a:pt x="0" y="80644"/>
                    <a:pt x="0" y="55352"/>
                  </a:cubicBezTo>
                  <a:lnTo>
                    <a:pt x="0" y="0"/>
                  </a:lnTo>
                  <a:lnTo>
                    <a:pt x="28861" y="0"/>
                  </a:lnTo>
                  <a:lnTo>
                    <a:pt x="28861" y="51448"/>
                  </a:lnTo>
                  <a:cubicBezTo>
                    <a:pt x="28861" y="64357"/>
                    <a:pt x="36144" y="71482"/>
                    <a:pt x="47022" y="71482"/>
                  </a:cubicBezTo>
                  <a:cubicBezTo>
                    <a:pt x="57899" y="71482"/>
                    <a:pt x="65367" y="64357"/>
                    <a:pt x="65367" y="51448"/>
                  </a:cubicBezTo>
                  <a:lnTo>
                    <a:pt x="65367" y="0"/>
                  </a:lnTo>
                  <a:lnTo>
                    <a:pt x="94405" y="0"/>
                  </a:lnTo>
                  <a:lnTo>
                    <a:pt x="94405" y="94729"/>
                  </a:lnTo>
                  <a:lnTo>
                    <a:pt x="94387" y="94748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11" name="Free-form: Shape 16">
              <a:extLst>
                <a:ext uri="{FF2B5EF4-FFF2-40B4-BE49-F238E27FC236}">
                  <a16:creationId xmlns:a16="http://schemas.microsoft.com/office/drawing/2014/main" id="{91E13BD3-862B-16AC-42C4-C8D46C502A80}"/>
                </a:ext>
              </a:extLst>
            </p:cNvPr>
            <p:cNvSpPr/>
            <p:nvPr/>
          </p:nvSpPr>
          <p:spPr>
            <a:xfrm>
              <a:off x="11660264" y="374052"/>
              <a:ext cx="29039" cy="125621"/>
            </a:xfrm>
            <a:custGeom>
              <a:avLst/>
              <a:gdLst>
                <a:gd name="connsiteX0" fmla="*/ 0 w 29039"/>
                <a:gd name="connsiteY0" fmla="*/ 0 h 125621"/>
                <a:gd name="connsiteX1" fmla="*/ 29040 w 29039"/>
                <a:gd name="connsiteY1" fmla="*/ 0 h 125621"/>
                <a:gd name="connsiteX2" fmla="*/ 29040 w 29039"/>
                <a:gd name="connsiteY2" fmla="*/ 125622 h 125621"/>
                <a:gd name="connsiteX3" fmla="*/ 0 w 29039"/>
                <a:gd name="connsiteY3" fmla="*/ 125622 h 125621"/>
                <a:gd name="connsiteX4" fmla="*/ 0 w 29039"/>
                <a:gd name="connsiteY4" fmla="*/ 0 h 1256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9039" h="125621">
                  <a:moveTo>
                    <a:pt x="0" y="0"/>
                  </a:moveTo>
                  <a:lnTo>
                    <a:pt x="29040" y="0"/>
                  </a:lnTo>
                  <a:lnTo>
                    <a:pt x="29040" y="125622"/>
                  </a:lnTo>
                  <a:lnTo>
                    <a:pt x="0" y="125622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12" name="Free-form: Shape 17">
              <a:extLst>
                <a:ext uri="{FF2B5EF4-FFF2-40B4-BE49-F238E27FC236}">
                  <a16:creationId xmlns:a16="http://schemas.microsoft.com/office/drawing/2014/main" id="{19C6DED7-70B5-2728-BE0A-E05FEB94D071}"/>
                </a:ext>
              </a:extLst>
            </p:cNvPr>
            <p:cNvSpPr/>
            <p:nvPr/>
          </p:nvSpPr>
          <p:spPr>
            <a:xfrm>
              <a:off x="11711053" y="404926"/>
              <a:ext cx="94387" cy="95763"/>
            </a:xfrm>
            <a:custGeom>
              <a:avLst/>
              <a:gdLst>
                <a:gd name="connsiteX0" fmla="*/ 94369 w 94387"/>
                <a:gd name="connsiteY0" fmla="*/ 94748 h 95763"/>
                <a:gd name="connsiteX1" fmla="*/ 65349 w 94387"/>
                <a:gd name="connsiteY1" fmla="*/ 94748 h 95763"/>
                <a:gd name="connsiteX2" fmla="*/ 65349 w 94387"/>
                <a:gd name="connsiteY2" fmla="*/ 81839 h 95763"/>
                <a:gd name="connsiteX3" fmla="*/ 36666 w 94387"/>
                <a:gd name="connsiteY3" fmla="*/ 95764 h 95763"/>
                <a:gd name="connsiteX4" fmla="*/ 0 w 94387"/>
                <a:gd name="connsiteY4" fmla="*/ 55352 h 95763"/>
                <a:gd name="connsiteX5" fmla="*/ 0 w 94387"/>
                <a:gd name="connsiteY5" fmla="*/ 0 h 95763"/>
                <a:gd name="connsiteX6" fmla="*/ 28861 w 94387"/>
                <a:gd name="connsiteY6" fmla="*/ 0 h 95763"/>
                <a:gd name="connsiteX7" fmla="*/ 28861 w 94387"/>
                <a:gd name="connsiteY7" fmla="*/ 51448 h 95763"/>
                <a:gd name="connsiteX8" fmla="*/ 47022 w 94387"/>
                <a:gd name="connsiteY8" fmla="*/ 71482 h 95763"/>
                <a:gd name="connsiteX9" fmla="*/ 65367 w 94387"/>
                <a:gd name="connsiteY9" fmla="*/ 51448 h 95763"/>
                <a:gd name="connsiteX10" fmla="*/ 65367 w 94387"/>
                <a:gd name="connsiteY10" fmla="*/ 0 h 95763"/>
                <a:gd name="connsiteX11" fmla="*/ 94387 w 94387"/>
                <a:gd name="connsiteY11" fmla="*/ 0 h 95763"/>
                <a:gd name="connsiteX12" fmla="*/ 94387 w 94387"/>
                <a:gd name="connsiteY12" fmla="*/ 94729 h 95763"/>
                <a:gd name="connsiteX13" fmla="*/ 94369 w 94387"/>
                <a:gd name="connsiteY13" fmla="*/ 94748 h 957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94387" h="95763">
                  <a:moveTo>
                    <a:pt x="94369" y="94748"/>
                  </a:moveTo>
                  <a:lnTo>
                    <a:pt x="65349" y="94748"/>
                  </a:lnTo>
                  <a:lnTo>
                    <a:pt x="65349" y="81839"/>
                  </a:lnTo>
                  <a:cubicBezTo>
                    <a:pt x="59570" y="89986"/>
                    <a:pt x="49398" y="95764"/>
                    <a:pt x="36666" y="95764"/>
                  </a:cubicBezTo>
                  <a:cubicBezTo>
                    <a:pt x="14758" y="95764"/>
                    <a:pt x="0" y="80644"/>
                    <a:pt x="0" y="55352"/>
                  </a:cubicBezTo>
                  <a:lnTo>
                    <a:pt x="0" y="0"/>
                  </a:lnTo>
                  <a:lnTo>
                    <a:pt x="28861" y="0"/>
                  </a:lnTo>
                  <a:lnTo>
                    <a:pt x="28861" y="51448"/>
                  </a:lnTo>
                  <a:cubicBezTo>
                    <a:pt x="28861" y="64357"/>
                    <a:pt x="36170" y="71482"/>
                    <a:pt x="47022" y="71482"/>
                  </a:cubicBezTo>
                  <a:cubicBezTo>
                    <a:pt x="57881" y="71482"/>
                    <a:pt x="65367" y="64357"/>
                    <a:pt x="65367" y="51448"/>
                  </a:cubicBezTo>
                  <a:lnTo>
                    <a:pt x="65367" y="0"/>
                  </a:lnTo>
                  <a:lnTo>
                    <a:pt x="94387" y="0"/>
                  </a:lnTo>
                  <a:lnTo>
                    <a:pt x="94387" y="94729"/>
                  </a:lnTo>
                  <a:lnTo>
                    <a:pt x="94369" y="94748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13" name="Free-form: Shape 18">
              <a:extLst>
                <a:ext uri="{FF2B5EF4-FFF2-40B4-BE49-F238E27FC236}">
                  <a16:creationId xmlns:a16="http://schemas.microsoft.com/office/drawing/2014/main" id="{35B824E1-49F3-DD63-23DC-AA62BFDD102B}"/>
                </a:ext>
              </a:extLst>
            </p:cNvPr>
            <p:cNvSpPr/>
            <p:nvPr/>
          </p:nvSpPr>
          <p:spPr>
            <a:xfrm>
              <a:off x="11408987" y="547714"/>
              <a:ext cx="85326" cy="122750"/>
            </a:xfrm>
            <a:custGeom>
              <a:avLst/>
              <a:gdLst>
                <a:gd name="connsiteX0" fmla="*/ 337 w 85326"/>
                <a:gd name="connsiteY0" fmla="*/ 101777 h 122750"/>
                <a:gd name="connsiteX1" fmla="*/ 31490 w 85326"/>
                <a:gd name="connsiteY1" fmla="*/ 71462 h 122750"/>
                <a:gd name="connsiteX2" fmla="*/ 53835 w 85326"/>
                <a:gd name="connsiteY2" fmla="*/ 37084 h 122750"/>
                <a:gd name="connsiteX3" fmla="*/ 41307 w 85326"/>
                <a:gd name="connsiteY3" fmla="*/ 24377 h 122750"/>
                <a:gd name="connsiteX4" fmla="*/ 27940 w 85326"/>
                <a:gd name="connsiteY4" fmla="*/ 42507 h 122750"/>
                <a:gd name="connsiteX5" fmla="*/ 0 w 85326"/>
                <a:gd name="connsiteY5" fmla="*/ 42507 h 122750"/>
                <a:gd name="connsiteX6" fmla="*/ 42660 w 85326"/>
                <a:gd name="connsiteY6" fmla="*/ 0 h 122750"/>
                <a:gd name="connsiteX7" fmla="*/ 83294 w 85326"/>
                <a:gd name="connsiteY7" fmla="*/ 35730 h 122750"/>
                <a:gd name="connsiteX8" fmla="*/ 56884 w 85326"/>
                <a:gd name="connsiteY8" fmla="*/ 81781 h 122750"/>
                <a:gd name="connsiteX9" fmla="*/ 39275 w 85326"/>
                <a:gd name="connsiteY9" fmla="*/ 99205 h 122750"/>
                <a:gd name="connsiteX10" fmla="*/ 85326 w 85326"/>
                <a:gd name="connsiteY10" fmla="*/ 99205 h 122750"/>
                <a:gd name="connsiteX11" fmla="*/ 85326 w 85326"/>
                <a:gd name="connsiteY11" fmla="*/ 122751 h 122750"/>
                <a:gd name="connsiteX12" fmla="*/ 337 w 85326"/>
                <a:gd name="connsiteY12" fmla="*/ 122751 h 122750"/>
                <a:gd name="connsiteX13" fmla="*/ 337 w 85326"/>
                <a:gd name="connsiteY13" fmla="*/ 101758 h 122750"/>
                <a:gd name="connsiteX14" fmla="*/ 337 w 85326"/>
                <a:gd name="connsiteY14" fmla="*/ 101777 h 122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85326" h="122750">
                  <a:moveTo>
                    <a:pt x="337" y="101777"/>
                  </a:moveTo>
                  <a:lnTo>
                    <a:pt x="31490" y="71462"/>
                  </a:lnTo>
                  <a:cubicBezTo>
                    <a:pt x="48235" y="55028"/>
                    <a:pt x="53835" y="46906"/>
                    <a:pt x="53835" y="37084"/>
                  </a:cubicBezTo>
                  <a:cubicBezTo>
                    <a:pt x="53835" y="29299"/>
                    <a:pt x="49931" y="24377"/>
                    <a:pt x="41307" y="24377"/>
                  </a:cubicBezTo>
                  <a:cubicBezTo>
                    <a:pt x="33180" y="24377"/>
                    <a:pt x="28283" y="30809"/>
                    <a:pt x="27940" y="42507"/>
                  </a:cubicBezTo>
                  <a:lnTo>
                    <a:pt x="0" y="42507"/>
                  </a:lnTo>
                  <a:cubicBezTo>
                    <a:pt x="515" y="12865"/>
                    <a:pt x="19818" y="0"/>
                    <a:pt x="42660" y="0"/>
                  </a:cubicBezTo>
                  <a:cubicBezTo>
                    <a:pt x="70766" y="0"/>
                    <a:pt x="83294" y="16434"/>
                    <a:pt x="83294" y="35730"/>
                  </a:cubicBezTo>
                  <a:cubicBezTo>
                    <a:pt x="83294" y="50971"/>
                    <a:pt x="76860" y="62318"/>
                    <a:pt x="56884" y="81781"/>
                  </a:cubicBezTo>
                  <a:lnTo>
                    <a:pt x="39275" y="99205"/>
                  </a:lnTo>
                  <a:lnTo>
                    <a:pt x="85326" y="99205"/>
                  </a:lnTo>
                  <a:lnTo>
                    <a:pt x="85326" y="122751"/>
                  </a:lnTo>
                  <a:lnTo>
                    <a:pt x="337" y="122751"/>
                  </a:lnTo>
                  <a:lnTo>
                    <a:pt x="337" y="101758"/>
                  </a:lnTo>
                  <a:lnTo>
                    <a:pt x="337" y="101777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14" name="Free-form: Shape 19">
              <a:extLst>
                <a:ext uri="{FF2B5EF4-FFF2-40B4-BE49-F238E27FC236}">
                  <a16:creationId xmlns:a16="http://schemas.microsoft.com/office/drawing/2014/main" id="{80B73DDA-AB44-76F1-CCD9-E01C717BE7FA}"/>
                </a:ext>
              </a:extLst>
            </p:cNvPr>
            <p:cNvSpPr/>
            <p:nvPr/>
          </p:nvSpPr>
          <p:spPr>
            <a:xfrm>
              <a:off x="11510226" y="547018"/>
              <a:ext cx="95162" cy="124363"/>
            </a:xfrm>
            <a:custGeom>
              <a:avLst/>
              <a:gdLst>
                <a:gd name="connsiteX0" fmla="*/ 47581 w 95162"/>
                <a:gd name="connsiteY0" fmla="*/ 0 h 124363"/>
                <a:gd name="connsiteX1" fmla="*/ 95163 w 95162"/>
                <a:gd name="connsiteY1" fmla="*/ 62019 h 124363"/>
                <a:gd name="connsiteX2" fmla="*/ 47581 w 95162"/>
                <a:gd name="connsiteY2" fmla="*/ 124364 h 124363"/>
                <a:gd name="connsiteX3" fmla="*/ 0 w 95162"/>
                <a:gd name="connsiteY3" fmla="*/ 62019 h 124363"/>
                <a:gd name="connsiteX4" fmla="*/ 47581 w 95162"/>
                <a:gd name="connsiteY4" fmla="*/ 0 h 124363"/>
                <a:gd name="connsiteX5" fmla="*/ 47581 w 95162"/>
                <a:gd name="connsiteY5" fmla="*/ 26809 h 124363"/>
                <a:gd name="connsiteX6" fmla="*/ 28442 w 95162"/>
                <a:gd name="connsiteY6" fmla="*/ 62001 h 124363"/>
                <a:gd name="connsiteX7" fmla="*/ 47581 w 95162"/>
                <a:gd name="connsiteY7" fmla="*/ 97535 h 124363"/>
                <a:gd name="connsiteX8" fmla="*/ 66721 w 95162"/>
                <a:gd name="connsiteY8" fmla="*/ 62001 h 124363"/>
                <a:gd name="connsiteX9" fmla="*/ 47581 w 95162"/>
                <a:gd name="connsiteY9" fmla="*/ 26809 h 124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95162" h="124363">
                  <a:moveTo>
                    <a:pt x="47581" y="0"/>
                  </a:moveTo>
                  <a:cubicBezTo>
                    <a:pt x="82798" y="0"/>
                    <a:pt x="95163" y="26149"/>
                    <a:pt x="95163" y="62019"/>
                  </a:cubicBezTo>
                  <a:cubicBezTo>
                    <a:pt x="95163" y="97891"/>
                    <a:pt x="82798" y="124364"/>
                    <a:pt x="47581" y="124364"/>
                  </a:cubicBezTo>
                  <a:cubicBezTo>
                    <a:pt x="12372" y="124364"/>
                    <a:pt x="0" y="98215"/>
                    <a:pt x="0" y="62019"/>
                  </a:cubicBezTo>
                  <a:cubicBezTo>
                    <a:pt x="0" y="25832"/>
                    <a:pt x="12364" y="0"/>
                    <a:pt x="47581" y="0"/>
                  </a:cubicBezTo>
                  <a:close/>
                  <a:moveTo>
                    <a:pt x="47581" y="26809"/>
                  </a:moveTo>
                  <a:cubicBezTo>
                    <a:pt x="30494" y="26809"/>
                    <a:pt x="28442" y="43243"/>
                    <a:pt x="28442" y="62001"/>
                  </a:cubicBezTo>
                  <a:cubicBezTo>
                    <a:pt x="28442" y="80764"/>
                    <a:pt x="30474" y="97535"/>
                    <a:pt x="47581" y="97535"/>
                  </a:cubicBezTo>
                  <a:cubicBezTo>
                    <a:pt x="64689" y="97535"/>
                    <a:pt x="66721" y="81445"/>
                    <a:pt x="66721" y="62001"/>
                  </a:cubicBezTo>
                  <a:cubicBezTo>
                    <a:pt x="66721" y="42563"/>
                    <a:pt x="64689" y="26809"/>
                    <a:pt x="47581" y="26809"/>
                  </a:cubicBez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15" name="Free-form: Shape 20">
              <a:extLst>
                <a:ext uri="{FF2B5EF4-FFF2-40B4-BE49-F238E27FC236}">
                  <a16:creationId xmlns:a16="http://schemas.microsoft.com/office/drawing/2014/main" id="{0F29A465-CB8F-C7D3-9591-60F23332FD89}"/>
                </a:ext>
              </a:extLst>
            </p:cNvPr>
            <p:cNvSpPr/>
            <p:nvPr/>
          </p:nvSpPr>
          <p:spPr>
            <a:xfrm>
              <a:off x="11621287" y="547714"/>
              <a:ext cx="85326" cy="122750"/>
            </a:xfrm>
            <a:custGeom>
              <a:avLst/>
              <a:gdLst>
                <a:gd name="connsiteX0" fmla="*/ 337 w 85326"/>
                <a:gd name="connsiteY0" fmla="*/ 101777 h 122750"/>
                <a:gd name="connsiteX1" fmla="*/ 31489 w 85326"/>
                <a:gd name="connsiteY1" fmla="*/ 71462 h 122750"/>
                <a:gd name="connsiteX2" fmla="*/ 53834 w 85326"/>
                <a:gd name="connsiteY2" fmla="*/ 37084 h 122750"/>
                <a:gd name="connsiteX3" fmla="*/ 41307 w 85326"/>
                <a:gd name="connsiteY3" fmla="*/ 24377 h 122750"/>
                <a:gd name="connsiteX4" fmla="*/ 27940 w 85326"/>
                <a:gd name="connsiteY4" fmla="*/ 42507 h 122750"/>
                <a:gd name="connsiteX5" fmla="*/ 0 w 85326"/>
                <a:gd name="connsiteY5" fmla="*/ 42507 h 122750"/>
                <a:gd name="connsiteX6" fmla="*/ 42658 w 85326"/>
                <a:gd name="connsiteY6" fmla="*/ 0 h 122750"/>
                <a:gd name="connsiteX7" fmla="*/ 83293 w 85326"/>
                <a:gd name="connsiteY7" fmla="*/ 35730 h 122750"/>
                <a:gd name="connsiteX8" fmla="*/ 56884 w 85326"/>
                <a:gd name="connsiteY8" fmla="*/ 81781 h 122750"/>
                <a:gd name="connsiteX9" fmla="*/ 39274 w 85326"/>
                <a:gd name="connsiteY9" fmla="*/ 99205 h 122750"/>
                <a:gd name="connsiteX10" fmla="*/ 85326 w 85326"/>
                <a:gd name="connsiteY10" fmla="*/ 99205 h 122750"/>
                <a:gd name="connsiteX11" fmla="*/ 85326 w 85326"/>
                <a:gd name="connsiteY11" fmla="*/ 122751 h 122750"/>
                <a:gd name="connsiteX12" fmla="*/ 337 w 85326"/>
                <a:gd name="connsiteY12" fmla="*/ 122751 h 122750"/>
                <a:gd name="connsiteX13" fmla="*/ 337 w 85326"/>
                <a:gd name="connsiteY13" fmla="*/ 101758 h 122750"/>
                <a:gd name="connsiteX14" fmla="*/ 337 w 85326"/>
                <a:gd name="connsiteY14" fmla="*/ 101777 h 122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85326" h="122750">
                  <a:moveTo>
                    <a:pt x="337" y="101777"/>
                  </a:moveTo>
                  <a:lnTo>
                    <a:pt x="31489" y="71462"/>
                  </a:lnTo>
                  <a:cubicBezTo>
                    <a:pt x="48260" y="55028"/>
                    <a:pt x="53834" y="46906"/>
                    <a:pt x="53834" y="37084"/>
                  </a:cubicBezTo>
                  <a:cubicBezTo>
                    <a:pt x="53834" y="29299"/>
                    <a:pt x="49931" y="24377"/>
                    <a:pt x="41307" y="24377"/>
                  </a:cubicBezTo>
                  <a:cubicBezTo>
                    <a:pt x="33178" y="24377"/>
                    <a:pt x="28283" y="30809"/>
                    <a:pt x="27940" y="42507"/>
                  </a:cubicBezTo>
                  <a:lnTo>
                    <a:pt x="0" y="42507"/>
                  </a:lnTo>
                  <a:cubicBezTo>
                    <a:pt x="495" y="12865"/>
                    <a:pt x="19818" y="0"/>
                    <a:pt x="42658" y="0"/>
                  </a:cubicBezTo>
                  <a:cubicBezTo>
                    <a:pt x="70764" y="0"/>
                    <a:pt x="83293" y="16434"/>
                    <a:pt x="83293" y="35730"/>
                  </a:cubicBezTo>
                  <a:cubicBezTo>
                    <a:pt x="83293" y="50971"/>
                    <a:pt x="76860" y="62318"/>
                    <a:pt x="56884" y="81781"/>
                  </a:cubicBezTo>
                  <a:lnTo>
                    <a:pt x="39274" y="99205"/>
                  </a:lnTo>
                  <a:lnTo>
                    <a:pt x="85326" y="99205"/>
                  </a:lnTo>
                  <a:lnTo>
                    <a:pt x="85326" y="122751"/>
                  </a:lnTo>
                  <a:lnTo>
                    <a:pt x="337" y="122751"/>
                  </a:lnTo>
                  <a:lnTo>
                    <a:pt x="337" y="101758"/>
                  </a:lnTo>
                  <a:lnTo>
                    <a:pt x="337" y="101777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16" name="Free-form: Shape 21">
              <a:extLst>
                <a:ext uri="{FF2B5EF4-FFF2-40B4-BE49-F238E27FC236}">
                  <a16:creationId xmlns:a16="http://schemas.microsoft.com/office/drawing/2014/main" id="{C819F3A4-E3D1-91CD-490F-577EF2728128}"/>
                </a:ext>
              </a:extLst>
            </p:cNvPr>
            <p:cNvSpPr/>
            <p:nvPr/>
          </p:nvSpPr>
          <p:spPr>
            <a:xfrm>
              <a:off x="11722346" y="548071"/>
              <a:ext cx="87712" cy="123767"/>
            </a:xfrm>
            <a:custGeom>
              <a:avLst/>
              <a:gdLst>
                <a:gd name="connsiteX0" fmla="*/ 44196 w 87712"/>
                <a:gd name="connsiteY0" fmla="*/ 123768 h 123767"/>
                <a:gd name="connsiteX1" fmla="*/ 0 w 87712"/>
                <a:gd name="connsiteY1" fmla="*/ 81446 h 123767"/>
                <a:gd name="connsiteX2" fmla="*/ 13724 w 87712"/>
                <a:gd name="connsiteY2" fmla="*/ 42844 h 123767"/>
                <a:gd name="connsiteX3" fmla="*/ 42686 w 87712"/>
                <a:gd name="connsiteY3" fmla="*/ 0 h 123767"/>
                <a:gd name="connsiteX4" fmla="*/ 74353 w 87712"/>
                <a:gd name="connsiteY4" fmla="*/ 0 h 123767"/>
                <a:gd name="connsiteX5" fmla="*/ 43022 w 87712"/>
                <a:gd name="connsiteY5" fmla="*/ 44356 h 123767"/>
                <a:gd name="connsiteX6" fmla="*/ 51149 w 87712"/>
                <a:gd name="connsiteY6" fmla="*/ 43524 h 123767"/>
                <a:gd name="connsiteX7" fmla="*/ 87712 w 87712"/>
                <a:gd name="connsiteY7" fmla="*/ 82118 h 123767"/>
                <a:gd name="connsiteX8" fmla="*/ 44196 w 87712"/>
                <a:gd name="connsiteY8" fmla="*/ 123768 h 123767"/>
                <a:gd name="connsiteX9" fmla="*/ 27090 w 87712"/>
                <a:gd name="connsiteY9" fmla="*/ 82278 h 123767"/>
                <a:gd name="connsiteX10" fmla="*/ 44196 w 87712"/>
                <a:gd name="connsiteY10" fmla="*/ 99549 h 123767"/>
                <a:gd name="connsiteX11" fmla="*/ 60967 w 87712"/>
                <a:gd name="connsiteY11" fmla="*/ 82278 h 123767"/>
                <a:gd name="connsiteX12" fmla="*/ 44196 w 87712"/>
                <a:gd name="connsiteY12" fmla="*/ 65171 h 123767"/>
                <a:gd name="connsiteX13" fmla="*/ 27090 w 87712"/>
                <a:gd name="connsiteY13" fmla="*/ 82278 h 1237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87712" h="123767">
                  <a:moveTo>
                    <a:pt x="44196" y="123768"/>
                  </a:moveTo>
                  <a:cubicBezTo>
                    <a:pt x="17947" y="123768"/>
                    <a:pt x="0" y="106337"/>
                    <a:pt x="0" y="81446"/>
                  </a:cubicBezTo>
                  <a:cubicBezTo>
                    <a:pt x="0" y="69412"/>
                    <a:pt x="3907" y="57227"/>
                    <a:pt x="13724" y="42844"/>
                  </a:cubicBezTo>
                  <a:lnTo>
                    <a:pt x="42686" y="0"/>
                  </a:lnTo>
                  <a:lnTo>
                    <a:pt x="74353" y="0"/>
                  </a:lnTo>
                  <a:lnTo>
                    <a:pt x="43022" y="44356"/>
                  </a:lnTo>
                  <a:cubicBezTo>
                    <a:pt x="45728" y="43861"/>
                    <a:pt x="48439" y="43524"/>
                    <a:pt x="51149" y="43524"/>
                  </a:cubicBezTo>
                  <a:cubicBezTo>
                    <a:pt x="72143" y="43524"/>
                    <a:pt x="87712" y="57740"/>
                    <a:pt x="87712" y="82118"/>
                  </a:cubicBezTo>
                  <a:cubicBezTo>
                    <a:pt x="87712" y="106502"/>
                    <a:pt x="68910" y="123768"/>
                    <a:pt x="44196" y="123768"/>
                  </a:cubicBezTo>
                  <a:close/>
                  <a:moveTo>
                    <a:pt x="27090" y="82278"/>
                  </a:moveTo>
                  <a:cubicBezTo>
                    <a:pt x="27090" y="92774"/>
                    <a:pt x="33681" y="99549"/>
                    <a:pt x="44196" y="99549"/>
                  </a:cubicBezTo>
                  <a:cubicBezTo>
                    <a:pt x="54712" y="99549"/>
                    <a:pt x="60967" y="92774"/>
                    <a:pt x="60967" y="82278"/>
                  </a:cubicBezTo>
                  <a:cubicBezTo>
                    <a:pt x="60967" y="71780"/>
                    <a:pt x="54535" y="65171"/>
                    <a:pt x="44196" y="65171"/>
                  </a:cubicBezTo>
                  <a:cubicBezTo>
                    <a:pt x="33858" y="65171"/>
                    <a:pt x="27090" y="71946"/>
                    <a:pt x="27090" y="82278"/>
                  </a:cubicBez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17" name="Free-form: Shape 22">
              <a:extLst>
                <a:ext uri="{FF2B5EF4-FFF2-40B4-BE49-F238E27FC236}">
                  <a16:creationId xmlns:a16="http://schemas.microsoft.com/office/drawing/2014/main" id="{77C962B6-EB2B-6039-423C-665BBF55AFB9}"/>
                </a:ext>
              </a:extLst>
            </p:cNvPr>
            <p:cNvSpPr/>
            <p:nvPr/>
          </p:nvSpPr>
          <p:spPr>
            <a:xfrm>
              <a:off x="10833011" y="332467"/>
              <a:ext cx="107651" cy="108190"/>
            </a:xfrm>
            <a:custGeom>
              <a:avLst/>
              <a:gdLst>
                <a:gd name="connsiteX0" fmla="*/ 85884 w 107651"/>
                <a:gd name="connsiteY0" fmla="*/ 108171 h 108190"/>
                <a:gd name="connsiteX1" fmla="*/ 0 w 107651"/>
                <a:gd name="connsiteY1" fmla="*/ 21690 h 108190"/>
                <a:gd name="connsiteX2" fmla="*/ 21850 w 107651"/>
                <a:gd name="connsiteY2" fmla="*/ 0 h 108190"/>
                <a:gd name="connsiteX3" fmla="*/ 107651 w 107651"/>
                <a:gd name="connsiteY3" fmla="*/ 86423 h 108190"/>
                <a:gd name="connsiteX4" fmla="*/ 85884 w 107651"/>
                <a:gd name="connsiteY4" fmla="*/ 108191 h 108190"/>
                <a:gd name="connsiteX5" fmla="*/ 85884 w 107651"/>
                <a:gd name="connsiteY5" fmla="*/ 108171 h 1081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7651" h="108190">
                  <a:moveTo>
                    <a:pt x="85884" y="108171"/>
                  </a:moveTo>
                  <a:lnTo>
                    <a:pt x="0" y="21690"/>
                  </a:lnTo>
                  <a:lnTo>
                    <a:pt x="21850" y="0"/>
                  </a:lnTo>
                  <a:lnTo>
                    <a:pt x="107651" y="86423"/>
                  </a:lnTo>
                  <a:cubicBezTo>
                    <a:pt x="99670" y="92754"/>
                    <a:pt x="92335" y="100044"/>
                    <a:pt x="85884" y="108191"/>
                  </a:cubicBezTo>
                  <a:lnTo>
                    <a:pt x="85884" y="108171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18" name="Free-form: Shape 23">
              <a:extLst>
                <a:ext uri="{FF2B5EF4-FFF2-40B4-BE49-F238E27FC236}">
                  <a16:creationId xmlns:a16="http://schemas.microsoft.com/office/drawing/2014/main" id="{8EBACB74-A065-0F15-0B86-951B20108F86}"/>
                </a:ext>
              </a:extLst>
            </p:cNvPr>
            <p:cNvSpPr/>
            <p:nvPr/>
          </p:nvSpPr>
          <p:spPr>
            <a:xfrm>
              <a:off x="10913136" y="282097"/>
              <a:ext cx="74651" cy="124263"/>
            </a:xfrm>
            <a:custGeom>
              <a:avLst/>
              <a:gdLst>
                <a:gd name="connsiteX0" fmla="*/ 46172 w 74651"/>
                <a:gd name="connsiteY0" fmla="*/ 124263 h 124263"/>
                <a:gd name="connsiteX1" fmla="*/ 0 w 74651"/>
                <a:gd name="connsiteY1" fmla="*/ 11689 h 124263"/>
                <a:gd name="connsiteX2" fmla="*/ 28506 w 74651"/>
                <a:gd name="connsiteY2" fmla="*/ 0 h 124263"/>
                <a:gd name="connsiteX3" fmla="*/ 74652 w 74651"/>
                <a:gd name="connsiteY3" fmla="*/ 112534 h 124263"/>
                <a:gd name="connsiteX4" fmla="*/ 46172 w 74651"/>
                <a:gd name="connsiteY4" fmla="*/ 124243 h 124263"/>
                <a:gd name="connsiteX5" fmla="*/ 46172 w 74651"/>
                <a:gd name="connsiteY5" fmla="*/ 124263 h 124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4651" h="124263">
                  <a:moveTo>
                    <a:pt x="46172" y="124263"/>
                  </a:moveTo>
                  <a:lnTo>
                    <a:pt x="0" y="11689"/>
                  </a:lnTo>
                  <a:lnTo>
                    <a:pt x="28506" y="0"/>
                  </a:lnTo>
                  <a:lnTo>
                    <a:pt x="74652" y="112534"/>
                  </a:lnTo>
                  <a:cubicBezTo>
                    <a:pt x="64752" y="115360"/>
                    <a:pt x="55176" y="119266"/>
                    <a:pt x="46172" y="124243"/>
                  </a:cubicBezTo>
                  <a:lnTo>
                    <a:pt x="46172" y="124263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19" name="Free-form: Shape 24">
              <a:extLst>
                <a:ext uri="{FF2B5EF4-FFF2-40B4-BE49-F238E27FC236}">
                  <a16:creationId xmlns:a16="http://schemas.microsoft.com/office/drawing/2014/main" id="{BAF0154C-25DE-B9B5-7576-66ECA0D5D297}"/>
                </a:ext>
              </a:extLst>
            </p:cNvPr>
            <p:cNvSpPr/>
            <p:nvPr/>
          </p:nvSpPr>
          <p:spPr>
            <a:xfrm>
              <a:off x="11009858" y="268691"/>
              <a:ext cx="31210" cy="121575"/>
            </a:xfrm>
            <a:custGeom>
              <a:avLst/>
              <a:gdLst>
                <a:gd name="connsiteX0" fmla="*/ 0 w 31210"/>
                <a:gd name="connsiteY0" fmla="*/ 121576 h 121575"/>
                <a:gd name="connsiteX1" fmla="*/ 420 w 31210"/>
                <a:gd name="connsiteY1" fmla="*/ 0 h 121575"/>
                <a:gd name="connsiteX2" fmla="*/ 31210 w 31210"/>
                <a:gd name="connsiteY2" fmla="*/ 101 h 121575"/>
                <a:gd name="connsiteX3" fmla="*/ 30791 w 31210"/>
                <a:gd name="connsiteY3" fmla="*/ 121475 h 121575"/>
                <a:gd name="connsiteX4" fmla="*/ 0 w 31210"/>
                <a:gd name="connsiteY4" fmla="*/ 121558 h 121575"/>
                <a:gd name="connsiteX5" fmla="*/ 0 w 31210"/>
                <a:gd name="connsiteY5" fmla="*/ 121576 h 121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1210" h="121575">
                  <a:moveTo>
                    <a:pt x="0" y="121576"/>
                  </a:moveTo>
                  <a:lnTo>
                    <a:pt x="420" y="0"/>
                  </a:lnTo>
                  <a:lnTo>
                    <a:pt x="31210" y="101"/>
                  </a:lnTo>
                  <a:lnTo>
                    <a:pt x="30791" y="121475"/>
                  </a:lnTo>
                  <a:cubicBezTo>
                    <a:pt x="20454" y="120262"/>
                    <a:pt x="10142" y="120402"/>
                    <a:pt x="0" y="121558"/>
                  </a:cubicBezTo>
                  <a:lnTo>
                    <a:pt x="0" y="121576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20" name="Free-form: Shape 25">
              <a:extLst>
                <a:ext uri="{FF2B5EF4-FFF2-40B4-BE49-F238E27FC236}">
                  <a16:creationId xmlns:a16="http://schemas.microsoft.com/office/drawing/2014/main" id="{52B8074D-05B1-8251-36B9-676BBCF84ACA}"/>
                </a:ext>
              </a:extLst>
            </p:cNvPr>
            <p:cNvSpPr/>
            <p:nvPr/>
          </p:nvSpPr>
          <p:spPr>
            <a:xfrm>
              <a:off x="11062758" y="282695"/>
              <a:ext cx="75285" cy="123944"/>
            </a:xfrm>
            <a:custGeom>
              <a:avLst/>
              <a:gdLst>
                <a:gd name="connsiteX0" fmla="*/ 14580 w 75285"/>
                <a:gd name="connsiteY0" fmla="*/ 117113 h 123944"/>
                <a:gd name="connsiteX1" fmla="*/ 0 w 75285"/>
                <a:gd name="connsiteY1" fmla="*/ 112052 h 123944"/>
                <a:gd name="connsiteX2" fmla="*/ 46864 w 75285"/>
                <a:gd name="connsiteY2" fmla="*/ 0 h 123944"/>
                <a:gd name="connsiteX3" fmla="*/ 75285 w 75285"/>
                <a:gd name="connsiteY3" fmla="*/ 11887 h 123944"/>
                <a:gd name="connsiteX4" fmla="*/ 28423 w 75285"/>
                <a:gd name="connsiteY4" fmla="*/ 123944 h 123944"/>
                <a:gd name="connsiteX5" fmla="*/ 14580 w 75285"/>
                <a:gd name="connsiteY5" fmla="*/ 117113 h 1239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5285" h="123944">
                  <a:moveTo>
                    <a:pt x="14580" y="117113"/>
                  </a:moveTo>
                  <a:cubicBezTo>
                    <a:pt x="9760" y="115099"/>
                    <a:pt x="4904" y="113486"/>
                    <a:pt x="0" y="112052"/>
                  </a:cubicBezTo>
                  <a:lnTo>
                    <a:pt x="46864" y="0"/>
                  </a:lnTo>
                  <a:lnTo>
                    <a:pt x="75285" y="11887"/>
                  </a:lnTo>
                  <a:lnTo>
                    <a:pt x="28423" y="123944"/>
                  </a:lnTo>
                  <a:cubicBezTo>
                    <a:pt x="23978" y="121457"/>
                    <a:pt x="19399" y="119126"/>
                    <a:pt x="14580" y="117113"/>
                  </a:cubicBez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21" name="Free-form: Shape 26">
              <a:extLst>
                <a:ext uri="{FF2B5EF4-FFF2-40B4-BE49-F238E27FC236}">
                  <a16:creationId xmlns:a16="http://schemas.microsoft.com/office/drawing/2014/main" id="{7AD127B2-EB5B-D1D7-0288-27F272B1B722}"/>
                </a:ext>
              </a:extLst>
            </p:cNvPr>
            <p:cNvSpPr/>
            <p:nvPr/>
          </p:nvSpPr>
          <p:spPr>
            <a:xfrm>
              <a:off x="11109944" y="333639"/>
              <a:ext cx="107829" cy="107519"/>
            </a:xfrm>
            <a:custGeom>
              <a:avLst/>
              <a:gdLst>
                <a:gd name="connsiteX0" fmla="*/ 0 w 107829"/>
                <a:gd name="connsiteY0" fmla="*/ 85529 h 107519"/>
                <a:gd name="connsiteX1" fmla="*/ 86125 w 107829"/>
                <a:gd name="connsiteY1" fmla="*/ 0 h 107519"/>
                <a:gd name="connsiteX2" fmla="*/ 107830 w 107829"/>
                <a:gd name="connsiteY2" fmla="*/ 21852 h 107519"/>
                <a:gd name="connsiteX3" fmla="*/ 21570 w 107829"/>
                <a:gd name="connsiteY3" fmla="*/ 107519 h 107519"/>
                <a:gd name="connsiteX4" fmla="*/ 0 w 107829"/>
                <a:gd name="connsiteY4" fmla="*/ 85529 h 1075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7829" h="107519">
                  <a:moveTo>
                    <a:pt x="0" y="85529"/>
                  </a:moveTo>
                  <a:lnTo>
                    <a:pt x="86125" y="0"/>
                  </a:lnTo>
                  <a:lnTo>
                    <a:pt x="107830" y="21852"/>
                  </a:lnTo>
                  <a:lnTo>
                    <a:pt x="21570" y="107519"/>
                  </a:lnTo>
                  <a:cubicBezTo>
                    <a:pt x="15277" y="99493"/>
                    <a:pt x="8127" y="92045"/>
                    <a:pt x="0" y="85529"/>
                  </a:cubicBez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22" name="Free-form: Shape 27">
              <a:extLst>
                <a:ext uri="{FF2B5EF4-FFF2-40B4-BE49-F238E27FC236}">
                  <a16:creationId xmlns:a16="http://schemas.microsoft.com/office/drawing/2014/main" id="{74C6FAD4-97A5-F99D-71F6-A49CD8DED366}"/>
                </a:ext>
              </a:extLst>
            </p:cNvPr>
            <p:cNvSpPr/>
            <p:nvPr/>
          </p:nvSpPr>
          <p:spPr>
            <a:xfrm>
              <a:off x="11143883" y="413787"/>
              <a:ext cx="124225" cy="74674"/>
            </a:xfrm>
            <a:custGeom>
              <a:avLst/>
              <a:gdLst>
                <a:gd name="connsiteX0" fmla="*/ 0 w 124225"/>
                <a:gd name="connsiteY0" fmla="*/ 46152 h 74674"/>
                <a:gd name="connsiteX1" fmla="*/ 112535 w 124225"/>
                <a:gd name="connsiteY1" fmla="*/ 0 h 74674"/>
                <a:gd name="connsiteX2" fmla="*/ 124226 w 124225"/>
                <a:gd name="connsiteY2" fmla="*/ 28505 h 74674"/>
                <a:gd name="connsiteX3" fmla="*/ 11652 w 124225"/>
                <a:gd name="connsiteY3" fmla="*/ 74675 h 74674"/>
                <a:gd name="connsiteX4" fmla="*/ 0 w 124225"/>
                <a:gd name="connsiteY4" fmla="*/ 46170 h 74674"/>
                <a:gd name="connsiteX5" fmla="*/ 0 w 124225"/>
                <a:gd name="connsiteY5" fmla="*/ 46152 h 74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4225" h="74674">
                  <a:moveTo>
                    <a:pt x="0" y="46152"/>
                  </a:moveTo>
                  <a:lnTo>
                    <a:pt x="112535" y="0"/>
                  </a:lnTo>
                  <a:lnTo>
                    <a:pt x="124226" y="28505"/>
                  </a:lnTo>
                  <a:lnTo>
                    <a:pt x="11652" y="74675"/>
                  </a:lnTo>
                  <a:cubicBezTo>
                    <a:pt x="8865" y="64757"/>
                    <a:pt x="4921" y="55193"/>
                    <a:pt x="0" y="46170"/>
                  </a:cubicBezTo>
                  <a:lnTo>
                    <a:pt x="0" y="46152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23" name="Free-form: Shape 28">
              <a:extLst>
                <a:ext uri="{FF2B5EF4-FFF2-40B4-BE49-F238E27FC236}">
                  <a16:creationId xmlns:a16="http://schemas.microsoft.com/office/drawing/2014/main" id="{75502164-817F-3D6F-AEB4-C360A831E638}"/>
                </a:ext>
              </a:extLst>
            </p:cNvPr>
            <p:cNvSpPr/>
            <p:nvPr/>
          </p:nvSpPr>
          <p:spPr>
            <a:xfrm>
              <a:off x="11159541" y="510926"/>
              <a:ext cx="121990" cy="30790"/>
            </a:xfrm>
            <a:custGeom>
              <a:avLst/>
              <a:gdLst>
                <a:gd name="connsiteX0" fmla="*/ 121971 w 121990"/>
                <a:gd name="connsiteY0" fmla="*/ 0 h 30790"/>
                <a:gd name="connsiteX1" fmla="*/ 121870 w 121990"/>
                <a:gd name="connsiteY1" fmla="*/ 30791 h 30790"/>
                <a:gd name="connsiteX2" fmla="*/ 0 w 121990"/>
                <a:gd name="connsiteY2" fmla="*/ 30791 h 30790"/>
                <a:gd name="connsiteX3" fmla="*/ 217 w 121990"/>
                <a:gd name="connsiteY3" fmla="*/ 0 h 30790"/>
                <a:gd name="connsiteX4" fmla="*/ 121991 w 121990"/>
                <a:gd name="connsiteY4" fmla="*/ 0 h 30790"/>
                <a:gd name="connsiteX5" fmla="*/ 121971 w 121990"/>
                <a:gd name="connsiteY5" fmla="*/ 0 h 307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1990" h="30790">
                  <a:moveTo>
                    <a:pt x="121971" y="0"/>
                  </a:moveTo>
                  <a:lnTo>
                    <a:pt x="121870" y="30791"/>
                  </a:lnTo>
                  <a:lnTo>
                    <a:pt x="0" y="30791"/>
                  </a:lnTo>
                  <a:cubicBezTo>
                    <a:pt x="1252" y="20453"/>
                    <a:pt x="1289" y="10161"/>
                    <a:pt x="217" y="0"/>
                  </a:cubicBezTo>
                  <a:lnTo>
                    <a:pt x="121991" y="0"/>
                  </a:lnTo>
                  <a:lnTo>
                    <a:pt x="121971" y="0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24" name="Free-form: Shape 29">
              <a:extLst>
                <a:ext uri="{FF2B5EF4-FFF2-40B4-BE49-F238E27FC236}">
                  <a16:creationId xmlns:a16="http://schemas.microsoft.com/office/drawing/2014/main" id="{6087E94E-9639-85D5-BE15-4C457346B770}"/>
                </a:ext>
              </a:extLst>
            </p:cNvPr>
            <p:cNvSpPr/>
            <p:nvPr/>
          </p:nvSpPr>
          <p:spPr>
            <a:xfrm>
              <a:off x="10771643" y="412176"/>
              <a:ext cx="495867" cy="366402"/>
            </a:xfrm>
            <a:custGeom>
              <a:avLst/>
              <a:gdLst>
                <a:gd name="connsiteX0" fmla="*/ 10420 w 495867"/>
                <a:gd name="connsiteY0" fmla="*/ 28404 h 366402"/>
                <a:gd name="connsiteX1" fmla="*/ 50272 w 495867"/>
                <a:gd name="connsiteY1" fmla="*/ 45074 h 366402"/>
                <a:gd name="connsiteX2" fmla="*/ 323 w 495867"/>
                <a:gd name="connsiteY2" fmla="*/ 65545 h 366402"/>
                <a:gd name="connsiteX3" fmla="*/ 12007 w 495867"/>
                <a:gd name="connsiteY3" fmla="*/ 94050 h 366402"/>
                <a:gd name="connsiteX4" fmla="*/ 90450 w 495867"/>
                <a:gd name="connsiteY4" fmla="*/ 61882 h 366402"/>
                <a:gd name="connsiteX5" fmla="*/ 131553 w 495867"/>
                <a:gd name="connsiteY5" fmla="*/ 79070 h 366402"/>
                <a:gd name="connsiteX6" fmla="*/ 81603 w 495867"/>
                <a:gd name="connsiteY6" fmla="*/ 99569 h 366402"/>
                <a:gd name="connsiteX7" fmla="*/ 93294 w 495867"/>
                <a:gd name="connsiteY7" fmla="*/ 128048 h 366402"/>
                <a:gd name="connsiteX8" fmla="*/ 171729 w 495867"/>
                <a:gd name="connsiteY8" fmla="*/ 95879 h 366402"/>
                <a:gd name="connsiteX9" fmla="*/ 212897 w 495867"/>
                <a:gd name="connsiteY9" fmla="*/ 113114 h 366402"/>
                <a:gd name="connsiteX10" fmla="*/ 90086 w 495867"/>
                <a:gd name="connsiteY10" fmla="*/ 163481 h 366402"/>
                <a:gd name="connsiteX11" fmla="*/ 11887 w 495867"/>
                <a:gd name="connsiteY11" fmla="*/ 130759 h 366402"/>
                <a:gd name="connsiteX12" fmla="*/ 0 w 495867"/>
                <a:gd name="connsiteY12" fmla="*/ 159183 h 366402"/>
                <a:gd name="connsiteX13" fmla="*/ 49797 w 495867"/>
                <a:gd name="connsiteY13" fmla="*/ 180011 h 366402"/>
                <a:gd name="connsiteX14" fmla="*/ 9842 w 495867"/>
                <a:gd name="connsiteY14" fmla="*/ 196387 h 366402"/>
                <a:gd name="connsiteX15" fmla="*/ 21514 w 495867"/>
                <a:gd name="connsiteY15" fmla="*/ 224887 h 366402"/>
                <a:gd name="connsiteX16" fmla="*/ 61486 w 495867"/>
                <a:gd name="connsiteY16" fmla="*/ 208496 h 366402"/>
                <a:gd name="connsiteX17" fmla="*/ 40653 w 495867"/>
                <a:gd name="connsiteY17" fmla="*/ 258293 h 366402"/>
                <a:gd name="connsiteX18" fmla="*/ 69075 w 495867"/>
                <a:gd name="connsiteY18" fmla="*/ 270180 h 366402"/>
                <a:gd name="connsiteX19" fmla="*/ 101778 w 495867"/>
                <a:gd name="connsiteY19" fmla="*/ 191961 h 366402"/>
                <a:gd name="connsiteX20" fmla="*/ 143009 w 495867"/>
                <a:gd name="connsiteY20" fmla="*/ 175077 h 366402"/>
                <a:gd name="connsiteX21" fmla="*/ 122173 w 495867"/>
                <a:gd name="connsiteY21" fmla="*/ 224867 h 366402"/>
                <a:gd name="connsiteX22" fmla="*/ 150597 w 495867"/>
                <a:gd name="connsiteY22" fmla="*/ 236741 h 366402"/>
                <a:gd name="connsiteX23" fmla="*/ 183300 w 495867"/>
                <a:gd name="connsiteY23" fmla="*/ 158540 h 366402"/>
                <a:gd name="connsiteX24" fmla="*/ 224594 w 495867"/>
                <a:gd name="connsiteY24" fmla="*/ 141593 h 366402"/>
                <a:gd name="connsiteX25" fmla="*/ 173362 w 495867"/>
                <a:gd name="connsiteY25" fmla="*/ 264065 h 366402"/>
                <a:gd name="connsiteX26" fmla="*/ 94927 w 495867"/>
                <a:gd name="connsiteY26" fmla="*/ 296235 h 366402"/>
                <a:gd name="connsiteX27" fmla="*/ 106623 w 495867"/>
                <a:gd name="connsiteY27" fmla="*/ 324733 h 366402"/>
                <a:gd name="connsiteX28" fmla="*/ 156554 w 495867"/>
                <a:gd name="connsiteY28" fmla="*/ 304236 h 366402"/>
                <a:gd name="connsiteX29" fmla="*/ 139884 w 495867"/>
                <a:gd name="connsiteY29" fmla="*/ 344095 h 366402"/>
                <a:gd name="connsiteX30" fmla="*/ 168301 w 495867"/>
                <a:gd name="connsiteY30" fmla="*/ 355982 h 366402"/>
                <a:gd name="connsiteX31" fmla="*/ 184976 w 495867"/>
                <a:gd name="connsiteY31" fmla="*/ 316123 h 366402"/>
                <a:gd name="connsiteX32" fmla="*/ 205449 w 495867"/>
                <a:gd name="connsiteY32" fmla="*/ 366066 h 366402"/>
                <a:gd name="connsiteX33" fmla="*/ 233954 w 495867"/>
                <a:gd name="connsiteY33" fmla="*/ 354388 h 366402"/>
                <a:gd name="connsiteX34" fmla="*/ 201785 w 495867"/>
                <a:gd name="connsiteY34" fmla="*/ 275953 h 366402"/>
                <a:gd name="connsiteX35" fmla="*/ 218975 w 495867"/>
                <a:gd name="connsiteY35" fmla="*/ 234850 h 366402"/>
                <a:gd name="connsiteX36" fmla="*/ 239453 w 495867"/>
                <a:gd name="connsiteY36" fmla="*/ 284780 h 366402"/>
                <a:gd name="connsiteX37" fmla="*/ 267952 w 495867"/>
                <a:gd name="connsiteY37" fmla="*/ 273089 h 366402"/>
                <a:gd name="connsiteX38" fmla="*/ 235789 w 495867"/>
                <a:gd name="connsiteY38" fmla="*/ 194654 h 366402"/>
                <a:gd name="connsiteX39" fmla="*/ 253011 w 495867"/>
                <a:gd name="connsiteY39" fmla="*/ 153481 h 366402"/>
                <a:gd name="connsiteX40" fmla="*/ 303386 w 495867"/>
                <a:gd name="connsiteY40" fmla="*/ 276289 h 366402"/>
                <a:gd name="connsiteX41" fmla="*/ 270656 w 495867"/>
                <a:gd name="connsiteY41" fmla="*/ 354508 h 366402"/>
                <a:gd name="connsiteX42" fmla="*/ 299080 w 495867"/>
                <a:gd name="connsiteY42" fmla="*/ 366403 h 366402"/>
                <a:gd name="connsiteX43" fmla="*/ 319895 w 495867"/>
                <a:gd name="connsiteY43" fmla="*/ 316606 h 366402"/>
                <a:gd name="connsiteX44" fmla="*/ 336285 w 495867"/>
                <a:gd name="connsiteY44" fmla="*/ 356560 h 366402"/>
                <a:gd name="connsiteX45" fmla="*/ 364789 w 495867"/>
                <a:gd name="connsiteY45" fmla="*/ 344875 h 366402"/>
                <a:gd name="connsiteX46" fmla="*/ 348393 w 495867"/>
                <a:gd name="connsiteY46" fmla="*/ 304915 h 366402"/>
                <a:gd name="connsiteX47" fmla="*/ 398190 w 495867"/>
                <a:gd name="connsiteY47" fmla="*/ 325750 h 366402"/>
                <a:gd name="connsiteX48" fmla="*/ 410085 w 495867"/>
                <a:gd name="connsiteY48" fmla="*/ 297326 h 366402"/>
                <a:gd name="connsiteX49" fmla="*/ 331865 w 495867"/>
                <a:gd name="connsiteY49" fmla="*/ 264605 h 366402"/>
                <a:gd name="connsiteX50" fmla="*/ 314954 w 495867"/>
                <a:gd name="connsiteY50" fmla="*/ 223394 h 366402"/>
                <a:gd name="connsiteX51" fmla="*/ 364772 w 495867"/>
                <a:gd name="connsiteY51" fmla="*/ 244228 h 366402"/>
                <a:gd name="connsiteX52" fmla="*/ 376639 w 495867"/>
                <a:gd name="connsiteY52" fmla="*/ 215806 h 366402"/>
                <a:gd name="connsiteX53" fmla="*/ 298445 w 495867"/>
                <a:gd name="connsiteY53" fmla="*/ 183103 h 366402"/>
                <a:gd name="connsiteX54" fmla="*/ 281516 w 495867"/>
                <a:gd name="connsiteY54" fmla="*/ 141815 h 366402"/>
                <a:gd name="connsiteX55" fmla="*/ 403971 w 495867"/>
                <a:gd name="connsiteY55" fmla="*/ 193021 h 366402"/>
                <a:gd name="connsiteX56" fmla="*/ 436133 w 495867"/>
                <a:gd name="connsiteY56" fmla="*/ 271451 h 366402"/>
                <a:gd name="connsiteX57" fmla="*/ 464618 w 495867"/>
                <a:gd name="connsiteY57" fmla="*/ 259780 h 366402"/>
                <a:gd name="connsiteX58" fmla="*/ 444140 w 495867"/>
                <a:gd name="connsiteY58" fmla="*/ 209830 h 366402"/>
                <a:gd name="connsiteX59" fmla="*/ 483994 w 495867"/>
                <a:gd name="connsiteY59" fmla="*/ 226505 h 366402"/>
                <a:gd name="connsiteX60" fmla="*/ 495868 w 495867"/>
                <a:gd name="connsiteY60" fmla="*/ 198101 h 366402"/>
                <a:gd name="connsiteX61" fmla="*/ 22307 w 495867"/>
                <a:gd name="connsiteY61" fmla="*/ 0 h 366402"/>
                <a:gd name="connsiteX62" fmla="*/ 10420 w 495867"/>
                <a:gd name="connsiteY62" fmla="*/ 28404 h 3664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</a:cxnLst>
              <a:rect l="l" t="t" r="r" b="b"/>
              <a:pathLst>
                <a:path w="495867" h="366402">
                  <a:moveTo>
                    <a:pt x="10420" y="28404"/>
                  </a:moveTo>
                  <a:lnTo>
                    <a:pt x="50272" y="45074"/>
                  </a:lnTo>
                  <a:lnTo>
                    <a:pt x="323" y="65545"/>
                  </a:lnTo>
                  <a:lnTo>
                    <a:pt x="12007" y="94050"/>
                  </a:lnTo>
                  <a:lnTo>
                    <a:pt x="90450" y="61882"/>
                  </a:lnTo>
                  <a:lnTo>
                    <a:pt x="131553" y="79070"/>
                  </a:lnTo>
                  <a:lnTo>
                    <a:pt x="81603" y="99569"/>
                  </a:lnTo>
                  <a:lnTo>
                    <a:pt x="93294" y="128048"/>
                  </a:lnTo>
                  <a:lnTo>
                    <a:pt x="171729" y="95879"/>
                  </a:lnTo>
                  <a:lnTo>
                    <a:pt x="212897" y="113114"/>
                  </a:lnTo>
                  <a:lnTo>
                    <a:pt x="90086" y="163481"/>
                  </a:lnTo>
                  <a:lnTo>
                    <a:pt x="11887" y="130759"/>
                  </a:lnTo>
                  <a:lnTo>
                    <a:pt x="0" y="159183"/>
                  </a:lnTo>
                  <a:lnTo>
                    <a:pt x="49797" y="180011"/>
                  </a:lnTo>
                  <a:lnTo>
                    <a:pt x="9842" y="196387"/>
                  </a:lnTo>
                  <a:lnTo>
                    <a:pt x="21514" y="224887"/>
                  </a:lnTo>
                  <a:lnTo>
                    <a:pt x="61486" y="208496"/>
                  </a:lnTo>
                  <a:lnTo>
                    <a:pt x="40653" y="258293"/>
                  </a:lnTo>
                  <a:lnTo>
                    <a:pt x="69075" y="270180"/>
                  </a:lnTo>
                  <a:lnTo>
                    <a:pt x="101778" y="191961"/>
                  </a:lnTo>
                  <a:lnTo>
                    <a:pt x="143009" y="175077"/>
                  </a:lnTo>
                  <a:lnTo>
                    <a:pt x="122173" y="224867"/>
                  </a:lnTo>
                  <a:lnTo>
                    <a:pt x="150597" y="236741"/>
                  </a:lnTo>
                  <a:lnTo>
                    <a:pt x="183300" y="158540"/>
                  </a:lnTo>
                  <a:lnTo>
                    <a:pt x="224594" y="141593"/>
                  </a:lnTo>
                  <a:lnTo>
                    <a:pt x="173362" y="264065"/>
                  </a:lnTo>
                  <a:lnTo>
                    <a:pt x="94927" y="296235"/>
                  </a:lnTo>
                  <a:lnTo>
                    <a:pt x="106623" y="324733"/>
                  </a:lnTo>
                  <a:lnTo>
                    <a:pt x="156554" y="304236"/>
                  </a:lnTo>
                  <a:lnTo>
                    <a:pt x="139884" y="344095"/>
                  </a:lnTo>
                  <a:lnTo>
                    <a:pt x="168301" y="355982"/>
                  </a:lnTo>
                  <a:lnTo>
                    <a:pt x="184976" y="316123"/>
                  </a:lnTo>
                  <a:lnTo>
                    <a:pt x="205449" y="366066"/>
                  </a:lnTo>
                  <a:lnTo>
                    <a:pt x="233954" y="354388"/>
                  </a:lnTo>
                  <a:lnTo>
                    <a:pt x="201785" y="275953"/>
                  </a:lnTo>
                  <a:lnTo>
                    <a:pt x="218975" y="234850"/>
                  </a:lnTo>
                  <a:lnTo>
                    <a:pt x="239453" y="284780"/>
                  </a:lnTo>
                  <a:lnTo>
                    <a:pt x="267952" y="273089"/>
                  </a:lnTo>
                  <a:lnTo>
                    <a:pt x="235789" y="194654"/>
                  </a:lnTo>
                  <a:lnTo>
                    <a:pt x="253011" y="153481"/>
                  </a:lnTo>
                  <a:lnTo>
                    <a:pt x="303386" y="276289"/>
                  </a:lnTo>
                  <a:lnTo>
                    <a:pt x="270656" y="354508"/>
                  </a:lnTo>
                  <a:lnTo>
                    <a:pt x="299080" y="366403"/>
                  </a:lnTo>
                  <a:lnTo>
                    <a:pt x="319895" y="316606"/>
                  </a:lnTo>
                  <a:lnTo>
                    <a:pt x="336285" y="356560"/>
                  </a:lnTo>
                  <a:lnTo>
                    <a:pt x="364789" y="344875"/>
                  </a:lnTo>
                  <a:lnTo>
                    <a:pt x="348393" y="304915"/>
                  </a:lnTo>
                  <a:lnTo>
                    <a:pt x="398190" y="325750"/>
                  </a:lnTo>
                  <a:lnTo>
                    <a:pt x="410085" y="297326"/>
                  </a:lnTo>
                  <a:lnTo>
                    <a:pt x="331865" y="264605"/>
                  </a:lnTo>
                  <a:lnTo>
                    <a:pt x="314954" y="223394"/>
                  </a:lnTo>
                  <a:lnTo>
                    <a:pt x="364772" y="244228"/>
                  </a:lnTo>
                  <a:lnTo>
                    <a:pt x="376639" y="215806"/>
                  </a:lnTo>
                  <a:lnTo>
                    <a:pt x="298445" y="183103"/>
                  </a:lnTo>
                  <a:lnTo>
                    <a:pt x="281516" y="141815"/>
                  </a:lnTo>
                  <a:lnTo>
                    <a:pt x="403971" y="193021"/>
                  </a:lnTo>
                  <a:lnTo>
                    <a:pt x="436133" y="271451"/>
                  </a:lnTo>
                  <a:lnTo>
                    <a:pt x="464618" y="259780"/>
                  </a:lnTo>
                  <a:lnTo>
                    <a:pt x="444140" y="209830"/>
                  </a:lnTo>
                  <a:lnTo>
                    <a:pt x="483994" y="226505"/>
                  </a:lnTo>
                  <a:lnTo>
                    <a:pt x="495868" y="198101"/>
                  </a:lnTo>
                  <a:lnTo>
                    <a:pt x="22307" y="0"/>
                  </a:lnTo>
                  <a:lnTo>
                    <a:pt x="10420" y="28404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</p:grpSp>
      <p:sp>
        <p:nvSpPr>
          <p:cNvPr id="3" name="object 2">
            <a:extLst>
              <a:ext uri="{FF2B5EF4-FFF2-40B4-BE49-F238E27FC236}">
                <a16:creationId xmlns:a16="http://schemas.microsoft.com/office/drawing/2014/main" id="{A536EC99-C6E5-F581-039F-4E3C74DDD39B}"/>
              </a:ext>
            </a:extLst>
          </p:cNvPr>
          <p:cNvSpPr/>
          <p:nvPr userDrawn="1"/>
        </p:nvSpPr>
        <p:spPr>
          <a:xfrm>
            <a:off x="721896" y="3203151"/>
            <a:ext cx="11089860" cy="525228"/>
          </a:xfrm>
          <a:custGeom>
            <a:avLst/>
            <a:gdLst/>
            <a:ahLst/>
            <a:cxnLst/>
            <a:rect l="l" t="t" r="r" b="b"/>
            <a:pathLst>
              <a:path w="18288000" h="866139">
                <a:moveTo>
                  <a:pt x="18070559" y="0"/>
                </a:moveTo>
                <a:lnTo>
                  <a:pt x="0" y="0"/>
                </a:lnTo>
                <a:lnTo>
                  <a:pt x="0" y="865690"/>
                </a:lnTo>
                <a:lnTo>
                  <a:pt x="18070559" y="865690"/>
                </a:lnTo>
                <a:lnTo>
                  <a:pt x="18287401" y="432866"/>
                </a:lnTo>
                <a:lnTo>
                  <a:pt x="18070559" y="0"/>
                </a:lnTo>
                <a:close/>
              </a:path>
            </a:pathLst>
          </a:custGeom>
          <a:solidFill>
            <a:srgbClr val="002250"/>
          </a:solidFill>
        </p:spPr>
        <p:txBody>
          <a:bodyPr wrap="square" lIns="0" tIns="0" rIns="0" bIns="0" rtlCol="0"/>
          <a:lstStyle/>
          <a:p>
            <a:endParaRPr/>
          </a:p>
        </p:txBody>
      </p: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BD7D3297-CA17-0D58-E016-CEE1DE052543}"/>
              </a:ext>
            </a:extLst>
          </p:cNvPr>
          <p:cNvCxnSpPr>
            <a:cxnSpLocks/>
          </p:cNvCxnSpPr>
          <p:nvPr userDrawn="1"/>
        </p:nvCxnSpPr>
        <p:spPr>
          <a:xfrm>
            <a:off x="731421" y="2361861"/>
            <a:ext cx="0" cy="2353129"/>
          </a:xfrm>
          <a:prstGeom prst="line">
            <a:avLst/>
          </a:prstGeom>
          <a:ln w="19050">
            <a:solidFill>
              <a:srgbClr val="828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>
            <a:extLst>
              <a:ext uri="{FF2B5EF4-FFF2-40B4-BE49-F238E27FC236}">
                <a16:creationId xmlns:a16="http://schemas.microsoft.com/office/drawing/2014/main" id="{629E7EE9-B206-875A-5916-CDD542F12649}"/>
              </a:ext>
            </a:extLst>
          </p:cNvPr>
          <p:cNvCxnSpPr>
            <a:cxnSpLocks/>
          </p:cNvCxnSpPr>
          <p:nvPr userDrawn="1"/>
        </p:nvCxnSpPr>
        <p:spPr>
          <a:xfrm>
            <a:off x="6675120" y="3047813"/>
            <a:ext cx="3464560" cy="0"/>
          </a:xfrm>
          <a:prstGeom prst="line">
            <a:avLst/>
          </a:prstGeom>
          <a:ln w="76200" cap="rnd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>
            <a:extLst>
              <a:ext uri="{FF2B5EF4-FFF2-40B4-BE49-F238E27FC236}">
                <a16:creationId xmlns:a16="http://schemas.microsoft.com/office/drawing/2014/main" id="{950C5FA8-40C0-A45A-67E5-A62701811285}"/>
              </a:ext>
            </a:extLst>
          </p:cNvPr>
          <p:cNvCxnSpPr>
            <a:cxnSpLocks/>
          </p:cNvCxnSpPr>
          <p:nvPr userDrawn="1"/>
        </p:nvCxnSpPr>
        <p:spPr>
          <a:xfrm>
            <a:off x="10474960" y="3047813"/>
            <a:ext cx="1214343" cy="0"/>
          </a:xfrm>
          <a:prstGeom prst="line">
            <a:avLst/>
          </a:prstGeom>
          <a:ln w="76200" cap="rnd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>
            <a:extLst>
              <a:ext uri="{FF2B5EF4-FFF2-40B4-BE49-F238E27FC236}">
                <a16:creationId xmlns:a16="http://schemas.microsoft.com/office/drawing/2014/main" id="{561C0DAF-830D-908A-FE1E-96DBBC26654D}"/>
              </a:ext>
            </a:extLst>
          </p:cNvPr>
          <p:cNvCxnSpPr>
            <a:cxnSpLocks/>
          </p:cNvCxnSpPr>
          <p:nvPr userDrawn="1"/>
        </p:nvCxnSpPr>
        <p:spPr>
          <a:xfrm>
            <a:off x="870739" y="3047813"/>
            <a:ext cx="5530061" cy="0"/>
          </a:xfrm>
          <a:prstGeom prst="line">
            <a:avLst/>
          </a:prstGeom>
          <a:ln w="76200" cap="rnd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Text Placeholder 2">
            <a:extLst>
              <a:ext uri="{FF2B5EF4-FFF2-40B4-BE49-F238E27FC236}">
                <a16:creationId xmlns:a16="http://schemas.microsoft.com/office/drawing/2014/main" id="{66D14461-E642-EA55-022F-63C2B804FC00}"/>
              </a:ext>
            </a:extLst>
          </p:cNvPr>
          <p:cNvSpPr>
            <a:spLocks noGrp="1"/>
          </p:cNvSpPr>
          <p:nvPr>
            <p:ph type="body" idx="20" hasCustomPrompt="1"/>
          </p:nvPr>
        </p:nvSpPr>
        <p:spPr>
          <a:xfrm>
            <a:off x="2737207" y="3190923"/>
            <a:ext cx="1235353" cy="537455"/>
          </a:xfrm>
        </p:spPr>
        <p:txBody>
          <a:bodyPr anchor="ctr" anchorCtr="0"/>
          <a:lstStyle>
            <a:lvl1pPr marL="0" indent="0" algn="l">
              <a:buNone/>
              <a:defRPr sz="2600" b="1" spc="0" baseline="0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0000</a:t>
            </a:r>
          </a:p>
        </p:txBody>
      </p:sp>
      <p:sp>
        <p:nvSpPr>
          <p:cNvPr id="64" name="Text Placeholder 2">
            <a:extLst>
              <a:ext uri="{FF2B5EF4-FFF2-40B4-BE49-F238E27FC236}">
                <a16:creationId xmlns:a16="http://schemas.microsoft.com/office/drawing/2014/main" id="{09E3AE04-7F3C-A8DE-28E5-DD4F9DDDDAF7}"/>
              </a:ext>
            </a:extLst>
          </p:cNvPr>
          <p:cNvSpPr>
            <a:spLocks noGrp="1"/>
          </p:cNvSpPr>
          <p:nvPr>
            <p:ph type="body" idx="21" hasCustomPrompt="1"/>
          </p:nvPr>
        </p:nvSpPr>
        <p:spPr>
          <a:xfrm>
            <a:off x="819301" y="3190923"/>
            <a:ext cx="1235353" cy="537455"/>
          </a:xfrm>
        </p:spPr>
        <p:txBody>
          <a:bodyPr anchor="ctr" anchorCtr="0"/>
          <a:lstStyle>
            <a:lvl1pPr marL="0" indent="0" algn="l">
              <a:buNone/>
              <a:defRPr sz="2600" b="1" spc="0" baseline="0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0000</a:t>
            </a:r>
          </a:p>
        </p:txBody>
      </p:sp>
      <p:sp>
        <p:nvSpPr>
          <p:cNvPr id="65" name="Text Placeholder 2">
            <a:extLst>
              <a:ext uri="{FF2B5EF4-FFF2-40B4-BE49-F238E27FC236}">
                <a16:creationId xmlns:a16="http://schemas.microsoft.com/office/drawing/2014/main" id="{5A59CCF1-677A-F144-58E3-C3B44D633938}"/>
              </a:ext>
            </a:extLst>
          </p:cNvPr>
          <p:cNvSpPr>
            <a:spLocks noGrp="1"/>
          </p:cNvSpPr>
          <p:nvPr>
            <p:ph type="body" idx="22" hasCustomPrompt="1"/>
          </p:nvPr>
        </p:nvSpPr>
        <p:spPr>
          <a:xfrm>
            <a:off x="4632326" y="3190923"/>
            <a:ext cx="1235353" cy="537455"/>
          </a:xfrm>
        </p:spPr>
        <p:txBody>
          <a:bodyPr anchor="ctr" anchorCtr="0"/>
          <a:lstStyle>
            <a:lvl1pPr marL="0" indent="0" algn="l">
              <a:buNone/>
              <a:defRPr sz="2600" b="1" spc="0" baseline="0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0000</a:t>
            </a:r>
          </a:p>
        </p:txBody>
      </p:sp>
      <p:sp>
        <p:nvSpPr>
          <p:cNvPr id="66" name="Text Placeholder 2">
            <a:extLst>
              <a:ext uri="{FF2B5EF4-FFF2-40B4-BE49-F238E27FC236}">
                <a16:creationId xmlns:a16="http://schemas.microsoft.com/office/drawing/2014/main" id="{07E42CB9-81FF-CF8B-E7F3-3CE08ED75E2C}"/>
              </a:ext>
            </a:extLst>
          </p:cNvPr>
          <p:cNvSpPr>
            <a:spLocks noGrp="1"/>
          </p:cNvSpPr>
          <p:nvPr>
            <p:ph type="body" idx="23" hasCustomPrompt="1"/>
          </p:nvPr>
        </p:nvSpPr>
        <p:spPr>
          <a:xfrm>
            <a:off x="6548944" y="3190923"/>
            <a:ext cx="1235353" cy="537455"/>
          </a:xfrm>
        </p:spPr>
        <p:txBody>
          <a:bodyPr anchor="ctr" anchorCtr="0"/>
          <a:lstStyle>
            <a:lvl1pPr marL="0" indent="0" algn="l">
              <a:buNone/>
              <a:defRPr sz="2600" b="1" spc="0" baseline="0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0000</a:t>
            </a:r>
          </a:p>
        </p:txBody>
      </p:sp>
      <p:sp>
        <p:nvSpPr>
          <p:cNvPr id="67" name="Text Placeholder 2">
            <a:extLst>
              <a:ext uri="{FF2B5EF4-FFF2-40B4-BE49-F238E27FC236}">
                <a16:creationId xmlns:a16="http://schemas.microsoft.com/office/drawing/2014/main" id="{DABC3EC9-D400-1D41-0F04-348E11AD9D52}"/>
              </a:ext>
            </a:extLst>
          </p:cNvPr>
          <p:cNvSpPr>
            <a:spLocks noGrp="1"/>
          </p:cNvSpPr>
          <p:nvPr>
            <p:ph type="body" idx="24" hasCustomPrompt="1"/>
          </p:nvPr>
        </p:nvSpPr>
        <p:spPr>
          <a:xfrm>
            <a:off x="8422863" y="3190923"/>
            <a:ext cx="1235353" cy="537455"/>
          </a:xfrm>
        </p:spPr>
        <p:txBody>
          <a:bodyPr anchor="ctr" anchorCtr="0"/>
          <a:lstStyle>
            <a:lvl1pPr marL="0" indent="0" algn="l">
              <a:buNone/>
              <a:defRPr sz="2600" b="1" spc="0" baseline="0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0000</a:t>
            </a:r>
          </a:p>
        </p:txBody>
      </p:sp>
      <p:sp>
        <p:nvSpPr>
          <p:cNvPr id="68" name="Text Placeholder 2">
            <a:extLst>
              <a:ext uri="{FF2B5EF4-FFF2-40B4-BE49-F238E27FC236}">
                <a16:creationId xmlns:a16="http://schemas.microsoft.com/office/drawing/2014/main" id="{503C97E8-FE9D-98A8-417C-8A03AB53997B}"/>
              </a:ext>
            </a:extLst>
          </p:cNvPr>
          <p:cNvSpPr>
            <a:spLocks noGrp="1"/>
          </p:cNvSpPr>
          <p:nvPr>
            <p:ph type="body" idx="25" hasCustomPrompt="1"/>
          </p:nvPr>
        </p:nvSpPr>
        <p:spPr>
          <a:xfrm>
            <a:off x="10291573" y="3190923"/>
            <a:ext cx="1235353" cy="537455"/>
          </a:xfrm>
        </p:spPr>
        <p:txBody>
          <a:bodyPr anchor="ctr" anchorCtr="0"/>
          <a:lstStyle>
            <a:lvl1pPr marL="0" indent="0" algn="l">
              <a:buNone/>
              <a:defRPr sz="2600" b="1" spc="0" baseline="0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0000</a:t>
            </a:r>
          </a:p>
        </p:txBody>
      </p:sp>
      <p:sp>
        <p:nvSpPr>
          <p:cNvPr id="72" name="Text Placeholder 2">
            <a:extLst>
              <a:ext uri="{FF2B5EF4-FFF2-40B4-BE49-F238E27FC236}">
                <a16:creationId xmlns:a16="http://schemas.microsoft.com/office/drawing/2014/main" id="{BB0001C9-8B41-65D7-ED5B-667065C33D8D}"/>
              </a:ext>
            </a:extLst>
          </p:cNvPr>
          <p:cNvSpPr>
            <a:spLocks noGrp="1"/>
          </p:cNvSpPr>
          <p:nvPr>
            <p:ph type="body" idx="27"/>
          </p:nvPr>
        </p:nvSpPr>
        <p:spPr>
          <a:xfrm>
            <a:off x="2810661" y="3922107"/>
            <a:ext cx="1732355" cy="1627136"/>
          </a:xfrm>
        </p:spPr>
        <p:txBody>
          <a:bodyPr anchor="t" anchorCtr="0"/>
          <a:lstStyle>
            <a:lvl1pPr marL="0" indent="0" algn="l">
              <a:spcBef>
                <a:spcPts val="0"/>
              </a:spcBef>
              <a:buNone/>
              <a:defRPr lang="en-GB" sz="1395" kern="1200" spc="-6" dirty="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endParaRPr lang="en-US"/>
          </a:p>
        </p:txBody>
      </p:sp>
      <p:sp>
        <p:nvSpPr>
          <p:cNvPr id="73" name="Text Placeholder 2">
            <a:extLst>
              <a:ext uri="{FF2B5EF4-FFF2-40B4-BE49-F238E27FC236}">
                <a16:creationId xmlns:a16="http://schemas.microsoft.com/office/drawing/2014/main" id="{2C614A43-5144-4373-3ACB-E3DB5BE62A0D}"/>
              </a:ext>
            </a:extLst>
          </p:cNvPr>
          <p:cNvSpPr>
            <a:spLocks noGrp="1"/>
          </p:cNvSpPr>
          <p:nvPr>
            <p:ph type="body" idx="28"/>
          </p:nvPr>
        </p:nvSpPr>
        <p:spPr>
          <a:xfrm>
            <a:off x="4720741" y="3922107"/>
            <a:ext cx="3585353" cy="1627136"/>
          </a:xfrm>
        </p:spPr>
        <p:txBody>
          <a:bodyPr anchor="t" anchorCtr="0"/>
          <a:lstStyle>
            <a:lvl1pPr marL="0" indent="0" algn="l">
              <a:spcBef>
                <a:spcPts val="0"/>
              </a:spcBef>
              <a:buNone/>
              <a:defRPr lang="en-GB" sz="1395" kern="1200" spc="-6" dirty="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endParaRPr lang="en-US"/>
          </a:p>
        </p:txBody>
      </p:sp>
      <p:sp>
        <p:nvSpPr>
          <p:cNvPr id="75" name="Text Placeholder 2">
            <a:extLst>
              <a:ext uri="{FF2B5EF4-FFF2-40B4-BE49-F238E27FC236}">
                <a16:creationId xmlns:a16="http://schemas.microsoft.com/office/drawing/2014/main" id="{D3C38CFA-C523-5E58-2C38-8D95B92A7FD3}"/>
              </a:ext>
            </a:extLst>
          </p:cNvPr>
          <p:cNvSpPr>
            <a:spLocks noGrp="1"/>
          </p:cNvSpPr>
          <p:nvPr>
            <p:ph type="body" idx="30"/>
          </p:nvPr>
        </p:nvSpPr>
        <p:spPr>
          <a:xfrm>
            <a:off x="8520581" y="3922107"/>
            <a:ext cx="1732355" cy="1627136"/>
          </a:xfrm>
        </p:spPr>
        <p:txBody>
          <a:bodyPr anchor="t" anchorCtr="0"/>
          <a:lstStyle>
            <a:lvl1pPr marL="0" indent="0" algn="l">
              <a:spcBef>
                <a:spcPts val="0"/>
              </a:spcBef>
              <a:buNone/>
              <a:defRPr lang="en-GB" sz="1395" kern="1200" spc="-6" dirty="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endParaRPr lang="en-US"/>
          </a:p>
        </p:txBody>
      </p:sp>
      <p:sp>
        <p:nvSpPr>
          <p:cNvPr id="78" name="Text Placeholder 2">
            <a:extLst>
              <a:ext uri="{FF2B5EF4-FFF2-40B4-BE49-F238E27FC236}">
                <a16:creationId xmlns:a16="http://schemas.microsoft.com/office/drawing/2014/main" id="{5B15593C-E5B0-DF8B-32B8-7AE44011B97B}"/>
              </a:ext>
            </a:extLst>
          </p:cNvPr>
          <p:cNvSpPr>
            <a:spLocks noGrp="1"/>
          </p:cNvSpPr>
          <p:nvPr>
            <p:ph type="body" idx="33"/>
          </p:nvPr>
        </p:nvSpPr>
        <p:spPr>
          <a:xfrm>
            <a:off x="6646215" y="2325500"/>
            <a:ext cx="3148019" cy="624423"/>
          </a:xfrm>
        </p:spPr>
        <p:txBody>
          <a:bodyPr anchor="t" anchorCtr="0"/>
          <a:lstStyle>
            <a:lvl1pPr marL="0" indent="0" algn="l">
              <a:lnSpc>
                <a:spcPct val="95000"/>
              </a:lnSpc>
              <a:spcBef>
                <a:spcPts val="0"/>
              </a:spcBef>
              <a:buNone/>
              <a:defRPr lang="en-GB" sz="1395" b="1" kern="1200" cap="all" spc="-6" baseline="0" dirty="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endParaRPr lang="en-US"/>
          </a:p>
        </p:txBody>
      </p:sp>
      <p:sp>
        <p:nvSpPr>
          <p:cNvPr id="79" name="Text Placeholder 2">
            <a:extLst>
              <a:ext uri="{FF2B5EF4-FFF2-40B4-BE49-F238E27FC236}">
                <a16:creationId xmlns:a16="http://schemas.microsoft.com/office/drawing/2014/main" id="{B5984AE8-7122-B5B1-9C4D-1AF2A51B36DC}"/>
              </a:ext>
            </a:extLst>
          </p:cNvPr>
          <p:cNvSpPr>
            <a:spLocks noGrp="1"/>
          </p:cNvSpPr>
          <p:nvPr>
            <p:ph type="body" idx="34"/>
          </p:nvPr>
        </p:nvSpPr>
        <p:spPr>
          <a:xfrm>
            <a:off x="10435896" y="2325500"/>
            <a:ext cx="1369544" cy="624423"/>
          </a:xfrm>
        </p:spPr>
        <p:txBody>
          <a:bodyPr anchor="t" anchorCtr="0"/>
          <a:lstStyle>
            <a:lvl1pPr marL="0" indent="0" algn="l">
              <a:lnSpc>
                <a:spcPct val="95000"/>
              </a:lnSpc>
              <a:spcBef>
                <a:spcPts val="0"/>
              </a:spcBef>
              <a:buNone/>
              <a:defRPr lang="en-GB" sz="1395" b="1" kern="1200" cap="all" spc="-6" baseline="0" dirty="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578146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melin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05B7F3-1215-4921-A314-96E4FC2B12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CDE34914-B5F2-4084-8552-6153E3BFA8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408733-3F8E-45BE-8526-0E0F500B8042}" type="datetimeFigureOut">
              <a:rPr lang="fi-FI" smtClean="0"/>
              <a:t>26.2.2025</a:t>
            </a:fld>
            <a:endParaRPr lang="fi-FI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33C69628-CCBB-4581-842C-07AC1724D7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3C581D05-5813-4B50-86D4-96A15B78A2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60B98-140E-4345-B1A3-2A7247C42973}" type="slidenum">
              <a:rPr lang="fi-FI" smtClean="0"/>
              <a:t>‹#›</a:t>
            </a:fld>
            <a:endParaRPr lang="fi-FI"/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7989CE89-A9F9-F7C6-D212-1EE8AF86CC2E}"/>
              </a:ext>
            </a:extLst>
          </p:cNvPr>
          <p:cNvSpPr>
            <a:spLocks noGrp="1"/>
          </p:cNvSpPr>
          <p:nvPr>
            <p:ph type="body" idx="14"/>
          </p:nvPr>
        </p:nvSpPr>
        <p:spPr>
          <a:xfrm>
            <a:off x="381829" y="223392"/>
            <a:ext cx="4853081" cy="380440"/>
          </a:xfrm>
        </p:spPr>
        <p:txBody>
          <a:bodyPr anchor="ctr" anchorCtr="0"/>
          <a:lstStyle>
            <a:lvl1pPr marL="0" indent="0">
              <a:buNone/>
              <a:defRPr lang="en-GB" sz="900" b="1" kern="1200" cap="all" spc="70" baseline="0" dirty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endParaRPr lang="en-US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5C062569-8C62-966A-2372-812EDE35E479}"/>
              </a:ext>
            </a:extLst>
          </p:cNvPr>
          <p:cNvGrpSpPr/>
          <p:nvPr userDrawn="1"/>
        </p:nvGrpSpPr>
        <p:grpSpPr>
          <a:xfrm>
            <a:off x="10771643" y="268691"/>
            <a:ext cx="1038415" cy="509887"/>
            <a:chOff x="10771643" y="268691"/>
            <a:chExt cx="1038415" cy="509887"/>
          </a:xfrm>
          <a:solidFill>
            <a:schemeClr val="tx1"/>
          </a:solidFill>
        </p:grpSpPr>
        <p:sp>
          <p:nvSpPr>
            <p:cNvPr id="9" name="Free-form: Shape 14">
              <a:extLst>
                <a:ext uri="{FF2B5EF4-FFF2-40B4-BE49-F238E27FC236}">
                  <a16:creationId xmlns:a16="http://schemas.microsoft.com/office/drawing/2014/main" id="{239B337B-BCCF-130C-745A-9EF4283664EE}"/>
                </a:ext>
              </a:extLst>
            </p:cNvPr>
            <p:cNvSpPr/>
            <p:nvPr/>
          </p:nvSpPr>
          <p:spPr>
            <a:xfrm>
              <a:off x="11404265" y="378815"/>
              <a:ext cx="122233" cy="122054"/>
            </a:xfrm>
            <a:custGeom>
              <a:avLst/>
              <a:gdLst>
                <a:gd name="connsiteX0" fmla="*/ 61285 w 122233"/>
                <a:gd name="connsiteY0" fmla="*/ 122054 h 122054"/>
                <a:gd name="connsiteX1" fmla="*/ 0 w 122233"/>
                <a:gd name="connsiteY1" fmla="*/ 60948 h 122054"/>
                <a:gd name="connsiteX2" fmla="*/ 61285 w 122233"/>
                <a:gd name="connsiteY2" fmla="*/ 0 h 122054"/>
                <a:gd name="connsiteX3" fmla="*/ 122233 w 122233"/>
                <a:gd name="connsiteY3" fmla="*/ 60948 h 122054"/>
                <a:gd name="connsiteX4" fmla="*/ 61285 w 122233"/>
                <a:gd name="connsiteY4" fmla="*/ 122054 h 122054"/>
                <a:gd name="connsiteX5" fmla="*/ 61285 w 122233"/>
                <a:gd name="connsiteY5" fmla="*/ 95562 h 122054"/>
                <a:gd name="connsiteX6" fmla="*/ 92692 w 122233"/>
                <a:gd name="connsiteY6" fmla="*/ 60928 h 122054"/>
                <a:gd name="connsiteX7" fmla="*/ 61285 w 122233"/>
                <a:gd name="connsiteY7" fmla="*/ 26289 h 122054"/>
                <a:gd name="connsiteX8" fmla="*/ 29693 w 122233"/>
                <a:gd name="connsiteY8" fmla="*/ 60928 h 122054"/>
                <a:gd name="connsiteX9" fmla="*/ 61285 w 122233"/>
                <a:gd name="connsiteY9" fmla="*/ 95562 h 1220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22233" h="122054">
                  <a:moveTo>
                    <a:pt x="61285" y="122054"/>
                  </a:moveTo>
                  <a:cubicBezTo>
                    <a:pt x="27503" y="122054"/>
                    <a:pt x="0" y="96761"/>
                    <a:pt x="0" y="60948"/>
                  </a:cubicBezTo>
                  <a:cubicBezTo>
                    <a:pt x="0" y="25133"/>
                    <a:pt x="27503" y="0"/>
                    <a:pt x="61285" y="0"/>
                  </a:cubicBezTo>
                  <a:cubicBezTo>
                    <a:pt x="95068" y="0"/>
                    <a:pt x="122233" y="25114"/>
                    <a:pt x="122233" y="60948"/>
                  </a:cubicBezTo>
                  <a:cubicBezTo>
                    <a:pt x="122233" y="96781"/>
                    <a:pt x="95068" y="122054"/>
                    <a:pt x="61285" y="122054"/>
                  </a:cubicBezTo>
                  <a:close/>
                  <a:moveTo>
                    <a:pt x="61285" y="95562"/>
                  </a:moveTo>
                  <a:cubicBezTo>
                    <a:pt x="80284" y="95562"/>
                    <a:pt x="92692" y="81821"/>
                    <a:pt x="92692" y="60928"/>
                  </a:cubicBezTo>
                  <a:cubicBezTo>
                    <a:pt x="92692" y="40030"/>
                    <a:pt x="80304" y="26289"/>
                    <a:pt x="61285" y="26289"/>
                  </a:cubicBezTo>
                  <a:cubicBezTo>
                    <a:pt x="42266" y="26289"/>
                    <a:pt x="29693" y="39694"/>
                    <a:pt x="29693" y="60928"/>
                  </a:cubicBezTo>
                  <a:cubicBezTo>
                    <a:pt x="29693" y="82156"/>
                    <a:pt x="41924" y="95562"/>
                    <a:pt x="61285" y="95562"/>
                  </a:cubicBez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10" name="Free-form: Shape 15">
              <a:extLst>
                <a:ext uri="{FF2B5EF4-FFF2-40B4-BE49-F238E27FC236}">
                  <a16:creationId xmlns:a16="http://schemas.microsoft.com/office/drawing/2014/main" id="{B7231BC1-4782-B49D-F55C-7BEDFCFC9EFB}"/>
                </a:ext>
              </a:extLst>
            </p:cNvPr>
            <p:cNvSpPr/>
            <p:nvPr/>
          </p:nvSpPr>
          <p:spPr>
            <a:xfrm>
              <a:off x="11543311" y="404926"/>
              <a:ext cx="94404" cy="95763"/>
            </a:xfrm>
            <a:custGeom>
              <a:avLst/>
              <a:gdLst>
                <a:gd name="connsiteX0" fmla="*/ 94387 w 94404"/>
                <a:gd name="connsiteY0" fmla="*/ 94748 h 95763"/>
                <a:gd name="connsiteX1" fmla="*/ 65347 w 94404"/>
                <a:gd name="connsiteY1" fmla="*/ 94748 h 95763"/>
                <a:gd name="connsiteX2" fmla="*/ 65347 w 94404"/>
                <a:gd name="connsiteY2" fmla="*/ 81839 h 95763"/>
                <a:gd name="connsiteX3" fmla="*/ 36664 w 94404"/>
                <a:gd name="connsiteY3" fmla="*/ 95764 h 95763"/>
                <a:gd name="connsiteX4" fmla="*/ 0 w 94404"/>
                <a:gd name="connsiteY4" fmla="*/ 55352 h 95763"/>
                <a:gd name="connsiteX5" fmla="*/ 0 w 94404"/>
                <a:gd name="connsiteY5" fmla="*/ 0 h 95763"/>
                <a:gd name="connsiteX6" fmla="*/ 28861 w 94404"/>
                <a:gd name="connsiteY6" fmla="*/ 0 h 95763"/>
                <a:gd name="connsiteX7" fmla="*/ 28861 w 94404"/>
                <a:gd name="connsiteY7" fmla="*/ 51448 h 95763"/>
                <a:gd name="connsiteX8" fmla="*/ 47022 w 94404"/>
                <a:gd name="connsiteY8" fmla="*/ 71482 h 95763"/>
                <a:gd name="connsiteX9" fmla="*/ 65367 w 94404"/>
                <a:gd name="connsiteY9" fmla="*/ 51448 h 95763"/>
                <a:gd name="connsiteX10" fmla="*/ 65367 w 94404"/>
                <a:gd name="connsiteY10" fmla="*/ 0 h 95763"/>
                <a:gd name="connsiteX11" fmla="*/ 94405 w 94404"/>
                <a:gd name="connsiteY11" fmla="*/ 0 h 95763"/>
                <a:gd name="connsiteX12" fmla="*/ 94405 w 94404"/>
                <a:gd name="connsiteY12" fmla="*/ 94729 h 95763"/>
                <a:gd name="connsiteX13" fmla="*/ 94387 w 94404"/>
                <a:gd name="connsiteY13" fmla="*/ 94748 h 957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94404" h="95763">
                  <a:moveTo>
                    <a:pt x="94387" y="94748"/>
                  </a:moveTo>
                  <a:lnTo>
                    <a:pt x="65347" y="94748"/>
                  </a:lnTo>
                  <a:lnTo>
                    <a:pt x="65347" y="81839"/>
                  </a:lnTo>
                  <a:cubicBezTo>
                    <a:pt x="59569" y="89986"/>
                    <a:pt x="49390" y="95764"/>
                    <a:pt x="36664" y="95764"/>
                  </a:cubicBezTo>
                  <a:cubicBezTo>
                    <a:pt x="14757" y="95764"/>
                    <a:pt x="0" y="80644"/>
                    <a:pt x="0" y="55352"/>
                  </a:cubicBezTo>
                  <a:lnTo>
                    <a:pt x="0" y="0"/>
                  </a:lnTo>
                  <a:lnTo>
                    <a:pt x="28861" y="0"/>
                  </a:lnTo>
                  <a:lnTo>
                    <a:pt x="28861" y="51448"/>
                  </a:lnTo>
                  <a:cubicBezTo>
                    <a:pt x="28861" y="64357"/>
                    <a:pt x="36144" y="71482"/>
                    <a:pt x="47022" y="71482"/>
                  </a:cubicBezTo>
                  <a:cubicBezTo>
                    <a:pt x="57899" y="71482"/>
                    <a:pt x="65367" y="64357"/>
                    <a:pt x="65367" y="51448"/>
                  </a:cubicBezTo>
                  <a:lnTo>
                    <a:pt x="65367" y="0"/>
                  </a:lnTo>
                  <a:lnTo>
                    <a:pt x="94405" y="0"/>
                  </a:lnTo>
                  <a:lnTo>
                    <a:pt x="94405" y="94729"/>
                  </a:lnTo>
                  <a:lnTo>
                    <a:pt x="94387" y="94748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11" name="Free-form: Shape 16">
              <a:extLst>
                <a:ext uri="{FF2B5EF4-FFF2-40B4-BE49-F238E27FC236}">
                  <a16:creationId xmlns:a16="http://schemas.microsoft.com/office/drawing/2014/main" id="{91E13BD3-862B-16AC-42C4-C8D46C502A80}"/>
                </a:ext>
              </a:extLst>
            </p:cNvPr>
            <p:cNvSpPr/>
            <p:nvPr/>
          </p:nvSpPr>
          <p:spPr>
            <a:xfrm>
              <a:off x="11660264" y="374052"/>
              <a:ext cx="29039" cy="125621"/>
            </a:xfrm>
            <a:custGeom>
              <a:avLst/>
              <a:gdLst>
                <a:gd name="connsiteX0" fmla="*/ 0 w 29039"/>
                <a:gd name="connsiteY0" fmla="*/ 0 h 125621"/>
                <a:gd name="connsiteX1" fmla="*/ 29040 w 29039"/>
                <a:gd name="connsiteY1" fmla="*/ 0 h 125621"/>
                <a:gd name="connsiteX2" fmla="*/ 29040 w 29039"/>
                <a:gd name="connsiteY2" fmla="*/ 125622 h 125621"/>
                <a:gd name="connsiteX3" fmla="*/ 0 w 29039"/>
                <a:gd name="connsiteY3" fmla="*/ 125622 h 125621"/>
                <a:gd name="connsiteX4" fmla="*/ 0 w 29039"/>
                <a:gd name="connsiteY4" fmla="*/ 0 h 1256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9039" h="125621">
                  <a:moveTo>
                    <a:pt x="0" y="0"/>
                  </a:moveTo>
                  <a:lnTo>
                    <a:pt x="29040" y="0"/>
                  </a:lnTo>
                  <a:lnTo>
                    <a:pt x="29040" y="125622"/>
                  </a:lnTo>
                  <a:lnTo>
                    <a:pt x="0" y="125622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12" name="Free-form: Shape 17">
              <a:extLst>
                <a:ext uri="{FF2B5EF4-FFF2-40B4-BE49-F238E27FC236}">
                  <a16:creationId xmlns:a16="http://schemas.microsoft.com/office/drawing/2014/main" id="{19C6DED7-70B5-2728-BE0A-E05FEB94D071}"/>
                </a:ext>
              </a:extLst>
            </p:cNvPr>
            <p:cNvSpPr/>
            <p:nvPr/>
          </p:nvSpPr>
          <p:spPr>
            <a:xfrm>
              <a:off x="11711053" y="404926"/>
              <a:ext cx="94387" cy="95763"/>
            </a:xfrm>
            <a:custGeom>
              <a:avLst/>
              <a:gdLst>
                <a:gd name="connsiteX0" fmla="*/ 94369 w 94387"/>
                <a:gd name="connsiteY0" fmla="*/ 94748 h 95763"/>
                <a:gd name="connsiteX1" fmla="*/ 65349 w 94387"/>
                <a:gd name="connsiteY1" fmla="*/ 94748 h 95763"/>
                <a:gd name="connsiteX2" fmla="*/ 65349 w 94387"/>
                <a:gd name="connsiteY2" fmla="*/ 81839 h 95763"/>
                <a:gd name="connsiteX3" fmla="*/ 36666 w 94387"/>
                <a:gd name="connsiteY3" fmla="*/ 95764 h 95763"/>
                <a:gd name="connsiteX4" fmla="*/ 0 w 94387"/>
                <a:gd name="connsiteY4" fmla="*/ 55352 h 95763"/>
                <a:gd name="connsiteX5" fmla="*/ 0 w 94387"/>
                <a:gd name="connsiteY5" fmla="*/ 0 h 95763"/>
                <a:gd name="connsiteX6" fmla="*/ 28861 w 94387"/>
                <a:gd name="connsiteY6" fmla="*/ 0 h 95763"/>
                <a:gd name="connsiteX7" fmla="*/ 28861 w 94387"/>
                <a:gd name="connsiteY7" fmla="*/ 51448 h 95763"/>
                <a:gd name="connsiteX8" fmla="*/ 47022 w 94387"/>
                <a:gd name="connsiteY8" fmla="*/ 71482 h 95763"/>
                <a:gd name="connsiteX9" fmla="*/ 65367 w 94387"/>
                <a:gd name="connsiteY9" fmla="*/ 51448 h 95763"/>
                <a:gd name="connsiteX10" fmla="*/ 65367 w 94387"/>
                <a:gd name="connsiteY10" fmla="*/ 0 h 95763"/>
                <a:gd name="connsiteX11" fmla="*/ 94387 w 94387"/>
                <a:gd name="connsiteY11" fmla="*/ 0 h 95763"/>
                <a:gd name="connsiteX12" fmla="*/ 94387 w 94387"/>
                <a:gd name="connsiteY12" fmla="*/ 94729 h 95763"/>
                <a:gd name="connsiteX13" fmla="*/ 94369 w 94387"/>
                <a:gd name="connsiteY13" fmla="*/ 94748 h 957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94387" h="95763">
                  <a:moveTo>
                    <a:pt x="94369" y="94748"/>
                  </a:moveTo>
                  <a:lnTo>
                    <a:pt x="65349" y="94748"/>
                  </a:lnTo>
                  <a:lnTo>
                    <a:pt x="65349" y="81839"/>
                  </a:lnTo>
                  <a:cubicBezTo>
                    <a:pt x="59570" y="89986"/>
                    <a:pt x="49398" y="95764"/>
                    <a:pt x="36666" y="95764"/>
                  </a:cubicBezTo>
                  <a:cubicBezTo>
                    <a:pt x="14758" y="95764"/>
                    <a:pt x="0" y="80644"/>
                    <a:pt x="0" y="55352"/>
                  </a:cubicBezTo>
                  <a:lnTo>
                    <a:pt x="0" y="0"/>
                  </a:lnTo>
                  <a:lnTo>
                    <a:pt x="28861" y="0"/>
                  </a:lnTo>
                  <a:lnTo>
                    <a:pt x="28861" y="51448"/>
                  </a:lnTo>
                  <a:cubicBezTo>
                    <a:pt x="28861" y="64357"/>
                    <a:pt x="36170" y="71482"/>
                    <a:pt x="47022" y="71482"/>
                  </a:cubicBezTo>
                  <a:cubicBezTo>
                    <a:pt x="57881" y="71482"/>
                    <a:pt x="65367" y="64357"/>
                    <a:pt x="65367" y="51448"/>
                  </a:cubicBezTo>
                  <a:lnTo>
                    <a:pt x="65367" y="0"/>
                  </a:lnTo>
                  <a:lnTo>
                    <a:pt x="94387" y="0"/>
                  </a:lnTo>
                  <a:lnTo>
                    <a:pt x="94387" y="94729"/>
                  </a:lnTo>
                  <a:lnTo>
                    <a:pt x="94369" y="94748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13" name="Free-form: Shape 18">
              <a:extLst>
                <a:ext uri="{FF2B5EF4-FFF2-40B4-BE49-F238E27FC236}">
                  <a16:creationId xmlns:a16="http://schemas.microsoft.com/office/drawing/2014/main" id="{35B824E1-49F3-DD63-23DC-AA62BFDD102B}"/>
                </a:ext>
              </a:extLst>
            </p:cNvPr>
            <p:cNvSpPr/>
            <p:nvPr/>
          </p:nvSpPr>
          <p:spPr>
            <a:xfrm>
              <a:off x="11408987" y="547714"/>
              <a:ext cx="85326" cy="122750"/>
            </a:xfrm>
            <a:custGeom>
              <a:avLst/>
              <a:gdLst>
                <a:gd name="connsiteX0" fmla="*/ 337 w 85326"/>
                <a:gd name="connsiteY0" fmla="*/ 101777 h 122750"/>
                <a:gd name="connsiteX1" fmla="*/ 31490 w 85326"/>
                <a:gd name="connsiteY1" fmla="*/ 71462 h 122750"/>
                <a:gd name="connsiteX2" fmla="*/ 53835 w 85326"/>
                <a:gd name="connsiteY2" fmla="*/ 37084 h 122750"/>
                <a:gd name="connsiteX3" fmla="*/ 41307 w 85326"/>
                <a:gd name="connsiteY3" fmla="*/ 24377 h 122750"/>
                <a:gd name="connsiteX4" fmla="*/ 27940 w 85326"/>
                <a:gd name="connsiteY4" fmla="*/ 42507 h 122750"/>
                <a:gd name="connsiteX5" fmla="*/ 0 w 85326"/>
                <a:gd name="connsiteY5" fmla="*/ 42507 h 122750"/>
                <a:gd name="connsiteX6" fmla="*/ 42660 w 85326"/>
                <a:gd name="connsiteY6" fmla="*/ 0 h 122750"/>
                <a:gd name="connsiteX7" fmla="*/ 83294 w 85326"/>
                <a:gd name="connsiteY7" fmla="*/ 35730 h 122750"/>
                <a:gd name="connsiteX8" fmla="*/ 56884 w 85326"/>
                <a:gd name="connsiteY8" fmla="*/ 81781 h 122750"/>
                <a:gd name="connsiteX9" fmla="*/ 39275 w 85326"/>
                <a:gd name="connsiteY9" fmla="*/ 99205 h 122750"/>
                <a:gd name="connsiteX10" fmla="*/ 85326 w 85326"/>
                <a:gd name="connsiteY10" fmla="*/ 99205 h 122750"/>
                <a:gd name="connsiteX11" fmla="*/ 85326 w 85326"/>
                <a:gd name="connsiteY11" fmla="*/ 122751 h 122750"/>
                <a:gd name="connsiteX12" fmla="*/ 337 w 85326"/>
                <a:gd name="connsiteY12" fmla="*/ 122751 h 122750"/>
                <a:gd name="connsiteX13" fmla="*/ 337 w 85326"/>
                <a:gd name="connsiteY13" fmla="*/ 101758 h 122750"/>
                <a:gd name="connsiteX14" fmla="*/ 337 w 85326"/>
                <a:gd name="connsiteY14" fmla="*/ 101777 h 122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85326" h="122750">
                  <a:moveTo>
                    <a:pt x="337" y="101777"/>
                  </a:moveTo>
                  <a:lnTo>
                    <a:pt x="31490" y="71462"/>
                  </a:lnTo>
                  <a:cubicBezTo>
                    <a:pt x="48235" y="55028"/>
                    <a:pt x="53835" y="46906"/>
                    <a:pt x="53835" y="37084"/>
                  </a:cubicBezTo>
                  <a:cubicBezTo>
                    <a:pt x="53835" y="29299"/>
                    <a:pt x="49931" y="24377"/>
                    <a:pt x="41307" y="24377"/>
                  </a:cubicBezTo>
                  <a:cubicBezTo>
                    <a:pt x="33180" y="24377"/>
                    <a:pt x="28283" y="30809"/>
                    <a:pt x="27940" y="42507"/>
                  </a:cubicBezTo>
                  <a:lnTo>
                    <a:pt x="0" y="42507"/>
                  </a:lnTo>
                  <a:cubicBezTo>
                    <a:pt x="515" y="12865"/>
                    <a:pt x="19818" y="0"/>
                    <a:pt x="42660" y="0"/>
                  </a:cubicBezTo>
                  <a:cubicBezTo>
                    <a:pt x="70766" y="0"/>
                    <a:pt x="83294" y="16434"/>
                    <a:pt x="83294" y="35730"/>
                  </a:cubicBezTo>
                  <a:cubicBezTo>
                    <a:pt x="83294" y="50971"/>
                    <a:pt x="76860" y="62318"/>
                    <a:pt x="56884" y="81781"/>
                  </a:cubicBezTo>
                  <a:lnTo>
                    <a:pt x="39275" y="99205"/>
                  </a:lnTo>
                  <a:lnTo>
                    <a:pt x="85326" y="99205"/>
                  </a:lnTo>
                  <a:lnTo>
                    <a:pt x="85326" y="122751"/>
                  </a:lnTo>
                  <a:lnTo>
                    <a:pt x="337" y="122751"/>
                  </a:lnTo>
                  <a:lnTo>
                    <a:pt x="337" y="101758"/>
                  </a:lnTo>
                  <a:lnTo>
                    <a:pt x="337" y="101777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14" name="Free-form: Shape 19">
              <a:extLst>
                <a:ext uri="{FF2B5EF4-FFF2-40B4-BE49-F238E27FC236}">
                  <a16:creationId xmlns:a16="http://schemas.microsoft.com/office/drawing/2014/main" id="{80B73DDA-AB44-76F1-CCD9-E01C717BE7FA}"/>
                </a:ext>
              </a:extLst>
            </p:cNvPr>
            <p:cNvSpPr/>
            <p:nvPr/>
          </p:nvSpPr>
          <p:spPr>
            <a:xfrm>
              <a:off x="11510226" y="547018"/>
              <a:ext cx="95162" cy="124363"/>
            </a:xfrm>
            <a:custGeom>
              <a:avLst/>
              <a:gdLst>
                <a:gd name="connsiteX0" fmla="*/ 47581 w 95162"/>
                <a:gd name="connsiteY0" fmla="*/ 0 h 124363"/>
                <a:gd name="connsiteX1" fmla="*/ 95163 w 95162"/>
                <a:gd name="connsiteY1" fmla="*/ 62019 h 124363"/>
                <a:gd name="connsiteX2" fmla="*/ 47581 w 95162"/>
                <a:gd name="connsiteY2" fmla="*/ 124364 h 124363"/>
                <a:gd name="connsiteX3" fmla="*/ 0 w 95162"/>
                <a:gd name="connsiteY3" fmla="*/ 62019 h 124363"/>
                <a:gd name="connsiteX4" fmla="*/ 47581 w 95162"/>
                <a:gd name="connsiteY4" fmla="*/ 0 h 124363"/>
                <a:gd name="connsiteX5" fmla="*/ 47581 w 95162"/>
                <a:gd name="connsiteY5" fmla="*/ 26809 h 124363"/>
                <a:gd name="connsiteX6" fmla="*/ 28442 w 95162"/>
                <a:gd name="connsiteY6" fmla="*/ 62001 h 124363"/>
                <a:gd name="connsiteX7" fmla="*/ 47581 w 95162"/>
                <a:gd name="connsiteY7" fmla="*/ 97535 h 124363"/>
                <a:gd name="connsiteX8" fmla="*/ 66721 w 95162"/>
                <a:gd name="connsiteY8" fmla="*/ 62001 h 124363"/>
                <a:gd name="connsiteX9" fmla="*/ 47581 w 95162"/>
                <a:gd name="connsiteY9" fmla="*/ 26809 h 124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95162" h="124363">
                  <a:moveTo>
                    <a:pt x="47581" y="0"/>
                  </a:moveTo>
                  <a:cubicBezTo>
                    <a:pt x="82798" y="0"/>
                    <a:pt x="95163" y="26149"/>
                    <a:pt x="95163" y="62019"/>
                  </a:cubicBezTo>
                  <a:cubicBezTo>
                    <a:pt x="95163" y="97891"/>
                    <a:pt x="82798" y="124364"/>
                    <a:pt x="47581" y="124364"/>
                  </a:cubicBezTo>
                  <a:cubicBezTo>
                    <a:pt x="12372" y="124364"/>
                    <a:pt x="0" y="98215"/>
                    <a:pt x="0" y="62019"/>
                  </a:cubicBezTo>
                  <a:cubicBezTo>
                    <a:pt x="0" y="25832"/>
                    <a:pt x="12364" y="0"/>
                    <a:pt x="47581" y="0"/>
                  </a:cubicBezTo>
                  <a:close/>
                  <a:moveTo>
                    <a:pt x="47581" y="26809"/>
                  </a:moveTo>
                  <a:cubicBezTo>
                    <a:pt x="30494" y="26809"/>
                    <a:pt x="28442" y="43243"/>
                    <a:pt x="28442" y="62001"/>
                  </a:cubicBezTo>
                  <a:cubicBezTo>
                    <a:pt x="28442" y="80764"/>
                    <a:pt x="30474" y="97535"/>
                    <a:pt x="47581" y="97535"/>
                  </a:cubicBezTo>
                  <a:cubicBezTo>
                    <a:pt x="64689" y="97535"/>
                    <a:pt x="66721" y="81445"/>
                    <a:pt x="66721" y="62001"/>
                  </a:cubicBezTo>
                  <a:cubicBezTo>
                    <a:pt x="66721" y="42563"/>
                    <a:pt x="64689" y="26809"/>
                    <a:pt x="47581" y="26809"/>
                  </a:cubicBez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15" name="Free-form: Shape 20">
              <a:extLst>
                <a:ext uri="{FF2B5EF4-FFF2-40B4-BE49-F238E27FC236}">
                  <a16:creationId xmlns:a16="http://schemas.microsoft.com/office/drawing/2014/main" id="{0F29A465-CB8F-C7D3-9591-60F23332FD89}"/>
                </a:ext>
              </a:extLst>
            </p:cNvPr>
            <p:cNvSpPr/>
            <p:nvPr/>
          </p:nvSpPr>
          <p:spPr>
            <a:xfrm>
              <a:off x="11621287" y="547714"/>
              <a:ext cx="85326" cy="122750"/>
            </a:xfrm>
            <a:custGeom>
              <a:avLst/>
              <a:gdLst>
                <a:gd name="connsiteX0" fmla="*/ 337 w 85326"/>
                <a:gd name="connsiteY0" fmla="*/ 101777 h 122750"/>
                <a:gd name="connsiteX1" fmla="*/ 31489 w 85326"/>
                <a:gd name="connsiteY1" fmla="*/ 71462 h 122750"/>
                <a:gd name="connsiteX2" fmla="*/ 53834 w 85326"/>
                <a:gd name="connsiteY2" fmla="*/ 37084 h 122750"/>
                <a:gd name="connsiteX3" fmla="*/ 41307 w 85326"/>
                <a:gd name="connsiteY3" fmla="*/ 24377 h 122750"/>
                <a:gd name="connsiteX4" fmla="*/ 27940 w 85326"/>
                <a:gd name="connsiteY4" fmla="*/ 42507 h 122750"/>
                <a:gd name="connsiteX5" fmla="*/ 0 w 85326"/>
                <a:gd name="connsiteY5" fmla="*/ 42507 h 122750"/>
                <a:gd name="connsiteX6" fmla="*/ 42658 w 85326"/>
                <a:gd name="connsiteY6" fmla="*/ 0 h 122750"/>
                <a:gd name="connsiteX7" fmla="*/ 83293 w 85326"/>
                <a:gd name="connsiteY7" fmla="*/ 35730 h 122750"/>
                <a:gd name="connsiteX8" fmla="*/ 56884 w 85326"/>
                <a:gd name="connsiteY8" fmla="*/ 81781 h 122750"/>
                <a:gd name="connsiteX9" fmla="*/ 39274 w 85326"/>
                <a:gd name="connsiteY9" fmla="*/ 99205 h 122750"/>
                <a:gd name="connsiteX10" fmla="*/ 85326 w 85326"/>
                <a:gd name="connsiteY10" fmla="*/ 99205 h 122750"/>
                <a:gd name="connsiteX11" fmla="*/ 85326 w 85326"/>
                <a:gd name="connsiteY11" fmla="*/ 122751 h 122750"/>
                <a:gd name="connsiteX12" fmla="*/ 337 w 85326"/>
                <a:gd name="connsiteY12" fmla="*/ 122751 h 122750"/>
                <a:gd name="connsiteX13" fmla="*/ 337 w 85326"/>
                <a:gd name="connsiteY13" fmla="*/ 101758 h 122750"/>
                <a:gd name="connsiteX14" fmla="*/ 337 w 85326"/>
                <a:gd name="connsiteY14" fmla="*/ 101777 h 122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85326" h="122750">
                  <a:moveTo>
                    <a:pt x="337" y="101777"/>
                  </a:moveTo>
                  <a:lnTo>
                    <a:pt x="31489" y="71462"/>
                  </a:lnTo>
                  <a:cubicBezTo>
                    <a:pt x="48260" y="55028"/>
                    <a:pt x="53834" y="46906"/>
                    <a:pt x="53834" y="37084"/>
                  </a:cubicBezTo>
                  <a:cubicBezTo>
                    <a:pt x="53834" y="29299"/>
                    <a:pt x="49931" y="24377"/>
                    <a:pt x="41307" y="24377"/>
                  </a:cubicBezTo>
                  <a:cubicBezTo>
                    <a:pt x="33178" y="24377"/>
                    <a:pt x="28283" y="30809"/>
                    <a:pt x="27940" y="42507"/>
                  </a:cubicBezTo>
                  <a:lnTo>
                    <a:pt x="0" y="42507"/>
                  </a:lnTo>
                  <a:cubicBezTo>
                    <a:pt x="495" y="12865"/>
                    <a:pt x="19818" y="0"/>
                    <a:pt x="42658" y="0"/>
                  </a:cubicBezTo>
                  <a:cubicBezTo>
                    <a:pt x="70764" y="0"/>
                    <a:pt x="83293" y="16434"/>
                    <a:pt x="83293" y="35730"/>
                  </a:cubicBezTo>
                  <a:cubicBezTo>
                    <a:pt x="83293" y="50971"/>
                    <a:pt x="76860" y="62318"/>
                    <a:pt x="56884" y="81781"/>
                  </a:cubicBezTo>
                  <a:lnTo>
                    <a:pt x="39274" y="99205"/>
                  </a:lnTo>
                  <a:lnTo>
                    <a:pt x="85326" y="99205"/>
                  </a:lnTo>
                  <a:lnTo>
                    <a:pt x="85326" y="122751"/>
                  </a:lnTo>
                  <a:lnTo>
                    <a:pt x="337" y="122751"/>
                  </a:lnTo>
                  <a:lnTo>
                    <a:pt x="337" y="101758"/>
                  </a:lnTo>
                  <a:lnTo>
                    <a:pt x="337" y="101777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16" name="Free-form: Shape 21">
              <a:extLst>
                <a:ext uri="{FF2B5EF4-FFF2-40B4-BE49-F238E27FC236}">
                  <a16:creationId xmlns:a16="http://schemas.microsoft.com/office/drawing/2014/main" id="{C819F3A4-E3D1-91CD-490F-577EF2728128}"/>
                </a:ext>
              </a:extLst>
            </p:cNvPr>
            <p:cNvSpPr/>
            <p:nvPr/>
          </p:nvSpPr>
          <p:spPr>
            <a:xfrm>
              <a:off x="11722346" y="548071"/>
              <a:ext cx="87712" cy="123767"/>
            </a:xfrm>
            <a:custGeom>
              <a:avLst/>
              <a:gdLst>
                <a:gd name="connsiteX0" fmla="*/ 44196 w 87712"/>
                <a:gd name="connsiteY0" fmla="*/ 123768 h 123767"/>
                <a:gd name="connsiteX1" fmla="*/ 0 w 87712"/>
                <a:gd name="connsiteY1" fmla="*/ 81446 h 123767"/>
                <a:gd name="connsiteX2" fmla="*/ 13724 w 87712"/>
                <a:gd name="connsiteY2" fmla="*/ 42844 h 123767"/>
                <a:gd name="connsiteX3" fmla="*/ 42686 w 87712"/>
                <a:gd name="connsiteY3" fmla="*/ 0 h 123767"/>
                <a:gd name="connsiteX4" fmla="*/ 74353 w 87712"/>
                <a:gd name="connsiteY4" fmla="*/ 0 h 123767"/>
                <a:gd name="connsiteX5" fmla="*/ 43022 w 87712"/>
                <a:gd name="connsiteY5" fmla="*/ 44356 h 123767"/>
                <a:gd name="connsiteX6" fmla="*/ 51149 w 87712"/>
                <a:gd name="connsiteY6" fmla="*/ 43524 h 123767"/>
                <a:gd name="connsiteX7" fmla="*/ 87712 w 87712"/>
                <a:gd name="connsiteY7" fmla="*/ 82118 h 123767"/>
                <a:gd name="connsiteX8" fmla="*/ 44196 w 87712"/>
                <a:gd name="connsiteY8" fmla="*/ 123768 h 123767"/>
                <a:gd name="connsiteX9" fmla="*/ 27090 w 87712"/>
                <a:gd name="connsiteY9" fmla="*/ 82278 h 123767"/>
                <a:gd name="connsiteX10" fmla="*/ 44196 w 87712"/>
                <a:gd name="connsiteY10" fmla="*/ 99549 h 123767"/>
                <a:gd name="connsiteX11" fmla="*/ 60967 w 87712"/>
                <a:gd name="connsiteY11" fmla="*/ 82278 h 123767"/>
                <a:gd name="connsiteX12" fmla="*/ 44196 w 87712"/>
                <a:gd name="connsiteY12" fmla="*/ 65171 h 123767"/>
                <a:gd name="connsiteX13" fmla="*/ 27090 w 87712"/>
                <a:gd name="connsiteY13" fmla="*/ 82278 h 1237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87712" h="123767">
                  <a:moveTo>
                    <a:pt x="44196" y="123768"/>
                  </a:moveTo>
                  <a:cubicBezTo>
                    <a:pt x="17947" y="123768"/>
                    <a:pt x="0" y="106337"/>
                    <a:pt x="0" y="81446"/>
                  </a:cubicBezTo>
                  <a:cubicBezTo>
                    <a:pt x="0" y="69412"/>
                    <a:pt x="3907" y="57227"/>
                    <a:pt x="13724" y="42844"/>
                  </a:cubicBezTo>
                  <a:lnTo>
                    <a:pt x="42686" y="0"/>
                  </a:lnTo>
                  <a:lnTo>
                    <a:pt x="74353" y="0"/>
                  </a:lnTo>
                  <a:lnTo>
                    <a:pt x="43022" y="44356"/>
                  </a:lnTo>
                  <a:cubicBezTo>
                    <a:pt x="45728" y="43861"/>
                    <a:pt x="48439" y="43524"/>
                    <a:pt x="51149" y="43524"/>
                  </a:cubicBezTo>
                  <a:cubicBezTo>
                    <a:pt x="72143" y="43524"/>
                    <a:pt x="87712" y="57740"/>
                    <a:pt x="87712" y="82118"/>
                  </a:cubicBezTo>
                  <a:cubicBezTo>
                    <a:pt x="87712" y="106502"/>
                    <a:pt x="68910" y="123768"/>
                    <a:pt x="44196" y="123768"/>
                  </a:cubicBezTo>
                  <a:close/>
                  <a:moveTo>
                    <a:pt x="27090" y="82278"/>
                  </a:moveTo>
                  <a:cubicBezTo>
                    <a:pt x="27090" y="92774"/>
                    <a:pt x="33681" y="99549"/>
                    <a:pt x="44196" y="99549"/>
                  </a:cubicBezTo>
                  <a:cubicBezTo>
                    <a:pt x="54712" y="99549"/>
                    <a:pt x="60967" y="92774"/>
                    <a:pt x="60967" y="82278"/>
                  </a:cubicBezTo>
                  <a:cubicBezTo>
                    <a:pt x="60967" y="71780"/>
                    <a:pt x="54535" y="65171"/>
                    <a:pt x="44196" y="65171"/>
                  </a:cubicBezTo>
                  <a:cubicBezTo>
                    <a:pt x="33858" y="65171"/>
                    <a:pt x="27090" y="71946"/>
                    <a:pt x="27090" y="82278"/>
                  </a:cubicBez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17" name="Free-form: Shape 22">
              <a:extLst>
                <a:ext uri="{FF2B5EF4-FFF2-40B4-BE49-F238E27FC236}">
                  <a16:creationId xmlns:a16="http://schemas.microsoft.com/office/drawing/2014/main" id="{77C962B6-EB2B-6039-423C-665BBF55AFB9}"/>
                </a:ext>
              </a:extLst>
            </p:cNvPr>
            <p:cNvSpPr/>
            <p:nvPr/>
          </p:nvSpPr>
          <p:spPr>
            <a:xfrm>
              <a:off x="10833011" y="332467"/>
              <a:ext cx="107651" cy="108190"/>
            </a:xfrm>
            <a:custGeom>
              <a:avLst/>
              <a:gdLst>
                <a:gd name="connsiteX0" fmla="*/ 85884 w 107651"/>
                <a:gd name="connsiteY0" fmla="*/ 108171 h 108190"/>
                <a:gd name="connsiteX1" fmla="*/ 0 w 107651"/>
                <a:gd name="connsiteY1" fmla="*/ 21690 h 108190"/>
                <a:gd name="connsiteX2" fmla="*/ 21850 w 107651"/>
                <a:gd name="connsiteY2" fmla="*/ 0 h 108190"/>
                <a:gd name="connsiteX3" fmla="*/ 107651 w 107651"/>
                <a:gd name="connsiteY3" fmla="*/ 86423 h 108190"/>
                <a:gd name="connsiteX4" fmla="*/ 85884 w 107651"/>
                <a:gd name="connsiteY4" fmla="*/ 108191 h 108190"/>
                <a:gd name="connsiteX5" fmla="*/ 85884 w 107651"/>
                <a:gd name="connsiteY5" fmla="*/ 108171 h 1081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7651" h="108190">
                  <a:moveTo>
                    <a:pt x="85884" y="108171"/>
                  </a:moveTo>
                  <a:lnTo>
                    <a:pt x="0" y="21690"/>
                  </a:lnTo>
                  <a:lnTo>
                    <a:pt x="21850" y="0"/>
                  </a:lnTo>
                  <a:lnTo>
                    <a:pt x="107651" y="86423"/>
                  </a:lnTo>
                  <a:cubicBezTo>
                    <a:pt x="99670" y="92754"/>
                    <a:pt x="92335" y="100044"/>
                    <a:pt x="85884" y="108191"/>
                  </a:cubicBezTo>
                  <a:lnTo>
                    <a:pt x="85884" y="108171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18" name="Free-form: Shape 23">
              <a:extLst>
                <a:ext uri="{FF2B5EF4-FFF2-40B4-BE49-F238E27FC236}">
                  <a16:creationId xmlns:a16="http://schemas.microsoft.com/office/drawing/2014/main" id="{8EBACB74-A065-0F15-0B86-951B20108F86}"/>
                </a:ext>
              </a:extLst>
            </p:cNvPr>
            <p:cNvSpPr/>
            <p:nvPr/>
          </p:nvSpPr>
          <p:spPr>
            <a:xfrm>
              <a:off x="10913136" y="282097"/>
              <a:ext cx="74651" cy="124263"/>
            </a:xfrm>
            <a:custGeom>
              <a:avLst/>
              <a:gdLst>
                <a:gd name="connsiteX0" fmla="*/ 46172 w 74651"/>
                <a:gd name="connsiteY0" fmla="*/ 124263 h 124263"/>
                <a:gd name="connsiteX1" fmla="*/ 0 w 74651"/>
                <a:gd name="connsiteY1" fmla="*/ 11689 h 124263"/>
                <a:gd name="connsiteX2" fmla="*/ 28506 w 74651"/>
                <a:gd name="connsiteY2" fmla="*/ 0 h 124263"/>
                <a:gd name="connsiteX3" fmla="*/ 74652 w 74651"/>
                <a:gd name="connsiteY3" fmla="*/ 112534 h 124263"/>
                <a:gd name="connsiteX4" fmla="*/ 46172 w 74651"/>
                <a:gd name="connsiteY4" fmla="*/ 124243 h 124263"/>
                <a:gd name="connsiteX5" fmla="*/ 46172 w 74651"/>
                <a:gd name="connsiteY5" fmla="*/ 124263 h 124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4651" h="124263">
                  <a:moveTo>
                    <a:pt x="46172" y="124263"/>
                  </a:moveTo>
                  <a:lnTo>
                    <a:pt x="0" y="11689"/>
                  </a:lnTo>
                  <a:lnTo>
                    <a:pt x="28506" y="0"/>
                  </a:lnTo>
                  <a:lnTo>
                    <a:pt x="74652" y="112534"/>
                  </a:lnTo>
                  <a:cubicBezTo>
                    <a:pt x="64752" y="115360"/>
                    <a:pt x="55176" y="119266"/>
                    <a:pt x="46172" y="124243"/>
                  </a:cubicBezTo>
                  <a:lnTo>
                    <a:pt x="46172" y="124263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19" name="Free-form: Shape 24">
              <a:extLst>
                <a:ext uri="{FF2B5EF4-FFF2-40B4-BE49-F238E27FC236}">
                  <a16:creationId xmlns:a16="http://schemas.microsoft.com/office/drawing/2014/main" id="{BAF0154C-25DE-B9B5-7576-66ECA0D5D297}"/>
                </a:ext>
              </a:extLst>
            </p:cNvPr>
            <p:cNvSpPr/>
            <p:nvPr/>
          </p:nvSpPr>
          <p:spPr>
            <a:xfrm>
              <a:off x="11009858" y="268691"/>
              <a:ext cx="31210" cy="121575"/>
            </a:xfrm>
            <a:custGeom>
              <a:avLst/>
              <a:gdLst>
                <a:gd name="connsiteX0" fmla="*/ 0 w 31210"/>
                <a:gd name="connsiteY0" fmla="*/ 121576 h 121575"/>
                <a:gd name="connsiteX1" fmla="*/ 420 w 31210"/>
                <a:gd name="connsiteY1" fmla="*/ 0 h 121575"/>
                <a:gd name="connsiteX2" fmla="*/ 31210 w 31210"/>
                <a:gd name="connsiteY2" fmla="*/ 101 h 121575"/>
                <a:gd name="connsiteX3" fmla="*/ 30791 w 31210"/>
                <a:gd name="connsiteY3" fmla="*/ 121475 h 121575"/>
                <a:gd name="connsiteX4" fmla="*/ 0 w 31210"/>
                <a:gd name="connsiteY4" fmla="*/ 121558 h 121575"/>
                <a:gd name="connsiteX5" fmla="*/ 0 w 31210"/>
                <a:gd name="connsiteY5" fmla="*/ 121576 h 121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1210" h="121575">
                  <a:moveTo>
                    <a:pt x="0" y="121576"/>
                  </a:moveTo>
                  <a:lnTo>
                    <a:pt x="420" y="0"/>
                  </a:lnTo>
                  <a:lnTo>
                    <a:pt x="31210" y="101"/>
                  </a:lnTo>
                  <a:lnTo>
                    <a:pt x="30791" y="121475"/>
                  </a:lnTo>
                  <a:cubicBezTo>
                    <a:pt x="20454" y="120262"/>
                    <a:pt x="10142" y="120402"/>
                    <a:pt x="0" y="121558"/>
                  </a:cubicBezTo>
                  <a:lnTo>
                    <a:pt x="0" y="121576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20" name="Free-form: Shape 25">
              <a:extLst>
                <a:ext uri="{FF2B5EF4-FFF2-40B4-BE49-F238E27FC236}">
                  <a16:creationId xmlns:a16="http://schemas.microsoft.com/office/drawing/2014/main" id="{52B8074D-05B1-8251-36B9-676BBCF84ACA}"/>
                </a:ext>
              </a:extLst>
            </p:cNvPr>
            <p:cNvSpPr/>
            <p:nvPr/>
          </p:nvSpPr>
          <p:spPr>
            <a:xfrm>
              <a:off x="11062758" y="282695"/>
              <a:ext cx="75285" cy="123944"/>
            </a:xfrm>
            <a:custGeom>
              <a:avLst/>
              <a:gdLst>
                <a:gd name="connsiteX0" fmla="*/ 14580 w 75285"/>
                <a:gd name="connsiteY0" fmla="*/ 117113 h 123944"/>
                <a:gd name="connsiteX1" fmla="*/ 0 w 75285"/>
                <a:gd name="connsiteY1" fmla="*/ 112052 h 123944"/>
                <a:gd name="connsiteX2" fmla="*/ 46864 w 75285"/>
                <a:gd name="connsiteY2" fmla="*/ 0 h 123944"/>
                <a:gd name="connsiteX3" fmla="*/ 75285 w 75285"/>
                <a:gd name="connsiteY3" fmla="*/ 11887 h 123944"/>
                <a:gd name="connsiteX4" fmla="*/ 28423 w 75285"/>
                <a:gd name="connsiteY4" fmla="*/ 123944 h 123944"/>
                <a:gd name="connsiteX5" fmla="*/ 14580 w 75285"/>
                <a:gd name="connsiteY5" fmla="*/ 117113 h 1239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5285" h="123944">
                  <a:moveTo>
                    <a:pt x="14580" y="117113"/>
                  </a:moveTo>
                  <a:cubicBezTo>
                    <a:pt x="9760" y="115099"/>
                    <a:pt x="4904" y="113486"/>
                    <a:pt x="0" y="112052"/>
                  </a:cubicBezTo>
                  <a:lnTo>
                    <a:pt x="46864" y="0"/>
                  </a:lnTo>
                  <a:lnTo>
                    <a:pt x="75285" y="11887"/>
                  </a:lnTo>
                  <a:lnTo>
                    <a:pt x="28423" y="123944"/>
                  </a:lnTo>
                  <a:cubicBezTo>
                    <a:pt x="23978" y="121457"/>
                    <a:pt x="19399" y="119126"/>
                    <a:pt x="14580" y="117113"/>
                  </a:cubicBez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21" name="Free-form: Shape 26">
              <a:extLst>
                <a:ext uri="{FF2B5EF4-FFF2-40B4-BE49-F238E27FC236}">
                  <a16:creationId xmlns:a16="http://schemas.microsoft.com/office/drawing/2014/main" id="{7AD127B2-EB5B-D1D7-0288-27F272B1B722}"/>
                </a:ext>
              </a:extLst>
            </p:cNvPr>
            <p:cNvSpPr/>
            <p:nvPr/>
          </p:nvSpPr>
          <p:spPr>
            <a:xfrm>
              <a:off x="11109944" y="333639"/>
              <a:ext cx="107829" cy="107519"/>
            </a:xfrm>
            <a:custGeom>
              <a:avLst/>
              <a:gdLst>
                <a:gd name="connsiteX0" fmla="*/ 0 w 107829"/>
                <a:gd name="connsiteY0" fmla="*/ 85529 h 107519"/>
                <a:gd name="connsiteX1" fmla="*/ 86125 w 107829"/>
                <a:gd name="connsiteY1" fmla="*/ 0 h 107519"/>
                <a:gd name="connsiteX2" fmla="*/ 107830 w 107829"/>
                <a:gd name="connsiteY2" fmla="*/ 21852 h 107519"/>
                <a:gd name="connsiteX3" fmla="*/ 21570 w 107829"/>
                <a:gd name="connsiteY3" fmla="*/ 107519 h 107519"/>
                <a:gd name="connsiteX4" fmla="*/ 0 w 107829"/>
                <a:gd name="connsiteY4" fmla="*/ 85529 h 1075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7829" h="107519">
                  <a:moveTo>
                    <a:pt x="0" y="85529"/>
                  </a:moveTo>
                  <a:lnTo>
                    <a:pt x="86125" y="0"/>
                  </a:lnTo>
                  <a:lnTo>
                    <a:pt x="107830" y="21852"/>
                  </a:lnTo>
                  <a:lnTo>
                    <a:pt x="21570" y="107519"/>
                  </a:lnTo>
                  <a:cubicBezTo>
                    <a:pt x="15277" y="99493"/>
                    <a:pt x="8127" y="92045"/>
                    <a:pt x="0" y="85529"/>
                  </a:cubicBez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22" name="Free-form: Shape 27">
              <a:extLst>
                <a:ext uri="{FF2B5EF4-FFF2-40B4-BE49-F238E27FC236}">
                  <a16:creationId xmlns:a16="http://schemas.microsoft.com/office/drawing/2014/main" id="{74C6FAD4-97A5-F99D-71F6-A49CD8DED366}"/>
                </a:ext>
              </a:extLst>
            </p:cNvPr>
            <p:cNvSpPr/>
            <p:nvPr/>
          </p:nvSpPr>
          <p:spPr>
            <a:xfrm>
              <a:off x="11143883" y="413787"/>
              <a:ext cx="124225" cy="74674"/>
            </a:xfrm>
            <a:custGeom>
              <a:avLst/>
              <a:gdLst>
                <a:gd name="connsiteX0" fmla="*/ 0 w 124225"/>
                <a:gd name="connsiteY0" fmla="*/ 46152 h 74674"/>
                <a:gd name="connsiteX1" fmla="*/ 112535 w 124225"/>
                <a:gd name="connsiteY1" fmla="*/ 0 h 74674"/>
                <a:gd name="connsiteX2" fmla="*/ 124226 w 124225"/>
                <a:gd name="connsiteY2" fmla="*/ 28505 h 74674"/>
                <a:gd name="connsiteX3" fmla="*/ 11652 w 124225"/>
                <a:gd name="connsiteY3" fmla="*/ 74675 h 74674"/>
                <a:gd name="connsiteX4" fmla="*/ 0 w 124225"/>
                <a:gd name="connsiteY4" fmla="*/ 46170 h 74674"/>
                <a:gd name="connsiteX5" fmla="*/ 0 w 124225"/>
                <a:gd name="connsiteY5" fmla="*/ 46152 h 74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4225" h="74674">
                  <a:moveTo>
                    <a:pt x="0" y="46152"/>
                  </a:moveTo>
                  <a:lnTo>
                    <a:pt x="112535" y="0"/>
                  </a:lnTo>
                  <a:lnTo>
                    <a:pt x="124226" y="28505"/>
                  </a:lnTo>
                  <a:lnTo>
                    <a:pt x="11652" y="74675"/>
                  </a:lnTo>
                  <a:cubicBezTo>
                    <a:pt x="8865" y="64757"/>
                    <a:pt x="4921" y="55193"/>
                    <a:pt x="0" y="46170"/>
                  </a:cubicBezTo>
                  <a:lnTo>
                    <a:pt x="0" y="46152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23" name="Free-form: Shape 28">
              <a:extLst>
                <a:ext uri="{FF2B5EF4-FFF2-40B4-BE49-F238E27FC236}">
                  <a16:creationId xmlns:a16="http://schemas.microsoft.com/office/drawing/2014/main" id="{75502164-817F-3D6F-AEB4-C360A831E638}"/>
                </a:ext>
              </a:extLst>
            </p:cNvPr>
            <p:cNvSpPr/>
            <p:nvPr/>
          </p:nvSpPr>
          <p:spPr>
            <a:xfrm>
              <a:off x="11159541" y="510926"/>
              <a:ext cx="121990" cy="30790"/>
            </a:xfrm>
            <a:custGeom>
              <a:avLst/>
              <a:gdLst>
                <a:gd name="connsiteX0" fmla="*/ 121971 w 121990"/>
                <a:gd name="connsiteY0" fmla="*/ 0 h 30790"/>
                <a:gd name="connsiteX1" fmla="*/ 121870 w 121990"/>
                <a:gd name="connsiteY1" fmla="*/ 30791 h 30790"/>
                <a:gd name="connsiteX2" fmla="*/ 0 w 121990"/>
                <a:gd name="connsiteY2" fmla="*/ 30791 h 30790"/>
                <a:gd name="connsiteX3" fmla="*/ 217 w 121990"/>
                <a:gd name="connsiteY3" fmla="*/ 0 h 30790"/>
                <a:gd name="connsiteX4" fmla="*/ 121991 w 121990"/>
                <a:gd name="connsiteY4" fmla="*/ 0 h 30790"/>
                <a:gd name="connsiteX5" fmla="*/ 121971 w 121990"/>
                <a:gd name="connsiteY5" fmla="*/ 0 h 307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1990" h="30790">
                  <a:moveTo>
                    <a:pt x="121971" y="0"/>
                  </a:moveTo>
                  <a:lnTo>
                    <a:pt x="121870" y="30791"/>
                  </a:lnTo>
                  <a:lnTo>
                    <a:pt x="0" y="30791"/>
                  </a:lnTo>
                  <a:cubicBezTo>
                    <a:pt x="1252" y="20453"/>
                    <a:pt x="1289" y="10161"/>
                    <a:pt x="217" y="0"/>
                  </a:cubicBezTo>
                  <a:lnTo>
                    <a:pt x="121991" y="0"/>
                  </a:lnTo>
                  <a:lnTo>
                    <a:pt x="121971" y="0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24" name="Free-form: Shape 29">
              <a:extLst>
                <a:ext uri="{FF2B5EF4-FFF2-40B4-BE49-F238E27FC236}">
                  <a16:creationId xmlns:a16="http://schemas.microsoft.com/office/drawing/2014/main" id="{6087E94E-9639-85D5-BE15-4C457346B770}"/>
                </a:ext>
              </a:extLst>
            </p:cNvPr>
            <p:cNvSpPr/>
            <p:nvPr/>
          </p:nvSpPr>
          <p:spPr>
            <a:xfrm>
              <a:off x="10771643" y="412176"/>
              <a:ext cx="495867" cy="366402"/>
            </a:xfrm>
            <a:custGeom>
              <a:avLst/>
              <a:gdLst>
                <a:gd name="connsiteX0" fmla="*/ 10420 w 495867"/>
                <a:gd name="connsiteY0" fmla="*/ 28404 h 366402"/>
                <a:gd name="connsiteX1" fmla="*/ 50272 w 495867"/>
                <a:gd name="connsiteY1" fmla="*/ 45074 h 366402"/>
                <a:gd name="connsiteX2" fmla="*/ 323 w 495867"/>
                <a:gd name="connsiteY2" fmla="*/ 65545 h 366402"/>
                <a:gd name="connsiteX3" fmla="*/ 12007 w 495867"/>
                <a:gd name="connsiteY3" fmla="*/ 94050 h 366402"/>
                <a:gd name="connsiteX4" fmla="*/ 90450 w 495867"/>
                <a:gd name="connsiteY4" fmla="*/ 61882 h 366402"/>
                <a:gd name="connsiteX5" fmla="*/ 131553 w 495867"/>
                <a:gd name="connsiteY5" fmla="*/ 79070 h 366402"/>
                <a:gd name="connsiteX6" fmla="*/ 81603 w 495867"/>
                <a:gd name="connsiteY6" fmla="*/ 99569 h 366402"/>
                <a:gd name="connsiteX7" fmla="*/ 93294 w 495867"/>
                <a:gd name="connsiteY7" fmla="*/ 128048 h 366402"/>
                <a:gd name="connsiteX8" fmla="*/ 171729 w 495867"/>
                <a:gd name="connsiteY8" fmla="*/ 95879 h 366402"/>
                <a:gd name="connsiteX9" fmla="*/ 212897 w 495867"/>
                <a:gd name="connsiteY9" fmla="*/ 113114 h 366402"/>
                <a:gd name="connsiteX10" fmla="*/ 90086 w 495867"/>
                <a:gd name="connsiteY10" fmla="*/ 163481 h 366402"/>
                <a:gd name="connsiteX11" fmla="*/ 11887 w 495867"/>
                <a:gd name="connsiteY11" fmla="*/ 130759 h 366402"/>
                <a:gd name="connsiteX12" fmla="*/ 0 w 495867"/>
                <a:gd name="connsiteY12" fmla="*/ 159183 h 366402"/>
                <a:gd name="connsiteX13" fmla="*/ 49797 w 495867"/>
                <a:gd name="connsiteY13" fmla="*/ 180011 h 366402"/>
                <a:gd name="connsiteX14" fmla="*/ 9842 w 495867"/>
                <a:gd name="connsiteY14" fmla="*/ 196387 h 366402"/>
                <a:gd name="connsiteX15" fmla="*/ 21514 w 495867"/>
                <a:gd name="connsiteY15" fmla="*/ 224887 h 366402"/>
                <a:gd name="connsiteX16" fmla="*/ 61486 w 495867"/>
                <a:gd name="connsiteY16" fmla="*/ 208496 h 366402"/>
                <a:gd name="connsiteX17" fmla="*/ 40653 w 495867"/>
                <a:gd name="connsiteY17" fmla="*/ 258293 h 366402"/>
                <a:gd name="connsiteX18" fmla="*/ 69075 w 495867"/>
                <a:gd name="connsiteY18" fmla="*/ 270180 h 366402"/>
                <a:gd name="connsiteX19" fmla="*/ 101778 w 495867"/>
                <a:gd name="connsiteY19" fmla="*/ 191961 h 366402"/>
                <a:gd name="connsiteX20" fmla="*/ 143009 w 495867"/>
                <a:gd name="connsiteY20" fmla="*/ 175077 h 366402"/>
                <a:gd name="connsiteX21" fmla="*/ 122173 w 495867"/>
                <a:gd name="connsiteY21" fmla="*/ 224867 h 366402"/>
                <a:gd name="connsiteX22" fmla="*/ 150597 w 495867"/>
                <a:gd name="connsiteY22" fmla="*/ 236741 h 366402"/>
                <a:gd name="connsiteX23" fmla="*/ 183300 w 495867"/>
                <a:gd name="connsiteY23" fmla="*/ 158540 h 366402"/>
                <a:gd name="connsiteX24" fmla="*/ 224594 w 495867"/>
                <a:gd name="connsiteY24" fmla="*/ 141593 h 366402"/>
                <a:gd name="connsiteX25" fmla="*/ 173362 w 495867"/>
                <a:gd name="connsiteY25" fmla="*/ 264065 h 366402"/>
                <a:gd name="connsiteX26" fmla="*/ 94927 w 495867"/>
                <a:gd name="connsiteY26" fmla="*/ 296235 h 366402"/>
                <a:gd name="connsiteX27" fmla="*/ 106623 w 495867"/>
                <a:gd name="connsiteY27" fmla="*/ 324733 h 366402"/>
                <a:gd name="connsiteX28" fmla="*/ 156554 w 495867"/>
                <a:gd name="connsiteY28" fmla="*/ 304236 h 366402"/>
                <a:gd name="connsiteX29" fmla="*/ 139884 w 495867"/>
                <a:gd name="connsiteY29" fmla="*/ 344095 h 366402"/>
                <a:gd name="connsiteX30" fmla="*/ 168301 w 495867"/>
                <a:gd name="connsiteY30" fmla="*/ 355982 h 366402"/>
                <a:gd name="connsiteX31" fmla="*/ 184976 w 495867"/>
                <a:gd name="connsiteY31" fmla="*/ 316123 h 366402"/>
                <a:gd name="connsiteX32" fmla="*/ 205449 w 495867"/>
                <a:gd name="connsiteY32" fmla="*/ 366066 h 366402"/>
                <a:gd name="connsiteX33" fmla="*/ 233954 w 495867"/>
                <a:gd name="connsiteY33" fmla="*/ 354388 h 366402"/>
                <a:gd name="connsiteX34" fmla="*/ 201785 w 495867"/>
                <a:gd name="connsiteY34" fmla="*/ 275953 h 366402"/>
                <a:gd name="connsiteX35" fmla="*/ 218975 w 495867"/>
                <a:gd name="connsiteY35" fmla="*/ 234850 h 366402"/>
                <a:gd name="connsiteX36" fmla="*/ 239453 w 495867"/>
                <a:gd name="connsiteY36" fmla="*/ 284780 h 366402"/>
                <a:gd name="connsiteX37" fmla="*/ 267952 w 495867"/>
                <a:gd name="connsiteY37" fmla="*/ 273089 h 366402"/>
                <a:gd name="connsiteX38" fmla="*/ 235789 w 495867"/>
                <a:gd name="connsiteY38" fmla="*/ 194654 h 366402"/>
                <a:gd name="connsiteX39" fmla="*/ 253011 w 495867"/>
                <a:gd name="connsiteY39" fmla="*/ 153481 h 366402"/>
                <a:gd name="connsiteX40" fmla="*/ 303386 w 495867"/>
                <a:gd name="connsiteY40" fmla="*/ 276289 h 366402"/>
                <a:gd name="connsiteX41" fmla="*/ 270656 w 495867"/>
                <a:gd name="connsiteY41" fmla="*/ 354508 h 366402"/>
                <a:gd name="connsiteX42" fmla="*/ 299080 w 495867"/>
                <a:gd name="connsiteY42" fmla="*/ 366403 h 366402"/>
                <a:gd name="connsiteX43" fmla="*/ 319895 w 495867"/>
                <a:gd name="connsiteY43" fmla="*/ 316606 h 366402"/>
                <a:gd name="connsiteX44" fmla="*/ 336285 w 495867"/>
                <a:gd name="connsiteY44" fmla="*/ 356560 h 366402"/>
                <a:gd name="connsiteX45" fmla="*/ 364789 w 495867"/>
                <a:gd name="connsiteY45" fmla="*/ 344875 h 366402"/>
                <a:gd name="connsiteX46" fmla="*/ 348393 w 495867"/>
                <a:gd name="connsiteY46" fmla="*/ 304915 h 366402"/>
                <a:gd name="connsiteX47" fmla="*/ 398190 w 495867"/>
                <a:gd name="connsiteY47" fmla="*/ 325750 h 366402"/>
                <a:gd name="connsiteX48" fmla="*/ 410085 w 495867"/>
                <a:gd name="connsiteY48" fmla="*/ 297326 h 366402"/>
                <a:gd name="connsiteX49" fmla="*/ 331865 w 495867"/>
                <a:gd name="connsiteY49" fmla="*/ 264605 h 366402"/>
                <a:gd name="connsiteX50" fmla="*/ 314954 w 495867"/>
                <a:gd name="connsiteY50" fmla="*/ 223394 h 366402"/>
                <a:gd name="connsiteX51" fmla="*/ 364772 w 495867"/>
                <a:gd name="connsiteY51" fmla="*/ 244228 h 366402"/>
                <a:gd name="connsiteX52" fmla="*/ 376639 w 495867"/>
                <a:gd name="connsiteY52" fmla="*/ 215806 h 366402"/>
                <a:gd name="connsiteX53" fmla="*/ 298445 w 495867"/>
                <a:gd name="connsiteY53" fmla="*/ 183103 h 366402"/>
                <a:gd name="connsiteX54" fmla="*/ 281516 w 495867"/>
                <a:gd name="connsiteY54" fmla="*/ 141815 h 366402"/>
                <a:gd name="connsiteX55" fmla="*/ 403971 w 495867"/>
                <a:gd name="connsiteY55" fmla="*/ 193021 h 366402"/>
                <a:gd name="connsiteX56" fmla="*/ 436133 w 495867"/>
                <a:gd name="connsiteY56" fmla="*/ 271451 h 366402"/>
                <a:gd name="connsiteX57" fmla="*/ 464618 w 495867"/>
                <a:gd name="connsiteY57" fmla="*/ 259780 h 366402"/>
                <a:gd name="connsiteX58" fmla="*/ 444140 w 495867"/>
                <a:gd name="connsiteY58" fmla="*/ 209830 h 366402"/>
                <a:gd name="connsiteX59" fmla="*/ 483994 w 495867"/>
                <a:gd name="connsiteY59" fmla="*/ 226505 h 366402"/>
                <a:gd name="connsiteX60" fmla="*/ 495868 w 495867"/>
                <a:gd name="connsiteY60" fmla="*/ 198101 h 366402"/>
                <a:gd name="connsiteX61" fmla="*/ 22307 w 495867"/>
                <a:gd name="connsiteY61" fmla="*/ 0 h 366402"/>
                <a:gd name="connsiteX62" fmla="*/ 10420 w 495867"/>
                <a:gd name="connsiteY62" fmla="*/ 28404 h 3664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</a:cxnLst>
              <a:rect l="l" t="t" r="r" b="b"/>
              <a:pathLst>
                <a:path w="495867" h="366402">
                  <a:moveTo>
                    <a:pt x="10420" y="28404"/>
                  </a:moveTo>
                  <a:lnTo>
                    <a:pt x="50272" y="45074"/>
                  </a:lnTo>
                  <a:lnTo>
                    <a:pt x="323" y="65545"/>
                  </a:lnTo>
                  <a:lnTo>
                    <a:pt x="12007" y="94050"/>
                  </a:lnTo>
                  <a:lnTo>
                    <a:pt x="90450" y="61882"/>
                  </a:lnTo>
                  <a:lnTo>
                    <a:pt x="131553" y="79070"/>
                  </a:lnTo>
                  <a:lnTo>
                    <a:pt x="81603" y="99569"/>
                  </a:lnTo>
                  <a:lnTo>
                    <a:pt x="93294" y="128048"/>
                  </a:lnTo>
                  <a:lnTo>
                    <a:pt x="171729" y="95879"/>
                  </a:lnTo>
                  <a:lnTo>
                    <a:pt x="212897" y="113114"/>
                  </a:lnTo>
                  <a:lnTo>
                    <a:pt x="90086" y="163481"/>
                  </a:lnTo>
                  <a:lnTo>
                    <a:pt x="11887" y="130759"/>
                  </a:lnTo>
                  <a:lnTo>
                    <a:pt x="0" y="159183"/>
                  </a:lnTo>
                  <a:lnTo>
                    <a:pt x="49797" y="180011"/>
                  </a:lnTo>
                  <a:lnTo>
                    <a:pt x="9842" y="196387"/>
                  </a:lnTo>
                  <a:lnTo>
                    <a:pt x="21514" y="224887"/>
                  </a:lnTo>
                  <a:lnTo>
                    <a:pt x="61486" y="208496"/>
                  </a:lnTo>
                  <a:lnTo>
                    <a:pt x="40653" y="258293"/>
                  </a:lnTo>
                  <a:lnTo>
                    <a:pt x="69075" y="270180"/>
                  </a:lnTo>
                  <a:lnTo>
                    <a:pt x="101778" y="191961"/>
                  </a:lnTo>
                  <a:lnTo>
                    <a:pt x="143009" y="175077"/>
                  </a:lnTo>
                  <a:lnTo>
                    <a:pt x="122173" y="224867"/>
                  </a:lnTo>
                  <a:lnTo>
                    <a:pt x="150597" y="236741"/>
                  </a:lnTo>
                  <a:lnTo>
                    <a:pt x="183300" y="158540"/>
                  </a:lnTo>
                  <a:lnTo>
                    <a:pt x="224594" y="141593"/>
                  </a:lnTo>
                  <a:lnTo>
                    <a:pt x="173362" y="264065"/>
                  </a:lnTo>
                  <a:lnTo>
                    <a:pt x="94927" y="296235"/>
                  </a:lnTo>
                  <a:lnTo>
                    <a:pt x="106623" y="324733"/>
                  </a:lnTo>
                  <a:lnTo>
                    <a:pt x="156554" y="304236"/>
                  </a:lnTo>
                  <a:lnTo>
                    <a:pt x="139884" y="344095"/>
                  </a:lnTo>
                  <a:lnTo>
                    <a:pt x="168301" y="355982"/>
                  </a:lnTo>
                  <a:lnTo>
                    <a:pt x="184976" y="316123"/>
                  </a:lnTo>
                  <a:lnTo>
                    <a:pt x="205449" y="366066"/>
                  </a:lnTo>
                  <a:lnTo>
                    <a:pt x="233954" y="354388"/>
                  </a:lnTo>
                  <a:lnTo>
                    <a:pt x="201785" y="275953"/>
                  </a:lnTo>
                  <a:lnTo>
                    <a:pt x="218975" y="234850"/>
                  </a:lnTo>
                  <a:lnTo>
                    <a:pt x="239453" y="284780"/>
                  </a:lnTo>
                  <a:lnTo>
                    <a:pt x="267952" y="273089"/>
                  </a:lnTo>
                  <a:lnTo>
                    <a:pt x="235789" y="194654"/>
                  </a:lnTo>
                  <a:lnTo>
                    <a:pt x="253011" y="153481"/>
                  </a:lnTo>
                  <a:lnTo>
                    <a:pt x="303386" y="276289"/>
                  </a:lnTo>
                  <a:lnTo>
                    <a:pt x="270656" y="354508"/>
                  </a:lnTo>
                  <a:lnTo>
                    <a:pt x="299080" y="366403"/>
                  </a:lnTo>
                  <a:lnTo>
                    <a:pt x="319895" y="316606"/>
                  </a:lnTo>
                  <a:lnTo>
                    <a:pt x="336285" y="356560"/>
                  </a:lnTo>
                  <a:lnTo>
                    <a:pt x="364789" y="344875"/>
                  </a:lnTo>
                  <a:lnTo>
                    <a:pt x="348393" y="304915"/>
                  </a:lnTo>
                  <a:lnTo>
                    <a:pt x="398190" y="325750"/>
                  </a:lnTo>
                  <a:lnTo>
                    <a:pt x="410085" y="297326"/>
                  </a:lnTo>
                  <a:lnTo>
                    <a:pt x="331865" y="264605"/>
                  </a:lnTo>
                  <a:lnTo>
                    <a:pt x="314954" y="223394"/>
                  </a:lnTo>
                  <a:lnTo>
                    <a:pt x="364772" y="244228"/>
                  </a:lnTo>
                  <a:lnTo>
                    <a:pt x="376639" y="215806"/>
                  </a:lnTo>
                  <a:lnTo>
                    <a:pt x="298445" y="183103"/>
                  </a:lnTo>
                  <a:lnTo>
                    <a:pt x="281516" y="141815"/>
                  </a:lnTo>
                  <a:lnTo>
                    <a:pt x="403971" y="193021"/>
                  </a:lnTo>
                  <a:lnTo>
                    <a:pt x="436133" y="271451"/>
                  </a:lnTo>
                  <a:lnTo>
                    <a:pt x="464618" y="259780"/>
                  </a:lnTo>
                  <a:lnTo>
                    <a:pt x="444140" y="209830"/>
                  </a:lnTo>
                  <a:lnTo>
                    <a:pt x="483994" y="226505"/>
                  </a:lnTo>
                  <a:lnTo>
                    <a:pt x="495868" y="198101"/>
                  </a:lnTo>
                  <a:lnTo>
                    <a:pt x="22307" y="0"/>
                  </a:lnTo>
                  <a:lnTo>
                    <a:pt x="10420" y="28404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</p:grpSp>
      <p:sp>
        <p:nvSpPr>
          <p:cNvPr id="37" name="object 15">
            <a:extLst>
              <a:ext uri="{FF2B5EF4-FFF2-40B4-BE49-F238E27FC236}">
                <a16:creationId xmlns:a16="http://schemas.microsoft.com/office/drawing/2014/main" id="{99DBE61E-A4C7-AA6F-BED2-4872A4C4D68D}"/>
              </a:ext>
            </a:extLst>
          </p:cNvPr>
          <p:cNvSpPr/>
          <p:nvPr/>
        </p:nvSpPr>
        <p:spPr>
          <a:xfrm>
            <a:off x="648876" y="3510467"/>
            <a:ext cx="10870758" cy="514446"/>
          </a:xfrm>
          <a:custGeom>
            <a:avLst/>
            <a:gdLst/>
            <a:ahLst/>
            <a:cxnLst/>
            <a:rect l="l" t="t" r="r" b="b"/>
            <a:pathLst>
              <a:path w="17926685" h="848359">
                <a:moveTo>
                  <a:pt x="17502084" y="0"/>
                </a:moveTo>
                <a:lnTo>
                  <a:pt x="424070" y="0"/>
                </a:lnTo>
                <a:lnTo>
                  <a:pt x="377864" y="2488"/>
                </a:lnTo>
                <a:lnTo>
                  <a:pt x="333099" y="9781"/>
                </a:lnTo>
                <a:lnTo>
                  <a:pt x="290033" y="21619"/>
                </a:lnTo>
                <a:lnTo>
                  <a:pt x="248926" y="37745"/>
                </a:lnTo>
                <a:lnTo>
                  <a:pt x="210036" y="57899"/>
                </a:lnTo>
                <a:lnTo>
                  <a:pt x="173622" y="81822"/>
                </a:lnTo>
                <a:lnTo>
                  <a:pt x="139943" y="109256"/>
                </a:lnTo>
                <a:lnTo>
                  <a:pt x="109256" y="139943"/>
                </a:lnTo>
                <a:lnTo>
                  <a:pt x="81822" y="173622"/>
                </a:lnTo>
                <a:lnTo>
                  <a:pt x="57899" y="210036"/>
                </a:lnTo>
                <a:lnTo>
                  <a:pt x="37745" y="248926"/>
                </a:lnTo>
                <a:lnTo>
                  <a:pt x="21619" y="290033"/>
                </a:lnTo>
                <a:lnTo>
                  <a:pt x="9781" y="333099"/>
                </a:lnTo>
                <a:lnTo>
                  <a:pt x="2488" y="377864"/>
                </a:lnTo>
                <a:lnTo>
                  <a:pt x="0" y="424070"/>
                </a:lnTo>
                <a:lnTo>
                  <a:pt x="2488" y="470278"/>
                </a:lnTo>
                <a:lnTo>
                  <a:pt x="9781" y="515045"/>
                </a:lnTo>
                <a:lnTo>
                  <a:pt x="21619" y="558111"/>
                </a:lnTo>
                <a:lnTo>
                  <a:pt x="37745" y="599219"/>
                </a:lnTo>
                <a:lnTo>
                  <a:pt x="57899" y="638109"/>
                </a:lnTo>
                <a:lnTo>
                  <a:pt x="81822" y="674523"/>
                </a:lnTo>
                <a:lnTo>
                  <a:pt x="109256" y="708202"/>
                </a:lnTo>
                <a:lnTo>
                  <a:pt x="139943" y="738888"/>
                </a:lnTo>
                <a:lnTo>
                  <a:pt x="173622" y="766322"/>
                </a:lnTo>
                <a:lnTo>
                  <a:pt x="210036" y="790244"/>
                </a:lnTo>
                <a:lnTo>
                  <a:pt x="248926" y="810397"/>
                </a:lnTo>
                <a:lnTo>
                  <a:pt x="290033" y="826522"/>
                </a:lnTo>
                <a:lnTo>
                  <a:pt x="333099" y="838360"/>
                </a:lnTo>
                <a:lnTo>
                  <a:pt x="377864" y="845653"/>
                </a:lnTo>
                <a:lnTo>
                  <a:pt x="424070" y="848141"/>
                </a:lnTo>
                <a:lnTo>
                  <a:pt x="17502084" y="848141"/>
                </a:lnTo>
                <a:lnTo>
                  <a:pt x="17548292" y="845653"/>
                </a:lnTo>
                <a:lnTo>
                  <a:pt x="17593059" y="838360"/>
                </a:lnTo>
                <a:lnTo>
                  <a:pt x="17636125" y="826522"/>
                </a:lnTo>
                <a:lnTo>
                  <a:pt x="17677233" y="810397"/>
                </a:lnTo>
                <a:lnTo>
                  <a:pt x="17716123" y="790244"/>
                </a:lnTo>
                <a:lnTo>
                  <a:pt x="17752537" y="766322"/>
                </a:lnTo>
                <a:lnTo>
                  <a:pt x="17786216" y="738888"/>
                </a:lnTo>
                <a:lnTo>
                  <a:pt x="17816902" y="708202"/>
                </a:lnTo>
                <a:lnTo>
                  <a:pt x="17844336" y="674523"/>
                </a:lnTo>
                <a:lnTo>
                  <a:pt x="17868258" y="638109"/>
                </a:lnTo>
                <a:lnTo>
                  <a:pt x="17888411" y="599219"/>
                </a:lnTo>
                <a:lnTo>
                  <a:pt x="17904536" y="558111"/>
                </a:lnTo>
                <a:lnTo>
                  <a:pt x="17916374" y="515045"/>
                </a:lnTo>
                <a:lnTo>
                  <a:pt x="17923667" y="470278"/>
                </a:lnTo>
                <a:lnTo>
                  <a:pt x="17926155" y="424070"/>
                </a:lnTo>
                <a:lnTo>
                  <a:pt x="17923667" y="377864"/>
                </a:lnTo>
                <a:lnTo>
                  <a:pt x="17916374" y="333099"/>
                </a:lnTo>
                <a:lnTo>
                  <a:pt x="17904536" y="290033"/>
                </a:lnTo>
                <a:lnTo>
                  <a:pt x="17888411" y="248926"/>
                </a:lnTo>
                <a:lnTo>
                  <a:pt x="17868258" y="210036"/>
                </a:lnTo>
                <a:lnTo>
                  <a:pt x="17844336" y="173622"/>
                </a:lnTo>
                <a:lnTo>
                  <a:pt x="17816902" y="139943"/>
                </a:lnTo>
                <a:lnTo>
                  <a:pt x="17786216" y="109256"/>
                </a:lnTo>
                <a:lnTo>
                  <a:pt x="17752537" y="81822"/>
                </a:lnTo>
                <a:lnTo>
                  <a:pt x="17716123" y="57899"/>
                </a:lnTo>
                <a:lnTo>
                  <a:pt x="17677233" y="37745"/>
                </a:lnTo>
                <a:lnTo>
                  <a:pt x="17636125" y="21619"/>
                </a:lnTo>
                <a:lnTo>
                  <a:pt x="17593059" y="9781"/>
                </a:lnTo>
                <a:lnTo>
                  <a:pt x="17548292" y="2488"/>
                </a:lnTo>
                <a:lnTo>
                  <a:pt x="17502084" y="0"/>
                </a:lnTo>
                <a:close/>
              </a:path>
            </a:pathLst>
          </a:custGeom>
          <a:solidFill>
            <a:srgbClr val="EF6720"/>
          </a:solidFill>
        </p:spPr>
        <p:txBody>
          <a:bodyPr wrap="square" lIns="0" tIns="0" rIns="0" bIns="0" rtlCol="0"/>
          <a:lstStyle/>
          <a:p>
            <a:endParaRPr/>
          </a:p>
        </p:txBody>
      </p:sp>
      <p:cxnSp>
        <p:nvCxnSpPr>
          <p:cNvPr id="60" name="Straight Connector 59">
            <a:extLst>
              <a:ext uri="{FF2B5EF4-FFF2-40B4-BE49-F238E27FC236}">
                <a16:creationId xmlns:a16="http://schemas.microsoft.com/office/drawing/2014/main" id="{3F169103-FA00-ABBD-6DC2-4014D41FDB9A}"/>
              </a:ext>
            </a:extLst>
          </p:cNvPr>
          <p:cNvCxnSpPr>
            <a:cxnSpLocks/>
          </p:cNvCxnSpPr>
          <p:nvPr userDrawn="1"/>
        </p:nvCxnSpPr>
        <p:spPr>
          <a:xfrm>
            <a:off x="950480" y="4018157"/>
            <a:ext cx="0" cy="395150"/>
          </a:xfrm>
          <a:prstGeom prst="line">
            <a:avLst/>
          </a:prstGeom>
          <a:ln w="1905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>
            <a:extLst>
              <a:ext uri="{FF2B5EF4-FFF2-40B4-BE49-F238E27FC236}">
                <a16:creationId xmlns:a16="http://schemas.microsoft.com/office/drawing/2014/main" id="{54CC8DDA-2DAB-6478-F398-B7E64171DC61}"/>
              </a:ext>
            </a:extLst>
          </p:cNvPr>
          <p:cNvCxnSpPr>
            <a:cxnSpLocks/>
          </p:cNvCxnSpPr>
          <p:nvPr userDrawn="1"/>
        </p:nvCxnSpPr>
        <p:spPr>
          <a:xfrm>
            <a:off x="2761690" y="4018157"/>
            <a:ext cx="0" cy="395150"/>
          </a:xfrm>
          <a:prstGeom prst="line">
            <a:avLst/>
          </a:prstGeom>
          <a:ln w="1905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>
            <a:extLst>
              <a:ext uri="{FF2B5EF4-FFF2-40B4-BE49-F238E27FC236}">
                <a16:creationId xmlns:a16="http://schemas.microsoft.com/office/drawing/2014/main" id="{8F60BCED-7076-10EF-69B2-23DCC52028D0}"/>
              </a:ext>
            </a:extLst>
          </p:cNvPr>
          <p:cNvCxnSpPr>
            <a:cxnSpLocks/>
          </p:cNvCxnSpPr>
          <p:nvPr userDrawn="1"/>
        </p:nvCxnSpPr>
        <p:spPr>
          <a:xfrm>
            <a:off x="4666557" y="4018157"/>
            <a:ext cx="0" cy="395150"/>
          </a:xfrm>
          <a:prstGeom prst="line">
            <a:avLst/>
          </a:prstGeom>
          <a:ln w="1905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>
            <a:extLst>
              <a:ext uri="{FF2B5EF4-FFF2-40B4-BE49-F238E27FC236}">
                <a16:creationId xmlns:a16="http://schemas.microsoft.com/office/drawing/2014/main" id="{67ADCFBE-97F8-0971-2A19-5FDF87EA50FD}"/>
              </a:ext>
            </a:extLst>
          </p:cNvPr>
          <p:cNvCxnSpPr>
            <a:cxnSpLocks/>
          </p:cNvCxnSpPr>
          <p:nvPr userDrawn="1"/>
        </p:nvCxnSpPr>
        <p:spPr>
          <a:xfrm>
            <a:off x="6419034" y="4018157"/>
            <a:ext cx="0" cy="395150"/>
          </a:xfrm>
          <a:prstGeom prst="line">
            <a:avLst/>
          </a:prstGeom>
          <a:ln w="1905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>
            <a:extLst>
              <a:ext uri="{FF2B5EF4-FFF2-40B4-BE49-F238E27FC236}">
                <a16:creationId xmlns:a16="http://schemas.microsoft.com/office/drawing/2014/main" id="{FC5A1885-61D9-96CB-41B0-B8C3BC8BF00E}"/>
              </a:ext>
            </a:extLst>
          </p:cNvPr>
          <p:cNvCxnSpPr>
            <a:cxnSpLocks/>
          </p:cNvCxnSpPr>
          <p:nvPr userDrawn="1"/>
        </p:nvCxnSpPr>
        <p:spPr>
          <a:xfrm>
            <a:off x="8285802" y="4018157"/>
            <a:ext cx="0" cy="395150"/>
          </a:xfrm>
          <a:prstGeom prst="line">
            <a:avLst/>
          </a:prstGeom>
          <a:ln w="1905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64">
            <a:extLst>
              <a:ext uri="{FF2B5EF4-FFF2-40B4-BE49-F238E27FC236}">
                <a16:creationId xmlns:a16="http://schemas.microsoft.com/office/drawing/2014/main" id="{1C23D8DB-F7AB-65AE-9C71-DBAA93503D7E}"/>
              </a:ext>
            </a:extLst>
          </p:cNvPr>
          <p:cNvCxnSpPr>
            <a:cxnSpLocks/>
          </p:cNvCxnSpPr>
          <p:nvPr userDrawn="1"/>
        </p:nvCxnSpPr>
        <p:spPr>
          <a:xfrm>
            <a:off x="10090664" y="4018157"/>
            <a:ext cx="0" cy="395150"/>
          </a:xfrm>
          <a:prstGeom prst="line">
            <a:avLst/>
          </a:prstGeom>
          <a:ln w="1905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Connector 71">
            <a:extLst>
              <a:ext uri="{FF2B5EF4-FFF2-40B4-BE49-F238E27FC236}">
                <a16:creationId xmlns:a16="http://schemas.microsoft.com/office/drawing/2014/main" id="{A9E8D072-904A-6E49-46B4-BD7D77CDDDE0}"/>
              </a:ext>
            </a:extLst>
          </p:cNvPr>
          <p:cNvCxnSpPr>
            <a:cxnSpLocks/>
          </p:cNvCxnSpPr>
          <p:nvPr userDrawn="1"/>
        </p:nvCxnSpPr>
        <p:spPr>
          <a:xfrm>
            <a:off x="1902052" y="3096323"/>
            <a:ext cx="0" cy="588890"/>
          </a:xfrm>
          <a:prstGeom prst="line">
            <a:avLst/>
          </a:prstGeom>
          <a:ln w="1905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22C40360-0AB4-ECEA-8B1E-12EEB0DFCEDC}"/>
              </a:ext>
            </a:extLst>
          </p:cNvPr>
          <p:cNvCxnSpPr>
            <a:cxnSpLocks/>
          </p:cNvCxnSpPr>
          <p:nvPr userDrawn="1"/>
        </p:nvCxnSpPr>
        <p:spPr>
          <a:xfrm>
            <a:off x="3713262" y="3096323"/>
            <a:ext cx="0" cy="588890"/>
          </a:xfrm>
          <a:prstGeom prst="line">
            <a:avLst/>
          </a:prstGeom>
          <a:ln w="1905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Connector 73">
            <a:extLst>
              <a:ext uri="{FF2B5EF4-FFF2-40B4-BE49-F238E27FC236}">
                <a16:creationId xmlns:a16="http://schemas.microsoft.com/office/drawing/2014/main" id="{90A25464-40E3-344F-8517-E372101DCF65}"/>
              </a:ext>
            </a:extLst>
          </p:cNvPr>
          <p:cNvCxnSpPr>
            <a:cxnSpLocks/>
          </p:cNvCxnSpPr>
          <p:nvPr userDrawn="1"/>
        </p:nvCxnSpPr>
        <p:spPr>
          <a:xfrm>
            <a:off x="5618129" y="3096323"/>
            <a:ext cx="0" cy="588890"/>
          </a:xfrm>
          <a:prstGeom prst="line">
            <a:avLst/>
          </a:prstGeom>
          <a:ln w="1905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Connector 74">
            <a:extLst>
              <a:ext uri="{FF2B5EF4-FFF2-40B4-BE49-F238E27FC236}">
                <a16:creationId xmlns:a16="http://schemas.microsoft.com/office/drawing/2014/main" id="{B65FF4C4-736E-0A72-4EFF-9307C97A8ECD}"/>
              </a:ext>
            </a:extLst>
          </p:cNvPr>
          <p:cNvCxnSpPr>
            <a:cxnSpLocks/>
          </p:cNvCxnSpPr>
          <p:nvPr userDrawn="1"/>
        </p:nvCxnSpPr>
        <p:spPr>
          <a:xfrm>
            <a:off x="7370606" y="3096323"/>
            <a:ext cx="0" cy="588890"/>
          </a:xfrm>
          <a:prstGeom prst="line">
            <a:avLst/>
          </a:prstGeom>
          <a:ln w="1905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Connector 75">
            <a:extLst>
              <a:ext uri="{FF2B5EF4-FFF2-40B4-BE49-F238E27FC236}">
                <a16:creationId xmlns:a16="http://schemas.microsoft.com/office/drawing/2014/main" id="{A9B636EB-54BA-5686-CE7D-75C3DB00B886}"/>
              </a:ext>
            </a:extLst>
          </p:cNvPr>
          <p:cNvCxnSpPr>
            <a:cxnSpLocks/>
          </p:cNvCxnSpPr>
          <p:nvPr userDrawn="1"/>
        </p:nvCxnSpPr>
        <p:spPr>
          <a:xfrm>
            <a:off x="9237374" y="3096323"/>
            <a:ext cx="0" cy="588890"/>
          </a:xfrm>
          <a:prstGeom prst="line">
            <a:avLst/>
          </a:prstGeom>
          <a:ln w="1905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Connector 76">
            <a:extLst>
              <a:ext uri="{FF2B5EF4-FFF2-40B4-BE49-F238E27FC236}">
                <a16:creationId xmlns:a16="http://schemas.microsoft.com/office/drawing/2014/main" id="{0DBAAC0D-D63B-F915-F189-552C3AC2A149}"/>
              </a:ext>
            </a:extLst>
          </p:cNvPr>
          <p:cNvCxnSpPr>
            <a:cxnSpLocks/>
          </p:cNvCxnSpPr>
          <p:nvPr userDrawn="1"/>
        </p:nvCxnSpPr>
        <p:spPr>
          <a:xfrm>
            <a:off x="11042236" y="3096323"/>
            <a:ext cx="0" cy="588890"/>
          </a:xfrm>
          <a:prstGeom prst="line">
            <a:avLst/>
          </a:prstGeom>
          <a:ln w="1905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0" name="Text Placeholder 2">
            <a:extLst>
              <a:ext uri="{FF2B5EF4-FFF2-40B4-BE49-F238E27FC236}">
                <a16:creationId xmlns:a16="http://schemas.microsoft.com/office/drawing/2014/main" id="{6AB52C4D-8999-F1A6-7784-F008201B9A95}"/>
              </a:ext>
            </a:extLst>
          </p:cNvPr>
          <p:cNvSpPr>
            <a:spLocks noGrp="1"/>
          </p:cNvSpPr>
          <p:nvPr>
            <p:ph type="body" idx="21"/>
          </p:nvPr>
        </p:nvSpPr>
        <p:spPr>
          <a:xfrm>
            <a:off x="742325" y="3510467"/>
            <a:ext cx="420665" cy="507690"/>
          </a:xfrm>
        </p:spPr>
        <p:txBody>
          <a:bodyPr anchor="ctr" anchorCtr="0"/>
          <a:lstStyle>
            <a:lvl1pPr marL="0" indent="0" algn="ctr">
              <a:buNone/>
              <a:defRPr sz="1300" b="1" spc="0" baseline="0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endParaRPr lang="en-US"/>
          </a:p>
        </p:txBody>
      </p:sp>
      <p:sp>
        <p:nvSpPr>
          <p:cNvPr id="91" name="Text Placeholder 2">
            <a:extLst>
              <a:ext uri="{FF2B5EF4-FFF2-40B4-BE49-F238E27FC236}">
                <a16:creationId xmlns:a16="http://schemas.microsoft.com/office/drawing/2014/main" id="{6FC1ACAE-0927-1AED-B2E6-DDA000308E27}"/>
              </a:ext>
            </a:extLst>
          </p:cNvPr>
          <p:cNvSpPr>
            <a:spLocks noGrp="1"/>
          </p:cNvSpPr>
          <p:nvPr>
            <p:ph type="body" idx="33"/>
          </p:nvPr>
        </p:nvSpPr>
        <p:spPr>
          <a:xfrm>
            <a:off x="1693897" y="3510467"/>
            <a:ext cx="420665" cy="507690"/>
          </a:xfrm>
        </p:spPr>
        <p:txBody>
          <a:bodyPr anchor="ctr" anchorCtr="0"/>
          <a:lstStyle>
            <a:lvl1pPr marL="0" indent="0" algn="ctr">
              <a:buNone/>
              <a:defRPr sz="1300" b="1" spc="0" baseline="0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endParaRPr lang="en-US"/>
          </a:p>
        </p:txBody>
      </p:sp>
      <p:sp>
        <p:nvSpPr>
          <p:cNvPr id="92" name="Text Placeholder 2">
            <a:extLst>
              <a:ext uri="{FF2B5EF4-FFF2-40B4-BE49-F238E27FC236}">
                <a16:creationId xmlns:a16="http://schemas.microsoft.com/office/drawing/2014/main" id="{108BC91F-2E74-AD1B-9B9A-21CEBDF38594}"/>
              </a:ext>
            </a:extLst>
          </p:cNvPr>
          <p:cNvSpPr>
            <a:spLocks noGrp="1"/>
          </p:cNvSpPr>
          <p:nvPr>
            <p:ph type="body" idx="34"/>
          </p:nvPr>
        </p:nvSpPr>
        <p:spPr>
          <a:xfrm>
            <a:off x="2548827" y="3510467"/>
            <a:ext cx="420665" cy="507690"/>
          </a:xfrm>
        </p:spPr>
        <p:txBody>
          <a:bodyPr anchor="ctr" anchorCtr="0"/>
          <a:lstStyle>
            <a:lvl1pPr marL="0" indent="0" algn="ctr">
              <a:buNone/>
              <a:defRPr sz="1300" b="1" spc="0" baseline="0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endParaRPr lang="en-US"/>
          </a:p>
        </p:txBody>
      </p:sp>
      <p:sp>
        <p:nvSpPr>
          <p:cNvPr id="93" name="Text Placeholder 2">
            <a:extLst>
              <a:ext uri="{FF2B5EF4-FFF2-40B4-BE49-F238E27FC236}">
                <a16:creationId xmlns:a16="http://schemas.microsoft.com/office/drawing/2014/main" id="{E4338927-5532-EEC8-46A2-A7A382DA777F}"/>
              </a:ext>
            </a:extLst>
          </p:cNvPr>
          <p:cNvSpPr>
            <a:spLocks noGrp="1"/>
          </p:cNvSpPr>
          <p:nvPr>
            <p:ph type="body" idx="35"/>
          </p:nvPr>
        </p:nvSpPr>
        <p:spPr>
          <a:xfrm>
            <a:off x="3500399" y="3510467"/>
            <a:ext cx="420665" cy="507690"/>
          </a:xfrm>
        </p:spPr>
        <p:txBody>
          <a:bodyPr anchor="ctr" anchorCtr="0"/>
          <a:lstStyle>
            <a:lvl1pPr marL="0" indent="0" algn="ctr">
              <a:buNone/>
              <a:defRPr sz="1300" b="1" spc="0" baseline="0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endParaRPr lang="en-US"/>
          </a:p>
        </p:txBody>
      </p:sp>
      <p:sp>
        <p:nvSpPr>
          <p:cNvPr id="94" name="Text Placeholder 2">
            <a:extLst>
              <a:ext uri="{FF2B5EF4-FFF2-40B4-BE49-F238E27FC236}">
                <a16:creationId xmlns:a16="http://schemas.microsoft.com/office/drawing/2014/main" id="{0BF1AC70-2280-4B2B-E545-B266FA60A370}"/>
              </a:ext>
            </a:extLst>
          </p:cNvPr>
          <p:cNvSpPr>
            <a:spLocks noGrp="1"/>
          </p:cNvSpPr>
          <p:nvPr>
            <p:ph type="body" idx="36"/>
          </p:nvPr>
        </p:nvSpPr>
        <p:spPr>
          <a:xfrm>
            <a:off x="4451968" y="3510467"/>
            <a:ext cx="420665" cy="507690"/>
          </a:xfrm>
        </p:spPr>
        <p:txBody>
          <a:bodyPr anchor="ctr" anchorCtr="0"/>
          <a:lstStyle>
            <a:lvl1pPr marL="0" indent="0" algn="ctr">
              <a:buNone/>
              <a:defRPr sz="1300" b="1" spc="0" baseline="0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endParaRPr lang="en-US"/>
          </a:p>
        </p:txBody>
      </p:sp>
      <p:sp>
        <p:nvSpPr>
          <p:cNvPr id="95" name="Text Placeholder 2">
            <a:extLst>
              <a:ext uri="{FF2B5EF4-FFF2-40B4-BE49-F238E27FC236}">
                <a16:creationId xmlns:a16="http://schemas.microsoft.com/office/drawing/2014/main" id="{9637509E-B051-CF7B-2E87-E835FFF805C9}"/>
              </a:ext>
            </a:extLst>
          </p:cNvPr>
          <p:cNvSpPr>
            <a:spLocks noGrp="1"/>
          </p:cNvSpPr>
          <p:nvPr>
            <p:ph type="body" idx="37"/>
          </p:nvPr>
        </p:nvSpPr>
        <p:spPr>
          <a:xfrm>
            <a:off x="5403540" y="3510467"/>
            <a:ext cx="420665" cy="507690"/>
          </a:xfrm>
        </p:spPr>
        <p:txBody>
          <a:bodyPr anchor="ctr" anchorCtr="0"/>
          <a:lstStyle>
            <a:lvl1pPr marL="0" indent="0" algn="ctr">
              <a:buNone/>
              <a:defRPr sz="1300" b="1" spc="0" baseline="0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endParaRPr lang="en-US"/>
          </a:p>
        </p:txBody>
      </p:sp>
      <p:sp>
        <p:nvSpPr>
          <p:cNvPr id="96" name="Text Placeholder 2">
            <a:extLst>
              <a:ext uri="{FF2B5EF4-FFF2-40B4-BE49-F238E27FC236}">
                <a16:creationId xmlns:a16="http://schemas.microsoft.com/office/drawing/2014/main" id="{5269EF99-1AB3-4D8F-7DC9-1BBB5FCB7624}"/>
              </a:ext>
            </a:extLst>
          </p:cNvPr>
          <p:cNvSpPr>
            <a:spLocks noGrp="1"/>
          </p:cNvSpPr>
          <p:nvPr>
            <p:ph type="body" idx="38"/>
          </p:nvPr>
        </p:nvSpPr>
        <p:spPr>
          <a:xfrm>
            <a:off x="6206426" y="3510467"/>
            <a:ext cx="420665" cy="507690"/>
          </a:xfrm>
        </p:spPr>
        <p:txBody>
          <a:bodyPr anchor="ctr" anchorCtr="0"/>
          <a:lstStyle>
            <a:lvl1pPr marL="0" indent="0" algn="ctr">
              <a:buNone/>
              <a:defRPr sz="1300" b="1" spc="0" baseline="0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endParaRPr lang="en-US"/>
          </a:p>
        </p:txBody>
      </p:sp>
      <p:sp>
        <p:nvSpPr>
          <p:cNvPr id="97" name="Text Placeholder 2">
            <a:extLst>
              <a:ext uri="{FF2B5EF4-FFF2-40B4-BE49-F238E27FC236}">
                <a16:creationId xmlns:a16="http://schemas.microsoft.com/office/drawing/2014/main" id="{35230AC8-59AF-B863-948D-DE0693992149}"/>
              </a:ext>
            </a:extLst>
          </p:cNvPr>
          <p:cNvSpPr>
            <a:spLocks noGrp="1"/>
          </p:cNvSpPr>
          <p:nvPr>
            <p:ph type="body" idx="39"/>
          </p:nvPr>
        </p:nvSpPr>
        <p:spPr>
          <a:xfrm>
            <a:off x="7157998" y="3510467"/>
            <a:ext cx="420665" cy="507690"/>
          </a:xfrm>
        </p:spPr>
        <p:txBody>
          <a:bodyPr anchor="ctr" anchorCtr="0"/>
          <a:lstStyle>
            <a:lvl1pPr marL="0" indent="0" algn="ctr">
              <a:buNone/>
              <a:defRPr sz="1300" b="1" spc="0" baseline="0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endParaRPr lang="en-US"/>
          </a:p>
        </p:txBody>
      </p:sp>
      <p:sp>
        <p:nvSpPr>
          <p:cNvPr id="98" name="Text Placeholder 2">
            <a:extLst>
              <a:ext uri="{FF2B5EF4-FFF2-40B4-BE49-F238E27FC236}">
                <a16:creationId xmlns:a16="http://schemas.microsoft.com/office/drawing/2014/main" id="{6DA05E6F-0FC8-26FD-3855-A6C4FF4C0D4F}"/>
              </a:ext>
            </a:extLst>
          </p:cNvPr>
          <p:cNvSpPr>
            <a:spLocks noGrp="1"/>
          </p:cNvSpPr>
          <p:nvPr>
            <p:ph type="body" idx="40"/>
          </p:nvPr>
        </p:nvSpPr>
        <p:spPr>
          <a:xfrm>
            <a:off x="8072395" y="3510467"/>
            <a:ext cx="420665" cy="507690"/>
          </a:xfrm>
        </p:spPr>
        <p:txBody>
          <a:bodyPr anchor="ctr" anchorCtr="0"/>
          <a:lstStyle>
            <a:lvl1pPr marL="0" indent="0" algn="ctr">
              <a:buNone/>
              <a:defRPr sz="1300" b="1" spc="0" baseline="0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endParaRPr lang="en-US"/>
          </a:p>
        </p:txBody>
      </p:sp>
      <p:sp>
        <p:nvSpPr>
          <p:cNvPr id="99" name="Text Placeholder 2">
            <a:extLst>
              <a:ext uri="{FF2B5EF4-FFF2-40B4-BE49-F238E27FC236}">
                <a16:creationId xmlns:a16="http://schemas.microsoft.com/office/drawing/2014/main" id="{70A7E37D-9E4A-1ED4-2EEA-1F5987D59966}"/>
              </a:ext>
            </a:extLst>
          </p:cNvPr>
          <p:cNvSpPr>
            <a:spLocks noGrp="1"/>
          </p:cNvSpPr>
          <p:nvPr>
            <p:ph type="body" idx="41"/>
          </p:nvPr>
        </p:nvSpPr>
        <p:spPr>
          <a:xfrm>
            <a:off x="9886022" y="3510467"/>
            <a:ext cx="420665" cy="507690"/>
          </a:xfrm>
        </p:spPr>
        <p:txBody>
          <a:bodyPr anchor="ctr" anchorCtr="0"/>
          <a:lstStyle>
            <a:lvl1pPr marL="0" indent="0" algn="ctr">
              <a:buNone/>
              <a:defRPr sz="1300" b="1" spc="0" baseline="0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endParaRPr lang="en-US"/>
          </a:p>
        </p:txBody>
      </p:sp>
      <p:sp>
        <p:nvSpPr>
          <p:cNvPr id="100" name="Text Placeholder 2">
            <a:extLst>
              <a:ext uri="{FF2B5EF4-FFF2-40B4-BE49-F238E27FC236}">
                <a16:creationId xmlns:a16="http://schemas.microsoft.com/office/drawing/2014/main" id="{BBE67E11-09B0-3E77-5A62-0056BCCBB029}"/>
              </a:ext>
            </a:extLst>
          </p:cNvPr>
          <p:cNvSpPr>
            <a:spLocks noGrp="1"/>
          </p:cNvSpPr>
          <p:nvPr>
            <p:ph type="body" idx="42"/>
          </p:nvPr>
        </p:nvSpPr>
        <p:spPr>
          <a:xfrm>
            <a:off x="10830158" y="3510467"/>
            <a:ext cx="420665" cy="507690"/>
          </a:xfrm>
        </p:spPr>
        <p:txBody>
          <a:bodyPr anchor="ctr" anchorCtr="0"/>
          <a:lstStyle>
            <a:lvl1pPr marL="0" indent="0" algn="ctr">
              <a:buNone/>
              <a:defRPr sz="1300" b="1" spc="0" baseline="0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endParaRPr lang="en-US"/>
          </a:p>
        </p:txBody>
      </p:sp>
      <p:sp>
        <p:nvSpPr>
          <p:cNvPr id="101" name="Text Placeholder 2">
            <a:extLst>
              <a:ext uri="{FF2B5EF4-FFF2-40B4-BE49-F238E27FC236}">
                <a16:creationId xmlns:a16="http://schemas.microsoft.com/office/drawing/2014/main" id="{7B46E657-F65B-B7B7-E56E-111AF098BB61}"/>
              </a:ext>
            </a:extLst>
          </p:cNvPr>
          <p:cNvSpPr>
            <a:spLocks noGrp="1"/>
          </p:cNvSpPr>
          <p:nvPr>
            <p:ph type="body" idx="43"/>
          </p:nvPr>
        </p:nvSpPr>
        <p:spPr>
          <a:xfrm>
            <a:off x="9023661" y="3510467"/>
            <a:ext cx="420665" cy="507690"/>
          </a:xfrm>
        </p:spPr>
        <p:txBody>
          <a:bodyPr anchor="ctr" anchorCtr="0"/>
          <a:lstStyle>
            <a:lvl1pPr marL="0" indent="0" algn="ctr">
              <a:buNone/>
              <a:defRPr sz="1300" b="1" spc="0" baseline="0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endParaRPr lang="en-US"/>
          </a:p>
        </p:txBody>
      </p:sp>
      <p:sp>
        <p:nvSpPr>
          <p:cNvPr id="103" name="Text Placeholder 2">
            <a:extLst>
              <a:ext uri="{FF2B5EF4-FFF2-40B4-BE49-F238E27FC236}">
                <a16:creationId xmlns:a16="http://schemas.microsoft.com/office/drawing/2014/main" id="{EE3096A8-5419-D0D1-F2C8-4E92FE0DD671}"/>
              </a:ext>
            </a:extLst>
          </p:cNvPr>
          <p:cNvSpPr>
            <a:spLocks noGrp="1"/>
          </p:cNvSpPr>
          <p:nvPr>
            <p:ph type="body" idx="26"/>
          </p:nvPr>
        </p:nvSpPr>
        <p:spPr>
          <a:xfrm>
            <a:off x="714195" y="4515238"/>
            <a:ext cx="1100897" cy="1077485"/>
          </a:xfrm>
        </p:spPr>
        <p:txBody>
          <a:bodyPr anchor="t" anchorCtr="0"/>
          <a:lstStyle>
            <a:lvl1pPr marL="0" indent="0" algn="l">
              <a:spcBef>
                <a:spcPts val="0"/>
              </a:spcBef>
              <a:buNone/>
              <a:defRPr lang="en-GB" sz="1395" kern="1200" spc="-6" dirty="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endParaRPr lang="en-US"/>
          </a:p>
        </p:txBody>
      </p:sp>
      <p:sp>
        <p:nvSpPr>
          <p:cNvPr id="104" name="Text Placeholder 2">
            <a:extLst>
              <a:ext uri="{FF2B5EF4-FFF2-40B4-BE49-F238E27FC236}">
                <a16:creationId xmlns:a16="http://schemas.microsoft.com/office/drawing/2014/main" id="{B8C106BB-9E08-56E6-C63D-3144C4BC9519}"/>
              </a:ext>
            </a:extLst>
          </p:cNvPr>
          <p:cNvSpPr>
            <a:spLocks noGrp="1"/>
          </p:cNvSpPr>
          <p:nvPr>
            <p:ph type="body" idx="44"/>
          </p:nvPr>
        </p:nvSpPr>
        <p:spPr>
          <a:xfrm>
            <a:off x="2548827" y="4515238"/>
            <a:ext cx="1100897" cy="1077485"/>
          </a:xfrm>
        </p:spPr>
        <p:txBody>
          <a:bodyPr anchor="t" anchorCtr="0"/>
          <a:lstStyle>
            <a:lvl1pPr marL="0" indent="0" algn="l">
              <a:spcBef>
                <a:spcPts val="0"/>
              </a:spcBef>
              <a:buNone/>
              <a:defRPr lang="en-GB" sz="1395" kern="1200" spc="-6" dirty="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endParaRPr lang="en-US"/>
          </a:p>
        </p:txBody>
      </p:sp>
      <p:sp>
        <p:nvSpPr>
          <p:cNvPr id="105" name="Text Placeholder 2">
            <a:extLst>
              <a:ext uri="{FF2B5EF4-FFF2-40B4-BE49-F238E27FC236}">
                <a16:creationId xmlns:a16="http://schemas.microsoft.com/office/drawing/2014/main" id="{99783D42-8EBC-8A50-AF28-FB3DB961A7CE}"/>
              </a:ext>
            </a:extLst>
          </p:cNvPr>
          <p:cNvSpPr>
            <a:spLocks noGrp="1"/>
          </p:cNvSpPr>
          <p:nvPr>
            <p:ph type="body" idx="45"/>
          </p:nvPr>
        </p:nvSpPr>
        <p:spPr>
          <a:xfrm>
            <a:off x="4451968" y="4515238"/>
            <a:ext cx="1100897" cy="1077485"/>
          </a:xfrm>
        </p:spPr>
        <p:txBody>
          <a:bodyPr anchor="t" anchorCtr="0"/>
          <a:lstStyle>
            <a:lvl1pPr marL="0" indent="0" algn="l">
              <a:spcBef>
                <a:spcPts val="0"/>
              </a:spcBef>
              <a:buNone/>
              <a:defRPr lang="en-GB" sz="1395" kern="1200" spc="-6" dirty="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endParaRPr lang="en-US"/>
          </a:p>
        </p:txBody>
      </p:sp>
      <p:sp>
        <p:nvSpPr>
          <p:cNvPr id="106" name="Text Placeholder 2">
            <a:extLst>
              <a:ext uri="{FF2B5EF4-FFF2-40B4-BE49-F238E27FC236}">
                <a16:creationId xmlns:a16="http://schemas.microsoft.com/office/drawing/2014/main" id="{7F3C4F99-0AE3-53E7-440D-BEDAAF3F8458}"/>
              </a:ext>
            </a:extLst>
          </p:cNvPr>
          <p:cNvSpPr>
            <a:spLocks noGrp="1"/>
          </p:cNvSpPr>
          <p:nvPr>
            <p:ph type="body" idx="46"/>
          </p:nvPr>
        </p:nvSpPr>
        <p:spPr>
          <a:xfrm>
            <a:off x="6206426" y="4515238"/>
            <a:ext cx="1100897" cy="1077485"/>
          </a:xfrm>
        </p:spPr>
        <p:txBody>
          <a:bodyPr anchor="t" anchorCtr="0"/>
          <a:lstStyle>
            <a:lvl1pPr marL="0" indent="0" algn="l">
              <a:spcBef>
                <a:spcPts val="0"/>
              </a:spcBef>
              <a:buNone/>
              <a:defRPr lang="en-GB" sz="1395" kern="1200" spc="-6" dirty="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endParaRPr lang="en-US"/>
          </a:p>
        </p:txBody>
      </p:sp>
      <p:sp>
        <p:nvSpPr>
          <p:cNvPr id="107" name="Text Placeholder 2">
            <a:extLst>
              <a:ext uri="{FF2B5EF4-FFF2-40B4-BE49-F238E27FC236}">
                <a16:creationId xmlns:a16="http://schemas.microsoft.com/office/drawing/2014/main" id="{8FA028E8-E07B-E453-BE7F-ACDE7B4567B4}"/>
              </a:ext>
            </a:extLst>
          </p:cNvPr>
          <p:cNvSpPr>
            <a:spLocks noGrp="1"/>
          </p:cNvSpPr>
          <p:nvPr>
            <p:ph type="body" idx="47"/>
          </p:nvPr>
        </p:nvSpPr>
        <p:spPr>
          <a:xfrm>
            <a:off x="8072395" y="4515238"/>
            <a:ext cx="1100897" cy="1077485"/>
          </a:xfrm>
        </p:spPr>
        <p:txBody>
          <a:bodyPr anchor="t" anchorCtr="0"/>
          <a:lstStyle>
            <a:lvl1pPr marL="0" indent="0" algn="l">
              <a:spcBef>
                <a:spcPts val="0"/>
              </a:spcBef>
              <a:buNone/>
              <a:defRPr lang="en-GB" sz="1395" kern="1200" spc="-6" dirty="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8" name="Text Placeholder 2">
            <a:extLst>
              <a:ext uri="{FF2B5EF4-FFF2-40B4-BE49-F238E27FC236}">
                <a16:creationId xmlns:a16="http://schemas.microsoft.com/office/drawing/2014/main" id="{1715650D-15A1-3ECD-6DBF-4B16DECD9509}"/>
              </a:ext>
            </a:extLst>
          </p:cNvPr>
          <p:cNvSpPr>
            <a:spLocks noGrp="1"/>
          </p:cNvSpPr>
          <p:nvPr>
            <p:ph type="body" idx="48"/>
          </p:nvPr>
        </p:nvSpPr>
        <p:spPr>
          <a:xfrm>
            <a:off x="9886022" y="4515238"/>
            <a:ext cx="1100897" cy="1077485"/>
          </a:xfrm>
        </p:spPr>
        <p:txBody>
          <a:bodyPr anchor="t" anchorCtr="0"/>
          <a:lstStyle>
            <a:lvl1pPr marL="0" indent="0" algn="l">
              <a:spcBef>
                <a:spcPts val="0"/>
              </a:spcBef>
              <a:buNone/>
              <a:defRPr lang="en-GB" sz="1395" kern="1200" spc="-6" dirty="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9" name="Text Placeholder 2">
            <a:extLst>
              <a:ext uri="{FF2B5EF4-FFF2-40B4-BE49-F238E27FC236}">
                <a16:creationId xmlns:a16="http://schemas.microsoft.com/office/drawing/2014/main" id="{1ACD2B61-AD0E-B62A-6807-0283EE44A4B4}"/>
              </a:ext>
            </a:extLst>
          </p:cNvPr>
          <p:cNvSpPr>
            <a:spLocks noGrp="1"/>
          </p:cNvSpPr>
          <p:nvPr>
            <p:ph type="body" idx="49"/>
          </p:nvPr>
        </p:nvSpPr>
        <p:spPr>
          <a:xfrm>
            <a:off x="1693897" y="1916907"/>
            <a:ext cx="1100897" cy="1077485"/>
          </a:xfrm>
        </p:spPr>
        <p:txBody>
          <a:bodyPr anchor="b" anchorCtr="0"/>
          <a:lstStyle>
            <a:lvl1pPr marL="0" indent="0" algn="l">
              <a:spcBef>
                <a:spcPts val="0"/>
              </a:spcBef>
              <a:buNone/>
              <a:defRPr lang="en-GB" sz="1395" kern="1200" spc="-6" dirty="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endParaRPr lang="en-US"/>
          </a:p>
        </p:txBody>
      </p:sp>
      <p:sp>
        <p:nvSpPr>
          <p:cNvPr id="110" name="Text Placeholder 2">
            <a:extLst>
              <a:ext uri="{FF2B5EF4-FFF2-40B4-BE49-F238E27FC236}">
                <a16:creationId xmlns:a16="http://schemas.microsoft.com/office/drawing/2014/main" id="{4F188B6D-3E4D-AD79-3E4D-72CF27652E92}"/>
              </a:ext>
            </a:extLst>
          </p:cNvPr>
          <p:cNvSpPr>
            <a:spLocks noGrp="1"/>
          </p:cNvSpPr>
          <p:nvPr>
            <p:ph type="body" idx="50"/>
          </p:nvPr>
        </p:nvSpPr>
        <p:spPr>
          <a:xfrm>
            <a:off x="3500399" y="1916907"/>
            <a:ext cx="1100897" cy="1077485"/>
          </a:xfrm>
        </p:spPr>
        <p:txBody>
          <a:bodyPr anchor="b" anchorCtr="0"/>
          <a:lstStyle>
            <a:lvl1pPr marL="0" indent="0" algn="l">
              <a:spcBef>
                <a:spcPts val="0"/>
              </a:spcBef>
              <a:buNone/>
              <a:defRPr lang="en-GB" sz="1395" kern="1200" spc="-6" dirty="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endParaRPr lang="en-US"/>
          </a:p>
        </p:txBody>
      </p:sp>
      <p:sp>
        <p:nvSpPr>
          <p:cNvPr id="111" name="Text Placeholder 2">
            <a:extLst>
              <a:ext uri="{FF2B5EF4-FFF2-40B4-BE49-F238E27FC236}">
                <a16:creationId xmlns:a16="http://schemas.microsoft.com/office/drawing/2014/main" id="{3BF81238-6A2D-9DC2-CA86-DBBEA857F968}"/>
              </a:ext>
            </a:extLst>
          </p:cNvPr>
          <p:cNvSpPr>
            <a:spLocks noGrp="1"/>
          </p:cNvSpPr>
          <p:nvPr>
            <p:ph type="body" idx="51"/>
          </p:nvPr>
        </p:nvSpPr>
        <p:spPr>
          <a:xfrm>
            <a:off x="5403540" y="1916907"/>
            <a:ext cx="1100897" cy="1077485"/>
          </a:xfrm>
        </p:spPr>
        <p:txBody>
          <a:bodyPr anchor="b" anchorCtr="0"/>
          <a:lstStyle>
            <a:lvl1pPr marL="0" indent="0" algn="l">
              <a:spcBef>
                <a:spcPts val="0"/>
              </a:spcBef>
              <a:buNone/>
              <a:defRPr lang="en-GB" sz="1395" kern="1200" spc="-6" dirty="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endParaRPr lang="en-US"/>
          </a:p>
        </p:txBody>
      </p:sp>
      <p:sp>
        <p:nvSpPr>
          <p:cNvPr id="112" name="Text Placeholder 2">
            <a:extLst>
              <a:ext uri="{FF2B5EF4-FFF2-40B4-BE49-F238E27FC236}">
                <a16:creationId xmlns:a16="http://schemas.microsoft.com/office/drawing/2014/main" id="{41BD101A-B298-E9AC-F5F4-81485B017A25}"/>
              </a:ext>
            </a:extLst>
          </p:cNvPr>
          <p:cNvSpPr>
            <a:spLocks noGrp="1"/>
          </p:cNvSpPr>
          <p:nvPr>
            <p:ph type="body" idx="52"/>
          </p:nvPr>
        </p:nvSpPr>
        <p:spPr>
          <a:xfrm>
            <a:off x="7157998" y="1916907"/>
            <a:ext cx="1100897" cy="1077485"/>
          </a:xfrm>
        </p:spPr>
        <p:txBody>
          <a:bodyPr anchor="b" anchorCtr="0"/>
          <a:lstStyle>
            <a:lvl1pPr marL="0" indent="0" algn="l">
              <a:spcBef>
                <a:spcPts val="0"/>
              </a:spcBef>
              <a:buNone/>
              <a:defRPr lang="en-GB" sz="1395" kern="1200" spc="-6" dirty="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endParaRPr lang="en-US"/>
          </a:p>
        </p:txBody>
      </p:sp>
      <p:sp>
        <p:nvSpPr>
          <p:cNvPr id="113" name="Text Placeholder 2">
            <a:extLst>
              <a:ext uri="{FF2B5EF4-FFF2-40B4-BE49-F238E27FC236}">
                <a16:creationId xmlns:a16="http://schemas.microsoft.com/office/drawing/2014/main" id="{FEAA7F09-F367-2F13-6E1B-ACE7D52E8E76}"/>
              </a:ext>
            </a:extLst>
          </p:cNvPr>
          <p:cNvSpPr>
            <a:spLocks noGrp="1"/>
          </p:cNvSpPr>
          <p:nvPr>
            <p:ph type="body" idx="53"/>
          </p:nvPr>
        </p:nvSpPr>
        <p:spPr>
          <a:xfrm>
            <a:off x="9023661" y="1916907"/>
            <a:ext cx="1100897" cy="1077485"/>
          </a:xfrm>
        </p:spPr>
        <p:txBody>
          <a:bodyPr anchor="b" anchorCtr="0"/>
          <a:lstStyle>
            <a:lvl1pPr marL="0" indent="0" algn="l">
              <a:spcBef>
                <a:spcPts val="0"/>
              </a:spcBef>
              <a:buNone/>
              <a:defRPr lang="en-GB" sz="1395" kern="1200" spc="-6" dirty="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endParaRPr lang="en-US"/>
          </a:p>
        </p:txBody>
      </p:sp>
      <p:sp>
        <p:nvSpPr>
          <p:cNvPr id="114" name="Text Placeholder 2">
            <a:extLst>
              <a:ext uri="{FF2B5EF4-FFF2-40B4-BE49-F238E27FC236}">
                <a16:creationId xmlns:a16="http://schemas.microsoft.com/office/drawing/2014/main" id="{A809729D-97BF-5FB9-0DD8-4AC6D292CCC2}"/>
              </a:ext>
            </a:extLst>
          </p:cNvPr>
          <p:cNvSpPr>
            <a:spLocks noGrp="1"/>
          </p:cNvSpPr>
          <p:nvPr>
            <p:ph type="body" idx="54"/>
          </p:nvPr>
        </p:nvSpPr>
        <p:spPr>
          <a:xfrm>
            <a:off x="10830158" y="1916907"/>
            <a:ext cx="1100897" cy="1077485"/>
          </a:xfrm>
        </p:spPr>
        <p:txBody>
          <a:bodyPr anchor="b" anchorCtr="0"/>
          <a:lstStyle>
            <a:lvl1pPr marL="0" indent="0" algn="l">
              <a:spcBef>
                <a:spcPts val="0"/>
              </a:spcBef>
              <a:buNone/>
              <a:defRPr lang="en-GB" sz="1395" kern="1200" spc="-6" dirty="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311308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">
    <p:bg>
      <p:bgPr>
        <a:solidFill>
          <a:srgbClr val="EFEF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0DB878-8E84-426A-BEF0-AF1AAFA1F9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9349" y="1094555"/>
            <a:ext cx="4549893" cy="468078"/>
          </a:xfrm>
        </p:spPr>
        <p:txBody>
          <a:bodyPr anchor="t" anchorCtr="0"/>
          <a:lstStyle/>
          <a:p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E996DCA-8E68-4F4A-A4A6-ACE6BC7F24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408733-3F8E-45BE-8526-0E0F500B8042}" type="datetimeFigureOut">
              <a:rPr lang="fi-FI" smtClean="0"/>
              <a:t>26.2.2025</a:t>
            </a:fld>
            <a:endParaRPr lang="fi-FI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9DC7B94-042D-44C2-B7B2-1128AAFA57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BFF758F-2E86-4270-85EA-931D55C926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60B98-140E-4345-B1A3-2A7247C42973}" type="slidenum">
              <a:rPr lang="fi-FI" smtClean="0"/>
              <a:t>‹#›</a:t>
            </a:fld>
            <a:endParaRPr lang="fi-FI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6A70E49B-6DEA-CFFC-1B20-5563A27191AA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758825" y="1943100"/>
            <a:ext cx="4549775" cy="4233864"/>
          </a:xfrm>
        </p:spPr>
        <p:txBody>
          <a:bodyPr/>
          <a:lstStyle>
            <a:lvl1pPr marL="285750" indent="-285750">
              <a:spcBef>
                <a:spcPts val="1000"/>
              </a:spcBef>
              <a:buFont typeface="Arial" panose="020B0604020202020204" pitchFamily="34" charset="0"/>
              <a:buChar char="•"/>
              <a:tabLst/>
              <a:defRPr/>
            </a:lvl1pPr>
            <a:lvl2pPr marL="739775" indent="-285750">
              <a:spcBef>
                <a:spcPts val="1000"/>
              </a:spcBef>
              <a:buFont typeface="Arial" panose="020B0604020202020204" pitchFamily="34" charset="0"/>
              <a:buChar char="•"/>
              <a:tabLst/>
              <a:defRPr/>
            </a:lvl2pPr>
            <a:lvl3pPr marL="1196975" indent="-285750">
              <a:spcBef>
                <a:spcPts val="1000"/>
              </a:spcBef>
              <a:buFont typeface="Arial" panose="020B0604020202020204" pitchFamily="34" charset="0"/>
              <a:buChar char="•"/>
              <a:tabLst/>
              <a:defRPr/>
            </a:lvl3pPr>
            <a:lvl4pPr marL="1654175" indent="-285750">
              <a:spcBef>
                <a:spcPts val="1000"/>
              </a:spcBef>
              <a:buFont typeface="Arial" panose="020B0604020202020204" pitchFamily="34" charset="0"/>
              <a:buChar char="•"/>
              <a:tabLst/>
              <a:defRPr/>
            </a:lvl4pPr>
            <a:lvl5pPr marL="2111375" indent="-285750">
              <a:spcBef>
                <a:spcPts val="1000"/>
              </a:spcBef>
              <a:buFont typeface="Arial" panose="020B0604020202020204" pitchFamily="34" charset="0"/>
              <a:buChar char="•"/>
              <a:tabLst/>
              <a:defRPr/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27F4FBC1-74F7-81A7-3A61-CF51F4651CEF}"/>
              </a:ext>
            </a:extLst>
          </p:cNvPr>
          <p:cNvSpPr>
            <a:spLocks noGrp="1"/>
          </p:cNvSpPr>
          <p:nvPr>
            <p:ph type="body" idx="14"/>
          </p:nvPr>
        </p:nvSpPr>
        <p:spPr>
          <a:xfrm>
            <a:off x="381829" y="223392"/>
            <a:ext cx="4853081" cy="380440"/>
          </a:xfrm>
        </p:spPr>
        <p:txBody>
          <a:bodyPr anchor="ctr" anchorCtr="0"/>
          <a:lstStyle>
            <a:lvl1pPr marL="0" indent="0">
              <a:buNone/>
              <a:defRPr lang="en-GB" sz="900" b="1" kern="1200" cap="all" spc="70" baseline="0" dirty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endParaRPr lang="en-US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E40137D3-7C78-DED5-C9BE-AA967F00DD19}"/>
              </a:ext>
            </a:extLst>
          </p:cNvPr>
          <p:cNvGrpSpPr/>
          <p:nvPr userDrawn="1"/>
        </p:nvGrpSpPr>
        <p:grpSpPr>
          <a:xfrm>
            <a:off x="10771643" y="268691"/>
            <a:ext cx="1038415" cy="509887"/>
            <a:chOff x="10771643" y="268691"/>
            <a:chExt cx="1038415" cy="509887"/>
          </a:xfrm>
          <a:solidFill>
            <a:schemeClr val="tx1"/>
          </a:solidFill>
        </p:grpSpPr>
        <p:sp>
          <p:nvSpPr>
            <p:cNvPr id="10" name="Free-form: Shape 14">
              <a:extLst>
                <a:ext uri="{FF2B5EF4-FFF2-40B4-BE49-F238E27FC236}">
                  <a16:creationId xmlns:a16="http://schemas.microsoft.com/office/drawing/2014/main" id="{22376737-5ED8-0D5B-6E56-098BFFD729A3}"/>
                </a:ext>
              </a:extLst>
            </p:cNvPr>
            <p:cNvSpPr/>
            <p:nvPr/>
          </p:nvSpPr>
          <p:spPr>
            <a:xfrm>
              <a:off x="11404265" y="378815"/>
              <a:ext cx="122233" cy="122054"/>
            </a:xfrm>
            <a:custGeom>
              <a:avLst/>
              <a:gdLst>
                <a:gd name="connsiteX0" fmla="*/ 61285 w 122233"/>
                <a:gd name="connsiteY0" fmla="*/ 122054 h 122054"/>
                <a:gd name="connsiteX1" fmla="*/ 0 w 122233"/>
                <a:gd name="connsiteY1" fmla="*/ 60948 h 122054"/>
                <a:gd name="connsiteX2" fmla="*/ 61285 w 122233"/>
                <a:gd name="connsiteY2" fmla="*/ 0 h 122054"/>
                <a:gd name="connsiteX3" fmla="*/ 122233 w 122233"/>
                <a:gd name="connsiteY3" fmla="*/ 60948 h 122054"/>
                <a:gd name="connsiteX4" fmla="*/ 61285 w 122233"/>
                <a:gd name="connsiteY4" fmla="*/ 122054 h 122054"/>
                <a:gd name="connsiteX5" fmla="*/ 61285 w 122233"/>
                <a:gd name="connsiteY5" fmla="*/ 95562 h 122054"/>
                <a:gd name="connsiteX6" fmla="*/ 92692 w 122233"/>
                <a:gd name="connsiteY6" fmla="*/ 60928 h 122054"/>
                <a:gd name="connsiteX7" fmla="*/ 61285 w 122233"/>
                <a:gd name="connsiteY7" fmla="*/ 26289 h 122054"/>
                <a:gd name="connsiteX8" fmla="*/ 29693 w 122233"/>
                <a:gd name="connsiteY8" fmla="*/ 60928 h 122054"/>
                <a:gd name="connsiteX9" fmla="*/ 61285 w 122233"/>
                <a:gd name="connsiteY9" fmla="*/ 95562 h 1220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22233" h="122054">
                  <a:moveTo>
                    <a:pt x="61285" y="122054"/>
                  </a:moveTo>
                  <a:cubicBezTo>
                    <a:pt x="27503" y="122054"/>
                    <a:pt x="0" y="96761"/>
                    <a:pt x="0" y="60948"/>
                  </a:cubicBezTo>
                  <a:cubicBezTo>
                    <a:pt x="0" y="25133"/>
                    <a:pt x="27503" y="0"/>
                    <a:pt x="61285" y="0"/>
                  </a:cubicBezTo>
                  <a:cubicBezTo>
                    <a:pt x="95068" y="0"/>
                    <a:pt x="122233" y="25114"/>
                    <a:pt x="122233" y="60948"/>
                  </a:cubicBezTo>
                  <a:cubicBezTo>
                    <a:pt x="122233" y="96781"/>
                    <a:pt x="95068" y="122054"/>
                    <a:pt x="61285" y="122054"/>
                  </a:cubicBezTo>
                  <a:close/>
                  <a:moveTo>
                    <a:pt x="61285" y="95562"/>
                  </a:moveTo>
                  <a:cubicBezTo>
                    <a:pt x="80284" y="95562"/>
                    <a:pt x="92692" y="81821"/>
                    <a:pt x="92692" y="60928"/>
                  </a:cubicBezTo>
                  <a:cubicBezTo>
                    <a:pt x="92692" y="40030"/>
                    <a:pt x="80304" y="26289"/>
                    <a:pt x="61285" y="26289"/>
                  </a:cubicBezTo>
                  <a:cubicBezTo>
                    <a:pt x="42266" y="26289"/>
                    <a:pt x="29693" y="39694"/>
                    <a:pt x="29693" y="60928"/>
                  </a:cubicBezTo>
                  <a:cubicBezTo>
                    <a:pt x="29693" y="82156"/>
                    <a:pt x="41924" y="95562"/>
                    <a:pt x="61285" y="95562"/>
                  </a:cubicBez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11" name="Free-form: Shape 15">
              <a:extLst>
                <a:ext uri="{FF2B5EF4-FFF2-40B4-BE49-F238E27FC236}">
                  <a16:creationId xmlns:a16="http://schemas.microsoft.com/office/drawing/2014/main" id="{EC3F2ABF-677D-269A-ED95-34061856CC85}"/>
                </a:ext>
              </a:extLst>
            </p:cNvPr>
            <p:cNvSpPr/>
            <p:nvPr/>
          </p:nvSpPr>
          <p:spPr>
            <a:xfrm>
              <a:off x="11543311" y="404926"/>
              <a:ext cx="94404" cy="95763"/>
            </a:xfrm>
            <a:custGeom>
              <a:avLst/>
              <a:gdLst>
                <a:gd name="connsiteX0" fmla="*/ 94387 w 94404"/>
                <a:gd name="connsiteY0" fmla="*/ 94748 h 95763"/>
                <a:gd name="connsiteX1" fmla="*/ 65347 w 94404"/>
                <a:gd name="connsiteY1" fmla="*/ 94748 h 95763"/>
                <a:gd name="connsiteX2" fmla="*/ 65347 w 94404"/>
                <a:gd name="connsiteY2" fmla="*/ 81839 h 95763"/>
                <a:gd name="connsiteX3" fmla="*/ 36664 w 94404"/>
                <a:gd name="connsiteY3" fmla="*/ 95764 h 95763"/>
                <a:gd name="connsiteX4" fmla="*/ 0 w 94404"/>
                <a:gd name="connsiteY4" fmla="*/ 55352 h 95763"/>
                <a:gd name="connsiteX5" fmla="*/ 0 w 94404"/>
                <a:gd name="connsiteY5" fmla="*/ 0 h 95763"/>
                <a:gd name="connsiteX6" fmla="*/ 28861 w 94404"/>
                <a:gd name="connsiteY6" fmla="*/ 0 h 95763"/>
                <a:gd name="connsiteX7" fmla="*/ 28861 w 94404"/>
                <a:gd name="connsiteY7" fmla="*/ 51448 h 95763"/>
                <a:gd name="connsiteX8" fmla="*/ 47022 w 94404"/>
                <a:gd name="connsiteY8" fmla="*/ 71482 h 95763"/>
                <a:gd name="connsiteX9" fmla="*/ 65367 w 94404"/>
                <a:gd name="connsiteY9" fmla="*/ 51448 h 95763"/>
                <a:gd name="connsiteX10" fmla="*/ 65367 w 94404"/>
                <a:gd name="connsiteY10" fmla="*/ 0 h 95763"/>
                <a:gd name="connsiteX11" fmla="*/ 94405 w 94404"/>
                <a:gd name="connsiteY11" fmla="*/ 0 h 95763"/>
                <a:gd name="connsiteX12" fmla="*/ 94405 w 94404"/>
                <a:gd name="connsiteY12" fmla="*/ 94729 h 95763"/>
                <a:gd name="connsiteX13" fmla="*/ 94387 w 94404"/>
                <a:gd name="connsiteY13" fmla="*/ 94748 h 957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94404" h="95763">
                  <a:moveTo>
                    <a:pt x="94387" y="94748"/>
                  </a:moveTo>
                  <a:lnTo>
                    <a:pt x="65347" y="94748"/>
                  </a:lnTo>
                  <a:lnTo>
                    <a:pt x="65347" y="81839"/>
                  </a:lnTo>
                  <a:cubicBezTo>
                    <a:pt x="59569" y="89986"/>
                    <a:pt x="49390" y="95764"/>
                    <a:pt x="36664" y="95764"/>
                  </a:cubicBezTo>
                  <a:cubicBezTo>
                    <a:pt x="14757" y="95764"/>
                    <a:pt x="0" y="80644"/>
                    <a:pt x="0" y="55352"/>
                  </a:cubicBezTo>
                  <a:lnTo>
                    <a:pt x="0" y="0"/>
                  </a:lnTo>
                  <a:lnTo>
                    <a:pt x="28861" y="0"/>
                  </a:lnTo>
                  <a:lnTo>
                    <a:pt x="28861" y="51448"/>
                  </a:lnTo>
                  <a:cubicBezTo>
                    <a:pt x="28861" y="64357"/>
                    <a:pt x="36144" y="71482"/>
                    <a:pt x="47022" y="71482"/>
                  </a:cubicBezTo>
                  <a:cubicBezTo>
                    <a:pt x="57899" y="71482"/>
                    <a:pt x="65367" y="64357"/>
                    <a:pt x="65367" y="51448"/>
                  </a:cubicBezTo>
                  <a:lnTo>
                    <a:pt x="65367" y="0"/>
                  </a:lnTo>
                  <a:lnTo>
                    <a:pt x="94405" y="0"/>
                  </a:lnTo>
                  <a:lnTo>
                    <a:pt x="94405" y="94729"/>
                  </a:lnTo>
                  <a:lnTo>
                    <a:pt x="94387" y="94748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12" name="Free-form: Shape 16">
              <a:extLst>
                <a:ext uri="{FF2B5EF4-FFF2-40B4-BE49-F238E27FC236}">
                  <a16:creationId xmlns:a16="http://schemas.microsoft.com/office/drawing/2014/main" id="{C47ABF1F-66AD-B1B2-D4B0-57993B54250B}"/>
                </a:ext>
              </a:extLst>
            </p:cNvPr>
            <p:cNvSpPr/>
            <p:nvPr/>
          </p:nvSpPr>
          <p:spPr>
            <a:xfrm>
              <a:off x="11660264" y="374052"/>
              <a:ext cx="29039" cy="125621"/>
            </a:xfrm>
            <a:custGeom>
              <a:avLst/>
              <a:gdLst>
                <a:gd name="connsiteX0" fmla="*/ 0 w 29039"/>
                <a:gd name="connsiteY0" fmla="*/ 0 h 125621"/>
                <a:gd name="connsiteX1" fmla="*/ 29040 w 29039"/>
                <a:gd name="connsiteY1" fmla="*/ 0 h 125621"/>
                <a:gd name="connsiteX2" fmla="*/ 29040 w 29039"/>
                <a:gd name="connsiteY2" fmla="*/ 125622 h 125621"/>
                <a:gd name="connsiteX3" fmla="*/ 0 w 29039"/>
                <a:gd name="connsiteY3" fmla="*/ 125622 h 125621"/>
                <a:gd name="connsiteX4" fmla="*/ 0 w 29039"/>
                <a:gd name="connsiteY4" fmla="*/ 0 h 1256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9039" h="125621">
                  <a:moveTo>
                    <a:pt x="0" y="0"/>
                  </a:moveTo>
                  <a:lnTo>
                    <a:pt x="29040" y="0"/>
                  </a:lnTo>
                  <a:lnTo>
                    <a:pt x="29040" y="125622"/>
                  </a:lnTo>
                  <a:lnTo>
                    <a:pt x="0" y="125622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13" name="Free-form: Shape 17">
              <a:extLst>
                <a:ext uri="{FF2B5EF4-FFF2-40B4-BE49-F238E27FC236}">
                  <a16:creationId xmlns:a16="http://schemas.microsoft.com/office/drawing/2014/main" id="{349E6687-C605-BDE2-5B86-9B5F314ED363}"/>
                </a:ext>
              </a:extLst>
            </p:cNvPr>
            <p:cNvSpPr/>
            <p:nvPr/>
          </p:nvSpPr>
          <p:spPr>
            <a:xfrm>
              <a:off x="11711053" y="404926"/>
              <a:ext cx="94387" cy="95763"/>
            </a:xfrm>
            <a:custGeom>
              <a:avLst/>
              <a:gdLst>
                <a:gd name="connsiteX0" fmla="*/ 94369 w 94387"/>
                <a:gd name="connsiteY0" fmla="*/ 94748 h 95763"/>
                <a:gd name="connsiteX1" fmla="*/ 65349 w 94387"/>
                <a:gd name="connsiteY1" fmla="*/ 94748 h 95763"/>
                <a:gd name="connsiteX2" fmla="*/ 65349 w 94387"/>
                <a:gd name="connsiteY2" fmla="*/ 81839 h 95763"/>
                <a:gd name="connsiteX3" fmla="*/ 36666 w 94387"/>
                <a:gd name="connsiteY3" fmla="*/ 95764 h 95763"/>
                <a:gd name="connsiteX4" fmla="*/ 0 w 94387"/>
                <a:gd name="connsiteY4" fmla="*/ 55352 h 95763"/>
                <a:gd name="connsiteX5" fmla="*/ 0 w 94387"/>
                <a:gd name="connsiteY5" fmla="*/ 0 h 95763"/>
                <a:gd name="connsiteX6" fmla="*/ 28861 w 94387"/>
                <a:gd name="connsiteY6" fmla="*/ 0 h 95763"/>
                <a:gd name="connsiteX7" fmla="*/ 28861 w 94387"/>
                <a:gd name="connsiteY7" fmla="*/ 51448 h 95763"/>
                <a:gd name="connsiteX8" fmla="*/ 47022 w 94387"/>
                <a:gd name="connsiteY8" fmla="*/ 71482 h 95763"/>
                <a:gd name="connsiteX9" fmla="*/ 65367 w 94387"/>
                <a:gd name="connsiteY9" fmla="*/ 51448 h 95763"/>
                <a:gd name="connsiteX10" fmla="*/ 65367 w 94387"/>
                <a:gd name="connsiteY10" fmla="*/ 0 h 95763"/>
                <a:gd name="connsiteX11" fmla="*/ 94387 w 94387"/>
                <a:gd name="connsiteY11" fmla="*/ 0 h 95763"/>
                <a:gd name="connsiteX12" fmla="*/ 94387 w 94387"/>
                <a:gd name="connsiteY12" fmla="*/ 94729 h 95763"/>
                <a:gd name="connsiteX13" fmla="*/ 94369 w 94387"/>
                <a:gd name="connsiteY13" fmla="*/ 94748 h 957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94387" h="95763">
                  <a:moveTo>
                    <a:pt x="94369" y="94748"/>
                  </a:moveTo>
                  <a:lnTo>
                    <a:pt x="65349" y="94748"/>
                  </a:lnTo>
                  <a:lnTo>
                    <a:pt x="65349" y="81839"/>
                  </a:lnTo>
                  <a:cubicBezTo>
                    <a:pt x="59570" y="89986"/>
                    <a:pt x="49398" y="95764"/>
                    <a:pt x="36666" y="95764"/>
                  </a:cubicBezTo>
                  <a:cubicBezTo>
                    <a:pt x="14758" y="95764"/>
                    <a:pt x="0" y="80644"/>
                    <a:pt x="0" y="55352"/>
                  </a:cubicBezTo>
                  <a:lnTo>
                    <a:pt x="0" y="0"/>
                  </a:lnTo>
                  <a:lnTo>
                    <a:pt x="28861" y="0"/>
                  </a:lnTo>
                  <a:lnTo>
                    <a:pt x="28861" y="51448"/>
                  </a:lnTo>
                  <a:cubicBezTo>
                    <a:pt x="28861" y="64357"/>
                    <a:pt x="36170" y="71482"/>
                    <a:pt x="47022" y="71482"/>
                  </a:cubicBezTo>
                  <a:cubicBezTo>
                    <a:pt x="57881" y="71482"/>
                    <a:pt x="65367" y="64357"/>
                    <a:pt x="65367" y="51448"/>
                  </a:cubicBezTo>
                  <a:lnTo>
                    <a:pt x="65367" y="0"/>
                  </a:lnTo>
                  <a:lnTo>
                    <a:pt x="94387" y="0"/>
                  </a:lnTo>
                  <a:lnTo>
                    <a:pt x="94387" y="94729"/>
                  </a:lnTo>
                  <a:lnTo>
                    <a:pt x="94369" y="94748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14" name="Free-form: Shape 18">
              <a:extLst>
                <a:ext uri="{FF2B5EF4-FFF2-40B4-BE49-F238E27FC236}">
                  <a16:creationId xmlns:a16="http://schemas.microsoft.com/office/drawing/2014/main" id="{DD8E7CD6-D9A9-2E8C-509D-6467C7CF809A}"/>
                </a:ext>
              </a:extLst>
            </p:cNvPr>
            <p:cNvSpPr/>
            <p:nvPr/>
          </p:nvSpPr>
          <p:spPr>
            <a:xfrm>
              <a:off x="11408987" y="547714"/>
              <a:ext cx="85326" cy="122750"/>
            </a:xfrm>
            <a:custGeom>
              <a:avLst/>
              <a:gdLst>
                <a:gd name="connsiteX0" fmla="*/ 337 w 85326"/>
                <a:gd name="connsiteY0" fmla="*/ 101777 h 122750"/>
                <a:gd name="connsiteX1" fmla="*/ 31490 w 85326"/>
                <a:gd name="connsiteY1" fmla="*/ 71462 h 122750"/>
                <a:gd name="connsiteX2" fmla="*/ 53835 w 85326"/>
                <a:gd name="connsiteY2" fmla="*/ 37084 h 122750"/>
                <a:gd name="connsiteX3" fmla="*/ 41307 w 85326"/>
                <a:gd name="connsiteY3" fmla="*/ 24377 h 122750"/>
                <a:gd name="connsiteX4" fmla="*/ 27940 w 85326"/>
                <a:gd name="connsiteY4" fmla="*/ 42507 h 122750"/>
                <a:gd name="connsiteX5" fmla="*/ 0 w 85326"/>
                <a:gd name="connsiteY5" fmla="*/ 42507 h 122750"/>
                <a:gd name="connsiteX6" fmla="*/ 42660 w 85326"/>
                <a:gd name="connsiteY6" fmla="*/ 0 h 122750"/>
                <a:gd name="connsiteX7" fmla="*/ 83294 w 85326"/>
                <a:gd name="connsiteY7" fmla="*/ 35730 h 122750"/>
                <a:gd name="connsiteX8" fmla="*/ 56884 w 85326"/>
                <a:gd name="connsiteY8" fmla="*/ 81781 h 122750"/>
                <a:gd name="connsiteX9" fmla="*/ 39275 w 85326"/>
                <a:gd name="connsiteY9" fmla="*/ 99205 h 122750"/>
                <a:gd name="connsiteX10" fmla="*/ 85326 w 85326"/>
                <a:gd name="connsiteY10" fmla="*/ 99205 h 122750"/>
                <a:gd name="connsiteX11" fmla="*/ 85326 w 85326"/>
                <a:gd name="connsiteY11" fmla="*/ 122751 h 122750"/>
                <a:gd name="connsiteX12" fmla="*/ 337 w 85326"/>
                <a:gd name="connsiteY12" fmla="*/ 122751 h 122750"/>
                <a:gd name="connsiteX13" fmla="*/ 337 w 85326"/>
                <a:gd name="connsiteY13" fmla="*/ 101758 h 122750"/>
                <a:gd name="connsiteX14" fmla="*/ 337 w 85326"/>
                <a:gd name="connsiteY14" fmla="*/ 101777 h 122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85326" h="122750">
                  <a:moveTo>
                    <a:pt x="337" y="101777"/>
                  </a:moveTo>
                  <a:lnTo>
                    <a:pt x="31490" y="71462"/>
                  </a:lnTo>
                  <a:cubicBezTo>
                    <a:pt x="48235" y="55028"/>
                    <a:pt x="53835" y="46906"/>
                    <a:pt x="53835" y="37084"/>
                  </a:cubicBezTo>
                  <a:cubicBezTo>
                    <a:pt x="53835" y="29299"/>
                    <a:pt x="49931" y="24377"/>
                    <a:pt x="41307" y="24377"/>
                  </a:cubicBezTo>
                  <a:cubicBezTo>
                    <a:pt x="33180" y="24377"/>
                    <a:pt x="28283" y="30809"/>
                    <a:pt x="27940" y="42507"/>
                  </a:cubicBezTo>
                  <a:lnTo>
                    <a:pt x="0" y="42507"/>
                  </a:lnTo>
                  <a:cubicBezTo>
                    <a:pt x="515" y="12865"/>
                    <a:pt x="19818" y="0"/>
                    <a:pt x="42660" y="0"/>
                  </a:cubicBezTo>
                  <a:cubicBezTo>
                    <a:pt x="70766" y="0"/>
                    <a:pt x="83294" y="16434"/>
                    <a:pt x="83294" y="35730"/>
                  </a:cubicBezTo>
                  <a:cubicBezTo>
                    <a:pt x="83294" y="50971"/>
                    <a:pt x="76860" y="62318"/>
                    <a:pt x="56884" y="81781"/>
                  </a:cubicBezTo>
                  <a:lnTo>
                    <a:pt x="39275" y="99205"/>
                  </a:lnTo>
                  <a:lnTo>
                    <a:pt x="85326" y="99205"/>
                  </a:lnTo>
                  <a:lnTo>
                    <a:pt x="85326" y="122751"/>
                  </a:lnTo>
                  <a:lnTo>
                    <a:pt x="337" y="122751"/>
                  </a:lnTo>
                  <a:lnTo>
                    <a:pt x="337" y="101758"/>
                  </a:lnTo>
                  <a:lnTo>
                    <a:pt x="337" y="101777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15" name="Free-form: Shape 19">
              <a:extLst>
                <a:ext uri="{FF2B5EF4-FFF2-40B4-BE49-F238E27FC236}">
                  <a16:creationId xmlns:a16="http://schemas.microsoft.com/office/drawing/2014/main" id="{EB31692A-2712-87EC-6CEC-56FD4E327E4A}"/>
                </a:ext>
              </a:extLst>
            </p:cNvPr>
            <p:cNvSpPr/>
            <p:nvPr/>
          </p:nvSpPr>
          <p:spPr>
            <a:xfrm>
              <a:off x="11510226" y="547018"/>
              <a:ext cx="95162" cy="124363"/>
            </a:xfrm>
            <a:custGeom>
              <a:avLst/>
              <a:gdLst>
                <a:gd name="connsiteX0" fmla="*/ 47581 w 95162"/>
                <a:gd name="connsiteY0" fmla="*/ 0 h 124363"/>
                <a:gd name="connsiteX1" fmla="*/ 95163 w 95162"/>
                <a:gd name="connsiteY1" fmla="*/ 62019 h 124363"/>
                <a:gd name="connsiteX2" fmla="*/ 47581 w 95162"/>
                <a:gd name="connsiteY2" fmla="*/ 124364 h 124363"/>
                <a:gd name="connsiteX3" fmla="*/ 0 w 95162"/>
                <a:gd name="connsiteY3" fmla="*/ 62019 h 124363"/>
                <a:gd name="connsiteX4" fmla="*/ 47581 w 95162"/>
                <a:gd name="connsiteY4" fmla="*/ 0 h 124363"/>
                <a:gd name="connsiteX5" fmla="*/ 47581 w 95162"/>
                <a:gd name="connsiteY5" fmla="*/ 26809 h 124363"/>
                <a:gd name="connsiteX6" fmla="*/ 28442 w 95162"/>
                <a:gd name="connsiteY6" fmla="*/ 62001 h 124363"/>
                <a:gd name="connsiteX7" fmla="*/ 47581 w 95162"/>
                <a:gd name="connsiteY7" fmla="*/ 97535 h 124363"/>
                <a:gd name="connsiteX8" fmla="*/ 66721 w 95162"/>
                <a:gd name="connsiteY8" fmla="*/ 62001 h 124363"/>
                <a:gd name="connsiteX9" fmla="*/ 47581 w 95162"/>
                <a:gd name="connsiteY9" fmla="*/ 26809 h 124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95162" h="124363">
                  <a:moveTo>
                    <a:pt x="47581" y="0"/>
                  </a:moveTo>
                  <a:cubicBezTo>
                    <a:pt x="82798" y="0"/>
                    <a:pt x="95163" y="26149"/>
                    <a:pt x="95163" y="62019"/>
                  </a:cubicBezTo>
                  <a:cubicBezTo>
                    <a:pt x="95163" y="97891"/>
                    <a:pt x="82798" y="124364"/>
                    <a:pt x="47581" y="124364"/>
                  </a:cubicBezTo>
                  <a:cubicBezTo>
                    <a:pt x="12372" y="124364"/>
                    <a:pt x="0" y="98215"/>
                    <a:pt x="0" y="62019"/>
                  </a:cubicBezTo>
                  <a:cubicBezTo>
                    <a:pt x="0" y="25832"/>
                    <a:pt x="12364" y="0"/>
                    <a:pt x="47581" y="0"/>
                  </a:cubicBezTo>
                  <a:close/>
                  <a:moveTo>
                    <a:pt x="47581" y="26809"/>
                  </a:moveTo>
                  <a:cubicBezTo>
                    <a:pt x="30494" y="26809"/>
                    <a:pt x="28442" y="43243"/>
                    <a:pt x="28442" y="62001"/>
                  </a:cubicBezTo>
                  <a:cubicBezTo>
                    <a:pt x="28442" y="80764"/>
                    <a:pt x="30474" y="97535"/>
                    <a:pt x="47581" y="97535"/>
                  </a:cubicBezTo>
                  <a:cubicBezTo>
                    <a:pt x="64689" y="97535"/>
                    <a:pt x="66721" y="81445"/>
                    <a:pt x="66721" y="62001"/>
                  </a:cubicBezTo>
                  <a:cubicBezTo>
                    <a:pt x="66721" y="42563"/>
                    <a:pt x="64689" y="26809"/>
                    <a:pt x="47581" y="26809"/>
                  </a:cubicBez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16" name="Free-form: Shape 20">
              <a:extLst>
                <a:ext uri="{FF2B5EF4-FFF2-40B4-BE49-F238E27FC236}">
                  <a16:creationId xmlns:a16="http://schemas.microsoft.com/office/drawing/2014/main" id="{EBFB3356-F150-1E56-F919-B831F40BBE12}"/>
                </a:ext>
              </a:extLst>
            </p:cNvPr>
            <p:cNvSpPr/>
            <p:nvPr/>
          </p:nvSpPr>
          <p:spPr>
            <a:xfrm>
              <a:off x="11621287" y="547714"/>
              <a:ext cx="85326" cy="122750"/>
            </a:xfrm>
            <a:custGeom>
              <a:avLst/>
              <a:gdLst>
                <a:gd name="connsiteX0" fmla="*/ 337 w 85326"/>
                <a:gd name="connsiteY0" fmla="*/ 101777 h 122750"/>
                <a:gd name="connsiteX1" fmla="*/ 31489 w 85326"/>
                <a:gd name="connsiteY1" fmla="*/ 71462 h 122750"/>
                <a:gd name="connsiteX2" fmla="*/ 53834 w 85326"/>
                <a:gd name="connsiteY2" fmla="*/ 37084 h 122750"/>
                <a:gd name="connsiteX3" fmla="*/ 41307 w 85326"/>
                <a:gd name="connsiteY3" fmla="*/ 24377 h 122750"/>
                <a:gd name="connsiteX4" fmla="*/ 27940 w 85326"/>
                <a:gd name="connsiteY4" fmla="*/ 42507 h 122750"/>
                <a:gd name="connsiteX5" fmla="*/ 0 w 85326"/>
                <a:gd name="connsiteY5" fmla="*/ 42507 h 122750"/>
                <a:gd name="connsiteX6" fmla="*/ 42658 w 85326"/>
                <a:gd name="connsiteY6" fmla="*/ 0 h 122750"/>
                <a:gd name="connsiteX7" fmla="*/ 83293 w 85326"/>
                <a:gd name="connsiteY7" fmla="*/ 35730 h 122750"/>
                <a:gd name="connsiteX8" fmla="*/ 56884 w 85326"/>
                <a:gd name="connsiteY8" fmla="*/ 81781 h 122750"/>
                <a:gd name="connsiteX9" fmla="*/ 39274 w 85326"/>
                <a:gd name="connsiteY9" fmla="*/ 99205 h 122750"/>
                <a:gd name="connsiteX10" fmla="*/ 85326 w 85326"/>
                <a:gd name="connsiteY10" fmla="*/ 99205 h 122750"/>
                <a:gd name="connsiteX11" fmla="*/ 85326 w 85326"/>
                <a:gd name="connsiteY11" fmla="*/ 122751 h 122750"/>
                <a:gd name="connsiteX12" fmla="*/ 337 w 85326"/>
                <a:gd name="connsiteY12" fmla="*/ 122751 h 122750"/>
                <a:gd name="connsiteX13" fmla="*/ 337 w 85326"/>
                <a:gd name="connsiteY13" fmla="*/ 101758 h 122750"/>
                <a:gd name="connsiteX14" fmla="*/ 337 w 85326"/>
                <a:gd name="connsiteY14" fmla="*/ 101777 h 122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85326" h="122750">
                  <a:moveTo>
                    <a:pt x="337" y="101777"/>
                  </a:moveTo>
                  <a:lnTo>
                    <a:pt x="31489" y="71462"/>
                  </a:lnTo>
                  <a:cubicBezTo>
                    <a:pt x="48260" y="55028"/>
                    <a:pt x="53834" y="46906"/>
                    <a:pt x="53834" y="37084"/>
                  </a:cubicBezTo>
                  <a:cubicBezTo>
                    <a:pt x="53834" y="29299"/>
                    <a:pt x="49931" y="24377"/>
                    <a:pt x="41307" y="24377"/>
                  </a:cubicBezTo>
                  <a:cubicBezTo>
                    <a:pt x="33178" y="24377"/>
                    <a:pt x="28283" y="30809"/>
                    <a:pt x="27940" y="42507"/>
                  </a:cubicBezTo>
                  <a:lnTo>
                    <a:pt x="0" y="42507"/>
                  </a:lnTo>
                  <a:cubicBezTo>
                    <a:pt x="495" y="12865"/>
                    <a:pt x="19818" y="0"/>
                    <a:pt x="42658" y="0"/>
                  </a:cubicBezTo>
                  <a:cubicBezTo>
                    <a:pt x="70764" y="0"/>
                    <a:pt x="83293" y="16434"/>
                    <a:pt x="83293" y="35730"/>
                  </a:cubicBezTo>
                  <a:cubicBezTo>
                    <a:pt x="83293" y="50971"/>
                    <a:pt x="76860" y="62318"/>
                    <a:pt x="56884" y="81781"/>
                  </a:cubicBezTo>
                  <a:lnTo>
                    <a:pt x="39274" y="99205"/>
                  </a:lnTo>
                  <a:lnTo>
                    <a:pt x="85326" y="99205"/>
                  </a:lnTo>
                  <a:lnTo>
                    <a:pt x="85326" y="122751"/>
                  </a:lnTo>
                  <a:lnTo>
                    <a:pt x="337" y="122751"/>
                  </a:lnTo>
                  <a:lnTo>
                    <a:pt x="337" y="101758"/>
                  </a:lnTo>
                  <a:lnTo>
                    <a:pt x="337" y="101777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17" name="Free-form: Shape 21">
              <a:extLst>
                <a:ext uri="{FF2B5EF4-FFF2-40B4-BE49-F238E27FC236}">
                  <a16:creationId xmlns:a16="http://schemas.microsoft.com/office/drawing/2014/main" id="{F8D86560-4FFE-C36A-3537-9D33B4533099}"/>
                </a:ext>
              </a:extLst>
            </p:cNvPr>
            <p:cNvSpPr/>
            <p:nvPr/>
          </p:nvSpPr>
          <p:spPr>
            <a:xfrm>
              <a:off x="11722346" y="548071"/>
              <a:ext cx="87712" cy="123767"/>
            </a:xfrm>
            <a:custGeom>
              <a:avLst/>
              <a:gdLst>
                <a:gd name="connsiteX0" fmla="*/ 44196 w 87712"/>
                <a:gd name="connsiteY0" fmla="*/ 123768 h 123767"/>
                <a:gd name="connsiteX1" fmla="*/ 0 w 87712"/>
                <a:gd name="connsiteY1" fmla="*/ 81446 h 123767"/>
                <a:gd name="connsiteX2" fmla="*/ 13724 w 87712"/>
                <a:gd name="connsiteY2" fmla="*/ 42844 h 123767"/>
                <a:gd name="connsiteX3" fmla="*/ 42686 w 87712"/>
                <a:gd name="connsiteY3" fmla="*/ 0 h 123767"/>
                <a:gd name="connsiteX4" fmla="*/ 74353 w 87712"/>
                <a:gd name="connsiteY4" fmla="*/ 0 h 123767"/>
                <a:gd name="connsiteX5" fmla="*/ 43022 w 87712"/>
                <a:gd name="connsiteY5" fmla="*/ 44356 h 123767"/>
                <a:gd name="connsiteX6" fmla="*/ 51149 w 87712"/>
                <a:gd name="connsiteY6" fmla="*/ 43524 h 123767"/>
                <a:gd name="connsiteX7" fmla="*/ 87712 w 87712"/>
                <a:gd name="connsiteY7" fmla="*/ 82118 h 123767"/>
                <a:gd name="connsiteX8" fmla="*/ 44196 w 87712"/>
                <a:gd name="connsiteY8" fmla="*/ 123768 h 123767"/>
                <a:gd name="connsiteX9" fmla="*/ 27090 w 87712"/>
                <a:gd name="connsiteY9" fmla="*/ 82278 h 123767"/>
                <a:gd name="connsiteX10" fmla="*/ 44196 w 87712"/>
                <a:gd name="connsiteY10" fmla="*/ 99549 h 123767"/>
                <a:gd name="connsiteX11" fmla="*/ 60967 w 87712"/>
                <a:gd name="connsiteY11" fmla="*/ 82278 h 123767"/>
                <a:gd name="connsiteX12" fmla="*/ 44196 w 87712"/>
                <a:gd name="connsiteY12" fmla="*/ 65171 h 123767"/>
                <a:gd name="connsiteX13" fmla="*/ 27090 w 87712"/>
                <a:gd name="connsiteY13" fmla="*/ 82278 h 1237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87712" h="123767">
                  <a:moveTo>
                    <a:pt x="44196" y="123768"/>
                  </a:moveTo>
                  <a:cubicBezTo>
                    <a:pt x="17947" y="123768"/>
                    <a:pt x="0" y="106337"/>
                    <a:pt x="0" y="81446"/>
                  </a:cubicBezTo>
                  <a:cubicBezTo>
                    <a:pt x="0" y="69412"/>
                    <a:pt x="3907" y="57227"/>
                    <a:pt x="13724" y="42844"/>
                  </a:cubicBezTo>
                  <a:lnTo>
                    <a:pt x="42686" y="0"/>
                  </a:lnTo>
                  <a:lnTo>
                    <a:pt x="74353" y="0"/>
                  </a:lnTo>
                  <a:lnTo>
                    <a:pt x="43022" y="44356"/>
                  </a:lnTo>
                  <a:cubicBezTo>
                    <a:pt x="45728" y="43861"/>
                    <a:pt x="48439" y="43524"/>
                    <a:pt x="51149" y="43524"/>
                  </a:cubicBezTo>
                  <a:cubicBezTo>
                    <a:pt x="72143" y="43524"/>
                    <a:pt x="87712" y="57740"/>
                    <a:pt x="87712" y="82118"/>
                  </a:cubicBezTo>
                  <a:cubicBezTo>
                    <a:pt x="87712" y="106502"/>
                    <a:pt x="68910" y="123768"/>
                    <a:pt x="44196" y="123768"/>
                  </a:cubicBezTo>
                  <a:close/>
                  <a:moveTo>
                    <a:pt x="27090" y="82278"/>
                  </a:moveTo>
                  <a:cubicBezTo>
                    <a:pt x="27090" y="92774"/>
                    <a:pt x="33681" y="99549"/>
                    <a:pt x="44196" y="99549"/>
                  </a:cubicBezTo>
                  <a:cubicBezTo>
                    <a:pt x="54712" y="99549"/>
                    <a:pt x="60967" y="92774"/>
                    <a:pt x="60967" y="82278"/>
                  </a:cubicBezTo>
                  <a:cubicBezTo>
                    <a:pt x="60967" y="71780"/>
                    <a:pt x="54535" y="65171"/>
                    <a:pt x="44196" y="65171"/>
                  </a:cubicBezTo>
                  <a:cubicBezTo>
                    <a:pt x="33858" y="65171"/>
                    <a:pt x="27090" y="71946"/>
                    <a:pt x="27090" y="82278"/>
                  </a:cubicBez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18" name="Free-form: Shape 22">
              <a:extLst>
                <a:ext uri="{FF2B5EF4-FFF2-40B4-BE49-F238E27FC236}">
                  <a16:creationId xmlns:a16="http://schemas.microsoft.com/office/drawing/2014/main" id="{3E3E5E00-A94F-0D78-617D-4340909C7975}"/>
                </a:ext>
              </a:extLst>
            </p:cNvPr>
            <p:cNvSpPr/>
            <p:nvPr/>
          </p:nvSpPr>
          <p:spPr>
            <a:xfrm>
              <a:off x="10833011" y="332467"/>
              <a:ext cx="107651" cy="108190"/>
            </a:xfrm>
            <a:custGeom>
              <a:avLst/>
              <a:gdLst>
                <a:gd name="connsiteX0" fmla="*/ 85884 w 107651"/>
                <a:gd name="connsiteY0" fmla="*/ 108171 h 108190"/>
                <a:gd name="connsiteX1" fmla="*/ 0 w 107651"/>
                <a:gd name="connsiteY1" fmla="*/ 21690 h 108190"/>
                <a:gd name="connsiteX2" fmla="*/ 21850 w 107651"/>
                <a:gd name="connsiteY2" fmla="*/ 0 h 108190"/>
                <a:gd name="connsiteX3" fmla="*/ 107651 w 107651"/>
                <a:gd name="connsiteY3" fmla="*/ 86423 h 108190"/>
                <a:gd name="connsiteX4" fmla="*/ 85884 w 107651"/>
                <a:gd name="connsiteY4" fmla="*/ 108191 h 108190"/>
                <a:gd name="connsiteX5" fmla="*/ 85884 w 107651"/>
                <a:gd name="connsiteY5" fmla="*/ 108171 h 1081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7651" h="108190">
                  <a:moveTo>
                    <a:pt x="85884" y="108171"/>
                  </a:moveTo>
                  <a:lnTo>
                    <a:pt x="0" y="21690"/>
                  </a:lnTo>
                  <a:lnTo>
                    <a:pt x="21850" y="0"/>
                  </a:lnTo>
                  <a:lnTo>
                    <a:pt x="107651" y="86423"/>
                  </a:lnTo>
                  <a:cubicBezTo>
                    <a:pt x="99670" y="92754"/>
                    <a:pt x="92335" y="100044"/>
                    <a:pt x="85884" y="108191"/>
                  </a:cubicBezTo>
                  <a:lnTo>
                    <a:pt x="85884" y="108171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19" name="Free-form: Shape 23">
              <a:extLst>
                <a:ext uri="{FF2B5EF4-FFF2-40B4-BE49-F238E27FC236}">
                  <a16:creationId xmlns:a16="http://schemas.microsoft.com/office/drawing/2014/main" id="{F0DA3A75-3F35-277F-71B5-82B29511ED3C}"/>
                </a:ext>
              </a:extLst>
            </p:cNvPr>
            <p:cNvSpPr/>
            <p:nvPr/>
          </p:nvSpPr>
          <p:spPr>
            <a:xfrm>
              <a:off x="10913136" y="282097"/>
              <a:ext cx="74651" cy="124263"/>
            </a:xfrm>
            <a:custGeom>
              <a:avLst/>
              <a:gdLst>
                <a:gd name="connsiteX0" fmla="*/ 46172 w 74651"/>
                <a:gd name="connsiteY0" fmla="*/ 124263 h 124263"/>
                <a:gd name="connsiteX1" fmla="*/ 0 w 74651"/>
                <a:gd name="connsiteY1" fmla="*/ 11689 h 124263"/>
                <a:gd name="connsiteX2" fmla="*/ 28506 w 74651"/>
                <a:gd name="connsiteY2" fmla="*/ 0 h 124263"/>
                <a:gd name="connsiteX3" fmla="*/ 74652 w 74651"/>
                <a:gd name="connsiteY3" fmla="*/ 112534 h 124263"/>
                <a:gd name="connsiteX4" fmla="*/ 46172 w 74651"/>
                <a:gd name="connsiteY4" fmla="*/ 124243 h 124263"/>
                <a:gd name="connsiteX5" fmla="*/ 46172 w 74651"/>
                <a:gd name="connsiteY5" fmla="*/ 124263 h 124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4651" h="124263">
                  <a:moveTo>
                    <a:pt x="46172" y="124263"/>
                  </a:moveTo>
                  <a:lnTo>
                    <a:pt x="0" y="11689"/>
                  </a:lnTo>
                  <a:lnTo>
                    <a:pt x="28506" y="0"/>
                  </a:lnTo>
                  <a:lnTo>
                    <a:pt x="74652" y="112534"/>
                  </a:lnTo>
                  <a:cubicBezTo>
                    <a:pt x="64752" y="115360"/>
                    <a:pt x="55176" y="119266"/>
                    <a:pt x="46172" y="124243"/>
                  </a:cubicBezTo>
                  <a:lnTo>
                    <a:pt x="46172" y="124263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20" name="Free-form: Shape 24">
              <a:extLst>
                <a:ext uri="{FF2B5EF4-FFF2-40B4-BE49-F238E27FC236}">
                  <a16:creationId xmlns:a16="http://schemas.microsoft.com/office/drawing/2014/main" id="{B4707759-6370-DD60-FD60-28059D75B4AB}"/>
                </a:ext>
              </a:extLst>
            </p:cNvPr>
            <p:cNvSpPr/>
            <p:nvPr/>
          </p:nvSpPr>
          <p:spPr>
            <a:xfrm>
              <a:off x="11009858" y="268691"/>
              <a:ext cx="31210" cy="121575"/>
            </a:xfrm>
            <a:custGeom>
              <a:avLst/>
              <a:gdLst>
                <a:gd name="connsiteX0" fmla="*/ 0 w 31210"/>
                <a:gd name="connsiteY0" fmla="*/ 121576 h 121575"/>
                <a:gd name="connsiteX1" fmla="*/ 420 w 31210"/>
                <a:gd name="connsiteY1" fmla="*/ 0 h 121575"/>
                <a:gd name="connsiteX2" fmla="*/ 31210 w 31210"/>
                <a:gd name="connsiteY2" fmla="*/ 101 h 121575"/>
                <a:gd name="connsiteX3" fmla="*/ 30791 w 31210"/>
                <a:gd name="connsiteY3" fmla="*/ 121475 h 121575"/>
                <a:gd name="connsiteX4" fmla="*/ 0 w 31210"/>
                <a:gd name="connsiteY4" fmla="*/ 121558 h 121575"/>
                <a:gd name="connsiteX5" fmla="*/ 0 w 31210"/>
                <a:gd name="connsiteY5" fmla="*/ 121576 h 121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1210" h="121575">
                  <a:moveTo>
                    <a:pt x="0" y="121576"/>
                  </a:moveTo>
                  <a:lnTo>
                    <a:pt x="420" y="0"/>
                  </a:lnTo>
                  <a:lnTo>
                    <a:pt x="31210" y="101"/>
                  </a:lnTo>
                  <a:lnTo>
                    <a:pt x="30791" y="121475"/>
                  </a:lnTo>
                  <a:cubicBezTo>
                    <a:pt x="20454" y="120262"/>
                    <a:pt x="10142" y="120402"/>
                    <a:pt x="0" y="121558"/>
                  </a:cubicBezTo>
                  <a:lnTo>
                    <a:pt x="0" y="121576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21" name="Free-form: Shape 25">
              <a:extLst>
                <a:ext uri="{FF2B5EF4-FFF2-40B4-BE49-F238E27FC236}">
                  <a16:creationId xmlns:a16="http://schemas.microsoft.com/office/drawing/2014/main" id="{3346D094-1B02-95AC-3743-CC4B543C1746}"/>
                </a:ext>
              </a:extLst>
            </p:cNvPr>
            <p:cNvSpPr/>
            <p:nvPr/>
          </p:nvSpPr>
          <p:spPr>
            <a:xfrm>
              <a:off x="11062758" y="282695"/>
              <a:ext cx="75285" cy="123944"/>
            </a:xfrm>
            <a:custGeom>
              <a:avLst/>
              <a:gdLst>
                <a:gd name="connsiteX0" fmla="*/ 14580 w 75285"/>
                <a:gd name="connsiteY0" fmla="*/ 117113 h 123944"/>
                <a:gd name="connsiteX1" fmla="*/ 0 w 75285"/>
                <a:gd name="connsiteY1" fmla="*/ 112052 h 123944"/>
                <a:gd name="connsiteX2" fmla="*/ 46864 w 75285"/>
                <a:gd name="connsiteY2" fmla="*/ 0 h 123944"/>
                <a:gd name="connsiteX3" fmla="*/ 75285 w 75285"/>
                <a:gd name="connsiteY3" fmla="*/ 11887 h 123944"/>
                <a:gd name="connsiteX4" fmla="*/ 28423 w 75285"/>
                <a:gd name="connsiteY4" fmla="*/ 123944 h 123944"/>
                <a:gd name="connsiteX5" fmla="*/ 14580 w 75285"/>
                <a:gd name="connsiteY5" fmla="*/ 117113 h 1239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5285" h="123944">
                  <a:moveTo>
                    <a:pt x="14580" y="117113"/>
                  </a:moveTo>
                  <a:cubicBezTo>
                    <a:pt x="9760" y="115099"/>
                    <a:pt x="4904" y="113486"/>
                    <a:pt x="0" y="112052"/>
                  </a:cubicBezTo>
                  <a:lnTo>
                    <a:pt x="46864" y="0"/>
                  </a:lnTo>
                  <a:lnTo>
                    <a:pt x="75285" y="11887"/>
                  </a:lnTo>
                  <a:lnTo>
                    <a:pt x="28423" y="123944"/>
                  </a:lnTo>
                  <a:cubicBezTo>
                    <a:pt x="23978" y="121457"/>
                    <a:pt x="19399" y="119126"/>
                    <a:pt x="14580" y="117113"/>
                  </a:cubicBez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22" name="Free-form: Shape 26">
              <a:extLst>
                <a:ext uri="{FF2B5EF4-FFF2-40B4-BE49-F238E27FC236}">
                  <a16:creationId xmlns:a16="http://schemas.microsoft.com/office/drawing/2014/main" id="{DA5CD12E-55E1-352B-D7BB-15BC1A21B466}"/>
                </a:ext>
              </a:extLst>
            </p:cNvPr>
            <p:cNvSpPr/>
            <p:nvPr/>
          </p:nvSpPr>
          <p:spPr>
            <a:xfrm>
              <a:off x="11109944" y="333639"/>
              <a:ext cx="107829" cy="107519"/>
            </a:xfrm>
            <a:custGeom>
              <a:avLst/>
              <a:gdLst>
                <a:gd name="connsiteX0" fmla="*/ 0 w 107829"/>
                <a:gd name="connsiteY0" fmla="*/ 85529 h 107519"/>
                <a:gd name="connsiteX1" fmla="*/ 86125 w 107829"/>
                <a:gd name="connsiteY1" fmla="*/ 0 h 107519"/>
                <a:gd name="connsiteX2" fmla="*/ 107830 w 107829"/>
                <a:gd name="connsiteY2" fmla="*/ 21852 h 107519"/>
                <a:gd name="connsiteX3" fmla="*/ 21570 w 107829"/>
                <a:gd name="connsiteY3" fmla="*/ 107519 h 107519"/>
                <a:gd name="connsiteX4" fmla="*/ 0 w 107829"/>
                <a:gd name="connsiteY4" fmla="*/ 85529 h 1075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7829" h="107519">
                  <a:moveTo>
                    <a:pt x="0" y="85529"/>
                  </a:moveTo>
                  <a:lnTo>
                    <a:pt x="86125" y="0"/>
                  </a:lnTo>
                  <a:lnTo>
                    <a:pt x="107830" y="21852"/>
                  </a:lnTo>
                  <a:lnTo>
                    <a:pt x="21570" y="107519"/>
                  </a:lnTo>
                  <a:cubicBezTo>
                    <a:pt x="15277" y="99493"/>
                    <a:pt x="8127" y="92045"/>
                    <a:pt x="0" y="85529"/>
                  </a:cubicBez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23" name="Free-form: Shape 27">
              <a:extLst>
                <a:ext uri="{FF2B5EF4-FFF2-40B4-BE49-F238E27FC236}">
                  <a16:creationId xmlns:a16="http://schemas.microsoft.com/office/drawing/2014/main" id="{7D2DEACC-947D-5846-E24F-4783EB0197A1}"/>
                </a:ext>
              </a:extLst>
            </p:cNvPr>
            <p:cNvSpPr/>
            <p:nvPr/>
          </p:nvSpPr>
          <p:spPr>
            <a:xfrm>
              <a:off x="11143883" y="413787"/>
              <a:ext cx="124225" cy="74674"/>
            </a:xfrm>
            <a:custGeom>
              <a:avLst/>
              <a:gdLst>
                <a:gd name="connsiteX0" fmla="*/ 0 w 124225"/>
                <a:gd name="connsiteY0" fmla="*/ 46152 h 74674"/>
                <a:gd name="connsiteX1" fmla="*/ 112535 w 124225"/>
                <a:gd name="connsiteY1" fmla="*/ 0 h 74674"/>
                <a:gd name="connsiteX2" fmla="*/ 124226 w 124225"/>
                <a:gd name="connsiteY2" fmla="*/ 28505 h 74674"/>
                <a:gd name="connsiteX3" fmla="*/ 11652 w 124225"/>
                <a:gd name="connsiteY3" fmla="*/ 74675 h 74674"/>
                <a:gd name="connsiteX4" fmla="*/ 0 w 124225"/>
                <a:gd name="connsiteY4" fmla="*/ 46170 h 74674"/>
                <a:gd name="connsiteX5" fmla="*/ 0 w 124225"/>
                <a:gd name="connsiteY5" fmla="*/ 46152 h 74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4225" h="74674">
                  <a:moveTo>
                    <a:pt x="0" y="46152"/>
                  </a:moveTo>
                  <a:lnTo>
                    <a:pt x="112535" y="0"/>
                  </a:lnTo>
                  <a:lnTo>
                    <a:pt x="124226" y="28505"/>
                  </a:lnTo>
                  <a:lnTo>
                    <a:pt x="11652" y="74675"/>
                  </a:lnTo>
                  <a:cubicBezTo>
                    <a:pt x="8865" y="64757"/>
                    <a:pt x="4921" y="55193"/>
                    <a:pt x="0" y="46170"/>
                  </a:cubicBezTo>
                  <a:lnTo>
                    <a:pt x="0" y="46152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24" name="Free-form: Shape 28">
              <a:extLst>
                <a:ext uri="{FF2B5EF4-FFF2-40B4-BE49-F238E27FC236}">
                  <a16:creationId xmlns:a16="http://schemas.microsoft.com/office/drawing/2014/main" id="{4864CED0-9F1E-05FC-D66E-F4C6355ACA30}"/>
                </a:ext>
              </a:extLst>
            </p:cNvPr>
            <p:cNvSpPr/>
            <p:nvPr/>
          </p:nvSpPr>
          <p:spPr>
            <a:xfrm>
              <a:off x="11159541" y="510926"/>
              <a:ext cx="121990" cy="30790"/>
            </a:xfrm>
            <a:custGeom>
              <a:avLst/>
              <a:gdLst>
                <a:gd name="connsiteX0" fmla="*/ 121971 w 121990"/>
                <a:gd name="connsiteY0" fmla="*/ 0 h 30790"/>
                <a:gd name="connsiteX1" fmla="*/ 121870 w 121990"/>
                <a:gd name="connsiteY1" fmla="*/ 30791 h 30790"/>
                <a:gd name="connsiteX2" fmla="*/ 0 w 121990"/>
                <a:gd name="connsiteY2" fmla="*/ 30791 h 30790"/>
                <a:gd name="connsiteX3" fmla="*/ 217 w 121990"/>
                <a:gd name="connsiteY3" fmla="*/ 0 h 30790"/>
                <a:gd name="connsiteX4" fmla="*/ 121991 w 121990"/>
                <a:gd name="connsiteY4" fmla="*/ 0 h 30790"/>
                <a:gd name="connsiteX5" fmla="*/ 121971 w 121990"/>
                <a:gd name="connsiteY5" fmla="*/ 0 h 307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1990" h="30790">
                  <a:moveTo>
                    <a:pt x="121971" y="0"/>
                  </a:moveTo>
                  <a:lnTo>
                    <a:pt x="121870" y="30791"/>
                  </a:lnTo>
                  <a:lnTo>
                    <a:pt x="0" y="30791"/>
                  </a:lnTo>
                  <a:cubicBezTo>
                    <a:pt x="1252" y="20453"/>
                    <a:pt x="1289" y="10161"/>
                    <a:pt x="217" y="0"/>
                  </a:cubicBezTo>
                  <a:lnTo>
                    <a:pt x="121991" y="0"/>
                  </a:lnTo>
                  <a:lnTo>
                    <a:pt x="121971" y="0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25" name="Free-form: Shape 29">
              <a:extLst>
                <a:ext uri="{FF2B5EF4-FFF2-40B4-BE49-F238E27FC236}">
                  <a16:creationId xmlns:a16="http://schemas.microsoft.com/office/drawing/2014/main" id="{6A6A5206-47B4-BD13-B841-4FF6B6BACE69}"/>
                </a:ext>
              </a:extLst>
            </p:cNvPr>
            <p:cNvSpPr/>
            <p:nvPr/>
          </p:nvSpPr>
          <p:spPr>
            <a:xfrm>
              <a:off x="10771643" y="412176"/>
              <a:ext cx="495867" cy="366402"/>
            </a:xfrm>
            <a:custGeom>
              <a:avLst/>
              <a:gdLst>
                <a:gd name="connsiteX0" fmla="*/ 10420 w 495867"/>
                <a:gd name="connsiteY0" fmla="*/ 28404 h 366402"/>
                <a:gd name="connsiteX1" fmla="*/ 50272 w 495867"/>
                <a:gd name="connsiteY1" fmla="*/ 45074 h 366402"/>
                <a:gd name="connsiteX2" fmla="*/ 323 w 495867"/>
                <a:gd name="connsiteY2" fmla="*/ 65545 h 366402"/>
                <a:gd name="connsiteX3" fmla="*/ 12007 w 495867"/>
                <a:gd name="connsiteY3" fmla="*/ 94050 h 366402"/>
                <a:gd name="connsiteX4" fmla="*/ 90450 w 495867"/>
                <a:gd name="connsiteY4" fmla="*/ 61882 h 366402"/>
                <a:gd name="connsiteX5" fmla="*/ 131553 w 495867"/>
                <a:gd name="connsiteY5" fmla="*/ 79070 h 366402"/>
                <a:gd name="connsiteX6" fmla="*/ 81603 w 495867"/>
                <a:gd name="connsiteY6" fmla="*/ 99569 h 366402"/>
                <a:gd name="connsiteX7" fmla="*/ 93294 w 495867"/>
                <a:gd name="connsiteY7" fmla="*/ 128048 h 366402"/>
                <a:gd name="connsiteX8" fmla="*/ 171729 w 495867"/>
                <a:gd name="connsiteY8" fmla="*/ 95879 h 366402"/>
                <a:gd name="connsiteX9" fmla="*/ 212897 w 495867"/>
                <a:gd name="connsiteY9" fmla="*/ 113114 h 366402"/>
                <a:gd name="connsiteX10" fmla="*/ 90086 w 495867"/>
                <a:gd name="connsiteY10" fmla="*/ 163481 h 366402"/>
                <a:gd name="connsiteX11" fmla="*/ 11887 w 495867"/>
                <a:gd name="connsiteY11" fmla="*/ 130759 h 366402"/>
                <a:gd name="connsiteX12" fmla="*/ 0 w 495867"/>
                <a:gd name="connsiteY12" fmla="*/ 159183 h 366402"/>
                <a:gd name="connsiteX13" fmla="*/ 49797 w 495867"/>
                <a:gd name="connsiteY13" fmla="*/ 180011 h 366402"/>
                <a:gd name="connsiteX14" fmla="*/ 9842 w 495867"/>
                <a:gd name="connsiteY14" fmla="*/ 196387 h 366402"/>
                <a:gd name="connsiteX15" fmla="*/ 21514 w 495867"/>
                <a:gd name="connsiteY15" fmla="*/ 224887 h 366402"/>
                <a:gd name="connsiteX16" fmla="*/ 61486 w 495867"/>
                <a:gd name="connsiteY16" fmla="*/ 208496 h 366402"/>
                <a:gd name="connsiteX17" fmla="*/ 40653 w 495867"/>
                <a:gd name="connsiteY17" fmla="*/ 258293 h 366402"/>
                <a:gd name="connsiteX18" fmla="*/ 69075 w 495867"/>
                <a:gd name="connsiteY18" fmla="*/ 270180 h 366402"/>
                <a:gd name="connsiteX19" fmla="*/ 101778 w 495867"/>
                <a:gd name="connsiteY19" fmla="*/ 191961 h 366402"/>
                <a:gd name="connsiteX20" fmla="*/ 143009 w 495867"/>
                <a:gd name="connsiteY20" fmla="*/ 175077 h 366402"/>
                <a:gd name="connsiteX21" fmla="*/ 122173 w 495867"/>
                <a:gd name="connsiteY21" fmla="*/ 224867 h 366402"/>
                <a:gd name="connsiteX22" fmla="*/ 150597 w 495867"/>
                <a:gd name="connsiteY22" fmla="*/ 236741 h 366402"/>
                <a:gd name="connsiteX23" fmla="*/ 183300 w 495867"/>
                <a:gd name="connsiteY23" fmla="*/ 158540 h 366402"/>
                <a:gd name="connsiteX24" fmla="*/ 224594 w 495867"/>
                <a:gd name="connsiteY24" fmla="*/ 141593 h 366402"/>
                <a:gd name="connsiteX25" fmla="*/ 173362 w 495867"/>
                <a:gd name="connsiteY25" fmla="*/ 264065 h 366402"/>
                <a:gd name="connsiteX26" fmla="*/ 94927 w 495867"/>
                <a:gd name="connsiteY26" fmla="*/ 296235 h 366402"/>
                <a:gd name="connsiteX27" fmla="*/ 106623 w 495867"/>
                <a:gd name="connsiteY27" fmla="*/ 324733 h 366402"/>
                <a:gd name="connsiteX28" fmla="*/ 156554 w 495867"/>
                <a:gd name="connsiteY28" fmla="*/ 304236 h 366402"/>
                <a:gd name="connsiteX29" fmla="*/ 139884 w 495867"/>
                <a:gd name="connsiteY29" fmla="*/ 344095 h 366402"/>
                <a:gd name="connsiteX30" fmla="*/ 168301 w 495867"/>
                <a:gd name="connsiteY30" fmla="*/ 355982 h 366402"/>
                <a:gd name="connsiteX31" fmla="*/ 184976 w 495867"/>
                <a:gd name="connsiteY31" fmla="*/ 316123 h 366402"/>
                <a:gd name="connsiteX32" fmla="*/ 205449 w 495867"/>
                <a:gd name="connsiteY32" fmla="*/ 366066 h 366402"/>
                <a:gd name="connsiteX33" fmla="*/ 233954 w 495867"/>
                <a:gd name="connsiteY33" fmla="*/ 354388 h 366402"/>
                <a:gd name="connsiteX34" fmla="*/ 201785 w 495867"/>
                <a:gd name="connsiteY34" fmla="*/ 275953 h 366402"/>
                <a:gd name="connsiteX35" fmla="*/ 218975 w 495867"/>
                <a:gd name="connsiteY35" fmla="*/ 234850 h 366402"/>
                <a:gd name="connsiteX36" fmla="*/ 239453 w 495867"/>
                <a:gd name="connsiteY36" fmla="*/ 284780 h 366402"/>
                <a:gd name="connsiteX37" fmla="*/ 267952 w 495867"/>
                <a:gd name="connsiteY37" fmla="*/ 273089 h 366402"/>
                <a:gd name="connsiteX38" fmla="*/ 235789 w 495867"/>
                <a:gd name="connsiteY38" fmla="*/ 194654 h 366402"/>
                <a:gd name="connsiteX39" fmla="*/ 253011 w 495867"/>
                <a:gd name="connsiteY39" fmla="*/ 153481 h 366402"/>
                <a:gd name="connsiteX40" fmla="*/ 303386 w 495867"/>
                <a:gd name="connsiteY40" fmla="*/ 276289 h 366402"/>
                <a:gd name="connsiteX41" fmla="*/ 270656 w 495867"/>
                <a:gd name="connsiteY41" fmla="*/ 354508 h 366402"/>
                <a:gd name="connsiteX42" fmla="*/ 299080 w 495867"/>
                <a:gd name="connsiteY42" fmla="*/ 366403 h 366402"/>
                <a:gd name="connsiteX43" fmla="*/ 319895 w 495867"/>
                <a:gd name="connsiteY43" fmla="*/ 316606 h 366402"/>
                <a:gd name="connsiteX44" fmla="*/ 336285 w 495867"/>
                <a:gd name="connsiteY44" fmla="*/ 356560 h 366402"/>
                <a:gd name="connsiteX45" fmla="*/ 364789 w 495867"/>
                <a:gd name="connsiteY45" fmla="*/ 344875 h 366402"/>
                <a:gd name="connsiteX46" fmla="*/ 348393 w 495867"/>
                <a:gd name="connsiteY46" fmla="*/ 304915 h 366402"/>
                <a:gd name="connsiteX47" fmla="*/ 398190 w 495867"/>
                <a:gd name="connsiteY47" fmla="*/ 325750 h 366402"/>
                <a:gd name="connsiteX48" fmla="*/ 410085 w 495867"/>
                <a:gd name="connsiteY48" fmla="*/ 297326 h 366402"/>
                <a:gd name="connsiteX49" fmla="*/ 331865 w 495867"/>
                <a:gd name="connsiteY49" fmla="*/ 264605 h 366402"/>
                <a:gd name="connsiteX50" fmla="*/ 314954 w 495867"/>
                <a:gd name="connsiteY50" fmla="*/ 223394 h 366402"/>
                <a:gd name="connsiteX51" fmla="*/ 364772 w 495867"/>
                <a:gd name="connsiteY51" fmla="*/ 244228 h 366402"/>
                <a:gd name="connsiteX52" fmla="*/ 376639 w 495867"/>
                <a:gd name="connsiteY52" fmla="*/ 215806 h 366402"/>
                <a:gd name="connsiteX53" fmla="*/ 298445 w 495867"/>
                <a:gd name="connsiteY53" fmla="*/ 183103 h 366402"/>
                <a:gd name="connsiteX54" fmla="*/ 281516 w 495867"/>
                <a:gd name="connsiteY54" fmla="*/ 141815 h 366402"/>
                <a:gd name="connsiteX55" fmla="*/ 403971 w 495867"/>
                <a:gd name="connsiteY55" fmla="*/ 193021 h 366402"/>
                <a:gd name="connsiteX56" fmla="*/ 436133 w 495867"/>
                <a:gd name="connsiteY56" fmla="*/ 271451 h 366402"/>
                <a:gd name="connsiteX57" fmla="*/ 464618 w 495867"/>
                <a:gd name="connsiteY57" fmla="*/ 259780 h 366402"/>
                <a:gd name="connsiteX58" fmla="*/ 444140 w 495867"/>
                <a:gd name="connsiteY58" fmla="*/ 209830 h 366402"/>
                <a:gd name="connsiteX59" fmla="*/ 483994 w 495867"/>
                <a:gd name="connsiteY59" fmla="*/ 226505 h 366402"/>
                <a:gd name="connsiteX60" fmla="*/ 495868 w 495867"/>
                <a:gd name="connsiteY60" fmla="*/ 198101 h 366402"/>
                <a:gd name="connsiteX61" fmla="*/ 22307 w 495867"/>
                <a:gd name="connsiteY61" fmla="*/ 0 h 366402"/>
                <a:gd name="connsiteX62" fmla="*/ 10420 w 495867"/>
                <a:gd name="connsiteY62" fmla="*/ 28404 h 3664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</a:cxnLst>
              <a:rect l="l" t="t" r="r" b="b"/>
              <a:pathLst>
                <a:path w="495867" h="366402">
                  <a:moveTo>
                    <a:pt x="10420" y="28404"/>
                  </a:moveTo>
                  <a:lnTo>
                    <a:pt x="50272" y="45074"/>
                  </a:lnTo>
                  <a:lnTo>
                    <a:pt x="323" y="65545"/>
                  </a:lnTo>
                  <a:lnTo>
                    <a:pt x="12007" y="94050"/>
                  </a:lnTo>
                  <a:lnTo>
                    <a:pt x="90450" y="61882"/>
                  </a:lnTo>
                  <a:lnTo>
                    <a:pt x="131553" y="79070"/>
                  </a:lnTo>
                  <a:lnTo>
                    <a:pt x="81603" y="99569"/>
                  </a:lnTo>
                  <a:lnTo>
                    <a:pt x="93294" y="128048"/>
                  </a:lnTo>
                  <a:lnTo>
                    <a:pt x="171729" y="95879"/>
                  </a:lnTo>
                  <a:lnTo>
                    <a:pt x="212897" y="113114"/>
                  </a:lnTo>
                  <a:lnTo>
                    <a:pt x="90086" y="163481"/>
                  </a:lnTo>
                  <a:lnTo>
                    <a:pt x="11887" y="130759"/>
                  </a:lnTo>
                  <a:lnTo>
                    <a:pt x="0" y="159183"/>
                  </a:lnTo>
                  <a:lnTo>
                    <a:pt x="49797" y="180011"/>
                  </a:lnTo>
                  <a:lnTo>
                    <a:pt x="9842" y="196387"/>
                  </a:lnTo>
                  <a:lnTo>
                    <a:pt x="21514" y="224887"/>
                  </a:lnTo>
                  <a:lnTo>
                    <a:pt x="61486" y="208496"/>
                  </a:lnTo>
                  <a:lnTo>
                    <a:pt x="40653" y="258293"/>
                  </a:lnTo>
                  <a:lnTo>
                    <a:pt x="69075" y="270180"/>
                  </a:lnTo>
                  <a:lnTo>
                    <a:pt x="101778" y="191961"/>
                  </a:lnTo>
                  <a:lnTo>
                    <a:pt x="143009" y="175077"/>
                  </a:lnTo>
                  <a:lnTo>
                    <a:pt x="122173" y="224867"/>
                  </a:lnTo>
                  <a:lnTo>
                    <a:pt x="150597" y="236741"/>
                  </a:lnTo>
                  <a:lnTo>
                    <a:pt x="183300" y="158540"/>
                  </a:lnTo>
                  <a:lnTo>
                    <a:pt x="224594" y="141593"/>
                  </a:lnTo>
                  <a:lnTo>
                    <a:pt x="173362" y="264065"/>
                  </a:lnTo>
                  <a:lnTo>
                    <a:pt x="94927" y="296235"/>
                  </a:lnTo>
                  <a:lnTo>
                    <a:pt x="106623" y="324733"/>
                  </a:lnTo>
                  <a:lnTo>
                    <a:pt x="156554" y="304236"/>
                  </a:lnTo>
                  <a:lnTo>
                    <a:pt x="139884" y="344095"/>
                  </a:lnTo>
                  <a:lnTo>
                    <a:pt x="168301" y="355982"/>
                  </a:lnTo>
                  <a:lnTo>
                    <a:pt x="184976" y="316123"/>
                  </a:lnTo>
                  <a:lnTo>
                    <a:pt x="205449" y="366066"/>
                  </a:lnTo>
                  <a:lnTo>
                    <a:pt x="233954" y="354388"/>
                  </a:lnTo>
                  <a:lnTo>
                    <a:pt x="201785" y="275953"/>
                  </a:lnTo>
                  <a:lnTo>
                    <a:pt x="218975" y="234850"/>
                  </a:lnTo>
                  <a:lnTo>
                    <a:pt x="239453" y="284780"/>
                  </a:lnTo>
                  <a:lnTo>
                    <a:pt x="267952" y="273089"/>
                  </a:lnTo>
                  <a:lnTo>
                    <a:pt x="235789" y="194654"/>
                  </a:lnTo>
                  <a:lnTo>
                    <a:pt x="253011" y="153481"/>
                  </a:lnTo>
                  <a:lnTo>
                    <a:pt x="303386" y="276289"/>
                  </a:lnTo>
                  <a:lnTo>
                    <a:pt x="270656" y="354508"/>
                  </a:lnTo>
                  <a:lnTo>
                    <a:pt x="299080" y="366403"/>
                  </a:lnTo>
                  <a:lnTo>
                    <a:pt x="319895" y="316606"/>
                  </a:lnTo>
                  <a:lnTo>
                    <a:pt x="336285" y="356560"/>
                  </a:lnTo>
                  <a:lnTo>
                    <a:pt x="364789" y="344875"/>
                  </a:lnTo>
                  <a:lnTo>
                    <a:pt x="348393" y="304915"/>
                  </a:lnTo>
                  <a:lnTo>
                    <a:pt x="398190" y="325750"/>
                  </a:lnTo>
                  <a:lnTo>
                    <a:pt x="410085" y="297326"/>
                  </a:lnTo>
                  <a:lnTo>
                    <a:pt x="331865" y="264605"/>
                  </a:lnTo>
                  <a:lnTo>
                    <a:pt x="314954" y="223394"/>
                  </a:lnTo>
                  <a:lnTo>
                    <a:pt x="364772" y="244228"/>
                  </a:lnTo>
                  <a:lnTo>
                    <a:pt x="376639" y="215806"/>
                  </a:lnTo>
                  <a:lnTo>
                    <a:pt x="298445" y="183103"/>
                  </a:lnTo>
                  <a:lnTo>
                    <a:pt x="281516" y="141815"/>
                  </a:lnTo>
                  <a:lnTo>
                    <a:pt x="403971" y="193021"/>
                  </a:lnTo>
                  <a:lnTo>
                    <a:pt x="436133" y="271451"/>
                  </a:lnTo>
                  <a:lnTo>
                    <a:pt x="464618" y="259780"/>
                  </a:lnTo>
                  <a:lnTo>
                    <a:pt x="444140" y="209830"/>
                  </a:lnTo>
                  <a:lnTo>
                    <a:pt x="483994" y="226505"/>
                  </a:lnTo>
                  <a:lnTo>
                    <a:pt x="495868" y="198101"/>
                  </a:lnTo>
                  <a:lnTo>
                    <a:pt x="22307" y="0"/>
                  </a:lnTo>
                  <a:lnTo>
                    <a:pt x="10420" y="28404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507502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4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-form: Shape 3">
            <a:extLst>
              <a:ext uri="{FF2B5EF4-FFF2-40B4-BE49-F238E27FC236}">
                <a16:creationId xmlns:a16="http://schemas.microsoft.com/office/drawing/2014/main" id="{AD9B800F-50AE-7490-2704-9C956A4F61D1}"/>
              </a:ext>
            </a:extLst>
          </p:cNvPr>
          <p:cNvSpPr/>
          <p:nvPr userDrawn="1"/>
        </p:nvSpPr>
        <p:spPr>
          <a:xfrm>
            <a:off x="7770397" y="381000"/>
            <a:ext cx="1985300" cy="1985288"/>
          </a:xfrm>
          <a:custGeom>
            <a:avLst/>
            <a:gdLst>
              <a:gd name="connsiteX0" fmla="*/ 992651 w 1985300"/>
              <a:gd name="connsiteY0" fmla="*/ 0 h 1985288"/>
              <a:gd name="connsiteX1" fmla="*/ 992651 w 1985300"/>
              <a:gd name="connsiteY1" fmla="*/ 0 h 1985288"/>
              <a:gd name="connsiteX2" fmla="*/ 0 w 1985300"/>
              <a:gd name="connsiteY2" fmla="*/ 992644 h 1985288"/>
              <a:gd name="connsiteX3" fmla="*/ 0 w 1985300"/>
              <a:gd name="connsiteY3" fmla="*/ 992644 h 1985288"/>
              <a:gd name="connsiteX4" fmla="*/ 992651 w 1985300"/>
              <a:gd name="connsiteY4" fmla="*/ 1985288 h 1985288"/>
              <a:gd name="connsiteX5" fmla="*/ 992651 w 1985300"/>
              <a:gd name="connsiteY5" fmla="*/ 1985288 h 1985288"/>
              <a:gd name="connsiteX6" fmla="*/ 1985300 w 1985300"/>
              <a:gd name="connsiteY6" fmla="*/ 992644 h 1985288"/>
              <a:gd name="connsiteX7" fmla="*/ 1985300 w 1985300"/>
              <a:gd name="connsiteY7" fmla="*/ 992644 h 1985288"/>
              <a:gd name="connsiteX8" fmla="*/ 992651 w 1985300"/>
              <a:gd name="connsiteY8" fmla="*/ 0 h 1985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985300" h="1985288">
                <a:moveTo>
                  <a:pt x="992651" y="0"/>
                </a:moveTo>
                <a:lnTo>
                  <a:pt x="992651" y="0"/>
                </a:lnTo>
                <a:cubicBezTo>
                  <a:pt x="444426" y="0"/>
                  <a:pt x="0" y="444424"/>
                  <a:pt x="0" y="992644"/>
                </a:cubicBezTo>
                <a:lnTo>
                  <a:pt x="0" y="992644"/>
                </a:lnTo>
                <a:cubicBezTo>
                  <a:pt x="0" y="1540865"/>
                  <a:pt x="444426" y="1985288"/>
                  <a:pt x="992651" y="1985288"/>
                </a:cubicBezTo>
                <a:lnTo>
                  <a:pt x="992651" y="1985288"/>
                </a:lnTo>
                <a:cubicBezTo>
                  <a:pt x="1540874" y="1985288"/>
                  <a:pt x="1985300" y="1540865"/>
                  <a:pt x="1985300" y="992644"/>
                </a:cubicBezTo>
                <a:lnTo>
                  <a:pt x="1985300" y="992644"/>
                </a:lnTo>
                <a:cubicBezTo>
                  <a:pt x="1985300" y="444424"/>
                  <a:pt x="1540874" y="0"/>
                  <a:pt x="992651" y="0"/>
                </a:cubicBezTo>
                <a:close/>
              </a:path>
            </a:pathLst>
          </a:custGeom>
          <a:solidFill>
            <a:srgbClr val="F06721"/>
          </a:solidFill>
          <a:ln w="180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5" name="Free-form: Shape 4">
            <a:extLst>
              <a:ext uri="{FF2B5EF4-FFF2-40B4-BE49-F238E27FC236}">
                <a16:creationId xmlns:a16="http://schemas.microsoft.com/office/drawing/2014/main" id="{B863EEB2-8817-7753-30F9-6DA5B02FABEE}"/>
              </a:ext>
            </a:extLst>
          </p:cNvPr>
          <p:cNvSpPr/>
          <p:nvPr userDrawn="1"/>
        </p:nvSpPr>
        <p:spPr>
          <a:xfrm>
            <a:off x="3659664" y="381002"/>
            <a:ext cx="6096029" cy="6096000"/>
          </a:xfrm>
          <a:custGeom>
            <a:avLst/>
            <a:gdLst>
              <a:gd name="connsiteX0" fmla="*/ 0 w 6096029"/>
              <a:gd name="connsiteY0" fmla="*/ 5103357 h 6096000"/>
              <a:gd name="connsiteX1" fmla="*/ 0 w 6096029"/>
              <a:gd name="connsiteY1" fmla="*/ 992639 h 6096000"/>
              <a:gd name="connsiteX2" fmla="*/ 992649 w 6096029"/>
              <a:gd name="connsiteY2" fmla="*/ 0 h 6096000"/>
              <a:gd name="connsiteX3" fmla="*/ 3048015 w 6096029"/>
              <a:gd name="connsiteY3" fmla="*/ 0 h 6096000"/>
              <a:gd name="connsiteX4" fmla="*/ 4040664 w 6096029"/>
              <a:gd name="connsiteY4" fmla="*/ 992639 h 6096000"/>
              <a:gd name="connsiteX5" fmla="*/ 4040664 w 6096029"/>
              <a:gd name="connsiteY5" fmla="*/ 3048001 h 6096000"/>
              <a:gd name="connsiteX6" fmla="*/ 5103380 w 6096029"/>
              <a:gd name="connsiteY6" fmla="*/ 4110712 h 6096000"/>
              <a:gd name="connsiteX7" fmla="*/ 5103380 w 6096029"/>
              <a:gd name="connsiteY7" fmla="*/ 4110712 h 6096000"/>
              <a:gd name="connsiteX8" fmla="*/ 6096029 w 6096029"/>
              <a:gd name="connsiteY8" fmla="*/ 5103357 h 6096000"/>
              <a:gd name="connsiteX9" fmla="*/ 6096029 w 6096029"/>
              <a:gd name="connsiteY9" fmla="*/ 5103357 h 6096000"/>
              <a:gd name="connsiteX10" fmla="*/ 5103380 w 6096029"/>
              <a:gd name="connsiteY10" fmla="*/ 6096001 h 6096000"/>
              <a:gd name="connsiteX11" fmla="*/ 992649 w 6096029"/>
              <a:gd name="connsiteY11" fmla="*/ 6096001 h 6096000"/>
              <a:gd name="connsiteX12" fmla="*/ 0 w 6096029"/>
              <a:gd name="connsiteY12" fmla="*/ 5103357 h 609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6096029" h="6096000">
                <a:moveTo>
                  <a:pt x="0" y="5103357"/>
                </a:moveTo>
                <a:lnTo>
                  <a:pt x="0" y="992639"/>
                </a:lnTo>
                <a:cubicBezTo>
                  <a:pt x="0" y="444418"/>
                  <a:pt x="444426" y="0"/>
                  <a:pt x="992649" y="0"/>
                </a:cubicBezTo>
                <a:lnTo>
                  <a:pt x="3048015" y="0"/>
                </a:lnTo>
                <a:cubicBezTo>
                  <a:pt x="3596238" y="0"/>
                  <a:pt x="4040664" y="444418"/>
                  <a:pt x="4040664" y="992639"/>
                </a:cubicBezTo>
                <a:lnTo>
                  <a:pt x="4040664" y="3048001"/>
                </a:lnTo>
                <a:cubicBezTo>
                  <a:pt x="4040664" y="3634918"/>
                  <a:pt x="4516460" y="4110712"/>
                  <a:pt x="5103380" y="4110712"/>
                </a:cubicBezTo>
                <a:lnTo>
                  <a:pt x="5103380" y="4110712"/>
                </a:lnTo>
                <a:cubicBezTo>
                  <a:pt x="5651604" y="4110712"/>
                  <a:pt x="6096029" y="4555136"/>
                  <a:pt x="6096029" y="5103357"/>
                </a:cubicBezTo>
                <a:lnTo>
                  <a:pt x="6096029" y="5103357"/>
                </a:lnTo>
                <a:cubicBezTo>
                  <a:pt x="6096029" y="5651577"/>
                  <a:pt x="5651604" y="6096001"/>
                  <a:pt x="5103380" y="6096001"/>
                </a:cubicBezTo>
                <a:lnTo>
                  <a:pt x="992649" y="6096001"/>
                </a:lnTo>
                <a:cubicBezTo>
                  <a:pt x="444426" y="6096001"/>
                  <a:pt x="0" y="5651577"/>
                  <a:pt x="0" y="5103357"/>
                </a:cubicBezTo>
                <a:close/>
              </a:path>
            </a:pathLst>
          </a:custGeom>
          <a:solidFill>
            <a:srgbClr val="4542D9"/>
          </a:solidFill>
          <a:ln w="180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6" name="Free-form: Shape 5">
            <a:extLst>
              <a:ext uri="{FF2B5EF4-FFF2-40B4-BE49-F238E27FC236}">
                <a16:creationId xmlns:a16="http://schemas.microsoft.com/office/drawing/2014/main" id="{A795BD6E-DED3-C45E-9CD1-1FB34D6D9605}"/>
              </a:ext>
            </a:extLst>
          </p:cNvPr>
          <p:cNvSpPr/>
          <p:nvPr userDrawn="1"/>
        </p:nvSpPr>
        <p:spPr>
          <a:xfrm>
            <a:off x="7770397" y="381002"/>
            <a:ext cx="4040664" cy="6096000"/>
          </a:xfrm>
          <a:custGeom>
            <a:avLst/>
            <a:gdLst>
              <a:gd name="connsiteX0" fmla="*/ 2055365 w 4040664"/>
              <a:gd name="connsiteY0" fmla="*/ 5103357 h 6096000"/>
              <a:gd name="connsiteX1" fmla="*/ 2055365 w 4040664"/>
              <a:gd name="connsiteY1" fmla="*/ 5103357 h 6096000"/>
              <a:gd name="connsiteX2" fmla="*/ 992649 w 4040664"/>
              <a:gd name="connsiteY2" fmla="*/ 4040646 h 6096000"/>
              <a:gd name="connsiteX3" fmla="*/ 992649 w 4040664"/>
              <a:gd name="connsiteY3" fmla="*/ 4040646 h 6096000"/>
              <a:gd name="connsiteX4" fmla="*/ 0 w 4040664"/>
              <a:gd name="connsiteY4" fmla="*/ 3048001 h 6096000"/>
              <a:gd name="connsiteX5" fmla="*/ 0 w 4040664"/>
              <a:gd name="connsiteY5" fmla="*/ 3047994 h 6096000"/>
              <a:gd name="connsiteX6" fmla="*/ 992649 w 4040664"/>
              <a:gd name="connsiteY6" fmla="*/ 2055355 h 6096000"/>
              <a:gd name="connsiteX7" fmla="*/ 992649 w 4040664"/>
              <a:gd name="connsiteY7" fmla="*/ 2055355 h 6096000"/>
              <a:gd name="connsiteX8" fmla="*/ 2055365 w 4040664"/>
              <a:gd name="connsiteY8" fmla="*/ 992646 h 6096000"/>
              <a:gd name="connsiteX9" fmla="*/ 2055365 w 4040664"/>
              <a:gd name="connsiteY9" fmla="*/ 992639 h 6096000"/>
              <a:gd name="connsiteX10" fmla="*/ 3048014 w 4040664"/>
              <a:gd name="connsiteY10" fmla="*/ 0 h 6096000"/>
              <a:gd name="connsiteX11" fmla="*/ 3048014 w 4040664"/>
              <a:gd name="connsiteY11" fmla="*/ 0 h 6096000"/>
              <a:gd name="connsiteX12" fmla="*/ 4040665 w 4040664"/>
              <a:gd name="connsiteY12" fmla="*/ 992639 h 6096000"/>
              <a:gd name="connsiteX13" fmla="*/ 4040665 w 4040664"/>
              <a:gd name="connsiteY13" fmla="*/ 5103357 h 6096000"/>
              <a:gd name="connsiteX14" fmla="*/ 3048014 w 4040664"/>
              <a:gd name="connsiteY14" fmla="*/ 6096001 h 6096000"/>
              <a:gd name="connsiteX15" fmla="*/ 3048014 w 4040664"/>
              <a:gd name="connsiteY15" fmla="*/ 6096001 h 6096000"/>
              <a:gd name="connsiteX16" fmla="*/ 2055365 w 4040664"/>
              <a:gd name="connsiteY16" fmla="*/ 5103357 h 609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040664" h="6096000">
                <a:moveTo>
                  <a:pt x="2055365" y="5103357"/>
                </a:moveTo>
                <a:lnTo>
                  <a:pt x="2055365" y="5103357"/>
                </a:lnTo>
                <a:cubicBezTo>
                  <a:pt x="2055365" y="4516433"/>
                  <a:pt x="1579571" y="4040646"/>
                  <a:pt x="992649" y="4040646"/>
                </a:cubicBezTo>
                <a:lnTo>
                  <a:pt x="992649" y="4040646"/>
                </a:lnTo>
                <a:cubicBezTo>
                  <a:pt x="444426" y="4040646"/>
                  <a:pt x="0" y="3596222"/>
                  <a:pt x="0" y="3048001"/>
                </a:cubicBezTo>
                <a:lnTo>
                  <a:pt x="0" y="3047994"/>
                </a:lnTo>
                <a:cubicBezTo>
                  <a:pt x="0" y="2499773"/>
                  <a:pt x="444426" y="2055355"/>
                  <a:pt x="992649" y="2055355"/>
                </a:cubicBezTo>
                <a:lnTo>
                  <a:pt x="992649" y="2055355"/>
                </a:lnTo>
                <a:cubicBezTo>
                  <a:pt x="1579571" y="2055355"/>
                  <a:pt x="2055365" y="1579563"/>
                  <a:pt x="2055365" y="992646"/>
                </a:cubicBezTo>
                <a:lnTo>
                  <a:pt x="2055365" y="992639"/>
                </a:lnTo>
                <a:cubicBezTo>
                  <a:pt x="2055365" y="444418"/>
                  <a:pt x="2499791" y="0"/>
                  <a:pt x="3048014" y="0"/>
                </a:cubicBezTo>
                <a:lnTo>
                  <a:pt x="3048014" y="0"/>
                </a:lnTo>
                <a:cubicBezTo>
                  <a:pt x="3596238" y="0"/>
                  <a:pt x="4040665" y="444418"/>
                  <a:pt x="4040665" y="992639"/>
                </a:cubicBezTo>
                <a:lnTo>
                  <a:pt x="4040665" y="5103357"/>
                </a:lnTo>
                <a:cubicBezTo>
                  <a:pt x="4040665" y="5651577"/>
                  <a:pt x="3596238" y="6096001"/>
                  <a:pt x="3048014" y="6096001"/>
                </a:cubicBezTo>
                <a:lnTo>
                  <a:pt x="3048014" y="6096001"/>
                </a:lnTo>
                <a:cubicBezTo>
                  <a:pt x="2499791" y="6096001"/>
                  <a:pt x="2055365" y="5651577"/>
                  <a:pt x="2055365" y="5103357"/>
                </a:cubicBezTo>
                <a:close/>
              </a:path>
            </a:pathLst>
          </a:custGeom>
          <a:solidFill>
            <a:srgbClr val="F1334B"/>
          </a:solidFill>
          <a:ln w="180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3DA8812E-530F-6C3C-3BD0-78A57128D82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62281" y="1218162"/>
            <a:ext cx="4604126" cy="2387600"/>
          </a:xfrm>
        </p:spPr>
        <p:txBody>
          <a:bodyPr anchor="b"/>
          <a:lstStyle>
            <a:lvl1pPr algn="l">
              <a:lnSpc>
                <a:spcPct val="84000"/>
              </a:lnSpc>
              <a:defRPr sz="6000">
                <a:solidFill>
                  <a:schemeClr val="bg1"/>
                </a:solidFill>
              </a:defRPr>
            </a:lvl1pPr>
          </a:lstStyle>
          <a:p>
            <a:endParaRPr lang="en-GB"/>
          </a:p>
        </p:txBody>
      </p:sp>
      <p:sp>
        <p:nvSpPr>
          <p:cNvPr id="13" name="Subtitle 2">
            <a:extLst>
              <a:ext uri="{FF2B5EF4-FFF2-40B4-BE49-F238E27FC236}">
                <a16:creationId xmlns:a16="http://schemas.microsoft.com/office/drawing/2014/main" id="{EEF03DB6-140F-507B-ED96-BF7BB3B7F0D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62281" y="4101738"/>
            <a:ext cx="4604126" cy="1190897"/>
          </a:xfrm>
        </p:spPr>
        <p:txBody>
          <a:bodyPr/>
          <a:lstStyle>
            <a:lvl1pPr marL="0" indent="0" algn="l">
              <a:lnSpc>
                <a:spcPct val="95000"/>
              </a:lnSpc>
              <a:spcBef>
                <a:spcPts val="0"/>
              </a:spcBef>
              <a:buNone/>
              <a:defRPr sz="2100" spc="-5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endParaRPr lang="en-GB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8DDA4221-0B14-B8D7-7326-BC0DA798474D}"/>
              </a:ext>
            </a:extLst>
          </p:cNvPr>
          <p:cNvGrpSpPr/>
          <p:nvPr userDrawn="1"/>
        </p:nvGrpSpPr>
        <p:grpSpPr>
          <a:xfrm>
            <a:off x="383063" y="5947242"/>
            <a:ext cx="1900884" cy="527696"/>
            <a:chOff x="383063" y="5947242"/>
            <a:chExt cx="1900884" cy="527696"/>
          </a:xfrm>
          <a:solidFill>
            <a:schemeClr val="bg1"/>
          </a:solidFill>
        </p:grpSpPr>
        <p:sp>
          <p:nvSpPr>
            <p:cNvPr id="15" name="Free-form: Shape 16">
              <a:extLst>
                <a:ext uri="{FF2B5EF4-FFF2-40B4-BE49-F238E27FC236}">
                  <a16:creationId xmlns:a16="http://schemas.microsoft.com/office/drawing/2014/main" id="{A5A232E9-1032-3C00-FE79-327984841BB7}"/>
                </a:ext>
              </a:extLst>
            </p:cNvPr>
            <p:cNvSpPr/>
            <p:nvPr/>
          </p:nvSpPr>
          <p:spPr>
            <a:xfrm>
              <a:off x="1008660" y="6007227"/>
              <a:ext cx="102166" cy="102019"/>
            </a:xfrm>
            <a:custGeom>
              <a:avLst/>
              <a:gdLst>
                <a:gd name="connsiteX0" fmla="*/ 51226 w 102166"/>
                <a:gd name="connsiteY0" fmla="*/ 102019 h 102019"/>
                <a:gd name="connsiteX1" fmla="*/ 0 w 102166"/>
                <a:gd name="connsiteY1" fmla="*/ 50940 h 102019"/>
                <a:gd name="connsiteX2" fmla="*/ 51226 w 102166"/>
                <a:gd name="connsiteY2" fmla="*/ 0 h 102019"/>
                <a:gd name="connsiteX3" fmla="*/ 102167 w 102166"/>
                <a:gd name="connsiteY3" fmla="*/ 50940 h 102019"/>
                <a:gd name="connsiteX4" fmla="*/ 51226 w 102166"/>
                <a:gd name="connsiteY4" fmla="*/ 102019 h 102019"/>
                <a:gd name="connsiteX5" fmla="*/ 51226 w 102166"/>
                <a:gd name="connsiteY5" fmla="*/ 79877 h 102019"/>
                <a:gd name="connsiteX6" fmla="*/ 77471 w 102166"/>
                <a:gd name="connsiteY6" fmla="*/ 50940 h 102019"/>
                <a:gd name="connsiteX7" fmla="*/ 51226 w 102166"/>
                <a:gd name="connsiteY7" fmla="*/ 21997 h 102019"/>
                <a:gd name="connsiteX8" fmla="*/ 24842 w 102166"/>
                <a:gd name="connsiteY8" fmla="*/ 50940 h 102019"/>
                <a:gd name="connsiteX9" fmla="*/ 51226 w 102166"/>
                <a:gd name="connsiteY9" fmla="*/ 79877 h 1020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02166" h="102019">
                  <a:moveTo>
                    <a:pt x="51226" y="102019"/>
                  </a:moveTo>
                  <a:cubicBezTo>
                    <a:pt x="22988" y="102019"/>
                    <a:pt x="0" y="80867"/>
                    <a:pt x="0" y="50940"/>
                  </a:cubicBezTo>
                  <a:cubicBezTo>
                    <a:pt x="0" y="21007"/>
                    <a:pt x="22988" y="0"/>
                    <a:pt x="51226" y="0"/>
                  </a:cubicBezTo>
                  <a:cubicBezTo>
                    <a:pt x="79465" y="0"/>
                    <a:pt x="102167" y="21007"/>
                    <a:pt x="102167" y="50940"/>
                  </a:cubicBezTo>
                  <a:cubicBezTo>
                    <a:pt x="102167" y="80867"/>
                    <a:pt x="79465" y="102019"/>
                    <a:pt x="51226" y="102019"/>
                  </a:cubicBezTo>
                  <a:close/>
                  <a:moveTo>
                    <a:pt x="51226" y="79877"/>
                  </a:moveTo>
                  <a:cubicBezTo>
                    <a:pt x="67120" y="79877"/>
                    <a:pt x="77471" y="68377"/>
                    <a:pt x="77471" y="50940"/>
                  </a:cubicBezTo>
                  <a:cubicBezTo>
                    <a:pt x="77471" y="33496"/>
                    <a:pt x="67101" y="21997"/>
                    <a:pt x="51226" y="21997"/>
                  </a:cubicBezTo>
                  <a:cubicBezTo>
                    <a:pt x="35352" y="21997"/>
                    <a:pt x="24842" y="33210"/>
                    <a:pt x="24842" y="50940"/>
                  </a:cubicBezTo>
                  <a:cubicBezTo>
                    <a:pt x="24842" y="68663"/>
                    <a:pt x="35066" y="79877"/>
                    <a:pt x="51226" y="79877"/>
                  </a:cubicBez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6" name="Free-form: Shape 17">
              <a:extLst>
                <a:ext uri="{FF2B5EF4-FFF2-40B4-BE49-F238E27FC236}">
                  <a16:creationId xmlns:a16="http://schemas.microsoft.com/office/drawing/2014/main" id="{C0B180EF-32DF-A1A6-202E-5D3340778613}"/>
                </a:ext>
              </a:extLst>
            </p:cNvPr>
            <p:cNvSpPr/>
            <p:nvPr/>
          </p:nvSpPr>
          <p:spPr>
            <a:xfrm>
              <a:off x="1125025" y="6029078"/>
              <a:ext cx="78892" cy="80024"/>
            </a:xfrm>
            <a:custGeom>
              <a:avLst/>
              <a:gdLst>
                <a:gd name="connsiteX0" fmla="*/ 78893 w 78892"/>
                <a:gd name="connsiteY0" fmla="*/ 79179 h 80024"/>
                <a:gd name="connsiteX1" fmla="*/ 54629 w 78892"/>
                <a:gd name="connsiteY1" fmla="*/ 79179 h 80024"/>
                <a:gd name="connsiteX2" fmla="*/ 54629 w 78892"/>
                <a:gd name="connsiteY2" fmla="*/ 68396 h 80024"/>
                <a:gd name="connsiteX3" fmla="*/ 30658 w 78892"/>
                <a:gd name="connsiteY3" fmla="*/ 80025 h 80024"/>
                <a:gd name="connsiteX4" fmla="*/ 0 w 78892"/>
                <a:gd name="connsiteY4" fmla="*/ 46260 h 80024"/>
                <a:gd name="connsiteX5" fmla="*/ 0 w 78892"/>
                <a:gd name="connsiteY5" fmla="*/ 0 h 80024"/>
                <a:gd name="connsiteX6" fmla="*/ 24124 w 78892"/>
                <a:gd name="connsiteY6" fmla="*/ 0 h 80024"/>
                <a:gd name="connsiteX7" fmla="*/ 24124 w 78892"/>
                <a:gd name="connsiteY7" fmla="*/ 43004 h 80024"/>
                <a:gd name="connsiteX8" fmla="*/ 39312 w 78892"/>
                <a:gd name="connsiteY8" fmla="*/ 59742 h 80024"/>
                <a:gd name="connsiteX9" fmla="*/ 54629 w 78892"/>
                <a:gd name="connsiteY9" fmla="*/ 43004 h 80024"/>
                <a:gd name="connsiteX10" fmla="*/ 54629 w 78892"/>
                <a:gd name="connsiteY10" fmla="*/ 0 h 80024"/>
                <a:gd name="connsiteX11" fmla="*/ 78893 w 78892"/>
                <a:gd name="connsiteY11" fmla="*/ 0 h 80024"/>
                <a:gd name="connsiteX12" fmla="*/ 78893 w 78892"/>
                <a:gd name="connsiteY12" fmla="*/ 79179 h 800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78892" h="80024">
                  <a:moveTo>
                    <a:pt x="78893" y="79179"/>
                  </a:moveTo>
                  <a:lnTo>
                    <a:pt x="54629" y="79179"/>
                  </a:lnTo>
                  <a:lnTo>
                    <a:pt x="54629" y="68396"/>
                  </a:lnTo>
                  <a:cubicBezTo>
                    <a:pt x="49803" y="75197"/>
                    <a:pt x="41294" y="80025"/>
                    <a:pt x="30658" y="80025"/>
                  </a:cubicBezTo>
                  <a:cubicBezTo>
                    <a:pt x="12350" y="80025"/>
                    <a:pt x="0" y="67387"/>
                    <a:pt x="0" y="46260"/>
                  </a:cubicBezTo>
                  <a:lnTo>
                    <a:pt x="0" y="0"/>
                  </a:lnTo>
                  <a:lnTo>
                    <a:pt x="24124" y="0"/>
                  </a:lnTo>
                  <a:lnTo>
                    <a:pt x="24124" y="43004"/>
                  </a:lnTo>
                  <a:cubicBezTo>
                    <a:pt x="24124" y="53786"/>
                    <a:pt x="30219" y="59742"/>
                    <a:pt x="39312" y="59742"/>
                  </a:cubicBezTo>
                  <a:cubicBezTo>
                    <a:pt x="48406" y="59742"/>
                    <a:pt x="54629" y="53786"/>
                    <a:pt x="54629" y="43004"/>
                  </a:cubicBezTo>
                  <a:lnTo>
                    <a:pt x="54629" y="0"/>
                  </a:lnTo>
                  <a:lnTo>
                    <a:pt x="78893" y="0"/>
                  </a:lnTo>
                  <a:lnTo>
                    <a:pt x="78893" y="79179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7" name="Free-form: Shape 18">
              <a:extLst>
                <a:ext uri="{FF2B5EF4-FFF2-40B4-BE49-F238E27FC236}">
                  <a16:creationId xmlns:a16="http://schemas.microsoft.com/office/drawing/2014/main" id="{9DF6FD99-EF4C-1E77-4CDB-2D9D1A9552E2}"/>
                </a:ext>
              </a:extLst>
            </p:cNvPr>
            <p:cNvSpPr/>
            <p:nvPr/>
          </p:nvSpPr>
          <p:spPr>
            <a:xfrm>
              <a:off x="1222801" y="6003251"/>
              <a:ext cx="24262" cy="105010"/>
            </a:xfrm>
            <a:custGeom>
              <a:avLst/>
              <a:gdLst>
                <a:gd name="connsiteX0" fmla="*/ 0 w 24262"/>
                <a:gd name="connsiteY0" fmla="*/ 0 h 105010"/>
                <a:gd name="connsiteX1" fmla="*/ 24262 w 24262"/>
                <a:gd name="connsiteY1" fmla="*/ 0 h 105010"/>
                <a:gd name="connsiteX2" fmla="*/ 24262 w 24262"/>
                <a:gd name="connsiteY2" fmla="*/ 105010 h 105010"/>
                <a:gd name="connsiteX3" fmla="*/ 0 w 24262"/>
                <a:gd name="connsiteY3" fmla="*/ 105010 h 105010"/>
                <a:gd name="connsiteX4" fmla="*/ 0 w 24262"/>
                <a:gd name="connsiteY4" fmla="*/ 0 h 1050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4262" h="105010">
                  <a:moveTo>
                    <a:pt x="0" y="0"/>
                  </a:moveTo>
                  <a:lnTo>
                    <a:pt x="24262" y="0"/>
                  </a:lnTo>
                  <a:lnTo>
                    <a:pt x="24262" y="105010"/>
                  </a:lnTo>
                  <a:lnTo>
                    <a:pt x="0" y="10501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8" name="Free-form: Shape 19">
              <a:extLst>
                <a:ext uri="{FF2B5EF4-FFF2-40B4-BE49-F238E27FC236}">
                  <a16:creationId xmlns:a16="http://schemas.microsoft.com/office/drawing/2014/main" id="{B8CBEF9C-15C9-3339-1099-73B62B953233}"/>
                </a:ext>
              </a:extLst>
            </p:cNvPr>
            <p:cNvSpPr/>
            <p:nvPr/>
          </p:nvSpPr>
          <p:spPr>
            <a:xfrm>
              <a:off x="1265364" y="6029078"/>
              <a:ext cx="78892" cy="80024"/>
            </a:xfrm>
            <a:custGeom>
              <a:avLst/>
              <a:gdLst>
                <a:gd name="connsiteX0" fmla="*/ 78893 w 78892"/>
                <a:gd name="connsiteY0" fmla="*/ 79179 h 80024"/>
                <a:gd name="connsiteX1" fmla="*/ 54630 w 78892"/>
                <a:gd name="connsiteY1" fmla="*/ 79179 h 80024"/>
                <a:gd name="connsiteX2" fmla="*/ 54630 w 78892"/>
                <a:gd name="connsiteY2" fmla="*/ 68396 h 80024"/>
                <a:gd name="connsiteX3" fmla="*/ 30658 w 78892"/>
                <a:gd name="connsiteY3" fmla="*/ 80025 h 80024"/>
                <a:gd name="connsiteX4" fmla="*/ 0 w 78892"/>
                <a:gd name="connsiteY4" fmla="*/ 46260 h 80024"/>
                <a:gd name="connsiteX5" fmla="*/ 0 w 78892"/>
                <a:gd name="connsiteY5" fmla="*/ 0 h 80024"/>
                <a:gd name="connsiteX6" fmla="*/ 24124 w 78892"/>
                <a:gd name="connsiteY6" fmla="*/ 0 h 80024"/>
                <a:gd name="connsiteX7" fmla="*/ 24124 w 78892"/>
                <a:gd name="connsiteY7" fmla="*/ 43004 h 80024"/>
                <a:gd name="connsiteX8" fmla="*/ 39314 w 78892"/>
                <a:gd name="connsiteY8" fmla="*/ 59742 h 80024"/>
                <a:gd name="connsiteX9" fmla="*/ 54630 w 78892"/>
                <a:gd name="connsiteY9" fmla="*/ 43004 h 80024"/>
                <a:gd name="connsiteX10" fmla="*/ 54630 w 78892"/>
                <a:gd name="connsiteY10" fmla="*/ 0 h 80024"/>
                <a:gd name="connsiteX11" fmla="*/ 78893 w 78892"/>
                <a:gd name="connsiteY11" fmla="*/ 0 h 80024"/>
                <a:gd name="connsiteX12" fmla="*/ 78893 w 78892"/>
                <a:gd name="connsiteY12" fmla="*/ 79179 h 800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78892" h="80024">
                  <a:moveTo>
                    <a:pt x="78893" y="79179"/>
                  </a:moveTo>
                  <a:lnTo>
                    <a:pt x="54630" y="79179"/>
                  </a:lnTo>
                  <a:lnTo>
                    <a:pt x="54630" y="68396"/>
                  </a:lnTo>
                  <a:cubicBezTo>
                    <a:pt x="49804" y="75197"/>
                    <a:pt x="41294" y="80025"/>
                    <a:pt x="30658" y="80025"/>
                  </a:cubicBezTo>
                  <a:cubicBezTo>
                    <a:pt x="12352" y="80025"/>
                    <a:pt x="0" y="67387"/>
                    <a:pt x="0" y="46260"/>
                  </a:cubicBezTo>
                  <a:lnTo>
                    <a:pt x="0" y="0"/>
                  </a:lnTo>
                  <a:lnTo>
                    <a:pt x="24124" y="0"/>
                  </a:lnTo>
                  <a:lnTo>
                    <a:pt x="24124" y="43004"/>
                  </a:lnTo>
                  <a:cubicBezTo>
                    <a:pt x="24124" y="53786"/>
                    <a:pt x="30220" y="59742"/>
                    <a:pt x="39314" y="59742"/>
                  </a:cubicBezTo>
                  <a:cubicBezTo>
                    <a:pt x="48406" y="59742"/>
                    <a:pt x="54630" y="53786"/>
                    <a:pt x="54630" y="43004"/>
                  </a:cubicBezTo>
                  <a:lnTo>
                    <a:pt x="54630" y="0"/>
                  </a:lnTo>
                  <a:lnTo>
                    <a:pt x="78893" y="0"/>
                  </a:lnTo>
                  <a:lnTo>
                    <a:pt x="78893" y="79179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9" name="Free-form: Shape 20">
              <a:extLst>
                <a:ext uri="{FF2B5EF4-FFF2-40B4-BE49-F238E27FC236}">
                  <a16:creationId xmlns:a16="http://schemas.microsoft.com/office/drawing/2014/main" id="{3D75E1BC-C30F-ADF6-96C3-5F5620170F87}"/>
                </a:ext>
              </a:extLst>
            </p:cNvPr>
            <p:cNvSpPr/>
            <p:nvPr/>
          </p:nvSpPr>
          <p:spPr>
            <a:xfrm>
              <a:off x="1363738" y="6005372"/>
              <a:ext cx="71508" cy="102862"/>
            </a:xfrm>
            <a:custGeom>
              <a:avLst/>
              <a:gdLst>
                <a:gd name="connsiteX0" fmla="*/ 266 w 71508"/>
                <a:gd name="connsiteY0" fmla="*/ 85281 h 102862"/>
                <a:gd name="connsiteX1" fmla="*/ 26385 w 71508"/>
                <a:gd name="connsiteY1" fmla="*/ 59886 h 102862"/>
                <a:gd name="connsiteX2" fmla="*/ 45124 w 71508"/>
                <a:gd name="connsiteY2" fmla="*/ 31082 h 102862"/>
                <a:gd name="connsiteX3" fmla="*/ 34634 w 71508"/>
                <a:gd name="connsiteY3" fmla="*/ 20446 h 102862"/>
                <a:gd name="connsiteX4" fmla="*/ 23420 w 71508"/>
                <a:gd name="connsiteY4" fmla="*/ 35624 h 102862"/>
                <a:gd name="connsiteX5" fmla="*/ 0 w 71508"/>
                <a:gd name="connsiteY5" fmla="*/ 35624 h 102862"/>
                <a:gd name="connsiteX6" fmla="*/ 35764 w 71508"/>
                <a:gd name="connsiteY6" fmla="*/ 0 h 102862"/>
                <a:gd name="connsiteX7" fmla="*/ 69819 w 71508"/>
                <a:gd name="connsiteY7" fmla="*/ 29934 h 102862"/>
                <a:gd name="connsiteX8" fmla="*/ 47677 w 71508"/>
                <a:gd name="connsiteY8" fmla="*/ 68522 h 102862"/>
                <a:gd name="connsiteX9" fmla="*/ 32919 w 71508"/>
                <a:gd name="connsiteY9" fmla="*/ 83135 h 102862"/>
                <a:gd name="connsiteX10" fmla="*/ 71509 w 71508"/>
                <a:gd name="connsiteY10" fmla="*/ 83135 h 102862"/>
                <a:gd name="connsiteX11" fmla="*/ 71509 w 71508"/>
                <a:gd name="connsiteY11" fmla="*/ 102863 h 102862"/>
                <a:gd name="connsiteX12" fmla="*/ 286 w 71508"/>
                <a:gd name="connsiteY12" fmla="*/ 102863 h 102862"/>
                <a:gd name="connsiteX13" fmla="*/ 286 w 71508"/>
                <a:gd name="connsiteY13" fmla="*/ 85261 h 102862"/>
                <a:gd name="connsiteX14" fmla="*/ 266 w 71508"/>
                <a:gd name="connsiteY14" fmla="*/ 85281 h 1028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71508" h="102862">
                  <a:moveTo>
                    <a:pt x="266" y="85281"/>
                  </a:moveTo>
                  <a:lnTo>
                    <a:pt x="26385" y="59886"/>
                  </a:lnTo>
                  <a:cubicBezTo>
                    <a:pt x="40425" y="46114"/>
                    <a:pt x="45124" y="39312"/>
                    <a:pt x="45124" y="31082"/>
                  </a:cubicBezTo>
                  <a:cubicBezTo>
                    <a:pt x="45124" y="24548"/>
                    <a:pt x="41866" y="20446"/>
                    <a:pt x="34634" y="20446"/>
                  </a:cubicBezTo>
                  <a:cubicBezTo>
                    <a:pt x="27826" y="20446"/>
                    <a:pt x="23704" y="25850"/>
                    <a:pt x="23420" y="35624"/>
                  </a:cubicBezTo>
                  <a:lnTo>
                    <a:pt x="0" y="35624"/>
                  </a:lnTo>
                  <a:cubicBezTo>
                    <a:pt x="432" y="10802"/>
                    <a:pt x="16593" y="0"/>
                    <a:pt x="35764" y="0"/>
                  </a:cubicBezTo>
                  <a:cubicBezTo>
                    <a:pt x="59328" y="0"/>
                    <a:pt x="69819" y="13774"/>
                    <a:pt x="69819" y="29934"/>
                  </a:cubicBezTo>
                  <a:cubicBezTo>
                    <a:pt x="69819" y="42711"/>
                    <a:pt x="64415" y="52216"/>
                    <a:pt x="47677" y="68522"/>
                  </a:cubicBezTo>
                  <a:lnTo>
                    <a:pt x="32919" y="83135"/>
                  </a:lnTo>
                  <a:lnTo>
                    <a:pt x="71509" y="83135"/>
                  </a:lnTo>
                  <a:lnTo>
                    <a:pt x="71509" y="102863"/>
                  </a:lnTo>
                  <a:lnTo>
                    <a:pt x="286" y="102863"/>
                  </a:lnTo>
                  <a:lnTo>
                    <a:pt x="286" y="85261"/>
                  </a:lnTo>
                  <a:lnTo>
                    <a:pt x="266" y="85281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0" name="Free-form: Shape 21">
              <a:extLst>
                <a:ext uri="{FF2B5EF4-FFF2-40B4-BE49-F238E27FC236}">
                  <a16:creationId xmlns:a16="http://schemas.microsoft.com/office/drawing/2014/main" id="{9D6C6F01-7924-FF87-AED8-441F5D183E04}"/>
                </a:ext>
              </a:extLst>
            </p:cNvPr>
            <p:cNvSpPr/>
            <p:nvPr/>
          </p:nvSpPr>
          <p:spPr>
            <a:xfrm>
              <a:off x="1452133" y="6005167"/>
              <a:ext cx="79731" cy="104222"/>
            </a:xfrm>
            <a:custGeom>
              <a:avLst/>
              <a:gdLst>
                <a:gd name="connsiteX0" fmla="*/ 39865 w 79731"/>
                <a:gd name="connsiteY0" fmla="*/ 0 h 104222"/>
                <a:gd name="connsiteX1" fmla="*/ 79731 w 79731"/>
                <a:gd name="connsiteY1" fmla="*/ 51968 h 104222"/>
                <a:gd name="connsiteX2" fmla="*/ 39865 w 79731"/>
                <a:gd name="connsiteY2" fmla="*/ 104222 h 104222"/>
                <a:gd name="connsiteX3" fmla="*/ 0 w 79731"/>
                <a:gd name="connsiteY3" fmla="*/ 51968 h 104222"/>
                <a:gd name="connsiteX4" fmla="*/ 39865 w 79731"/>
                <a:gd name="connsiteY4" fmla="*/ 0 h 104222"/>
                <a:gd name="connsiteX5" fmla="*/ 39865 w 79731"/>
                <a:gd name="connsiteY5" fmla="*/ 22466 h 104222"/>
                <a:gd name="connsiteX6" fmla="*/ 23825 w 79731"/>
                <a:gd name="connsiteY6" fmla="*/ 51968 h 104222"/>
                <a:gd name="connsiteX7" fmla="*/ 39865 w 79731"/>
                <a:gd name="connsiteY7" fmla="*/ 81756 h 104222"/>
                <a:gd name="connsiteX8" fmla="*/ 55906 w 79731"/>
                <a:gd name="connsiteY8" fmla="*/ 51968 h 104222"/>
                <a:gd name="connsiteX9" fmla="*/ 39865 w 79731"/>
                <a:gd name="connsiteY9" fmla="*/ 22466 h 1042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9731" h="104222">
                  <a:moveTo>
                    <a:pt x="39865" y="0"/>
                  </a:moveTo>
                  <a:cubicBezTo>
                    <a:pt x="69387" y="0"/>
                    <a:pt x="79731" y="21914"/>
                    <a:pt x="79731" y="51968"/>
                  </a:cubicBezTo>
                  <a:cubicBezTo>
                    <a:pt x="79731" y="82022"/>
                    <a:pt x="69362" y="104222"/>
                    <a:pt x="39865" y="104222"/>
                  </a:cubicBezTo>
                  <a:cubicBezTo>
                    <a:pt x="10370" y="104222"/>
                    <a:pt x="0" y="82309"/>
                    <a:pt x="0" y="51968"/>
                  </a:cubicBezTo>
                  <a:cubicBezTo>
                    <a:pt x="0" y="21622"/>
                    <a:pt x="10345" y="0"/>
                    <a:pt x="39865" y="0"/>
                  </a:cubicBezTo>
                  <a:close/>
                  <a:moveTo>
                    <a:pt x="39865" y="22466"/>
                  </a:moveTo>
                  <a:cubicBezTo>
                    <a:pt x="25540" y="22466"/>
                    <a:pt x="23825" y="36240"/>
                    <a:pt x="23825" y="51968"/>
                  </a:cubicBezTo>
                  <a:cubicBezTo>
                    <a:pt x="23825" y="67696"/>
                    <a:pt x="25540" y="81756"/>
                    <a:pt x="39865" y="81756"/>
                  </a:cubicBezTo>
                  <a:cubicBezTo>
                    <a:pt x="54191" y="81756"/>
                    <a:pt x="55906" y="68274"/>
                    <a:pt x="55906" y="51968"/>
                  </a:cubicBezTo>
                  <a:cubicBezTo>
                    <a:pt x="55906" y="35662"/>
                    <a:pt x="54191" y="22466"/>
                    <a:pt x="39865" y="22466"/>
                  </a:cubicBez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1" name="Free-form: Shape 22">
              <a:extLst>
                <a:ext uri="{FF2B5EF4-FFF2-40B4-BE49-F238E27FC236}">
                  <a16:creationId xmlns:a16="http://schemas.microsoft.com/office/drawing/2014/main" id="{174D80CE-1C9E-6541-36F6-E906C29FDA8B}"/>
                </a:ext>
              </a:extLst>
            </p:cNvPr>
            <p:cNvSpPr/>
            <p:nvPr/>
          </p:nvSpPr>
          <p:spPr>
            <a:xfrm>
              <a:off x="1545514" y="6005372"/>
              <a:ext cx="71507" cy="102862"/>
            </a:xfrm>
            <a:custGeom>
              <a:avLst/>
              <a:gdLst>
                <a:gd name="connsiteX0" fmla="*/ 266 w 71507"/>
                <a:gd name="connsiteY0" fmla="*/ 85281 h 102862"/>
                <a:gd name="connsiteX1" fmla="*/ 26385 w 71507"/>
                <a:gd name="connsiteY1" fmla="*/ 59886 h 102862"/>
                <a:gd name="connsiteX2" fmla="*/ 45123 w 71507"/>
                <a:gd name="connsiteY2" fmla="*/ 31082 h 102862"/>
                <a:gd name="connsiteX3" fmla="*/ 34632 w 71507"/>
                <a:gd name="connsiteY3" fmla="*/ 20446 h 102862"/>
                <a:gd name="connsiteX4" fmla="*/ 23418 w 71507"/>
                <a:gd name="connsiteY4" fmla="*/ 35624 h 102862"/>
                <a:gd name="connsiteX5" fmla="*/ 0 w 71507"/>
                <a:gd name="connsiteY5" fmla="*/ 35624 h 102862"/>
                <a:gd name="connsiteX6" fmla="*/ 35763 w 71507"/>
                <a:gd name="connsiteY6" fmla="*/ 0 h 102862"/>
                <a:gd name="connsiteX7" fmla="*/ 69819 w 71507"/>
                <a:gd name="connsiteY7" fmla="*/ 29934 h 102862"/>
                <a:gd name="connsiteX8" fmla="*/ 47675 w 71507"/>
                <a:gd name="connsiteY8" fmla="*/ 68522 h 102862"/>
                <a:gd name="connsiteX9" fmla="*/ 32919 w 71507"/>
                <a:gd name="connsiteY9" fmla="*/ 83135 h 102862"/>
                <a:gd name="connsiteX10" fmla="*/ 71507 w 71507"/>
                <a:gd name="connsiteY10" fmla="*/ 83135 h 102862"/>
                <a:gd name="connsiteX11" fmla="*/ 71507 w 71507"/>
                <a:gd name="connsiteY11" fmla="*/ 102863 h 102862"/>
                <a:gd name="connsiteX12" fmla="*/ 284 w 71507"/>
                <a:gd name="connsiteY12" fmla="*/ 102863 h 102862"/>
                <a:gd name="connsiteX13" fmla="*/ 284 w 71507"/>
                <a:gd name="connsiteY13" fmla="*/ 85261 h 102862"/>
                <a:gd name="connsiteX14" fmla="*/ 266 w 71507"/>
                <a:gd name="connsiteY14" fmla="*/ 85281 h 1028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71507" h="102862">
                  <a:moveTo>
                    <a:pt x="266" y="85281"/>
                  </a:moveTo>
                  <a:lnTo>
                    <a:pt x="26385" y="59886"/>
                  </a:lnTo>
                  <a:cubicBezTo>
                    <a:pt x="40425" y="46114"/>
                    <a:pt x="45123" y="39312"/>
                    <a:pt x="45123" y="31082"/>
                  </a:cubicBezTo>
                  <a:cubicBezTo>
                    <a:pt x="45123" y="24548"/>
                    <a:pt x="41865" y="20446"/>
                    <a:pt x="34632" y="20446"/>
                  </a:cubicBezTo>
                  <a:cubicBezTo>
                    <a:pt x="27825" y="20446"/>
                    <a:pt x="23704" y="25850"/>
                    <a:pt x="23418" y="35624"/>
                  </a:cubicBezTo>
                  <a:lnTo>
                    <a:pt x="0" y="35624"/>
                  </a:lnTo>
                  <a:cubicBezTo>
                    <a:pt x="432" y="10802"/>
                    <a:pt x="16592" y="0"/>
                    <a:pt x="35763" y="0"/>
                  </a:cubicBezTo>
                  <a:cubicBezTo>
                    <a:pt x="59328" y="0"/>
                    <a:pt x="69819" y="13774"/>
                    <a:pt x="69819" y="29934"/>
                  </a:cubicBezTo>
                  <a:cubicBezTo>
                    <a:pt x="69819" y="42711"/>
                    <a:pt x="64413" y="52216"/>
                    <a:pt x="47675" y="68522"/>
                  </a:cubicBezTo>
                  <a:lnTo>
                    <a:pt x="32919" y="83135"/>
                  </a:lnTo>
                  <a:lnTo>
                    <a:pt x="71507" y="83135"/>
                  </a:lnTo>
                  <a:lnTo>
                    <a:pt x="71507" y="102863"/>
                  </a:lnTo>
                  <a:lnTo>
                    <a:pt x="284" y="102863"/>
                  </a:lnTo>
                  <a:lnTo>
                    <a:pt x="284" y="85261"/>
                  </a:lnTo>
                  <a:lnTo>
                    <a:pt x="266" y="85281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2" name="Free-form: Shape 23">
              <a:extLst>
                <a:ext uri="{FF2B5EF4-FFF2-40B4-BE49-F238E27FC236}">
                  <a16:creationId xmlns:a16="http://schemas.microsoft.com/office/drawing/2014/main" id="{3A12D946-8EEA-BB00-09CE-4A2C228816A7}"/>
                </a:ext>
              </a:extLst>
            </p:cNvPr>
            <p:cNvSpPr/>
            <p:nvPr/>
          </p:nvSpPr>
          <p:spPr>
            <a:xfrm>
              <a:off x="1628795" y="6005681"/>
              <a:ext cx="73508" cy="103708"/>
            </a:xfrm>
            <a:custGeom>
              <a:avLst/>
              <a:gdLst>
                <a:gd name="connsiteX0" fmla="*/ 37021 w 73508"/>
                <a:gd name="connsiteY0" fmla="*/ 103709 h 103708"/>
                <a:gd name="connsiteX1" fmla="*/ 0 w 73508"/>
                <a:gd name="connsiteY1" fmla="*/ 68231 h 103708"/>
                <a:gd name="connsiteX2" fmla="*/ 11500 w 73508"/>
                <a:gd name="connsiteY2" fmla="*/ 35890 h 103708"/>
                <a:gd name="connsiteX3" fmla="*/ 35764 w 73508"/>
                <a:gd name="connsiteY3" fmla="*/ 0 h 103708"/>
                <a:gd name="connsiteX4" fmla="*/ 62295 w 73508"/>
                <a:gd name="connsiteY4" fmla="*/ 0 h 103708"/>
                <a:gd name="connsiteX5" fmla="*/ 36049 w 73508"/>
                <a:gd name="connsiteY5" fmla="*/ 37166 h 103708"/>
                <a:gd name="connsiteX6" fmla="*/ 42856 w 73508"/>
                <a:gd name="connsiteY6" fmla="*/ 36468 h 103708"/>
                <a:gd name="connsiteX7" fmla="*/ 73509 w 73508"/>
                <a:gd name="connsiteY7" fmla="*/ 68809 h 103708"/>
                <a:gd name="connsiteX8" fmla="*/ 37040 w 73508"/>
                <a:gd name="connsiteY8" fmla="*/ 103709 h 103708"/>
                <a:gd name="connsiteX9" fmla="*/ 37021 w 73508"/>
                <a:gd name="connsiteY9" fmla="*/ 103709 h 103708"/>
                <a:gd name="connsiteX10" fmla="*/ 22695 w 73508"/>
                <a:gd name="connsiteY10" fmla="*/ 68956 h 103708"/>
                <a:gd name="connsiteX11" fmla="*/ 37021 w 73508"/>
                <a:gd name="connsiteY11" fmla="*/ 83426 h 103708"/>
                <a:gd name="connsiteX12" fmla="*/ 51061 w 73508"/>
                <a:gd name="connsiteY12" fmla="*/ 68956 h 103708"/>
                <a:gd name="connsiteX13" fmla="*/ 37021 w 73508"/>
                <a:gd name="connsiteY13" fmla="*/ 54630 h 103708"/>
                <a:gd name="connsiteX14" fmla="*/ 22695 w 73508"/>
                <a:gd name="connsiteY14" fmla="*/ 68956 h 1037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73508" h="103708">
                  <a:moveTo>
                    <a:pt x="37021" y="103709"/>
                  </a:moveTo>
                  <a:cubicBezTo>
                    <a:pt x="15025" y="103709"/>
                    <a:pt x="0" y="89092"/>
                    <a:pt x="0" y="68231"/>
                  </a:cubicBezTo>
                  <a:cubicBezTo>
                    <a:pt x="0" y="58155"/>
                    <a:pt x="3258" y="47950"/>
                    <a:pt x="11500" y="35890"/>
                  </a:cubicBezTo>
                  <a:lnTo>
                    <a:pt x="35764" y="0"/>
                  </a:lnTo>
                  <a:lnTo>
                    <a:pt x="62295" y="0"/>
                  </a:lnTo>
                  <a:lnTo>
                    <a:pt x="36049" y="37166"/>
                  </a:lnTo>
                  <a:cubicBezTo>
                    <a:pt x="38317" y="36736"/>
                    <a:pt x="40590" y="36468"/>
                    <a:pt x="42856" y="36468"/>
                  </a:cubicBezTo>
                  <a:cubicBezTo>
                    <a:pt x="60459" y="36468"/>
                    <a:pt x="73509" y="48383"/>
                    <a:pt x="73509" y="68809"/>
                  </a:cubicBezTo>
                  <a:cubicBezTo>
                    <a:pt x="73509" y="89237"/>
                    <a:pt x="57760" y="103709"/>
                    <a:pt x="37040" y="103709"/>
                  </a:cubicBezTo>
                  <a:lnTo>
                    <a:pt x="37021" y="103709"/>
                  </a:lnTo>
                  <a:close/>
                  <a:moveTo>
                    <a:pt x="22695" y="68956"/>
                  </a:moveTo>
                  <a:cubicBezTo>
                    <a:pt x="22695" y="77756"/>
                    <a:pt x="28220" y="83426"/>
                    <a:pt x="37021" y="83426"/>
                  </a:cubicBezTo>
                  <a:cubicBezTo>
                    <a:pt x="45823" y="83426"/>
                    <a:pt x="51061" y="77756"/>
                    <a:pt x="51061" y="68956"/>
                  </a:cubicBezTo>
                  <a:cubicBezTo>
                    <a:pt x="51061" y="60154"/>
                    <a:pt x="45657" y="54630"/>
                    <a:pt x="37021" y="54630"/>
                  </a:cubicBezTo>
                  <a:cubicBezTo>
                    <a:pt x="28384" y="54630"/>
                    <a:pt x="22695" y="60295"/>
                    <a:pt x="22695" y="68956"/>
                  </a:cubicBez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3" name="Free-form: Shape 24">
              <a:extLst>
                <a:ext uri="{FF2B5EF4-FFF2-40B4-BE49-F238E27FC236}">
                  <a16:creationId xmlns:a16="http://schemas.microsoft.com/office/drawing/2014/main" id="{15EF9949-815A-E1FF-BFC1-FB7FBB8FF92A}"/>
                </a:ext>
              </a:extLst>
            </p:cNvPr>
            <p:cNvSpPr/>
            <p:nvPr/>
          </p:nvSpPr>
          <p:spPr>
            <a:xfrm>
              <a:off x="1012783" y="6160618"/>
              <a:ext cx="61016" cy="99604"/>
            </a:xfrm>
            <a:custGeom>
              <a:avLst/>
              <a:gdLst>
                <a:gd name="connsiteX0" fmla="*/ 61017 w 61016"/>
                <a:gd name="connsiteY0" fmla="*/ 19436 h 99604"/>
                <a:gd name="connsiteX1" fmla="*/ 24262 w 61016"/>
                <a:gd name="connsiteY1" fmla="*/ 19436 h 99604"/>
                <a:gd name="connsiteX2" fmla="*/ 24262 w 61016"/>
                <a:gd name="connsiteY2" fmla="*/ 39578 h 99604"/>
                <a:gd name="connsiteX3" fmla="*/ 56749 w 61016"/>
                <a:gd name="connsiteY3" fmla="*/ 39578 h 99604"/>
                <a:gd name="connsiteX4" fmla="*/ 56749 w 61016"/>
                <a:gd name="connsiteY4" fmla="*/ 58318 h 99604"/>
                <a:gd name="connsiteX5" fmla="*/ 24262 w 61016"/>
                <a:gd name="connsiteY5" fmla="*/ 58318 h 99604"/>
                <a:gd name="connsiteX6" fmla="*/ 24262 w 61016"/>
                <a:gd name="connsiteY6" fmla="*/ 80168 h 99604"/>
                <a:gd name="connsiteX7" fmla="*/ 61017 w 61016"/>
                <a:gd name="connsiteY7" fmla="*/ 80168 h 99604"/>
                <a:gd name="connsiteX8" fmla="*/ 61017 w 61016"/>
                <a:gd name="connsiteY8" fmla="*/ 99605 h 99604"/>
                <a:gd name="connsiteX9" fmla="*/ 0 w 61016"/>
                <a:gd name="connsiteY9" fmla="*/ 99605 h 99604"/>
                <a:gd name="connsiteX10" fmla="*/ 0 w 61016"/>
                <a:gd name="connsiteY10" fmla="*/ 0 h 99604"/>
                <a:gd name="connsiteX11" fmla="*/ 61017 w 61016"/>
                <a:gd name="connsiteY11" fmla="*/ 0 h 99604"/>
                <a:gd name="connsiteX12" fmla="*/ 61017 w 61016"/>
                <a:gd name="connsiteY12" fmla="*/ 19436 h 996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1016" h="99604">
                  <a:moveTo>
                    <a:pt x="61017" y="19436"/>
                  </a:moveTo>
                  <a:lnTo>
                    <a:pt x="24262" y="19436"/>
                  </a:lnTo>
                  <a:lnTo>
                    <a:pt x="24262" y="39578"/>
                  </a:lnTo>
                  <a:lnTo>
                    <a:pt x="56749" y="39578"/>
                  </a:lnTo>
                  <a:lnTo>
                    <a:pt x="56749" y="58318"/>
                  </a:lnTo>
                  <a:lnTo>
                    <a:pt x="24262" y="58318"/>
                  </a:lnTo>
                  <a:lnTo>
                    <a:pt x="24262" y="80168"/>
                  </a:lnTo>
                  <a:lnTo>
                    <a:pt x="61017" y="80168"/>
                  </a:lnTo>
                  <a:lnTo>
                    <a:pt x="61017" y="99605"/>
                  </a:lnTo>
                  <a:lnTo>
                    <a:pt x="0" y="99605"/>
                  </a:lnTo>
                  <a:lnTo>
                    <a:pt x="0" y="0"/>
                  </a:lnTo>
                  <a:lnTo>
                    <a:pt x="61017" y="0"/>
                  </a:lnTo>
                  <a:lnTo>
                    <a:pt x="61017" y="19436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4" name="Free-form: Shape 25">
              <a:extLst>
                <a:ext uri="{FF2B5EF4-FFF2-40B4-BE49-F238E27FC236}">
                  <a16:creationId xmlns:a16="http://schemas.microsoft.com/office/drawing/2014/main" id="{DC5FFF47-CE7B-A5DC-C53A-7C3CCD912564}"/>
                </a:ext>
              </a:extLst>
            </p:cNvPr>
            <p:cNvSpPr/>
            <p:nvPr/>
          </p:nvSpPr>
          <p:spPr>
            <a:xfrm>
              <a:off x="1090268" y="6181045"/>
              <a:ext cx="78892" cy="80022"/>
            </a:xfrm>
            <a:custGeom>
              <a:avLst/>
              <a:gdLst>
                <a:gd name="connsiteX0" fmla="*/ 78893 w 78892"/>
                <a:gd name="connsiteY0" fmla="*/ 79178 h 80022"/>
                <a:gd name="connsiteX1" fmla="*/ 54628 w 78892"/>
                <a:gd name="connsiteY1" fmla="*/ 79178 h 80022"/>
                <a:gd name="connsiteX2" fmla="*/ 54628 w 78892"/>
                <a:gd name="connsiteY2" fmla="*/ 68396 h 80022"/>
                <a:gd name="connsiteX3" fmla="*/ 30658 w 78892"/>
                <a:gd name="connsiteY3" fmla="*/ 80023 h 80022"/>
                <a:gd name="connsiteX4" fmla="*/ 0 w 78892"/>
                <a:gd name="connsiteY4" fmla="*/ 46260 h 80022"/>
                <a:gd name="connsiteX5" fmla="*/ 0 w 78892"/>
                <a:gd name="connsiteY5" fmla="*/ 0 h 80022"/>
                <a:gd name="connsiteX6" fmla="*/ 24124 w 78892"/>
                <a:gd name="connsiteY6" fmla="*/ 0 h 80022"/>
                <a:gd name="connsiteX7" fmla="*/ 24124 w 78892"/>
                <a:gd name="connsiteY7" fmla="*/ 43002 h 80022"/>
                <a:gd name="connsiteX8" fmla="*/ 39312 w 78892"/>
                <a:gd name="connsiteY8" fmla="*/ 59742 h 80022"/>
                <a:gd name="connsiteX9" fmla="*/ 54628 w 78892"/>
                <a:gd name="connsiteY9" fmla="*/ 43002 h 80022"/>
                <a:gd name="connsiteX10" fmla="*/ 54628 w 78892"/>
                <a:gd name="connsiteY10" fmla="*/ 0 h 80022"/>
                <a:gd name="connsiteX11" fmla="*/ 78893 w 78892"/>
                <a:gd name="connsiteY11" fmla="*/ 0 h 80022"/>
                <a:gd name="connsiteX12" fmla="*/ 78893 w 78892"/>
                <a:gd name="connsiteY12" fmla="*/ 79178 h 800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78892" h="80022">
                  <a:moveTo>
                    <a:pt x="78893" y="79178"/>
                  </a:moveTo>
                  <a:lnTo>
                    <a:pt x="54628" y="79178"/>
                  </a:lnTo>
                  <a:lnTo>
                    <a:pt x="54628" y="68396"/>
                  </a:lnTo>
                  <a:cubicBezTo>
                    <a:pt x="49803" y="75196"/>
                    <a:pt x="41294" y="80023"/>
                    <a:pt x="30658" y="80023"/>
                  </a:cubicBezTo>
                  <a:cubicBezTo>
                    <a:pt x="12350" y="80023"/>
                    <a:pt x="0" y="67387"/>
                    <a:pt x="0" y="46260"/>
                  </a:cubicBezTo>
                  <a:lnTo>
                    <a:pt x="0" y="0"/>
                  </a:lnTo>
                  <a:lnTo>
                    <a:pt x="24124" y="0"/>
                  </a:lnTo>
                  <a:lnTo>
                    <a:pt x="24124" y="43002"/>
                  </a:lnTo>
                  <a:cubicBezTo>
                    <a:pt x="24124" y="53784"/>
                    <a:pt x="30220" y="59742"/>
                    <a:pt x="39312" y="59742"/>
                  </a:cubicBezTo>
                  <a:cubicBezTo>
                    <a:pt x="48406" y="59742"/>
                    <a:pt x="54628" y="53784"/>
                    <a:pt x="54628" y="43002"/>
                  </a:cubicBezTo>
                  <a:lnTo>
                    <a:pt x="54628" y="0"/>
                  </a:lnTo>
                  <a:lnTo>
                    <a:pt x="78893" y="0"/>
                  </a:lnTo>
                  <a:lnTo>
                    <a:pt x="78893" y="79178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5" name="Free-form: Shape 26">
              <a:extLst>
                <a:ext uri="{FF2B5EF4-FFF2-40B4-BE49-F238E27FC236}">
                  <a16:creationId xmlns:a16="http://schemas.microsoft.com/office/drawing/2014/main" id="{965683D2-B42B-6754-A0B3-C845E4FD00F5}"/>
                </a:ext>
              </a:extLst>
            </p:cNvPr>
            <p:cNvSpPr/>
            <p:nvPr/>
          </p:nvSpPr>
          <p:spPr>
            <a:xfrm>
              <a:off x="1188043" y="6180200"/>
              <a:ext cx="49086" cy="80042"/>
            </a:xfrm>
            <a:custGeom>
              <a:avLst/>
              <a:gdLst>
                <a:gd name="connsiteX0" fmla="*/ 24264 w 49086"/>
                <a:gd name="connsiteY0" fmla="*/ 80023 h 80042"/>
                <a:gd name="connsiteX1" fmla="*/ 0 w 49086"/>
                <a:gd name="connsiteY1" fmla="*/ 80023 h 80042"/>
                <a:gd name="connsiteX2" fmla="*/ 0 w 49086"/>
                <a:gd name="connsiteY2" fmla="*/ 844 h 80042"/>
                <a:gd name="connsiteX3" fmla="*/ 24264 w 49086"/>
                <a:gd name="connsiteY3" fmla="*/ 844 h 80042"/>
                <a:gd name="connsiteX4" fmla="*/ 24264 w 49086"/>
                <a:gd name="connsiteY4" fmla="*/ 14040 h 80042"/>
                <a:gd name="connsiteX5" fmla="*/ 49086 w 49086"/>
                <a:gd name="connsiteY5" fmla="*/ 0 h 80042"/>
                <a:gd name="connsiteX6" fmla="*/ 49086 w 49086"/>
                <a:gd name="connsiteY6" fmla="*/ 25686 h 80042"/>
                <a:gd name="connsiteX7" fmla="*/ 42424 w 49086"/>
                <a:gd name="connsiteY7" fmla="*/ 25686 h 80042"/>
                <a:gd name="connsiteX8" fmla="*/ 24264 w 49086"/>
                <a:gd name="connsiteY8" fmla="*/ 43289 h 80042"/>
                <a:gd name="connsiteX9" fmla="*/ 24264 w 49086"/>
                <a:gd name="connsiteY9" fmla="*/ 80042 h 80042"/>
                <a:gd name="connsiteX10" fmla="*/ 24264 w 49086"/>
                <a:gd name="connsiteY10" fmla="*/ 80023 h 800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9086" h="80042">
                  <a:moveTo>
                    <a:pt x="24264" y="80023"/>
                  </a:moveTo>
                  <a:lnTo>
                    <a:pt x="0" y="80023"/>
                  </a:lnTo>
                  <a:lnTo>
                    <a:pt x="0" y="844"/>
                  </a:lnTo>
                  <a:lnTo>
                    <a:pt x="24264" y="844"/>
                  </a:lnTo>
                  <a:lnTo>
                    <a:pt x="24264" y="14040"/>
                  </a:lnTo>
                  <a:cubicBezTo>
                    <a:pt x="29788" y="5670"/>
                    <a:pt x="38443" y="0"/>
                    <a:pt x="49086" y="0"/>
                  </a:cubicBezTo>
                  <a:lnTo>
                    <a:pt x="49086" y="25686"/>
                  </a:lnTo>
                  <a:lnTo>
                    <a:pt x="42424" y="25686"/>
                  </a:lnTo>
                  <a:cubicBezTo>
                    <a:pt x="30924" y="25686"/>
                    <a:pt x="24264" y="29661"/>
                    <a:pt x="24264" y="43289"/>
                  </a:cubicBezTo>
                  <a:lnTo>
                    <a:pt x="24264" y="80042"/>
                  </a:lnTo>
                  <a:lnTo>
                    <a:pt x="24264" y="80023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6" name="Free-form: Shape 27">
              <a:extLst>
                <a:ext uri="{FF2B5EF4-FFF2-40B4-BE49-F238E27FC236}">
                  <a16:creationId xmlns:a16="http://schemas.microsoft.com/office/drawing/2014/main" id="{93539D80-6267-6FA3-9C55-C51C1F01F388}"/>
                </a:ext>
              </a:extLst>
            </p:cNvPr>
            <p:cNvSpPr/>
            <p:nvPr/>
          </p:nvSpPr>
          <p:spPr>
            <a:xfrm>
              <a:off x="1245372" y="6179930"/>
              <a:ext cx="82290" cy="81426"/>
            </a:xfrm>
            <a:custGeom>
              <a:avLst/>
              <a:gdLst>
                <a:gd name="connsiteX0" fmla="*/ 40857 w 82290"/>
                <a:gd name="connsiteY0" fmla="*/ 81427 h 81426"/>
                <a:gd name="connsiteX1" fmla="*/ 0 w 82290"/>
                <a:gd name="connsiteY1" fmla="*/ 40716 h 81426"/>
                <a:gd name="connsiteX2" fmla="*/ 41143 w 82290"/>
                <a:gd name="connsiteY2" fmla="*/ 0 h 81426"/>
                <a:gd name="connsiteX3" fmla="*/ 82291 w 82290"/>
                <a:gd name="connsiteY3" fmla="*/ 40716 h 81426"/>
                <a:gd name="connsiteX4" fmla="*/ 40857 w 82290"/>
                <a:gd name="connsiteY4" fmla="*/ 81427 h 81426"/>
                <a:gd name="connsiteX5" fmla="*/ 40857 w 82290"/>
                <a:gd name="connsiteY5" fmla="*/ 60421 h 81426"/>
                <a:gd name="connsiteX6" fmla="*/ 57595 w 82290"/>
                <a:gd name="connsiteY6" fmla="*/ 40691 h 81426"/>
                <a:gd name="connsiteX7" fmla="*/ 41143 w 82290"/>
                <a:gd name="connsiteY7" fmla="*/ 20969 h 81426"/>
                <a:gd name="connsiteX8" fmla="*/ 24696 w 82290"/>
                <a:gd name="connsiteY8" fmla="*/ 40691 h 81426"/>
                <a:gd name="connsiteX9" fmla="*/ 40876 w 82290"/>
                <a:gd name="connsiteY9" fmla="*/ 60421 h 81426"/>
                <a:gd name="connsiteX10" fmla="*/ 40857 w 82290"/>
                <a:gd name="connsiteY10" fmla="*/ 60421 h 814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82290" h="81426">
                  <a:moveTo>
                    <a:pt x="40857" y="81427"/>
                  </a:moveTo>
                  <a:cubicBezTo>
                    <a:pt x="17584" y="81427"/>
                    <a:pt x="0" y="65824"/>
                    <a:pt x="0" y="40716"/>
                  </a:cubicBezTo>
                  <a:cubicBezTo>
                    <a:pt x="0" y="15608"/>
                    <a:pt x="18016" y="0"/>
                    <a:pt x="41143" y="0"/>
                  </a:cubicBezTo>
                  <a:cubicBezTo>
                    <a:pt x="64276" y="0"/>
                    <a:pt x="82291" y="15608"/>
                    <a:pt x="82291" y="40716"/>
                  </a:cubicBezTo>
                  <a:cubicBezTo>
                    <a:pt x="82291" y="65824"/>
                    <a:pt x="64129" y="81427"/>
                    <a:pt x="40857" y="81427"/>
                  </a:cubicBezTo>
                  <a:close/>
                  <a:moveTo>
                    <a:pt x="40857" y="60421"/>
                  </a:moveTo>
                  <a:cubicBezTo>
                    <a:pt x="49511" y="60421"/>
                    <a:pt x="57595" y="54032"/>
                    <a:pt x="57595" y="40691"/>
                  </a:cubicBezTo>
                  <a:cubicBezTo>
                    <a:pt x="57595" y="27356"/>
                    <a:pt x="49659" y="20969"/>
                    <a:pt x="41143" y="20969"/>
                  </a:cubicBezTo>
                  <a:cubicBezTo>
                    <a:pt x="32634" y="20969"/>
                    <a:pt x="24696" y="27211"/>
                    <a:pt x="24696" y="40691"/>
                  </a:cubicBezTo>
                  <a:cubicBezTo>
                    <a:pt x="24696" y="54173"/>
                    <a:pt x="32074" y="60421"/>
                    <a:pt x="40876" y="60421"/>
                  </a:cubicBezTo>
                  <a:lnTo>
                    <a:pt x="40857" y="60421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7" name="Free-form: Shape 28">
              <a:extLst>
                <a:ext uri="{FF2B5EF4-FFF2-40B4-BE49-F238E27FC236}">
                  <a16:creationId xmlns:a16="http://schemas.microsoft.com/office/drawing/2014/main" id="{7F6CA79F-BF81-4E3C-ABD5-5D0298254F78}"/>
                </a:ext>
              </a:extLst>
            </p:cNvPr>
            <p:cNvSpPr/>
            <p:nvPr/>
          </p:nvSpPr>
          <p:spPr>
            <a:xfrm>
              <a:off x="1341863" y="6179911"/>
              <a:ext cx="83572" cy="118060"/>
            </a:xfrm>
            <a:custGeom>
              <a:avLst/>
              <a:gdLst>
                <a:gd name="connsiteX0" fmla="*/ 48672 w 83572"/>
                <a:gd name="connsiteY0" fmla="*/ 0 h 118060"/>
                <a:gd name="connsiteX1" fmla="*/ 83573 w 83572"/>
                <a:gd name="connsiteY1" fmla="*/ 40590 h 118060"/>
                <a:gd name="connsiteX2" fmla="*/ 48672 w 83572"/>
                <a:gd name="connsiteY2" fmla="*/ 81444 h 118060"/>
                <a:gd name="connsiteX3" fmla="*/ 24264 w 83572"/>
                <a:gd name="connsiteY3" fmla="*/ 69241 h 118060"/>
                <a:gd name="connsiteX4" fmla="*/ 24264 w 83572"/>
                <a:gd name="connsiteY4" fmla="*/ 118060 h 118060"/>
                <a:gd name="connsiteX5" fmla="*/ 0 w 83572"/>
                <a:gd name="connsiteY5" fmla="*/ 118060 h 118060"/>
                <a:gd name="connsiteX6" fmla="*/ 0 w 83572"/>
                <a:gd name="connsiteY6" fmla="*/ 1138 h 118060"/>
                <a:gd name="connsiteX7" fmla="*/ 24264 w 83572"/>
                <a:gd name="connsiteY7" fmla="*/ 1138 h 118060"/>
                <a:gd name="connsiteX8" fmla="*/ 24264 w 83572"/>
                <a:gd name="connsiteY8" fmla="*/ 12352 h 118060"/>
                <a:gd name="connsiteX9" fmla="*/ 48672 w 83572"/>
                <a:gd name="connsiteY9" fmla="*/ 0 h 118060"/>
                <a:gd name="connsiteX10" fmla="*/ 41440 w 83572"/>
                <a:gd name="connsiteY10" fmla="*/ 21152 h 118060"/>
                <a:gd name="connsiteX11" fmla="*/ 24124 w 83572"/>
                <a:gd name="connsiteY11" fmla="*/ 40736 h 118060"/>
                <a:gd name="connsiteX12" fmla="*/ 41440 w 83572"/>
                <a:gd name="connsiteY12" fmla="*/ 60318 h 118060"/>
                <a:gd name="connsiteX13" fmla="*/ 58896 w 83572"/>
                <a:gd name="connsiteY13" fmla="*/ 40590 h 118060"/>
                <a:gd name="connsiteX14" fmla="*/ 41440 w 83572"/>
                <a:gd name="connsiteY14" fmla="*/ 21152 h 1180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83572" h="118060">
                  <a:moveTo>
                    <a:pt x="48672" y="0"/>
                  </a:moveTo>
                  <a:cubicBezTo>
                    <a:pt x="68111" y="0"/>
                    <a:pt x="83573" y="15602"/>
                    <a:pt x="83573" y="40590"/>
                  </a:cubicBezTo>
                  <a:cubicBezTo>
                    <a:pt x="83573" y="65571"/>
                    <a:pt x="68111" y="81444"/>
                    <a:pt x="48672" y="81444"/>
                  </a:cubicBezTo>
                  <a:cubicBezTo>
                    <a:pt x="37046" y="81444"/>
                    <a:pt x="28658" y="75921"/>
                    <a:pt x="24264" y="69241"/>
                  </a:cubicBezTo>
                  <a:lnTo>
                    <a:pt x="24264" y="118060"/>
                  </a:lnTo>
                  <a:lnTo>
                    <a:pt x="0" y="118060"/>
                  </a:lnTo>
                  <a:lnTo>
                    <a:pt x="0" y="1138"/>
                  </a:lnTo>
                  <a:lnTo>
                    <a:pt x="24264" y="1138"/>
                  </a:lnTo>
                  <a:lnTo>
                    <a:pt x="24264" y="12352"/>
                  </a:lnTo>
                  <a:cubicBezTo>
                    <a:pt x="28658" y="5404"/>
                    <a:pt x="37028" y="0"/>
                    <a:pt x="48672" y="0"/>
                  </a:cubicBezTo>
                  <a:close/>
                  <a:moveTo>
                    <a:pt x="41440" y="21152"/>
                  </a:moveTo>
                  <a:cubicBezTo>
                    <a:pt x="32348" y="21152"/>
                    <a:pt x="24124" y="28100"/>
                    <a:pt x="24124" y="40736"/>
                  </a:cubicBezTo>
                  <a:cubicBezTo>
                    <a:pt x="24124" y="53372"/>
                    <a:pt x="32348" y="60318"/>
                    <a:pt x="41440" y="60318"/>
                  </a:cubicBezTo>
                  <a:cubicBezTo>
                    <a:pt x="50528" y="60318"/>
                    <a:pt x="58896" y="53226"/>
                    <a:pt x="58896" y="40590"/>
                  </a:cubicBezTo>
                  <a:cubicBezTo>
                    <a:pt x="58896" y="27952"/>
                    <a:pt x="50674" y="21152"/>
                    <a:pt x="41440" y="21152"/>
                  </a:cubicBez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8" name="Free-form: Shape 29">
              <a:extLst>
                <a:ext uri="{FF2B5EF4-FFF2-40B4-BE49-F238E27FC236}">
                  <a16:creationId xmlns:a16="http://schemas.microsoft.com/office/drawing/2014/main" id="{59B93A18-4E3E-D464-6F63-773C7EB70DDB}"/>
                </a:ext>
              </a:extLst>
            </p:cNvPr>
            <p:cNvSpPr/>
            <p:nvPr/>
          </p:nvSpPr>
          <p:spPr>
            <a:xfrm>
              <a:off x="1434815" y="6179930"/>
              <a:ext cx="79464" cy="81464"/>
            </a:xfrm>
            <a:custGeom>
              <a:avLst/>
              <a:gdLst>
                <a:gd name="connsiteX0" fmla="*/ 40012 w 79464"/>
                <a:gd name="connsiteY0" fmla="*/ 81427 h 81464"/>
                <a:gd name="connsiteX1" fmla="*/ 0 w 79464"/>
                <a:gd name="connsiteY1" fmla="*/ 40716 h 81464"/>
                <a:gd name="connsiteX2" fmla="*/ 40012 w 79464"/>
                <a:gd name="connsiteY2" fmla="*/ 0 h 81464"/>
                <a:gd name="connsiteX3" fmla="*/ 79465 w 79464"/>
                <a:gd name="connsiteY3" fmla="*/ 39460 h 81464"/>
                <a:gd name="connsiteX4" fmla="*/ 79033 w 79464"/>
                <a:gd name="connsiteY4" fmla="*/ 46546 h 81464"/>
                <a:gd name="connsiteX5" fmla="*/ 24117 w 79464"/>
                <a:gd name="connsiteY5" fmla="*/ 46546 h 81464"/>
                <a:gd name="connsiteX6" fmla="*/ 39166 w 79464"/>
                <a:gd name="connsiteY6" fmla="*/ 61742 h 81464"/>
                <a:gd name="connsiteX7" fmla="*/ 51804 w 79464"/>
                <a:gd name="connsiteY7" fmla="*/ 54070 h 81464"/>
                <a:gd name="connsiteX8" fmla="*/ 77629 w 79464"/>
                <a:gd name="connsiteY8" fmla="*/ 54070 h 81464"/>
                <a:gd name="connsiteX9" fmla="*/ 40030 w 79464"/>
                <a:gd name="connsiteY9" fmla="*/ 81465 h 81464"/>
                <a:gd name="connsiteX10" fmla="*/ 40012 w 79464"/>
                <a:gd name="connsiteY10" fmla="*/ 81427 h 81464"/>
                <a:gd name="connsiteX11" fmla="*/ 24264 w 79464"/>
                <a:gd name="connsiteY11" fmla="*/ 33046 h 81464"/>
                <a:gd name="connsiteX12" fmla="*/ 54629 w 79464"/>
                <a:gd name="connsiteY12" fmla="*/ 33046 h 81464"/>
                <a:gd name="connsiteX13" fmla="*/ 39726 w 79464"/>
                <a:gd name="connsiteY13" fmla="*/ 19418 h 81464"/>
                <a:gd name="connsiteX14" fmla="*/ 24264 w 79464"/>
                <a:gd name="connsiteY14" fmla="*/ 33046 h 814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79464" h="81464">
                  <a:moveTo>
                    <a:pt x="40012" y="81427"/>
                  </a:moveTo>
                  <a:cubicBezTo>
                    <a:pt x="16738" y="81427"/>
                    <a:pt x="0" y="65824"/>
                    <a:pt x="0" y="40716"/>
                  </a:cubicBezTo>
                  <a:cubicBezTo>
                    <a:pt x="0" y="15608"/>
                    <a:pt x="16447" y="0"/>
                    <a:pt x="40012" y="0"/>
                  </a:cubicBezTo>
                  <a:cubicBezTo>
                    <a:pt x="63576" y="0"/>
                    <a:pt x="79465" y="15316"/>
                    <a:pt x="79465" y="39460"/>
                  </a:cubicBezTo>
                  <a:cubicBezTo>
                    <a:pt x="79465" y="41726"/>
                    <a:pt x="79324" y="44132"/>
                    <a:pt x="79033" y="46546"/>
                  </a:cubicBezTo>
                  <a:lnTo>
                    <a:pt x="24117" y="46546"/>
                  </a:lnTo>
                  <a:cubicBezTo>
                    <a:pt x="24962" y="56896"/>
                    <a:pt x="31356" y="61742"/>
                    <a:pt x="39166" y="61742"/>
                  </a:cubicBezTo>
                  <a:cubicBezTo>
                    <a:pt x="45969" y="61742"/>
                    <a:pt x="49803" y="58338"/>
                    <a:pt x="51804" y="54070"/>
                  </a:cubicBezTo>
                  <a:lnTo>
                    <a:pt x="77629" y="54070"/>
                  </a:lnTo>
                  <a:cubicBezTo>
                    <a:pt x="73800" y="69532"/>
                    <a:pt x="59760" y="81465"/>
                    <a:pt x="40030" y="81465"/>
                  </a:cubicBezTo>
                  <a:lnTo>
                    <a:pt x="40012" y="81427"/>
                  </a:lnTo>
                  <a:close/>
                  <a:moveTo>
                    <a:pt x="24264" y="33046"/>
                  </a:moveTo>
                  <a:lnTo>
                    <a:pt x="54629" y="33046"/>
                  </a:lnTo>
                  <a:cubicBezTo>
                    <a:pt x="54629" y="24390"/>
                    <a:pt x="47823" y="19418"/>
                    <a:pt x="39726" y="19418"/>
                  </a:cubicBezTo>
                  <a:cubicBezTo>
                    <a:pt x="31623" y="19418"/>
                    <a:pt x="25686" y="24244"/>
                    <a:pt x="24264" y="33046"/>
                  </a:cubicBez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9" name="Free-form: Shape 30">
              <a:extLst>
                <a:ext uri="{FF2B5EF4-FFF2-40B4-BE49-F238E27FC236}">
                  <a16:creationId xmlns:a16="http://schemas.microsoft.com/office/drawing/2014/main" id="{45154243-F626-D034-369C-2B0673B5F3D5}"/>
                </a:ext>
              </a:extLst>
            </p:cNvPr>
            <p:cNvSpPr/>
            <p:nvPr/>
          </p:nvSpPr>
          <p:spPr>
            <a:xfrm>
              <a:off x="1523640" y="6179911"/>
              <a:ext cx="83572" cy="81444"/>
            </a:xfrm>
            <a:custGeom>
              <a:avLst/>
              <a:gdLst>
                <a:gd name="connsiteX0" fmla="*/ 34900 w 83572"/>
                <a:gd name="connsiteY0" fmla="*/ 0 h 81444"/>
                <a:gd name="connsiteX1" fmla="*/ 59310 w 83572"/>
                <a:gd name="connsiteY1" fmla="*/ 12352 h 81444"/>
                <a:gd name="connsiteX2" fmla="*/ 59310 w 83572"/>
                <a:gd name="connsiteY2" fmla="*/ 1138 h 81444"/>
                <a:gd name="connsiteX3" fmla="*/ 83573 w 83572"/>
                <a:gd name="connsiteY3" fmla="*/ 1138 h 81444"/>
                <a:gd name="connsiteX4" fmla="*/ 83573 w 83572"/>
                <a:gd name="connsiteY4" fmla="*/ 80314 h 81444"/>
                <a:gd name="connsiteX5" fmla="*/ 59310 w 83572"/>
                <a:gd name="connsiteY5" fmla="*/ 80314 h 81444"/>
                <a:gd name="connsiteX6" fmla="*/ 59310 w 83572"/>
                <a:gd name="connsiteY6" fmla="*/ 69100 h 81444"/>
                <a:gd name="connsiteX7" fmla="*/ 34755 w 83572"/>
                <a:gd name="connsiteY7" fmla="*/ 81444 h 81444"/>
                <a:gd name="connsiteX8" fmla="*/ 0 w 83572"/>
                <a:gd name="connsiteY8" fmla="*/ 40590 h 81444"/>
                <a:gd name="connsiteX9" fmla="*/ 34900 w 83572"/>
                <a:gd name="connsiteY9" fmla="*/ 0 h 81444"/>
                <a:gd name="connsiteX10" fmla="*/ 41992 w 83572"/>
                <a:gd name="connsiteY10" fmla="*/ 21152 h 81444"/>
                <a:gd name="connsiteX11" fmla="*/ 24676 w 83572"/>
                <a:gd name="connsiteY11" fmla="*/ 40590 h 81444"/>
                <a:gd name="connsiteX12" fmla="*/ 41992 w 83572"/>
                <a:gd name="connsiteY12" fmla="*/ 60318 h 81444"/>
                <a:gd name="connsiteX13" fmla="*/ 59310 w 83572"/>
                <a:gd name="connsiteY13" fmla="*/ 40736 h 81444"/>
                <a:gd name="connsiteX14" fmla="*/ 41992 w 83572"/>
                <a:gd name="connsiteY14" fmla="*/ 21152 h 814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83572" h="81444">
                  <a:moveTo>
                    <a:pt x="34900" y="0"/>
                  </a:moveTo>
                  <a:cubicBezTo>
                    <a:pt x="46672" y="0"/>
                    <a:pt x="55042" y="5404"/>
                    <a:pt x="59310" y="12352"/>
                  </a:cubicBezTo>
                  <a:lnTo>
                    <a:pt x="59310" y="1138"/>
                  </a:lnTo>
                  <a:lnTo>
                    <a:pt x="83573" y="1138"/>
                  </a:lnTo>
                  <a:lnTo>
                    <a:pt x="83573" y="80314"/>
                  </a:lnTo>
                  <a:lnTo>
                    <a:pt x="59310" y="80314"/>
                  </a:lnTo>
                  <a:lnTo>
                    <a:pt x="59310" y="69100"/>
                  </a:lnTo>
                  <a:cubicBezTo>
                    <a:pt x="54915" y="76048"/>
                    <a:pt x="46527" y="81444"/>
                    <a:pt x="34755" y="81444"/>
                  </a:cubicBezTo>
                  <a:cubicBezTo>
                    <a:pt x="15462" y="81444"/>
                    <a:pt x="0" y="65551"/>
                    <a:pt x="0" y="40590"/>
                  </a:cubicBezTo>
                  <a:cubicBezTo>
                    <a:pt x="0" y="15628"/>
                    <a:pt x="15462" y="0"/>
                    <a:pt x="34900" y="0"/>
                  </a:cubicBezTo>
                  <a:close/>
                  <a:moveTo>
                    <a:pt x="41992" y="21152"/>
                  </a:moveTo>
                  <a:cubicBezTo>
                    <a:pt x="32901" y="21152"/>
                    <a:pt x="24676" y="27952"/>
                    <a:pt x="24676" y="40590"/>
                  </a:cubicBezTo>
                  <a:cubicBezTo>
                    <a:pt x="24676" y="53226"/>
                    <a:pt x="32901" y="60318"/>
                    <a:pt x="41992" y="60318"/>
                  </a:cubicBezTo>
                  <a:cubicBezTo>
                    <a:pt x="51081" y="60318"/>
                    <a:pt x="59310" y="53372"/>
                    <a:pt x="59310" y="40736"/>
                  </a:cubicBezTo>
                  <a:cubicBezTo>
                    <a:pt x="59310" y="28100"/>
                    <a:pt x="51226" y="21152"/>
                    <a:pt x="41992" y="21152"/>
                  </a:cubicBez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30" name="Free-form: Shape 31">
              <a:extLst>
                <a:ext uri="{FF2B5EF4-FFF2-40B4-BE49-F238E27FC236}">
                  <a16:creationId xmlns:a16="http://schemas.microsoft.com/office/drawing/2014/main" id="{C3E82875-4C02-E8E0-E193-0E3FC0322860}"/>
                </a:ext>
              </a:extLst>
            </p:cNvPr>
            <p:cNvSpPr/>
            <p:nvPr/>
          </p:nvSpPr>
          <p:spPr>
            <a:xfrm>
              <a:off x="1626235" y="6180177"/>
              <a:ext cx="78746" cy="80047"/>
            </a:xfrm>
            <a:custGeom>
              <a:avLst/>
              <a:gdLst>
                <a:gd name="connsiteX0" fmla="*/ 54629 w 78746"/>
                <a:gd name="connsiteY0" fmla="*/ 37046 h 80047"/>
                <a:gd name="connsiteX1" fmla="*/ 39433 w 78746"/>
                <a:gd name="connsiteY1" fmla="*/ 20306 h 80047"/>
                <a:gd name="connsiteX2" fmla="*/ 24262 w 78746"/>
                <a:gd name="connsiteY2" fmla="*/ 37046 h 80047"/>
                <a:gd name="connsiteX3" fmla="*/ 24262 w 78746"/>
                <a:gd name="connsiteY3" fmla="*/ 80048 h 80047"/>
                <a:gd name="connsiteX4" fmla="*/ 0 w 78746"/>
                <a:gd name="connsiteY4" fmla="*/ 80048 h 80047"/>
                <a:gd name="connsiteX5" fmla="*/ 0 w 78746"/>
                <a:gd name="connsiteY5" fmla="*/ 869 h 80047"/>
                <a:gd name="connsiteX6" fmla="*/ 24262 w 78746"/>
                <a:gd name="connsiteY6" fmla="*/ 869 h 80047"/>
                <a:gd name="connsiteX7" fmla="*/ 24262 w 78746"/>
                <a:gd name="connsiteY7" fmla="*/ 11360 h 80047"/>
                <a:gd name="connsiteX8" fmla="*/ 48240 w 78746"/>
                <a:gd name="connsiteY8" fmla="*/ 0 h 80047"/>
                <a:gd name="connsiteX9" fmla="*/ 78747 w 78746"/>
                <a:gd name="connsiteY9" fmla="*/ 33768 h 80047"/>
                <a:gd name="connsiteX10" fmla="*/ 78747 w 78746"/>
                <a:gd name="connsiteY10" fmla="*/ 80028 h 80047"/>
                <a:gd name="connsiteX11" fmla="*/ 54629 w 78746"/>
                <a:gd name="connsiteY11" fmla="*/ 80028 h 80047"/>
                <a:gd name="connsiteX12" fmla="*/ 54629 w 78746"/>
                <a:gd name="connsiteY12" fmla="*/ 37026 h 80047"/>
                <a:gd name="connsiteX13" fmla="*/ 54629 w 78746"/>
                <a:gd name="connsiteY13" fmla="*/ 37046 h 800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78746" h="80047">
                  <a:moveTo>
                    <a:pt x="54629" y="37046"/>
                  </a:moveTo>
                  <a:cubicBezTo>
                    <a:pt x="54629" y="26262"/>
                    <a:pt x="48672" y="20306"/>
                    <a:pt x="39433" y="20306"/>
                  </a:cubicBezTo>
                  <a:cubicBezTo>
                    <a:pt x="30201" y="20306"/>
                    <a:pt x="24262" y="26262"/>
                    <a:pt x="24262" y="37046"/>
                  </a:cubicBezTo>
                  <a:lnTo>
                    <a:pt x="24262" y="80048"/>
                  </a:lnTo>
                  <a:lnTo>
                    <a:pt x="0" y="80048"/>
                  </a:lnTo>
                  <a:lnTo>
                    <a:pt x="0" y="869"/>
                  </a:lnTo>
                  <a:lnTo>
                    <a:pt x="24262" y="869"/>
                  </a:lnTo>
                  <a:lnTo>
                    <a:pt x="24262" y="11360"/>
                  </a:lnTo>
                  <a:cubicBezTo>
                    <a:pt x="29090" y="4680"/>
                    <a:pt x="37604" y="0"/>
                    <a:pt x="48240" y="0"/>
                  </a:cubicBezTo>
                  <a:cubicBezTo>
                    <a:pt x="66541" y="0"/>
                    <a:pt x="78747" y="12495"/>
                    <a:pt x="78747" y="33768"/>
                  </a:cubicBezTo>
                  <a:lnTo>
                    <a:pt x="78747" y="80028"/>
                  </a:lnTo>
                  <a:lnTo>
                    <a:pt x="54629" y="80028"/>
                  </a:lnTo>
                  <a:lnTo>
                    <a:pt x="54629" y="37026"/>
                  </a:lnTo>
                  <a:lnTo>
                    <a:pt x="54629" y="37046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31" name="Free-form: Shape 32">
              <a:extLst>
                <a:ext uri="{FF2B5EF4-FFF2-40B4-BE49-F238E27FC236}">
                  <a16:creationId xmlns:a16="http://schemas.microsoft.com/office/drawing/2014/main" id="{C55E7CA6-6DF9-C17B-87CF-575E93DACB70}"/>
                </a:ext>
              </a:extLst>
            </p:cNvPr>
            <p:cNvSpPr/>
            <p:nvPr/>
          </p:nvSpPr>
          <p:spPr>
            <a:xfrm>
              <a:off x="1750688" y="6159483"/>
              <a:ext cx="97338" cy="101440"/>
            </a:xfrm>
            <a:custGeom>
              <a:avLst/>
              <a:gdLst>
                <a:gd name="connsiteX0" fmla="*/ 50089 w 97338"/>
                <a:gd name="connsiteY0" fmla="*/ 0 h 101440"/>
                <a:gd name="connsiteX1" fmla="*/ 97339 w 97338"/>
                <a:gd name="connsiteY1" fmla="*/ 34900 h 101440"/>
                <a:gd name="connsiteX2" fmla="*/ 70663 w 97338"/>
                <a:gd name="connsiteY2" fmla="*/ 34900 h 101440"/>
                <a:gd name="connsiteX3" fmla="*/ 49803 w 97338"/>
                <a:gd name="connsiteY3" fmla="*/ 22141 h 101440"/>
                <a:gd name="connsiteX4" fmla="*/ 24694 w 97338"/>
                <a:gd name="connsiteY4" fmla="*/ 50794 h 101440"/>
                <a:gd name="connsiteX5" fmla="*/ 49803 w 97338"/>
                <a:gd name="connsiteY5" fmla="*/ 79445 h 101440"/>
                <a:gd name="connsiteX6" fmla="*/ 70663 w 97338"/>
                <a:gd name="connsiteY6" fmla="*/ 66688 h 101440"/>
                <a:gd name="connsiteX7" fmla="*/ 97339 w 97338"/>
                <a:gd name="connsiteY7" fmla="*/ 66688 h 101440"/>
                <a:gd name="connsiteX8" fmla="*/ 50089 w 97338"/>
                <a:gd name="connsiteY8" fmla="*/ 101441 h 101440"/>
                <a:gd name="connsiteX9" fmla="*/ 0 w 97338"/>
                <a:gd name="connsiteY9" fmla="*/ 50794 h 101440"/>
                <a:gd name="connsiteX10" fmla="*/ 50089 w 97338"/>
                <a:gd name="connsiteY10" fmla="*/ 0 h 1014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97338" h="101440">
                  <a:moveTo>
                    <a:pt x="50089" y="0"/>
                  </a:moveTo>
                  <a:cubicBezTo>
                    <a:pt x="73793" y="0"/>
                    <a:pt x="91669" y="13334"/>
                    <a:pt x="97339" y="34900"/>
                  </a:cubicBezTo>
                  <a:lnTo>
                    <a:pt x="70663" y="34900"/>
                  </a:lnTo>
                  <a:cubicBezTo>
                    <a:pt x="66541" y="26384"/>
                    <a:pt x="59035" y="22141"/>
                    <a:pt x="49803" y="22141"/>
                  </a:cubicBezTo>
                  <a:cubicBezTo>
                    <a:pt x="34893" y="22141"/>
                    <a:pt x="24694" y="33210"/>
                    <a:pt x="24694" y="50794"/>
                  </a:cubicBezTo>
                  <a:cubicBezTo>
                    <a:pt x="24694" y="68376"/>
                    <a:pt x="34918" y="79445"/>
                    <a:pt x="49803" y="79445"/>
                  </a:cubicBezTo>
                  <a:cubicBezTo>
                    <a:pt x="59017" y="79445"/>
                    <a:pt x="66541" y="75196"/>
                    <a:pt x="70663" y="66688"/>
                  </a:cubicBezTo>
                  <a:lnTo>
                    <a:pt x="97339" y="66688"/>
                  </a:lnTo>
                  <a:cubicBezTo>
                    <a:pt x="91669" y="88245"/>
                    <a:pt x="73773" y="101441"/>
                    <a:pt x="50089" y="101441"/>
                  </a:cubicBezTo>
                  <a:cubicBezTo>
                    <a:pt x="20713" y="101441"/>
                    <a:pt x="0" y="80580"/>
                    <a:pt x="0" y="50794"/>
                  </a:cubicBezTo>
                  <a:cubicBezTo>
                    <a:pt x="0" y="21006"/>
                    <a:pt x="20713" y="0"/>
                    <a:pt x="50089" y="0"/>
                  </a:cubicBez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32" name="Free-form: Shape 33">
              <a:extLst>
                <a:ext uri="{FF2B5EF4-FFF2-40B4-BE49-F238E27FC236}">
                  <a16:creationId xmlns:a16="http://schemas.microsoft.com/office/drawing/2014/main" id="{FF775BE8-D6D5-9A64-5A48-7C89CDFF3D2E}"/>
                </a:ext>
              </a:extLst>
            </p:cNvPr>
            <p:cNvSpPr/>
            <p:nvPr/>
          </p:nvSpPr>
          <p:spPr>
            <a:xfrm>
              <a:off x="1859382" y="6179911"/>
              <a:ext cx="83572" cy="81444"/>
            </a:xfrm>
            <a:custGeom>
              <a:avLst/>
              <a:gdLst>
                <a:gd name="connsiteX0" fmla="*/ 34900 w 83572"/>
                <a:gd name="connsiteY0" fmla="*/ 0 h 81444"/>
                <a:gd name="connsiteX1" fmla="*/ 59310 w 83572"/>
                <a:gd name="connsiteY1" fmla="*/ 12352 h 81444"/>
                <a:gd name="connsiteX2" fmla="*/ 59310 w 83572"/>
                <a:gd name="connsiteY2" fmla="*/ 1138 h 81444"/>
                <a:gd name="connsiteX3" fmla="*/ 83573 w 83572"/>
                <a:gd name="connsiteY3" fmla="*/ 1138 h 81444"/>
                <a:gd name="connsiteX4" fmla="*/ 83573 w 83572"/>
                <a:gd name="connsiteY4" fmla="*/ 80314 h 81444"/>
                <a:gd name="connsiteX5" fmla="*/ 59310 w 83572"/>
                <a:gd name="connsiteY5" fmla="*/ 80314 h 81444"/>
                <a:gd name="connsiteX6" fmla="*/ 59310 w 83572"/>
                <a:gd name="connsiteY6" fmla="*/ 69100 h 81444"/>
                <a:gd name="connsiteX7" fmla="*/ 34755 w 83572"/>
                <a:gd name="connsiteY7" fmla="*/ 81444 h 81444"/>
                <a:gd name="connsiteX8" fmla="*/ 0 w 83572"/>
                <a:gd name="connsiteY8" fmla="*/ 40590 h 81444"/>
                <a:gd name="connsiteX9" fmla="*/ 34900 w 83572"/>
                <a:gd name="connsiteY9" fmla="*/ 0 h 81444"/>
                <a:gd name="connsiteX10" fmla="*/ 41994 w 83572"/>
                <a:gd name="connsiteY10" fmla="*/ 21152 h 81444"/>
                <a:gd name="connsiteX11" fmla="*/ 24676 w 83572"/>
                <a:gd name="connsiteY11" fmla="*/ 40590 h 81444"/>
                <a:gd name="connsiteX12" fmla="*/ 41994 w 83572"/>
                <a:gd name="connsiteY12" fmla="*/ 60318 h 81444"/>
                <a:gd name="connsiteX13" fmla="*/ 59310 w 83572"/>
                <a:gd name="connsiteY13" fmla="*/ 40736 h 81444"/>
                <a:gd name="connsiteX14" fmla="*/ 41994 w 83572"/>
                <a:gd name="connsiteY14" fmla="*/ 21152 h 814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83572" h="81444">
                  <a:moveTo>
                    <a:pt x="34900" y="0"/>
                  </a:moveTo>
                  <a:cubicBezTo>
                    <a:pt x="46674" y="0"/>
                    <a:pt x="55042" y="5404"/>
                    <a:pt x="59310" y="12352"/>
                  </a:cubicBezTo>
                  <a:lnTo>
                    <a:pt x="59310" y="1138"/>
                  </a:lnTo>
                  <a:lnTo>
                    <a:pt x="83573" y="1138"/>
                  </a:lnTo>
                  <a:lnTo>
                    <a:pt x="83573" y="80314"/>
                  </a:lnTo>
                  <a:lnTo>
                    <a:pt x="59310" y="80314"/>
                  </a:lnTo>
                  <a:lnTo>
                    <a:pt x="59310" y="69100"/>
                  </a:lnTo>
                  <a:cubicBezTo>
                    <a:pt x="54917" y="76048"/>
                    <a:pt x="46547" y="81444"/>
                    <a:pt x="34755" y="81444"/>
                  </a:cubicBezTo>
                  <a:cubicBezTo>
                    <a:pt x="15462" y="81444"/>
                    <a:pt x="0" y="65551"/>
                    <a:pt x="0" y="40590"/>
                  </a:cubicBezTo>
                  <a:cubicBezTo>
                    <a:pt x="0" y="15628"/>
                    <a:pt x="15462" y="0"/>
                    <a:pt x="34900" y="0"/>
                  </a:cubicBezTo>
                  <a:close/>
                  <a:moveTo>
                    <a:pt x="41994" y="21152"/>
                  </a:moveTo>
                  <a:cubicBezTo>
                    <a:pt x="32901" y="21152"/>
                    <a:pt x="24676" y="27952"/>
                    <a:pt x="24676" y="40590"/>
                  </a:cubicBezTo>
                  <a:cubicBezTo>
                    <a:pt x="24676" y="53226"/>
                    <a:pt x="32901" y="60318"/>
                    <a:pt x="41994" y="60318"/>
                  </a:cubicBezTo>
                  <a:cubicBezTo>
                    <a:pt x="51081" y="60318"/>
                    <a:pt x="59310" y="53372"/>
                    <a:pt x="59310" y="40736"/>
                  </a:cubicBezTo>
                  <a:cubicBezTo>
                    <a:pt x="59310" y="28100"/>
                    <a:pt x="51227" y="21152"/>
                    <a:pt x="41994" y="21152"/>
                  </a:cubicBez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33" name="Free-form: Shape 34">
              <a:extLst>
                <a:ext uri="{FF2B5EF4-FFF2-40B4-BE49-F238E27FC236}">
                  <a16:creationId xmlns:a16="http://schemas.microsoft.com/office/drawing/2014/main" id="{52825F65-2D81-27CC-B702-B088B0DABC4D}"/>
                </a:ext>
              </a:extLst>
            </p:cNvPr>
            <p:cNvSpPr/>
            <p:nvPr/>
          </p:nvSpPr>
          <p:spPr>
            <a:xfrm>
              <a:off x="1961977" y="6179911"/>
              <a:ext cx="83572" cy="118060"/>
            </a:xfrm>
            <a:custGeom>
              <a:avLst/>
              <a:gdLst>
                <a:gd name="connsiteX0" fmla="*/ 48672 w 83572"/>
                <a:gd name="connsiteY0" fmla="*/ 0 h 118060"/>
                <a:gd name="connsiteX1" fmla="*/ 83573 w 83572"/>
                <a:gd name="connsiteY1" fmla="*/ 40590 h 118060"/>
                <a:gd name="connsiteX2" fmla="*/ 48672 w 83572"/>
                <a:gd name="connsiteY2" fmla="*/ 81444 h 118060"/>
                <a:gd name="connsiteX3" fmla="*/ 24262 w 83572"/>
                <a:gd name="connsiteY3" fmla="*/ 69241 h 118060"/>
                <a:gd name="connsiteX4" fmla="*/ 24262 w 83572"/>
                <a:gd name="connsiteY4" fmla="*/ 118060 h 118060"/>
                <a:gd name="connsiteX5" fmla="*/ 0 w 83572"/>
                <a:gd name="connsiteY5" fmla="*/ 118060 h 118060"/>
                <a:gd name="connsiteX6" fmla="*/ 0 w 83572"/>
                <a:gd name="connsiteY6" fmla="*/ 1138 h 118060"/>
                <a:gd name="connsiteX7" fmla="*/ 24262 w 83572"/>
                <a:gd name="connsiteY7" fmla="*/ 1138 h 118060"/>
                <a:gd name="connsiteX8" fmla="*/ 24262 w 83572"/>
                <a:gd name="connsiteY8" fmla="*/ 12352 h 118060"/>
                <a:gd name="connsiteX9" fmla="*/ 48672 w 83572"/>
                <a:gd name="connsiteY9" fmla="*/ 0 h 118060"/>
                <a:gd name="connsiteX10" fmla="*/ 41440 w 83572"/>
                <a:gd name="connsiteY10" fmla="*/ 21152 h 118060"/>
                <a:gd name="connsiteX11" fmla="*/ 24124 w 83572"/>
                <a:gd name="connsiteY11" fmla="*/ 40736 h 118060"/>
                <a:gd name="connsiteX12" fmla="*/ 41440 w 83572"/>
                <a:gd name="connsiteY12" fmla="*/ 60318 h 118060"/>
                <a:gd name="connsiteX13" fmla="*/ 58896 w 83572"/>
                <a:gd name="connsiteY13" fmla="*/ 40590 h 118060"/>
                <a:gd name="connsiteX14" fmla="*/ 41440 w 83572"/>
                <a:gd name="connsiteY14" fmla="*/ 21152 h 1180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83572" h="118060">
                  <a:moveTo>
                    <a:pt x="48672" y="0"/>
                  </a:moveTo>
                  <a:cubicBezTo>
                    <a:pt x="68109" y="0"/>
                    <a:pt x="83573" y="15602"/>
                    <a:pt x="83573" y="40590"/>
                  </a:cubicBezTo>
                  <a:cubicBezTo>
                    <a:pt x="83573" y="65571"/>
                    <a:pt x="68109" y="81444"/>
                    <a:pt x="48672" y="81444"/>
                  </a:cubicBezTo>
                  <a:cubicBezTo>
                    <a:pt x="37046" y="81444"/>
                    <a:pt x="28656" y="75921"/>
                    <a:pt x="24262" y="69241"/>
                  </a:cubicBezTo>
                  <a:lnTo>
                    <a:pt x="24262" y="118060"/>
                  </a:lnTo>
                  <a:lnTo>
                    <a:pt x="0" y="118060"/>
                  </a:lnTo>
                  <a:lnTo>
                    <a:pt x="0" y="1138"/>
                  </a:lnTo>
                  <a:lnTo>
                    <a:pt x="24262" y="1138"/>
                  </a:lnTo>
                  <a:lnTo>
                    <a:pt x="24262" y="12352"/>
                  </a:lnTo>
                  <a:cubicBezTo>
                    <a:pt x="28656" y="5404"/>
                    <a:pt x="37046" y="0"/>
                    <a:pt x="48672" y="0"/>
                  </a:cubicBezTo>
                  <a:close/>
                  <a:moveTo>
                    <a:pt x="41440" y="21152"/>
                  </a:moveTo>
                  <a:cubicBezTo>
                    <a:pt x="32346" y="21152"/>
                    <a:pt x="24124" y="28100"/>
                    <a:pt x="24124" y="40736"/>
                  </a:cubicBezTo>
                  <a:cubicBezTo>
                    <a:pt x="24124" y="53372"/>
                    <a:pt x="32346" y="60318"/>
                    <a:pt x="41440" y="60318"/>
                  </a:cubicBezTo>
                  <a:cubicBezTo>
                    <a:pt x="50526" y="60318"/>
                    <a:pt x="58896" y="53226"/>
                    <a:pt x="58896" y="40590"/>
                  </a:cubicBezTo>
                  <a:cubicBezTo>
                    <a:pt x="58896" y="27952"/>
                    <a:pt x="50672" y="21152"/>
                    <a:pt x="41440" y="21152"/>
                  </a:cubicBez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34" name="Free-form: Shape 35">
              <a:extLst>
                <a:ext uri="{FF2B5EF4-FFF2-40B4-BE49-F238E27FC236}">
                  <a16:creationId xmlns:a16="http://schemas.microsoft.com/office/drawing/2014/main" id="{BDFFB4CC-71EA-D919-0C6C-AADEFC10EF80}"/>
                </a:ext>
              </a:extLst>
            </p:cNvPr>
            <p:cNvSpPr/>
            <p:nvPr/>
          </p:nvSpPr>
          <p:spPr>
            <a:xfrm>
              <a:off x="2057464" y="6146576"/>
              <a:ext cx="28796" cy="113665"/>
            </a:xfrm>
            <a:custGeom>
              <a:avLst/>
              <a:gdLst>
                <a:gd name="connsiteX0" fmla="*/ 0 w 28796"/>
                <a:gd name="connsiteY0" fmla="*/ 13194 h 113665"/>
                <a:gd name="connsiteX1" fmla="*/ 14472 w 28796"/>
                <a:gd name="connsiteY1" fmla="*/ 0 h 113665"/>
                <a:gd name="connsiteX2" fmla="*/ 28797 w 28796"/>
                <a:gd name="connsiteY2" fmla="*/ 13194 h 113665"/>
                <a:gd name="connsiteX3" fmla="*/ 14472 w 28796"/>
                <a:gd name="connsiteY3" fmla="*/ 26244 h 113665"/>
                <a:gd name="connsiteX4" fmla="*/ 0 w 28796"/>
                <a:gd name="connsiteY4" fmla="*/ 13194 h 113665"/>
                <a:gd name="connsiteX5" fmla="*/ 2266 w 28796"/>
                <a:gd name="connsiteY5" fmla="*/ 34486 h 113665"/>
                <a:gd name="connsiteX6" fmla="*/ 26530 w 28796"/>
                <a:gd name="connsiteY6" fmla="*/ 34486 h 113665"/>
                <a:gd name="connsiteX7" fmla="*/ 26530 w 28796"/>
                <a:gd name="connsiteY7" fmla="*/ 113665 h 113665"/>
                <a:gd name="connsiteX8" fmla="*/ 2266 w 28796"/>
                <a:gd name="connsiteY8" fmla="*/ 113665 h 113665"/>
                <a:gd name="connsiteX9" fmla="*/ 2266 w 28796"/>
                <a:gd name="connsiteY9" fmla="*/ 34486 h 1136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8796" h="113665">
                  <a:moveTo>
                    <a:pt x="0" y="13194"/>
                  </a:moveTo>
                  <a:cubicBezTo>
                    <a:pt x="0" y="5816"/>
                    <a:pt x="5810" y="0"/>
                    <a:pt x="14472" y="0"/>
                  </a:cubicBezTo>
                  <a:cubicBezTo>
                    <a:pt x="23127" y="0"/>
                    <a:pt x="28797" y="5816"/>
                    <a:pt x="28797" y="13194"/>
                  </a:cubicBezTo>
                  <a:cubicBezTo>
                    <a:pt x="28797" y="20574"/>
                    <a:pt x="22986" y="26244"/>
                    <a:pt x="14472" y="26244"/>
                  </a:cubicBezTo>
                  <a:cubicBezTo>
                    <a:pt x="5956" y="26244"/>
                    <a:pt x="0" y="20429"/>
                    <a:pt x="0" y="13194"/>
                  </a:cubicBezTo>
                  <a:close/>
                  <a:moveTo>
                    <a:pt x="2266" y="34486"/>
                  </a:moveTo>
                  <a:lnTo>
                    <a:pt x="26530" y="34486"/>
                  </a:lnTo>
                  <a:lnTo>
                    <a:pt x="26530" y="113665"/>
                  </a:lnTo>
                  <a:lnTo>
                    <a:pt x="2266" y="113665"/>
                  </a:lnTo>
                  <a:lnTo>
                    <a:pt x="2266" y="34486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35" name="Free-form: Shape 36">
              <a:extLst>
                <a:ext uri="{FF2B5EF4-FFF2-40B4-BE49-F238E27FC236}">
                  <a16:creationId xmlns:a16="http://schemas.microsoft.com/office/drawing/2014/main" id="{8CE37371-1295-BA3E-B430-CA002C964B2D}"/>
                </a:ext>
              </a:extLst>
            </p:cNvPr>
            <p:cNvSpPr/>
            <p:nvPr/>
          </p:nvSpPr>
          <p:spPr>
            <a:xfrm>
              <a:off x="2097064" y="6161772"/>
              <a:ext cx="49950" cy="98469"/>
            </a:xfrm>
            <a:custGeom>
              <a:avLst/>
              <a:gdLst>
                <a:gd name="connsiteX0" fmla="*/ 9646 w 49950"/>
                <a:gd name="connsiteY0" fmla="*/ 39433 h 98469"/>
                <a:gd name="connsiteX1" fmla="*/ 0 w 49950"/>
                <a:gd name="connsiteY1" fmla="*/ 39433 h 98469"/>
                <a:gd name="connsiteX2" fmla="*/ 0 w 49950"/>
                <a:gd name="connsiteY2" fmla="*/ 19290 h 98469"/>
                <a:gd name="connsiteX3" fmla="*/ 9646 w 49950"/>
                <a:gd name="connsiteY3" fmla="*/ 19290 h 98469"/>
                <a:gd name="connsiteX4" fmla="*/ 9646 w 49950"/>
                <a:gd name="connsiteY4" fmla="*/ 0 h 98469"/>
                <a:gd name="connsiteX5" fmla="*/ 33910 w 49950"/>
                <a:gd name="connsiteY5" fmla="*/ 0 h 98469"/>
                <a:gd name="connsiteX6" fmla="*/ 33910 w 49950"/>
                <a:gd name="connsiteY6" fmla="*/ 19290 h 98469"/>
                <a:gd name="connsiteX7" fmla="*/ 49805 w 49950"/>
                <a:gd name="connsiteY7" fmla="*/ 19290 h 98469"/>
                <a:gd name="connsiteX8" fmla="*/ 49805 w 49950"/>
                <a:gd name="connsiteY8" fmla="*/ 39433 h 98469"/>
                <a:gd name="connsiteX9" fmla="*/ 33910 w 49950"/>
                <a:gd name="connsiteY9" fmla="*/ 39433 h 98469"/>
                <a:gd name="connsiteX10" fmla="*/ 33910 w 49950"/>
                <a:gd name="connsiteY10" fmla="*/ 71220 h 98469"/>
                <a:gd name="connsiteX11" fmla="*/ 41289 w 49950"/>
                <a:gd name="connsiteY11" fmla="*/ 77901 h 98469"/>
                <a:gd name="connsiteX12" fmla="*/ 49950 w 49950"/>
                <a:gd name="connsiteY12" fmla="*/ 77901 h 98469"/>
                <a:gd name="connsiteX13" fmla="*/ 49950 w 49950"/>
                <a:gd name="connsiteY13" fmla="*/ 98469 h 98469"/>
                <a:gd name="connsiteX14" fmla="*/ 37599 w 49950"/>
                <a:gd name="connsiteY14" fmla="*/ 98469 h 98469"/>
                <a:gd name="connsiteX15" fmla="*/ 9646 w 49950"/>
                <a:gd name="connsiteY15" fmla="*/ 70954 h 98469"/>
                <a:gd name="connsiteX16" fmla="*/ 9646 w 49950"/>
                <a:gd name="connsiteY16" fmla="*/ 39452 h 98469"/>
                <a:gd name="connsiteX17" fmla="*/ 9646 w 49950"/>
                <a:gd name="connsiteY17" fmla="*/ 39433 h 984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49950" h="98469">
                  <a:moveTo>
                    <a:pt x="9646" y="39433"/>
                  </a:moveTo>
                  <a:lnTo>
                    <a:pt x="0" y="39433"/>
                  </a:lnTo>
                  <a:lnTo>
                    <a:pt x="0" y="19290"/>
                  </a:lnTo>
                  <a:lnTo>
                    <a:pt x="9646" y="19290"/>
                  </a:lnTo>
                  <a:lnTo>
                    <a:pt x="9646" y="0"/>
                  </a:lnTo>
                  <a:lnTo>
                    <a:pt x="33910" y="0"/>
                  </a:lnTo>
                  <a:lnTo>
                    <a:pt x="33910" y="19290"/>
                  </a:lnTo>
                  <a:lnTo>
                    <a:pt x="49805" y="19290"/>
                  </a:lnTo>
                  <a:lnTo>
                    <a:pt x="49805" y="39433"/>
                  </a:lnTo>
                  <a:lnTo>
                    <a:pt x="33910" y="39433"/>
                  </a:lnTo>
                  <a:lnTo>
                    <a:pt x="33910" y="71220"/>
                  </a:lnTo>
                  <a:cubicBezTo>
                    <a:pt x="33910" y="75900"/>
                    <a:pt x="35890" y="77901"/>
                    <a:pt x="41289" y="77901"/>
                  </a:cubicBezTo>
                  <a:lnTo>
                    <a:pt x="49950" y="77901"/>
                  </a:lnTo>
                  <a:lnTo>
                    <a:pt x="49950" y="98469"/>
                  </a:lnTo>
                  <a:lnTo>
                    <a:pt x="37599" y="98469"/>
                  </a:lnTo>
                  <a:cubicBezTo>
                    <a:pt x="21147" y="98469"/>
                    <a:pt x="9646" y="91523"/>
                    <a:pt x="9646" y="70954"/>
                  </a:cubicBezTo>
                  <a:lnTo>
                    <a:pt x="9646" y="39452"/>
                  </a:lnTo>
                  <a:lnTo>
                    <a:pt x="9646" y="39433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36" name="Free-form: Shape 37">
              <a:extLst>
                <a:ext uri="{FF2B5EF4-FFF2-40B4-BE49-F238E27FC236}">
                  <a16:creationId xmlns:a16="http://schemas.microsoft.com/office/drawing/2014/main" id="{5A9D677E-DC0B-05C3-B536-9963DF2A5523}"/>
                </a:ext>
              </a:extLst>
            </p:cNvPr>
            <p:cNvSpPr/>
            <p:nvPr/>
          </p:nvSpPr>
          <p:spPr>
            <a:xfrm>
              <a:off x="2157091" y="6179911"/>
              <a:ext cx="83574" cy="81444"/>
            </a:xfrm>
            <a:custGeom>
              <a:avLst/>
              <a:gdLst>
                <a:gd name="connsiteX0" fmla="*/ 34900 w 83574"/>
                <a:gd name="connsiteY0" fmla="*/ 0 h 81444"/>
                <a:gd name="connsiteX1" fmla="*/ 59310 w 83574"/>
                <a:gd name="connsiteY1" fmla="*/ 12352 h 81444"/>
                <a:gd name="connsiteX2" fmla="*/ 59310 w 83574"/>
                <a:gd name="connsiteY2" fmla="*/ 1138 h 81444"/>
                <a:gd name="connsiteX3" fmla="*/ 83574 w 83574"/>
                <a:gd name="connsiteY3" fmla="*/ 1138 h 81444"/>
                <a:gd name="connsiteX4" fmla="*/ 83574 w 83574"/>
                <a:gd name="connsiteY4" fmla="*/ 80314 h 81444"/>
                <a:gd name="connsiteX5" fmla="*/ 59310 w 83574"/>
                <a:gd name="connsiteY5" fmla="*/ 80314 h 81444"/>
                <a:gd name="connsiteX6" fmla="*/ 59310 w 83574"/>
                <a:gd name="connsiteY6" fmla="*/ 69100 h 81444"/>
                <a:gd name="connsiteX7" fmla="*/ 34755 w 83574"/>
                <a:gd name="connsiteY7" fmla="*/ 81444 h 81444"/>
                <a:gd name="connsiteX8" fmla="*/ 0 w 83574"/>
                <a:gd name="connsiteY8" fmla="*/ 40590 h 81444"/>
                <a:gd name="connsiteX9" fmla="*/ 34900 w 83574"/>
                <a:gd name="connsiteY9" fmla="*/ 0 h 81444"/>
                <a:gd name="connsiteX10" fmla="*/ 41994 w 83574"/>
                <a:gd name="connsiteY10" fmla="*/ 21152 h 81444"/>
                <a:gd name="connsiteX11" fmla="*/ 24676 w 83574"/>
                <a:gd name="connsiteY11" fmla="*/ 40590 h 81444"/>
                <a:gd name="connsiteX12" fmla="*/ 41994 w 83574"/>
                <a:gd name="connsiteY12" fmla="*/ 60318 h 81444"/>
                <a:gd name="connsiteX13" fmla="*/ 59310 w 83574"/>
                <a:gd name="connsiteY13" fmla="*/ 40736 h 81444"/>
                <a:gd name="connsiteX14" fmla="*/ 41994 w 83574"/>
                <a:gd name="connsiteY14" fmla="*/ 21152 h 814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83574" h="81444">
                  <a:moveTo>
                    <a:pt x="34900" y="0"/>
                  </a:moveTo>
                  <a:cubicBezTo>
                    <a:pt x="46674" y="0"/>
                    <a:pt x="55042" y="5404"/>
                    <a:pt x="59310" y="12352"/>
                  </a:cubicBezTo>
                  <a:lnTo>
                    <a:pt x="59310" y="1138"/>
                  </a:lnTo>
                  <a:lnTo>
                    <a:pt x="83574" y="1138"/>
                  </a:lnTo>
                  <a:lnTo>
                    <a:pt x="83574" y="80314"/>
                  </a:lnTo>
                  <a:lnTo>
                    <a:pt x="59310" y="80314"/>
                  </a:lnTo>
                  <a:lnTo>
                    <a:pt x="59310" y="69100"/>
                  </a:lnTo>
                  <a:cubicBezTo>
                    <a:pt x="54916" y="76048"/>
                    <a:pt x="46528" y="81444"/>
                    <a:pt x="34755" y="81444"/>
                  </a:cubicBezTo>
                  <a:cubicBezTo>
                    <a:pt x="15464" y="81444"/>
                    <a:pt x="0" y="65551"/>
                    <a:pt x="0" y="40590"/>
                  </a:cubicBezTo>
                  <a:cubicBezTo>
                    <a:pt x="0" y="15628"/>
                    <a:pt x="15464" y="0"/>
                    <a:pt x="34900" y="0"/>
                  </a:cubicBezTo>
                  <a:close/>
                  <a:moveTo>
                    <a:pt x="41994" y="21152"/>
                  </a:moveTo>
                  <a:cubicBezTo>
                    <a:pt x="32900" y="21152"/>
                    <a:pt x="24676" y="27952"/>
                    <a:pt x="24676" y="40590"/>
                  </a:cubicBezTo>
                  <a:cubicBezTo>
                    <a:pt x="24676" y="53226"/>
                    <a:pt x="32900" y="60318"/>
                    <a:pt x="41994" y="60318"/>
                  </a:cubicBezTo>
                  <a:cubicBezTo>
                    <a:pt x="51081" y="60318"/>
                    <a:pt x="59310" y="53372"/>
                    <a:pt x="59310" y="40736"/>
                  </a:cubicBezTo>
                  <a:cubicBezTo>
                    <a:pt x="59310" y="28100"/>
                    <a:pt x="51226" y="21152"/>
                    <a:pt x="41994" y="21152"/>
                  </a:cubicBez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37" name="Free-form: Shape 38">
              <a:extLst>
                <a:ext uri="{FF2B5EF4-FFF2-40B4-BE49-F238E27FC236}">
                  <a16:creationId xmlns:a16="http://schemas.microsoft.com/office/drawing/2014/main" id="{679A015A-6B97-D08F-27CB-6BF50932A035}"/>
                </a:ext>
              </a:extLst>
            </p:cNvPr>
            <p:cNvSpPr/>
            <p:nvPr/>
          </p:nvSpPr>
          <p:spPr>
            <a:xfrm>
              <a:off x="2259691" y="6155213"/>
              <a:ext cx="24256" cy="105010"/>
            </a:xfrm>
            <a:custGeom>
              <a:avLst/>
              <a:gdLst>
                <a:gd name="connsiteX0" fmla="*/ 0 w 24256"/>
                <a:gd name="connsiteY0" fmla="*/ 105010 h 105010"/>
                <a:gd name="connsiteX1" fmla="*/ 24257 w 24256"/>
                <a:gd name="connsiteY1" fmla="*/ 105010 h 105010"/>
                <a:gd name="connsiteX2" fmla="*/ 24257 w 24256"/>
                <a:gd name="connsiteY2" fmla="*/ 0 h 105010"/>
                <a:gd name="connsiteX3" fmla="*/ 0 w 24256"/>
                <a:gd name="connsiteY3" fmla="*/ 0 h 105010"/>
                <a:gd name="connsiteX4" fmla="*/ 0 w 24256"/>
                <a:gd name="connsiteY4" fmla="*/ 105010 h 1050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4256" h="105010">
                  <a:moveTo>
                    <a:pt x="0" y="105010"/>
                  </a:moveTo>
                  <a:lnTo>
                    <a:pt x="24257" y="105010"/>
                  </a:lnTo>
                  <a:lnTo>
                    <a:pt x="24257" y="0"/>
                  </a:lnTo>
                  <a:lnTo>
                    <a:pt x="0" y="0"/>
                  </a:lnTo>
                  <a:lnTo>
                    <a:pt x="0" y="105010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38" name="Free-form: Shape 39">
              <a:extLst>
                <a:ext uri="{FF2B5EF4-FFF2-40B4-BE49-F238E27FC236}">
                  <a16:creationId xmlns:a16="http://schemas.microsoft.com/office/drawing/2014/main" id="{9FAC0E5D-EADF-D8B4-8616-1162E0411FB8}"/>
                </a:ext>
              </a:extLst>
            </p:cNvPr>
            <p:cNvSpPr/>
            <p:nvPr/>
          </p:nvSpPr>
          <p:spPr>
            <a:xfrm>
              <a:off x="1007981" y="6340143"/>
              <a:ext cx="82289" cy="81424"/>
            </a:xfrm>
            <a:custGeom>
              <a:avLst/>
              <a:gdLst>
                <a:gd name="connsiteX0" fmla="*/ 40857 w 82289"/>
                <a:gd name="connsiteY0" fmla="*/ 81425 h 81424"/>
                <a:gd name="connsiteX1" fmla="*/ 0 w 82289"/>
                <a:gd name="connsiteY1" fmla="*/ 40716 h 81424"/>
                <a:gd name="connsiteX2" fmla="*/ 41141 w 82289"/>
                <a:gd name="connsiteY2" fmla="*/ 0 h 81424"/>
                <a:gd name="connsiteX3" fmla="*/ 82289 w 82289"/>
                <a:gd name="connsiteY3" fmla="*/ 40716 h 81424"/>
                <a:gd name="connsiteX4" fmla="*/ 40857 w 82289"/>
                <a:gd name="connsiteY4" fmla="*/ 81425 h 81424"/>
                <a:gd name="connsiteX5" fmla="*/ 40857 w 82289"/>
                <a:gd name="connsiteY5" fmla="*/ 60419 h 81424"/>
                <a:gd name="connsiteX6" fmla="*/ 57595 w 82289"/>
                <a:gd name="connsiteY6" fmla="*/ 40691 h 81424"/>
                <a:gd name="connsiteX7" fmla="*/ 41141 w 82289"/>
                <a:gd name="connsiteY7" fmla="*/ 20966 h 81424"/>
                <a:gd name="connsiteX8" fmla="*/ 24694 w 82289"/>
                <a:gd name="connsiteY8" fmla="*/ 40691 h 81424"/>
                <a:gd name="connsiteX9" fmla="*/ 40875 w 82289"/>
                <a:gd name="connsiteY9" fmla="*/ 60419 h 81424"/>
                <a:gd name="connsiteX10" fmla="*/ 40857 w 82289"/>
                <a:gd name="connsiteY10" fmla="*/ 60419 h 814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82289" h="81424">
                  <a:moveTo>
                    <a:pt x="40857" y="81425"/>
                  </a:moveTo>
                  <a:cubicBezTo>
                    <a:pt x="17582" y="81425"/>
                    <a:pt x="0" y="65824"/>
                    <a:pt x="0" y="40716"/>
                  </a:cubicBezTo>
                  <a:cubicBezTo>
                    <a:pt x="0" y="15608"/>
                    <a:pt x="18015" y="0"/>
                    <a:pt x="41141" y="0"/>
                  </a:cubicBezTo>
                  <a:cubicBezTo>
                    <a:pt x="64275" y="0"/>
                    <a:pt x="82289" y="15608"/>
                    <a:pt x="82289" y="40716"/>
                  </a:cubicBezTo>
                  <a:cubicBezTo>
                    <a:pt x="82289" y="65824"/>
                    <a:pt x="64129" y="81425"/>
                    <a:pt x="40857" y="81425"/>
                  </a:cubicBezTo>
                  <a:close/>
                  <a:moveTo>
                    <a:pt x="40857" y="60419"/>
                  </a:moveTo>
                  <a:cubicBezTo>
                    <a:pt x="49511" y="60419"/>
                    <a:pt x="57595" y="54031"/>
                    <a:pt x="57595" y="40691"/>
                  </a:cubicBezTo>
                  <a:cubicBezTo>
                    <a:pt x="57595" y="27354"/>
                    <a:pt x="49657" y="20966"/>
                    <a:pt x="41141" y="20966"/>
                  </a:cubicBezTo>
                  <a:cubicBezTo>
                    <a:pt x="32632" y="20966"/>
                    <a:pt x="24694" y="27209"/>
                    <a:pt x="24694" y="40691"/>
                  </a:cubicBezTo>
                  <a:cubicBezTo>
                    <a:pt x="24694" y="54171"/>
                    <a:pt x="32074" y="60419"/>
                    <a:pt x="40875" y="60419"/>
                  </a:cubicBezTo>
                  <a:lnTo>
                    <a:pt x="40857" y="60419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39" name="Free-form: Shape 40">
              <a:extLst>
                <a:ext uri="{FF2B5EF4-FFF2-40B4-BE49-F238E27FC236}">
                  <a16:creationId xmlns:a16="http://schemas.microsoft.com/office/drawing/2014/main" id="{91C8F785-E80E-B3C0-5525-DB2E3EF0715C}"/>
                </a:ext>
              </a:extLst>
            </p:cNvPr>
            <p:cNvSpPr/>
            <p:nvPr/>
          </p:nvSpPr>
          <p:spPr>
            <a:xfrm>
              <a:off x="1098064" y="6309240"/>
              <a:ext cx="46114" cy="111173"/>
            </a:xfrm>
            <a:custGeom>
              <a:avLst/>
              <a:gdLst>
                <a:gd name="connsiteX0" fmla="*/ 8802 w 46114"/>
                <a:gd name="connsiteY0" fmla="*/ 52177 h 111173"/>
                <a:gd name="connsiteX1" fmla="*/ 0 w 46114"/>
                <a:gd name="connsiteY1" fmla="*/ 52177 h 111173"/>
                <a:gd name="connsiteX2" fmla="*/ 0 w 46114"/>
                <a:gd name="connsiteY2" fmla="*/ 32035 h 111173"/>
                <a:gd name="connsiteX3" fmla="*/ 8802 w 46114"/>
                <a:gd name="connsiteY3" fmla="*/ 32035 h 111173"/>
                <a:gd name="connsiteX4" fmla="*/ 8802 w 46114"/>
                <a:gd name="connsiteY4" fmla="*/ 29767 h 111173"/>
                <a:gd name="connsiteX5" fmla="*/ 45700 w 46114"/>
                <a:gd name="connsiteY5" fmla="*/ 106 h 111173"/>
                <a:gd name="connsiteX6" fmla="*/ 45700 w 46114"/>
                <a:gd name="connsiteY6" fmla="*/ 20681 h 111173"/>
                <a:gd name="connsiteX7" fmla="*/ 33064 w 46114"/>
                <a:gd name="connsiteY7" fmla="*/ 31317 h 111173"/>
                <a:gd name="connsiteX8" fmla="*/ 33064 w 46114"/>
                <a:gd name="connsiteY8" fmla="*/ 32015 h 111173"/>
                <a:gd name="connsiteX9" fmla="*/ 46114 w 46114"/>
                <a:gd name="connsiteY9" fmla="*/ 32015 h 111173"/>
                <a:gd name="connsiteX10" fmla="*/ 46114 w 46114"/>
                <a:gd name="connsiteY10" fmla="*/ 52157 h 111173"/>
                <a:gd name="connsiteX11" fmla="*/ 33064 w 46114"/>
                <a:gd name="connsiteY11" fmla="*/ 52157 h 111173"/>
                <a:gd name="connsiteX12" fmla="*/ 33064 w 46114"/>
                <a:gd name="connsiteY12" fmla="*/ 111173 h 111173"/>
                <a:gd name="connsiteX13" fmla="*/ 8802 w 46114"/>
                <a:gd name="connsiteY13" fmla="*/ 111173 h 111173"/>
                <a:gd name="connsiteX14" fmla="*/ 8802 w 46114"/>
                <a:gd name="connsiteY14" fmla="*/ 52157 h 111173"/>
                <a:gd name="connsiteX15" fmla="*/ 8802 w 46114"/>
                <a:gd name="connsiteY15" fmla="*/ 52177 h 1111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6114" h="111173">
                  <a:moveTo>
                    <a:pt x="8802" y="52177"/>
                  </a:moveTo>
                  <a:lnTo>
                    <a:pt x="0" y="52177"/>
                  </a:lnTo>
                  <a:lnTo>
                    <a:pt x="0" y="32035"/>
                  </a:lnTo>
                  <a:lnTo>
                    <a:pt x="8802" y="32035"/>
                  </a:lnTo>
                  <a:lnTo>
                    <a:pt x="8802" y="29767"/>
                  </a:lnTo>
                  <a:cubicBezTo>
                    <a:pt x="8802" y="9054"/>
                    <a:pt x="21584" y="-1170"/>
                    <a:pt x="45700" y="106"/>
                  </a:cubicBezTo>
                  <a:lnTo>
                    <a:pt x="45700" y="20681"/>
                  </a:lnTo>
                  <a:cubicBezTo>
                    <a:pt x="36340" y="20103"/>
                    <a:pt x="33064" y="22947"/>
                    <a:pt x="33064" y="31317"/>
                  </a:cubicBezTo>
                  <a:lnTo>
                    <a:pt x="33064" y="32015"/>
                  </a:lnTo>
                  <a:lnTo>
                    <a:pt x="46114" y="32015"/>
                  </a:lnTo>
                  <a:lnTo>
                    <a:pt x="46114" y="52157"/>
                  </a:lnTo>
                  <a:lnTo>
                    <a:pt x="33064" y="52157"/>
                  </a:lnTo>
                  <a:lnTo>
                    <a:pt x="33064" y="111173"/>
                  </a:lnTo>
                  <a:lnTo>
                    <a:pt x="8802" y="111173"/>
                  </a:lnTo>
                  <a:lnTo>
                    <a:pt x="8802" y="52157"/>
                  </a:lnTo>
                  <a:lnTo>
                    <a:pt x="8802" y="52177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40" name="Free-form: Shape 41">
              <a:extLst>
                <a:ext uri="{FF2B5EF4-FFF2-40B4-BE49-F238E27FC236}">
                  <a16:creationId xmlns:a16="http://schemas.microsoft.com/office/drawing/2014/main" id="{A1698B75-1695-1D7F-90BE-8868F45632DD}"/>
                </a:ext>
              </a:extLst>
            </p:cNvPr>
            <p:cNvSpPr/>
            <p:nvPr/>
          </p:nvSpPr>
          <p:spPr>
            <a:xfrm>
              <a:off x="1184330" y="6319693"/>
              <a:ext cx="97346" cy="101442"/>
            </a:xfrm>
            <a:custGeom>
              <a:avLst/>
              <a:gdLst>
                <a:gd name="connsiteX0" fmla="*/ 50096 w 97346"/>
                <a:gd name="connsiteY0" fmla="*/ 0 h 101442"/>
                <a:gd name="connsiteX1" fmla="*/ 97346 w 97346"/>
                <a:gd name="connsiteY1" fmla="*/ 34900 h 101442"/>
                <a:gd name="connsiteX2" fmla="*/ 70670 w 97346"/>
                <a:gd name="connsiteY2" fmla="*/ 34900 h 101442"/>
                <a:gd name="connsiteX3" fmla="*/ 49810 w 97346"/>
                <a:gd name="connsiteY3" fmla="*/ 22144 h 101442"/>
                <a:gd name="connsiteX4" fmla="*/ 24702 w 97346"/>
                <a:gd name="connsiteY4" fmla="*/ 50794 h 101442"/>
                <a:gd name="connsiteX5" fmla="*/ 49810 w 97346"/>
                <a:gd name="connsiteY5" fmla="*/ 79445 h 101442"/>
                <a:gd name="connsiteX6" fmla="*/ 70670 w 97346"/>
                <a:gd name="connsiteY6" fmla="*/ 66688 h 101442"/>
                <a:gd name="connsiteX7" fmla="*/ 97346 w 97346"/>
                <a:gd name="connsiteY7" fmla="*/ 66688 h 101442"/>
                <a:gd name="connsiteX8" fmla="*/ 50096 w 97346"/>
                <a:gd name="connsiteY8" fmla="*/ 101443 h 101442"/>
                <a:gd name="connsiteX9" fmla="*/ 0 w 97346"/>
                <a:gd name="connsiteY9" fmla="*/ 50794 h 101442"/>
                <a:gd name="connsiteX10" fmla="*/ 50096 w 97346"/>
                <a:gd name="connsiteY10" fmla="*/ 0 h 1014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97346" h="101442">
                  <a:moveTo>
                    <a:pt x="50096" y="0"/>
                  </a:moveTo>
                  <a:cubicBezTo>
                    <a:pt x="73800" y="0"/>
                    <a:pt x="91676" y="13336"/>
                    <a:pt x="97346" y="34900"/>
                  </a:cubicBezTo>
                  <a:lnTo>
                    <a:pt x="70670" y="34900"/>
                  </a:lnTo>
                  <a:cubicBezTo>
                    <a:pt x="66548" y="26384"/>
                    <a:pt x="59042" y="22144"/>
                    <a:pt x="49810" y="22144"/>
                  </a:cubicBezTo>
                  <a:cubicBezTo>
                    <a:pt x="34900" y="22144"/>
                    <a:pt x="24702" y="33212"/>
                    <a:pt x="24702" y="50794"/>
                  </a:cubicBezTo>
                  <a:cubicBezTo>
                    <a:pt x="24702" y="68378"/>
                    <a:pt x="34926" y="79445"/>
                    <a:pt x="49810" y="79445"/>
                  </a:cubicBezTo>
                  <a:cubicBezTo>
                    <a:pt x="59024" y="79445"/>
                    <a:pt x="66548" y="75197"/>
                    <a:pt x="70670" y="66688"/>
                  </a:cubicBezTo>
                  <a:lnTo>
                    <a:pt x="97346" y="66688"/>
                  </a:lnTo>
                  <a:cubicBezTo>
                    <a:pt x="91676" y="88247"/>
                    <a:pt x="73781" y="101443"/>
                    <a:pt x="50096" y="101443"/>
                  </a:cubicBezTo>
                  <a:cubicBezTo>
                    <a:pt x="20720" y="101443"/>
                    <a:pt x="0" y="80582"/>
                    <a:pt x="0" y="50794"/>
                  </a:cubicBezTo>
                  <a:cubicBezTo>
                    <a:pt x="0" y="21006"/>
                    <a:pt x="20720" y="0"/>
                    <a:pt x="50096" y="0"/>
                  </a:cubicBez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41" name="Free-form: Shape 42">
              <a:extLst>
                <a:ext uri="{FF2B5EF4-FFF2-40B4-BE49-F238E27FC236}">
                  <a16:creationId xmlns:a16="http://schemas.microsoft.com/office/drawing/2014/main" id="{F22AAF68-505B-E702-0DB0-4D65AC26D0B1}"/>
                </a:ext>
              </a:extLst>
            </p:cNvPr>
            <p:cNvSpPr/>
            <p:nvPr/>
          </p:nvSpPr>
          <p:spPr>
            <a:xfrm>
              <a:off x="1297151" y="6341257"/>
              <a:ext cx="78892" cy="80022"/>
            </a:xfrm>
            <a:custGeom>
              <a:avLst/>
              <a:gdLst>
                <a:gd name="connsiteX0" fmla="*/ 78893 w 78892"/>
                <a:gd name="connsiteY0" fmla="*/ 79178 h 80022"/>
                <a:gd name="connsiteX1" fmla="*/ 54630 w 78892"/>
                <a:gd name="connsiteY1" fmla="*/ 79178 h 80022"/>
                <a:gd name="connsiteX2" fmla="*/ 54630 w 78892"/>
                <a:gd name="connsiteY2" fmla="*/ 68394 h 80022"/>
                <a:gd name="connsiteX3" fmla="*/ 30658 w 78892"/>
                <a:gd name="connsiteY3" fmla="*/ 80023 h 80022"/>
                <a:gd name="connsiteX4" fmla="*/ 0 w 78892"/>
                <a:gd name="connsiteY4" fmla="*/ 46260 h 80022"/>
                <a:gd name="connsiteX5" fmla="*/ 0 w 78892"/>
                <a:gd name="connsiteY5" fmla="*/ 0 h 80022"/>
                <a:gd name="connsiteX6" fmla="*/ 24124 w 78892"/>
                <a:gd name="connsiteY6" fmla="*/ 0 h 80022"/>
                <a:gd name="connsiteX7" fmla="*/ 24124 w 78892"/>
                <a:gd name="connsiteY7" fmla="*/ 43002 h 80022"/>
                <a:gd name="connsiteX8" fmla="*/ 39314 w 78892"/>
                <a:gd name="connsiteY8" fmla="*/ 59740 h 80022"/>
                <a:gd name="connsiteX9" fmla="*/ 54630 w 78892"/>
                <a:gd name="connsiteY9" fmla="*/ 43002 h 80022"/>
                <a:gd name="connsiteX10" fmla="*/ 54630 w 78892"/>
                <a:gd name="connsiteY10" fmla="*/ 0 h 80022"/>
                <a:gd name="connsiteX11" fmla="*/ 78893 w 78892"/>
                <a:gd name="connsiteY11" fmla="*/ 0 h 80022"/>
                <a:gd name="connsiteX12" fmla="*/ 78893 w 78892"/>
                <a:gd name="connsiteY12" fmla="*/ 79178 h 800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78892" h="80022">
                  <a:moveTo>
                    <a:pt x="78893" y="79178"/>
                  </a:moveTo>
                  <a:lnTo>
                    <a:pt x="54630" y="79178"/>
                  </a:lnTo>
                  <a:lnTo>
                    <a:pt x="54630" y="68394"/>
                  </a:lnTo>
                  <a:cubicBezTo>
                    <a:pt x="49804" y="75196"/>
                    <a:pt x="41294" y="80023"/>
                    <a:pt x="30658" y="80023"/>
                  </a:cubicBezTo>
                  <a:cubicBezTo>
                    <a:pt x="12352" y="80023"/>
                    <a:pt x="0" y="67386"/>
                    <a:pt x="0" y="46260"/>
                  </a:cubicBezTo>
                  <a:lnTo>
                    <a:pt x="0" y="0"/>
                  </a:lnTo>
                  <a:lnTo>
                    <a:pt x="24124" y="0"/>
                  </a:lnTo>
                  <a:lnTo>
                    <a:pt x="24124" y="43002"/>
                  </a:lnTo>
                  <a:cubicBezTo>
                    <a:pt x="24124" y="53784"/>
                    <a:pt x="30220" y="59740"/>
                    <a:pt x="39314" y="59740"/>
                  </a:cubicBezTo>
                  <a:cubicBezTo>
                    <a:pt x="48406" y="59740"/>
                    <a:pt x="54630" y="53784"/>
                    <a:pt x="54630" y="43002"/>
                  </a:cubicBezTo>
                  <a:lnTo>
                    <a:pt x="54630" y="0"/>
                  </a:lnTo>
                  <a:lnTo>
                    <a:pt x="78893" y="0"/>
                  </a:lnTo>
                  <a:lnTo>
                    <a:pt x="78893" y="79178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42" name="Free-form: Shape 43">
              <a:extLst>
                <a:ext uri="{FF2B5EF4-FFF2-40B4-BE49-F238E27FC236}">
                  <a16:creationId xmlns:a16="http://schemas.microsoft.com/office/drawing/2014/main" id="{D89DF804-9B30-6B69-1187-355E8A48AA6D}"/>
                </a:ext>
              </a:extLst>
            </p:cNvPr>
            <p:cNvSpPr/>
            <p:nvPr/>
          </p:nvSpPr>
          <p:spPr>
            <a:xfrm>
              <a:off x="1394924" y="6315449"/>
              <a:ext cx="24264" cy="105010"/>
            </a:xfrm>
            <a:custGeom>
              <a:avLst/>
              <a:gdLst>
                <a:gd name="connsiteX0" fmla="*/ 0 w 24264"/>
                <a:gd name="connsiteY0" fmla="*/ 0 h 105010"/>
                <a:gd name="connsiteX1" fmla="*/ 24264 w 24264"/>
                <a:gd name="connsiteY1" fmla="*/ 0 h 105010"/>
                <a:gd name="connsiteX2" fmla="*/ 24264 w 24264"/>
                <a:gd name="connsiteY2" fmla="*/ 105010 h 105010"/>
                <a:gd name="connsiteX3" fmla="*/ 0 w 24264"/>
                <a:gd name="connsiteY3" fmla="*/ 105010 h 105010"/>
                <a:gd name="connsiteX4" fmla="*/ 0 w 24264"/>
                <a:gd name="connsiteY4" fmla="*/ 0 h 1050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4264" h="105010">
                  <a:moveTo>
                    <a:pt x="0" y="0"/>
                  </a:moveTo>
                  <a:lnTo>
                    <a:pt x="24264" y="0"/>
                  </a:lnTo>
                  <a:lnTo>
                    <a:pt x="24264" y="105010"/>
                  </a:lnTo>
                  <a:lnTo>
                    <a:pt x="0" y="10501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43" name="Free-form: Shape 44">
              <a:extLst>
                <a:ext uri="{FF2B5EF4-FFF2-40B4-BE49-F238E27FC236}">
                  <a16:creationId xmlns:a16="http://schemas.microsoft.com/office/drawing/2014/main" id="{3287D387-DC81-0835-7D22-7D49A1E2607E}"/>
                </a:ext>
              </a:extLst>
            </p:cNvPr>
            <p:cNvSpPr/>
            <p:nvPr/>
          </p:nvSpPr>
          <p:spPr>
            <a:xfrm>
              <a:off x="1432405" y="6321983"/>
              <a:ext cx="49948" cy="98469"/>
            </a:xfrm>
            <a:custGeom>
              <a:avLst/>
              <a:gdLst>
                <a:gd name="connsiteX0" fmla="*/ 9646 w 49948"/>
                <a:gd name="connsiteY0" fmla="*/ 39435 h 98469"/>
                <a:gd name="connsiteX1" fmla="*/ 0 w 49948"/>
                <a:gd name="connsiteY1" fmla="*/ 39435 h 98469"/>
                <a:gd name="connsiteX2" fmla="*/ 0 w 49948"/>
                <a:gd name="connsiteY2" fmla="*/ 19292 h 98469"/>
                <a:gd name="connsiteX3" fmla="*/ 9646 w 49948"/>
                <a:gd name="connsiteY3" fmla="*/ 19292 h 98469"/>
                <a:gd name="connsiteX4" fmla="*/ 9646 w 49948"/>
                <a:gd name="connsiteY4" fmla="*/ 0 h 98469"/>
                <a:gd name="connsiteX5" fmla="*/ 33909 w 49948"/>
                <a:gd name="connsiteY5" fmla="*/ 0 h 98469"/>
                <a:gd name="connsiteX6" fmla="*/ 33909 w 49948"/>
                <a:gd name="connsiteY6" fmla="*/ 19292 h 98469"/>
                <a:gd name="connsiteX7" fmla="*/ 49803 w 49948"/>
                <a:gd name="connsiteY7" fmla="*/ 19292 h 98469"/>
                <a:gd name="connsiteX8" fmla="*/ 49803 w 49948"/>
                <a:gd name="connsiteY8" fmla="*/ 39435 h 98469"/>
                <a:gd name="connsiteX9" fmla="*/ 33909 w 49948"/>
                <a:gd name="connsiteY9" fmla="*/ 39435 h 98469"/>
                <a:gd name="connsiteX10" fmla="*/ 33909 w 49948"/>
                <a:gd name="connsiteY10" fmla="*/ 71222 h 98469"/>
                <a:gd name="connsiteX11" fmla="*/ 41287 w 49948"/>
                <a:gd name="connsiteY11" fmla="*/ 77903 h 98469"/>
                <a:gd name="connsiteX12" fmla="*/ 49948 w 49948"/>
                <a:gd name="connsiteY12" fmla="*/ 77903 h 98469"/>
                <a:gd name="connsiteX13" fmla="*/ 49948 w 49948"/>
                <a:gd name="connsiteY13" fmla="*/ 98469 h 98469"/>
                <a:gd name="connsiteX14" fmla="*/ 37599 w 49948"/>
                <a:gd name="connsiteY14" fmla="*/ 98469 h 98469"/>
                <a:gd name="connsiteX15" fmla="*/ 9646 w 49948"/>
                <a:gd name="connsiteY15" fmla="*/ 70956 h 98469"/>
                <a:gd name="connsiteX16" fmla="*/ 9646 w 49948"/>
                <a:gd name="connsiteY16" fmla="*/ 39452 h 98469"/>
                <a:gd name="connsiteX17" fmla="*/ 9646 w 49948"/>
                <a:gd name="connsiteY17" fmla="*/ 39435 h 984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49948" h="98469">
                  <a:moveTo>
                    <a:pt x="9646" y="39435"/>
                  </a:moveTo>
                  <a:lnTo>
                    <a:pt x="0" y="39435"/>
                  </a:lnTo>
                  <a:lnTo>
                    <a:pt x="0" y="19292"/>
                  </a:lnTo>
                  <a:lnTo>
                    <a:pt x="9646" y="19292"/>
                  </a:lnTo>
                  <a:lnTo>
                    <a:pt x="9646" y="0"/>
                  </a:lnTo>
                  <a:lnTo>
                    <a:pt x="33909" y="0"/>
                  </a:lnTo>
                  <a:lnTo>
                    <a:pt x="33909" y="19292"/>
                  </a:lnTo>
                  <a:lnTo>
                    <a:pt x="49803" y="19292"/>
                  </a:lnTo>
                  <a:lnTo>
                    <a:pt x="49803" y="39435"/>
                  </a:lnTo>
                  <a:lnTo>
                    <a:pt x="33909" y="39435"/>
                  </a:lnTo>
                  <a:lnTo>
                    <a:pt x="33909" y="71222"/>
                  </a:lnTo>
                  <a:cubicBezTo>
                    <a:pt x="33909" y="75902"/>
                    <a:pt x="35890" y="77903"/>
                    <a:pt x="41287" y="77903"/>
                  </a:cubicBezTo>
                  <a:lnTo>
                    <a:pt x="49948" y="77903"/>
                  </a:lnTo>
                  <a:lnTo>
                    <a:pt x="49948" y="98469"/>
                  </a:lnTo>
                  <a:lnTo>
                    <a:pt x="37599" y="98469"/>
                  </a:lnTo>
                  <a:cubicBezTo>
                    <a:pt x="21145" y="98469"/>
                    <a:pt x="9646" y="91523"/>
                    <a:pt x="9646" y="70956"/>
                  </a:cubicBezTo>
                  <a:lnTo>
                    <a:pt x="9646" y="39452"/>
                  </a:lnTo>
                  <a:lnTo>
                    <a:pt x="9646" y="39435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44" name="Free-form: Shape 45">
              <a:extLst>
                <a:ext uri="{FF2B5EF4-FFF2-40B4-BE49-F238E27FC236}">
                  <a16:creationId xmlns:a16="http://schemas.microsoft.com/office/drawing/2014/main" id="{3C2E3410-28CE-F2C6-279B-217F7C561204}"/>
                </a:ext>
              </a:extLst>
            </p:cNvPr>
            <p:cNvSpPr/>
            <p:nvPr/>
          </p:nvSpPr>
          <p:spPr>
            <a:xfrm>
              <a:off x="1496530" y="6341257"/>
              <a:ext cx="78892" cy="80022"/>
            </a:xfrm>
            <a:custGeom>
              <a:avLst/>
              <a:gdLst>
                <a:gd name="connsiteX0" fmla="*/ 78893 w 78892"/>
                <a:gd name="connsiteY0" fmla="*/ 79178 h 80022"/>
                <a:gd name="connsiteX1" fmla="*/ 54630 w 78892"/>
                <a:gd name="connsiteY1" fmla="*/ 79178 h 80022"/>
                <a:gd name="connsiteX2" fmla="*/ 54630 w 78892"/>
                <a:gd name="connsiteY2" fmla="*/ 68394 h 80022"/>
                <a:gd name="connsiteX3" fmla="*/ 30658 w 78892"/>
                <a:gd name="connsiteY3" fmla="*/ 80023 h 80022"/>
                <a:gd name="connsiteX4" fmla="*/ 0 w 78892"/>
                <a:gd name="connsiteY4" fmla="*/ 46260 h 80022"/>
                <a:gd name="connsiteX5" fmla="*/ 0 w 78892"/>
                <a:gd name="connsiteY5" fmla="*/ 0 h 80022"/>
                <a:gd name="connsiteX6" fmla="*/ 24124 w 78892"/>
                <a:gd name="connsiteY6" fmla="*/ 0 h 80022"/>
                <a:gd name="connsiteX7" fmla="*/ 24124 w 78892"/>
                <a:gd name="connsiteY7" fmla="*/ 43002 h 80022"/>
                <a:gd name="connsiteX8" fmla="*/ 39314 w 78892"/>
                <a:gd name="connsiteY8" fmla="*/ 59740 h 80022"/>
                <a:gd name="connsiteX9" fmla="*/ 54630 w 78892"/>
                <a:gd name="connsiteY9" fmla="*/ 43002 h 80022"/>
                <a:gd name="connsiteX10" fmla="*/ 54630 w 78892"/>
                <a:gd name="connsiteY10" fmla="*/ 0 h 80022"/>
                <a:gd name="connsiteX11" fmla="*/ 78893 w 78892"/>
                <a:gd name="connsiteY11" fmla="*/ 0 h 80022"/>
                <a:gd name="connsiteX12" fmla="*/ 78893 w 78892"/>
                <a:gd name="connsiteY12" fmla="*/ 79178 h 800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78892" h="80022">
                  <a:moveTo>
                    <a:pt x="78893" y="79178"/>
                  </a:moveTo>
                  <a:lnTo>
                    <a:pt x="54630" y="79178"/>
                  </a:lnTo>
                  <a:lnTo>
                    <a:pt x="54630" y="68394"/>
                  </a:lnTo>
                  <a:cubicBezTo>
                    <a:pt x="49803" y="75196"/>
                    <a:pt x="41294" y="80023"/>
                    <a:pt x="30658" y="80023"/>
                  </a:cubicBezTo>
                  <a:cubicBezTo>
                    <a:pt x="12352" y="80023"/>
                    <a:pt x="0" y="67386"/>
                    <a:pt x="0" y="46260"/>
                  </a:cubicBezTo>
                  <a:lnTo>
                    <a:pt x="0" y="0"/>
                  </a:lnTo>
                  <a:lnTo>
                    <a:pt x="24124" y="0"/>
                  </a:lnTo>
                  <a:lnTo>
                    <a:pt x="24124" y="43002"/>
                  </a:lnTo>
                  <a:cubicBezTo>
                    <a:pt x="24124" y="53784"/>
                    <a:pt x="30226" y="59740"/>
                    <a:pt x="39314" y="59740"/>
                  </a:cubicBezTo>
                  <a:cubicBezTo>
                    <a:pt x="48406" y="59740"/>
                    <a:pt x="54630" y="53784"/>
                    <a:pt x="54630" y="43002"/>
                  </a:cubicBezTo>
                  <a:lnTo>
                    <a:pt x="54630" y="0"/>
                  </a:lnTo>
                  <a:lnTo>
                    <a:pt x="78893" y="0"/>
                  </a:lnTo>
                  <a:lnTo>
                    <a:pt x="78893" y="79178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45" name="Free-form: Shape 46">
              <a:extLst>
                <a:ext uri="{FF2B5EF4-FFF2-40B4-BE49-F238E27FC236}">
                  <a16:creationId xmlns:a16="http://schemas.microsoft.com/office/drawing/2014/main" id="{37E0ACE2-BF15-1E0C-B667-C51F9496B7BE}"/>
                </a:ext>
              </a:extLst>
            </p:cNvPr>
            <p:cNvSpPr/>
            <p:nvPr/>
          </p:nvSpPr>
          <p:spPr>
            <a:xfrm>
              <a:off x="1594305" y="6340413"/>
              <a:ext cx="49086" cy="80040"/>
            </a:xfrm>
            <a:custGeom>
              <a:avLst/>
              <a:gdLst>
                <a:gd name="connsiteX0" fmla="*/ 24264 w 49086"/>
                <a:gd name="connsiteY0" fmla="*/ 80023 h 80040"/>
                <a:gd name="connsiteX1" fmla="*/ 0 w 49086"/>
                <a:gd name="connsiteY1" fmla="*/ 80023 h 80040"/>
                <a:gd name="connsiteX2" fmla="*/ 0 w 49086"/>
                <a:gd name="connsiteY2" fmla="*/ 844 h 80040"/>
                <a:gd name="connsiteX3" fmla="*/ 24264 w 49086"/>
                <a:gd name="connsiteY3" fmla="*/ 844 h 80040"/>
                <a:gd name="connsiteX4" fmla="*/ 24264 w 49086"/>
                <a:gd name="connsiteY4" fmla="*/ 14039 h 80040"/>
                <a:gd name="connsiteX5" fmla="*/ 49086 w 49086"/>
                <a:gd name="connsiteY5" fmla="*/ 0 h 80040"/>
                <a:gd name="connsiteX6" fmla="*/ 49086 w 49086"/>
                <a:gd name="connsiteY6" fmla="*/ 25684 h 80040"/>
                <a:gd name="connsiteX7" fmla="*/ 42424 w 49086"/>
                <a:gd name="connsiteY7" fmla="*/ 25684 h 80040"/>
                <a:gd name="connsiteX8" fmla="*/ 24264 w 49086"/>
                <a:gd name="connsiteY8" fmla="*/ 43286 h 80040"/>
                <a:gd name="connsiteX9" fmla="*/ 24264 w 49086"/>
                <a:gd name="connsiteY9" fmla="*/ 80041 h 80040"/>
                <a:gd name="connsiteX10" fmla="*/ 24264 w 49086"/>
                <a:gd name="connsiteY10" fmla="*/ 80023 h 800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9086" h="80040">
                  <a:moveTo>
                    <a:pt x="24264" y="80023"/>
                  </a:moveTo>
                  <a:lnTo>
                    <a:pt x="0" y="80023"/>
                  </a:lnTo>
                  <a:lnTo>
                    <a:pt x="0" y="844"/>
                  </a:lnTo>
                  <a:lnTo>
                    <a:pt x="24264" y="844"/>
                  </a:lnTo>
                  <a:lnTo>
                    <a:pt x="24264" y="14039"/>
                  </a:lnTo>
                  <a:cubicBezTo>
                    <a:pt x="29788" y="5670"/>
                    <a:pt x="38443" y="0"/>
                    <a:pt x="49086" y="0"/>
                  </a:cubicBezTo>
                  <a:lnTo>
                    <a:pt x="49086" y="25684"/>
                  </a:lnTo>
                  <a:lnTo>
                    <a:pt x="42424" y="25684"/>
                  </a:lnTo>
                  <a:cubicBezTo>
                    <a:pt x="30924" y="25684"/>
                    <a:pt x="24264" y="29661"/>
                    <a:pt x="24264" y="43286"/>
                  </a:cubicBezTo>
                  <a:lnTo>
                    <a:pt x="24264" y="80041"/>
                  </a:lnTo>
                  <a:lnTo>
                    <a:pt x="24264" y="80023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46" name="Free-form: Shape 47">
              <a:extLst>
                <a:ext uri="{FF2B5EF4-FFF2-40B4-BE49-F238E27FC236}">
                  <a16:creationId xmlns:a16="http://schemas.microsoft.com/office/drawing/2014/main" id="{BDA2EE69-68D4-42CD-9DE4-5DA9F56C9D96}"/>
                </a:ext>
              </a:extLst>
            </p:cNvPr>
            <p:cNvSpPr/>
            <p:nvPr/>
          </p:nvSpPr>
          <p:spPr>
            <a:xfrm>
              <a:off x="1651634" y="6340143"/>
              <a:ext cx="79464" cy="81444"/>
            </a:xfrm>
            <a:custGeom>
              <a:avLst/>
              <a:gdLst>
                <a:gd name="connsiteX0" fmla="*/ 40012 w 79464"/>
                <a:gd name="connsiteY0" fmla="*/ 81425 h 81444"/>
                <a:gd name="connsiteX1" fmla="*/ 0 w 79464"/>
                <a:gd name="connsiteY1" fmla="*/ 40716 h 81444"/>
                <a:gd name="connsiteX2" fmla="*/ 40012 w 79464"/>
                <a:gd name="connsiteY2" fmla="*/ 0 h 81444"/>
                <a:gd name="connsiteX3" fmla="*/ 79465 w 79464"/>
                <a:gd name="connsiteY3" fmla="*/ 39433 h 81444"/>
                <a:gd name="connsiteX4" fmla="*/ 79033 w 79464"/>
                <a:gd name="connsiteY4" fmla="*/ 46526 h 81444"/>
                <a:gd name="connsiteX5" fmla="*/ 24118 w 79464"/>
                <a:gd name="connsiteY5" fmla="*/ 46526 h 81444"/>
                <a:gd name="connsiteX6" fmla="*/ 39168 w 79464"/>
                <a:gd name="connsiteY6" fmla="*/ 61722 h 81444"/>
                <a:gd name="connsiteX7" fmla="*/ 51804 w 79464"/>
                <a:gd name="connsiteY7" fmla="*/ 54051 h 81444"/>
                <a:gd name="connsiteX8" fmla="*/ 77629 w 79464"/>
                <a:gd name="connsiteY8" fmla="*/ 54051 h 81444"/>
                <a:gd name="connsiteX9" fmla="*/ 40030 w 79464"/>
                <a:gd name="connsiteY9" fmla="*/ 81444 h 81444"/>
                <a:gd name="connsiteX10" fmla="*/ 40012 w 79464"/>
                <a:gd name="connsiteY10" fmla="*/ 81425 h 81444"/>
                <a:gd name="connsiteX11" fmla="*/ 24264 w 79464"/>
                <a:gd name="connsiteY11" fmla="*/ 33045 h 81444"/>
                <a:gd name="connsiteX12" fmla="*/ 54630 w 79464"/>
                <a:gd name="connsiteY12" fmla="*/ 33045 h 81444"/>
                <a:gd name="connsiteX13" fmla="*/ 39726 w 79464"/>
                <a:gd name="connsiteY13" fmla="*/ 19418 h 81444"/>
                <a:gd name="connsiteX14" fmla="*/ 24264 w 79464"/>
                <a:gd name="connsiteY14" fmla="*/ 33045 h 814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79464" h="81444">
                  <a:moveTo>
                    <a:pt x="40012" y="81425"/>
                  </a:moveTo>
                  <a:cubicBezTo>
                    <a:pt x="16738" y="81425"/>
                    <a:pt x="0" y="65824"/>
                    <a:pt x="0" y="40716"/>
                  </a:cubicBezTo>
                  <a:cubicBezTo>
                    <a:pt x="0" y="15608"/>
                    <a:pt x="16447" y="0"/>
                    <a:pt x="40012" y="0"/>
                  </a:cubicBezTo>
                  <a:cubicBezTo>
                    <a:pt x="63576" y="0"/>
                    <a:pt x="79465" y="15316"/>
                    <a:pt x="79465" y="39433"/>
                  </a:cubicBezTo>
                  <a:cubicBezTo>
                    <a:pt x="79465" y="41701"/>
                    <a:pt x="79324" y="44113"/>
                    <a:pt x="79033" y="46526"/>
                  </a:cubicBezTo>
                  <a:lnTo>
                    <a:pt x="24118" y="46526"/>
                  </a:lnTo>
                  <a:cubicBezTo>
                    <a:pt x="24962" y="56876"/>
                    <a:pt x="31356" y="61722"/>
                    <a:pt x="39168" y="61722"/>
                  </a:cubicBezTo>
                  <a:cubicBezTo>
                    <a:pt x="45969" y="61722"/>
                    <a:pt x="49804" y="58319"/>
                    <a:pt x="51804" y="54051"/>
                  </a:cubicBezTo>
                  <a:lnTo>
                    <a:pt x="77629" y="54051"/>
                  </a:lnTo>
                  <a:cubicBezTo>
                    <a:pt x="73800" y="69512"/>
                    <a:pt x="59760" y="81444"/>
                    <a:pt x="40030" y="81444"/>
                  </a:cubicBezTo>
                  <a:lnTo>
                    <a:pt x="40012" y="81425"/>
                  </a:lnTo>
                  <a:close/>
                  <a:moveTo>
                    <a:pt x="24264" y="33045"/>
                  </a:moveTo>
                  <a:lnTo>
                    <a:pt x="54630" y="33045"/>
                  </a:lnTo>
                  <a:cubicBezTo>
                    <a:pt x="54630" y="24390"/>
                    <a:pt x="47823" y="19418"/>
                    <a:pt x="39726" y="19418"/>
                  </a:cubicBezTo>
                  <a:cubicBezTo>
                    <a:pt x="31624" y="19418"/>
                    <a:pt x="25686" y="24244"/>
                    <a:pt x="24264" y="33045"/>
                  </a:cubicBez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47" name="Free-form: Shape 48">
              <a:extLst>
                <a:ext uri="{FF2B5EF4-FFF2-40B4-BE49-F238E27FC236}">
                  <a16:creationId xmlns:a16="http://schemas.microsoft.com/office/drawing/2014/main" id="{B0EADDB6-FF46-99FD-63C1-73D9B7392348}"/>
                </a:ext>
              </a:extLst>
            </p:cNvPr>
            <p:cNvSpPr/>
            <p:nvPr/>
          </p:nvSpPr>
          <p:spPr>
            <a:xfrm>
              <a:off x="446576" y="6013224"/>
              <a:ext cx="111416" cy="111976"/>
            </a:xfrm>
            <a:custGeom>
              <a:avLst/>
              <a:gdLst>
                <a:gd name="connsiteX0" fmla="*/ 88888 w 111416"/>
                <a:gd name="connsiteY0" fmla="*/ 111958 h 111976"/>
                <a:gd name="connsiteX1" fmla="*/ 0 w 111416"/>
                <a:gd name="connsiteY1" fmla="*/ 22455 h 111976"/>
                <a:gd name="connsiteX2" fmla="*/ 22612 w 111416"/>
                <a:gd name="connsiteY2" fmla="*/ 0 h 111976"/>
                <a:gd name="connsiteX3" fmla="*/ 111417 w 111416"/>
                <a:gd name="connsiteY3" fmla="*/ 89447 h 111976"/>
                <a:gd name="connsiteX4" fmla="*/ 88888 w 111416"/>
                <a:gd name="connsiteY4" fmla="*/ 111976 h 111976"/>
                <a:gd name="connsiteX5" fmla="*/ 88888 w 111416"/>
                <a:gd name="connsiteY5" fmla="*/ 111958 h 1119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1416" h="111976">
                  <a:moveTo>
                    <a:pt x="88888" y="111958"/>
                  </a:moveTo>
                  <a:lnTo>
                    <a:pt x="0" y="22455"/>
                  </a:lnTo>
                  <a:lnTo>
                    <a:pt x="22612" y="0"/>
                  </a:lnTo>
                  <a:lnTo>
                    <a:pt x="111417" y="89447"/>
                  </a:lnTo>
                  <a:cubicBezTo>
                    <a:pt x="103150" y="95999"/>
                    <a:pt x="95568" y="103550"/>
                    <a:pt x="88888" y="111976"/>
                  </a:cubicBezTo>
                  <a:lnTo>
                    <a:pt x="88888" y="111958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48" name="Free-form: Shape 49">
              <a:extLst>
                <a:ext uri="{FF2B5EF4-FFF2-40B4-BE49-F238E27FC236}">
                  <a16:creationId xmlns:a16="http://schemas.microsoft.com/office/drawing/2014/main" id="{584EDC08-7337-DAE1-271B-B0A021B0122A}"/>
                </a:ext>
              </a:extLst>
            </p:cNvPr>
            <p:cNvSpPr/>
            <p:nvPr/>
          </p:nvSpPr>
          <p:spPr>
            <a:xfrm>
              <a:off x="529504" y="5961092"/>
              <a:ext cx="77261" cy="128612"/>
            </a:xfrm>
            <a:custGeom>
              <a:avLst/>
              <a:gdLst>
                <a:gd name="connsiteX0" fmla="*/ 47785 w 77261"/>
                <a:gd name="connsiteY0" fmla="*/ 128612 h 128612"/>
                <a:gd name="connsiteX1" fmla="*/ 0 w 77261"/>
                <a:gd name="connsiteY1" fmla="*/ 12104 h 128612"/>
                <a:gd name="connsiteX2" fmla="*/ 29504 w 77261"/>
                <a:gd name="connsiteY2" fmla="*/ 0 h 128612"/>
                <a:gd name="connsiteX3" fmla="*/ 77262 w 77261"/>
                <a:gd name="connsiteY3" fmla="*/ 116471 h 128612"/>
                <a:gd name="connsiteX4" fmla="*/ 47785 w 77261"/>
                <a:gd name="connsiteY4" fmla="*/ 128594 h 128612"/>
                <a:gd name="connsiteX5" fmla="*/ 47785 w 77261"/>
                <a:gd name="connsiteY5" fmla="*/ 128612 h 1286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7261" h="128612">
                  <a:moveTo>
                    <a:pt x="47785" y="128612"/>
                  </a:moveTo>
                  <a:lnTo>
                    <a:pt x="0" y="12104"/>
                  </a:lnTo>
                  <a:lnTo>
                    <a:pt x="29504" y="0"/>
                  </a:lnTo>
                  <a:lnTo>
                    <a:pt x="77262" y="116471"/>
                  </a:lnTo>
                  <a:cubicBezTo>
                    <a:pt x="67020" y="119398"/>
                    <a:pt x="57100" y="123437"/>
                    <a:pt x="47785" y="128594"/>
                  </a:cubicBezTo>
                  <a:lnTo>
                    <a:pt x="47785" y="128612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49" name="Free-form: Shape 50">
              <a:extLst>
                <a:ext uri="{FF2B5EF4-FFF2-40B4-BE49-F238E27FC236}">
                  <a16:creationId xmlns:a16="http://schemas.microsoft.com/office/drawing/2014/main" id="{7C55D8CC-9020-A60C-078C-C9928D03AB96}"/>
                </a:ext>
              </a:extLst>
            </p:cNvPr>
            <p:cNvSpPr/>
            <p:nvPr/>
          </p:nvSpPr>
          <p:spPr>
            <a:xfrm>
              <a:off x="629608" y="5947242"/>
              <a:ext cx="32302" cy="125825"/>
            </a:xfrm>
            <a:custGeom>
              <a:avLst/>
              <a:gdLst>
                <a:gd name="connsiteX0" fmla="*/ 0 w 32302"/>
                <a:gd name="connsiteY0" fmla="*/ 125826 h 125825"/>
                <a:gd name="connsiteX1" fmla="*/ 432 w 32302"/>
                <a:gd name="connsiteY1" fmla="*/ 0 h 125825"/>
                <a:gd name="connsiteX2" fmla="*/ 32303 w 32302"/>
                <a:gd name="connsiteY2" fmla="*/ 103 h 125825"/>
                <a:gd name="connsiteX3" fmla="*/ 31871 w 32302"/>
                <a:gd name="connsiteY3" fmla="*/ 125725 h 125825"/>
                <a:gd name="connsiteX4" fmla="*/ 0 w 32302"/>
                <a:gd name="connsiteY4" fmla="*/ 125808 h 125825"/>
                <a:gd name="connsiteX5" fmla="*/ 0 w 32302"/>
                <a:gd name="connsiteY5" fmla="*/ 125826 h 125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2302" h="125825">
                  <a:moveTo>
                    <a:pt x="0" y="125826"/>
                  </a:moveTo>
                  <a:lnTo>
                    <a:pt x="432" y="0"/>
                  </a:lnTo>
                  <a:lnTo>
                    <a:pt x="32303" y="103"/>
                  </a:lnTo>
                  <a:lnTo>
                    <a:pt x="31871" y="125725"/>
                  </a:lnTo>
                  <a:cubicBezTo>
                    <a:pt x="21170" y="124466"/>
                    <a:pt x="10490" y="124607"/>
                    <a:pt x="0" y="125808"/>
                  </a:cubicBezTo>
                  <a:lnTo>
                    <a:pt x="0" y="125826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50" name="Free-form: Shape 51">
              <a:extLst>
                <a:ext uri="{FF2B5EF4-FFF2-40B4-BE49-F238E27FC236}">
                  <a16:creationId xmlns:a16="http://schemas.microsoft.com/office/drawing/2014/main" id="{ACB7AFA5-FEF4-EC3B-397C-2C34FECCB939}"/>
                </a:ext>
              </a:extLst>
            </p:cNvPr>
            <p:cNvSpPr/>
            <p:nvPr/>
          </p:nvSpPr>
          <p:spPr>
            <a:xfrm>
              <a:off x="684361" y="5961735"/>
              <a:ext cx="77920" cy="128275"/>
            </a:xfrm>
            <a:custGeom>
              <a:avLst/>
              <a:gdLst>
                <a:gd name="connsiteX0" fmla="*/ 15088 w 77920"/>
                <a:gd name="connsiteY0" fmla="*/ 121208 h 128275"/>
                <a:gd name="connsiteX1" fmla="*/ 0 w 77920"/>
                <a:gd name="connsiteY1" fmla="*/ 115969 h 128275"/>
                <a:gd name="connsiteX2" fmla="*/ 48501 w 77920"/>
                <a:gd name="connsiteY2" fmla="*/ 0 h 128275"/>
                <a:gd name="connsiteX3" fmla="*/ 77921 w 77920"/>
                <a:gd name="connsiteY3" fmla="*/ 12305 h 128275"/>
                <a:gd name="connsiteX4" fmla="*/ 29414 w 77920"/>
                <a:gd name="connsiteY4" fmla="*/ 128275 h 128275"/>
                <a:gd name="connsiteX5" fmla="*/ 15088 w 77920"/>
                <a:gd name="connsiteY5" fmla="*/ 121208 h 1282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7920" h="128275">
                  <a:moveTo>
                    <a:pt x="15088" y="121208"/>
                  </a:moveTo>
                  <a:cubicBezTo>
                    <a:pt x="10096" y="119126"/>
                    <a:pt x="5067" y="117456"/>
                    <a:pt x="0" y="115969"/>
                  </a:cubicBezTo>
                  <a:lnTo>
                    <a:pt x="48501" y="0"/>
                  </a:lnTo>
                  <a:lnTo>
                    <a:pt x="77921" y="12305"/>
                  </a:lnTo>
                  <a:lnTo>
                    <a:pt x="29414" y="128275"/>
                  </a:lnTo>
                  <a:cubicBezTo>
                    <a:pt x="24817" y="125705"/>
                    <a:pt x="20079" y="123291"/>
                    <a:pt x="15088" y="121208"/>
                  </a:cubicBez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51" name="Free-form: Shape 52">
              <a:extLst>
                <a:ext uri="{FF2B5EF4-FFF2-40B4-BE49-F238E27FC236}">
                  <a16:creationId xmlns:a16="http://schemas.microsoft.com/office/drawing/2014/main" id="{7CA32301-D94B-F572-0C49-DE59F27925DA}"/>
                </a:ext>
              </a:extLst>
            </p:cNvPr>
            <p:cNvSpPr/>
            <p:nvPr/>
          </p:nvSpPr>
          <p:spPr>
            <a:xfrm>
              <a:off x="733194" y="6014440"/>
              <a:ext cx="111602" cy="111277"/>
            </a:xfrm>
            <a:custGeom>
              <a:avLst/>
              <a:gdLst>
                <a:gd name="connsiteX0" fmla="*/ 0 w 111602"/>
                <a:gd name="connsiteY0" fmla="*/ 88519 h 111277"/>
                <a:gd name="connsiteX1" fmla="*/ 89136 w 111602"/>
                <a:gd name="connsiteY1" fmla="*/ 0 h 111277"/>
                <a:gd name="connsiteX2" fmla="*/ 111602 w 111602"/>
                <a:gd name="connsiteY2" fmla="*/ 22619 h 111277"/>
                <a:gd name="connsiteX3" fmla="*/ 22327 w 111602"/>
                <a:gd name="connsiteY3" fmla="*/ 111278 h 111277"/>
                <a:gd name="connsiteX4" fmla="*/ 0 w 111602"/>
                <a:gd name="connsiteY4" fmla="*/ 88519 h 1112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1602" h="111277">
                  <a:moveTo>
                    <a:pt x="0" y="88519"/>
                  </a:moveTo>
                  <a:lnTo>
                    <a:pt x="89136" y="0"/>
                  </a:lnTo>
                  <a:lnTo>
                    <a:pt x="111602" y="22619"/>
                  </a:lnTo>
                  <a:lnTo>
                    <a:pt x="22327" y="111278"/>
                  </a:lnTo>
                  <a:cubicBezTo>
                    <a:pt x="15811" y="102971"/>
                    <a:pt x="8408" y="95264"/>
                    <a:pt x="0" y="88519"/>
                  </a:cubicBez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52" name="Free-form: Shape 53">
              <a:extLst>
                <a:ext uri="{FF2B5EF4-FFF2-40B4-BE49-F238E27FC236}">
                  <a16:creationId xmlns:a16="http://schemas.microsoft.com/office/drawing/2014/main" id="{C48E2880-E384-2A95-6C61-489E9E85342E}"/>
                </a:ext>
              </a:extLst>
            </p:cNvPr>
            <p:cNvSpPr/>
            <p:nvPr/>
          </p:nvSpPr>
          <p:spPr>
            <a:xfrm>
              <a:off x="768321" y="6097391"/>
              <a:ext cx="128569" cy="77285"/>
            </a:xfrm>
            <a:custGeom>
              <a:avLst/>
              <a:gdLst>
                <a:gd name="connsiteX0" fmla="*/ 0 w 128569"/>
                <a:gd name="connsiteY0" fmla="*/ 47765 h 77285"/>
                <a:gd name="connsiteX1" fmla="*/ 116471 w 128569"/>
                <a:gd name="connsiteY1" fmla="*/ 0 h 77285"/>
                <a:gd name="connsiteX2" fmla="*/ 128569 w 128569"/>
                <a:gd name="connsiteY2" fmla="*/ 29502 h 77285"/>
                <a:gd name="connsiteX3" fmla="*/ 12058 w 128569"/>
                <a:gd name="connsiteY3" fmla="*/ 77285 h 77285"/>
                <a:gd name="connsiteX4" fmla="*/ 0 w 128569"/>
                <a:gd name="connsiteY4" fmla="*/ 47783 h 77285"/>
                <a:gd name="connsiteX5" fmla="*/ 0 w 128569"/>
                <a:gd name="connsiteY5" fmla="*/ 47765 h 772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8569" h="77285">
                  <a:moveTo>
                    <a:pt x="0" y="47765"/>
                  </a:moveTo>
                  <a:lnTo>
                    <a:pt x="116471" y="0"/>
                  </a:lnTo>
                  <a:lnTo>
                    <a:pt x="128569" y="29502"/>
                  </a:lnTo>
                  <a:lnTo>
                    <a:pt x="12058" y="77285"/>
                  </a:lnTo>
                  <a:cubicBezTo>
                    <a:pt x="9176" y="67018"/>
                    <a:pt x="5092" y="57123"/>
                    <a:pt x="0" y="47783"/>
                  </a:cubicBezTo>
                  <a:lnTo>
                    <a:pt x="0" y="47765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53" name="Free-form: Shape 54">
              <a:extLst>
                <a:ext uri="{FF2B5EF4-FFF2-40B4-BE49-F238E27FC236}">
                  <a16:creationId xmlns:a16="http://schemas.microsoft.com/office/drawing/2014/main" id="{98C79962-D20E-5027-75C2-EAE4C8E3F1D5}"/>
                </a:ext>
              </a:extLst>
            </p:cNvPr>
            <p:cNvSpPr/>
            <p:nvPr/>
          </p:nvSpPr>
          <p:spPr>
            <a:xfrm>
              <a:off x="784524" y="6197927"/>
              <a:ext cx="126257" cy="31870"/>
            </a:xfrm>
            <a:custGeom>
              <a:avLst/>
              <a:gdLst>
                <a:gd name="connsiteX0" fmla="*/ 126240 w 126257"/>
                <a:gd name="connsiteY0" fmla="*/ 0 h 31870"/>
                <a:gd name="connsiteX1" fmla="*/ 126137 w 126257"/>
                <a:gd name="connsiteY1" fmla="*/ 31871 h 31870"/>
                <a:gd name="connsiteX2" fmla="*/ 0 w 126257"/>
                <a:gd name="connsiteY2" fmla="*/ 31871 h 31870"/>
                <a:gd name="connsiteX3" fmla="*/ 223 w 126257"/>
                <a:gd name="connsiteY3" fmla="*/ 0 h 31870"/>
                <a:gd name="connsiteX4" fmla="*/ 126258 w 126257"/>
                <a:gd name="connsiteY4" fmla="*/ 0 h 31870"/>
                <a:gd name="connsiteX5" fmla="*/ 126240 w 126257"/>
                <a:gd name="connsiteY5" fmla="*/ 0 h 318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6257" h="31870">
                  <a:moveTo>
                    <a:pt x="126240" y="0"/>
                  </a:moveTo>
                  <a:lnTo>
                    <a:pt x="126137" y="31871"/>
                  </a:lnTo>
                  <a:lnTo>
                    <a:pt x="0" y="31871"/>
                  </a:lnTo>
                  <a:cubicBezTo>
                    <a:pt x="1296" y="21172"/>
                    <a:pt x="1341" y="10516"/>
                    <a:pt x="223" y="0"/>
                  </a:cubicBezTo>
                  <a:lnTo>
                    <a:pt x="126258" y="0"/>
                  </a:lnTo>
                  <a:lnTo>
                    <a:pt x="126240" y="0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54" name="Free-form: Shape 55">
              <a:extLst>
                <a:ext uri="{FF2B5EF4-FFF2-40B4-BE49-F238E27FC236}">
                  <a16:creationId xmlns:a16="http://schemas.microsoft.com/office/drawing/2014/main" id="{D2DBD3F4-E858-3617-27A8-7F451CD6EFA9}"/>
                </a:ext>
              </a:extLst>
            </p:cNvPr>
            <p:cNvSpPr/>
            <p:nvPr/>
          </p:nvSpPr>
          <p:spPr>
            <a:xfrm>
              <a:off x="383063" y="6095723"/>
              <a:ext cx="513209" cy="379215"/>
            </a:xfrm>
            <a:custGeom>
              <a:avLst/>
              <a:gdLst>
                <a:gd name="connsiteX0" fmla="*/ 10782 w 513209"/>
                <a:gd name="connsiteY0" fmla="*/ 29419 h 379215"/>
                <a:gd name="connsiteX1" fmla="*/ 52026 w 513209"/>
                <a:gd name="connsiteY1" fmla="*/ 46652 h 379215"/>
                <a:gd name="connsiteX2" fmla="*/ 349 w 513209"/>
                <a:gd name="connsiteY2" fmla="*/ 67862 h 379215"/>
                <a:gd name="connsiteX3" fmla="*/ 12427 w 513209"/>
                <a:gd name="connsiteY3" fmla="*/ 97346 h 379215"/>
                <a:gd name="connsiteX4" fmla="*/ 93613 w 513209"/>
                <a:gd name="connsiteY4" fmla="*/ 64046 h 379215"/>
                <a:gd name="connsiteX5" fmla="*/ 136158 w 513209"/>
                <a:gd name="connsiteY5" fmla="*/ 81839 h 379215"/>
                <a:gd name="connsiteX6" fmla="*/ 84456 w 513209"/>
                <a:gd name="connsiteY6" fmla="*/ 103054 h 379215"/>
                <a:gd name="connsiteX7" fmla="*/ 96560 w 513209"/>
                <a:gd name="connsiteY7" fmla="*/ 132531 h 379215"/>
                <a:gd name="connsiteX8" fmla="*/ 177738 w 513209"/>
                <a:gd name="connsiteY8" fmla="*/ 99231 h 379215"/>
                <a:gd name="connsiteX9" fmla="*/ 220346 w 513209"/>
                <a:gd name="connsiteY9" fmla="*/ 117061 h 379215"/>
                <a:gd name="connsiteX10" fmla="*/ 93239 w 513209"/>
                <a:gd name="connsiteY10" fmla="*/ 169202 h 379215"/>
                <a:gd name="connsiteX11" fmla="*/ 12307 w 513209"/>
                <a:gd name="connsiteY11" fmla="*/ 135331 h 379215"/>
                <a:gd name="connsiteX12" fmla="*/ 0 w 513209"/>
                <a:gd name="connsiteY12" fmla="*/ 164745 h 379215"/>
                <a:gd name="connsiteX13" fmla="*/ 51538 w 513209"/>
                <a:gd name="connsiteY13" fmla="*/ 186309 h 379215"/>
                <a:gd name="connsiteX14" fmla="*/ 10186 w 513209"/>
                <a:gd name="connsiteY14" fmla="*/ 203276 h 379215"/>
                <a:gd name="connsiteX15" fmla="*/ 22289 w 513209"/>
                <a:gd name="connsiteY15" fmla="*/ 232753 h 379215"/>
                <a:gd name="connsiteX16" fmla="*/ 63634 w 513209"/>
                <a:gd name="connsiteY16" fmla="*/ 215786 h 379215"/>
                <a:gd name="connsiteX17" fmla="*/ 42075 w 513209"/>
                <a:gd name="connsiteY17" fmla="*/ 267342 h 379215"/>
                <a:gd name="connsiteX18" fmla="*/ 71489 w 513209"/>
                <a:gd name="connsiteY18" fmla="*/ 279629 h 379215"/>
                <a:gd name="connsiteX19" fmla="*/ 105342 w 513209"/>
                <a:gd name="connsiteY19" fmla="*/ 198699 h 379215"/>
                <a:gd name="connsiteX20" fmla="*/ 148013 w 513209"/>
                <a:gd name="connsiteY20" fmla="*/ 181197 h 379215"/>
                <a:gd name="connsiteX21" fmla="*/ 126449 w 513209"/>
                <a:gd name="connsiteY21" fmla="*/ 232733 h 379215"/>
                <a:gd name="connsiteX22" fmla="*/ 155863 w 513209"/>
                <a:gd name="connsiteY22" fmla="*/ 245040 h 379215"/>
                <a:gd name="connsiteX23" fmla="*/ 189714 w 513209"/>
                <a:gd name="connsiteY23" fmla="*/ 164090 h 379215"/>
                <a:gd name="connsiteX24" fmla="*/ 232444 w 513209"/>
                <a:gd name="connsiteY24" fmla="*/ 146564 h 379215"/>
                <a:gd name="connsiteX25" fmla="*/ 179427 w 513209"/>
                <a:gd name="connsiteY25" fmla="*/ 273303 h 379215"/>
                <a:gd name="connsiteX26" fmla="*/ 98248 w 513209"/>
                <a:gd name="connsiteY26" fmla="*/ 306591 h 379215"/>
                <a:gd name="connsiteX27" fmla="*/ 110351 w 513209"/>
                <a:gd name="connsiteY27" fmla="*/ 336092 h 379215"/>
                <a:gd name="connsiteX28" fmla="*/ 162028 w 513209"/>
                <a:gd name="connsiteY28" fmla="*/ 314903 h 379215"/>
                <a:gd name="connsiteX29" fmla="*/ 144795 w 513209"/>
                <a:gd name="connsiteY29" fmla="*/ 356127 h 379215"/>
                <a:gd name="connsiteX30" fmla="*/ 174189 w 513209"/>
                <a:gd name="connsiteY30" fmla="*/ 368433 h 379215"/>
                <a:gd name="connsiteX31" fmla="*/ 191447 w 513209"/>
                <a:gd name="connsiteY31" fmla="*/ 327190 h 379215"/>
                <a:gd name="connsiteX32" fmla="*/ 212637 w 513209"/>
                <a:gd name="connsiteY32" fmla="*/ 378866 h 379215"/>
                <a:gd name="connsiteX33" fmla="*/ 242134 w 513209"/>
                <a:gd name="connsiteY33" fmla="*/ 366788 h 379215"/>
                <a:gd name="connsiteX34" fmla="*/ 208841 w 513209"/>
                <a:gd name="connsiteY34" fmla="*/ 285604 h 379215"/>
                <a:gd name="connsiteX35" fmla="*/ 226634 w 513209"/>
                <a:gd name="connsiteY35" fmla="*/ 243060 h 379215"/>
                <a:gd name="connsiteX36" fmla="*/ 247823 w 513209"/>
                <a:gd name="connsiteY36" fmla="*/ 294741 h 379215"/>
                <a:gd name="connsiteX37" fmla="*/ 277318 w 513209"/>
                <a:gd name="connsiteY37" fmla="*/ 282658 h 379215"/>
                <a:gd name="connsiteX38" fmla="*/ 244033 w 513209"/>
                <a:gd name="connsiteY38" fmla="*/ 201480 h 379215"/>
                <a:gd name="connsiteX39" fmla="*/ 261863 w 513209"/>
                <a:gd name="connsiteY39" fmla="*/ 158852 h 379215"/>
                <a:gd name="connsiteX40" fmla="*/ 313997 w 513209"/>
                <a:gd name="connsiteY40" fmla="*/ 285959 h 379215"/>
                <a:gd name="connsiteX41" fmla="*/ 280126 w 513209"/>
                <a:gd name="connsiteY41" fmla="*/ 366909 h 379215"/>
                <a:gd name="connsiteX42" fmla="*/ 309539 w 513209"/>
                <a:gd name="connsiteY42" fmla="*/ 379215 h 379215"/>
                <a:gd name="connsiteX43" fmla="*/ 331085 w 513209"/>
                <a:gd name="connsiteY43" fmla="*/ 327679 h 379215"/>
                <a:gd name="connsiteX44" fmla="*/ 348052 w 513209"/>
                <a:gd name="connsiteY44" fmla="*/ 369031 h 379215"/>
                <a:gd name="connsiteX45" fmla="*/ 377548 w 513209"/>
                <a:gd name="connsiteY45" fmla="*/ 356927 h 379215"/>
                <a:gd name="connsiteX46" fmla="*/ 360581 w 513209"/>
                <a:gd name="connsiteY46" fmla="*/ 315582 h 379215"/>
                <a:gd name="connsiteX47" fmla="*/ 412117 w 513209"/>
                <a:gd name="connsiteY47" fmla="*/ 337140 h 379215"/>
                <a:gd name="connsiteX48" fmla="*/ 424424 w 513209"/>
                <a:gd name="connsiteY48" fmla="*/ 307726 h 379215"/>
                <a:gd name="connsiteX49" fmla="*/ 343474 w 513209"/>
                <a:gd name="connsiteY49" fmla="*/ 273876 h 379215"/>
                <a:gd name="connsiteX50" fmla="*/ 325992 w 513209"/>
                <a:gd name="connsiteY50" fmla="*/ 231203 h 379215"/>
                <a:gd name="connsiteX51" fmla="*/ 377528 w 513209"/>
                <a:gd name="connsiteY51" fmla="*/ 252769 h 379215"/>
                <a:gd name="connsiteX52" fmla="*/ 389817 w 513209"/>
                <a:gd name="connsiteY52" fmla="*/ 223355 h 379215"/>
                <a:gd name="connsiteX53" fmla="*/ 308885 w 513209"/>
                <a:gd name="connsiteY53" fmla="*/ 189503 h 379215"/>
                <a:gd name="connsiteX54" fmla="*/ 291366 w 513209"/>
                <a:gd name="connsiteY54" fmla="*/ 146774 h 379215"/>
                <a:gd name="connsiteX55" fmla="*/ 418093 w 513209"/>
                <a:gd name="connsiteY55" fmla="*/ 199771 h 379215"/>
                <a:gd name="connsiteX56" fmla="*/ 451386 w 513209"/>
                <a:gd name="connsiteY56" fmla="*/ 280967 h 379215"/>
                <a:gd name="connsiteX57" fmla="*/ 480869 w 513209"/>
                <a:gd name="connsiteY57" fmla="*/ 268864 h 379215"/>
                <a:gd name="connsiteX58" fmla="*/ 459674 w 513209"/>
                <a:gd name="connsiteY58" fmla="*/ 217188 h 379215"/>
                <a:gd name="connsiteX59" fmla="*/ 500923 w 513209"/>
                <a:gd name="connsiteY59" fmla="*/ 234441 h 379215"/>
                <a:gd name="connsiteX60" fmla="*/ 513210 w 513209"/>
                <a:gd name="connsiteY60" fmla="*/ 205029 h 379215"/>
                <a:gd name="connsiteX61" fmla="*/ 23089 w 513209"/>
                <a:gd name="connsiteY61" fmla="*/ 0 h 379215"/>
                <a:gd name="connsiteX62" fmla="*/ 10782 w 513209"/>
                <a:gd name="connsiteY62" fmla="*/ 29419 h 3792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</a:cxnLst>
              <a:rect l="l" t="t" r="r" b="b"/>
              <a:pathLst>
                <a:path w="513209" h="379215">
                  <a:moveTo>
                    <a:pt x="10782" y="29419"/>
                  </a:moveTo>
                  <a:lnTo>
                    <a:pt x="52026" y="46652"/>
                  </a:lnTo>
                  <a:lnTo>
                    <a:pt x="349" y="67862"/>
                  </a:lnTo>
                  <a:lnTo>
                    <a:pt x="12427" y="97346"/>
                  </a:lnTo>
                  <a:lnTo>
                    <a:pt x="93613" y="64046"/>
                  </a:lnTo>
                  <a:lnTo>
                    <a:pt x="136158" y="81839"/>
                  </a:lnTo>
                  <a:lnTo>
                    <a:pt x="84456" y="103054"/>
                  </a:lnTo>
                  <a:lnTo>
                    <a:pt x="96560" y="132531"/>
                  </a:lnTo>
                  <a:lnTo>
                    <a:pt x="177738" y="99231"/>
                  </a:lnTo>
                  <a:lnTo>
                    <a:pt x="220346" y="117061"/>
                  </a:lnTo>
                  <a:lnTo>
                    <a:pt x="93239" y="169202"/>
                  </a:lnTo>
                  <a:lnTo>
                    <a:pt x="12307" y="135331"/>
                  </a:lnTo>
                  <a:lnTo>
                    <a:pt x="0" y="164745"/>
                  </a:lnTo>
                  <a:lnTo>
                    <a:pt x="51538" y="186309"/>
                  </a:lnTo>
                  <a:lnTo>
                    <a:pt x="10186" y="203276"/>
                  </a:lnTo>
                  <a:lnTo>
                    <a:pt x="22289" y="232753"/>
                  </a:lnTo>
                  <a:lnTo>
                    <a:pt x="63634" y="215786"/>
                  </a:lnTo>
                  <a:lnTo>
                    <a:pt x="42075" y="267342"/>
                  </a:lnTo>
                  <a:lnTo>
                    <a:pt x="71489" y="279629"/>
                  </a:lnTo>
                  <a:lnTo>
                    <a:pt x="105342" y="198699"/>
                  </a:lnTo>
                  <a:lnTo>
                    <a:pt x="148013" y="181197"/>
                  </a:lnTo>
                  <a:lnTo>
                    <a:pt x="126449" y="232733"/>
                  </a:lnTo>
                  <a:lnTo>
                    <a:pt x="155863" y="245040"/>
                  </a:lnTo>
                  <a:lnTo>
                    <a:pt x="189714" y="164090"/>
                  </a:lnTo>
                  <a:lnTo>
                    <a:pt x="232444" y="146564"/>
                  </a:lnTo>
                  <a:lnTo>
                    <a:pt x="179427" y="273303"/>
                  </a:lnTo>
                  <a:lnTo>
                    <a:pt x="98248" y="306591"/>
                  </a:lnTo>
                  <a:lnTo>
                    <a:pt x="110351" y="336092"/>
                  </a:lnTo>
                  <a:lnTo>
                    <a:pt x="162028" y="314903"/>
                  </a:lnTo>
                  <a:lnTo>
                    <a:pt x="144795" y="356127"/>
                  </a:lnTo>
                  <a:lnTo>
                    <a:pt x="174189" y="368433"/>
                  </a:lnTo>
                  <a:lnTo>
                    <a:pt x="191447" y="327190"/>
                  </a:lnTo>
                  <a:lnTo>
                    <a:pt x="212637" y="378866"/>
                  </a:lnTo>
                  <a:lnTo>
                    <a:pt x="242134" y="366788"/>
                  </a:lnTo>
                  <a:lnTo>
                    <a:pt x="208841" y="285604"/>
                  </a:lnTo>
                  <a:lnTo>
                    <a:pt x="226634" y="243060"/>
                  </a:lnTo>
                  <a:lnTo>
                    <a:pt x="247823" y="294741"/>
                  </a:lnTo>
                  <a:lnTo>
                    <a:pt x="277318" y="282658"/>
                  </a:lnTo>
                  <a:lnTo>
                    <a:pt x="244033" y="201480"/>
                  </a:lnTo>
                  <a:lnTo>
                    <a:pt x="261863" y="158852"/>
                  </a:lnTo>
                  <a:lnTo>
                    <a:pt x="313997" y="285959"/>
                  </a:lnTo>
                  <a:lnTo>
                    <a:pt x="280126" y="366909"/>
                  </a:lnTo>
                  <a:lnTo>
                    <a:pt x="309539" y="379215"/>
                  </a:lnTo>
                  <a:lnTo>
                    <a:pt x="331085" y="327679"/>
                  </a:lnTo>
                  <a:lnTo>
                    <a:pt x="348052" y="369031"/>
                  </a:lnTo>
                  <a:lnTo>
                    <a:pt x="377548" y="356927"/>
                  </a:lnTo>
                  <a:lnTo>
                    <a:pt x="360581" y="315582"/>
                  </a:lnTo>
                  <a:lnTo>
                    <a:pt x="412117" y="337140"/>
                  </a:lnTo>
                  <a:lnTo>
                    <a:pt x="424424" y="307726"/>
                  </a:lnTo>
                  <a:lnTo>
                    <a:pt x="343474" y="273876"/>
                  </a:lnTo>
                  <a:lnTo>
                    <a:pt x="325992" y="231203"/>
                  </a:lnTo>
                  <a:lnTo>
                    <a:pt x="377528" y="252769"/>
                  </a:lnTo>
                  <a:lnTo>
                    <a:pt x="389817" y="223355"/>
                  </a:lnTo>
                  <a:lnTo>
                    <a:pt x="308885" y="189503"/>
                  </a:lnTo>
                  <a:lnTo>
                    <a:pt x="291366" y="146774"/>
                  </a:lnTo>
                  <a:lnTo>
                    <a:pt x="418093" y="199771"/>
                  </a:lnTo>
                  <a:lnTo>
                    <a:pt x="451386" y="280967"/>
                  </a:lnTo>
                  <a:lnTo>
                    <a:pt x="480869" y="268864"/>
                  </a:lnTo>
                  <a:lnTo>
                    <a:pt x="459674" y="217188"/>
                  </a:lnTo>
                  <a:lnTo>
                    <a:pt x="500923" y="234441"/>
                  </a:lnTo>
                  <a:lnTo>
                    <a:pt x="513210" y="205029"/>
                  </a:lnTo>
                  <a:lnTo>
                    <a:pt x="23089" y="0"/>
                  </a:lnTo>
                  <a:lnTo>
                    <a:pt x="10782" y="29419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2985769128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05B7F3-1215-4921-A314-96E4FC2B12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CDE34914-B5F2-4084-8552-6153E3BFA8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408733-3F8E-45BE-8526-0E0F500B8042}" type="datetimeFigureOut">
              <a:rPr lang="fi-FI" smtClean="0"/>
              <a:t>26.2.2025</a:t>
            </a:fld>
            <a:endParaRPr lang="fi-FI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33C69628-CCBB-4581-842C-07AC1724D7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3C581D05-5813-4B50-86D4-96A15B78A2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60B98-140E-4345-B1A3-2A7247C42973}" type="slidenum">
              <a:rPr lang="fi-FI" smtClean="0"/>
              <a:t>‹#›</a:t>
            </a:fld>
            <a:endParaRPr lang="fi-FI"/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7989CE89-A9F9-F7C6-D212-1EE8AF86CC2E}"/>
              </a:ext>
            </a:extLst>
          </p:cNvPr>
          <p:cNvSpPr>
            <a:spLocks noGrp="1"/>
          </p:cNvSpPr>
          <p:nvPr>
            <p:ph type="body" idx="14"/>
          </p:nvPr>
        </p:nvSpPr>
        <p:spPr>
          <a:xfrm>
            <a:off x="381829" y="223392"/>
            <a:ext cx="4853081" cy="380440"/>
          </a:xfrm>
        </p:spPr>
        <p:txBody>
          <a:bodyPr anchor="ctr" anchorCtr="0"/>
          <a:lstStyle>
            <a:lvl1pPr marL="0" indent="0">
              <a:buNone/>
              <a:defRPr lang="en-GB" sz="900" b="1" kern="1200" cap="all" spc="70" baseline="0" dirty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endParaRPr lang="en-US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5C062569-8C62-966A-2372-812EDE35E479}"/>
              </a:ext>
            </a:extLst>
          </p:cNvPr>
          <p:cNvGrpSpPr/>
          <p:nvPr userDrawn="1"/>
        </p:nvGrpSpPr>
        <p:grpSpPr>
          <a:xfrm>
            <a:off x="10771643" y="268691"/>
            <a:ext cx="1038415" cy="509887"/>
            <a:chOff x="10771643" y="268691"/>
            <a:chExt cx="1038415" cy="509887"/>
          </a:xfrm>
          <a:solidFill>
            <a:schemeClr val="tx1"/>
          </a:solidFill>
        </p:grpSpPr>
        <p:sp>
          <p:nvSpPr>
            <p:cNvPr id="9" name="Free-form: Shape 14">
              <a:extLst>
                <a:ext uri="{FF2B5EF4-FFF2-40B4-BE49-F238E27FC236}">
                  <a16:creationId xmlns:a16="http://schemas.microsoft.com/office/drawing/2014/main" id="{239B337B-BCCF-130C-745A-9EF4283664EE}"/>
                </a:ext>
              </a:extLst>
            </p:cNvPr>
            <p:cNvSpPr/>
            <p:nvPr/>
          </p:nvSpPr>
          <p:spPr>
            <a:xfrm>
              <a:off x="11404265" y="378815"/>
              <a:ext cx="122233" cy="122054"/>
            </a:xfrm>
            <a:custGeom>
              <a:avLst/>
              <a:gdLst>
                <a:gd name="connsiteX0" fmla="*/ 61285 w 122233"/>
                <a:gd name="connsiteY0" fmla="*/ 122054 h 122054"/>
                <a:gd name="connsiteX1" fmla="*/ 0 w 122233"/>
                <a:gd name="connsiteY1" fmla="*/ 60948 h 122054"/>
                <a:gd name="connsiteX2" fmla="*/ 61285 w 122233"/>
                <a:gd name="connsiteY2" fmla="*/ 0 h 122054"/>
                <a:gd name="connsiteX3" fmla="*/ 122233 w 122233"/>
                <a:gd name="connsiteY3" fmla="*/ 60948 h 122054"/>
                <a:gd name="connsiteX4" fmla="*/ 61285 w 122233"/>
                <a:gd name="connsiteY4" fmla="*/ 122054 h 122054"/>
                <a:gd name="connsiteX5" fmla="*/ 61285 w 122233"/>
                <a:gd name="connsiteY5" fmla="*/ 95562 h 122054"/>
                <a:gd name="connsiteX6" fmla="*/ 92692 w 122233"/>
                <a:gd name="connsiteY6" fmla="*/ 60928 h 122054"/>
                <a:gd name="connsiteX7" fmla="*/ 61285 w 122233"/>
                <a:gd name="connsiteY7" fmla="*/ 26289 h 122054"/>
                <a:gd name="connsiteX8" fmla="*/ 29693 w 122233"/>
                <a:gd name="connsiteY8" fmla="*/ 60928 h 122054"/>
                <a:gd name="connsiteX9" fmla="*/ 61285 w 122233"/>
                <a:gd name="connsiteY9" fmla="*/ 95562 h 1220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22233" h="122054">
                  <a:moveTo>
                    <a:pt x="61285" y="122054"/>
                  </a:moveTo>
                  <a:cubicBezTo>
                    <a:pt x="27503" y="122054"/>
                    <a:pt x="0" y="96761"/>
                    <a:pt x="0" y="60948"/>
                  </a:cubicBezTo>
                  <a:cubicBezTo>
                    <a:pt x="0" y="25133"/>
                    <a:pt x="27503" y="0"/>
                    <a:pt x="61285" y="0"/>
                  </a:cubicBezTo>
                  <a:cubicBezTo>
                    <a:pt x="95068" y="0"/>
                    <a:pt x="122233" y="25114"/>
                    <a:pt x="122233" y="60948"/>
                  </a:cubicBezTo>
                  <a:cubicBezTo>
                    <a:pt x="122233" y="96781"/>
                    <a:pt x="95068" y="122054"/>
                    <a:pt x="61285" y="122054"/>
                  </a:cubicBezTo>
                  <a:close/>
                  <a:moveTo>
                    <a:pt x="61285" y="95562"/>
                  </a:moveTo>
                  <a:cubicBezTo>
                    <a:pt x="80284" y="95562"/>
                    <a:pt x="92692" y="81821"/>
                    <a:pt x="92692" y="60928"/>
                  </a:cubicBezTo>
                  <a:cubicBezTo>
                    <a:pt x="92692" y="40030"/>
                    <a:pt x="80304" y="26289"/>
                    <a:pt x="61285" y="26289"/>
                  </a:cubicBezTo>
                  <a:cubicBezTo>
                    <a:pt x="42266" y="26289"/>
                    <a:pt x="29693" y="39694"/>
                    <a:pt x="29693" y="60928"/>
                  </a:cubicBezTo>
                  <a:cubicBezTo>
                    <a:pt x="29693" y="82156"/>
                    <a:pt x="41924" y="95562"/>
                    <a:pt x="61285" y="95562"/>
                  </a:cubicBez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10" name="Free-form: Shape 15">
              <a:extLst>
                <a:ext uri="{FF2B5EF4-FFF2-40B4-BE49-F238E27FC236}">
                  <a16:creationId xmlns:a16="http://schemas.microsoft.com/office/drawing/2014/main" id="{B7231BC1-4782-B49D-F55C-7BEDFCFC9EFB}"/>
                </a:ext>
              </a:extLst>
            </p:cNvPr>
            <p:cNvSpPr/>
            <p:nvPr/>
          </p:nvSpPr>
          <p:spPr>
            <a:xfrm>
              <a:off x="11543311" y="404926"/>
              <a:ext cx="94404" cy="95763"/>
            </a:xfrm>
            <a:custGeom>
              <a:avLst/>
              <a:gdLst>
                <a:gd name="connsiteX0" fmla="*/ 94387 w 94404"/>
                <a:gd name="connsiteY0" fmla="*/ 94748 h 95763"/>
                <a:gd name="connsiteX1" fmla="*/ 65347 w 94404"/>
                <a:gd name="connsiteY1" fmla="*/ 94748 h 95763"/>
                <a:gd name="connsiteX2" fmla="*/ 65347 w 94404"/>
                <a:gd name="connsiteY2" fmla="*/ 81839 h 95763"/>
                <a:gd name="connsiteX3" fmla="*/ 36664 w 94404"/>
                <a:gd name="connsiteY3" fmla="*/ 95764 h 95763"/>
                <a:gd name="connsiteX4" fmla="*/ 0 w 94404"/>
                <a:gd name="connsiteY4" fmla="*/ 55352 h 95763"/>
                <a:gd name="connsiteX5" fmla="*/ 0 w 94404"/>
                <a:gd name="connsiteY5" fmla="*/ 0 h 95763"/>
                <a:gd name="connsiteX6" fmla="*/ 28861 w 94404"/>
                <a:gd name="connsiteY6" fmla="*/ 0 h 95763"/>
                <a:gd name="connsiteX7" fmla="*/ 28861 w 94404"/>
                <a:gd name="connsiteY7" fmla="*/ 51448 h 95763"/>
                <a:gd name="connsiteX8" fmla="*/ 47022 w 94404"/>
                <a:gd name="connsiteY8" fmla="*/ 71482 h 95763"/>
                <a:gd name="connsiteX9" fmla="*/ 65367 w 94404"/>
                <a:gd name="connsiteY9" fmla="*/ 51448 h 95763"/>
                <a:gd name="connsiteX10" fmla="*/ 65367 w 94404"/>
                <a:gd name="connsiteY10" fmla="*/ 0 h 95763"/>
                <a:gd name="connsiteX11" fmla="*/ 94405 w 94404"/>
                <a:gd name="connsiteY11" fmla="*/ 0 h 95763"/>
                <a:gd name="connsiteX12" fmla="*/ 94405 w 94404"/>
                <a:gd name="connsiteY12" fmla="*/ 94729 h 95763"/>
                <a:gd name="connsiteX13" fmla="*/ 94387 w 94404"/>
                <a:gd name="connsiteY13" fmla="*/ 94748 h 957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94404" h="95763">
                  <a:moveTo>
                    <a:pt x="94387" y="94748"/>
                  </a:moveTo>
                  <a:lnTo>
                    <a:pt x="65347" y="94748"/>
                  </a:lnTo>
                  <a:lnTo>
                    <a:pt x="65347" y="81839"/>
                  </a:lnTo>
                  <a:cubicBezTo>
                    <a:pt x="59569" y="89986"/>
                    <a:pt x="49390" y="95764"/>
                    <a:pt x="36664" y="95764"/>
                  </a:cubicBezTo>
                  <a:cubicBezTo>
                    <a:pt x="14757" y="95764"/>
                    <a:pt x="0" y="80644"/>
                    <a:pt x="0" y="55352"/>
                  </a:cubicBezTo>
                  <a:lnTo>
                    <a:pt x="0" y="0"/>
                  </a:lnTo>
                  <a:lnTo>
                    <a:pt x="28861" y="0"/>
                  </a:lnTo>
                  <a:lnTo>
                    <a:pt x="28861" y="51448"/>
                  </a:lnTo>
                  <a:cubicBezTo>
                    <a:pt x="28861" y="64357"/>
                    <a:pt x="36144" y="71482"/>
                    <a:pt x="47022" y="71482"/>
                  </a:cubicBezTo>
                  <a:cubicBezTo>
                    <a:pt x="57899" y="71482"/>
                    <a:pt x="65367" y="64357"/>
                    <a:pt x="65367" y="51448"/>
                  </a:cubicBezTo>
                  <a:lnTo>
                    <a:pt x="65367" y="0"/>
                  </a:lnTo>
                  <a:lnTo>
                    <a:pt x="94405" y="0"/>
                  </a:lnTo>
                  <a:lnTo>
                    <a:pt x="94405" y="94729"/>
                  </a:lnTo>
                  <a:lnTo>
                    <a:pt x="94387" y="94748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11" name="Free-form: Shape 16">
              <a:extLst>
                <a:ext uri="{FF2B5EF4-FFF2-40B4-BE49-F238E27FC236}">
                  <a16:creationId xmlns:a16="http://schemas.microsoft.com/office/drawing/2014/main" id="{91E13BD3-862B-16AC-42C4-C8D46C502A80}"/>
                </a:ext>
              </a:extLst>
            </p:cNvPr>
            <p:cNvSpPr/>
            <p:nvPr/>
          </p:nvSpPr>
          <p:spPr>
            <a:xfrm>
              <a:off x="11660264" y="374052"/>
              <a:ext cx="29039" cy="125621"/>
            </a:xfrm>
            <a:custGeom>
              <a:avLst/>
              <a:gdLst>
                <a:gd name="connsiteX0" fmla="*/ 0 w 29039"/>
                <a:gd name="connsiteY0" fmla="*/ 0 h 125621"/>
                <a:gd name="connsiteX1" fmla="*/ 29040 w 29039"/>
                <a:gd name="connsiteY1" fmla="*/ 0 h 125621"/>
                <a:gd name="connsiteX2" fmla="*/ 29040 w 29039"/>
                <a:gd name="connsiteY2" fmla="*/ 125622 h 125621"/>
                <a:gd name="connsiteX3" fmla="*/ 0 w 29039"/>
                <a:gd name="connsiteY3" fmla="*/ 125622 h 125621"/>
                <a:gd name="connsiteX4" fmla="*/ 0 w 29039"/>
                <a:gd name="connsiteY4" fmla="*/ 0 h 1256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9039" h="125621">
                  <a:moveTo>
                    <a:pt x="0" y="0"/>
                  </a:moveTo>
                  <a:lnTo>
                    <a:pt x="29040" y="0"/>
                  </a:lnTo>
                  <a:lnTo>
                    <a:pt x="29040" y="125622"/>
                  </a:lnTo>
                  <a:lnTo>
                    <a:pt x="0" y="125622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12" name="Free-form: Shape 17">
              <a:extLst>
                <a:ext uri="{FF2B5EF4-FFF2-40B4-BE49-F238E27FC236}">
                  <a16:creationId xmlns:a16="http://schemas.microsoft.com/office/drawing/2014/main" id="{19C6DED7-70B5-2728-BE0A-E05FEB94D071}"/>
                </a:ext>
              </a:extLst>
            </p:cNvPr>
            <p:cNvSpPr/>
            <p:nvPr/>
          </p:nvSpPr>
          <p:spPr>
            <a:xfrm>
              <a:off x="11711053" y="404926"/>
              <a:ext cx="94387" cy="95763"/>
            </a:xfrm>
            <a:custGeom>
              <a:avLst/>
              <a:gdLst>
                <a:gd name="connsiteX0" fmla="*/ 94369 w 94387"/>
                <a:gd name="connsiteY0" fmla="*/ 94748 h 95763"/>
                <a:gd name="connsiteX1" fmla="*/ 65349 w 94387"/>
                <a:gd name="connsiteY1" fmla="*/ 94748 h 95763"/>
                <a:gd name="connsiteX2" fmla="*/ 65349 w 94387"/>
                <a:gd name="connsiteY2" fmla="*/ 81839 h 95763"/>
                <a:gd name="connsiteX3" fmla="*/ 36666 w 94387"/>
                <a:gd name="connsiteY3" fmla="*/ 95764 h 95763"/>
                <a:gd name="connsiteX4" fmla="*/ 0 w 94387"/>
                <a:gd name="connsiteY4" fmla="*/ 55352 h 95763"/>
                <a:gd name="connsiteX5" fmla="*/ 0 w 94387"/>
                <a:gd name="connsiteY5" fmla="*/ 0 h 95763"/>
                <a:gd name="connsiteX6" fmla="*/ 28861 w 94387"/>
                <a:gd name="connsiteY6" fmla="*/ 0 h 95763"/>
                <a:gd name="connsiteX7" fmla="*/ 28861 w 94387"/>
                <a:gd name="connsiteY7" fmla="*/ 51448 h 95763"/>
                <a:gd name="connsiteX8" fmla="*/ 47022 w 94387"/>
                <a:gd name="connsiteY8" fmla="*/ 71482 h 95763"/>
                <a:gd name="connsiteX9" fmla="*/ 65367 w 94387"/>
                <a:gd name="connsiteY9" fmla="*/ 51448 h 95763"/>
                <a:gd name="connsiteX10" fmla="*/ 65367 w 94387"/>
                <a:gd name="connsiteY10" fmla="*/ 0 h 95763"/>
                <a:gd name="connsiteX11" fmla="*/ 94387 w 94387"/>
                <a:gd name="connsiteY11" fmla="*/ 0 h 95763"/>
                <a:gd name="connsiteX12" fmla="*/ 94387 w 94387"/>
                <a:gd name="connsiteY12" fmla="*/ 94729 h 95763"/>
                <a:gd name="connsiteX13" fmla="*/ 94369 w 94387"/>
                <a:gd name="connsiteY13" fmla="*/ 94748 h 957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94387" h="95763">
                  <a:moveTo>
                    <a:pt x="94369" y="94748"/>
                  </a:moveTo>
                  <a:lnTo>
                    <a:pt x="65349" y="94748"/>
                  </a:lnTo>
                  <a:lnTo>
                    <a:pt x="65349" y="81839"/>
                  </a:lnTo>
                  <a:cubicBezTo>
                    <a:pt x="59570" y="89986"/>
                    <a:pt x="49398" y="95764"/>
                    <a:pt x="36666" y="95764"/>
                  </a:cubicBezTo>
                  <a:cubicBezTo>
                    <a:pt x="14758" y="95764"/>
                    <a:pt x="0" y="80644"/>
                    <a:pt x="0" y="55352"/>
                  </a:cubicBezTo>
                  <a:lnTo>
                    <a:pt x="0" y="0"/>
                  </a:lnTo>
                  <a:lnTo>
                    <a:pt x="28861" y="0"/>
                  </a:lnTo>
                  <a:lnTo>
                    <a:pt x="28861" y="51448"/>
                  </a:lnTo>
                  <a:cubicBezTo>
                    <a:pt x="28861" y="64357"/>
                    <a:pt x="36170" y="71482"/>
                    <a:pt x="47022" y="71482"/>
                  </a:cubicBezTo>
                  <a:cubicBezTo>
                    <a:pt x="57881" y="71482"/>
                    <a:pt x="65367" y="64357"/>
                    <a:pt x="65367" y="51448"/>
                  </a:cubicBezTo>
                  <a:lnTo>
                    <a:pt x="65367" y="0"/>
                  </a:lnTo>
                  <a:lnTo>
                    <a:pt x="94387" y="0"/>
                  </a:lnTo>
                  <a:lnTo>
                    <a:pt x="94387" y="94729"/>
                  </a:lnTo>
                  <a:lnTo>
                    <a:pt x="94369" y="94748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13" name="Free-form: Shape 18">
              <a:extLst>
                <a:ext uri="{FF2B5EF4-FFF2-40B4-BE49-F238E27FC236}">
                  <a16:creationId xmlns:a16="http://schemas.microsoft.com/office/drawing/2014/main" id="{35B824E1-49F3-DD63-23DC-AA62BFDD102B}"/>
                </a:ext>
              </a:extLst>
            </p:cNvPr>
            <p:cNvSpPr/>
            <p:nvPr/>
          </p:nvSpPr>
          <p:spPr>
            <a:xfrm>
              <a:off x="11408987" y="547714"/>
              <a:ext cx="85326" cy="122750"/>
            </a:xfrm>
            <a:custGeom>
              <a:avLst/>
              <a:gdLst>
                <a:gd name="connsiteX0" fmla="*/ 337 w 85326"/>
                <a:gd name="connsiteY0" fmla="*/ 101777 h 122750"/>
                <a:gd name="connsiteX1" fmla="*/ 31490 w 85326"/>
                <a:gd name="connsiteY1" fmla="*/ 71462 h 122750"/>
                <a:gd name="connsiteX2" fmla="*/ 53835 w 85326"/>
                <a:gd name="connsiteY2" fmla="*/ 37084 h 122750"/>
                <a:gd name="connsiteX3" fmla="*/ 41307 w 85326"/>
                <a:gd name="connsiteY3" fmla="*/ 24377 h 122750"/>
                <a:gd name="connsiteX4" fmla="*/ 27940 w 85326"/>
                <a:gd name="connsiteY4" fmla="*/ 42507 h 122750"/>
                <a:gd name="connsiteX5" fmla="*/ 0 w 85326"/>
                <a:gd name="connsiteY5" fmla="*/ 42507 h 122750"/>
                <a:gd name="connsiteX6" fmla="*/ 42660 w 85326"/>
                <a:gd name="connsiteY6" fmla="*/ 0 h 122750"/>
                <a:gd name="connsiteX7" fmla="*/ 83294 w 85326"/>
                <a:gd name="connsiteY7" fmla="*/ 35730 h 122750"/>
                <a:gd name="connsiteX8" fmla="*/ 56884 w 85326"/>
                <a:gd name="connsiteY8" fmla="*/ 81781 h 122750"/>
                <a:gd name="connsiteX9" fmla="*/ 39275 w 85326"/>
                <a:gd name="connsiteY9" fmla="*/ 99205 h 122750"/>
                <a:gd name="connsiteX10" fmla="*/ 85326 w 85326"/>
                <a:gd name="connsiteY10" fmla="*/ 99205 h 122750"/>
                <a:gd name="connsiteX11" fmla="*/ 85326 w 85326"/>
                <a:gd name="connsiteY11" fmla="*/ 122751 h 122750"/>
                <a:gd name="connsiteX12" fmla="*/ 337 w 85326"/>
                <a:gd name="connsiteY12" fmla="*/ 122751 h 122750"/>
                <a:gd name="connsiteX13" fmla="*/ 337 w 85326"/>
                <a:gd name="connsiteY13" fmla="*/ 101758 h 122750"/>
                <a:gd name="connsiteX14" fmla="*/ 337 w 85326"/>
                <a:gd name="connsiteY14" fmla="*/ 101777 h 122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85326" h="122750">
                  <a:moveTo>
                    <a:pt x="337" y="101777"/>
                  </a:moveTo>
                  <a:lnTo>
                    <a:pt x="31490" y="71462"/>
                  </a:lnTo>
                  <a:cubicBezTo>
                    <a:pt x="48235" y="55028"/>
                    <a:pt x="53835" y="46906"/>
                    <a:pt x="53835" y="37084"/>
                  </a:cubicBezTo>
                  <a:cubicBezTo>
                    <a:pt x="53835" y="29299"/>
                    <a:pt x="49931" y="24377"/>
                    <a:pt x="41307" y="24377"/>
                  </a:cubicBezTo>
                  <a:cubicBezTo>
                    <a:pt x="33180" y="24377"/>
                    <a:pt x="28283" y="30809"/>
                    <a:pt x="27940" y="42507"/>
                  </a:cubicBezTo>
                  <a:lnTo>
                    <a:pt x="0" y="42507"/>
                  </a:lnTo>
                  <a:cubicBezTo>
                    <a:pt x="515" y="12865"/>
                    <a:pt x="19818" y="0"/>
                    <a:pt x="42660" y="0"/>
                  </a:cubicBezTo>
                  <a:cubicBezTo>
                    <a:pt x="70766" y="0"/>
                    <a:pt x="83294" y="16434"/>
                    <a:pt x="83294" y="35730"/>
                  </a:cubicBezTo>
                  <a:cubicBezTo>
                    <a:pt x="83294" y="50971"/>
                    <a:pt x="76860" y="62318"/>
                    <a:pt x="56884" y="81781"/>
                  </a:cubicBezTo>
                  <a:lnTo>
                    <a:pt x="39275" y="99205"/>
                  </a:lnTo>
                  <a:lnTo>
                    <a:pt x="85326" y="99205"/>
                  </a:lnTo>
                  <a:lnTo>
                    <a:pt x="85326" y="122751"/>
                  </a:lnTo>
                  <a:lnTo>
                    <a:pt x="337" y="122751"/>
                  </a:lnTo>
                  <a:lnTo>
                    <a:pt x="337" y="101758"/>
                  </a:lnTo>
                  <a:lnTo>
                    <a:pt x="337" y="101777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14" name="Free-form: Shape 19">
              <a:extLst>
                <a:ext uri="{FF2B5EF4-FFF2-40B4-BE49-F238E27FC236}">
                  <a16:creationId xmlns:a16="http://schemas.microsoft.com/office/drawing/2014/main" id="{80B73DDA-AB44-76F1-CCD9-E01C717BE7FA}"/>
                </a:ext>
              </a:extLst>
            </p:cNvPr>
            <p:cNvSpPr/>
            <p:nvPr/>
          </p:nvSpPr>
          <p:spPr>
            <a:xfrm>
              <a:off x="11510226" y="547018"/>
              <a:ext cx="95162" cy="124363"/>
            </a:xfrm>
            <a:custGeom>
              <a:avLst/>
              <a:gdLst>
                <a:gd name="connsiteX0" fmla="*/ 47581 w 95162"/>
                <a:gd name="connsiteY0" fmla="*/ 0 h 124363"/>
                <a:gd name="connsiteX1" fmla="*/ 95163 w 95162"/>
                <a:gd name="connsiteY1" fmla="*/ 62019 h 124363"/>
                <a:gd name="connsiteX2" fmla="*/ 47581 w 95162"/>
                <a:gd name="connsiteY2" fmla="*/ 124364 h 124363"/>
                <a:gd name="connsiteX3" fmla="*/ 0 w 95162"/>
                <a:gd name="connsiteY3" fmla="*/ 62019 h 124363"/>
                <a:gd name="connsiteX4" fmla="*/ 47581 w 95162"/>
                <a:gd name="connsiteY4" fmla="*/ 0 h 124363"/>
                <a:gd name="connsiteX5" fmla="*/ 47581 w 95162"/>
                <a:gd name="connsiteY5" fmla="*/ 26809 h 124363"/>
                <a:gd name="connsiteX6" fmla="*/ 28442 w 95162"/>
                <a:gd name="connsiteY6" fmla="*/ 62001 h 124363"/>
                <a:gd name="connsiteX7" fmla="*/ 47581 w 95162"/>
                <a:gd name="connsiteY7" fmla="*/ 97535 h 124363"/>
                <a:gd name="connsiteX8" fmla="*/ 66721 w 95162"/>
                <a:gd name="connsiteY8" fmla="*/ 62001 h 124363"/>
                <a:gd name="connsiteX9" fmla="*/ 47581 w 95162"/>
                <a:gd name="connsiteY9" fmla="*/ 26809 h 124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95162" h="124363">
                  <a:moveTo>
                    <a:pt x="47581" y="0"/>
                  </a:moveTo>
                  <a:cubicBezTo>
                    <a:pt x="82798" y="0"/>
                    <a:pt x="95163" y="26149"/>
                    <a:pt x="95163" y="62019"/>
                  </a:cubicBezTo>
                  <a:cubicBezTo>
                    <a:pt x="95163" y="97891"/>
                    <a:pt x="82798" y="124364"/>
                    <a:pt x="47581" y="124364"/>
                  </a:cubicBezTo>
                  <a:cubicBezTo>
                    <a:pt x="12372" y="124364"/>
                    <a:pt x="0" y="98215"/>
                    <a:pt x="0" y="62019"/>
                  </a:cubicBezTo>
                  <a:cubicBezTo>
                    <a:pt x="0" y="25832"/>
                    <a:pt x="12364" y="0"/>
                    <a:pt x="47581" y="0"/>
                  </a:cubicBezTo>
                  <a:close/>
                  <a:moveTo>
                    <a:pt x="47581" y="26809"/>
                  </a:moveTo>
                  <a:cubicBezTo>
                    <a:pt x="30494" y="26809"/>
                    <a:pt x="28442" y="43243"/>
                    <a:pt x="28442" y="62001"/>
                  </a:cubicBezTo>
                  <a:cubicBezTo>
                    <a:pt x="28442" y="80764"/>
                    <a:pt x="30474" y="97535"/>
                    <a:pt x="47581" y="97535"/>
                  </a:cubicBezTo>
                  <a:cubicBezTo>
                    <a:pt x="64689" y="97535"/>
                    <a:pt x="66721" y="81445"/>
                    <a:pt x="66721" y="62001"/>
                  </a:cubicBezTo>
                  <a:cubicBezTo>
                    <a:pt x="66721" y="42563"/>
                    <a:pt x="64689" y="26809"/>
                    <a:pt x="47581" y="26809"/>
                  </a:cubicBez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15" name="Free-form: Shape 20">
              <a:extLst>
                <a:ext uri="{FF2B5EF4-FFF2-40B4-BE49-F238E27FC236}">
                  <a16:creationId xmlns:a16="http://schemas.microsoft.com/office/drawing/2014/main" id="{0F29A465-CB8F-C7D3-9591-60F23332FD89}"/>
                </a:ext>
              </a:extLst>
            </p:cNvPr>
            <p:cNvSpPr/>
            <p:nvPr/>
          </p:nvSpPr>
          <p:spPr>
            <a:xfrm>
              <a:off x="11621287" y="547714"/>
              <a:ext cx="85326" cy="122750"/>
            </a:xfrm>
            <a:custGeom>
              <a:avLst/>
              <a:gdLst>
                <a:gd name="connsiteX0" fmla="*/ 337 w 85326"/>
                <a:gd name="connsiteY0" fmla="*/ 101777 h 122750"/>
                <a:gd name="connsiteX1" fmla="*/ 31489 w 85326"/>
                <a:gd name="connsiteY1" fmla="*/ 71462 h 122750"/>
                <a:gd name="connsiteX2" fmla="*/ 53834 w 85326"/>
                <a:gd name="connsiteY2" fmla="*/ 37084 h 122750"/>
                <a:gd name="connsiteX3" fmla="*/ 41307 w 85326"/>
                <a:gd name="connsiteY3" fmla="*/ 24377 h 122750"/>
                <a:gd name="connsiteX4" fmla="*/ 27940 w 85326"/>
                <a:gd name="connsiteY4" fmla="*/ 42507 h 122750"/>
                <a:gd name="connsiteX5" fmla="*/ 0 w 85326"/>
                <a:gd name="connsiteY5" fmla="*/ 42507 h 122750"/>
                <a:gd name="connsiteX6" fmla="*/ 42658 w 85326"/>
                <a:gd name="connsiteY6" fmla="*/ 0 h 122750"/>
                <a:gd name="connsiteX7" fmla="*/ 83293 w 85326"/>
                <a:gd name="connsiteY7" fmla="*/ 35730 h 122750"/>
                <a:gd name="connsiteX8" fmla="*/ 56884 w 85326"/>
                <a:gd name="connsiteY8" fmla="*/ 81781 h 122750"/>
                <a:gd name="connsiteX9" fmla="*/ 39274 w 85326"/>
                <a:gd name="connsiteY9" fmla="*/ 99205 h 122750"/>
                <a:gd name="connsiteX10" fmla="*/ 85326 w 85326"/>
                <a:gd name="connsiteY10" fmla="*/ 99205 h 122750"/>
                <a:gd name="connsiteX11" fmla="*/ 85326 w 85326"/>
                <a:gd name="connsiteY11" fmla="*/ 122751 h 122750"/>
                <a:gd name="connsiteX12" fmla="*/ 337 w 85326"/>
                <a:gd name="connsiteY12" fmla="*/ 122751 h 122750"/>
                <a:gd name="connsiteX13" fmla="*/ 337 w 85326"/>
                <a:gd name="connsiteY13" fmla="*/ 101758 h 122750"/>
                <a:gd name="connsiteX14" fmla="*/ 337 w 85326"/>
                <a:gd name="connsiteY14" fmla="*/ 101777 h 122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85326" h="122750">
                  <a:moveTo>
                    <a:pt x="337" y="101777"/>
                  </a:moveTo>
                  <a:lnTo>
                    <a:pt x="31489" y="71462"/>
                  </a:lnTo>
                  <a:cubicBezTo>
                    <a:pt x="48260" y="55028"/>
                    <a:pt x="53834" y="46906"/>
                    <a:pt x="53834" y="37084"/>
                  </a:cubicBezTo>
                  <a:cubicBezTo>
                    <a:pt x="53834" y="29299"/>
                    <a:pt x="49931" y="24377"/>
                    <a:pt x="41307" y="24377"/>
                  </a:cubicBezTo>
                  <a:cubicBezTo>
                    <a:pt x="33178" y="24377"/>
                    <a:pt x="28283" y="30809"/>
                    <a:pt x="27940" y="42507"/>
                  </a:cubicBezTo>
                  <a:lnTo>
                    <a:pt x="0" y="42507"/>
                  </a:lnTo>
                  <a:cubicBezTo>
                    <a:pt x="495" y="12865"/>
                    <a:pt x="19818" y="0"/>
                    <a:pt x="42658" y="0"/>
                  </a:cubicBezTo>
                  <a:cubicBezTo>
                    <a:pt x="70764" y="0"/>
                    <a:pt x="83293" y="16434"/>
                    <a:pt x="83293" y="35730"/>
                  </a:cubicBezTo>
                  <a:cubicBezTo>
                    <a:pt x="83293" y="50971"/>
                    <a:pt x="76860" y="62318"/>
                    <a:pt x="56884" y="81781"/>
                  </a:cubicBezTo>
                  <a:lnTo>
                    <a:pt x="39274" y="99205"/>
                  </a:lnTo>
                  <a:lnTo>
                    <a:pt x="85326" y="99205"/>
                  </a:lnTo>
                  <a:lnTo>
                    <a:pt x="85326" y="122751"/>
                  </a:lnTo>
                  <a:lnTo>
                    <a:pt x="337" y="122751"/>
                  </a:lnTo>
                  <a:lnTo>
                    <a:pt x="337" y="101758"/>
                  </a:lnTo>
                  <a:lnTo>
                    <a:pt x="337" y="101777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16" name="Free-form: Shape 21">
              <a:extLst>
                <a:ext uri="{FF2B5EF4-FFF2-40B4-BE49-F238E27FC236}">
                  <a16:creationId xmlns:a16="http://schemas.microsoft.com/office/drawing/2014/main" id="{C819F3A4-E3D1-91CD-490F-577EF2728128}"/>
                </a:ext>
              </a:extLst>
            </p:cNvPr>
            <p:cNvSpPr/>
            <p:nvPr/>
          </p:nvSpPr>
          <p:spPr>
            <a:xfrm>
              <a:off x="11722346" y="548071"/>
              <a:ext cx="87712" cy="123767"/>
            </a:xfrm>
            <a:custGeom>
              <a:avLst/>
              <a:gdLst>
                <a:gd name="connsiteX0" fmla="*/ 44196 w 87712"/>
                <a:gd name="connsiteY0" fmla="*/ 123768 h 123767"/>
                <a:gd name="connsiteX1" fmla="*/ 0 w 87712"/>
                <a:gd name="connsiteY1" fmla="*/ 81446 h 123767"/>
                <a:gd name="connsiteX2" fmla="*/ 13724 w 87712"/>
                <a:gd name="connsiteY2" fmla="*/ 42844 h 123767"/>
                <a:gd name="connsiteX3" fmla="*/ 42686 w 87712"/>
                <a:gd name="connsiteY3" fmla="*/ 0 h 123767"/>
                <a:gd name="connsiteX4" fmla="*/ 74353 w 87712"/>
                <a:gd name="connsiteY4" fmla="*/ 0 h 123767"/>
                <a:gd name="connsiteX5" fmla="*/ 43022 w 87712"/>
                <a:gd name="connsiteY5" fmla="*/ 44356 h 123767"/>
                <a:gd name="connsiteX6" fmla="*/ 51149 w 87712"/>
                <a:gd name="connsiteY6" fmla="*/ 43524 h 123767"/>
                <a:gd name="connsiteX7" fmla="*/ 87712 w 87712"/>
                <a:gd name="connsiteY7" fmla="*/ 82118 h 123767"/>
                <a:gd name="connsiteX8" fmla="*/ 44196 w 87712"/>
                <a:gd name="connsiteY8" fmla="*/ 123768 h 123767"/>
                <a:gd name="connsiteX9" fmla="*/ 27090 w 87712"/>
                <a:gd name="connsiteY9" fmla="*/ 82278 h 123767"/>
                <a:gd name="connsiteX10" fmla="*/ 44196 w 87712"/>
                <a:gd name="connsiteY10" fmla="*/ 99549 h 123767"/>
                <a:gd name="connsiteX11" fmla="*/ 60967 w 87712"/>
                <a:gd name="connsiteY11" fmla="*/ 82278 h 123767"/>
                <a:gd name="connsiteX12" fmla="*/ 44196 w 87712"/>
                <a:gd name="connsiteY12" fmla="*/ 65171 h 123767"/>
                <a:gd name="connsiteX13" fmla="*/ 27090 w 87712"/>
                <a:gd name="connsiteY13" fmla="*/ 82278 h 1237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87712" h="123767">
                  <a:moveTo>
                    <a:pt x="44196" y="123768"/>
                  </a:moveTo>
                  <a:cubicBezTo>
                    <a:pt x="17947" y="123768"/>
                    <a:pt x="0" y="106337"/>
                    <a:pt x="0" y="81446"/>
                  </a:cubicBezTo>
                  <a:cubicBezTo>
                    <a:pt x="0" y="69412"/>
                    <a:pt x="3907" y="57227"/>
                    <a:pt x="13724" y="42844"/>
                  </a:cubicBezTo>
                  <a:lnTo>
                    <a:pt x="42686" y="0"/>
                  </a:lnTo>
                  <a:lnTo>
                    <a:pt x="74353" y="0"/>
                  </a:lnTo>
                  <a:lnTo>
                    <a:pt x="43022" y="44356"/>
                  </a:lnTo>
                  <a:cubicBezTo>
                    <a:pt x="45728" y="43861"/>
                    <a:pt x="48439" y="43524"/>
                    <a:pt x="51149" y="43524"/>
                  </a:cubicBezTo>
                  <a:cubicBezTo>
                    <a:pt x="72143" y="43524"/>
                    <a:pt x="87712" y="57740"/>
                    <a:pt x="87712" y="82118"/>
                  </a:cubicBezTo>
                  <a:cubicBezTo>
                    <a:pt x="87712" y="106502"/>
                    <a:pt x="68910" y="123768"/>
                    <a:pt x="44196" y="123768"/>
                  </a:cubicBezTo>
                  <a:close/>
                  <a:moveTo>
                    <a:pt x="27090" y="82278"/>
                  </a:moveTo>
                  <a:cubicBezTo>
                    <a:pt x="27090" y="92774"/>
                    <a:pt x="33681" y="99549"/>
                    <a:pt x="44196" y="99549"/>
                  </a:cubicBezTo>
                  <a:cubicBezTo>
                    <a:pt x="54712" y="99549"/>
                    <a:pt x="60967" y="92774"/>
                    <a:pt x="60967" y="82278"/>
                  </a:cubicBezTo>
                  <a:cubicBezTo>
                    <a:pt x="60967" y="71780"/>
                    <a:pt x="54535" y="65171"/>
                    <a:pt x="44196" y="65171"/>
                  </a:cubicBezTo>
                  <a:cubicBezTo>
                    <a:pt x="33858" y="65171"/>
                    <a:pt x="27090" y="71946"/>
                    <a:pt x="27090" y="82278"/>
                  </a:cubicBez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17" name="Free-form: Shape 22">
              <a:extLst>
                <a:ext uri="{FF2B5EF4-FFF2-40B4-BE49-F238E27FC236}">
                  <a16:creationId xmlns:a16="http://schemas.microsoft.com/office/drawing/2014/main" id="{77C962B6-EB2B-6039-423C-665BBF55AFB9}"/>
                </a:ext>
              </a:extLst>
            </p:cNvPr>
            <p:cNvSpPr/>
            <p:nvPr/>
          </p:nvSpPr>
          <p:spPr>
            <a:xfrm>
              <a:off x="10833011" y="332467"/>
              <a:ext cx="107651" cy="108190"/>
            </a:xfrm>
            <a:custGeom>
              <a:avLst/>
              <a:gdLst>
                <a:gd name="connsiteX0" fmla="*/ 85884 w 107651"/>
                <a:gd name="connsiteY0" fmla="*/ 108171 h 108190"/>
                <a:gd name="connsiteX1" fmla="*/ 0 w 107651"/>
                <a:gd name="connsiteY1" fmla="*/ 21690 h 108190"/>
                <a:gd name="connsiteX2" fmla="*/ 21850 w 107651"/>
                <a:gd name="connsiteY2" fmla="*/ 0 h 108190"/>
                <a:gd name="connsiteX3" fmla="*/ 107651 w 107651"/>
                <a:gd name="connsiteY3" fmla="*/ 86423 h 108190"/>
                <a:gd name="connsiteX4" fmla="*/ 85884 w 107651"/>
                <a:gd name="connsiteY4" fmla="*/ 108191 h 108190"/>
                <a:gd name="connsiteX5" fmla="*/ 85884 w 107651"/>
                <a:gd name="connsiteY5" fmla="*/ 108171 h 1081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7651" h="108190">
                  <a:moveTo>
                    <a:pt x="85884" y="108171"/>
                  </a:moveTo>
                  <a:lnTo>
                    <a:pt x="0" y="21690"/>
                  </a:lnTo>
                  <a:lnTo>
                    <a:pt x="21850" y="0"/>
                  </a:lnTo>
                  <a:lnTo>
                    <a:pt x="107651" y="86423"/>
                  </a:lnTo>
                  <a:cubicBezTo>
                    <a:pt x="99670" y="92754"/>
                    <a:pt x="92335" y="100044"/>
                    <a:pt x="85884" y="108191"/>
                  </a:cubicBezTo>
                  <a:lnTo>
                    <a:pt x="85884" y="108171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18" name="Free-form: Shape 23">
              <a:extLst>
                <a:ext uri="{FF2B5EF4-FFF2-40B4-BE49-F238E27FC236}">
                  <a16:creationId xmlns:a16="http://schemas.microsoft.com/office/drawing/2014/main" id="{8EBACB74-A065-0F15-0B86-951B20108F86}"/>
                </a:ext>
              </a:extLst>
            </p:cNvPr>
            <p:cNvSpPr/>
            <p:nvPr/>
          </p:nvSpPr>
          <p:spPr>
            <a:xfrm>
              <a:off x="10913136" y="282097"/>
              <a:ext cx="74651" cy="124263"/>
            </a:xfrm>
            <a:custGeom>
              <a:avLst/>
              <a:gdLst>
                <a:gd name="connsiteX0" fmla="*/ 46172 w 74651"/>
                <a:gd name="connsiteY0" fmla="*/ 124263 h 124263"/>
                <a:gd name="connsiteX1" fmla="*/ 0 w 74651"/>
                <a:gd name="connsiteY1" fmla="*/ 11689 h 124263"/>
                <a:gd name="connsiteX2" fmla="*/ 28506 w 74651"/>
                <a:gd name="connsiteY2" fmla="*/ 0 h 124263"/>
                <a:gd name="connsiteX3" fmla="*/ 74652 w 74651"/>
                <a:gd name="connsiteY3" fmla="*/ 112534 h 124263"/>
                <a:gd name="connsiteX4" fmla="*/ 46172 w 74651"/>
                <a:gd name="connsiteY4" fmla="*/ 124243 h 124263"/>
                <a:gd name="connsiteX5" fmla="*/ 46172 w 74651"/>
                <a:gd name="connsiteY5" fmla="*/ 124263 h 124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4651" h="124263">
                  <a:moveTo>
                    <a:pt x="46172" y="124263"/>
                  </a:moveTo>
                  <a:lnTo>
                    <a:pt x="0" y="11689"/>
                  </a:lnTo>
                  <a:lnTo>
                    <a:pt x="28506" y="0"/>
                  </a:lnTo>
                  <a:lnTo>
                    <a:pt x="74652" y="112534"/>
                  </a:lnTo>
                  <a:cubicBezTo>
                    <a:pt x="64752" y="115360"/>
                    <a:pt x="55176" y="119266"/>
                    <a:pt x="46172" y="124243"/>
                  </a:cubicBezTo>
                  <a:lnTo>
                    <a:pt x="46172" y="124263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19" name="Free-form: Shape 24">
              <a:extLst>
                <a:ext uri="{FF2B5EF4-FFF2-40B4-BE49-F238E27FC236}">
                  <a16:creationId xmlns:a16="http://schemas.microsoft.com/office/drawing/2014/main" id="{BAF0154C-25DE-B9B5-7576-66ECA0D5D297}"/>
                </a:ext>
              </a:extLst>
            </p:cNvPr>
            <p:cNvSpPr/>
            <p:nvPr/>
          </p:nvSpPr>
          <p:spPr>
            <a:xfrm>
              <a:off x="11009858" y="268691"/>
              <a:ext cx="31210" cy="121575"/>
            </a:xfrm>
            <a:custGeom>
              <a:avLst/>
              <a:gdLst>
                <a:gd name="connsiteX0" fmla="*/ 0 w 31210"/>
                <a:gd name="connsiteY0" fmla="*/ 121576 h 121575"/>
                <a:gd name="connsiteX1" fmla="*/ 420 w 31210"/>
                <a:gd name="connsiteY1" fmla="*/ 0 h 121575"/>
                <a:gd name="connsiteX2" fmla="*/ 31210 w 31210"/>
                <a:gd name="connsiteY2" fmla="*/ 101 h 121575"/>
                <a:gd name="connsiteX3" fmla="*/ 30791 w 31210"/>
                <a:gd name="connsiteY3" fmla="*/ 121475 h 121575"/>
                <a:gd name="connsiteX4" fmla="*/ 0 w 31210"/>
                <a:gd name="connsiteY4" fmla="*/ 121558 h 121575"/>
                <a:gd name="connsiteX5" fmla="*/ 0 w 31210"/>
                <a:gd name="connsiteY5" fmla="*/ 121576 h 121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1210" h="121575">
                  <a:moveTo>
                    <a:pt x="0" y="121576"/>
                  </a:moveTo>
                  <a:lnTo>
                    <a:pt x="420" y="0"/>
                  </a:lnTo>
                  <a:lnTo>
                    <a:pt x="31210" y="101"/>
                  </a:lnTo>
                  <a:lnTo>
                    <a:pt x="30791" y="121475"/>
                  </a:lnTo>
                  <a:cubicBezTo>
                    <a:pt x="20454" y="120262"/>
                    <a:pt x="10142" y="120402"/>
                    <a:pt x="0" y="121558"/>
                  </a:cubicBezTo>
                  <a:lnTo>
                    <a:pt x="0" y="121576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20" name="Free-form: Shape 25">
              <a:extLst>
                <a:ext uri="{FF2B5EF4-FFF2-40B4-BE49-F238E27FC236}">
                  <a16:creationId xmlns:a16="http://schemas.microsoft.com/office/drawing/2014/main" id="{52B8074D-05B1-8251-36B9-676BBCF84ACA}"/>
                </a:ext>
              </a:extLst>
            </p:cNvPr>
            <p:cNvSpPr/>
            <p:nvPr/>
          </p:nvSpPr>
          <p:spPr>
            <a:xfrm>
              <a:off x="11062758" y="282695"/>
              <a:ext cx="75285" cy="123944"/>
            </a:xfrm>
            <a:custGeom>
              <a:avLst/>
              <a:gdLst>
                <a:gd name="connsiteX0" fmla="*/ 14580 w 75285"/>
                <a:gd name="connsiteY0" fmla="*/ 117113 h 123944"/>
                <a:gd name="connsiteX1" fmla="*/ 0 w 75285"/>
                <a:gd name="connsiteY1" fmla="*/ 112052 h 123944"/>
                <a:gd name="connsiteX2" fmla="*/ 46864 w 75285"/>
                <a:gd name="connsiteY2" fmla="*/ 0 h 123944"/>
                <a:gd name="connsiteX3" fmla="*/ 75285 w 75285"/>
                <a:gd name="connsiteY3" fmla="*/ 11887 h 123944"/>
                <a:gd name="connsiteX4" fmla="*/ 28423 w 75285"/>
                <a:gd name="connsiteY4" fmla="*/ 123944 h 123944"/>
                <a:gd name="connsiteX5" fmla="*/ 14580 w 75285"/>
                <a:gd name="connsiteY5" fmla="*/ 117113 h 1239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5285" h="123944">
                  <a:moveTo>
                    <a:pt x="14580" y="117113"/>
                  </a:moveTo>
                  <a:cubicBezTo>
                    <a:pt x="9760" y="115099"/>
                    <a:pt x="4904" y="113486"/>
                    <a:pt x="0" y="112052"/>
                  </a:cubicBezTo>
                  <a:lnTo>
                    <a:pt x="46864" y="0"/>
                  </a:lnTo>
                  <a:lnTo>
                    <a:pt x="75285" y="11887"/>
                  </a:lnTo>
                  <a:lnTo>
                    <a:pt x="28423" y="123944"/>
                  </a:lnTo>
                  <a:cubicBezTo>
                    <a:pt x="23978" y="121457"/>
                    <a:pt x="19399" y="119126"/>
                    <a:pt x="14580" y="117113"/>
                  </a:cubicBez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21" name="Free-form: Shape 26">
              <a:extLst>
                <a:ext uri="{FF2B5EF4-FFF2-40B4-BE49-F238E27FC236}">
                  <a16:creationId xmlns:a16="http://schemas.microsoft.com/office/drawing/2014/main" id="{7AD127B2-EB5B-D1D7-0288-27F272B1B722}"/>
                </a:ext>
              </a:extLst>
            </p:cNvPr>
            <p:cNvSpPr/>
            <p:nvPr/>
          </p:nvSpPr>
          <p:spPr>
            <a:xfrm>
              <a:off x="11109944" y="333639"/>
              <a:ext cx="107829" cy="107519"/>
            </a:xfrm>
            <a:custGeom>
              <a:avLst/>
              <a:gdLst>
                <a:gd name="connsiteX0" fmla="*/ 0 w 107829"/>
                <a:gd name="connsiteY0" fmla="*/ 85529 h 107519"/>
                <a:gd name="connsiteX1" fmla="*/ 86125 w 107829"/>
                <a:gd name="connsiteY1" fmla="*/ 0 h 107519"/>
                <a:gd name="connsiteX2" fmla="*/ 107830 w 107829"/>
                <a:gd name="connsiteY2" fmla="*/ 21852 h 107519"/>
                <a:gd name="connsiteX3" fmla="*/ 21570 w 107829"/>
                <a:gd name="connsiteY3" fmla="*/ 107519 h 107519"/>
                <a:gd name="connsiteX4" fmla="*/ 0 w 107829"/>
                <a:gd name="connsiteY4" fmla="*/ 85529 h 1075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7829" h="107519">
                  <a:moveTo>
                    <a:pt x="0" y="85529"/>
                  </a:moveTo>
                  <a:lnTo>
                    <a:pt x="86125" y="0"/>
                  </a:lnTo>
                  <a:lnTo>
                    <a:pt x="107830" y="21852"/>
                  </a:lnTo>
                  <a:lnTo>
                    <a:pt x="21570" y="107519"/>
                  </a:lnTo>
                  <a:cubicBezTo>
                    <a:pt x="15277" y="99493"/>
                    <a:pt x="8127" y="92045"/>
                    <a:pt x="0" y="85529"/>
                  </a:cubicBez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22" name="Free-form: Shape 27">
              <a:extLst>
                <a:ext uri="{FF2B5EF4-FFF2-40B4-BE49-F238E27FC236}">
                  <a16:creationId xmlns:a16="http://schemas.microsoft.com/office/drawing/2014/main" id="{74C6FAD4-97A5-F99D-71F6-A49CD8DED366}"/>
                </a:ext>
              </a:extLst>
            </p:cNvPr>
            <p:cNvSpPr/>
            <p:nvPr/>
          </p:nvSpPr>
          <p:spPr>
            <a:xfrm>
              <a:off x="11143883" y="413787"/>
              <a:ext cx="124225" cy="74674"/>
            </a:xfrm>
            <a:custGeom>
              <a:avLst/>
              <a:gdLst>
                <a:gd name="connsiteX0" fmla="*/ 0 w 124225"/>
                <a:gd name="connsiteY0" fmla="*/ 46152 h 74674"/>
                <a:gd name="connsiteX1" fmla="*/ 112535 w 124225"/>
                <a:gd name="connsiteY1" fmla="*/ 0 h 74674"/>
                <a:gd name="connsiteX2" fmla="*/ 124226 w 124225"/>
                <a:gd name="connsiteY2" fmla="*/ 28505 h 74674"/>
                <a:gd name="connsiteX3" fmla="*/ 11652 w 124225"/>
                <a:gd name="connsiteY3" fmla="*/ 74675 h 74674"/>
                <a:gd name="connsiteX4" fmla="*/ 0 w 124225"/>
                <a:gd name="connsiteY4" fmla="*/ 46170 h 74674"/>
                <a:gd name="connsiteX5" fmla="*/ 0 w 124225"/>
                <a:gd name="connsiteY5" fmla="*/ 46152 h 74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4225" h="74674">
                  <a:moveTo>
                    <a:pt x="0" y="46152"/>
                  </a:moveTo>
                  <a:lnTo>
                    <a:pt x="112535" y="0"/>
                  </a:lnTo>
                  <a:lnTo>
                    <a:pt x="124226" y="28505"/>
                  </a:lnTo>
                  <a:lnTo>
                    <a:pt x="11652" y="74675"/>
                  </a:lnTo>
                  <a:cubicBezTo>
                    <a:pt x="8865" y="64757"/>
                    <a:pt x="4921" y="55193"/>
                    <a:pt x="0" y="46170"/>
                  </a:cubicBezTo>
                  <a:lnTo>
                    <a:pt x="0" y="46152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23" name="Free-form: Shape 28">
              <a:extLst>
                <a:ext uri="{FF2B5EF4-FFF2-40B4-BE49-F238E27FC236}">
                  <a16:creationId xmlns:a16="http://schemas.microsoft.com/office/drawing/2014/main" id="{75502164-817F-3D6F-AEB4-C360A831E638}"/>
                </a:ext>
              </a:extLst>
            </p:cNvPr>
            <p:cNvSpPr/>
            <p:nvPr/>
          </p:nvSpPr>
          <p:spPr>
            <a:xfrm>
              <a:off x="11159541" y="510926"/>
              <a:ext cx="121990" cy="30790"/>
            </a:xfrm>
            <a:custGeom>
              <a:avLst/>
              <a:gdLst>
                <a:gd name="connsiteX0" fmla="*/ 121971 w 121990"/>
                <a:gd name="connsiteY0" fmla="*/ 0 h 30790"/>
                <a:gd name="connsiteX1" fmla="*/ 121870 w 121990"/>
                <a:gd name="connsiteY1" fmla="*/ 30791 h 30790"/>
                <a:gd name="connsiteX2" fmla="*/ 0 w 121990"/>
                <a:gd name="connsiteY2" fmla="*/ 30791 h 30790"/>
                <a:gd name="connsiteX3" fmla="*/ 217 w 121990"/>
                <a:gd name="connsiteY3" fmla="*/ 0 h 30790"/>
                <a:gd name="connsiteX4" fmla="*/ 121991 w 121990"/>
                <a:gd name="connsiteY4" fmla="*/ 0 h 30790"/>
                <a:gd name="connsiteX5" fmla="*/ 121971 w 121990"/>
                <a:gd name="connsiteY5" fmla="*/ 0 h 307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1990" h="30790">
                  <a:moveTo>
                    <a:pt x="121971" y="0"/>
                  </a:moveTo>
                  <a:lnTo>
                    <a:pt x="121870" y="30791"/>
                  </a:lnTo>
                  <a:lnTo>
                    <a:pt x="0" y="30791"/>
                  </a:lnTo>
                  <a:cubicBezTo>
                    <a:pt x="1252" y="20453"/>
                    <a:pt x="1289" y="10161"/>
                    <a:pt x="217" y="0"/>
                  </a:cubicBezTo>
                  <a:lnTo>
                    <a:pt x="121991" y="0"/>
                  </a:lnTo>
                  <a:lnTo>
                    <a:pt x="121971" y="0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24" name="Free-form: Shape 29">
              <a:extLst>
                <a:ext uri="{FF2B5EF4-FFF2-40B4-BE49-F238E27FC236}">
                  <a16:creationId xmlns:a16="http://schemas.microsoft.com/office/drawing/2014/main" id="{6087E94E-9639-85D5-BE15-4C457346B770}"/>
                </a:ext>
              </a:extLst>
            </p:cNvPr>
            <p:cNvSpPr/>
            <p:nvPr/>
          </p:nvSpPr>
          <p:spPr>
            <a:xfrm>
              <a:off x="10771643" y="412176"/>
              <a:ext cx="495867" cy="366402"/>
            </a:xfrm>
            <a:custGeom>
              <a:avLst/>
              <a:gdLst>
                <a:gd name="connsiteX0" fmla="*/ 10420 w 495867"/>
                <a:gd name="connsiteY0" fmla="*/ 28404 h 366402"/>
                <a:gd name="connsiteX1" fmla="*/ 50272 w 495867"/>
                <a:gd name="connsiteY1" fmla="*/ 45074 h 366402"/>
                <a:gd name="connsiteX2" fmla="*/ 323 w 495867"/>
                <a:gd name="connsiteY2" fmla="*/ 65545 h 366402"/>
                <a:gd name="connsiteX3" fmla="*/ 12007 w 495867"/>
                <a:gd name="connsiteY3" fmla="*/ 94050 h 366402"/>
                <a:gd name="connsiteX4" fmla="*/ 90450 w 495867"/>
                <a:gd name="connsiteY4" fmla="*/ 61882 h 366402"/>
                <a:gd name="connsiteX5" fmla="*/ 131553 w 495867"/>
                <a:gd name="connsiteY5" fmla="*/ 79070 h 366402"/>
                <a:gd name="connsiteX6" fmla="*/ 81603 w 495867"/>
                <a:gd name="connsiteY6" fmla="*/ 99569 h 366402"/>
                <a:gd name="connsiteX7" fmla="*/ 93294 w 495867"/>
                <a:gd name="connsiteY7" fmla="*/ 128048 h 366402"/>
                <a:gd name="connsiteX8" fmla="*/ 171729 w 495867"/>
                <a:gd name="connsiteY8" fmla="*/ 95879 h 366402"/>
                <a:gd name="connsiteX9" fmla="*/ 212897 w 495867"/>
                <a:gd name="connsiteY9" fmla="*/ 113114 h 366402"/>
                <a:gd name="connsiteX10" fmla="*/ 90086 w 495867"/>
                <a:gd name="connsiteY10" fmla="*/ 163481 h 366402"/>
                <a:gd name="connsiteX11" fmla="*/ 11887 w 495867"/>
                <a:gd name="connsiteY11" fmla="*/ 130759 h 366402"/>
                <a:gd name="connsiteX12" fmla="*/ 0 w 495867"/>
                <a:gd name="connsiteY12" fmla="*/ 159183 h 366402"/>
                <a:gd name="connsiteX13" fmla="*/ 49797 w 495867"/>
                <a:gd name="connsiteY13" fmla="*/ 180011 h 366402"/>
                <a:gd name="connsiteX14" fmla="*/ 9842 w 495867"/>
                <a:gd name="connsiteY14" fmla="*/ 196387 h 366402"/>
                <a:gd name="connsiteX15" fmla="*/ 21514 w 495867"/>
                <a:gd name="connsiteY15" fmla="*/ 224887 h 366402"/>
                <a:gd name="connsiteX16" fmla="*/ 61486 w 495867"/>
                <a:gd name="connsiteY16" fmla="*/ 208496 h 366402"/>
                <a:gd name="connsiteX17" fmla="*/ 40653 w 495867"/>
                <a:gd name="connsiteY17" fmla="*/ 258293 h 366402"/>
                <a:gd name="connsiteX18" fmla="*/ 69075 w 495867"/>
                <a:gd name="connsiteY18" fmla="*/ 270180 h 366402"/>
                <a:gd name="connsiteX19" fmla="*/ 101778 w 495867"/>
                <a:gd name="connsiteY19" fmla="*/ 191961 h 366402"/>
                <a:gd name="connsiteX20" fmla="*/ 143009 w 495867"/>
                <a:gd name="connsiteY20" fmla="*/ 175077 h 366402"/>
                <a:gd name="connsiteX21" fmla="*/ 122173 w 495867"/>
                <a:gd name="connsiteY21" fmla="*/ 224867 h 366402"/>
                <a:gd name="connsiteX22" fmla="*/ 150597 w 495867"/>
                <a:gd name="connsiteY22" fmla="*/ 236741 h 366402"/>
                <a:gd name="connsiteX23" fmla="*/ 183300 w 495867"/>
                <a:gd name="connsiteY23" fmla="*/ 158540 h 366402"/>
                <a:gd name="connsiteX24" fmla="*/ 224594 w 495867"/>
                <a:gd name="connsiteY24" fmla="*/ 141593 h 366402"/>
                <a:gd name="connsiteX25" fmla="*/ 173362 w 495867"/>
                <a:gd name="connsiteY25" fmla="*/ 264065 h 366402"/>
                <a:gd name="connsiteX26" fmla="*/ 94927 w 495867"/>
                <a:gd name="connsiteY26" fmla="*/ 296235 h 366402"/>
                <a:gd name="connsiteX27" fmla="*/ 106623 w 495867"/>
                <a:gd name="connsiteY27" fmla="*/ 324733 h 366402"/>
                <a:gd name="connsiteX28" fmla="*/ 156554 w 495867"/>
                <a:gd name="connsiteY28" fmla="*/ 304236 h 366402"/>
                <a:gd name="connsiteX29" fmla="*/ 139884 w 495867"/>
                <a:gd name="connsiteY29" fmla="*/ 344095 h 366402"/>
                <a:gd name="connsiteX30" fmla="*/ 168301 w 495867"/>
                <a:gd name="connsiteY30" fmla="*/ 355982 h 366402"/>
                <a:gd name="connsiteX31" fmla="*/ 184976 w 495867"/>
                <a:gd name="connsiteY31" fmla="*/ 316123 h 366402"/>
                <a:gd name="connsiteX32" fmla="*/ 205449 w 495867"/>
                <a:gd name="connsiteY32" fmla="*/ 366066 h 366402"/>
                <a:gd name="connsiteX33" fmla="*/ 233954 w 495867"/>
                <a:gd name="connsiteY33" fmla="*/ 354388 h 366402"/>
                <a:gd name="connsiteX34" fmla="*/ 201785 w 495867"/>
                <a:gd name="connsiteY34" fmla="*/ 275953 h 366402"/>
                <a:gd name="connsiteX35" fmla="*/ 218975 w 495867"/>
                <a:gd name="connsiteY35" fmla="*/ 234850 h 366402"/>
                <a:gd name="connsiteX36" fmla="*/ 239453 w 495867"/>
                <a:gd name="connsiteY36" fmla="*/ 284780 h 366402"/>
                <a:gd name="connsiteX37" fmla="*/ 267952 w 495867"/>
                <a:gd name="connsiteY37" fmla="*/ 273089 h 366402"/>
                <a:gd name="connsiteX38" fmla="*/ 235789 w 495867"/>
                <a:gd name="connsiteY38" fmla="*/ 194654 h 366402"/>
                <a:gd name="connsiteX39" fmla="*/ 253011 w 495867"/>
                <a:gd name="connsiteY39" fmla="*/ 153481 h 366402"/>
                <a:gd name="connsiteX40" fmla="*/ 303386 w 495867"/>
                <a:gd name="connsiteY40" fmla="*/ 276289 h 366402"/>
                <a:gd name="connsiteX41" fmla="*/ 270656 w 495867"/>
                <a:gd name="connsiteY41" fmla="*/ 354508 h 366402"/>
                <a:gd name="connsiteX42" fmla="*/ 299080 w 495867"/>
                <a:gd name="connsiteY42" fmla="*/ 366403 h 366402"/>
                <a:gd name="connsiteX43" fmla="*/ 319895 w 495867"/>
                <a:gd name="connsiteY43" fmla="*/ 316606 h 366402"/>
                <a:gd name="connsiteX44" fmla="*/ 336285 w 495867"/>
                <a:gd name="connsiteY44" fmla="*/ 356560 h 366402"/>
                <a:gd name="connsiteX45" fmla="*/ 364789 w 495867"/>
                <a:gd name="connsiteY45" fmla="*/ 344875 h 366402"/>
                <a:gd name="connsiteX46" fmla="*/ 348393 w 495867"/>
                <a:gd name="connsiteY46" fmla="*/ 304915 h 366402"/>
                <a:gd name="connsiteX47" fmla="*/ 398190 w 495867"/>
                <a:gd name="connsiteY47" fmla="*/ 325750 h 366402"/>
                <a:gd name="connsiteX48" fmla="*/ 410085 w 495867"/>
                <a:gd name="connsiteY48" fmla="*/ 297326 h 366402"/>
                <a:gd name="connsiteX49" fmla="*/ 331865 w 495867"/>
                <a:gd name="connsiteY49" fmla="*/ 264605 h 366402"/>
                <a:gd name="connsiteX50" fmla="*/ 314954 w 495867"/>
                <a:gd name="connsiteY50" fmla="*/ 223394 h 366402"/>
                <a:gd name="connsiteX51" fmla="*/ 364772 w 495867"/>
                <a:gd name="connsiteY51" fmla="*/ 244228 h 366402"/>
                <a:gd name="connsiteX52" fmla="*/ 376639 w 495867"/>
                <a:gd name="connsiteY52" fmla="*/ 215806 h 366402"/>
                <a:gd name="connsiteX53" fmla="*/ 298445 w 495867"/>
                <a:gd name="connsiteY53" fmla="*/ 183103 h 366402"/>
                <a:gd name="connsiteX54" fmla="*/ 281516 w 495867"/>
                <a:gd name="connsiteY54" fmla="*/ 141815 h 366402"/>
                <a:gd name="connsiteX55" fmla="*/ 403971 w 495867"/>
                <a:gd name="connsiteY55" fmla="*/ 193021 h 366402"/>
                <a:gd name="connsiteX56" fmla="*/ 436133 w 495867"/>
                <a:gd name="connsiteY56" fmla="*/ 271451 h 366402"/>
                <a:gd name="connsiteX57" fmla="*/ 464618 w 495867"/>
                <a:gd name="connsiteY57" fmla="*/ 259780 h 366402"/>
                <a:gd name="connsiteX58" fmla="*/ 444140 w 495867"/>
                <a:gd name="connsiteY58" fmla="*/ 209830 h 366402"/>
                <a:gd name="connsiteX59" fmla="*/ 483994 w 495867"/>
                <a:gd name="connsiteY59" fmla="*/ 226505 h 366402"/>
                <a:gd name="connsiteX60" fmla="*/ 495868 w 495867"/>
                <a:gd name="connsiteY60" fmla="*/ 198101 h 366402"/>
                <a:gd name="connsiteX61" fmla="*/ 22307 w 495867"/>
                <a:gd name="connsiteY61" fmla="*/ 0 h 366402"/>
                <a:gd name="connsiteX62" fmla="*/ 10420 w 495867"/>
                <a:gd name="connsiteY62" fmla="*/ 28404 h 3664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</a:cxnLst>
              <a:rect l="l" t="t" r="r" b="b"/>
              <a:pathLst>
                <a:path w="495867" h="366402">
                  <a:moveTo>
                    <a:pt x="10420" y="28404"/>
                  </a:moveTo>
                  <a:lnTo>
                    <a:pt x="50272" y="45074"/>
                  </a:lnTo>
                  <a:lnTo>
                    <a:pt x="323" y="65545"/>
                  </a:lnTo>
                  <a:lnTo>
                    <a:pt x="12007" y="94050"/>
                  </a:lnTo>
                  <a:lnTo>
                    <a:pt x="90450" y="61882"/>
                  </a:lnTo>
                  <a:lnTo>
                    <a:pt x="131553" y="79070"/>
                  </a:lnTo>
                  <a:lnTo>
                    <a:pt x="81603" y="99569"/>
                  </a:lnTo>
                  <a:lnTo>
                    <a:pt x="93294" y="128048"/>
                  </a:lnTo>
                  <a:lnTo>
                    <a:pt x="171729" y="95879"/>
                  </a:lnTo>
                  <a:lnTo>
                    <a:pt x="212897" y="113114"/>
                  </a:lnTo>
                  <a:lnTo>
                    <a:pt x="90086" y="163481"/>
                  </a:lnTo>
                  <a:lnTo>
                    <a:pt x="11887" y="130759"/>
                  </a:lnTo>
                  <a:lnTo>
                    <a:pt x="0" y="159183"/>
                  </a:lnTo>
                  <a:lnTo>
                    <a:pt x="49797" y="180011"/>
                  </a:lnTo>
                  <a:lnTo>
                    <a:pt x="9842" y="196387"/>
                  </a:lnTo>
                  <a:lnTo>
                    <a:pt x="21514" y="224887"/>
                  </a:lnTo>
                  <a:lnTo>
                    <a:pt x="61486" y="208496"/>
                  </a:lnTo>
                  <a:lnTo>
                    <a:pt x="40653" y="258293"/>
                  </a:lnTo>
                  <a:lnTo>
                    <a:pt x="69075" y="270180"/>
                  </a:lnTo>
                  <a:lnTo>
                    <a:pt x="101778" y="191961"/>
                  </a:lnTo>
                  <a:lnTo>
                    <a:pt x="143009" y="175077"/>
                  </a:lnTo>
                  <a:lnTo>
                    <a:pt x="122173" y="224867"/>
                  </a:lnTo>
                  <a:lnTo>
                    <a:pt x="150597" y="236741"/>
                  </a:lnTo>
                  <a:lnTo>
                    <a:pt x="183300" y="158540"/>
                  </a:lnTo>
                  <a:lnTo>
                    <a:pt x="224594" y="141593"/>
                  </a:lnTo>
                  <a:lnTo>
                    <a:pt x="173362" y="264065"/>
                  </a:lnTo>
                  <a:lnTo>
                    <a:pt x="94927" y="296235"/>
                  </a:lnTo>
                  <a:lnTo>
                    <a:pt x="106623" y="324733"/>
                  </a:lnTo>
                  <a:lnTo>
                    <a:pt x="156554" y="304236"/>
                  </a:lnTo>
                  <a:lnTo>
                    <a:pt x="139884" y="344095"/>
                  </a:lnTo>
                  <a:lnTo>
                    <a:pt x="168301" y="355982"/>
                  </a:lnTo>
                  <a:lnTo>
                    <a:pt x="184976" y="316123"/>
                  </a:lnTo>
                  <a:lnTo>
                    <a:pt x="205449" y="366066"/>
                  </a:lnTo>
                  <a:lnTo>
                    <a:pt x="233954" y="354388"/>
                  </a:lnTo>
                  <a:lnTo>
                    <a:pt x="201785" y="275953"/>
                  </a:lnTo>
                  <a:lnTo>
                    <a:pt x="218975" y="234850"/>
                  </a:lnTo>
                  <a:lnTo>
                    <a:pt x="239453" y="284780"/>
                  </a:lnTo>
                  <a:lnTo>
                    <a:pt x="267952" y="273089"/>
                  </a:lnTo>
                  <a:lnTo>
                    <a:pt x="235789" y="194654"/>
                  </a:lnTo>
                  <a:lnTo>
                    <a:pt x="253011" y="153481"/>
                  </a:lnTo>
                  <a:lnTo>
                    <a:pt x="303386" y="276289"/>
                  </a:lnTo>
                  <a:lnTo>
                    <a:pt x="270656" y="354508"/>
                  </a:lnTo>
                  <a:lnTo>
                    <a:pt x="299080" y="366403"/>
                  </a:lnTo>
                  <a:lnTo>
                    <a:pt x="319895" y="316606"/>
                  </a:lnTo>
                  <a:lnTo>
                    <a:pt x="336285" y="356560"/>
                  </a:lnTo>
                  <a:lnTo>
                    <a:pt x="364789" y="344875"/>
                  </a:lnTo>
                  <a:lnTo>
                    <a:pt x="348393" y="304915"/>
                  </a:lnTo>
                  <a:lnTo>
                    <a:pt x="398190" y="325750"/>
                  </a:lnTo>
                  <a:lnTo>
                    <a:pt x="410085" y="297326"/>
                  </a:lnTo>
                  <a:lnTo>
                    <a:pt x="331865" y="264605"/>
                  </a:lnTo>
                  <a:lnTo>
                    <a:pt x="314954" y="223394"/>
                  </a:lnTo>
                  <a:lnTo>
                    <a:pt x="364772" y="244228"/>
                  </a:lnTo>
                  <a:lnTo>
                    <a:pt x="376639" y="215806"/>
                  </a:lnTo>
                  <a:lnTo>
                    <a:pt x="298445" y="183103"/>
                  </a:lnTo>
                  <a:lnTo>
                    <a:pt x="281516" y="141815"/>
                  </a:lnTo>
                  <a:lnTo>
                    <a:pt x="403971" y="193021"/>
                  </a:lnTo>
                  <a:lnTo>
                    <a:pt x="436133" y="271451"/>
                  </a:lnTo>
                  <a:lnTo>
                    <a:pt x="464618" y="259780"/>
                  </a:lnTo>
                  <a:lnTo>
                    <a:pt x="444140" y="209830"/>
                  </a:lnTo>
                  <a:lnTo>
                    <a:pt x="483994" y="226505"/>
                  </a:lnTo>
                  <a:lnTo>
                    <a:pt x="495868" y="198101"/>
                  </a:lnTo>
                  <a:lnTo>
                    <a:pt x="22307" y="0"/>
                  </a:lnTo>
                  <a:lnTo>
                    <a:pt x="10420" y="28404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581788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Date Placeholder 102">
            <a:extLst>
              <a:ext uri="{FF2B5EF4-FFF2-40B4-BE49-F238E27FC236}">
                <a16:creationId xmlns:a16="http://schemas.microsoft.com/office/drawing/2014/main" id="{C270DBE3-1467-4275-FC6C-5040E58369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408733-3F8E-45BE-8526-0E0F500B8042}" type="datetimeFigureOut">
              <a:rPr lang="fi-FI" smtClean="0"/>
              <a:pPr/>
              <a:t>26.2.2025</a:t>
            </a:fld>
            <a:endParaRPr lang="fi-FI"/>
          </a:p>
        </p:txBody>
      </p:sp>
      <p:sp>
        <p:nvSpPr>
          <p:cNvPr id="104" name="Footer Placeholder 103">
            <a:extLst>
              <a:ext uri="{FF2B5EF4-FFF2-40B4-BE49-F238E27FC236}">
                <a16:creationId xmlns:a16="http://schemas.microsoft.com/office/drawing/2014/main" id="{ED104701-5794-AE77-15EA-A810308BC2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105" name="Slide Number Placeholder 104">
            <a:extLst>
              <a:ext uri="{FF2B5EF4-FFF2-40B4-BE49-F238E27FC236}">
                <a16:creationId xmlns:a16="http://schemas.microsoft.com/office/drawing/2014/main" id="{7FDD0C64-835C-D488-B04D-5DAFBB71A6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60B98-140E-4345-B1A3-2A7247C42973}" type="slidenum">
              <a:rPr lang="fi-FI" smtClean="0"/>
              <a:pPr/>
              <a:t>‹#›</a:t>
            </a:fld>
            <a:endParaRPr lang="fi-FI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FE9A5A58-CB90-A6A5-7530-DBFFC3474FD7}"/>
              </a:ext>
            </a:extLst>
          </p:cNvPr>
          <p:cNvGrpSpPr/>
          <p:nvPr userDrawn="1"/>
        </p:nvGrpSpPr>
        <p:grpSpPr>
          <a:xfrm>
            <a:off x="10771643" y="268691"/>
            <a:ext cx="1038415" cy="509887"/>
            <a:chOff x="10771643" y="268691"/>
            <a:chExt cx="1038415" cy="509887"/>
          </a:xfrm>
          <a:solidFill>
            <a:schemeClr val="tx1"/>
          </a:solidFill>
        </p:grpSpPr>
        <p:sp>
          <p:nvSpPr>
            <p:cNvPr id="6" name="Free-form: Shape 14">
              <a:extLst>
                <a:ext uri="{FF2B5EF4-FFF2-40B4-BE49-F238E27FC236}">
                  <a16:creationId xmlns:a16="http://schemas.microsoft.com/office/drawing/2014/main" id="{73D3E76A-145F-05DD-15E4-0E26A0E97769}"/>
                </a:ext>
              </a:extLst>
            </p:cNvPr>
            <p:cNvSpPr/>
            <p:nvPr/>
          </p:nvSpPr>
          <p:spPr>
            <a:xfrm>
              <a:off x="11404265" y="378815"/>
              <a:ext cx="122233" cy="122054"/>
            </a:xfrm>
            <a:custGeom>
              <a:avLst/>
              <a:gdLst>
                <a:gd name="connsiteX0" fmla="*/ 61285 w 122233"/>
                <a:gd name="connsiteY0" fmla="*/ 122054 h 122054"/>
                <a:gd name="connsiteX1" fmla="*/ 0 w 122233"/>
                <a:gd name="connsiteY1" fmla="*/ 60948 h 122054"/>
                <a:gd name="connsiteX2" fmla="*/ 61285 w 122233"/>
                <a:gd name="connsiteY2" fmla="*/ 0 h 122054"/>
                <a:gd name="connsiteX3" fmla="*/ 122233 w 122233"/>
                <a:gd name="connsiteY3" fmla="*/ 60948 h 122054"/>
                <a:gd name="connsiteX4" fmla="*/ 61285 w 122233"/>
                <a:gd name="connsiteY4" fmla="*/ 122054 h 122054"/>
                <a:gd name="connsiteX5" fmla="*/ 61285 w 122233"/>
                <a:gd name="connsiteY5" fmla="*/ 95562 h 122054"/>
                <a:gd name="connsiteX6" fmla="*/ 92692 w 122233"/>
                <a:gd name="connsiteY6" fmla="*/ 60928 h 122054"/>
                <a:gd name="connsiteX7" fmla="*/ 61285 w 122233"/>
                <a:gd name="connsiteY7" fmla="*/ 26289 h 122054"/>
                <a:gd name="connsiteX8" fmla="*/ 29693 w 122233"/>
                <a:gd name="connsiteY8" fmla="*/ 60928 h 122054"/>
                <a:gd name="connsiteX9" fmla="*/ 61285 w 122233"/>
                <a:gd name="connsiteY9" fmla="*/ 95562 h 1220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22233" h="122054">
                  <a:moveTo>
                    <a:pt x="61285" y="122054"/>
                  </a:moveTo>
                  <a:cubicBezTo>
                    <a:pt x="27503" y="122054"/>
                    <a:pt x="0" y="96761"/>
                    <a:pt x="0" y="60948"/>
                  </a:cubicBezTo>
                  <a:cubicBezTo>
                    <a:pt x="0" y="25133"/>
                    <a:pt x="27503" y="0"/>
                    <a:pt x="61285" y="0"/>
                  </a:cubicBezTo>
                  <a:cubicBezTo>
                    <a:pt x="95068" y="0"/>
                    <a:pt x="122233" y="25114"/>
                    <a:pt x="122233" y="60948"/>
                  </a:cubicBezTo>
                  <a:cubicBezTo>
                    <a:pt x="122233" y="96781"/>
                    <a:pt x="95068" y="122054"/>
                    <a:pt x="61285" y="122054"/>
                  </a:cubicBezTo>
                  <a:close/>
                  <a:moveTo>
                    <a:pt x="61285" y="95562"/>
                  </a:moveTo>
                  <a:cubicBezTo>
                    <a:pt x="80284" y="95562"/>
                    <a:pt x="92692" y="81821"/>
                    <a:pt x="92692" y="60928"/>
                  </a:cubicBezTo>
                  <a:cubicBezTo>
                    <a:pt x="92692" y="40030"/>
                    <a:pt x="80304" y="26289"/>
                    <a:pt x="61285" y="26289"/>
                  </a:cubicBezTo>
                  <a:cubicBezTo>
                    <a:pt x="42266" y="26289"/>
                    <a:pt x="29693" y="39694"/>
                    <a:pt x="29693" y="60928"/>
                  </a:cubicBezTo>
                  <a:cubicBezTo>
                    <a:pt x="29693" y="82156"/>
                    <a:pt x="41924" y="95562"/>
                    <a:pt x="61285" y="95562"/>
                  </a:cubicBez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7" name="Free-form: Shape 15">
              <a:extLst>
                <a:ext uri="{FF2B5EF4-FFF2-40B4-BE49-F238E27FC236}">
                  <a16:creationId xmlns:a16="http://schemas.microsoft.com/office/drawing/2014/main" id="{D7D50F35-F18C-1EFE-E013-F7FA5B7C290F}"/>
                </a:ext>
              </a:extLst>
            </p:cNvPr>
            <p:cNvSpPr/>
            <p:nvPr/>
          </p:nvSpPr>
          <p:spPr>
            <a:xfrm>
              <a:off x="11543311" y="404926"/>
              <a:ext cx="94404" cy="95763"/>
            </a:xfrm>
            <a:custGeom>
              <a:avLst/>
              <a:gdLst>
                <a:gd name="connsiteX0" fmla="*/ 94387 w 94404"/>
                <a:gd name="connsiteY0" fmla="*/ 94748 h 95763"/>
                <a:gd name="connsiteX1" fmla="*/ 65347 w 94404"/>
                <a:gd name="connsiteY1" fmla="*/ 94748 h 95763"/>
                <a:gd name="connsiteX2" fmla="*/ 65347 w 94404"/>
                <a:gd name="connsiteY2" fmla="*/ 81839 h 95763"/>
                <a:gd name="connsiteX3" fmla="*/ 36664 w 94404"/>
                <a:gd name="connsiteY3" fmla="*/ 95764 h 95763"/>
                <a:gd name="connsiteX4" fmla="*/ 0 w 94404"/>
                <a:gd name="connsiteY4" fmla="*/ 55352 h 95763"/>
                <a:gd name="connsiteX5" fmla="*/ 0 w 94404"/>
                <a:gd name="connsiteY5" fmla="*/ 0 h 95763"/>
                <a:gd name="connsiteX6" fmla="*/ 28861 w 94404"/>
                <a:gd name="connsiteY6" fmla="*/ 0 h 95763"/>
                <a:gd name="connsiteX7" fmla="*/ 28861 w 94404"/>
                <a:gd name="connsiteY7" fmla="*/ 51448 h 95763"/>
                <a:gd name="connsiteX8" fmla="*/ 47022 w 94404"/>
                <a:gd name="connsiteY8" fmla="*/ 71482 h 95763"/>
                <a:gd name="connsiteX9" fmla="*/ 65367 w 94404"/>
                <a:gd name="connsiteY9" fmla="*/ 51448 h 95763"/>
                <a:gd name="connsiteX10" fmla="*/ 65367 w 94404"/>
                <a:gd name="connsiteY10" fmla="*/ 0 h 95763"/>
                <a:gd name="connsiteX11" fmla="*/ 94405 w 94404"/>
                <a:gd name="connsiteY11" fmla="*/ 0 h 95763"/>
                <a:gd name="connsiteX12" fmla="*/ 94405 w 94404"/>
                <a:gd name="connsiteY12" fmla="*/ 94729 h 95763"/>
                <a:gd name="connsiteX13" fmla="*/ 94387 w 94404"/>
                <a:gd name="connsiteY13" fmla="*/ 94748 h 957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94404" h="95763">
                  <a:moveTo>
                    <a:pt x="94387" y="94748"/>
                  </a:moveTo>
                  <a:lnTo>
                    <a:pt x="65347" y="94748"/>
                  </a:lnTo>
                  <a:lnTo>
                    <a:pt x="65347" y="81839"/>
                  </a:lnTo>
                  <a:cubicBezTo>
                    <a:pt x="59569" y="89986"/>
                    <a:pt x="49390" y="95764"/>
                    <a:pt x="36664" y="95764"/>
                  </a:cubicBezTo>
                  <a:cubicBezTo>
                    <a:pt x="14757" y="95764"/>
                    <a:pt x="0" y="80644"/>
                    <a:pt x="0" y="55352"/>
                  </a:cubicBezTo>
                  <a:lnTo>
                    <a:pt x="0" y="0"/>
                  </a:lnTo>
                  <a:lnTo>
                    <a:pt x="28861" y="0"/>
                  </a:lnTo>
                  <a:lnTo>
                    <a:pt x="28861" y="51448"/>
                  </a:lnTo>
                  <a:cubicBezTo>
                    <a:pt x="28861" y="64357"/>
                    <a:pt x="36144" y="71482"/>
                    <a:pt x="47022" y="71482"/>
                  </a:cubicBezTo>
                  <a:cubicBezTo>
                    <a:pt x="57899" y="71482"/>
                    <a:pt x="65367" y="64357"/>
                    <a:pt x="65367" y="51448"/>
                  </a:cubicBezTo>
                  <a:lnTo>
                    <a:pt x="65367" y="0"/>
                  </a:lnTo>
                  <a:lnTo>
                    <a:pt x="94405" y="0"/>
                  </a:lnTo>
                  <a:lnTo>
                    <a:pt x="94405" y="94729"/>
                  </a:lnTo>
                  <a:lnTo>
                    <a:pt x="94387" y="94748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8" name="Free-form: Shape 16">
              <a:extLst>
                <a:ext uri="{FF2B5EF4-FFF2-40B4-BE49-F238E27FC236}">
                  <a16:creationId xmlns:a16="http://schemas.microsoft.com/office/drawing/2014/main" id="{F62E1DC8-41A2-3DFC-F456-8A403FEF4B05}"/>
                </a:ext>
              </a:extLst>
            </p:cNvPr>
            <p:cNvSpPr/>
            <p:nvPr/>
          </p:nvSpPr>
          <p:spPr>
            <a:xfrm>
              <a:off x="11660264" y="374052"/>
              <a:ext cx="29039" cy="125621"/>
            </a:xfrm>
            <a:custGeom>
              <a:avLst/>
              <a:gdLst>
                <a:gd name="connsiteX0" fmla="*/ 0 w 29039"/>
                <a:gd name="connsiteY0" fmla="*/ 0 h 125621"/>
                <a:gd name="connsiteX1" fmla="*/ 29040 w 29039"/>
                <a:gd name="connsiteY1" fmla="*/ 0 h 125621"/>
                <a:gd name="connsiteX2" fmla="*/ 29040 w 29039"/>
                <a:gd name="connsiteY2" fmla="*/ 125622 h 125621"/>
                <a:gd name="connsiteX3" fmla="*/ 0 w 29039"/>
                <a:gd name="connsiteY3" fmla="*/ 125622 h 125621"/>
                <a:gd name="connsiteX4" fmla="*/ 0 w 29039"/>
                <a:gd name="connsiteY4" fmla="*/ 0 h 1256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9039" h="125621">
                  <a:moveTo>
                    <a:pt x="0" y="0"/>
                  </a:moveTo>
                  <a:lnTo>
                    <a:pt x="29040" y="0"/>
                  </a:lnTo>
                  <a:lnTo>
                    <a:pt x="29040" y="125622"/>
                  </a:lnTo>
                  <a:lnTo>
                    <a:pt x="0" y="125622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9" name="Free-form: Shape 17">
              <a:extLst>
                <a:ext uri="{FF2B5EF4-FFF2-40B4-BE49-F238E27FC236}">
                  <a16:creationId xmlns:a16="http://schemas.microsoft.com/office/drawing/2014/main" id="{FF5C435D-79A7-9DB0-AB9D-77BC3CC4D6B9}"/>
                </a:ext>
              </a:extLst>
            </p:cNvPr>
            <p:cNvSpPr/>
            <p:nvPr/>
          </p:nvSpPr>
          <p:spPr>
            <a:xfrm>
              <a:off x="11711053" y="404926"/>
              <a:ext cx="94387" cy="95763"/>
            </a:xfrm>
            <a:custGeom>
              <a:avLst/>
              <a:gdLst>
                <a:gd name="connsiteX0" fmla="*/ 94369 w 94387"/>
                <a:gd name="connsiteY0" fmla="*/ 94748 h 95763"/>
                <a:gd name="connsiteX1" fmla="*/ 65349 w 94387"/>
                <a:gd name="connsiteY1" fmla="*/ 94748 h 95763"/>
                <a:gd name="connsiteX2" fmla="*/ 65349 w 94387"/>
                <a:gd name="connsiteY2" fmla="*/ 81839 h 95763"/>
                <a:gd name="connsiteX3" fmla="*/ 36666 w 94387"/>
                <a:gd name="connsiteY3" fmla="*/ 95764 h 95763"/>
                <a:gd name="connsiteX4" fmla="*/ 0 w 94387"/>
                <a:gd name="connsiteY4" fmla="*/ 55352 h 95763"/>
                <a:gd name="connsiteX5" fmla="*/ 0 w 94387"/>
                <a:gd name="connsiteY5" fmla="*/ 0 h 95763"/>
                <a:gd name="connsiteX6" fmla="*/ 28861 w 94387"/>
                <a:gd name="connsiteY6" fmla="*/ 0 h 95763"/>
                <a:gd name="connsiteX7" fmla="*/ 28861 w 94387"/>
                <a:gd name="connsiteY7" fmla="*/ 51448 h 95763"/>
                <a:gd name="connsiteX8" fmla="*/ 47022 w 94387"/>
                <a:gd name="connsiteY8" fmla="*/ 71482 h 95763"/>
                <a:gd name="connsiteX9" fmla="*/ 65367 w 94387"/>
                <a:gd name="connsiteY9" fmla="*/ 51448 h 95763"/>
                <a:gd name="connsiteX10" fmla="*/ 65367 w 94387"/>
                <a:gd name="connsiteY10" fmla="*/ 0 h 95763"/>
                <a:gd name="connsiteX11" fmla="*/ 94387 w 94387"/>
                <a:gd name="connsiteY11" fmla="*/ 0 h 95763"/>
                <a:gd name="connsiteX12" fmla="*/ 94387 w 94387"/>
                <a:gd name="connsiteY12" fmla="*/ 94729 h 95763"/>
                <a:gd name="connsiteX13" fmla="*/ 94369 w 94387"/>
                <a:gd name="connsiteY13" fmla="*/ 94748 h 957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94387" h="95763">
                  <a:moveTo>
                    <a:pt x="94369" y="94748"/>
                  </a:moveTo>
                  <a:lnTo>
                    <a:pt x="65349" y="94748"/>
                  </a:lnTo>
                  <a:lnTo>
                    <a:pt x="65349" y="81839"/>
                  </a:lnTo>
                  <a:cubicBezTo>
                    <a:pt x="59570" y="89986"/>
                    <a:pt x="49398" y="95764"/>
                    <a:pt x="36666" y="95764"/>
                  </a:cubicBezTo>
                  <a:cubicBezTo>
                    <a:pt x="14758" y="95764"/>
                    <a:pt x="0" y="80644"/>
                    <a:pt x="0" y="55352"/>
                  </a:cubicBezTo>
                  <a:lnTo>
                    <a:pt x="0" y="0"/>
                  </a:lnTo>
                  <a:lnTo>
                    <a:pt x="28861" y="0"/>
                  </a:lnTo>
                  <a:lnTo>
                    <a:pt x="28861" y="51448"/>
                  </a:lnTo>
                  <a:cubicBezTo>
                    <a:pt x="28861" y="64357"/>
                    <a:pt x="36170" y="71482"/>
                    <a:pt x="47022" y="71482"/>
                  </a:cubicBezTo>
                  <a:cubicBezTo>
                    <a:pt x="57881" y="71482"/>
                    <a:pt x="65367" y="64357"/>
                    <a:pt x="65367" y="51448"/>
                  </a:cubicBezTo>
                  <a:lnTo>
                    <a:pt x="65367" y="0"/>
                  </a:lnTo>
                  <a:lnTo>
                    <a:pt x="94387" y="0"/>
                  </a:lnTo>
                  <a:lnTo>
                    <a:pt x="94387" y="94729"/>
                  </a:lnTo>
                  <a:lnTo>
                    <a:pt x="94369" y="94748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10" name="Free-form: Shape 18">
              <a:extLst>
                <a:ext uri="{FF2B5EF4-FFF2-40B4-BE49-F238E27FC236}">
                  <a16:creationId xmlns:a16="http://schemas.microsoft.com/office/drawing/2014/main" id="{1D5F5CC0-B8A8-6EA1-E69F-2E57C7BF38C1}"/>
                </a:ext>
              </a:extLst>
            </p:cNvPr>
            <p:cNvSpPr/>
            <p:nvPr/>
          </p:nvSpPr>
          <p:spPr>
            <a:xfrm>
              <a:off x="11408987" y="547714"/>
              <a:ext cx="85326" cy="122750"/>
            </a:xfrm>
            <a:custGeom>
              <a:avLst/>
              <a:gdLst>
                <a:gd name="connsiteX0" fmla="*/ 337 w 85326"/>
                <a:gd name="connsiteY0" fmla="*/ 101777 h 122750"/>
                <a:gd name="connsiteX1" fmla="*/ 31490 w 85326"/>
                <a:gd name="connsiteY1" fmla="*/ 71462 h 122750"/>
                <a:gd name="connsiteX2" fmla="*/ 53835 w 85326"/>
                <a:gd name="connsiteY2" fmla="*/ 37084 h 122750"/>
                <a:gd name="connsiteX3" fmla="*/ 41307 w 85326"/>
                <a:gd name="connsiteY3" fmla="*/ 24377 h 122750"/>
                <a:gd name="connsiteX4" fmla="*/ 27940 w 85326"/>
                <a:gd name="connsiteY4" fmla="*/ 42507 h 122750"/>
                <a:gd name="connsiteX5" fmla="*/ 0 w 85326"/>
                <a:gd name="connsiteY5" fmla="*/ 42507 h 122750"/>
                <a:gd name="connsiteX6" fmla="*/ 42660 w 85326"/>
                <a:gd name="connsiteY6" fmla="*/ 0 h 122750"/>
                <a:gd name="connsiteX7" fmla="*/ 83294 w 85326"/>
                <a:gd name="connsiteY7" fmla="*/ 35730 h 122750"/>
                <a:gd name="connsiteX8" fmla="*/ 56884 w 85326"/>
                <a:gd name="connsiteY8" fmla="*/ 81781 h 122750"/>
                <a:gd name="connsiteX9" fmla="*/ 39275 w 85326"/>
                <a:gd name="connsiteY9" fmla="*/ 99205 h 122750"/>
                <a:gd name="connsiteX10" fmla="*/ 85326 w 85326"/>
                <a:gd name="connsiteY10" fmla="*/ 99205 h 122750"/>
                <a:gd name="connsiteX11" fmla="*/ 85326 w 85326"/>
                <a:gd name="connsiteY11" fmla="*/ 122751 h 122750"/>
                <a:gd name="connsiteX12" fmla="*/ 337 w 85326"/>
                <a:gd name="connsiteY12" fmla="*/ 122751 h 122750"/>
                <a:gd name="connsiteX13" fmla="*/ 337 w 85326"/>
                <a:gd name="connsiteY13" fmla="*/ 101758 h 122750"/>
                <a:gd name="connsiteX14" fmla="*/ 337 w 85326"/>
                <a:gd name="connsiteY14" fmla="*/ 101777 h 122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85326" h="122750">
                  <a:moveTo>
                    <a:pt x="337" y="101777"/>
                  </a:moveTo>
                  <a:lnTo>
                    <a:pt x="31490" y="71462"/>
                  </a:lnTo>
                  <a:cubicBezTo>
                    <a:pt x="48235" y="55028"/>
                    <a:pt x="53835" y="46906"/>
                    <a:pt x="53835" y="37084"/>
                  </a:cubicBezTo>
                  <a:cubicBezTo>
                    <a:pt x="53835" y="29299"/>
                    <a:pt x="49931" y="24377"/>
                    <a:pt x="41307" y="24377"/>
                  </a:cubicBezTo>
                  <a:cubicBezTo>
                    <a:pt x="33180" y="24377"/>
                    <a:pt x="28283" y="30809"/>
                    <a:pt x="27940" y="42507"/>
                  </a:cubicBezTo>
                  <a:lnTo>
                    <a:pt x="0" y="42507"/>
                  </a:lnTo>
                  <a:cubicBezTo>
                    <a:pt x="515" y="12865"/>
                    <a:pt x="19818" y="0"/>
                    <a:pt x="42660" y="0"/>
                  </a:cubicBezTo>
                  <a:cubicBezTo>
                    <a:pt x="70766" y="0"/>
                    <a:pt x="83294" y="16434"/>
                    <a:pt x="83294" y="35730"/>
                  </a:cubicBezTo>
                  <a:cubicBezTo>
                    <a:pt x="83294" y="50971"/>
                    <a:pt x="76860" y="62318"/>
                    <a:pt x="56884" y="81781"/>
                  </a:cubicBezTo>
                  <a:lnTo>
                    <a:pt x="39275" y="99205"/>
                  </a:lnTo>
                  <a:lnTo>
                    <a:pt x="85326" y="99205"/>
                  </a:lnTo>
                  <a:lnTo>
                    <a:pt x="85326" y="122751"/>
                  </a:lnTo>
                  <a:lnTo>
                    <a:pt x="337" y="122751"/>
                  </a:lnTo>
                  <a:lnTo>
                    <a:pt x="337" y="101758"/>
                  </a:lnTo>
                  <a:lnTo>
                    <a:pt x="337" y="101777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11" name="Free-form: Shape 19">
              <a:extLst>
                <a:ext uri="{FF2B5EF4-FFF2-40B4-BE49-F238E27FC236}">
                  <a16:creationId xmlns:a16="http://schemas.microsoft.com/office/drawing/2014/main" id="{493C4E79-6833-0E71-DA99-F4FF3662EF53}"/>
                </a:ext>
              </a:extLst>
            </p:cNvPr>
            <p:cNvSpPr/>
            <p:nvPr/>
          </p:nvSpPr>
          <p:spPr>
            <a:xfrm>
              <a:off x="11510226" y="547018"/>
              <a:ext cx="95162" cy="124363"/>
            </a:xfrm>
            <a:custGeom>
              <a:avLst/>
              <a:gdLst>
                <a:gd name="connsiteX0" fmla="*/ 47581 w 95162"/>
                <a:gd name="connsiteY0" fmla="*/ 0 h 124363"/>
                <a:gd name="connsiteX1" fmla="*/ 95163 w 95162"/>
                <a:gd name="connsiteY1" fmla="*/ 62019 h 124363"/>
                <a:gd name="connsiteX2" fmla="*/ 47581 w 95162"/>
                <a:gd name="connsiteY2" fmla="*/ 124364 h 124363"/>
                <a:gd name="connsiteX3" fmla="*/ 0 w 95162"/>
                <a:gd name="connsiteY3" fmla="*/ 62019 h 124363"/>
                <a:gd name="connsiteX4" fmla="*/ 47581 w 95162"/>
                <a:gd name="connsiteY4" fmla="*/ 0 h 124363"/>
                <a:gd name="connsiteX5" fmla="*/ 47581 w 95162"/>
                <a:gd name="connsiteY5" fmla="*/ 26809 h 124363"/>
                <a:gd name="connsiteX6" fmla="*/ 28442 w 95162"/>
                <a:gd name="connsiteY6" fmla="*/ 62001 h 124363"/>
                <a:gd name="connsiteX7" fmla="*/ 47581 w 95162"/>
                <a:gd name="connsiteY7" fmla="*/ 97535 h 124363"/>
                <a:gd name="connsiteX8" fmla="*/ 66721 w 95162"/>
                <a:gd name="connsiteY8" fmla="*/ 62001 h 124363"/>
                <a:gd name="connsiteX9" fmla="*/ 47581 w 95162"/>
                <a:gd name="connsiteY9" fmla="*/ 26809 h 124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95162" h="124363">
                  <a:moveTo>
                    <a:pt x="47581" y="0"/>
                  </a:moveTo>
                  <a:cubicBezTo>
                    <a:pt x="82798" y="0"/>
                    <a:pt x="95163" y="26149"/>
                    <a:pt x="95163" y="62019"/>
                  </a:cubicBezTo>
                  <a:cubicBezTo>
                    <a:pt x="95163" y="97891"/>
                    <a:pt x="82798" y="124364"/>
                    <a:pt x="47581" y="124364"/>
                  </a:cubicBezTo>
                  <a:cubicBezTo>
                    <a:pt x="12372" y="124364"/>
                    <a:pt x="0" y="98215"/>
                    <a:pt x="0" y="62019"/>
                  </a:cubicBezTo>
                  <a:cubicBezTo>
                    <a:pt x="0" y="25832"/>
                    <a:pt x="12364" y="0"/>
                    <a:pt x="47581" y="0"/>
                  </a:cubicBezTo>
                  <a:close/>
                  <a:moveTo>
                    <a:pt x="47581" y="26809"/>
                  </a:moveTo>
                  <a:cubicBezTo>
                    <a:pt x="30494" y="26809"/>
                    <a:pt x="28442" y="43243"/>
                    <a:pt x="28442" y="62001"/>
                  </a:cubicBezTo>
                  <a:cubicBezTo>
                    <a:pt x="28442" y="80764"/>
                    <a:pt x="30474" y="97535"/>
                    <a:pt x="47581" y="97535"/>
                  </a:cubicBezTo>
                  <a:cubicBezTo>
                    <a:pt x="64689" y="97535"/>
                    <a:pt x="66721" y="81445"/>
                    <a:pt x="66721" y="62001"/>
                  </a:cubicBezTo>
                  <a:cubicBezTo>
                    <a:pt x="66721" y="42563"/>
                    <a:pt x="64689" y="26809"/>
                    <a:pt x="47581" y="26809"/>
                  </a:cubicBez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12" name="Free-form: Shape 20">
              <a:extLst>
                <a:ext uri="{FF2B5EF4-FFF2-40B4-BE49-F238E27FC236}">
                  <a16:creationId xmlns:a16="http://schemas.microsoft.com/office/drawing/2014/main" id="{7D4B77D9-C88B-486A-4634-A8D83812D97C}"/>
                </a:ext>
              </a:extLst>
            </p:cNvPr>
            <p:cNvSpPr/>
            <p:nvPr/>
          </p:nvSpPr>
          <p:spPr>
            <a:xfrm>
              <a:off x="11621287" y="547714"/>
              <a:ext cx="85326" cy="122750"/>
            </a:xfrm>
            <a:custGeom>
              <a:avLst/>
              <a:gdLst>
                <a:gd name="connsiteX0" fmla="*/ 337 w 85326"/>
                <a:gd name="connsiteY0" fmla="*/ 101777 h 122750"/>
                <a:gd name="connsiteX1" fmla="*/ 31489 w 85326"/>
                <a:gd name="connsiteY1" fmla="*/ 71462 h 122750"/>
                <a:gd name="connsiteX2" fmla="*/ 53834 w 85326"/>
                <a:gd name="connsiteY2" fmla="*/ 37084 h 122750"/>
                <a:gd name="connsiteX3" fmla="*/ 41307 w 85326"/>
                <a:gd name="connsiteY3" fmla="*/ 24377 h 122750"/>
                <a:gd name="connsiteX4" fmla="*/ 27940 w 85326"/>
                <a:gd name="connsiteY4" fmla="*/ 42507 h 122750"/>
                <a:gd name="connsiteX5" fmla="*/ 0 w 85326"/>
                <a:gd name="connsiteY5" fmla="*/ 42507 h 122750"/>
                <a:gd name="connsiteX6" fmla="*/ 42658 w 85326"/>
                <a:gd name="connsiteY6" fmla="*/ 0 h 122750"/>
                <a:gd name="connsiteX7" fmla="*/ 83293 w 85326"/>
                <a:gd name="connsiteY7" fmla="*/ 35730 h 122750"/>
                <a:gd name="connsiteX8" fmla="*/ 56884 w 85326"/>
                <a:gd name="connsiteY8" fmla="*/ 81781 h 122750"/>
                <a:gd name="connsiteX9" fmla="*/ 39274 w 85326"/>
                <a:gd name="connsiteY9" fmla="*/ 99205 h 122750"/>
                <a:gd name="connsiteX10" fmla="*/ 85326 w 85326"/>
                <a:gd name="connsiteY10" fmla="*/ 99205 h 122750"/>
                <a:gd name="connsiteX11" fmla="*/ 85326 w 85326"/>
                <a:gd name="connsiteY11" fmla="*/ 122751 h 122750"/>
                <a:gd name="connsiteX12" fmla="*/ 337 w 85326"/>
                <a:gd name="connsiteY12" fmla="*/ 122751 h 122750"/>
                <a:gd name="connsiteX13" fmla="*/ 337 w 85326"/>
                <a:gd name="connsiteY13" fmla="*/ 101758 h 122750"/>
                <a:gd name="connsiteX14" fmla="*/ 337 w 85326"/>
                <a:gd name="connsiteY14" fmla="*/ 101777 h 122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85326" h="122750">
                  <a:moveTo>
                    <a:pt x="337" y="101777"/>
                  </a:moveTo>
                  <a:lnTo>
                    <a:pt x="31489" y="71462"/>
                  </a:lnTo>
                  <a:cubicBezTo>
                    <a:pt x="48260" y="55028"/>
                    <a:pt x="53834" y="46906"/>
                    <a:pt x="53834" y="37084"/>
                  </a:cubicBezTo>
                  <a:cubicBezTo>
                    <a:pt x="53834" y="29299"/>
                    <a:pt x="49931" y="24377"/>
                    <a:pt x="41307" y="24377"/>
                  </a:cubicBezTo>
                  <a:cubicBezTo>
                    <a:pt x="33178" y="24377"/>
                    <a:pt x="28283" y="30809"/>
                    <a:pt x="27940" y="42507"/>
                  </a:cubicBezTo>
                  <a:lnTo>
                    <a:pt x="0" y="42507"/>
                  </a:lnTo>
                  <a:cubicBezTo>
                    <a:pt x="495" y="12865"/>
                    <a:pt x="19818" y="0"/>
                    <a:pt x="42658" y="0"/>
                  </a:cubicBezTo>
                  <a:cubicBezTo>
                    <a:pt x="70764" y="0"/>
                    <a:pt x="83293" y="16434"/>
                    <a:pt x="83293" y="35730"/>
                  </a:cubicBezTo>
                  <a:cubicBezTo>
                    <a:pt x="83293" y="50971"/>
                    <a:pt x="76860" y="62318"/>
                    <a:pt x="56884" y="81781"/>
                  </a:cubicBezTo>
                  <a:lnTo>
                    <a:pt x="39274" y="99205"/>
                  </a:lnTo>
                  <a:lnTo>
                    <a:pt x="85326" y="99205"/>
                  </a:lnTo>
                  <a:lnTo>
                    <a:pt x="85326" y="122751"/>
                  </a:lnTo>
                  <a:lnTo>
                    <a:pt x="337" y="122751"/>
                  </a:lnTo>
                  <a:lnTo>
                    <a:pt x="337" y="101758"/>
                  </a:lnTo>
                  <a:lnTo>
                    <a:pt x="337" y="101777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13" name="Free-form: Shape 21">
              <a:extLst>
                <a:ext uri="{FF2B5EF4-FFF2-40B4-BE49-F238E27FC236}">
                  <a16:creationId xmlns:a16="http://schemas.microsoft.com/office/drawing/2014/main" id="{BD4F53D4-5CD2-51BF-39E4-BF4D760B66B1}"/>
                </a:ext>
              </a:extLst>
            </p:cNvPr>
            <p:cNvSpPr/>
            <p:nvPr/>
          </p:nvSpPr>
          <p:spPr>
            <a:xfrm>
              <a:off x="11722346" y="548071"/>
              <a:ext cx="87712" cy="123767"/>
            </a:xfrm>
            <a:custGeom>
              <a:avLst/>
              <a:gdLst>
                <a:gd name="connsiteX0" fmla="*/ 44196 w 87712"/>
                <a:gd name="connsiteY0" fmla="*/ 123768 h 123767"/>
                <a:gd name="connsiteX1" fmla="*/ 0 w 87712"/>
                <a:gd name="connsiteY1" fmla="*/ 81446 h 123767"/>
                <a:gd name="connsiteX2" fmla="*/ 13724 w 87712"/>
                <a:gd name="connsiteY2" fmla="*/ 42844 h 123767"/>
                <a:gd name="connsiteX3" fmla="*/ 42686 w 87712"/>
                <a:gd name="connsiteY3" fmla="*/ 0 h 123767"/>
                <a:gd name="connsiteX4" fmla="*/ 74353 w 87712"/>
                <a:gd name="connsiteY4" fmla="*/ 0 h 123767"/>
                <a:gd name="connsiteX5" fmla="*/ 43022 w 87712"/>
                <a:gd name="connsiteY5" fmla="*/ 44356 h 123767"/>
                <a:gd name="connsiteX6" fmla="*/ 51149 w 87712"/>
                <a:gd name="connsiteY6" fmla="*/ 43524 h 123767"/>
                <a:gd name="connsiteX7" fmla="*/ 87712 w 87712"/>
                <a:gd name="connsiteY7" fmla="*/ 82118 h 123767"/>
                <a:gd name="connsiteX8" fmla="*/ 44196 w 87712"/>
                <a:gd name="connsiteY8" fmla="*/ 123768 h 123767"/>
                <a:gd name="connsiteX9" fmla="*/ 27090 w 87712"/>
                <a:gd name="connsiteY9" fmla="*/ 82278 h 123767"/>
                <a:gd name="connsiteX10" fmla="*/ 44196 w 87712"/>
                <a:gd name="connsiteY10" fmla="*/ 99549 h 123767"/>
                <a:gd name="connsiteX11" fmla="*/ 60967 w 87712"/>
                <a:gd name="connsiteY11" fmla="*/ 82278 h 123767"/>
                <a:gd name="connsiteX12" fmla="*/ 44196 w 87712"/>
                <a:gd name="connsiteY12" fmla="*/ 65171 h 123767"/>
                <a:gd name="connsiteX13" fmla="*/ 27090 w 87712"/>
                <a:gd name="connsiteY13" fmla="*/ 82278 h 1237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87712" h="123767">
                  <a:moveTo>
                    <a:pt x="44196" y="123768"/>
                  </a:moveTo>
                  <a:cubicBezTo>
                    <a:pt x="17947" y="123768"/>
                    <a:pt x="0" y="106337"/>
                    <a:pt x="0" y="81446"/>
                  </a:cubicBezTo>
                  <a:cubicBezTo>
                    <a:pt x="0" y="69412"/>
                    <a:pt x="3907" y="57227"/>
                    <a:pt x="13724" y="42844"/>
                  </a:cubicBezTo>
                  <a:lnTo>
                    <a:pt x="42686" y="0"/>
                  </a:lnTo>
                  <a:lnTo>
                    <a:pt x="74353" y="0"/>
                  </a:lnTo>
                  <a:lnTo>
                    <a:pt x="43022" y="44356"/>
                  </a:lnTo>
                  <a:cubicBezTo>
                    <a:pt x="45728" y="43861"/>
                    <a:pt x="48439" y="43524"/>
                    <a:pt x="51149" y="43524"/>
                  </a:cubicBezTo>
                  <a:cubicBezTo>
                    <a:pt x="72143" y="43524"/>
                    <a:pt x="87712" y="57740"/>
                    <a:pt x="87712" y="82118"/>
                  </a:cubicBezTo>
                  <a:cubicBezTo>
                    <a:pt x="87712" y="106502"/>
                    <a:pt x="68910" y="123768"/>
                    <a:pt x="44196" y="123768"/>
                  </a:cubicBezTo>
                  <a:close/>
                  <a:moveTo>
                    <a:pt x="27090" y="82278"/>
                  </a:moveTo>
                  <a:cubicBezTo>
                    <a:pt x="27090" y="92774"/>
                    <a:pt x="33681" y="99549"/>
                    <a:pt x="44196" y="99549"/>
                  </a:cubicBezTo>
                  <a:cubicBezTo>
                    <a:pt x="54712" y="99549"/>
                    <a:pt x="60967" y="92774"/>
                    <a:pt x="60967" y="82278"/>
                  </a:cubicBezTo>
                  <a:cubicBezTo>
                    <a:pt x="60967" y="71780"/>
                    <a:pt x="54535" y="65171"/>
                    <a:pt x="44196" y="65171"/>
                  </a:cubicBezTo>
                  <a:cubicBezTo>
                    <a:pt x="33858" y="65171"/>
                    <a:pt x="27090" y="71946"/>
                    <a:pt x="27090" y="82278"/>
                  </a:cubicBez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14" name="Free-form: Shape 22">
              <a:extLst>
                <a:ext uri="{FF2B5EF4-FFF2-40B4-BE49-F238E27FC236}">
                  <a16:creationId xmlns:a16="http://schemas.microsoft.com/office/drawing/2014/main" id="{C4096AC4-095F-3B66-B166-28D39653CA5B}"/>
                </a:ext>
              </a:extLst>
            </p:cNvPr>
            <p:cNvSpPr/>
            <p:nvPr/>
          </p:nvSpPr>
          <p:spPr>
            <a:xfrm>
              <a:off x="10833011" y="332467"/>
              <a:ext cx="107651" cy="108190"/>
            </a:xfrm>
            <a:custGeom>
              <a:avLst/>
              <a:gdLst>
                <a:gd name="connsiteX0" fmla="*/ 85884 w 107651"/>
                <a:gd name="connsiteY0" fmla="*/ 108171 h 108190"/>
                <a:gd name="connsiteX1" fmla="*/ 0 w 107651"/>
                <a:gd name="connsiteY1" fmla="*/ 21690 h 108190"/>
                <a:gd name="connsiteX2" fmla="*/ 21850 w 107651"/>
                <a:gd name="connsiteY2" fmla="*/ 0 h 108190"/>
                <a:gd name="connsiteX3" fmla="*/ 107651 w 107651"/>
                <a:gd name="connsiteY3" fmla="*/ 86423 h 108190"/>
                <a:gd name="connsiteX4" fmla="*/ 85884 w 107651"/>
                <a:gd name="connsiteY4" fmla="*/ 108191 h 108190"/>
                <a:gd name="connsiteX5" fmla="*/ 85884 w 107651"/>
                <a:gd name="connsiteY5" fmla="*/ 108171 h 1081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7651" h="108190">
                  <a:moveTo>
                    <a:pt x="85884" y="108171"/>
                  </a:moveTo>
                  <a:lnTo>
                    <a:pt x="0" y="21690"/>
                  </a:lnTo>
                  <a:lnTo>
                    <a:pt x="21850" y="0"/>
                  </a:lnTo>
                  <a:lnTo>
                    <a:pt x="107651" y="86423"/>
                  </a:lnTo>
                  <a:cubicBezTo>
                    <a:pt x="99670" y="92754"/>
                    <a:pt x="92335" y="100044"/>
                    <a:pt x="85884" y="108191"/>
                  </a:cubicBezTo>
                  <a:lnTo>
                    <a:pt x="85884" y="108171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15" name="Free-form: Shape 23">
              <a:extLst>
                <a:ext uri="{FF2B5EF4-FFF2-40B4-BE49-F238E27FC236}">
                  <a16:creationId xmlns:a16="http://schemas.microsoft.com/office/drawing/2014/main" id="{083D2F9E-E3E6-CDE5-429F-ECFF9E4CAA68}"/>
                </a:ext>
              </a:extLst>
            </p:cNvPr>
            <p:cNvSpPr/>
            <p:nvPr/>
          </p:nvSpPr>
          <p:spPr>
            <a:xfrm>
              <a:off x="10913136" y="282097"/>
              <a:ext cx="74651" cy="124263"/>
            </a:xfrm>
            <a:custGeom>
              <a:avLst/>
              <a:gdLst>
                <a:gd name="connsiteX0" fmla="*/ 46172 w 74651"/>
                <a:gd name="connsiteY0" fmla="*/ 124263 h 124263"/>
                <a:gd name="connsiteX1" fmla="*/ 0 w 74651"/>
                <a:gd name="connsiteY1" fmla="*/ 11689 h 124263"/>
                <a:gd name="connsiteX2" fmla="*/ 28506 w 74651"/>
                <a:gd name="connsiteY2" fmla="*/ 0 h 124263"/>
                <a:gd name="connsiteX3" fmla="*/ 74652 w 74651"/>
                <a:gd name="connsiteY3" fmla="*/ 112534 h 124263"/>
                <a:gd name="connsiteX4" fmla="*/ 46172 w 74651"/>
                <a:gd name="connsiteY4" fmla="*/ 124243 h 124263"/>
                <a:gd name="connsiteX5" fmla="*/ 46172 w 74651"/>
                <a:gd name="connsiteY5" fmla="*/ 124263 h 124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4651" h="124263">
                  <a:moveTo>
                    <a:pt x="46172" y="124263"/>
                  </a:moveTo>
                  <a:lnTo>
                    <a:pt x="0" y="11689"/>
                  </a:lnTo>
                  <a:lnTo>
                    <a:pt x="28506" y="0"/>
                  </a:lnTo>
                  <a:lnTo>
                    <a:pt x="74652" y="112534"/>
                  </a:lnTo>
                  <a:cubicBezTo>
                    <a:pt x="64752" y="115360"/>
                    <a:pt x="55176" y="119266"/>
                    <a:pt x="46172" y="124243"/>
                  </a:cubicBezTo>
                  <a:lnTo>
                    <a:pt x="46172" y="124263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16" name="Free-form: Shape 24">
              <a:extLst>
                <a:ext uri="{FF2B5EF4-FFF2-40B4-BE49-F238E27FC236}">
                  <a16:creationId xmlns:a16="http://schemas.microsoft.com/office/drawing/2014/main" id="{4660B114-5390-2099-BDF0-87974DF3B83D}"/>
                </a:ext>
              </a:extLst>
            </p:cNvPr>
            <p:cNvSpPr/>
            <p:nvPr/>
          </p:nvSpPr>
          <p:spPr>
            <a:xfrm>
              <a:off x="11009858" y="268691"/>
              <a:ext cx="31210" cy="121575"/>
            </a:xfrm>
            <a:custGeom>
              <a:avLst/>
              <a:gdLst>
                <a:gd name="connsiteX0" fmla="*/ 0 w 31210"/>
                <a:gd name="connsiteY0" fmla="*/ 121576 h 121575"/>
                <a:gd name="connsiteX1" fmla="*/ 420 w 31210"/>
                <a:gd name="connsiteY1" fmla="*/ 0 h 121575"/>
                <a:gd name="connsiteX2" fmla="*/ 31210 w 31210"/>
                <a:gd name="connsiteY2" fmla="*/ 101 h 121575"/>
                <a:gd name="connsiteX3" fmla="*/ 30791 w 31210"/>
                <a:gd name="connsiteY3" fmla="*/ 121475 h 121575"/>
                <a:gd name="connsiteX4" fmla="*/ 0 w 31210"/>
                <a:gd name="connsiteY4" fmla="*/ 121558 h 121575"/>
                <a:gd name="connsiteX5" fmla="*/ 0 w 31210"/>
                <a:gd name="connsiteY5" fmla="*/ 121576 h 121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1210" h="121575">
                  <a:moveTo>
                    <a:pt x="0" y="121576"/>
                  </a:moveTo>
                  <a:lnTo>
                    <a:pt x="420" y="0"/>
                  </a:lnTo>
                  <a:lnTo>
                    <a:pt x="31210" y="101"/>
                  </a:lnTo>
                  <a:lnTo>
                    <a:pt x="30791" y="121475"/>
                  </a:lnTo>
                  <a:cubicBezTo>
                    <a:pt x="20454" y="120262"/>
                    <a:pt x="10142" y="120402"/>
                    <a:pt x="0" y="121558"/>
                  </a:cubicBezTo>
                  <a:lnTo>
                    <a:pt x="0" y="121576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17" name="Free-form: Shape 25">
              <a:extLst>
                <a:ext uri="{FF2B5EF4-FFF2-40B4-BE49-F238E27FC236}">
                  <a16:creationId xmlns:a16="http://schemas.microsoft.com/office/drawing/2014/main" id="{A9077527-3D79-9661-6A37-DF4EB27E85C9}"/>
                </a:ext>
              </a:extLst>
            </p:cNvPr>
            <p:cNvSpPr/>
            <p:nvPr/>
          </p:nvSpPr>
          <p:spPr>
            <a:xfrm>
              <a:off x="11062758" y="282695"/>
              <a:ext cx="75285" cy="123944"/>
            </a:xfrm>
            <a:custGeom>
              <a:avLst/>
              <a:gdLst>
                <a:gd name="connsiteX0" fmla="*/ 14580 w 75285"/>
                <a:gd name="connsiteY0" fmla="*/ 117113 h 123944"/>
                <a:gd name="connsiteX1" fmla="*/ 0 w 75285"/>
                <a:gd name="connsiteY1" fmla="*/ 112052 h 123944"/>
                <a:gd name="connsiteX2" fmla="*/ 46864 w 75285"/>
                <a:gd name="connsiteY2" fmla="*/ 0 h 123944"/>
                <a:gd name="connsiteX3" fmla="*/ 75285 w 75285"/>
                <a:gd name="connsiteY3" fmla="*/ 11887 h 123944"/>
                <a:gd name="connsiteX4" fmla="*/ 28423 w 75285"/>
                <a:gd name="connsiteY4" fmla="*/ 123944 h 123944"/>
                <a:gd name="connsiteX5" fmla="*/ 14580 w 75285"/>
                <a:gd name="connsiteY5" fmla="*/ 117113 h 1239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5285" h="123944">
                  <a:moveTo>
                    <a:pt x="14580" y="117113"/>
                  </a:moveTo>
                  <a:cubicBezTo>
                    <a:pt x="9760" y="115099"/>
                    <a:pt x="4904" y="113486"/>
                    <a:pt x="0" y="112052"/>
                  </a:cubicBezTo>
                  <a:lnTo>
                    <a:pt x="46864" y="0"/>
                  </a:lnTo>
                  <a:lnTo>
                    <a:pt x="75285" y="11887"/>
                  </a:lnTo>
                  <a:lnTo>
                    <a:pt x="28423" y="123944"/>
                  </a:lnTo>
                  <a:cubicBezTo>
                    <a:pt x="23978" y="121457"/>
                    <a:pt x="19399" y="119126"/>
                    <a:pt x="14580" y="117113"/>
                  </a:cubicBez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18" name="Free-form: Shape 26">
              <a:extLst>
                <a:ext uri="{FF2B5EF4-FFF2-40B4-BE49-F238E27FC236}">
                  <a16:creationId xmlns:a16="http://schemas.microsoft.com/office/drawing/2014/main" id="{5DDE02E5-A9C3-05DA-82BE-15146B62CEA6}"/>
                </a:ext>
              </a:extLst>
            </p:cNvPr>
            <p:cNvSpPr/>
            <p:nvPr/>
          </p:nvSpPr>
          <p:spPr>
            <a:xfrm>
              <a:off x="11109944" y="333639"/>
              <a:ext cx="107829" cy="107519"/>
            </a:xfrm>
            <a:custGeom>
              <a:avLst/>
              <a:gdLst>
                <a:gd name="connsiteX0" fmla="*/ 0 w 107829"/>
                <a:gd name="connsiteY0" fmla="*/ 85529 h 107519"/>
                <a:gd name="connsiteX1" fmla="*/ 86125 w 107829"/>
                <a:gd name="connsiteY1" fmla="*/ 0 h 107519"/>
                <a:gd name="connsiteX2" fmla="*/ 107830 w 107829"/>
                <a:gd name="connsiteY2" fmla="*/ 21852 h 107519"/>
                <a:gd name="connsiteX3" fmla="*/ 21570 w 107829"/>
                <a:gd name="connsiteY3" fmla="*/ 107519 h 107519"/>
                <a:gd name="connsiteX4" fmla="*/ 0 w 107829"/>
                <a:gd name="connsiteY4" fmla="*/ 85529 h 1075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7829" h="107519">
                  <a:moveTo>
                    <a:pt x="0" y="85529"/>
                  </a:moveTo>
                  <a:lnTo>
                    <a:pt x="86125" y="0"/>
                  </a:lnTo>
                  <a:lnTo>
                    <a:pt x="107830" y="21852"/>
                  </a:lnTo>
                  <a:lnTo>
                    <a:pt x="21570" y="107519"/>
                  </a:lnTo>
                  <a:cubicBezTo>
                    <a:pt x="15277" y="99493"/>
                    <a:pt x="8127" y="92045"/>
                    <a:pt x="0" y="85529"/>
                  </a:cubicBez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19" name="Free-form: Shape 27">
              <a:extLst>
                <a:ext uri="{FF2B5EF4-FFF2-40B4-BE49-F238E27FC236}">
                  <a16:creationId xmlns:a16="http://schemas.microsoft.com/office/drawing/2014/main" id="{BBB90028-5495-34F9-6E2D-58BD4CC651EC}"/>
                </a:ext>
              </a:extLst>
            </p:cNvPr>
            <p:cNvSpPr/>
            <p:nvPr/>
          </p:nvSpPr>
          <p:spPr>
            <a:xfrm>
              <a:off x="11143883" y="413787"/>
              <a:ext cx="124225" cy="74674"/>
            </a:xfrm>
            <a:custGeom>
              <a:avLst/>
              <a:gdLst>
                <a:gd name="connsiteX0" fmla="*/ 0 w 124225"/>
                <a:gd name="connsiteY0" fmla="*/ 46152 h 74674"/>
                <a:gd name="connsiteX1" fmla="*/ 112535 w 124225"/>
                <a:gd name="connsiteY1" fmla="*/ 0 h 74674"/>
                <a:gd name="connsiteX2" fmla="*/ 124226 w 124225"/>
                <a:gd name="connsiteY2" fmla="*/ 28505 h 74674"/>
                <a:gd name="connsiteX3" fmla="*/ 11652 w 124225"/>
                <a:gd name="connsiteY3" fmla="*/ 74675 h 74674"/>
                <a:gd name="connsiteX4" fmla="*/ 0 w 124225"/>
                <a:gd name="connsiteY4" fmla="*/ 46170 h 74674"/>
                <a:gd name="connsiteX5" fmla="*/ 0 w 124225"/>
                <a:gd name="connsiteY5" fmla="*/ 46152 h 74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4225" h="74674">
                  <a:moveTo>
                    <a:pt x="0" y="46152"/>
                  </a:moveTo>
                  <a:lnTo>
                    <a:pt x="112535" y="0"/>
                  </a:lnTo>
                  <a:lnTo>
                    <a:pt x="124226" y="28505"/>
                  </a:lnTo>
                  <a:lnTo>
                    <a:pt x="11652" y="74675"/>
                  </a:lnTo>
                  <a:cubicBezTo>
                    <a:pt x="8865" y="64757"/>
                    <a:pt x="4921" y="55193"/>
                    <a:pt x="0" y="46170"/>
                  </a:cubicBezTo>
                  <a:lnTo>
                    <a:pt x="0" y="46152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20" name="Free-form: Shape 28">
              <a:extLst>
                <a:ext uri="{FF2B5EF4-FFF2-40B4-BE49-F238E27FC236}">
                  <a16:creationId xmlns:a16="http://schemas.microsoft.com/office/drawing/2014/main" id="{39D10E4A-E558-8452-F46A-AE6F422500B8}"/>
                </a:ext>
              </a:extLst>
            </p:cNvPr>
            <p:cNvSpPr/>
            <p:nvPr/>
          </p:nvSpPr>
          <p:spPr>
            <a:xfrm>
              <a:off x="11159541" y="510926"/>
              <a:ext cx="121990" cy="30790"/>
            </a:xfrm>
            <a:custGeom>
              <a:avLst/>
              <a:gdLst>
                <a:gd name="connsiteX0" fmla="*/ 121971 w 121990"/>
                <a:gd name="connsiteY0" fmla="*/ 0 h 30790"/>
                <a:gd name="connsiteX1" fmla="*/ 121870 w 121990"/>
                <a:gd name="connsiteY1" fmla="*/ 30791 h 30790"/>
                <a:gd name="connsiteX2" fmla="*/ 0 w 121990"/>
                <a:gd name="connsiteY2" fmla="*/ 30791 h 30790"/>
                <a:gd name="connsiteX3" fmla="*/ 217 w 121990"/>
                <a:gd name="connsiteY3" fmla="*/ 0 h 30790"/>
                <a:gd name="connsiteX4" fmla="*/ 121991 w 121990"/>
                <a:gd name="connsiteY4" fmla="*/ 0 h 30790"/>
                <a:gd name="connsiteX5" fmla="*/ 121971 w 121990"/>
                <a:gd name="connsiteY5" fmla="*/ 0 h 307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1990" h="30790">
                  <a:moveTo>
                    <a:pt x="121971" y="0"/>
                  </a:moveTo>
                  <a:lnTo>
                    <a:pt x="121870" y="30791"/>
                  </a:lnTo>
                  <a:lnTo>
                    <a:pt x="0" y="30791"/>
                  </a:lnTo>
                  <a:cubicBezTo>
                    <a:pt x="1252" y="20453"/>
                    <a:pt x="1289" y="10161"/>
                    <a:pt x="217" y="0"/>
                  </a:cubicBezTo>
                  <a:lnTo>
                    <a:pt x="121991" y="0"/>
                  </a:lnTo>
                  <a:lnTo>
                    <a:pt x="121971" y="0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21" name="Free-form: Shape 29">
              <a:extLst>
                <a:ext uri="{FF2B5EF4-FFF2-40B4-BE49-F238E27FC236}">
                  <a16:creationId xmlns:a16="http://schemas.microsoft.com/office/drawing/2014/main" id="{FCD52857-9E64-3045-6F87-90834CD9DE76}"/>
                </a:ext>
              </a:extLst>
            </p:cNvPr>
            <p:cNvSpPr/>
            <p:nvPr/>
          </p:nvSpPr>
          <p:spPr>
            <a:xfrm>
              <a:off x="10771643" y="412176"/>
              <a:ext cx="495867" cy="366402"/>
            </a:xfrm>
            <a:custGeom>
              <a:avLst/>
              <a:gdLst>
                <a:gd name="connsiteX0" fmla="*/ 10420 w 495867"/>
                <a:gd name="connsiteY0" fmla="*/ 28404 h 366402"/>
                <a:gd name="connsiteX1" fmla="*/ 50272 w 495867"/>
                <a:gd name="connsiteY1" fmla="*/ 45074 h 366402"/>
                <a:gd name="connsiteX2" fmla="*/ 323 w 495867"/>
                <a:gd name="connsiteY2" fmla="*/ 65545 h 366402"/>
                <a:gd name="connsiteX3" fmla="*/ 12007 w 495867"/>
                <a:gd name="connsiteY3" fmla="*/ 94050 h 366402"/>
                <a:gd name="connsiteX4" fmla="*/ 90450 w 495867"/>
                <a:gd name="connsiteY4" fmla="*/ 61882 h 366402"/>
                <a:gd name="connsiteX5" fmla="*/ 131553 w 495867"/>
                <a:gd name="connsiteY5" fmla="*/ 79070 h 366402"/>
                <a:gd name="connsiteX6" fmla="*/ 81603 w 495867"/>
                <a:gd name="connsiteY6" fmla="*/ 99569 h 366402"/>
                <a:gd name="connsiteX7" fmla="*/ 93294 w 495867"/>
                <a:gd name="connsiteY7" fmla="*/ 128048 h 366402"/>
                <a:gd name="connsiteX8" fmla="*/ 171729 w 495867"/>
                <a:gd name="connsiteY8" fmla="*/ 95879 h 366402"/>
                <a:gd name="connsiteX9" fmla="*/ 212897 w 495867"/>
                <a:gd name="connsiteY9" fmla="*/ 113114 h 366402"/>
                <a:gd name="connsiteX10" fmla="*/ 90086 w 495867"/>
                <a:gd name="connsiteY10" fmla="*/ 163481 h 366402"/>
                <a:gd name="connsiteX11" fmla="*/ 11887 w 495867"/>
                <a:gd name="connsiteY11" fmla="*/ 130759 h 366402"/>
                <a:gd name="connsiteX12" fmla="*/ 0 w 495867"/>
                <a:gd name="connsiteY12" fmla="*/ 159183 h 366402"/>
                <a:gd name="connsiteX13" fmla="*/ 49797 w 495867"/>
                <a:gd name="connsiteY13" fmla="*/ 180011 h 366402"/>
                <a:gd name="connsiteX14" fmla="*/ 9842 w 495867"/>
                <a:gd name="connsiteY14" fmla="*/ 196387 h 366402"/>
                <a:gd name="connsiteX15" fmla="*/ 21514 w 495867"/>
                <a:gd name="connsiteY15" fmla="*/ 224887 h 366402"/>
                <a:gd name="connsiteX16" fmla="*/ 61486 w 495867"/>
                <a:gd name="connsiteY16" fmla="*/ 208496 h 366402"/>
                <a:gd name="connsiteX17" fmla="*/ 40653 w 495867"/>
                <a:gd name="connsiteY17" fmla="*/ 258293 h 366402"/>
                <a:gd name="connsiteX18" fmla="*/ 69075 w 495867"/>
                <a:gd name="connsiteY18" fmla="*/ 270180 h 366402"/>
                <a:gd name="connsiteX19" fmla="*/ 101778 w 495867"/>
                <a:gd name="connsiteY19" fmla="*/ 191961 h 366402"/>
                <a:gd name="connsiteX20" fmla="*/ 143009 w 495867"/>
                <a:gd name="connsiteY20" fmla="*/ 175077 h 366402"/>
                <a:gd name="connsiteX21" fmla="*/ 122173 w 495867"/>
                <a:gd name="connsiteY21" fmla="*/ 224867 h 366402"/>
                <a:gd name="connsiteX22" fmla="*/ 150597 w 495867"/>
                <a:gd name="connsiteY22" fmla="*/ 236741 h 366402"/>
                <a:gd name="connsiteX23" fmla="*/ 183300 w 495867"/>
                <a:gd name="connsiteY23" fmla="*/ 158540 h 366402"/>
                <a:gd name="connsiteX24" fmla="*/ 224594 w 495867"/>
                <a:gd name="connsiteY24" fmla="*/ 141593 h 366402"/>
                <a:gd name="connsiteX25" fmla="*/ 173362 w 495867"/>
                <a:gd name="connsiteY25" fmla="*/ 264065 h 366402"/>
                <a:gd name="connsiteX26" fmla="*/ 94927 w 495867"/>
                <a:gd name="connsiteY26" fmla="*/ 296235 h 366402"/>
                <a:gd name="connsiteX27" fmla="*/ 106623 w 495867"/>
                <a:gd name="connsiteY27" fmla="*/ 324733 h 366402"/>
                <a:gd name="connsiteX28" fmla="*/ 156554 w 495867"/>
                <a:gd name="connsiteY28" fmla="*/ 304236 h 366402"/>
                <a:gd name="connsiteX29" fmla="*/ 139884 w 495867"/>
                <a:gd name="connsiteY29" fmla="*/ 344095 h 366402"/>
                <a:gd name="connsiteX30" fmla="*/ 168301 w 495867"/>
                <a:gd name="connsiteY30" fmla="*/ 355982 h 366402"/>
                <a:gd name="connsiteX31" fmla="*/ 184976 w 495867"/>
                <a:gd name="connsiteY31" fmla="*/ 316123 h 366402"/>
                <a:gd name="connsiteX32" fmla="*/ 205449 w 495867"/>
                <a:gd name="connsiteY32" fmla="*/ 366066 h 366402"/>
                <a:gd name="connsiteX33" fmla="*/ 233954 w 495867"/>
                <a:gd name="connsiteY33" fmla="*/ 354388 h 366402"/>
                <a:gd name="connsiteX34" fmla="*/ 201785 w 495867"/>
                <a:gd name="connsiteY34" fmla="*/ 275953 h 366402"/>
                <a:gd name="connsiteX35" fmla="*/ 218975 w 495867"/>
                <a:gd name="connsiteY35" fmla="*/ 234850 h 366402"/>
                <a:gd name="connsiteX36" fmla="*/ 239453 w 495867"/>
                <a:gd name="connsiteY36" fmla="*/ 284780 h 366402"/>
                <a:gd name="connsiteX37" fmla="*/ 267952 w 495867"/>
                <a:gd name="connsiteY37" fmla="*/ 273089 h 366402"/>
                <a:gd name="connsiteX38" fmla="*/ 235789 w 495867"/>
                <a:gd name="connsiteY38" fmla="*/ 194654 h 366402"/>
                <a:gd name="connsiteX39" fmla="*/ 253011 w 495867"/>
                <a:gd name="connsiteY39" fmla="*/ 153481 h 366402"/>
                <a:gd name="connsiteX40" fmla="*/ 303386 w 495867"/>
                <a:gd name="connsiteY40" fmla="*/ 276289 h 366402"/>
                <a:gd name="connsiteX41" fmla="*/ 270656 w 495867"/>
                <a:gd name="connsiteY41" fmla="*/ 354508 h 366402"/>
                <a:gd name="connsiteX42" fmla="*/ 299080 w 495867"/>
                <a:gd name="connsiteY42" fmla="*/ 366403 h 366402"/>
                <a:gd name="connsiteX43" fmla="*/ 319895 w 495867"/>
                <a:gd name="connsiteY43" fmla="*/ 316606 h 366402"/>
                <a:gd name="connsiteX44" fmla="*/ 336285 w 495867"/>
                <a:gd name="connsiteY44" fmla="*/ 356560 h 366402"/>
                <a:gd name="connsiteX45" fmla="*/ 364789 w 495867"/>
                <a:gd name="connsiteY45" fmla="*/ 344875 h 366402"/>
                <a:gd name="connsiteX46" fmla="*/ 348393 w 495867"/>
                <a:gd name="connsiteY46" fmla="*/ 304915 h 366402"/>
                <a:gd name="connsiteX47" fmla="*/ 398190 w 495867"/>
                <a:gd name="connsiteY47" fmla="*/ 325750 h 366402"/>
                <a:gd name="connsiteX48" fmla="*/ 410085 w 495867"/>
                <a:gd name="connsiteY48" fmla="*/ 297326 h 366402"/>
                <a:gd name="connsiteX49" fmla="*/ 331865 w 495867"/>
                <a:gd name="connsiteY49" fmla="*/ 264605 h 366402"/>
                <a:gd name="connsiteX50" fmla="*/ 314954 w 495867"/>
                <a:gd name="connsiteY50" fmla="*/ 223394 h 366402"/>
                <a:gd name="connsiteX51" fmla="*/ 364772 w 495867"/>
                <a:gd name="connsiteY51" fmla="*/ 244228 h 366402"/>
                <a:gd name="connsiteX52" fmla="*/ 376639 w 495867"/>
                <a:gd name="connsiteY52" fmla="*/ 215806 h 366402"/>
                <a:gd name="connsiteX53" fmla="*/ 298445 w 495867"/>
                <a:gd name="connsiteY53" fmla="*/ 183103 h 366402"/>
                <a:gd name="connsiteX54" fmla="*/ 281516 w 495867"/>
                <a:gd name="connsiteY54" fmla="*/ 141815 h 366402"/>
                <a:gd name="connsiteX55" fmla="*/ 403971 w 495867"/>
                <a:gd name="connsiteY55" fmla="*/ 193021 h 366402"/>
                <a:gd name="connsiteX56" fmla="*/ 436133 w 495867"/>
                <a:gd name="connsiteY56" fmla="*/ 271451 h 366402"/>
                <a:gd name="connsiteX57" fmla="*/ 464618 w 495867"/>
                <a:gd name="connsiteY57" fmla="*/ 259780 h 366402"/>
                <a:gd name="connsiteX58" fmla="*/ 444140 w 495867"/>
                <a:gd name="connsiteY58" fmla="*/ 209830 h 366402"/>
                <a:gd name="connsiteX59" fmla="*/ 483994 w 495867"/>
                <a:gd name="connsiteY59" fmla="*/ 226505 h 366402"/>
                <a:gd name="connsiteX60" fmla="*/ 495868 w 495867"/>
                <a:gd name="connsiteY60" fmla="*/ 198101 h 366402"/>
                <a:gd name="connsiteX61" fmla="*/ 22307 w 495867"/>
                <a:gd name="connsiteY61" fmla="*/ 0 h 366402"/>
                <a:gd name="connsiteX62" fmla="*/ 10420 w 495867"/>
                <a:gd name="connsiteY62" fmla="*/ 28404 h 3664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</a:cxnLst>
              <a:rect l="l" t="t" r="r" b="b"/>
              <a:pathLst>
                <a:path w="495867" h="366402">
                  <a:moveTo>
                    <a:pt x="10420" y="28404"/>
                  </a:moveTo>
                  <a:lnTo>
                    <a:pt x="50272" y="45074"/>
                  </a:lnTo>
                  <a:lnTo>
                    <a:pt x="323" y="65545"/>
                  </a:lnTo>
                  <a:lnTo>
                    <a:pt x="12007" y="94050"/>
                  </a:lnTo>
                  <a:lnTo>
                    <a:pt x="90450" y="61882"/>
                  </a:lnTo>
                  <a:lnTo>
                    <a:pt x="131553" y="79070"/>
                  </a:lnTo>
                  <a:lnTo>
                    <a:pt x="81603" y="99569"/>
                  </a:lnTo>
                  <a:lnTo>
                    <a:pt x="93294" y="128048"/>
                  </a:lnTo>
                  <a:lnTo>
                    <a:pt x="171729" y="95879"/>
                  </a:lnTo>
                  <a:lnTo>
                    <a:pt x="212897" y="113114"/>
                  </a:lnTo>
                  <a:lnTo>
                    <a:pt x="90086" y="163481"/>
                  </a:lnTo>
                  <a:lnTo>
                    <a:pt x="11887" y="130759"/>
                  </a:lnTo>
                  <a:lnTo>
                    <a:pt x="0" y="159183"/>
                  </a:lnTo>
                  <a:lnTo>
                    <a:pt x="49797" y="180011"/>
                  </a:lnTo>
                  <a:lnTo>
                    <a:pt x="9842" y="196387"/>
                  </a:lnTo>
                  <a:lnTo>
                    <a:pt x="21514" y="224887"/>
                  </a:lnTo>
                  <a:lnTo>
                    <a:pt x="61486" y="208496"/>
                  </a:lnTo>
                  <a:lnTo>
                    <a:pt x="40653" y="258293"/>
                  </a:lnTo>
                  <a:lnTo>
                    <a:pt x="69075" y="270180"/>
                  </a:lnTo>
                  <a:lnTo>
                    <a:pt x="101778" y="191961"/>
                  </a:lnTo>
                  <a:lnTo>
                    <a:pt x="143009" y="175077"/>
                  </a:lnTo>
                  <a:lnTo>
                    <a:pt x="122173" y="224867"/>
                  </a:lnTo>
                  <a:lnTo>
                    <a:pt x="150597" y="236741"/>
                  </a:lnTo>
                  <a:lnTo>
                    <a:pt x="183300" y="158540"/>
                  </a:lnTo>
                  <a:lnTo>
                    <a:pt x="224594" y="141593"/>
                  </a:lnTo>
                  <a:lnTo>
                    <a:pt x="173362" y="264065"/>
                  </a:lnTo>
                  <a:lnTo>
                    <a:pt x="94927" y="296235"/>
                  </a:lnTo>
                  <a:lnTo>
                    <a:pt x="106623" y="324733"/>
                  </a:lnTo>
                  <a:lnTo>
                    <a:pt x="156554" y="304236"/>
                  </a:lnTo>
                  <a:lnTo>
                    <a:pt x="139884" y="344095"/>
                  </a:lnTo>
                  <a:lnTo>
                    <a:pt x="168301" y="355982"/>
                  </a:lnTo>
                  <a:lnTo>
                    <a:pt x="184976" y="316123"/>
                  </a:lnTo>
                  <a:lnTo>
                    <a:pt x="205449" y="366066"/>
                  </a:lnTo>
                  <a:lnTo>
                    <a:pt x="233954" y="354388"/>
                  </a:lnTo>
                  <a:lnTo>
                    <a:pt x="201785" y="275953"/>
                  </a:lnTo>
                  <a:lnTo>
                    <a:pt x="218975" y="234850"/>
                  </a:lnTo>
                  <a:lnTo>
                    <a:pt x="239453" y="284780"/>
                  </a:lnTo>
                  <a:lnTo>
                    <a:pt x="267952" y="273089"/>
                  </a:lnTo>
                  <a:lnTo>
                    <a:pt x="235789" y="194654"/>
                  </a:lnTo>
                  <a:lnTo>
                    <a:pt x="253011" y="153481"/>
                  </a:lnTo>
                  <a:lnTo>
                    <a:pt x="303386" y="276289"/>
                  </a:lnTo>
                  <a:lnTo>
                    <a:pt x="270656" y="354508"/>
                  </a:lnTo>
                  <a:lnTo>
                    <a:pt x="299080" y="366403"/>
                  </a:lnTo>
                  <a:lnTo>
                    <a:pt x="319895" y="316606"/>
                  </a:lnTo>
                  <a:lnTo>
                    <a:pt x="336285" y="356560"/>
                  </a:lnTo>
                  <a:lnTo>
                    <a:pt x="364789" y="344875"/>
                  </a:lnTo>
                  <a:lnTo>
                    <a:pt x="348393" y="304915"/>
                  </a:lnTo>
                  <a:lnTo>
                    <a:pt x="398190" y="325750"/>
                  </a:lnTo>
                  <a:lnTo>
                    <a:pt x="410085" y="297326"/>
                  </a:lnTo>
                  <a:lnTo>
                    <a:pt x="331865" y="264605"/>
                  </a:lnTo>
                  <a:lnTo>
                    <a:pt x="314954" y="223394"/>
                  </a:lnTo>
                  <a:lnTo>
                    <a:pt x="364772" y="244228"/>
                  </a:lnTo>
                  <a:lnTo>
                    <a:pt x="376639" y="215806"/>
                  </a:lnTo>
                  <a:lnTo>
                    <a:pt x="298445" y="183103"/>
                  </a:lnTo>
                  <a:lnTo>
                    <a:pt x="281516" y="141815"/>
                  </a:lnTo>
                  <a:lnTo>
                    <a:pt x="403971" y="193021"/>
                  </a:lnTo>
                  <a:lnTo>
                    <a:pt x="436133" y="271451"/>
                  </a:lnTo>
                  <a:lnTo>
                    <a:pt x="464618" y="259780"/>
                  </a:lnTo>
                  <a:lnTo>
                    <a:pt x="444140" y="209830"/>
                  </a:lnTo>
                  <a:lnTo>
                    <a:pt x="483994" y="226505"/>
                  </a:lnTo>
                  <a:lnTo>
                    <a:pt x="495868" y="198101"/>
                  </a:lnTo>
                  <a:lnTo>
                    <a:pt x="22307" y="0"/>
                  </a:lnTo>
                  <a:lnTo>
                    <a:pt x="10420" y="28404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95175783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">
            <a:extLst>
              <a:ext uri="{FF2B5EF4-FFF2-40B4-BE49-F238E27FC236}">
                <a16:creationId xmlns:a16="http://schemas.microsoft.com/office/drawing/2014/main" id="{967F2785-03FB-7CB0-6934-27E1D4D11C9D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381829" y="6171208"/>
            <a:ext cx="761171" cy="295133"/>
          </a:xfrm>
        </p:spPr>
        <p:txBody>
          <a:bodyPr anchor="ctr" anchorCtr="0"/>
          <a:lstStyle>
            <a:lvl1pPr marL="0" indent="0" algn="ctr">
              <a:buNone/>
              <a:defRPr sz="700"/>
            </a:lvl1pPr>
          </a:lstStyle>
          <a:p>
            <a:endParaRPr lang="en-GB"/>
          </a:p>
        </p:txBody>
      </p:sp>
      <p:sp>
        <p:nvSpPr>
          <p:cNvPr id="5" name="Picture Placeholder 2">
            <a:extLst>
              <a:ext uri="{FF2B5EF4-FFF2-40B4-BE49-F238E27FC236}">
                <a16:creationId xmlns:a16="http://schemas.microsoft.com/office/drawing/2014/main" id="{F4254027-9225-9F7E-27E1-57DCD23CF44A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1194176" y="6171208"/>
            <a:ext cx="761171" cy="295133"/>
          </a:xfrm>
        </p:spPr>
        <p:txBody>
          <a:bodyPr anchor="ctr" anchorCtr="0"/>
          <a:lstStyle>
            <a:lvl1pPr marL="0" indent="0" algn="ctr">
              <a:buNone/>
              <a:defRPr sz="700"/>
            </a:lvl1pPr>
          </a:lstStyle>
          <a:p>
            <a:endParaRPr lang="en-GB"/>
          </a:p>
        </p:txBody>
      </p:sp>
      <p:sp>
        <p:nvSpPr>
          <p:cNvPr id="6" name="Picture Placeholder 2">
            <a:extLst>
              <a:ext uri="{FF2B5EF4-FFF2-40B4-BE49-F238E27FC236}">
                <a16:creationId xmlns:a16="http://schemas.microsoft.com/office/drawing/2014/main" id="{E97C7A91-F81A-E604-3654-6FD3C814D58C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2214067" y="6171208"/>
            <a:ext cx="761171" cy="295133"/>
          </a:xfrm>
        </p:spPr>
        <p:txBody>
          <a:bodyPr anchor="ctr" anchorCtr="0"/>
          <a:lstStyle>
            <a:lvl1pPr marL="0" indent="0" algn="ctr">
              <a:buNone/>
              <a:defRPr sz="700"/>
            </a:lvl1pPr>
          </a:lstStyle>
          <a:p>
            <a:endParaRPr lang="en-GB"/>
          </a:p>
        </p:txBody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20565E56-A69D-B5CE-17C7-E763723762E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659663" y="381001"/>
            <a:ext cx="8151398" cy="6096003"/>
          </a:xfrm>
          <a:custGeom>
            <a:avLst/>
            <a:gdLst>
              <a:gd name="connsiteX0" fmla="*/ 7158747 w 8151398"/>
              <a:gd name="connsiteY0" fmla="*/ 2 h 6096003"/>
              <a:gd name="connsiteX1" fmla="*/ 8151398 w 8151398"/>
              <a:gd name="connsiteY1" fmla="*/ 992641 h 6096003"/>
              <a:gd name="connsiteX2" fmla="*/ 8151398 w 8151398"/>
              <a:gd name="connsiteY2" fmla="*/ 5103359 h 6096003"/>
              <a:gd name="connsiteX3" fmla="*/ 7158747 w 8151398"/>
              <a:gd name="connsiteY3" fmla="*/ 6096003 h 6096003"/>
              <a:gd name="connsiteX4" fmla="*/ 6166098 w 8151398"/>
              <a:gd name="connsiteY4" fmla="*/ 5103359 h 6096003"/>
              <a:gd name="connsiteX5" fmla="*/ 5103382 w 8151398"/>
              <a:gd name="connsiteY5" fmla="*/ 4040648 h 6096003"/>
              <a:gd name="connsiteX6" fmla="*/ 4110733 w 8151398"/>
              <a:gd name="connsiteY6" fmla="*/ 3048003 h 6096003"/>
              <a:gd name="connsiteX7" fmla="*/ 4110733 w 8151398"/>
              <a:gd name="connsiteY7" fmla="*/ 3047996 h 6096003"/>
              <a:gd name="connsiteX8" fmla="*/ 5103382 w 8151398"/>
              <a:gd name="connsiteY8" fmla="*/ 2055357 h 6096003"/>
              <a:gd name="connsiteX9" fmla="*/ 6166098 w 8151398"/>
              <a:gd name="connsiteY9" fmla="*/ 992648 h 6096003"/>
              <a:gd name="connsiteX10" fmla="*/ 6166098 w 8151398"/>
              <a:gd name="connsiteY10" fmla="*/ 992641 h 6096003"/>
              <a:gd name="connsiteX11" fmla="*/ 7158747 w 8151398"/>
              <a:gd name="connsiteY11" fmla="*/ 2 h 6096003"/>
              <a:gd name="connsiteX12" fmla="*/ 992649 w 8151398"/>
              <a:gd name="connsiteY12" fmla="*/ 2 h 6096003"/>
              <a:gd name="connsiteX13" fmla="*/ 3048015 w 8151398"/>
              <a:gd name="connsiteY13" fmla="*/ 2 h 6096003"/>
              <a:gd name="connsiteX14" fmla="*/ 4040664 w 8151398"/>
              <a:gd name="connsiteY14" fmla="*/ 992641 h 6096003"/>
              <a:gd name="connsiteX15" fmla="*/ 4040664 w 8151398"/>
              <a:gd name="connsiteY15" fmla="*/ 3048003 h 6096003"/>
              <a:gd name="connsiteX16" fmla="*/ 5103380 w 8151398"/>
              <a:gd name="connsiteY16" fmla="*/ 4110714 h 6096003"/>
              <a:gd name="connsiteX17" fmla="*/ 6096029 w 8151398"/>
              <a:gd name="connsiteY17" fmla="*/ 5103359 h 6096003"/>
              <a:gd name="connsiteX18" fmla="*/ 5103380 w 8151398"/>
              <a:gd name="connsiteY18" fmla="*/ 6096003 h 6096003"/>
              <a:gd name="connsiteX19" fmla="*/ 992649 w 8151398"/>
              <a:gd name="connsiteY19" fmla="*/ 6096003 h 6096003"/>
              <a:gd name="connsiteX20" fmla="*/ 0 w 8151398"/>
              <a:gd name="connsiteY20" fmla="*/ 5103359 h 6096003"/>
              <a:gd name="connsiteX21" fmla="*/ 0 w 8151398"/>
              <a:gd name="connsiteY21" fmla="*/ 992641 h 6096003"/>
              <a:gd name="connsiteX22" fmla="*/ 992649 w 8151398"/>
              <a:gd name="connsiteY22" fmla="*/ 2 h 6096003"/>
              <a:gd name="connsiteX23" fmla="*/ 5103384 w 8151398"/>
              <a:gd name="connsiteY23" fmla="*/ 0 h 6096003"/>
              <a:gd name="connsiteX24" fmla="*/ 6096033 w 8151398"/>
              <a:gd name="connsiteY24" fmla="*/ 992644 h 6096003"/>
              <a:gd name="connsiteX25" fmla="*/ 5103384 w 8151398"/>
              <a:gd name="connsiteY25" fmla="*/ 1985288 h 6096003"/>
              <a:gd name="connsiteX26" fmla="*/ 4110733 w 8151398"/>
              <a:gd name="connsiteY26" fmla="*/ 992644 h 6096003"/>
              <a:gd name="connsiteX27" fmla="*/ 5103384 w 8151398"/>
              <a:gd name="connsiteY27" fmla="*/ 0 h 60960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8151398" h="6096003">
                <a:moveTo>
                  <a:pt x="7158747" y="2"/>
                </a:moveTo>
                <a:cubicBezTo>
                  <a:pt x="7706971" y="2"/>
                  <a:pt x="8151398" y="444420"/>
                  <a:pt x="8151398" y="992641"/>
                </a:cubicBezTo>
                <a:lnTo>
                  <a:pt x="8151398" y="5103359"/>
                </a:lnTo>
                <a:cubicBezTo>
                  <a:pt x="8151398" y="5651579"/>
                  <a:pt x="7706971" y="6096003"/>
                  <a:pt x="7158747" y="6096003"/>
                </a:cubicBezTo>
                <a:cubicBezTo>
                  <a:pt x="6610524" y="6096003"/>
                  <a:pt x="6166098" y="5651579"/>
                  <a:pt x="6166098" y="5103359"/>
                </a:cubicBezTo>
                <a:cubicBezTo>
                  <a:pt x="6166098" y="4516435"/>
                  <a:pt x="5690304" y="4040648"/>
                  <a:pt x="5103382" y="4040648"/>
                </a:cubicBezTo>
                <a:cubicBezTo>
                  <a:pt x="4555159" y="4040648"/>
                  <a:pt x="4110733" y="3596224"/>
                  <a:pt x="4110733" y="3048003"/>
                </a:cubicBezTo>
                <a:lnTo>
                  <a:pt x="4110733" y="3047996"/>
                </a:lnTo>
                <a:cubicBezTo>
                  <a:pt x="4110733" y="2499775"/>
                  <a:pt x="4555159" y="2055357"/>
                  <a:pt x="5103382" y="2055357"/>
                </a:cubicBezTo>
                <a:cubicBezTo>
                  <a:pt x="5690304" y="2055357"/>
                  <a:pt x="6166098" y="1579565"/>
                  <a:pt x="6166098" y="992648"/>
                </a:cubicBezTo>
                <a:lnTo>
                  <a:pt x="6166098" y="992641"/>
                </a:lnTo>
                <a:cubicBezTo>
                  <a:pt x="6166098" y="444420"/>
                  <a:pt x="6610524" y="2"/>
                  <a:pt x="7158747" y="2"/>
                </a:cubicBezTo>
                <a:close/>
                <a:moveTo>
                  <a:pt x="992649" y="2"/>
                </a:moveTo>
                <a:lnTo>
                  <a:pt x="3048015" y="2"/>
                </a:lnTo>
                <a:cubicBezTo>
                  <a:pt x="3596238" y="2"/>
                  <a:pt x="4040664" y="444420"/>
                  <a:pt x="4040664" y="992641"/>
                </a:cubicBezTo>
                <a:lnTo>
                  <a:pt x="4040664" y="3048003"/>
                </a:lnTo>
                <a:cubicBezTo>
                  <a:pt x="4040664" y="3634920"/>
                  <a:pt x="4516460" y="4110714"/>
                  <a:pt x="5103380" y="4110714"/>
                </a:cubicBezTo>
                <a:cubicBezTo>
                  <a:pt x="5651604" y="4110714"/>
                  <a:pt x="6096029" y="4555138"/>
                  <a:pt x="6096029" y="5103359"/>
                </a:cubicBezTo>
                <a:cubicBezTo>
                  <a:pt x="6096029" y="5651579"/>
                  <a:pt x="5651604" y="6096003"/>
                  <a:pt x="5103380" y="6096003"/>
                </a:cubicBezTo>
                <a:lnTo>
                  <a:pt x="992649" y="6096003"/>
                </a:lnTo>
                <a:cubicBezTo>
                  <a:pt x="444426" y="6096003"/>
                  <a:pt x="0" y="5651579"/>
                  <a:pt x="0" y="5103359"/>
                </a:cubicBezTo>
                <a:lnTo>
                  <a:pt x="0" y="992641"/>
                </a:lnTo>
                <a:cubicBezTo>
                  <a:pt x="0" y="444420"/>
                  <a:pt x="444426" y="2"/>
                  <a:pt x="992649" y="2"/>
                </a:cubicBezTo>
                <a:close/>
                <a:moveTo>
                  <a:pt x="5103384" y="0"/>
                </a:moveTo>
                <a:cubicBezTo>
                  <a:pt x="5651607" y="0"/>
                  <a:pt x="6096033" y="444424"/>
                  <a:pt x="6096033" y="992644"/>
                </a:cubicBezTo>
                <a:cubicBezTo>
                  <a:pt x="6096033" y="1540865"/>
                  <a:pt x="5651607" y="1985288"/>
                  <a:pt x="5103384" y="1985288"/>
                </a:cubicBezTo>
                <a:cubicBezTo>
                  <a:pt x="4555159" y="1985288"/>
                  <a:pt x="4110733" y="1540865"/>
                  <a:pt x="4110733" y="992644"/>
                </a:cubicBezTo>
                <a:cubicBezTo>
                  <a:pt x="4110733" y="444424"/>
                  <a:pt x="4555159" y="0"/>
                  <a:pt x="5103384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 anchorCtr="0">
            <a:noAutofit/>
          </a:bodyPr>
          <a:lstStyle>
            <a:lvl1pPr marL="0" indent="0" algn="ctr">
              <a:buNone/>
              <a:defRPr sz="1800"/>
            </a:lvl1pPr>
          </a:lstStyle>
          <a:p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F6E6260-E36C-484A-9F25-1346EC50A8D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67669" y="1117814"/>
            <a:ext cx="3155052" cy="1638254"/>
          </a:xfrm>
        </p:spPr>
        <p:txBody>
          <a:bodyPr anchor="b"/>
          <a:lstStyle>
            <a:lvl1pPr algn="l">
              <a:defRPr sz="7000"/>
            </a:lvl1pPr>
          </a:lstStyle>
          <a:p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1FDDA9F-DC3B-4803-9730-F564F287AC8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22811" y="3027985"/>
            <a:ext cx="2858066" cy="209006"/>
          </a:xfrm>
        </p:spPr>
        <p:txBody>
          <a:bodyPr/>
          <a:lstStyle>
            <a:lvl1pPr marL="0" indent="0" algn="l">
              <a:buNone/>
              <a:defRPr sz="12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endParaRPr lang="en-GB"/>
          </a:p>
        </p:txBody>
      </p:sp>
      <p:pic>
        <p:nvPicPr>
          <p:cNvPr id="33" name="Graphic 32">
            <a:extLst>
              <a:ext uri="{FF2B5EF4-FFF2-40B4-BE49-F238E27FC236}">
                <a16:creationId xmlns:a16="http://schemas.microsoft.com/office/drawing/2014/main" id="{6FD0C46C-EB9E-8785-8225-BA2601C4CE2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83732" y="3063452"/>
            <a:ext cx="247593" cy="132639"/>
          </a:xfrm>
          <a:prstGeom prst="rect">
            <a:avLst/>
          </a:prstGeom>
        </p:spPr>
      </p:pic>
      <p:pic>
        <p:nvPicPr>
          <p:cNvPr id="42" name="Graphic 41">
            <a:extLst>
              <a:ext uri="{FF2B5EF4-FFF2-40B4-BE49-F238E27FC236}">
                <a16:creationId xmlns:a16="http://schemas.microsoft.com/office/drawing/2014/main" id="{D6EFAAB9-F125-DBAD-80B9-9EFA4DEA23D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83732" y="3419052"/>
            <a:ext cx="247593" cy="132639"/>
          </a:xfrm>
          <a:prstGeom prst="rect">
            <a:avLst/>
          </a:prstGeom>
        </p:spPr>
      </p:pic>
      <p:sp>
        <p:nvSpPr>
          <p:cNvPr id="44" name="Text Placeholder 2">
            <a:extLst>
              <a:ext uri="{FF2B5EF4-FFF2-40B4-BE49-F238E27FC236}">
                <a16:creationId xmlns:a16="http://schemas.microsoft.com/office/drawing/2014/main" id="{D02A4BB6-626B-2C54-8F25-07F4679E025B}"/>
              </a:ext>
            </a:extLst>
          </p:cNvPr>
          <p:cNvSpPr>
            <a:spLocks noGrp="1"/>
          </p:cNvSpPr>
          <p:nvPr>
            <p:ph type="body" idx="14"/>
          </p:nvPr>
        </p:nvSpPr>
        <p:spPr>
          <a:xfrm>
            <a:off x="722812" y="3374512"/>
            <a:ext cx="2858066" cy="209006"/>
          </a:xfrm>
        </p:spPr>
        <p:txBody>
          <a:bodyPr anchor="ctr" anchorCtr="0"/>
          <a:lstStyle>
            <a:lvl1pPr marL="0" indent="0">
              <a:buNone/>
              <a:defRPr lang="en-GB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endParaRPr lang="en-US"/>
          </a:p>
        </p:txBody>
      </p:sp>
      <p:sp>
        <p:nvSpPr>
          <p:cNvPr id="45" name="Text Placeholder 2">
            <a:extLst>
              <a:ext uri="{FF2B5EF4-FFF2-40B4-BE49-F238E27FC236}">
                <a16:creationId xmlns:a16="http://schemas.microsoft.com/office/drawing/2014/main" id="{8FDB945C-E204-C4E1-5B85-CF57A92FCE14}"/>
              </a:ext>
            </a:extLst>
          </p:cNvPr>
          <p:cNvSpPr>
            <a:spLocks noGrp="1"/>
          </p:cNvSpPr>
          <p:nvPr>
            <p:ph type="body" idx="15"/>
          </p:nvPr>
        </p:nvSpPr>
        <p:spPr>
          <a:xfrm>
            <a:off x="722812" y="3740089"/>
            <a:ext cx="2858066" cy="209006"/>
          </a:xfrm>
        </p:spPr>
        <p:txBody>
          <a:bodyPr anchor="ctr" anchorCtr="0"/>
          <a:lstStyle>
            <a:lvl1pPr marL="0" indent="0">
              <a:buNone/>
              <a:defRPr lang="en-GB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endParaRPr lang="en-US"/>
          </a:p>
        </p:txBody>
      </p:sp>
      <p:sp>
        <p:nvSpPr>
          <p:cNvPr id="46" name="Text Placeholder 2">
            <a:extLst>
              <a:ext uri="{FF2B5EF4-FFF2-40B4-BE49-F238E27FC236}">
                <a16:creationId xmlns:a16="http://schemas.microsoft.com/office/drawing/2014/main" id="{C530B2C9-861D-9CC9-55C7-56BC196259EF}"/>
              </a:ext>
            </a:extLst>
          </p:cNvPr>
          <p:cNvSpPr>
            <a:spLocks noGrp="1"/>
          </p:cNvSpPr>
          <p:nvPr>
            <p:ph type="body" idx="16"/>
          </p:nvPr>
        </p:nvSpPr>
        <p:spPr>
          <a:xfrm>
            <a:off x="722812" y="4118366"/>
            <a:ext cx="2858066" cy="209006"/>
          </a:xfrm>
        </p:spPr>
        <p:txBody>
          <a:bodyPr anchor="ctr" anchorCtr="0"/>
          <a:lstStyle>
            <a:lvl1pPr marL="0" indent="0">
              <a:buNone/>
              <a:defRPr lang="en-GB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endParaRPr lang="en-US"/>
          </a:p>
        </p:txBody>
      </p:sp>
      <p:sp>
        <p:nvSpPr>
          <p:cNvPr id="47" name="Text Placeholder 2">
            <a:extLst>
              <a:ext uri="{FF2B5EF4-FFF2-40B4-BE49-F238E27FC236}">
                <a16:creationId xmlns:a16="http://schemas.microsoft.com/office/drawing/2014/main" id="{2C436AA5-F7E2-A863-3624-70432460F5E5}"/>
              </a:ext>
            </a:extLst>
          </p:cNvPr>
          <p:cNvSpPr>
            <a:spLocks noGrp="1"/>
          </p:cNvSpPr>
          <p:nvPr>
            <p:ph type="body" idx="17"/>
          </p:nvPr>
        </p:nvSpPr>
        <p:spPr>
          <a:xfrm>
            <a:off x="722812" y="4483943"/>
            <a:ext cx="2858066" cy="209006"/>
          </a:xfrm>
        </p:spPr>
        <p:txBody>
          <a:bodyPr anchor="ctr" anchorCtr="0"/>
          <a:lstStyle>
            <a:lvl1pPr marL="0" indent="0">
              <a:buNone/>
              <a:defRPr lang="en-GB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endParaRPr lang="en-US"/>
          </a:p>
        </p:txBody>
      </p:sp>
      <p:sp>
        <p:nvSpPr>
          <p:cNvPr id="48" name="Text Placeholder 2">
            <a:extLst>
              <a:ext uri="{FF2B5EF4-FFF2-40B4-BE49-F238E27FC236}">
                <a16:creationId xmlns:a16="http://schemas.microsoft.com/office/drawing/2014/main" id="{FA153E60-8C80-AEEB-37ED-B561D2871473}"/>
              </a:ext>
            </a:extLst>
          </p:cNvPr>
          <p:cNvSpPr>
            <a:spLocks noGrp="1"/>
          </p:cNvSpPr>
          <p:nvPr>
            <p:ph type="body" idx="18"/>
          </p:nvPr>
        </p:nvSpPr>
        <p:spPr>
          <a:xfrm>
            <a:off x="722812" y="4900322"/>
            <a:ext cx="2858066" cy="209006"/>
          </a:xfrm>
        </p:spPr>
        <p:txBody>
          <a:bodyPr anchor="ctr" anchorCtr="0"/>
          <a:lstStyle>
            <a:lvl1pPr marL="0" indent="0">
              <a:buNone/>
              <a:defRPr lang="en-GB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endParaRPr lang="en-US"/>
          </a:p>
        </p:txBody>
      </p:sp>
      <p:pic>
        <p:nvPicPr>
          <p:cNvPr id="52" name="Graphic 51">
            <a:extLst>
              <a:ext uri="{FF2B5EF4-FFF2-40B4-BE49-F238E27FC236}">
                <a16:creationId xmlns:a16="http://schemas.microsoft.com/office/drawing/2014/main" id="{6011310F-8A07-662E-8E7D-1A8D035FACC2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70054" y="178156"/>
            <a:ext cx="2327487" cy="940958"/>
          </a:xfrm>
          <a:prstGeom prst="rect">
            <a:avLst/>
          </a:prstGeom>
        </p:spPr>
      </p:pic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0E418578-E7B3-AC48-0AA5-99AB8279A42E}"/>
              </a:ext>
            </a:extLst>
          </p:cNvPr>
          <p:cNvSpPr>
            <a:spLocks noGrp="1"/>
          </p:cNvSpPr>
          <p:nvPr>
            <p:ph type="body" idx="22"/>
          </p:nvPr>
        </p:nvSpPr>
        <p:spPr>
          <a:xfrm>
            <a:off x="722812" y="5266082"/>
            <a:ext cx="2858066" cy="209006"/>
          </a:xfrm>
        </p:spPr>
        <p:txBody>
          <a:bodyPr anchor="ctr" anchorCtr="0"/>
          <a:lstStyle>
            <a:lvl1pPr marL="0" indent="0">
              <a:buNone/>
              <a:defRPr lang="en-GB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endParaRPr lang="en-US"/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A1476E90-09B9-6500-3FBC-6EE21030DAC2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376088" y="4457187"/>
            <a:ext cx="254556" cy="254556"/>
          </a:xfrm>
          <a:prstGeom prst="rect">
            <a:avLst/>
          </a:prstGeom>
        </p:spPr>
      </p:pic>
      <p:pic>
        <p:nvPicPr>
          <p:cNvPr id="10" name="Graphic 9">
            <a:extLst>
              <a:ext uri="{FF2B5EF4-FFF2-40B4-BE49-F238E27FC236}">
                <a16:creationId xmlns:a16="http://schemas.microsoft.com/office/drawing/2014/main" id="{63E0F905-9F11-D7A9-6325-EF2A7C16B642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376087" y="5211788"/>
            <a:ext cx="254558" cy="245780"/>
          </a:xfrm>
          <a:prstGeom prst="rect">
            <a:avLst/>
          </a:prstGeom>
        </p:spPr>
      </p:pic>
      <p:pic>
        <p:nvPicPr>
          <p:cNvPr id="11" name="Graphic 10">
            <a:extLst>
              <a:ext uri="{FF2B5EF4-FFF2-40B4-BE49-F238E27FC236}">
                <a16:creationId xmlns:a16="http://schemas.microsoft.com/office/drawing/2014/main" id="{90AF2A78-5731-CB97-84C8-399A17B4F67D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444816" y="3706324"/>
            <a:ext cx="117100" cy="276022"/>
          </a:xfrm>
          <a:prstGeom prst="rect">
            <a:avLst/>
          </a:prstGeom>
        </p:spPr>
      </p:pic>
      <p:pic>
        <p:nvPicPr>
          <p:cNvPr id="12" name="Graphic 11">
            <a:extLst>
              <a:ext uri="{FF2B5EF4-FFF2-40B4-BE49-F238E27FC236}">
                <a16:creationId xmlns:a16="http://schemas.microsoft.com/office/drawing/2014/main" id="{8F4761D7-3018-25AF-DE9C-69F3DF67436B}"/>
              </a:ext>
            </a:extLst>
          </p:cNvPr>
          <p:cNvPicPr>
            <a:picLocks noChangeAspect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380477" y="4064489"/>
            <a:ext cx="245779" cy="272113"/>
          </a:xfrm>
          <a:prstGeom prst="rect">
            <a:avLst/>
          </a:prstGeom>
        </p:spPr>
      </p:pic>
      <p:pic>
        <p:nvPicPr>
          <p:cNvPr id="14" name="Picture 13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13BED157-0558-E702-1336-4F4EA76A0B10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477" y="4855650"/>
            <a:ext cx="245779" cy="2827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61103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5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-form: Shape 3">
            <a:extLst>
              <a:ext uri="{FF2B5EF4-FFF2-40B4-BE49-F238E27FC236}">
                <a16:creationId xmlns:a16="http://schemas.microsoft.com/office/drawing/2014/main" id="{AD9B800F-50AE-7490-2704-9C956A4F61D1}"/>
              </a:ext>
            </a:extLst>
          </p:cNvPr>
          <p:cNvSpPr/>
          <p:nvPr userDrawn="1"/>
        </p:nvSpPr>
        <p:spPr>
          <a:xfrm>
            <a:off x="7770397" y="381000"/>
            <a:ext cx="1985300" cy="1985288"/>
          </a:xfrm>
          <a:custGeom>
            <a:avLst/>
            <a:gdLst>
              <a:gd name="connsiteX0" fmla="*/ 992651 w 1985300"/>
              <a:gd name="connsiteY0" fmla="*/ 0 h 1985288"/>
              <a:gd name="connsiteX1" fmla="*/ 992651 w 1985300"/>
              <a:gd name="connsiteY1" fmla="*/ 0 h 1985288"/>
              <a:gd name="connsiteX2" fmla="*/ 0 w 1985300"/>
              <a:gd name="connsiteY2" fmla="*/ 992644 h 1985288"/>
              <a:gd name="connsiteX3" fmla="*/ 0 w 1985300"/>
              <a:gd name="connsiteY3" fmla="*/ 992644 h 1985288"/>
              <a:gd name="connsiteX4" fmla="*/ 992651 w 1985300"/>
              <a:gd name="connsiteY4" fmla="*/ 1985288 h 1985288"/>
              <a:gd name="connsiteX5" fmla="*/ 992651 w 1985300"/>
              <a:gd name="connsiteY5" fmla="*/ 1985288 h 1985288"/>
              <a:gd name="connsiteX6" fmla="*/ 1985300 w 1985300"/>
              <a:gd name="connsiteY6" fmla="*/ 992644 h 1985288"/>
              <a:gd name="connsiteX7" fmla="*/ 1985300 w 1985300"/>
              <a:gd name="connsiteY7" fmla="*/ 992644 h 1985288"/>
              <a:gd name="connsiteX8" fmla="*/ 992651 w 1985300"/>
              <a:gd name="connsiteY8" fmla="*/ 0 h 1985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985300" h="1985288">
                <a:moveTo>
                  <a:pt x="992651" y="0"/>
                </a:moveTo>
                <a:lnTo>
                  <a:pt x="992651" y="0"/>
                </a:lnTo>
                <a:cubicBezTo>
                  <a:pt x="444426" y="0"/>
                  <a:pt x="0" y="444424"/>
                  <a:pt x="0" y="992644"/>
                </a:cubicBezTo>
                <a:lnTo>
                  <a:pt x="0" y="992644"/>
                </a:lnTo>
                <a:cubicBezTo>
                  <a:pt x="0" y="1540865"/>
                  <a:pt x="444426" y="1985288"/>
                  <a:pt x="992651" y="1985288"/>
                </a:cubicBezTo>
                <a:lnTo>
                  <a:pt x="992651" y="1985288"/>
                </a:lnTo>
                <a:cubicBezTo>
                  <a:pt x="1540874" y="1985288"/>
                  <a:pt x="1985300" y="1540865"/>
                  <a:pt x="1985300" y="992644"/>
                </a:cubicBezTo>
                <a:lnTo>
                  <a:pt x="1985300" y="992644"/>
                </a:lnTo>
                <a:cubicBezTo>
                  <a:pt x="1985300" y="444424"/>
                  <a:pt x="1540874" y="0"/>
                  <a:pt x="992651" y="0"/>
                </a:cubicBezTo>
                <a:close/>
              </a:path>
            </a:pathLst>
          </a:custGeom>
          <a:solidFill>
            <a:schemeClr val="accent3"/>
          </a:solidFill>
          <a:ln w="180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5" name="Free-form: Shape 4">
            <a:extLst>
              <a:ext uri="{FF2B5EF4-FFF2-40B4-BE49-F238E27FC236}">
                <a16:creationId xmlns:a16="http://schemas.microsoft.com/office/drawing/2014/main" id="{B863EEB2-8817-7753-30F9-6DA5B02FABEE}"/>
              </a:ext>
            </a:extLst>
          </p:cNvPr>
          <p:cNvSpPr/>
          <p:nvPr userDrawn="1"/>
        </p:nvSpPr>
        <p:spPr>
          <a:xfrm>
            <a:off x="3659664" y="381002"/>
            <a:ext cx="6096029" cy="6096000"/>
          </a:xfrm>
          <a:custGeom>
            <a:avLst/>
            <a:gdLst>
              <a:gd name="connsiteX0" fmla="*/ 0 w 6096029"/>
              <a:gd name="connsiteY0" fmla="*/ 5103357 h 6096000"/>
              <a:gd name="connsiteX1" fmla="*/ 0 w 6096029"/>
              <a:gd name="connsiteY1" fmla="*/ 992639 h 6096000"/>
              <a:gd name="connsiteX2" fmla="*/ 992649 w 6096029"/>
              <a:gd name="connsiteY2" fmla="*/ 0 h 6096000"/>
              <a:gd name="connsiteX3" fmla="*/ 3048015 w 6096029"/>
              <a:gd name="connsiteY3" fmla="*/ 0 h 6096000"/>
              <a:gd name="connsiteX4" fmla="*/ 4040664 w 6096029"/>
              <a:gd name="connsiteY4" fmla="*/ 992639 h 6096000"/>
              <a:gd name="connsiteX5" fmla="*/ 4040664 w 6096029"/>
              <a:gd name="connsiteY5" fmla="*/ 3048001 h 6096000"/>
              <a:gd name="connsiteX6" fmla="*/ 5103380 w 6096029"/>
              <a:gd name="connsiteY6" fmla="*/ 4110712 h 6096000"/>
              <a:gd name="connsiteX7" fmla="*/ 5103380 w 6096029"/>
              <a:gd name="connsiteY7" fmla="*/ 4110712 h 6096000"/>
              <a:gd name="connsiteX8" fmla="*/ 6096029 w 6096029"/>
              <a:gd name="connsiteY8" fmla="*/ 5103357 h 6096000"/>
              <a:gd name="connsiteX9" fmla="*/ 6096029 w 6096029"/>
              <a:gd name="connsiteY9" fmla="*/ 5103357 h 6096000"/>
              <a:gd name="connsiteX10" fmla="*/ 5103380 w 6096029"/>
              <a:gd name="connsiteY10" fmla="*/ 6096001 h 6096000"/>
              <a:gd name="connsiteX11" fmla="*/ 992649 w 6096029"/>
              <a:gd name="connsiteY11" fmla="*/ 6096001 h 6096000"/>
              <a:gd name="connsiteX12" fmla="*/ 0 w 6096029"/>
              <a:gd name="connsiteY12" fmla="*/ 5103357 h 609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6096029" h="6096000">
                <a:moveTo>
                  <a:pt x="0" y="5103357"/>
                </a:moveTo>
                <a:lnTo>
                  <a:pt x="0" y="992639"/>
                </a:lnTo>
                <a:cubicBezTo>
                  <a:pt x="0" y="444418"/>
                  <a:pt x="444426" y="0"/>
                  <a:pt x="992649" y="0"/>
                </a:cubicBezTo>
                <a:lnTo>
                  <a:pt x="3048015" y="0"/>
                </a:lnTo>
                <a:cubicBezTo>
                  <a:pt x="3596238" y="0"/>
                  <a:pt x="4040664" y="444418"/>
                  <a:pt x="4040664" y="992639"/>
                </a:cubicBezTo>
                <a:lnTo>
                  <a:pt x="4040664" y="3048001"/>
                </a:lnTo>
                <a:cubicBezTo>
                  <a:pt x="4040664" y="3634918"/>
                  <a:pt x="4516460" y="4110712"/>
                  <a:pt x="5103380" y="4110712"/>
                </a:cubicBezTo>
                <a:lnTo>
                  <a:pt x="5103380" y="4110712"/>
                </a:lnTo>
                <a:cubicBezTo>
                  <a:pt x="5651604" y="4110712"/>
                  <a:pt x="6096029" y="4555136"/>
                  <a:pt x="6096029" y="5103357"/>
                </a:cubicBezTo>
                <a:lnTo>
                  <a:pt x="6096029" y="5103357"/>
                </a:lnTo>
                <a:cubicBezTo>
                  <a:pt x="6096029" y="5651577"/>
                  <a:pt x="5651604" y="6096001"/>
                  <a:pt x="5103380" y="6096001"/>
                </a:cubicBezTo>
                <a:lnTo>
                  <a:pt x="992649" y="6096001"/>
                </a:lnTo>
                <a:cubicBezTo>
                  <a:pt x="444426" y="6096001"/>
                  <a:pt x="0" y="5651577"/>
                  <a:pt x="0" y="5103357"/>
                </a:cubicBezTo>
                <a:close/>
              </a:path>
            </a:pathLst>
          </a:custGeom>
          <a:solidFill>
            <a:schemeClr val="bg2"/>
          </a:solidFill>
          <a:ln w="180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6" name="Free-form: Shape 5">
            <a:extLst>
              <a:ext uri="{FF2B5EF4-FFF2-40B4-BE49-F238E27FC236}">
                <a16:creationId xmlns:a16="http://schemas.microsoft.com/office/drawing/2014/main" id="{A795BD6E-DED3-C45E-9CD1-1FB34D6D9605}"/>
              </a:ext>
            </a:extLst>
          </p:cNvPr>
          <p:cNvSpPr/>
          <p:nvPr userDrawn="1"/>
        </p:nvSpPr>
        <p:spPr>
          <a:xfrm>
            <a:off x="7770397" y="381002"/>
            <a:ext cx="4040664" cy="6096000"/>
          </a:xfrm>
          <a:custGeom>
            <a:avLst/>
            <a:gdLst>
              <a:gd name="connsiteX0" fmla="*/ 2055365 w 4040664"/>
              <a:gd name="connsiteY0" fmla="*/ 5103357 h 6096000"/>
              <a:gd name="connsiteX1" fmla="*/ 2055365 w 4040664"/>
              <a:gd name="connsiteY1" fmla="*/ 5103357 h 6096000"/>
              <a:gd name="connsiteX2" fmla="*/ 992649 w 4040664"/>
              <a:gd name="connsiteY2" fmla="*/ 4040646 h 6096000"/>
              <a:gd name="connsiteX3" fmla="*/ 992649 w 4040664"/>
              <a:gd name="connsiteY3" fmla="*/ 4040646 h 6096000"/>
              <a:gd name="connsiteX4" fmla="*/ 0 w 4040664"/>
              <a:gd name="connsiteY4" fmla="*/ 3048001 h 6096000"/>
              <a:gd name="connsiteX5" fmla="*/ 0 w 4040664"/>
              <a:gd name="connsiteY5" fmla="*/ 3047994 h 6096000"/>
              <a:gd name="connsiteX6" fmla="*/ 992649 w 4040664"/>
              <a:gd name="connsiteY6" fmla="*/ 2055355 h 6096000"/>
              <a:gd name="connsiteX7" fmla="*/ 992649 w 4040664"/>
              <a:gd name="connsiteY7" fmla="*/ 2055355 h 6096000"/>
              <a:gd name="connsiteX8" fmla="*/ 2055365 w 4040664"/>
              <a:gd name="connsiteY8" fmla="*/ 992646 h 6096000"/>
              <a:gd name="connsiteX9" fmla="*/ 2055365 w 4040664"/>
              <a:gd name="connsiteY9" fmla="*/ 992639 h 6096000"/>
              <a:gd name="connsiteX10" fmla="*/ 3048014 w 4040664"/>
              <a:gd name="connsiteY10" fmla="*/ 0 h 6096000"/>
              <a:gd name="connsiteX11" fmla="*/ 3048014 w 4040664"/>
              <a:gd name="connsiteY11" fmla="*/ 0 h 6096000"/>
              <a:gd name="connsiteX12" fmla="*/ 4040665 w 4040664"/>
              <a:gd name="connsiteY12" fmla="*/ 992639 h 6096000"/>
              <a:gd name="connsiteX13" fmla="*/ 4040665 w 4040664"/>
              <a:gd name="connsiteY13" fmla="*/ 5103357 h 6096000"/>
              <a:gd name="connsiteX14" fmla="*/ 3048014 w 4040664"/>
              <a:gd name="connsiteY14" fmla="*/ 6096001 h 6096000"/>
              <a:gd name="connsiteX15" fmla="*/ 3048014 w 4040664"/>
              <a:gd name="connsiteY15" fmla="*/ 6096001 h 6096000"/>
              <a:gd name="connsiteX16" fmla="*/ 2055365 w 4040664"/>
              <a:gd name="connsiteY16" fmla="*/ 5103357 h 609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040664" h="6096000">
                <a:moveTo>
                  <a:pt x="2055365" y="5103357"/>
                </a:moveTo>
                <a:lnTo>
                  <a:pt x="2055365" y="5103357"/>
                </a:lnTo>
                <a:cubicBezTo>
                  <a:pt x="2055365" y="4516433"/>
                  <a:pt x="1579571" y="4040646"/>
                  <a:pt x="992649" y="4040646"/>
                </a:cubicBezTo>
                <a:lnTo>
                  <a:pt x="992649" y="4040646"/>
                </a:lnTo>
                <a:cubicBezTo>
                  <a:pt x="444426" y="4040646"/>
                  <a:pt x="0" y="3596222"/>
                  <a:pt x="0" y="3048001"/>
                </a:cubicBezTo>
                <a:lnTo>
                  <a:pt x="0" y="3047994"/>
                </a:lnTo>
                <a:cubicBezTo>
                  <a:pt x="0" y="2499773"/>
                  <a:pt x="444426" y="2055355"/>
                  <a:pt x="992649" y="2055355"/>
                </a:cubicBezTo>
                <a:lnTo>
                  <a:pt x="992649" y="2055355"/>
                </a:lnTo>
                <a:cubicBezTo>
                  <a:pt x="1579571" y="2055355"/>
                  <a:pt x="2055365" y="1579563"/>
                  <a:pt x="2055365" y="992646"/>
                </a:cubicBezTo>
                <a:lnTo>
                  <a:pt x="2055365" y="992639"/>
                </a:lnTo>
                <a:cubicBezTo>
                  <a:pt x="2055365" y="444418"/>
                  <a:pt x="2499791" y="0"/>
                  <a:pt x="3048014" y="0"/>
                </a:cubicBezTo>
                <a:lnTo>
                  <a:pt x="3048014" y="0"/>
                </a:lnTo>
                <a:cubicBezTo>
                  <a:pt x="3596238" y="0"/>
                  <a:pt x="4040665" y="444418"/>
                  <a:pt x="4040665" y="992639"/>
                </a:cubicBezTo>
                <a:lnTo>
                  <a:pt x="4040665" y="5103357"/>
                </a:lnTo>
                <a:cubicBezTo>
                  <a:pt x="4040665" y="5651577"/>
                  <a:pt x="3596238" y="6096001"/>
                  <a:pt x="3048014" y="6096001"/>
                </a:cubicBezTo>
                <a:lnTo>
                  <a:pt x="3048014" y="6096001"/>
                </a:lnTo>
                <a:cubicBezTo>
                  <a:pt x="2499791" y="6096001"/>
                  <a:pt x="2055365" y="5651577"/>
                  <a:pt x="2055365" y="5103357"/>
                </a:cubicBezTo>
                <a:close/>
              </a:path>
            </a:pathLst>
          </a:custGeom>
          <a:solidFill>
            <a:schemeClr val="tx2"/>
          </a:solidFill>
          <a:ln w="180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8B496630-F7D4-CA04-3C4D-F9FC3C31226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62281" y="1218162"/>
            <a:ext cx="4604126" cy="2387600"/>
          </a:xfrm>
        </p:spPr>
        <p:txBody>
          <a:bodyPr anchor="b"/>
          <a:lstStyle>
            <a:lvl1pPr algn="l">
              <a:lnSpc>
                <a:spcPct val="84000"/>
              </a:lnSpc>
              <a:defRPr sz="6000">
                <a:solidFill>
                  <a:schemeClr val="tx1"/>
                </a:solidFill>
              </a:defRPr>
            </a:lvl1pPr>
          </a:lstStyle>
          <a:p>
            <a:endParaRPr lang="en-GB"/>
          </a:p>
        </p:txBody>
      </p:sp>
      <p:sp>
        <p:nvSpPr>
          <p:cNvPr id="14" name="Subtitle 2">
            <a:extLst>
              <a:ext uri="{FF2B5EF4-FFF2-40B4-BE49-F238E27FC236}">
                <a16:creationId xmlns:a16="http://schemas.microsoft.com/office/drawing/2014/main" id="{55A464D6-A1DE-36DB-E91D-6E6BC2009D6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62281" y="4101738"/>
            <a:ext cx="4604126" cy="1190897"/>
          </a:xfrm>
        </p:spPr>
        <p:txBody>
          <a:bodyPr/>
          <a:lstStyle>
            <a:lvl1pPr marL="0" indent="0" algn="l">
              <a:lnSpc>
                <a:spcPct val="95000"/>
              </a:lnSpc>
              <a:spcBef>
                <a:spcPts val="0"/>
              </a:spcBef>
              <a:buNone/>
              <a:defRPr sz="2100" spc="-5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endParaRPr lang="en-GB"/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5D1BF38B-2543-1492-3C02-6CF8722E22A1}"/>
              </a:ext>
            </a:extLst>
          </p:cNvPr>
          <p:cNvGrpSpPr/>
          <p:nvPr userDrawn="1"/>
        </p:nvGrpSpPr>
        <p:grpSpPr>
          <a:xfrm>
            <a:off x="383063" y="5947242"/>
            <a:ext cx="1900884" cy="527696"/>
            <a:chOff x="383063" y="5947242"/>
            <a:chExt cx="1900884" cy="527696"/>
          </a:xfrm>
          <a:solidFill>
            <a:schemeClr val="tx1"/>
          </a:solidFill>
        </p:grpSpPr>
        <p:sp>
          <p:nvSpPr>
            <p:cNvPr id="16" name="Free-form: Shape 16">
              <a:extLst>
                <a:ext uri="{FF2B5EF4-FFF2-40B4-BE49-F238E27FC236}">
                  <a16:creationId xmlns:a16="http://schemas.microsoft.com/office/drawing/2014/main" id="{28B3F978-852E-ACDD-8D8D-57C7478D23A6}"/>
                </a:ext>
              </a:extLst>
            </p:cNvPr>
            <p:cNvSpPr/>
            <p:nvPr/>
          </p:nvSpPr>
          <p:spPr>
            <a:xfrm>
              <a:off x="1008660" y="6007227"/>
              <a:ext cx="102166" cy="102019"/>
            </a:xfrm>
            <a:custGeom>
              <a:avLst/>
              <a:gdLst>
                <a:gd name="connsiteX0" fmla="*/ 51226 w 102166"/>
                <a:gd name="connsiteY0" fmla="*/ 102019 h 102019"/>
                <a:gd name="connsiteX1" fmla="*/ 0 w 102166"/>
                <a:gd name="connsiteY1" fmla="*/ 50940 h 102019"/>
                <a:gd name="connsiteX2" fmla="*/ 51226 w 102166"/>
                <a:gd name="connsiteY2" fmla="*/ 0 h 102019"/>
                <a:gd name="connsiteX3" fmla="*/ 102167 w 102166"/>
                <a:gd name="connsiteY3" fmla="*/ 50940 h 102019"/>
                <a:gd name="connsiteX4" fmla="*/ 51226 w 102166"/>
                <a:gd name="connsiteY4" fmla="*/ 102019 h 102019"/>
                <a:gd name="connsiteX5" fmla="*/ 51226 w 102166"/>
                <a:gd name="connsiteY5" fmla="*/ 79877 h 102019"/>
                <a:gd name="connsiteX6" fmla="*/ 77471 w 102166"/>
                <a:gd name="connsiteY6" fmla="*/ 50940 h 102019"/>
                <a:gd name="connsiteX7" fmla="*/ 51226 w 102166"/>
                <a:gd name="connsiteY7" fmla="*/ 21997 h 102019"/>
                <a:gd name="connsiteX8" fmla="*/ 24842 w 102166"/>
                <a:gd name="connsiteY8" fmla="*/ 50940 h 102019"/>
                <a:gd name="connsiteX9" fmla="*/ 51226 w 102166"/>
                <a:gd name="connsiteY9" fmla="*/ 79877 h 1020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02166" h="102019">
                  <a:moveTo>
                    <a:pt x="51226" y="102019"/>
                  </a:moveTo>
                  <a:cubicBezTo>
                    <a:pt x="22988" y="102019"/>
                    <a:pt x="0" y="80867"/>
                    <a:pt x="0" y="50940"/>
                  </a:cubicBezTo>
                  <a:cubicBezTo>
                    <a:pt x="0" y="21007"/>
                    <a:pt x="22988" y="0"/>
                    <a:pt x="51226" y="0"/>
                  </a:cubicBezTo>
                  <a:cubicBezTo>
                    <a:pt x="79465" y="0"/>
                    <a:pt x="102167" y="21007"/>
                    <a:pt x="102167" y="50940"/>
                  </a:cubicBezTo>
                  <a:cubicBezTo>
                    <a:pt x="102167" y="80867"/>
                    <a:pt x="79465" y="102019"/>
                    <a:pt x="51226" y="102019"/>
                  </a:cubicBezTo>
                  <a:close/>
                  <a:moveTo>
                    <a:pt x="51226" y="79877"/>
                  </a:moveTo>
                  <a:cubicBezTo>
                    <a:pt x="67120" y="79877"/>
                    <a:pt x="77471" y="68377"/>
                    <a:pt x="77471" y="50940"/>
                  </a:cubicBezTo>
                  <a:cubicBezTo>
                    <a:pt x="77471" y="33496"/>
                    <a:pt x="67101" y="21997"/>
                    <a:pt x="51226" y="21997"/>
                  </a:cubicBezTo>
                  <a:cubicBezTo>
                    <a:pt x="35352" y="21997"/>
                    <a:pt x="24842" y="33210"/>
                    <a:pt x="24842" y="50940"/>
                  </a:cubicBezTo>
                  <a:cubicBezTo>
                    <a:pt x="24842" y="68663"/>
                    <a:pt x="35066" y="79877"/>
                    <a:pt x="51226" y="79877"/>
                  </a:cubicBez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7" name="Free-form: Shape 17">
              <a:extLst>
                <a:ext uri="{FF2B5EF4-FFF2-40B4-BE49-F238E27FC236}">
                  <a16:creationId xmlns:a16="http://schemas.microsoft.com/office/drawing/2014/main" id="{7023E2C8-03E2-2527-19E3-660DF4C42853}"/>
                </a:ext>
              </a:extLst>
            </p:cNvPr>
            <p:cNvSpPr/>
            <p:nvPr/>
          </p:nvSpPr>
          <p:spPr>
            <a:xfrm>
              <a:off x="1125025" y="6029078"/>
              <a:ext cx="78892" cy="80024"/>
            </a:xfrm>
            <a:custGeom>
              <a:avLst/>
              <a:gdLst>
                <a:gd name="connsiteX0" fmla="*/ 78893 w 78892"/>
                <a:gd name="connsiteY0" fmla="*/ 79179 h 80024"/>
                <a:gd name="connsiteX1" fmla="*/ 54629 w 78892"/>
                <a:gd name="connsiteY1" fmla="*/ 79179 h 80024"/>
                <a:gd name="connsiteX2" fmla="*/ 54629 w 78892"/>
                <a:gd name="connsiteY2" fmla="*/ 68396 h 80024"/>
                <a:gd name="connsiteX3" fmla="*/ 30658 w 78892"/>
                <a:gd name="connsiteY3" fmla="*/ 80025 h 80024"/>
                <a:gd name="connsiteX4" fmla="*/ 0 w 78892"/>
                <a:gd name="connsiteY4" fmla="*/ 46260 h 80024"/>
                <a:gd name="connsiteX5" fmla="*/ 0 w 78892"/>
                <a:gd name="connsiteY5" fmla="*/ 0 h 80024"/>
                <a:gd name="connsiteX6" fmla="*/ 24124 w 78892"/>
                <a:gd name="connsiteY6" fmla="*/ 0 h 80024"/>
                <a:gd name="connsiteX7" fmla="*/ 24124 w 78892"/>
                <a:gd name="connsiteY7" fmla="*/ 43004 h 80024"/>
                <a:gd name="connsiteX8" fmla="*/ 39312 w 78892"/>
                <a:gd name="connsiteY8" fmla="*/ 59742 h 80024"/>
                <a:gd name="connsiteX9" fmla="*/ 54629 w 78892"/>
                <a:gd name="connsiteY9" fmla="*/ 43004 h 80024"/>
                <a:gd name="connsiteX10" fmla="*/ 54629 w 78892"/>
                <a:gd name="connsiteY10" fmla="*/ 0 h 80024"/>
                <a:gd name="connsiteX11" fmla="*/ 78893 w 78892"/>
                <a:gd name="connsiteY11" fmla="*/ 0 h 80024"/>
                <a:gd name="connsiteX12" fmla="*/ 78893 w 78892"/>
                <a:gd name="connsiteY12" fmla="*/ 79179 h 800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78892" h="80024">
                  <a:moveTo>
                    <a:pt x="78893" y="79179"/>
                  </a:moveTo>
                  <a:lnTo>
                    <a:pt x="54629" y="79179"/>
                  </a:lnTo>
                  <a:lnTo>
                    <a:pt x="54629" y="68396"/>
                  </a:lnTo>
                  <a:cubicBezTo>
                    <a:pt x="49803" y="75197"/>
                    <a:pt x="41294" y="80025"/>
                    <a:pt x="30658" y="80025"/>
                  </a:cubicBezTo>
                  <a:cubicBezTo>
                    <a:pt x="12350" y="80025"/>
                    <a:pt x="0" y="67387"/>
                    <a:pt x="0" y="46260"/>
                  </a:cubicBezTo>
                  <a:lnTo>
                    <a:pt x="0" y="0"/>
                  </a:lnTo>
                  <a:lnTo>
                    <a:pt x="24124" y="0"/>
                  </a:lnTo>
                  <a:lnTo>
                    <a:pt x="24124" y="43004"/>
                  </a:lnTo>
                  <a:cubicBezTo>
                    <a:pt x="24124" y="53786"/>
                    <a:pt x="30219" y="59742"/>
                    <a:pt x="39312" y="59742"/>
                  </a:cubicBezTo>
                  <a:cubicBezTo>
                    <a:pt x="48406" y="59742"/>
                    <a:pt x="54629" y="53786"/>
                    <a:pt x="54629" y="43004"/>
                  </a:cubicBezTo>
                  <a:lnTo>
                    <a:pt x="54629" y="0"/>
                  </a:lnTo>
                  <a:lnTo>
                    <a:pt x="78893" y="0"/>
                  </a:lnTo>
                  <a:lnTo>
                    <a:pt x="78893" y="79179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8" name="Free-form: Shape 18">
              <a:extLst>
                <a:ext uri="{FF2B5EF4-FFF2-40B4-BE49-F238E27FC236}">
                  <a16:creationId xmlns:a16="http://schemas.microsoft.com/office/drawing/2014/main" id="{9DAA27EF-2C5C-6070-E821-9A9FEB85B364}"/>
                </a:ext>
              </a:extLst>
            </p:cNvPr>
            <p:cNvSpPr/>
            <p:nvPr/>
          </p:nvSpPr>
          <p:spPr>
            <a:xfrm>
              <a:off x="1222801" y="6003251"/>
              <a:ext cx="24262" cy="105010"/>
            </a:xfrm>
            <a:custGeom>
              <a:avLst/>
              <a:gdLst>
                <a:gd name="connsiteX0" fmla="*/ 0 w 24262"/>
                <a:gd name="connsiteY0" fmla="*/ 0 h 105010"/>
                <a:gd name="connsiteX1" fmla="*/ 24262 w 24262"/>
                <a:gd name="connsiteY1" fmla="*/ 0 h 105010"/>
                <a:gd name="connsiteX2" fmla="*/ 24262 w 24262"/>
                <a:gd name="connsiteY2" fmla="*/ 105010 h 105010"/>
                <a:gd name="connsiteX3" fmla="*/ 0 w 24262"/>
                <a:gd name="connsiteY3" fmla="*/ 105010 h 105010"/>
                <a:gd name="connsiteX4" fmla="*/ 0 w 24262"/>
                <a:gd name="connsiteY4" fmla="*/ 0 h 1050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4262" h="105010">
                  <a:moveTo>
                    <a:pt x="0" y="0"/>
                  </a:moveTo>
                  <a:lnTo>
                    <a:pt x="24262" y="0"/>
                  </a:lnTo>
                  <a:lnTo>
                    <a:pt x="24262" y="105010"/>
                  </a:lnTo>
                  <a:lnTo>
                    <a:pt x="0" y="10501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9" name="Free-form: Shape 19">
              <a:extLst>
                <a:ext uri="{FF2B5EF4-FFF2-40B4-BE49-F238E27FC236}">
                  <a16:creationId xmlns:a16="http://schemas.microsoft.com/office/drawing/2014/main" id="{6E3BE6C0-66BC-2499-0C4C-18FF242B556A}"/>
                </a:ext>
              </a:extLst>
            </p:cNvPr>
            <p:cNvSpPr/>
            <p:nvPr/>
          </p:nvSpPr>
          <p:spPr>
            <a:xfrm>
              <a:off x="1265364" y="6029078"/>
              <a:ext cx="78892" cy="80024"/>
            </a:xfrm>
            <a:custGeom>
              <a:avLst/>
              <a:gdLst>
                <a:gd name="connsiteX0" fmla="*/ 78893 w 78892"/>
                <a:gd name="connsiteY0" fmla="*/ 79179 h 80024"/>
                <a:gd name="connsiteX1" fmla="*/ 54630 w 78892"/>
                <a:gd name="connsiteY1" fmla="*/ 79179 h 80024"/>
                <a:gd name="connsiteX2" fmla="*/ 54630 w 78892"/>
                <a:gd name="connsiteY2" fmla="*/ 68396 h 80024"/>
                <a:gd name="connsiteX3" fmla="*/ 30658 w 78892"/>
                <a:gd name="connsiteY3" fmla="*/ 80025 h 80024"/>
                <a:gd name="connsiteX4" fmla="*/ 0 w 78892"/>
                <a:gd name="connsiteY4" fmla="*/ 46260 h 80024"/>
                <a:gd name="connsiteX5" fmla="*/ 0 w 78892"/>
                <a:gd name="connsiteY5" fmla="*/ 0 h 80024"/>
                <a:gd name="connsiteX6" fmla="*/ 24124 w 78892"/>
                <a:gd name="connsiteY6" fmla="*/ 0 h 80024"/>
                <a:gd name="connsiteX7" fmla="*/ 24124 w 78892"/>
                <a:gd name="connsiteY7" fmla="*/ 43004 h 80024"/>
                <a:gd name="connsiteX8" fmla="*/ 39314 w 78892"/>
                <a:gd name="connsiteY8" fmla="*/ 59742 h 80024"/>
                <a:gd name="connsiteX9" fmla="*/ 54630 w 78892"/>
                <a:gd name="connsiteY9" fmla="*/ 43004 h 80024"/>
                <a:gd name="connsiteX10" fmla="*/ 54630 w 78892"/>
                <a:gd name="connsiteY10" fmla="*/ 0 h 80024"/>
                <a:gd name="connsiteX11" fmla="*/ 78893 w 78892"/>
                <a:gd name="connsiteY11" fmla="*/ 0 h 80024"/>
                <a:gd name="connsiteX12" fmla="*/ 78893 w 78892"/>
                <a:gd name="connsiteY12" fmla="*/ 79179 h 800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78892" h="80024">
                  <a:moveTo>
                    <a:pt x="78893" y="79179"/>
                  </a:moveTo>
                  <a:lnTo>
                    <a:pt x="54630" y="79179"/>
                  </a:lnTo>
                  <a:lnTo>
                    <a:pt x="54630" y="68396"/>
                  </a:lnTo>
                  <a:cubicBezTo>
                    <a:pt x="49804" y="75197"/>
                    <a:pt x="41294" y="80025"/>
                    <a:pt x="30658" y="80025"/>
                  </a:cubicBezTo>
                  <a:cubicBezTo>
                    <a:pt x="12352" y="80025"/>
                    <a:pt x="0" y="67387"/>
                    <a:pt x="0" y="46260"/>
                  </a:cubicBezTo>
                  <a:lnTo>
                    <a:pt x="0" y="0"/>
                  </a:lnTo>
                  <a:lnTo>
                    <a:pt x="24124" y="0"/>
                  </a:lnTo>
                  <a:lnTo>
                    <a:pt x="24124" y="43004"/>
                  </a:lnTo>
                  <a:cubicBezTo>
                    <a:pt x="24124" y="53786"/>
                    <a:pt x="30220" y="59742"/>
                    <a:pt x="39314" y="59742"/>
                  </a:cubicBezTo>
                  <a:cubicBezTo>
                    <a:pt x="48406" y="59742"/>
                    <a:pt x="54630" y="53786"/>
                    <a:pt x="54630" y="43004"/>
                  </a:cubicBezTo>
                  <a:lnTo>
                    <a:pt x="54630" y="0"/>
                  </a:lnTo>
                  <a:lnTo>
                    <a:pt x="78893" y="0"/>
                  </a:lnTo>
                  <a:lnTo>
                    <a:pt x="78893" y="79179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0" name="Free-form: Shape 20">
              <a:extLst>
                <a:ext uri="{FF2B5EF4-FFF2-40B4-BE49-F238E27FC236}">
                  <a16:creationId xmlns:a16="http://schemas.microsoft.com/office/drawing/2014/main" id="{EEA8A4E9-8764-0B75-68CE-1FCFE5D59B0E}"/>
                </a:ext>
              </a:extLst>
            </p:cNvPr>
            <p:cNvSpPr/>
            <p:nvPr/>
          </p:nvSpPr>
          <p:spPr>
            <a:xfrm>
              <a:off x="1363738" y="6005372"/>
              <a:ext cx="71508" cy="102862"/>
            </a:xfrm>
            <a:custGeom>
              <a:avLst/>
              <a:gdLst>
                <a:gd name="connsiteX0" fmla="*/ 266 w 71508"/>
                <a:gd name="connsiteY0" fmla="*/ 85281 h 102862"/>
                <a:gd name="connsiteX1" fmla="*/ 26385 w 71508"/>
                <a:gd name="connsiteY1" fmla="*/ 59886 h 102862"/>
                <a:gd name="connsiteX2" fmla="*/ 45124 w 71508"/>
                <a:gd name="connsiteY2" fmla="*/ 31082 h 102862"/>
                <a:gd name="connsiteX3" fmla="*/ 34634 w 71508"/>
                <a:gd name="connsiteY3" fmla="*/ 20446 h 102862"/>
                <a:gd name="connsiteX4" fmla="*/ 23420 w 71508"/>
                <a:gd name="connsiteY4" fmla="*/ 35624 h 102862"/>
                <a:gd name="connsiteX5" fmla="*/ 0 w 71508"/>
                <a:gd name="connsiteY5" fmla="*/ 35624 h 102862"/>
                <a:gd name="connsiteX6" fmla="*/ 35764 w 71508"/>
                <a:gd name="connsiteY6" fmla="*/ 0 h 102862"/>
                <a:gd name="connsiteX7" fmla="*/ 69819 w 71508"/>
                <a:gd name="connsiteY7" fmla="*/ 29934 h 102862"/>
                <a:gd name="connsiteX8" fmla="*/ 47677 w 71508"/>
                <a:gd name="connsiteY8" fmla="*/ 68522 h 102862"/>
                <a:gd name="connsiteX9" fmla="*/ 32919 w 71508"/>
                <a:gd name="connsiteY9" fmla="*/ 83135 h 102862"/>
                <a:gd name="connsiteX10" fmla="*/ 71509 w 71508"/>
                <a:gd name="connsiteY10" fmla="*/ 83135 h 102862"/>
                <a:gd name="connsiteX11" fmla="*/ 71509 w 71508"/>
                <a:gd name="connsiteY11" fmla="*/ 102863 h 102862"/>
                <a:gd name="connsiteX12" fmla="*/ 286 w 71508"/>
                <a:gd name="connsiteY12" fmla="*/ 102863 h 102862"/>
                <a:gd name="connsiteX13" fmla="*/ 286 w 71508"/>
                <a:gd name="connsiteY13" fmla="*/ 85261 h 102862"/>
                <a:gd name="connsiteX14" fmla="*/ 266 w 71508"/>
                <a:gd name="connsiteY14" fmla="*/ 85281 h 1028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71508" h="102862">
                  <a:moveTo>
                    <a:pt x="266" y="85281"/>
                  </a:moveTo>
                  <a:lnTo>
                    <a:pt x="26385" y="59886"/>
                  </a:lnTo>
                  <a:cubicBezTo>
                    <a:pt x="40425" y="46114"/>
                    <a:pt x="45124" y="39312"/>
                    <a:pt x="45124" y="31082"/>
                  </a:cubicBezTo>
                  <a:cubicBezTo>
                    <a:pt x="45124" y="24548"/>
                    <a:pt x="41866" y="20446"/>
                    <a:pt x="34634" y="20446"/>
                  </a:cubicBezTo>
                  <a:cubicBezTo>
                    <a:pt x="27826" y="20446"/>
                    <a:pt x="23704" y="25850"/>
                    <a:pt x="23420" y="35624"/>
                  </a:cubicBezTo>
                  <a:lnTo>
                    <a:pt x="0" y="35624"/>
                  </a:lnTo>
                  <a:cubicBezTo>
                    <a:pt x="432" y="10802"/>
                    <a:pt x="16593" y="0"/>
                    <a:pt x="35764" y="0"/>
                  </a:cubicBezTo>
                  <a:cubicBezTo>
                    <a:pt x="59328" y="0"/>
                    <a:pt x="69819" y="13774"/>
                    <a:pt x="69819" y="29934"/>
                  </a:cubicBezTo>
                  <a:cubicBezTo>
                    <a:pt x="69819" y="42711"/>
                    <a:pt x="64415" y="52216"/>
                    <a:pt x="47677" y="68522"/>
                  </a:cubicBezTo>
                  <a:lnTo>
                    <a:pt x="32919" y="83135"/>
                  </a:lnTo>
                  <a:lnTo>
                    <a:pt x="71509" y="83135"/>
                  </a:lnTo>
                  <a:lnTo>
                    <a:pt x="71509" y="102863"/>
                  </a:lnTo>
                  <a:lnTo>
                    <a:pt x="286" y="102863"/>
                  </a:lnTo>
                  <a:lnTo>
                    <a:pt x="286" y="85261"/>
                  </a:lnTo>
                  <a:lnTo>
                    <a:pt x="266" y="85281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1" name="Free-form: Shape 21">
              <a:extLst>
                <a:ext uri="{FF2B5EF4-FFF2-40B4-BE49-F238E27FC236}">
                  <a16:creationId xmlns:a16="http://schemas.microsoft.com/office/drawing/2014/main" id="{DA859A32-33F9-C5C9-D05B-F52A4DD10D15}"/>
                </a:ext>
              </a:extLst>
            </p:cNvPr>
            <p:cNvSpPr/>
            <p:nvPr/>
          </p:nvSpPr>
          <p:spPr>
            <a:xfrm>
              <a:off x="1452133" y="6005167"/>
              <a:ext cx="79731" cy="104222"/>
            </a:xfrm>
            <a:custGeom>
              <a:avLst/>
              <a:gdLst>
                <a:gd name="connsiteX0" fmla="*/ 39865 w 79731"/>
                <a:gd name="connsiteY0" fmla="*/ 0 h 104222"/>
                <a:gd name="connsiteX1" fmla="*/ 79731 w 79731"/>
                <a:gd name="connsiteY1" fmla="*/ 51968 h 104222"/>
                <a:gd name="connsiteX2" fmla="*/ 39865 w 79731"/>
                <a:gd name="connsiteY2" fmla="*/ 104222 h 104222"/>
                <a:gd name="connsiteX3" fmla="*/ 0 w 79731"/>
                <a:gd name="connsiteY3" fmla="*/ 51968 h 104222"/>
                <a:gd name="connsiteX4" fmla="*/ 39865 w 79731"/>
                <a:gd name="connsiteY4" fmla="*/ 0 h 104222"/>
                <a:gd name="connsiteX5" fmla="*/ 39865 w 79731"/>
                <a:gd name="connsiteY5" fmla="*/ 22466 h 104222"/>
                <a:gd name="connsiteX6" fmla="*/ 23825 w 79731"/>
                <a:gd name="connsiteY6" fmla="*/ 51968 h 104222"/>
                <a:gd name="connsiteX7" fmla="*/ 39865 w 79731"/>
                <a:gd name="connsiteY7" fmla="*/ 81756 h 104222"/>
                <a:gd name="connsiteX8" fmla="*/ 55906 w 79731"/>
                <a:gd name="connsiteY8" fmla="*/ 51968 h 104222"/>
                <a:gd name="connsiteX9" fmla="*/ 39865 w 79731"/>
                <a:gd name="connsiteY9" fmla="*/ 22466 h 1042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9731" h="104222">
                  <a:moveTo>
                    <a:pt x="39865" y="0"/>
                  </a:moveTo>
                  <a:cubicBezTo>
                    <a:pt x="69387" y="0"/>
                    <a:pt x="79731" y="21914"/>
                    <a:pt x="79731" y="51968"/>
                  </a:cubicBezTo>
                  <a:cubicBezTo>
                    <a:pt x="79731" y="82022"/>
                    <a:pt x="69362" y="104222"/>
                    <a:pt x="39865" y="104222"/>
                  </a:cubicBezTo>
                  <a:cubicBezTo>
                    <a:pt x="10370" y="104222"/>
                    <a:pt x="0" y="82309"/>
                    <a:pt x="0" y="51968"/>
                  </a:cubicBezTo>
                  <a:cubicBezTo>
                    <a:pt x="0" y="21622"/>
                    <a:pt x="10345" y="0"/>
                    <a:pt x="39865" y="0"/>
                  </a:cubicBezTo>
                  <a:close/>
                  <a:moveTo>
                    <a:pt x="39865" y="22466"/>
                  </a:moveTo>
                  <a:cubicBezTo>
                    <a:pt x="25540" y="22466"/>
                    <a:pt x="23825" y="36240"/>
                    <a:pt x="23825" y="51968"/>
                  </a:cubicBezTo>
                  <a:cubicBezTo>
                    <a:pt x="23825" y="67696"/>
                    <a:pt x="25540" y="81756"/>
                    <a:pt x="39865" y="81756"/>
                  </a:cubicBezTo>
                  <a:cubicBezTo>
                    <a:pt x="54191" y="81756"/>
                    <a:pt x="55906" y="68274"/>
                    <a:pt x="55906" y="51968"/>
                  </a:cubicBezTo>
                  <a:cubicBezTo>
                    <a:pt x="55906" y="35662"/>
                    <a:pt x="54191" y="22466"/>
                    <a:pt x="39865" y="22466"/>
                  </a:cubicBez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2" name="Free-form: Shape 22">
              <a:extLst>
                <a:ext uri="{FF2B5EF4-FFF2-40B4-BE49-F238E27FC236}">
                  <a16:creationId xmlns:a16="http://schemas.microsoft.com/office/drawing/2014/main" id="{04D3218F-3615-E7F1-A21F-447868C33C34}"/>
                </a:ext>
              </a:extLst>
            </p:cNvPr>
            <p:cNvSpPr/>
            <p:nvPr/>
          </p:nvSpPr>
          <p:spPr>
            <a:xfrm>
              <a:off x="1545514" y="6005372"/>
              <a:ext cx="71507" cy="102862"/>
            </a:xfrm>
            <a:custGeom>
              <a:avLst/>
              <a:gdLst>
                <a:gd name="connsiteX0" fmla="*/ 266 w 71507"/>
                <a:gd name="connsiteY0" fmla="*/ 85281 h 102862"/>
                <a:gd name="connsiteX1" fmla="*/ 26385 w 71507"/>
                <a:gd name="connsiteY1" fmla="*/ 59886 h 102862"/>
                <a:gd name="connsiteX2" fmla="*/ 45123 w 71507"/>
                <a:gd name="connsiteY2" fmla="*/ 31082 h 102862"/>
                <a:gd name="connsiteX3" fmla="*/ 34632 w 71507"/>
                <a:gd name="connsiteY3" fmla="*/ 20446 h 102862"/>
                <a:gd name="connsiteX4" fmla="*/ 23418 w 71507"/>
                <a:gd name="connsiteY4" fmla="*/ 35624 h 102862"/>
                <a:gd name="connsiteX5" fmla="*/ 0 w 71507"/>
                <a:gd name="connsiteY5" fmla="*/ 35624 h 102862"/>
                <a:gd name="connsiteX6" fmla="*/ 35763 w 71507"/>
                <a:gd name="connsiteY6" fmla="*/ 0 h 102862"/>
                <a:gd name="connsiteX7" fmla="*/ 69819 w 71507"/>
                <a:gd name="connsiteY7" fmla="*/ 29934 h 102862"/>
                <a:gd name="connsiteX8" fmla="*/ 47675 w 71507"/>
                <a:gd name="connsiteY8" fmla="*/ 68522 h 102862"/>
                <a:gd name="connsiteX9" fmla="*/ 32919 w 71507"/>
                <a:gd name="connsiteY9" fmla="*/ 83135 h 102862"/>
                <a:gd name="connsiteX10" fmla="*/ 71507 w 71507"/>
                <a:gd name="connsiteY10" fmla="*/ 83135 h 102862"/>
                <a:gd name="connsiteX11" fmla="*/ 71507 w 71507"/>
                <a:gd name="connsiteY11" fmla="*/ 102863 h 102862"/>
                <a:gd name="connsiteX12" fmla="*/ 284 w 71507"/>
                <a:gd name="connsiteY12" fmla="*/ 102863 h 102862"/>
                <a:gd name="connsiteX13" fmla="*/ 284 w 71507"/>
                <a:gd name="connsiteY13" fmla="*/ 85261 h 102862"/>
                <a:gd name="connsiteX14" fmla="*/ 266 w 71507"/>
                <a:gd name="connsiteY14" fmla="*/ 85281 h 1028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71507" h="102862">
                  <a:moveTo>
                    <a:pt x="266" y="85281"/>
                  </a:moveTo>
                  <a:lnTo>
                    <a:pt x="26385" y="59886"/>
                  </a:lnTo>
                  <a:cubicBezTo>
                    <a:pt x="40425" y="46114"/>
                    <a:pt x="45123" y="39312"/>
                    <a:pt x="45123" y="31082"/>
                  </a:cubicBezTo>
                  <a:cubicBezTo>
                    <a:pt x="45123" y="24548"/>
                    <a:pt x="41865" y="20446"/>
                    <a:pt x="34632" y="20446"/>
                  </a:cubicBezTo>
                  <a:cubicBezTo>
                    <a:pt x="27825" y="20446"/>
                    <a:pt x="23704" y="25850"/>
                    <a:pt x="23418" y="35624"/>
                  </a:cubicBezTo>
                  <a:lnTo>
                    <a:pt x="0" y="35624"/>
                  </a:lnTo>
                  <a:cubicBezTo>
                    <a:pt x="432" y="10802"/>
                    <a:pt x="16592" y="0"/>
                    <a:pt x="35763" y="0"/>
                  </a:cubicBezTo>
                  <a:cubicBezTo>
                    <a:pt x="59328" y="0"/>
                    <a:pt x="69819" y="13774"/>
                    <a:pt x="69819" y="29934"/>
                  </a:cubicBezTo>
                  <a:cubicBezTo>
                    <a:pt x="69819" y="42711"/>
                    <a:pt x="64413" y="52216"/>
                    <a:pt x="47675" y="68522"/>
                  </a:cubicBezTo>
                  <a:lnTo>
                    <a:pt x="32919" y="83135"/>
                  </a:lnTo>
                  <a:lnTo>
                    <a:pt x="71507" y="83135"/>
                  </a:lnTo>
                  <a:lnTo>
                    <a:pt x="71507" y="102863"/>
                  </a:lnTo>
                  <a:lnTo>
                    <a:pt x="284" y="102863"/>
                  </a:lnTo>
                  <a:lnTo>
                    <a:pt x="284" y="85261"/>
                  </a:lnTo>
                  <a:lnTo>
                    <a:pt x="266" y="85281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3" name="Free-form: Shape 23">
              <a:extLst>
                <a:ext uri="{FF2B5EF4-FFF2-40B4-BE49-F238E27FC236}">
                  <a16:creationId xmlns:a16="http://schemas.microsoft.com/office/drawing/2014/main" id="{88756F0F-FD9A-D486-0DB4-FCE7C2A0406E}"/>
                </a:ext>
              </a:extLst>
            </p:cNvPr>
            <p:cNvSpPr/>
            <p:nvPr/>
          </p:nvSpPr>
          <p:spPr>
            <a:xfrm>
              <a:off x="1628795" y="6005681"/>
              <a:ext cx="73508" cy="103708"/>
            </a:xfrm>
            <a:custGeom>
              <a:avLst/>
              <a:gdLst>
                <a:gd name="connsiteX0" fmla="*/ 37021 w 73508"/>
                <a:gd name="connsiteY0" fmla="*/ 103709 h 103708"/>
                <a:gd name="connsiteX1" fmla="*/ 0 w 73508"/>
                <a:gd name="connsiteY1" fmla="*/ 68231 h 103708"/>
                <a:gd name="connsiteX2" fmla="*/ 11500 w 73508"/>
                <a:gd name="connsiteY2" fmla="*/ 35890 h 103708"/>
                <a:gd name="connsiteX3" fmla="*/ 35764 w 73508"/>
                <a:gd name="connsiteY3" fmla="*/ 0 h 103708"/>
                <a:gd name="connsiteX4" fmla="*/ 62295 w 73508"/>
                <a:gd name="connsiteY4" fmla="*/ 0 h 103708"/>
                <a:gd name="connsiteX5" fmla="*/ 36049 w 73508"/>
                <a:gd name="connsiteY5" fmla="*/ 37166 h 103708"/>
                <a:gd name="connsiteX6" fmla="*/ 42856 w 73508"/>
                <a:gd name="connsiteY6" fmla="*/ 36468 h 103708"/>
                <a:gd name="connsiteX7" fmla="*/ 73509 w 73508"/>
                <a:gd name="connsiteY7" fmla="*/ 68809 h 103708"/>
                <a:gd name="connsiteX8" fmla="*/ 37040 w 73508"/>
                <a:gd name="connsiteY8" fmla="*/ 103709 h 103708"/>
                <a:gd name="connsiteX9" fmla="*/ 37021 w 73508"/>
                <a:gd name="connsiteY9" fmla="*/ 103709 h 103708"/>
                <a:gd name="connsiteX10" fmla="*/ 22695 w 73508"/>
                <a:gd name="connsiteY10" fmla="*/ 68956 h 103708"/>
                <a:gd name="connsiteX11" fmla="*/ 37021 w 73508"/>
                <a:gd name="connsiteY11" fmla="*/ 83426 h 103708"/>
                <a:gd name="connsiteX12" fmla="*/ 51061 w 73508"/>
                <a:gd name="connsiteY12" fmla="*/ 68956 h 103708"/>
                <a:gd name="connsiteX13" fmla="*/ 37021 w 73508"/>
                <a:gd name="connsiteY13" fmla="*/ 54630 h 103708"/>
                <a:gd name="connsiteX14" fmla="*/ 22695 w 73508"/>
                <a:gd name="connsiteY14" fmla="*/ 68956 h 1037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73508" h="103708">
                  <a:moveTo>
                    <a:pt x="37021" y="103709"/>
                  </a:moveTo>
                  <a:cubicBezTo>
                    <a:pt x="15025" y="103709"/>
                    <a:pt x="0" y="89092"/>
                    <a:pt x="0" y="68231"/>
                  </a:cubicBezTo>
                  <a:cubicBezTo>
                    <a:pt x="0" y="58155"/>
                    <a:pt x="3258" y="47950"/>
                    <a:pt x="11500" y="35890"/>
                  </a:cubicBezTo>
                  <a:lnTo>
                    <a:pt x="35764" y="0"/>
                  </a:lnTo>
                  <a:lnTo>
                    <a:pt x="62295" y="0"/>
                  </a:lnTo>
                  <a:lnTo>
                    <a:pt x="36049" y="37166"/>
                  </a:lnTo>
                  <a:cubicBezTo>
                    <a:pt x="38317" y="36736"/>
                    <a:pt x="40590" y="36468"/>
                    <a:pt x="42856" y="36468"/>
                  </a:cubicBezTo>
                  <a:cubicBezTo>
                    <a:pt x="60459" y="36468"/>
                    <a:pt x="73509" y="48383"/>
                    <a:pt x="73509" y="68809"/>
                  </a:cubicBezTo>
                  <a:cubicBezTo>
                    <a:pt x="73509" y="89237"/>
                    <a:pt x="57760" y="103709"/>
                    <a:pt x="37040" y="103709"/>
                  </a:cubicBezTo>
                  <a:lnTo>
                    <a:pt x="37021" y="103709"/>
                  </a:lnTo>
                  <a:close/>
                  <a:moveTo>
                    <a:pt x="22695" y="68956"/>
                  </a:moveTo>
                  <a:cubicBezTo>
                    <a:pt x="22695" y="77756"/>
                    <a:pt x="28220" y="83426"/>
                    <a:pt x="37021" y="83426"/>
                  </a:cubicBezTo>
                  <a:cubicBezTo>
                    <a:pt x="45823" y="83426"/>
                    <a:pt x="51061" y="77756"/>
                    <a:pt x="51061" y="68956"/>
                  </a:cubicBezTo>
                  <a:cubicBezTo>
                    <a:pt x="51061" y="60154"/>
                    <a:pt x="45657" y="54630"/>
                    <a:pt x="37021" y="54630"/>
                  </a:cubicBezTo>
                  <a:cubicBezTo>
                    <a:pt x="28384" y="54630"/>
                    <a:pt x="22695" y="60295"/>
                    <a:pt x="22695" y="68956"/>
                  </a:cubicBez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4" name="Free-form: Shape 24">
              <a:extLst>
                <a:ext uri="{FF2B5EF4-FFF2-40B4-BE49-F238E27FC236}">
                  <a16:creationId xmlns:a16="http://schemas.microsoft.com/office/drawing/2014/main" id="{A1E7F20B-D7C4-A5CC-95D0-AAE7562FE714}"/>
                </a:ext>
              </a:extLst>
            </p:cNvPr>
            <p:cNvSpPr/>
            <p:nvPr/>
          </p:nvSpPr>
          <p:spPr>
            <a:xfrm>
              <a:off x="1012783" y="6160618"/>
              <a:ext cx="61016" cy="99604"/>
            </a:xfrm>
            <a:custGeom>
              <a:avLst/>
              <a:gdLst>
                <a:gd name="connsiteX0" fmla="*/ 61017 w 61016"/>
                <a:gd name="connsiteY0" fmla="*/ 19436 h 99604"/>
                <a:gd name="connsiteX1" fmla="*/ 24262 w 61016"/>
                <a:gd name="connsiteY1" fmla="*/ 19436 h 99604"/>
                <a:gd name="connsiteX2" fmla="*/ 24262 w 61016"/>
                <a:gd name="connsiteY2" fmla="*/ 39578 h 99604"/>
                <a:gd name="connsiteX3" fmla="*/ 56749 w 61016"/>
                <a:gd name="connsiteY3" fmla="*/ 39578 h 99604"/>
                <a:gd name="connsiteX4" fmla="*/ 56749 w 61016"/>
                <a:gd name="connsiteY4" fmla="*/ 58318 h 99604"/>
                <a:gd name="connsiteX5" fmla="*/ 24262 w 61016"/>
                <a:gd name="connsiteY5" fmla="*/ 58318 h 99604"/>
                <a:gd name="connsiteX6" fmla="*/ 24262 w 61016"/>
                <a:gd name="connsiteY6" fmla="*/ 80168 h 99604"/>
                <a:gd name="connsiteX7" fmla="*/ 61017 w 61016"/>
                <a:gd name="connsiteY7" fmla="*/ 80168 h 99604"/>
                <a:gd name="connsiteX8" fmla="*/ 61017 w 61016"/>
                <a:gd name="connsiteY8" fmla="*/ 99605 h 99604"/>
                <a:gd name="connsiteX9" fmla="*/ 0 w 61016"/>
                <a:gd name="connsiteY9" fmla="*/ 99605 h 99604"/>
                <a:gd name="connsiteX10" fmla="*/ 0 w 61016"/>
                <a:gd name="connsiteY10" fmla="*/ 0 h 99604"/>
                <a:gd name="connsiteX11" fmla="*/ 61017 w 61016"/>
                <a:gd name="connsiteY11" fmla="*/ 0 h 99604"/>
                <a:gd name="connsiteX12" fmla="*/ 61017 w 61016"/>
                <a:gd name="connsiteY12" fmla="*/ 19436 h 996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1016" h="99604">
                  <a:moveTo>
                    <a:pt x="61017" y="19436"/>
                  </a:moveTo>
                  <a:lnTo>
                    <a:pt x="24262" y="19436"/>
                  </a:lnTo>
                  <a:lnTo>
                    <a:pt x="24262" y="39578"/>
                  </a:lnTo>
                  <a:lnTo>
                    <a:pt x="56749" y="39578"/>
                  </a:lnTo>
                  <a:lnTo>
                    <a:pt x="56749" y="58318"/>
                  </a:lnTo>
                  <a:lnTo>
                    <a:pt x="24262" y="58318"/>
                  </a:lnTo>
                  <a:lnTo>
                    <a:pt x="24262" y="80168"/>
                  </a:lnTo>
                  <a:lnTo>
                    <a:pt x="61017" y="80168"/>
                  </a:lnTo>
                  <a:lnTo>
                    <a:pt x="61017" y="99605"/>
                  </a:lnTo>
                  <a:lnTo>
                    <a:pt x="0" y="99605"/>
                  </a:lnTo>
                  <a:lnTo>
                    <a:pt x="0" y="0"/>
                  </a:lnTo>
                  <a:lnTo>
                    <a:pt x="61017" y="0"/>
                  </a:lnTo>
                  <a:lnTo>
                    <a:pt x="61017" y="19436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5" name="Free-form: Shape 25">
              <a:extLst>
                <a:ext uri="{FF2B5EF4-FFF2-40B4-BE49-F238E27FC236}">
                  <a16:creationId xmlns:a16="http://schemas.microsoft.com/office/drawing/2014/main" id="{76C00B50-6D8A-4A4F-773C-3EB322B60B49}"/>
                </a:ext>
              </a:extLst>
            </p:cNvPr>
            <p:cNvSpPr/>
            <p:nvPr/>
          </p:nvSpPr>
          <p:spPr>
            <a:xfrm>
              <a:off x="1090268" y="6181045"/>
              <a:ext cx="78892" cy="80022"/>
            </a:xfrm>
            <a:custGeom>
              <a:avLst/>
              <a:gdLst>
                <a:gd name="connsiteX0" fmla="*/ 78893 w 78892"/>
                <a:gd name="connsiteY0" fmla="*/ 79178 h 80022"/>
                <a:gd name="connsiteX1" fmla="*/ 54628 w 78892"/>
                <a:gd name="connsiteY1" fmla="*/ 79178 h 80022"/>
                <a:gd name="connsiteX2" fmla="*/ 54628 w 78892"/>
                <a:gd name="connsiteY2" fmla="*/ 68396 h 80022"/>
                <a:gd name="connsiteX3" fmla="*/ 30658 w 78892"/>
                <a:gd name="connsiteY3" fmla="*/ 80023 h 80022"/>
                <a:gd name="connsiteX4" fmla="*/ 0 w 78892"/>
                <a:gd name="connsiteY4" fmla="*/ 46260 h 80022"/>
                <a:gd name="connsiteX5" fmla="*/ 0 w 78892"/>
                <a:gd name="connsiteY5" fmla="*/ 0 h 80022"/>
                <a:gd name="connsiteX6" fmla="*/ 24124 w 78892"/>
                <a:gd name="connsiteY6" fmla="*/ 0 h 80022"/>
                <a:gd name="connsiteX7" fmla="*/ 24124 w 78892"/>
                <a:gd name="connsiteY7" fmla="*/ 43002 h 80022"/>
                <a:gd name="connsiteX8" fmla="*/ 39312 w 78892"/>
                <a:gd name="connsiteY8" fmla="*/ 59742 h 80022"/>
                <a:gd name="connsiteX9" fmla="*/ 54628 w 78892"/>
                <a:gd name="connsiteY9" fmla="*/ 43002 h 80022"/>
                <a:gd name="connsiteX10" fmla="*/ 54628 w 78892"/>
                <a:gd name="connsiteY10" fmla="*/ 0 h 80022"/>
                <a:gd name="connsiteX11" fmla="*/ 78893 w 78892"/>
                <a:gd name="connsiteY11" fmla="*/ 0 h 80022"/>
                <a:gd name="connsiteX12" fmla="*/ 78893 w 78892"/>
                <a:gd name="connsiteY12" fmla="*/ 79178 h 800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78892" h="80022">
                  <a:moveTo>
                    <a:pt x="78893" y="79178"/>
                  </a:moveTo>
                  <a:lnTo>
                    <a:pt x="54628" y="79178"/>
                  </a:lnTo>
                  <a:lnTo>
                    <a:pt x="54628" y="68396"/>
                  </a:lnTo>
                  <a:cubicBezTo>
                    <a:pt x="49803" y="75196"/>
                    <a:pt x="41294" y="80023"/>
                    <a:pt x="30658" y="80023"/>
                  </a:cubicBezTo>
                  <a:cubicBezTo>
                    <a:pt x="12350" y="80023"/>
                    <a:pt x="0" y="67387"/>
                    <a:pt x="0" y="46260"/>
                  </a:cubicBezTo>
                  <a:lnTo>
                    <a:pt x="0" y="0"/>
                  </a:lnTo>
                  <a:lnTo>
                    <a:pt x="24124" y="0"/>
                  </a:lnTo>
                  <a:lnTo>
                    <a:pt x="24124" y="43002"/>
                  </a:lnTo>
                  <a:cubicBezTo>
                    <a:pt x="24124" y="53784"/>
                    <a:pt x="30220" y="59742"/>
                    <a:pt x="39312" y="59742"/>
                  </a:cubicBezTo>
                  <a:cubicBezTo>
                    <a:pt x="48406" y="59742"/>
                    <a:pt x="54628" y="53784"/>
                    <a:pt x="54628" y="43002"/>
                  </a:cubicBezTo>
                  <a:lnTo>
                    <a:pt x="54628" y="0"/>
                  </a:lnTo>
                  <a:lnTo>
                    <a:pt x="78893" y="0"/>
                  </a:lnTo>
                  <a:lnTo>
                    <a:pt x="78893" y="79178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6" name="Free-form: Shape 26">
              <a:extLst>
                <a:ext uri="{FF2B5EF4-FFF2-40B4-BE49-F238E27FC236}">
                  <a16:creationId xmlns:a16="http://schemas.microsoft.com/office/drawing/2014/main" id="{67226D5D-6B28-D293-DD09-45F8749A70F5}"/>
                </a:ext>
              </a:extLst>
            </p:cNvPr>
            <p:cNvSpPr/>
            <p:nvPr/>
          </p:nvSpPr>
          <p:spPr>
            <a:xfrm>
              <a:off x="1188043" y="6180200"/>
              <a:ext cx="49086" cy="80042"/>
            </a:xfrm>
            <a:custGeom>
              <a:avLst/>
              <a:gdLst>
                <a:gd name="connsiteX0" fmla="*/ 24264 w 49086"/>
                <a:gd name="connsiteY0" fmla="*/ 80023 h 80042"/>
                <a:gd name="connsiteX1" fmla="*/ 0 w 49086"/>
                <a:gd name="connsiteY1" fmla="*/ 80023 h 80042"/>
                <a:gd name="connsiteX2" fmla="*/ 0 w 49086"/>
                <a:gd name="connsiteY2" fmla="*/ 844 h 80042"/>
                <a:gd name="connsiteX3" fmla="*/ 24264 w 49086"/>
                <a:gd name="connsiteY3" fmla="*/ 844 h 80042"/>
                <a:gd name="connsiteX4" fmla="*/ 24264 w 49086"/>
                <a:gd name="connsiteY4" fmla="*/ 14040 h 80042"/>
                <a:gd name="connsiteX5" fmla="*/ 49086 w 49086"/>
                <a:gd name="connsiteY5" fmla="*/ 0 h 80042"/>
                <a:gd name="connsiteX6" fmla="*/ 49086 w 49086"/>
                <a:gd name="connsiteY6" fmla="*/ 25686 h 80042"/>
                <a:gd name="connsiteX7" fmla="*/ 42424 w 49086"/>
                <a:gd name="connsiteY7" fmla="*/ 25686 h 80042"/>
                <a:gd name="connsiteX8" fmla="*/ 24264 w 49086"/>
                <a:gd name="connsiteY8" fmla="*/ 43289 h 80042"/>
                <a:gd name="connsiteX9" fmla="*/ 24264 w 49086"/>
                <a:gd name="connsiteY9" fmla="*/ 80042 h 80042"/>
                <a:gd name="connsiteX10" fmla="*/ 24264 w 49086"/>
                <a:gd name="connsiteY10" fmla="*/ 80023 h 800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9086" h="80042">
                  <a:moveTo>
                    <a:pt x="24264" y="80023"/>
                  </a:moveTo>
                  <a:lnTo>
                    <a:pt x="0" y="80023"/>
                  </a:lnTo>
                  <a:lnTo>
                    <a:pt x="0" y="844"/>
                  </a:lnTo>
                  <a:lnTo>
                    <a:pt x="24264" y="844"/>
                  </a:lnTo>
                  <a:lnTo>
                    <a:pt x="24264" y="14040"/>
                  </a:lnTo>
                  <a:cubicBezTo>
                    <a:pt x="29788" y="5670"/>
                    <a:pt x="38443" y="0"/>
                    <a:pt x="49086" y="0"/>
                  </a:cubicBezTo>
                  <a:lnTo>
                    <a:pt x="49086" y="25686"/>
                  </a:lnTo>
                  <a:lnTo>
                    <a:pt x="42424" y="25686"/>
                  </a:lnTo>
                  <a:cubicBezTo>
                    <a:pt x="30924" y="25686"/>
                    <a:pt x="24264" y="29661"/>
                    <a:pt x="24264" y="43289"/>
                  </a:cubicBezTo>
                  <a:lnTo>
                    <a:pt x="24264" y="80042"/>
                  </a:lnTo>
                  <a:lnTo>
                    <a:pt x="24264" y="80023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7" name="Free-form: Shape 27">
              <a:extLst>
                <a:ext uri="{FF2B5EF4-FFF2-40B4-BE49-F238E27FC236}">
                  <a16:creationId xmlns:a16="http://schemas.microsoft.com/office/drawing/2014/main" id="{2F71E683-8939-56FB-EDEC-CACAB65E4E06}"/>
                </a:ext>
              </a:extLst>
            </p:cNvPr>
            <p:cNvSpPr/>
            <p:nvPr/>
          </p:nvSpPr>
          <p:spPr>
            <a:xfrm>
              <a:off x="1245372" y="6179930"/>
              <a:ext cx="82290" cy="81426"/>
            </a:xfrm>
            <a:custGeom>
              <a:avLst/>
              <a:gdLst>
                <a:gd name="connsiteX0" fmla="*/ 40857 w 82290"/>
                <a:gd name="connsiteY0" fmla="*/ 81427 h 81426"/>
                <a:gd name="connsiteX1" fmla="*/ 0 w 82290"/>
                <a:gd name="connsiteY1" fmla="*/ 40716 h 81426"/>
                <a:gd name="connsiteX2" fmla="*/ 41143 w 82290"/>
                <a:gd name="connsiteY2" fmla="*/ 0 h 81426"/>
                <a:gd name="connsiteX3" fmla="*/ 82291 w 82290"/>
                <a:gd name="connsiteY3" fmla="*/ 40716 h 81426"/>
                <a:gd name="connsiteX4" fmla="*/ 40857 w 82290"/>
                <a:gd name="connsiteY4" fmla="*/ 81427 h 81426"/>
                <a:gd name="connsiteX5" fmla="*/ 40857 w 82290"/>
                <a:gd name="connsiteY5" fmla="*/ 60421 h 81426"/>
                <a:gd name="connsiteX6" fmla="*/ 57595 w 82290"/>
                <a:gd name="connsiteY6" fmla="*/ 40691 h 81426"/>
                <a:gd name="connsiteX7" fmla="*/ 41143 w 82290"/>
                <a:gd name="connsiteY7" fmla="*/ 20969 h 81426"/>
                <a:gd name="connsiteX8" fmla="*/ 24696 w 82290"/>
                <a:gd name="connsiteY8" fmla="*/ 40691 h 81426"/>
                <a:gd name="connsiteX9" fmla="*/ 40876 w 82290"/>
                <a:gd name="connsiteY9" fmla="*/ 60421 h 81426"/>
                <a:gd name="connsiteX10" fmla="*/ 40857 w 82290"/>
                <a:gd name="connsiteY10" fmla="*/ 60421 h 814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82290" h="81426">
                  <a:moveTo>
                    <a:pt x="40857" y="81427"/>
                  </a:moveTo>
                  <a:cubicBezTo>
                    <a:pt x="17584" y="81427"/>
                    <a:pt x="0" y="65824"/>
                    <a:pt x="0" y="40716"/>
                  </a:cubicBezTo>
                  <a:cubicBezTo>
                    <a:pt x="0" y="15608"/>
                    <a:pt x="18016" y="0"/>
                    <a:pt x="41143" y="0"/>
                  </a:cubicBezTo>
                  <a:cubicBezTo>
                    <a:pt x="64276" y="0"/>
                    <a:pt x="82291" y="15608"/>
                    <a:pt x="82291" y="40716"/>
                  </a:cubicBezTo>
                  <a:cubicBezTo>
                    <a:pt x="82291" y="65824"/>
                    <a:pt x="64129" y="81427"/>
                    <a:pt x="40857" y="81427"/>
                  </a:cubicBezTo>
                  <a:close/>
                  <a:moveTo>
                    <a:pt x="40857" y="60421"/>
                  </a:moveTo>
                  <a:cubicBezTo>
                    <a:pt x="49511" y="60421"/>
                    <a:pt x="57595" y="54032"/>
                    <a:pt x="57595" y="40691"/>
                  </a:cubicBezTo>
                  <a:cubicBezTo>
                    <a:pt x="57595" y="27356"/>
                    <a:pt x="49659" y="20969"/>
                    <a:pt x="41143" y="20969"/>
                  </a:cubicBezTo>
                  <a:cubicBezTo>
                    <a:pt x="32634" y="20969"/>
                    <a:pt x="24696" y="27211"/>
                    <a:pt x="24696" y="40691"/>
                  </a:cubicBezTo>
                  <a:cubicBezTo>
                    <a:pt x="24696" y="54173"/>
                    <a:pt x="32074" y="60421"/>
                    <a:pt x="40876" y="60421"/>
                  </a:cubicBezTo>
                  <a:lnTo>
                    <a:pt x="40857" y="60421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8" name="Free-form: Shape 28">
              <a:extLst>
                <a:ext uri="{FF2B5EF4-FFF2-40B4-BE49-F238E27FC236}">
                  <a16:creationId xmlns:a16="http://schemas.microsoft.com/office/drawing/2014/main" id="{880CD1D1-79E1-8D1C-E12D-EDB5CDBE7177}"/>
                </a:ext>
              </a:extLst>
            </p:cNvPr>
            <p:cNvSpPr/>
            <p:nvPr/>
          </p:nvSpPr>
          <p:spPr>
            <a:xfrm>
              <a:off x="1341863" y="6179911"/>
              <a:ext cx="83572" cy="118060"/>
            </a:xfrm>
            <a:custGeom>
              <a:avLst/>
              <a:gdLst>
                <a:gd name="connsiteX0" fmla="*/ 48672 w 83572"/>
                <a:gd name="connsiteY0" fmla="*/ 0 h 118060"/>
                <a:gd name="connsiteX1" fmla="*/ 83573 w 83572"/>
                <a:gd name="connsiteY1" fmla="*/ 40590 h 118060"/>
                <a:gd name="connsiteX2" fmla="*/ 48672 w 83572"/>
                <a:gd name="connsiteY2" fmla="*/ 81444 h 118060"/>
                <a:gd name="connsiteX3" fmla="*/ 24264 w 83572"/>
                <a:gd name="connsiteY3" fmla="*/ 69241 h 118060"/>
                <a:gd name="connsiteX4" fmla="*/ 24264 w 83572"/>
                <a:gd name="connsiteY4" fmla="*/ 118060 h 118060"/>
                <a:gd name="connsiteX5" fmla="*/ 0 w 83572"/>
                <a:gd name="connsiteY5" fmla="*/ 118060 h 118060"/>
                <a:gd name="connsiteX6" fmla="*/ 0 w 83572"/>
                <a:gd name="connsiteY6" fmla="*/ 1138 h 118060"/>
                <a:gd name="connsiteX7" fmla="*/ 24264 w 83572"/>
                <a:gd name="connsiteY7" fmla="*/ 1138 h 118060"/>
                <a:gd name="connsiteX8" fmla="*/ 24264 w 83572"/>
                <a:gd name="connsiteY8" fmla="*/ 12352 h 118060"/>
                <a:gd name="connsiteX9" fmla="*/ 48672 w 83572"/>
                <a:gd name="connsiteY9" fmla="*/ 0 h 118060"/>
                <a:gd name="connsiteX10" fmla="*/ 41440 w 83572"/>
                <a:gd name="connsiteY10" fmla="*/ 21152 h 118060"/>
                <a:gd name="connsiteX11" fmla="*/ 24124 w 83572"/>
                <a:gd name="connsiteY11" fmla="*/ 40736 h 118060"/>
                <a:gd name="connsiteX12" fmla="*/ 41440 w 83572"/>
                <a:gd name="connsiteY12" fmla="*/ 60318 h 118060"/>
                <a:gd name="connsiteX13" fmla="*/ 58896 w 83572"/>
                <a:gd name="connsiteY13" fmla="*/ 40590 h 118060"/>
                <a:gd name="connsiteX14" fmla="*/ 41440 w 83572"/>
                <a:gd name="connsiteY14" fmla="*/ 21152 h 1180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83572" h="118060">
                  <a:moveTo>
                    <a:pt x="48672" y="0"/>
                  </a:moveTo>
                  <a:cubicBezTo>
                    <a:pt x="68111" y="0"/>
                    <a:pt x="83573" y="15602"/>
                    <a:pt x="83573" y="40590"/>
                  </a:cubicBezTo>
                  <a:cubicBezTo>
                    <a:pt x="83573" y="65571"/>
                    <a:pt x="68111" y="81444"/>
                    <a:pt x="48672" y="81444"/>
                  </a:cubicBezTo>
                  <a:cubicBezTo>
                    <a:pt x="37046" y="81444"/>
                    <a:pt x="28658" y="75921"/>
                    <a:pt x="24264" y="69241"/>
                  </a:cubicBezTo>
                  <a:lnTo>
                    <a:pt x="24264" y="118060"/>
                  </a:lnTo>
                  <a:lnTo>
                    <a:pt x="0" y="118060"/>
                  </a:lnTo>
                  <a:lnTo>
                    <a:pt x="0" y="1138"/>
                  </a:lnTo>
                  <a:lnTo>
                    <a:pt x="24264" y="1138"/>
                  </a:lnTo>
                  <a:lnTo>
                    <a:pt x="24264" y="12352"/>
                  </a:lnTo>
                  <a:cubicBezTo>
                    <a:pt x="28658" y="5404"/>
                    <a:pt x="37028" y="0"/>
                    <a:pt x="48672" y="0"/>
                  </a:cubicBezTo>
                  <a:close/>
                  <a:moveTo>
                    <a:pt x="41440" y="21152"/>
                  </a:moveTo>
                  <a:cubicBezTo>
                    <a:pt x="32348" y="21152"/>
                    <a:pt x="24124" y="28100"/>
                    <a:pt x="24124" y="40736"/>
                  </a:cubicBezTo>
                  <a:cubicBezTo>
                    <a:pt x="24124" y="53372"/>
                    <a:pt x="32348" y="60318"/>
                    <a:pt x="41440" y="60318"/>
                  </a:cubicBezTo>
                  <a:cubicBezTo>
                    <a:pt x="50528" y="60318"/>
                    <a:pt x="58896" y="53226"/>
                    <a:pt x="58896" y="40590"/>
                  </a:cubicBezTo>
                  <a:cubicBezTo>
                    <a:pt x="58896" y="27952"/>
                    <a:pt x="50674" y="21152"/>
                    <a:pt x="41440" y="21152"/>
                  </a:cubicBez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9" name="Free-form: Shape 29">
              <a:extLst>
                <a:ext uri="{FF2B5EF4-FFF2-40B4-BE49-F238E27FC236}">
                  <a16:creationId xmlns:a16="http://schemas.microsoft.com/office/drawing/2014/main" id="{EEAB85C5-E42F-03CA-DD5B-F175B94F1D15}"/>
                </a:ext>
              </a:extLst>
            </p:cNvPr>
            <p:cNvSpPr/>
            <p:nvPr/>
          </p:nvSpPr>
          <p:spPr>
            <a:xfrm>
              <a:off x="1434815" y="6179930"/>
              <a:ext cx="79464" cy="81464"/>
            </a:xfrm>
            <a:custGeom>
              <a:avLst/>
              <a:gdLst>
                <a:gd name="connsiteX0" fmla="*/ 40012 w 79464"/>
                <a:gd name="connsiteY0" fmla="*/ 81427 h 81464"/>
                <a:gd name="connsiteX1" fmla="*/ 0 w 79464"/>
                <a:gd name="connsiteY1" fmla="*/ 40716 h 81464"/>
                <a:gd name="connsiteX2" fmla="*/ 40012 w 79464"/>
                <a:gd name="connsiteY2" fmla="*/ 0 h 81464"/>
                <a:gd name="connsiteX3" fmla="*/ 79465 w 79464"/>
                <a:gd name="connsiteY3" fmla="*/ 39460 h 81464"/>
                <a:gd name="connsiteX4" fmla="*/ 79033 w 79464"/>
                <a:gd name="connsiteY4" fmla="*/ 46546 h 81464"/>
                <a:gd name="connsiteX5" fmla="*/ 24117 w 79464"/>
                <a:gd name="connsiteY5" fmla="*/ 46546 h 81464"/>
                <a:gd name="connsiteX6" fmla="*/ 39166 w 79464"/>
                <a:gd name="connsiteY6" fmla="*/ 61742 h 81464"/>
                <a:gd name="connsiteX7" fmla="*/ 51804 w 79464"/>
                <a:gd name="connsiteY7" fmla="*/ 54070 h 81464"/>
                <a:gd name="connsiteX8" fmla="*/ 77629 w 79464"/>
                <a:gd name="connsiteY8" fmla="*/ 54070 h 81464"/>
                <a:gd name="connsiteX9" fmla="*/ 40030 w 79464"/>
                <a:gd name="connsiteY9" fmla="*/ 81465 h 81464"/>
                <a:gd name="connsiteX10" fmla="*/ 40012 w 79464"/>
                <a:gd name="connsiteY10" fmla="*/ 81427 h 81464"/>
                <a:gd name="connsiteX11" fmla="*/ 24264 w 79464"/>
                <a:gd name="connsiteY11" fmla="*/ 33046 h 81464"/>
                <a:gd name="connsiteX12" fmla="*/ 54629 w 79464"/>
                <a:gd name="connsiteY12" fmla="*/ 33046 h 81464"/>
                <a:gd name="connsiteX13" fmla="*/ 39726 w 79464"/>
                <a:gd name="connsiteY13" fmla="*/ 19418 h 81464"/>
                <a:gd name="connsiteX14" fmla="*/ 24264 w 79464"/>
                <a:gd name="connsiteY14" fmla="*/ 33046 h 814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79464" h="81464">
                  <a:moveTo>
                    <a:pt x="40012" y="81427"/>
                  </a:moveTo>
                  <a:cubicBezTo>
                    <a:pt x="16738" y="81427"/>
                    <a:pt x="0" y="65824"/>
                    <a:pt x="0" y="40716"/>
                  </a:cubicBezTo>
                  <a:cubicBezTo>
                    <a:pt x="0" y="15608"/>
                    <a:pt x="16447" y="0"/>
                    <a:pt x="40012" y="0"/>
                  </a:cubicBezTo>
                  <a:cubicBezTo>
                    <a:pt x="63576" y="0"/>
                    <a:pt x="79465" y="15316"/>
                    <a:pt x="79465" y="39460"/>
                  </a:cubicBezTo>
                  <a:cubicBezTo>
                    <a:pt x="79465" y="41726"/>
                    <a:pt x="79324" y="44132"/>
                    <a:pt x="79033" y="46546"/>
                  </a:cubicBezTo>
                  <a:lnTo>
                    <a:pt x="24117" y="46546"/>
                  </a:lnTo>
                  <a:cubicBezTo>
                    <a:pt x="24962" y="56896"/>
                    <a:pt x="31356" y="61742"/>
                    <a:pt x="39166" y="61742"/>
                  </a:cubicBezTo>
                  <a:cubicBezTo>
                    <a:pt x="45969" y="61742"/>
                    <a:pt x="49803" y="58338"/>
                    <a:pt x="51804" y="54070"/>
                  </a:cubicBezTo>
                  <a:lnTo>
                    <a:pt x="77629" y="54070"/>
                  </a:lnTo>
                  <a:cubicBezTo>
                    <a:pt x="73800" y="69532"/>
                    <a:pt x="59760" y="81465"/>
                    <a:pt x="40030" y="81465"/>
                  </a:cubicBezTo>
                  <a:lnTo>
                    <a:pt x="40012" y="81427"/>
                  </a:lnTo>
                  <a:close/>
                  <a:moveTo>
                    <a:pt x="24264" y="33046"/>
                  </a:moveTo>
                  <a:lnTo>
                    <a:pt x="54629" y="33046"/>
                  </a:lnTo>
                  <a:cubicBezTo>
                    <a:pt x="54629" y="24390"/>
                    <a:pt x="47823" y="19418"/>
                    <a:pt x="39726" y="19418"/>
                  </a:cubicBezTo>
                  <a:cubicBezTo>
                    <a:pt x="31623" y="19418"/>
                    <a:pt x="25686" y="24244"/>
                    <a:pt x="24264" y="33046"/>
                  </a:cubicBez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30" name="Free-form: Shape 30">
              <a:extLst>
                <a:ext uri="{FF2B5EF4-FFF2-40B4-BE49-F238E27FC236}">
                  <a16:creationId xmlns:a16="http://schemas.microsoft.com/office/drawing/2014/main" id="{331B9959-5473-6B0E-72E8-A5B4A5BB98CB}"/>
                </a:ext>
              </a:extLst>
            </p:cNvPr>
            <p:cNvSpPr/>
            <p:nvPr/>
          </p:nvSpPr>
          <p:spPr>
            <a:xfrm>
              <a:off x="1523640" y="6179911"/>
              <a:ext cx="83572" cy="81444"/>
            </a:xfrm>
            <a:custGeom>
              <a:avLst/>
              <a:gdLst>
                <a:gd name="connsiteX0" fmla="*/ 34900 w 83572"/>
                <a:gd name="connsiteY0" fmla="*/ 0 h 81444"/>
                <a:gd name="connsiteX1" fmla="*/ 59310 w 83572"/>
                <a:gd name="connsiteY1" fmla="*/ 12352 h 81444"/>
                <a:gd name="connsiteX2" fmla="*/ 59310 w 83572"/>
                <a:gd name="connsiteY2" fmla="*/ 1138 h 81444"/>
                <a:gd name="connsiteX3" fmla="*/ 83573 w 83572"/>
                <a:gd name="connsiteY3" fmla="*/ 1138 h 81444"/>
                <a:gd name="connsiteX4" fmla="*/ 83573 w 83572"/>
                <a:gd name="connsiteY4" fmla="*/ 80314 h 81444"/>
                <a:gd name="connsiteX5" fmla="*/ 59310 w 83572"/>
                <a:gd name="connsiteY5" fmla="*/ 80314 h 81444"/>
                <a:gd name="connsiteX6" fmla="*/ 59310 w 83572"/>
                <a:gd name="connsiteY6" fmla="*/ 69100 h 81444"/>
                <a:gd name="connsiteX7" fmla="*/ 34755 w 83572"/>
                <a:gd name="connsiteY7" fmla="*/ 81444 h 81444"/>
                <a:gd name="connsiteX8" fmla="*/ 0 w 83572"/>
                <a:gd name="connsiteY8" fmla="*/ 40590 h 81444"/>
                <a:gd name="connsiteX9" fmla="*/ 34900 w 83572"/>
                <a:gd name="connsiteY9" fmla="*/ 0 h 81444"/>
                <a:gd name="connsiteX10" fmla="*/ 41992 w 83572"/>
                <a:gd name="connsiteY10" fmla="*/ 21152 h 81444"/>
                <a:gd name="connsiteX11" fmla="*/ 24676 w 83572"/>
                <a:gd name="connsiteY11" fmla="*/ 40590 h 81444"/>
                <a:gd name="connsiteX12" fmla="*/ 41992 w 83572"/>
                <a:gd name="connsiteY12" fmla="*/ 60318 h 81444"/>
                <a:gd name="connsiteX13" fmla="*/ 59310 w 83572"/>
                <a:gd name="connsiteY13" fmla="*/ 40736 h 81444"/>
                <a:gd name="connsiteX14" fmla="*/ 41992 w 83572"/>
                <a:gd name="connsiteY14" fmla="*/ 21152 h 814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83572" h="81444">
                  <a:moveTo>
                    <a:pt x="34900" y="0"/>
                  </a:moveTo>
                  <a:cubicBezTo>
                    <a:pt x="46672" y="0"/>
                    <a:pt x="55042" y="5404"/>
                    <a:pt x="59310" y="12352"/>
                  </a:cubicBezTo>
                  <a:lnTo>
                    <a:pt x="59310" y="1138"/>
                  </a:lnTo>
                  <a:lnTo>
                    <a:pt x="83573" y="1138"/>
                  </a:lnTo>
                  <a:lnTo>
                    <a:pt x="83573" y="80314"/>
                  </a:lnTo>
                  <a:lnTo>
                    <a:pt x="59310" y="80314"/>
                  </a:lnTo>
                  <a:lnTo>
                    <a:pt x="59310" y="69100"/>
                  </a:lnTo>
                  <a:cubicBezTo>
                    <a:pt x="54915" y="76048"/>
                    <a:pt x="46527" y="81444"/>
                    <a:pt x="34755" y="81444"/>
                  </a:cubicBezTo>
                  <a:cubicBezTo>
                    <a:pt x="15462" y="81444"/>
                    <a:pt x="0" y="65551"/>
                    <a:pt x="0" y="40590"/>
                  </a:cubicBezTo>
                  <a:cubicBezTo>
                    <a:pt x="0" y="15628"/>
                    <a:pt x="15462" y="0"/>
                    <a:pt x="34900" y="0"/>
                  </a:cubicBezTo>
                  <a:close/>
                  <a:moveTo>
                    <a:pt x="41992" y="21152"/>
                  </a:moveTo>
                  <a:cubicBezTo>
                    <a:pt x="32901" y="21152"/>
                    <a:pt x="24676" y="27952"/>
                    <a:pt x="24676" y="40590"/>
                  </a:cubicBezTo>
                  <a:cubicBezTo>
                    <a:pt x="24676" y="53226"/>
                    <a:pt x="32901" y="60318"/>
                    <a:pt x="41992" y="60318"/>
                  </a:cubicBezTo>
                  <a:cubicBezTo>
                    <a:pt x="51081" y="60318"/>
                    <a:pt x="59310" y="53372"/>
                    <a:pt x="59310" y="40736"/>
                  </a:cubicBezTo>
                  <a:cubicBezTo>
                    <a:pt x="59310" y="28100"/>
                    <a:pt x="51226" y="21152"/>
                    <a:pt x="41992" y="21152"/>
                  </a:cubicBez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31" name="Free-form: Shape 31">
              <a:extLst>
                <a:ext uri="{FF2B5EF4-FFF2-40B4-BE49-F238E27FC236}">
                  <a16:creationId xmlns:a16="http://schemas.microsoft.com/office/drawing/2014/main" id="{F19FD183-889C-CC11-CD99-F59728A862C8}"/>
                </a:ext>
              </a:extLst>
            </p:cNvPr>
            <p:cNvSpPr/>
            <p:nvPr/>
          </p:nvSpPr>
          <p:spPr>
            <a:xfrm>
              <a:off x="1626235" y="6180177"/>
              <a:ext cx="78746" cy="80047"/>
            </a:xfrm>
            <a:custGeom>
              <a:avLst/>
              <a:gdLst>
                <a:gd name="connsiteX0" fmla="*/ 54629 w 78746"/>
                <a:gd name="connsiteY0" fmla="*/ 37046 h 80047"/>
                <a:gd name="connsiteX1" fmla="*/ 39433 w 78746"/>
                <a:gd name="connsiteY1" fmla="*/ 20306 h 80047"/>
                <a:gd name="connsiteX2" fmla="*/ 24262 w 78746"/>
                <a:gd name="connsiteY2" fmla="*/ 37046 h 80047"/>
                <a:gd name="connsiteX3" fmla="*/ 24262 w 78746"/>
                <a:gd name="connsiteY3" fmla="*/ 80048 h 80047"/>
                <a:gd name="connsiteX4" fmla="*/ 0 w 78746"/>
                <a:gd name="connsiteY4" fmla="*/ 80048 h 80047"/>
                <a:gd name="connsiteX5" fmla="*/ 0 w 78746"/>
                <a:gd name="connsiteY5" fmla="*/ 869 h 80047"/>
                <a:gd name="connsiteX6" fmla="*/ 24262 w 78746"/>
                <a:gd name="connsiteY6" fmla="*/ 869 h 80047"/>
                <a:gd name="connsiteX7" fmla="*/ 24262 w 78746"/>
                <a:gd name="connsiteY7" fmla="*/ 11360 h 80047"/>
                <a:gd name="connsiteX8" fmla="*/ 48240 w 78746"/>
                <a:gd name="connsiteY8" fmla="*/ 0 h 80047"/>
                <a:gd name="connsiteX9" fmla="*/ 78747 w 78746"/>
                <a:gd name="connsiteY9" fmla="*/ 33768 h 80047"/>
                <a:gd name="connsiteX10" fmla="*/ 78747 w 78746"/>
                <a:gd name="connsiteY10" fmla="*/ 80028 h 80047"/>
                <a:gd name="connsiteX11" fmla="*/ 54629 w 78746"/>
                <a:gd name="connsiteY11" fmla="*/ 80028 h 80047"/>
                <a:gd name="connsiteX12" fmla="*/ 54629 w 78746"/>
                <a:gd name="connsiteY12" fmla="*/ 37026 h 80047"/>
                <a:gd name="connsiteX13" fmla="*/ 54629 w 78746"/>
                <a:gd name="connsiteY13" fmla="*/ 37046 h 800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78746" h="80047">
                  <a:moveTo>
                    <a:pt x="54629" y="37046"/>
                  </a:moveTo>
                  <a:cubicBezTo>
                    <a:pt x="54629" y="26262"/>
                    <a:pt x="48672" y="20306"/>
                    <a:pt x="39433" y="20306"/>
                  </a:cubicBezTo>
                  <a:cubicBezTo>
                    <a:pt x="30201" y="20306"/>
                    <a:pt x="24262" y="26262"/>
                    <a:pt x="24262" y="37046"/>
                  </a:cubicBezTo>
                  <a:lnTo>
                    <a:pt x="24262" y="80048"/>
                  </a:lnTo>
                  <a:lnTo>
                    <a:pt x="0" y="80048"/>
                  </a:lnTo>
                  <a:lnTo>
                    <a:pt x="0" y="869"/>
                  </a:lnTo>
                  <a:lnTo>
                    <a:pt x="24262" y="869"/>
                  </a:lnTo>
                  <a:lnTo>
                    <a:pt x="24262" y="11360"/>
                  </a:lnTo>
                  <a:cubicBezTo>
                    <a:pt x="29090" y="4680"/>
                    <a:pt x="37604" y="0"/>
                    <a:pt x="48240" y="0"/>
                  </a:cubicBezTo>
                  <a:cubicBezTo>
                    <a:pt x="66541" y="0"/>
                    <a:pt x="78747" y="12495"/>
                    <a:pt x="78747" y="33768"/>
                  </a:cubicBezTo>
                  <a:lnTo>
                    <a:pt x="78747" y="80028"/>
                  </a:lnTo>
                  <a:lnTo>
                    <a:pt x="54629" y="80028"/>
                  </a:lnTo>
                  <a:lnTo>
                    <a:pt x="54629" y="37026"/>
                  </a:lnTo>
                  <a:lnTo>
                    <a:pt x="54629" y="37046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32" name="Free-form: Shape 32">
              <a:extLst>
                <a:ext uri="{FF2B5EF4-FFF2-40B4-BE49-F238E27FC236}">
                  <a16:creationId xmlns:a16="http://schemas.microsoft.com/office/drawing/2014/main" id="{5E8BBC37-720A-FB03-B3C9-73D19B6B2500}"/>
                </a:ext>
              </a:extLst>
            </p:cNvPr>
            <p:cNvSpPr/>
            <p:nvPr/>
          </p:nvSpPr>
          <p:spPr>
            <a:xfrm>
              <a:off x="1750688" y="6159483"/>
              <a:ext cx="97338" cy="101440"/>
            </a:xfrm>
            <a:custGeom>
              <a:avLst/>
              <a:gdLst>
                <a:gd name="connsiteX0" fmla="*/ 50089 w 97338"/>
                <a:gd name="connsiteY0" fmla="*/ 0 h 101440"/>
                <a:gd name="connsiteX1" fmla="*/ 97339 w 97338"/>
                <a:gd name="connsiteY1" fmla="*/ 34900 h 101440"/>
                <a:gd name="connsiteX2" fmla="*/ 70663 w 97338"/>
                <a:gd name="connsiteY2" fmla="*/ 34900 h 101440"/>
                <a:gd name="connsiteX3" fmla="*/ 49803 w 97338"/>
                <a:gd name="connsiteY3" fmla="*/ 22141 h 101440"/>
                <a:gd name="connsiteX4" fmla="*/ 24694 w 97338"/>
                <a:gd name="connsiteY4" fmla="*/ 50794 h 101440"/>
                <a:gd name="connsiteX5" fmla="*/ 49803 w 97338"/>
                <a:gd name="connsiteY5" fmla="*/ 79445 h 101440"/>
                <a:gd name="connsiteX6" fmla="*/ 70663 w 97338"/>
                <a:gd name="connsiteY6" fmla="*/ 66688 h 101440"/>
                <a:gd name="connsiteX7" fmla="*/ 97339 w 97338"/>
                <a:gd name="connsiteY7" fmla="*/ 66688 h 101440"/>
                <a:gd name="connsiteX8" fmla="*/ 50089 w 97338"/>
                <a:gd name="connsiteY8" fmla="*/ 101441 h 101440"/>
                <a:gd name="connsiteX9" fmla="*/ 0 w 97338"/>
                <a:gd name="connsiteY9" fmla="*/ 50794 h 101440"/>
                <a:gd name="connsiteX10" fmla="*/ 50089 w 97338"/>
                <a:gd name="connsiteY10" fmla="*/ 0 h 1014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97338" h="101440">
                  <a:moveTo>
                    <a:pt x="50089" y="0"/>
                  </a:moveTo>
                  <a:cubicBezTo>
                    <a:pt x="73793" y="0"/>
                    <a:pt x="91669" y="13334"/>
                    <a:pt x="97339" y="34900"/>
                  </a:cubicBezTo>
                  <a:lnTo>
                    <a:pt x="70663" y="34900"/>
                  </a:lnTo>
                  <a:cubicBezTo>
                    <a:pt x="66541" y="26384"/>
                    <a:pt x="59035" y="22141"/>
                    <a:pt x="49803" y="22141"/>
                  </a:cubicBezTo>
                  <a:cubicBezTo>
                    <a:pt x="34893" y="22141"/>
                    <a:pt x="24694" y="33210"/>
                    <a:pt x="24694" y="50794"/>
                  </a:cubicBezTo>
                  <a:cubicBezTo>
                    <a:pt x="24694" y="68376"/>
                    <a:pt x="34918" y="79445"/>
                    <a:pt x="49803" y="79445"/>
                  </a:cubicBezTo>
                  <a:cubicBezTo>
                    <a:pt x="59017" y="79445"/>
                    <a:pt x="66541" y="75196"/>
                    <a:pt x="70663" y="66688"/>
                  </a:cubicBezTo>
                  <a:lnTo>
                    <a:pt x="97339" y="66688"/>
                  </a:lnTo>
                  <a:cubicBezTo>
                    <a:pt x="91669" y="88245"/>
                    <a:pt x="73773" y="101441"/>
                    <a:pt x="50089" y="101441"/>
                  </a:cubicBezTo>
                  <a:cubicBezTo>
                    <a:pt x="20713" y="101441"/>
                    <a:pt x="0" y="80580"/>
                    <a:pt x="0" y="50794"/>
                  </a:cubicBezTo>
                  <a:cubicBezTo>
                    <a:pt x="0" y="21006"/>
                    <a:pt x="20713" y="0"/>
                    <a:pt x="50089" y="0"/>
                  </a:cubicBez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33" name="Free-form: Shape 33">
              <a:extLst>
                <a:ext uri="{FF2B5EF4-FFF2-40B4-BE49-F238E27FC236}">
                  <a16:creationId xmlns:a16="http://schemas.microsoft.com/office/drawing/2014/main" id="{510BF192-3C5F-8BE9-94D7-FCC2F54601D3}"/>
                </a:ext>
              </a:extLst>
            </p:cNvPr>
            <p:cNvSpPr/>
            <p:nvPr/>
          </p:nvSpPr>
          <p:spPr>
            <a:xfrm>
              <a:off x="1859382" y="6179911"/>
              <a:ext cx="83572" cy="81444"/>
            </a:xfrm>
            <a:custGeom>
              <a:avLst/>
              <a:gdLst>
                <a:gd name="connsiteX0" fmla="*/ 34900 w 83572"/>
                <a:gd name="connsiteY0" fmla="*/ 0 h 81444"/>
                <a:gd name="connsiteX1" fmla="*/ 59310 w 83572"/>
                <a:gd name="connsiteY1" fmla="*/ 12352 h 81444"/>
                <a:gd name="connsiteX2" fmla="*/ 59310 w 83572"/>
                <a:gd name="connsiteY2" fmla="*/ 1138 h 81444"/>
                <a:gd name="connsiteX3" fmla="*/ 83573 w 83572"/>
                <a:gd name="connsiteY3" fmla="*/ 1138 h 81444"/>
                <a:gd name="connsiteX4" fmla="*/ 83573 w 83572"/>
                <a:gd name="connsiteY4" fmla="*/ 80314 h 81444"/>
                <a:gd name="connsiteX5" fmla="*/ 59310 w 83572"/>
                <a:gd name="connsiteY5" fmla="*/ 80314 h 81444"/>
                <a:gd name="connsiteX6" fmla="*/ 59310 w 83572"/>
                <a:gd name="connsiteY6" fmla="*/ 69100 h 81444"/>
                <a:gd name="connsiteX7" fmla="*/ 34755 w 83572"/>
                <a:gd name="connsiteY7" fmla="*/ 81444 h 81444"/>
                <a:gd name="connsiteX8" fmla="*/ 0 w 83572"/>
                <a:gd name="connsiteY8" fmla="*/ 40590 h 81444"/>
                <a:gd name="connsiteX9" fmla="*/ 34900 w 83572"/>
                <a:gd name="connsiteY9" fmla="*/ 0 h 81444"/>
                <a:gd name="connsiteX10" fmla="*/ 41994 w 83572"/>
                <a:gd name="connsiteY10" fmla="*/ 21152 h 81444"/>
                <a:gd name="connsiteX11" fmla="*/ 24676 w 83572"/>
                <a:gd name="connsiteY11" fmla="*/ 40590 h 81444"/>
                <a:gd name="connsiteX12" fmla="*/ 41994 w 83572"/>
                <a:gd name="connsiteY12" fmla="*/ 60318 h 81444"/>
                <a:gd name="connsiteX13" fmla="*/ 59310 w 83572"/>
                <a:gd name="connsiteY13" fmla="*/ 40736 h 81444"/>
                <a:gd name="connsiteX14" fmla="*/ 41994 w 83572"/>
                <a:gd name="connsiteY14" fmla="*/ 21152 h 814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83572" h="81444">
                  <a:moveTo>
                    <a:pt x="34900" y="0"/>
                  </a:moveTo>
                  <a:cubicBezTo>
                    <a:pt x="46674" y="0"/>
                    <a:pt x="55042" y="5404"/>
                    <a:pt x="59310" y="12352"/>
                  </a:cubicBezTo>
                  <a:lnTo>
                    <a:pt x="59310" y="1138"/>
                  </a:lnTo>
                  <a:lnTo>
                    <a:pt x="83573" y="1138"/>
                  </a:lnTo>
                  <a:lnTo>
                    <a:pt x="83573" y="80314"/>
                  </a:lnTo>
                  <a:lnTo>
                    <a:pt x="59310" y="80314"/>
                  </a:lnTo>
                  <a:lnTo>
                    <a:pt x="59310" y="69100"/>
                  </a:lnTo>
                  <a:cubicBezTo>
                    <a:pt x="54917" y="76048"/>
                    <a:pt x="46547" y="81444"/>
                    <a:pt x="34755" y="81444"/>
                  </a:cubicBezTo>
                  <a:cubicBezTo>
                    <a:pt x="15462" y="81444"/>
                    <a:pt x="0" y="65551"/>
                    <a:pt x="0" y="40590"/>
                  </a:cubicBezTo>
                  <a:cubicBezTo>
                    <a:pt x="0" y="15628"/>
                    <a:pt x="15462" y="0"/>
                    <a:pt x="34900" y="0"/>
                  </a:cubicBezTo>
                  <a:close/>
                  <a:moveTo>
                    <a:pt x="41994" y="21152"/>
                  </a:moveTo>
                  <a:cubicBezTo>
                    <a:pt x="32901" y="21152"/>
                    <a:pt x="24676" y="27952"/>
                    <a:pt x="24676" y="40590"/>
                  </a:cubicBezTo>
                  <a:cubicBezTo>
                    <a:pt x="24676" y="53226"/>
                    <a:pt x="32901" y="60318"/>
                    <a:pt x="41994" y="60318"/>
                  </a:cubicBezTo>
                  <a:cubicBezTo>
                    <a:pt x="51081" y="60318"/>
                    <a:pt x="59310" y="53372"/>
                    <a:pt x="59310" y="40736"/>
                  </a:cubicBezTo>
                  <a:cubicBezTo>
                    <a:pt x="59310" y="28100"/>
                    <a:pt x="51227" y="21152"/>
                    <a:pt x="41994" y="21152"/>
                  </a:cubicBez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34" name="Free-form: Shape 34">
              <a:extLst>
                <a:ext uri="{FF2B5EF4-FFF2-40B4-BE49-F238E27FC236}">
                  <a16:creationId xmlns:a16="http://schemas.microsoft.com/office/drawing/2014/main" id="{7400EC65-6855-5056-A995-2884563585B9}"/>
                </a:ext>
              </a:extLst>
            </p:cNvPr>
            <p:cNvSpPr/>
            <p:nvPr/>
          </p:nvSpPr>
          <p:spPr>
            <a:xfrm>
              <a:off x="1961977" y="6179911"/>
              <a:ext cx="83572" cy="118060"/>
            </a:xfrm>
            <a:custGeom>
              <a:avLst/>
              <a:gdLst>
                <a:gd name="connsiteX0" fmla="*/ 48672 w 83572"/>
                <a:gd name="connsiteY0" fmla="*/ 0 h 118060"/>
                <a:gd name="connsiteX1" fmla="*/ 83573 w 83572"/>
                <a:gd name="connsiteY1" fmla="*/ 40590 h 118060"/>
                <a:gd name="connsiteX2" fmla="*/ 48672 w 83572"/>
                <a:gd name="connsiteY2" fmla="*/ 81444 h 118060"/>
                <a:gd name="connsiteX3" fmla="*/ 24262 w 83572"/>
                <a:gd name="connsiteY3" fmla="*/ 69241 h 118060"/>
                <a:gd name="connsiteX4" fmla="*/ 24262 w 83572"/>
                <a:gd name="connsiteY4" fmla="*/ 118060 h 118060"/>
                <a:gd name="connsiteX5" fmla="*/ 0 w 83572"/>
                <a:gd name="connsiteY5" fmla="*/ 118060 h 118060"/>
                <a:gd name="connsiteX6" fmla="*/ 0 w 83572"/>
                <a:gd name="connsiteY6" fmla="*/ 1138 h 118060"/>
                <a:gd name="connsiteX7" fmla="*/ 24262 w 83572"/>
                <a:gd name="connsiteY7" fmla="*/ 1138 h 118060"/>
                <a:gd name="connsiteX8" fmla="*/ 24262 w 83572"/>
                <a:gd name="connsiteY8" fmla="*/ 12352 h 118060"/>
                <a:gd name="connsiteX9" fmla="*/ 48672 w 83572"/>
                <a:gd name="connsiteY9" fmla="*/ 0 h 118060"/>
                <a:gd name="connsiteX10" fmla="*/ 41440 w 83572"/>
                <a:gd name="connsiteY10" fmla="*/ 21152 h 118060"/>
                <a:gd name="connsiteX11" fmla="*/ 24124 w 83572"/>
                <a:gd name="connsiteY11" fmla="*/ 40736 h 118060"/>
                <a:gd name="connsiteX12" fmla="*/ 41440 w 83572"/>
                <a:gd name="connsiteY12" fmla="*/ 60318 h 118060"/>
                <a:gd name="connsiteX13" fmla="*/ 58896 w 83572"/>
                <a:gd name="connsiteY13" fmla="*/ 40590 h 118060"/>
                <a:gd name="connsiteX14" fmla="*/ 41440 w 83572"/>
                <a:gd name="connsiteY14" fmla="*/ 21152 h 1180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83572" h="118060">
                  <a:moveTo>
                    <a:pt x="48672" y="0"/>
                  </a:moveTo>
                  <a:cubicBezTo>
                    <a:pt x="68109" y="0"/>
                    <a:pt x="83573" y="15602"/>
                    <a:pt x="83573" y="40590"/>
                  </a:cubicBezTo>
                  <a:cubicBezTo>
                    <a:pt x="83573" y="65571"/>
                    <a:pt x="68109" y="81444"/>
                    <a:pt x="48672" y="81444"/>
                  </a:cubicBezTo>
                  <a:cubicBezTo>
                    <a:pt x="37046" y="81444"/>
                    <a:pt x="28656" y="75921"/>
                    <a:pt x="24262" y="69241"/>
                  </a:cubicBezTo>
                  <a:lnTo>
                    <a:pt x="24262" y="118060"/>
                  </a:lnTo>
                  <a:lnTo>
                    <a:pt x="0" y="118060"/>
                  </a:lnTo>
                  <a:lnTo>
                    <a:pt x="0" y="1138"/>
                  </a:lnTo>
                  <a:lnTo>
                    <a:pt x="24262" y="1138"/>
                  </a:lnTo>
                  <a:lnTo>
                    <a:pt x="24262" y="12352"/>
                  </a:lnTo>
                  <a:cubicBezTo>
                    <a:pt x="28656" y="5404"/>
                    <a:pt x="37046" y="0"/>
                    <a:pt x="48672" y="0"/>
                  </a:cubicBezTo>
                  <a:close/>
                  <a:moveTo>
                    <a:pt x="41440" y="21152"/>
                  </a:moveTo>
                  <a:cubicBezTo>
                    <a:pt x="32346" y="21152"/>
                    <a:pt x="24124" y="28100"/>
                    <a:pt x="24124" y="40736"/>
                  </a:cubicBezTo>
                  <a:cubicBezTo>
                    <a:pt x="24124" y="53372"/>
                    <a:pt x="32346" y="60318"/>
                    <a:pt x="41440" y="60318"/>
                  </a:cubicBezTo>
                  <a:cubicBezTo>
                    <a:pt x="50526" y="60318"/>
                    <a:pt x="58896" y="53226"/>
                    <a:pt x="58896" y="40590"/>
                  </a:cubicBezTo>
                  <a:cubicBezTo>
                    <a:pt x="58896" y="27952"/>
                    <a:pt x="50672" y="21152"/>
                    <a:pt x="41440" y="21152"/>
                  </a:cubicBez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35" name="Free-form: Shape 35">
              <a:extLst>
                <a:ext uri="{FF2B5EF4-FFF2-40B4-BE49-F238E27FC236}">
                  <a16:creationId xmlns:a16="http://schemas.microsoft.com/office/drawing/2014/main" id="{6049A38E-B9C5-9D8E-9266-8C152E539060}"/>
                </a:ext>
              </a:extLst>
            </p:cNvPr>
            <p:cNvSpPr/>
            <p:nvPr/>
          </p:nvSpPr>
          <p:spPr>
            <a:xfrm>
              <a:off x="2057464" y="6146576"/>
              <a:ext cx="28796" cy="113665"/>
            </a:xfrm>
            <a:custGeom>
              <a:avLst/>
              <a:gdLst>
                <a:gd name="connsiteX0" fmla="*/ 0 w 28796"/>
                <a:gd name="connsiteY0" fmla="*/ 13194 h 113665"/>
                <a:gd name="connsiteX1" fmla="*/ 14472 w 28796"/>
                <a:gd name="connsiteY1" fmla="*/ 0 h 113665"/>
                <a:gd name="connsiteX2" fmla="*/ 28797 w 28796"/>
                <a:gd name="connsiteY2" fmla="*/ 13194 h 113665"/>
                <a:gd name="connsiteX3" fmla="*/ 14472 w 28796"/>
                <a:gd name="connsiteY3" fmla="*/ 26244 h 113665"/>
                <a:gd name="connsiteX4" fmla="*/ 0 w 28796"/>
                <a:gd name="connsiteY4" fmla="*/ 13194 h 113665"/>
                <a:gd name="connsiteX5" fmla="*/ 2266 w 28796"/>
                <a:gd name="connsiteY5" fmla="*/ 34486 h 113665"/>
                <a:gd name="connsiteX6" fmla="*/ 26530 w 28796"/>
                <a:gd name="connsiteY6" fmla="*/ 34486 h 113665"/>
                <a:gd name="connsiteX7" fmla="*/ 26530 w 28796"/>
                <a:gd name="connsiteY7" fmla="*/ 113665 h 113665"/>
                <a:gd name="connsiteX8" fmla="*/ 2266 w 28796"/>
                <a:gd name="connsiteY8" fmla="*/ 113665 h 113665"/>
                <a:gd name="connsiteX9" fmla="*/ 2266 w 28796"/>
                <a:gd name="connsiteY9" fmla="*/ 34486 h 1136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8796" h="113665">
                  <a:moveTo>
                    <a:pt x="0" y="13194"/>
                  </a:moveTo>
                  <a:cubicBezTo>
                    <a:pt x="0" y="5816"/>
                    <a:pt x="5810" y="0"/>
                    <a:pt x="14472" y="0"/>
                  </a:cubicBezTo>
                  <a:cubicBezTo>
                    <a:pt x="23127" y="0"/>
                    <a:pt x="28797" y="5816"/>
                    <a:pt x="28797" y="13194"/>
                  </a:cubicBezTo>
                  <a:cubicBezTo>
                    <a:pt x="28797" y="20574"/>
                    <a:pt x="22986" y="26244"/>
                    <a:pt x="14472" y="26244"/>
                  </a:cubicBezTo>
                  <a:cubicBezTo>
                    <a:pt x="5956" y="26244"/>
                    <a:pt x="0" y="20429"/>
                    <a:pt x="0" y="13194"/>
                  </a:cubicBezTo>
                  <a:close/>
                  <a:moveTo>
                    <a:pt x="2266" y="34486"/>
                  </a:moveTo>
                  <a:lnTo>
                    <a:pt x="26530" y="34486"/>
                  </a:lnTo>
                  <a:lnTo>
                    <a:pt x="26530" y="113665"/>
                  </a:lnTo>
                  <a:lnTo>
                    <a:pt x="2266" y="113665"/>
                  </a:lnTo>
                  <a:lnTo>
                    <a:pt x="2266" y="34486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36" name="Free-form: Shape 36">
              <a:extLst>
                <a:ext uri="{FF2B5EF4-FFF2-40B4-BE49-F238E27FC236}">
                  <a16:creationId xmlns:a16="http://schemas.microsoft.com/office/drawing/2014/main" id="{0AE77470-D204-9340-3CB9-27FD3AA4ECCC}"/>
                </a:ext>
              </a:extLst>
            </p:cNvPr>
            <p:cNvSpPr/>
            <p:nvPr/>
          </p:nvSpPr>
          <p:spPr>
            <a:xfrm>
              <a:off x="2097064" y="6161772"/>
              <a:ext cx="49950" cy="98469"/>
            </a:xfrm>
            <a:custGeom>
              <a:avLst/>
              <a:gdLst>
                <a:gd name="connsiteX0" fmla="*/ 9646 w 49950"/>
                <a:gd name="connsiteY0" fmla="*/ 39433 h 98469"/>
                <a:gd name="connsiteX1" fmla="*/ 0 w 49950"/>
                <a:gd name="connsiteY1" fmla="*/ 39433 h 98469"/>
                <a:gd name="connsiteX2" fmla="*/ 0 w 49950"/>
                <a:gd name="connsiteY2" fmla="*/ 19290 h 98469"/>
                <a:gd name="connsiteX3" fmla="*/ 9646 w 49950"/>
                <a:gd name="connsiteY3" fmla="*/ 19290 h 98469"/>
                <a:gd name="connsiteX4" fmla="*/ 9646 w 49950"/>
                <a:gd name="connsiteY4" fmla="*/ 0 h 98469"/>
                <a:gd name="connsiteX5" fmla="*/ 33910 w 49950"/>
                <a:gd name="connsiteY5" fmla="*/ 0 h 98469"/>
                <a:gd name="connsiteX6" fmla="*/ 33910 w 49950"/>
                <a:gd name="connsiteY6" fmla="*/ 19290 h 98469"/>
                <a:gd name="connsiteX7" fmla="*/ 49805 w 49950"/>
                <a:gd name="connsiteY7" fmla="*/ 19290 h 98469"/>
                <a:gd name="connsiteX8" fmla="*/ 49805 w 49950"/>
                <a:gd name="connsiteY8" fmla="*/ 39433 h 98469"/>
                <a:gd name="connsiteX9" fmla="*/ 33910 w 49950"/>
                <a:gd name="connsiteY9" fmla="*/ 39433 h 98469"/>
                <a:gd name="connsiteX10" fmla="*/ 33910 w 49950"/>
                <a:gd name="connsiteY10" fmla="*/ 71220 h 98469"/>
                <a:gd name="connsiteX11" fmla="*/ 41289 w 49950"/>
                <a:gd name="connsiteY11" fmla="*/ 77901 h 98469"/>
                <a:gd name="connsiteX12" fmla="*/ 49950 w 49950"/>
                <a:gd name="connsiteY12" fmla="*/ 77901 h 98469"/>
                <a:gd name="connsiteX13" fmla="*/ 49950 w 49950"/>
                <a:gd name="connsiteY13" fmla="*/ 98469 h 98469"/>
                <a:gd name="connsiteX14" fmla="*/ 37599 w 49950"/>
                <a:gd name="connsiteY14" fmla="*/ 98469 h 98469"/>
                <a:gd name="connsiteX15" fmla="*/ 9646 w 49950"/>
                <a:gd name="connsiteY15" fmla="*/ 70954 h 98469"/>
                <a:gd name="connsiteX16" fmla="*/ 9646 w 49950"/>
                <a:gd name="connsiteY16" fmla="*/ 39452 h 98469"/>
                <a:gd name="connsiteX17" fmla="*/ 9646 w 49950"/>
                <a:gd name="connsiteY17" fmla="*/ 39433 h 984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49950" h="98469">
                  <a:moveTo>
                    <a:pt x="9646" y="39433"/>
                  </a:moveTo>
                  <a:lnTo>
                    <a:pt x="0" y="39433"/>
                  </a:lnTo>
                  <a:lnTo>
                    <a:pt x="0" y="19290"/>
                  </a:lnTo>
                  <a:lnTo>
                    <a:pt x="9646" y="19290"/>
                  </a:lnTo>
                  <a:lnTo>
                    <a:pt x="9646" y="0"/>
                  </a:lnTo>
                  <a:lnTo>
                    <a:pt x="33910" y="0"/>
                  </a:lnTo>
                  <a:lnTo>
                    <a:pt x="33910" y="19290"/>
                  </a:lnTo>
                  <a:lnTo>
                    <a:pt x="49805" y="19290"/>
                  </a:lnTo>
                  <a:lnTo>
                    <a:pt x="49805" y="39433"/>
                  </a:lnTo>
                  <a:lnTo>
                    <a:pt x="33910" y="39433"/>
                  </a:lnTo>
                  <a:lnTo>
                    <a:pt x="33910" y="71220"/>
                  </a:lnTo>
                  <a:cubicBezTo>
                    <a:pt x="33910" y="75900"/>
                    <a:pt x="35890" y="77901"/>
                    <a:pt x="41289" y="77901"/>
                  </a:cubicBezTo>
                  <a:lnTo>
                    <a:pt x="49950" y="77901"/>
                  </a:lnTo>
                  <a:lnTo>
                    <a:pt x="49950" y="98469"/>
                  </a:lnTo>
                  <a:lnTo>
                    <a:pt x="37599" y="98469"/>
                  </a:lnTo>
                  <a:cubicBezTo>
                    <a:pt x="21147" y="98469"/>
                    <a:pt x="9646" y="91523"/>
                    <a:pt x="9646" y="70954"/>
                  </a:cubicBezTo>
                  <a:lnTo>
                    <a:pt x="9646" y="39452"/>
                  </a:lnTo>
                  <a:lnTo>
                    <a:pt x="9646" y="39433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37" name="Free-form: Shape 37">
              <a:extLst>
                <a:ext uri="{FF2B5EF4-FFF2-40B4-BE49-F238E27FC236}">
                  <a16:creationId xmlns:a16="http://schemas.microsoft.com/office/drawing/2014/main" id="{1DE3A481-6378-1076-4A36-EFD4CE4A1EEC}"/>
                </a:ext>
              </a:extLst>
            </p:cNvPr>
            <p:cNvSpPr/>
            <p:nvPr/>
          </p:nvSpPr>
          <p:spPr>
            <a:xfrm>
              <a:off x="2157091" y="6179911"/>
              <a:ext cx="83574" cy="81444"/>
            </a:xfrm>
            <a:custGeom>
              <a:avLst/>
              <a:gdLst>
                <a:gd name="connsiteX0" fmla="*/ 34900 w 83574"/>
                <a:gd name="connsiteY0" fmla="*/ 0 h 81444"/>
                <a:gd name="connsiteX1" fmla="*/ 59310 w 83574"/>
                <a:gd name="connsiteY1" fmla="*/ 12352 h 81444"/>
                <a:gd name="connsiteX2" fmla="*/ 59310 w 83574"/>
                <a:gd name="connsiteY2" fmla="*/ 1138 h 81444"/>
                <a:gd name="connsiteX3" fmla="*/ 83574 w 83574"/>
                <a:gd name="connsiteY3" fmla="*/ 1138 h 81444"/>
                <a:gd name="connsiteX4" fmla="*/ 83574 w 83574"/>
                <a:gd name="connsiteY4" fmla="*/ 80314 h 81444"/>
                <a:gd name="connsiteX5" fmla="*/ 59310 w 83574"/>
                <a:gd name="connsiteY5" fmla="*/ 80314 h 81444"/>
                <a:gd name="connsiteX6" fmla="*/ 59310 w 83574"/>
                <a:gd name="connsiteY6" fmla="*/ 69100 h 81444"/>
                <a:gd name="connsiteX7" fmla="*/ 34755 w 83574"/>
                <a:gd name="connsiteY7" fmla="*/ 81444 h 81444"/>
                <a:gd name="connsiteX8" fmla="*/ 0 w 83574"/>
                <a:gd name="connsiteY8" fmla="*/ 40590 h 81444"/>
                <a:gd name="connsiteX9" fmla="*/ 34900 w 83574"/>
                <a:gd name="connsiteY9" fmla="*/ 0 h 81444"/>
                <a:gd name="connsiteX10" fmla="*/ 41994 w 83574"/>
                <a:gd name="connsiteY10" fmla="*/ 21152 h 81444"/>
                <a:gd name="connsiteX11" fmla="*/ 24676 w 83574"/>
                <a:gd name="connsiteY11" fmla="*/ 40590 h 81444"/>
                <a:gd name="connsiteX12" fmla="*/ 41994 w 83574"/>
                <a:gd name="connsiteY12" fmla="*/ 60318 h 81444"/>
                <a:gd name="connsiteX13" fmla="*/ 59310 w 83574"/>
                <a:gd name="connsiteY13" fmla="*/ 40736 h 81444"/>
                <a:gd name="connsiteX14" fmla="*/ 41994 w 83574"/>
                <a:gd name="connsiteY14" fmla="*/ 21152 h 814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83574" h="81444">
                  <a:moveTo>
                    <a:pt x="34900" y="0"/>
                  </a:moveTo>
                  <a:cubicBezTo>
                    <a:pt x="46674" y="0"/>
                    <a:pt x="55042" y="5404"/>
                    <a:pt x="59310" y="12352"/>
                  </a:cubicBezTo>
                  <a:lnTo>
                    <a:pt x="59310" y="1138"/>
                  </a:lnTo>
                  <a:lnTo>
                    <a:pt x="83574" y="1138"/>
                  </a:lnTo>
                  <a:lnTo>
                    <a:pt x="83574" y="80314"/>
                  </a:lnTo>
                  <a:lnTo>
                    <a:pt x="59310" y="80314"/>
                  </a:lnTo>
                  <a:lnTo>
                    <a:pt x="59310" y="69100"/>
                  </a:lnTo>
                  <a:cubicBezTo>
                    <a:pt x="54916" y="76048"/>
                    <a:pt x="46528" y="81444"/>
                    <a:pt x="34755" y="81444"/>
                  </a:cubicBezTo>
                  <a:cubicBezTo>
                    <a:pt x="15464" y="81444"/>
                    <a:pt x="0" y="65551"/>
                    <a:pt x="0" y="40590"/>
                  </a:cubicBezTo>
                  <a:cubicBezTo>
                    <a:pt x="0" y="15628"/>
                    <a:pt x="15464" y="0"/>
                    <a:pt x="34900" y="0"/>
                  </a:cubicBezTo>
                  <a:close/>
                  <a:moveTo>
                    <a:pt x="41994" y="21152"/>
                  </a:moveTo>
                  <a:cubicBezTo>
                    <a:pt x="32900" y="21152"/>
                    <a:pt x="24676" y="27952"/>
                    <a:pt x="24676" y="40590"/>
                  </a:cubicBezTo>
                  <a:cubicBezTo>
                    <a:pt x="24676" y="53226"/>
                    <a:pt x="32900" y="60318"/>
                    <a:pt x="41994" y="60318"/>
                  </a:cubicBezTo>
                  <a:cubicBezTo>
                    <a:pt x="51081" y="60318"/>
                    <a:pt x="59310" y="53372"/>
                    <a:pt x="59310" y="40736"/>
                  </a:cubicBezTo>
                  <a:cubicBezTo>
                    <a:pt x="59310" y="28100"/>
                    <a:pt x="51226" y="21152"/>
                    <a:pt x="41994" y="21152"/>
                  </a:cubicBez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38" name="Free-form: Shape 38">
              <a:extLst>
                <a:ext uri="{FF2B5EF4-FFF2-40B4-BE49-F238E27FC236}">
                  <a16:creationId xmlns:a16="http://schemas.microsoft.com/office/drawing/2014/main" id="{B0A7703B-85D5-9CAC-D503-B5C15979EC9D}"/>
                </a:ext>
              </a:extLst>
            </p:cNvPr>
            <p:cNvSpPr/>
            <p:nvPr/>
          </p:nvSpPr>
          <p:spPr>
            <a:xfrm>
              <a:off x="2259691" y="6155213"/>
              <a:ext cx="24256" cy="105010"/>
            </a:xfrm>
            <a:custGeom>
              <a:avLst/>
              <a:gdLst>
                <a:gd name="connsiteX0" fmla="*/ 0 w 24256"/>
                <a:gd name="connsiteY0" fmla="*/ 105010 h 105010"/>
                <a:gd name="connsiteX1" fmla="*/ 24257 w 24256"/>
                <a:gd name="connsiteY1" fmla="*/ 105010 h 105010"/>
                <a:gd name="connsiteX2" fmla="*/ 24257 w 24256"/>
                <a:gd name="connsiteY2" fmla="*/ 0 h 105010"/>
                <a:gd name="connsiteX3" fmla="*/ 0 w 24256"/>
                <a:gd name="connsiteY3" fmla="*/ 0 h 105010"/>
                <a:gd name="connsiteX4" fmla="*/ 0 w 24256"/>
                <a:gd name="connsiteY4" fmla="*/ 105010 h 1050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4256" h="105010">
                  <a:moveTo>
                    <a:pt x="0" y="105010"/>
                  </a:moveTo>
                  <a:lnTo>
                    <a:pt x="24257" y="105010"/>
                  </a:lnTo>
                  <a:lnTo>
                    <a:pt x="24257" y="0"/>
                  </a:lnTo>
                  <a:lnTo>
                    <a:pt x="0" y="0"/>
                  </a:lnTo>
                  <a:lnTo>
                    <a:pt x="0" y="105010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39" name="Free-form: Shape 39">
              <a:extLst>
                <a:ext uri="{FF2B5EF4-FFF2-40B4-BE49-F238E27FC236}">
                  <a16:creationId xmlns:a16="http://schemas.microsoft.com/office/drawing/2014/main" id="{9ABC58EA-0228-3FC3-8B13-D2EBC627ACF1}"/>
                </a:ext>
              </a:extLst>
            </p:cNvPr>
            <p:cNvSpPr/>
            <p:nvPr/>
          </p:nvSpPr>
          <p:spPr>
            <a:xfrm>
              <a:off x="1007981" y="6340143"/>
              <a:ext cx="82289" cy="81424"/>
            </a:xfrm>
            <a:custGeom>
              <a:avLst/>
              <a:gdLst>
                <a:gd name="connsiteX0" fmla="*/ 40857 w 82289"/>
                <a:gd name="connsiteY0" fmla="*/ 81425 h 81424"/>
                <a:gd name="connsiteX1" fmla="*/ 0 w 82289"/>
                <a:gd name="connsiteY1" fmla="*/ 40716 h 81424"/>
                <a:gd name="connsiteX2" fmla="*/ 41141 w 82289"/>
                <a:gd name="connsiteY2" fmla="*/ 0 h 81424"/>
                <a:gd name="connsiteX3" fmla="*/ 82289 w 82289"/>
                <a:gd name="connsiteY3" fmla="*/ 40716 h 81424"/>
                <a:gd name="connsiteX4" fmla="*/ 40857 w 82289"/>
                <a:gd name="connsiteY4" fmla="*/ 81425 h 81424"/>
                <a:gd name="connsiteX5" fmla="*/ 40857 w 82289"/>
                <a:gd name="connsiteY5" fmla="*/ 60419 h 81424"/>
                <a:gd name="connsiteX6" fmla="*/ 57595 w 82289"/>
                <a:gd name="connsiteY6" fmla="*/ 40691 h 81424"/>
                <a:gd name="connsiteX7" fmla="*/ 41141 w 82289"/>
                <a:gd name="connsiteY7" fmla="*/ 20966 h 81424"/>
                <a:gd name="connsiteX8" fmla="*/ 24694 w 82289"/>
                <a:gd name="connsiteY8" fmla="*/ 40691 h 81424"/>
                <a:gd name="connsiteX9" fmla="*/ 40875 w 82289"/>
                <a:gd name="connsiteY9" fmla="*/ 60419 h 81424"/>
                <a:gd name="connsiteX10" fmla="*/ 40857 w 82289"/>
                <a:gd name="connsiteY10" fmla="*/ 60419 h 814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82289" h="81424">
                  <a:moveTo>
                    <a:pt x="40857" y="81425"/>
                  </a:moveTo>
                  <a:cubicBezTo>
                    <a:pt x="17582" y="81425"/>
                    <a:pt x="0" y="65824"/>
                    <a:pt x="0" y="40716"/>
                  </a:cubicBezTo>
                  <a:cubicBezTo>
                    <a:pt x="0" y="15608"/>
                    <a:pt x="18015" y="0"/>
                    <a:pt x="41141" y="0"/>
                  </a:cubicBezTo>
                  <a:cubicBezTo>
                    <a:pt x="64275" y="0"/>
                    <a:pt x="82289" y="15608"/>
                    <a:pt x="82289" y="40716"/>
                  </a:cubicBezTo>
                  <a:cubicBezTo>
                    <a:pt x="82289" y="65824"/>
                    <a:pt x="64129" y="81425"/>
                    <a:pt x="40857" y="81425"/>
                  </a:cubicBezTo>
                  <a:close/>
                  <a:moveTo>
                    <a:pt x="40857" y="60419"/>
                  </a:moveTo>
                  <a:cubicBezTo>
                    <a:pt x="49511" y="60419"/>
                    <a:pt x="57595" y="54031"/>
                    <a:pt x="57595" y="40691"/>
                  </a:cubicBezTo>
                  <a:cubicBezTo>
                    <a:pt x="57595" y="27354"/>
                    <a:pt x="49657" y="20966"/>
                    <a:pt x="41141" y="20966"/>
                  </a:cubicBezTo>
                  <a:cubicBezTo>
                    <a:pt x="32632" y="20966"/>
                    <a:pt x="24694" y="27209"/>
                    <a:pt x="24694" y="40691"/>
                  </a:cubicBezTo>
                  <a:cubicBezTo>
                    <a:pt x="24694" y="54171"/>
                    <a:pt x="32074" y="60419"/>
                    <a:pt x="40875" y="60419"/>
                  </a:cubicBezTo>
                  <a:lnTo>
                    <a:pt x="40857" y="60419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40" name="Free-form: Shape 40">
              <a:extLst>
                <a:ext uri="{FF2B5EF4-FFF2-40B4-BE49-F238E27FC236}">
                  <a16:creationId xmlns:a16="http://schemas.microsoft.com/office/drawing/2014/main" id="{9B55E6A3-777F-DAE5-7663-562072D5C51B}"/>
                </a:ext>
              </a:extLst>
            </p:cNvPr>
            <p:cNvSpPr/>
            <p:nvPr/>
          </p:nvSpPr>
          <p:spPr>
            <a:xfrm>
              <a:off x="1098064" y="6309240"/>
              <a:ext cx="46114" cy="111173"/>
            </a:xfrm>
            <a:custGeom>
              <a:avLst/>
              <a:gdLst>
                <a:gd name="connsiteX0" fmla="*/ 8802 w 46114"/>
                <a:gd name="connsiteY0" fmla="*/ 52177 h 111173"/>
                <a:gd name="connsiteX1" fmla="*/ 0 w 46114"/>
                <a:gd name="connsiteY1" fmla="*/ 52177 h 111173"/>
                <a:gd name="connsiteX2" fmla="*/ 0 w 46114"/>
                <a:gd name="connsiteY2" fmla="*/ 32035 h 111173"/>
                <a:gd name="connsiteX3" fmla="*/ 8802 w 46114"/>
                <a:gd name="connsiteY3" fmla="*/ 32035 h 111173"/>
                <a:gd name="connsiteX4" fmla="*/ 8802 w 46114"/>
                <a:gd name="connsiteY4" fmla="*/ 29767 h 111173"/>
                <a:gd name="connsiteX5" fmla="*/ 45700 w 46114"/>
                <a:gd name="connsiteY5" fmla="*/ 106 h 111173"/>
                <a:gd name="connsiteX6" fmla="*/ 45700 w 46114"/>
                <a:gd name="connsiteY6" fmla="*/ 20681 h 111173"/>
                <a:gd name="connsiteX7" fmla="*/ 33064 w 46114"/>
                <a:gd name="connsiteY7" fmla="*/ 31317 h 111173"/>
                <a:gd name="connsiteX8" fmla="*/ 33064 w 46114"/>
                <a:gd name="connsiteY8" fmla="*/ 32015 h 111173"/>
                <a:gd name="connsiteX9" fmla="*/ 46114 w 46114"/>
                <a:gd name="connsiteY9" fmla="*/ 32015 h 111173"/>
                <a:gd name="connsiteX10" fmla="*/ 46114 w 46114"/>
                <a:gd name="connsiteY10" fmla="*/ 52157 h 111173"/>
                <a:gd name="connsiteX11" fmla="*/ 33064 w 46114"/>
                <a:gd name="connsiteY11" fmla="*/ 52157 h 111173"/>
                <a:gd name="connsiteX12" fmla="*/ 33064 w 46114"/>
                <a:gd name="connsiteY12" fmla="*/ 111173 h 111173"/>
                <a:gd name="connsiteX13" fmla="*/ 8802 w 46114"/>
                <a:gd name="connsiteY13" fmla="*/ 111173 h 111173"/>
                <a:gd name="connsiteX14" fmla="*/ 8802 w 46114"/>
                <a:gd name="connsiteY14" fmla="*/ 52157 h 111173"/>
                <a:gd name="connsiteX15" fmla="*/ 8802 w 46114"/>
                <a:gd name="connsiteY15" fmla="*/ 52177 h 1111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6114" h="111173">
                  <a:moveTo>
                    <a:pt x="8802" y="52177"/>
                  </a:moveTo>
                  <a:lnTo>
                    <a:pt x="0" y="52177"/>
                  </a:lnTo>
                  <a:lnTo>
                    <a:pt x="0" y="32035"/>
                  </a:lnTo>
                  <a:lnTo>
                    <a:pt x="8802" y="32035"/>
                  </a:lnTo>
                  <a:lnTo>
                    <a:pt x="8802" y="29767"/>
                  </a:lnTo>
                  <a:cubicBezTo>
                    <a:pt x="8802" y="9054"/>
                    <a:pt x="21584" y="-1170"/>
                    <a:pt x="45700" y="106"/>
                  </a:cubicBezTo>
                  <a:lnTo>
                    <a:pt x="45700" y="20681"/>
                  </a:lnTo>
                  <a:cubicBezTo>
                    <a:pt x="36340" y="20103"/>
                    <a:pt x="33064" y="22947"/>
                    <a:pt x="33064" y="31317"/>
                  </a:cubicBezTo>
                  <a:lnTo>
                    <a:pt x="33064" y="32015"/>
                  </a:lnTo>
                  <a:lnTo>
                    <a:pt x="46114" y="32015"/>
                  </a:lnTo>
                  <a:lnTo>
                    <a:pt x="46114" y="52157"/>
                  </a:lnTo>
                  <a:lnTo>
                    <a:pt x="33064" y="52157"/>
                  </a:lnTo>
                  <a:lnTo>
                    <a:pt x="33064" y="111173"/>
                  </a:lnTo>
                  <a:lnTo>
                    <a:pt x="8802" y="111173"/>
                  </a:lnTo>
                  <a:lnTo>
                    <a:pt x="8802" y="52157"/>
                  </a:lnTo>
                  <a:lnTo>
                    <a:pt x="8802" y="52177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41" name="Free-form: Shape 41">
              <a:extLst>
                <a:ext uri="{FF2B5EF4-FFF2-40B4-BE49-F238E27FC236}">
                  <a16:creationId xmlns:a16="http://schemas.microsoft.com/office/drawing/2014/main" id="{6AA7A1BE-1BFF-5797-D971-56EECFD239CE}"/>
                </a:ext>
              </a:extLst>
            </p:cNvPr>
            <p:cNvSpPr/>
            <p:nvPr/>
          </p:nvSpPr>
          <p:spPr>
            <a:xfrm>
              <a:off x="1184330" y="6319693"/>
              <a:ext cx="97346" cy="101442"/>
            </a:xfrm>
            <a:custGeom>
              <a:avLst/>
              <a:gdLst>
                <a:gd name="connsiteX0" fmla="*/ 50096 w 97346"/>
                <a:gd name="connsiteY0" fmla="*/ 0 h 101442"/>
                <a:gd name="connsiteX1" fmla="*/ 97346 w 97346"/>
                <a:gd name="connsiteY1" fmla="*/ 34900 h 101442"/>
                <a:gd name="connsiteX2" fmla="*/ 70670 w 97346"/>
                <a:gd name="connsiteY2" fmla="*/ 34900 h 101442"/>
                <a:gd name="connsiteX3" fmla="*/ 49810 w 97346"/>
                <a:gd name="connsiteY3" fmla="*/ 22144 h 101442"/>
                <a:gd name="connsiteX4" fmla="*/ 24702 w 97346"/>
                <a:gd name="connsiteY4" fmla="*/ 50794 h 101442"/>
                <a:gd name="connsiteX5" fmla="*/ 49810 w 97346"/>
                <a:gd name="connsiteY5" fmla="*/ 79445 h 101442"/>
                <a:gd name="connsiteX6" fmla="*/ 70670 w 97346"/>
                <a:gd name="connsiteY6" fmla="*/ 66688 h 101442"/>
                <a:gd name="connsiteX7" fmla="*/ 97346 w 97346"/>
                <a:gd name="connsiteY7" fmla="*/ 66688 h 101442"/>
                <a:gd name="connsiteX8" fmla="*/ 50096 w 97346"/>
                <a:gd name="connsiteY8" fmla="*/ 101443 h 101442"/>
                <a:gd name="connsiteX9" fmla="*/ 0 w 97346"/>
                <a:gd name="connsiteY9" fmla="*/ 50794 h 101442"/>
                <a:gd name="connsiteX10" fmla="*/ 50096 w 97346"/>
                <a:gd name="connsiteY10" fmla="*/ 0 h 1014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97346" h="101442">
                  <a:moveTo>
                    <a:pt x="50096" y="0"/>
                  </a:moveTo>
                  <a:cubicBezTo>
                    <a:pt x="73800" y="0"/>
                    <a:pt x="91676" y="13336"/>
                    <a:pt x="97346" y="34900"/>
                  </a:cubicBezTo>
                  <a:lnTo>
                    <a:pt x="70670" y="34900"/>
                  </a:lnTo>
                  <a:cubicBezTo>
                    <a:pt x="66548" y="26384"/>
                    <a:pt x="59042" y="22144"/>
                    <a:pt x="49810" y="22144"/>
                  </a:cubicBezTo>
                  <a:cubicBezTo>
                    <a:pt x="34900" y="22144"/>
                    <a:pt x="24702" y="33212"/>
                    <a:pt x="24702" y="50794"/>
                  </a:cubicBezTo>
                  <a:cubicBezTo>
                    <a:pt x="24702" y="68378"/>
                    <a:pt x="34926" y="79445"/>
                    <a:pt x="49810" y="79445"/>
                  </a:cubicBezTo>
                  <a:cubicBezTo>
                    <a:pt x="59024" y="79445"/>
                    <a:pt x="66548" y="75197"/>
                    <a:pt x="70670" y="66688"/>
                  </a:cubicBezTo>
                  <a:lnTo>
                    <a:pt x="97346" y="66688"/>
                  </a:lnTo>
                  <a:cubicBezTo>
                    <a:pt x="91676" y="88247"/>
                    <a:pt x="73781" y="101443"/>
                    <a:pt x="50096" y="101443"/>
                  </a:cubicBezTo>
                  <a:cubicBezTo>
                    <a:pt x="20720" y="101443"/>
                    <a:pt x="0" y="80582"/>
                    <a:pt x="0" y="50794"/>
                  </a:cubicBezTo>
                  <a:cubicBezTo>
                    <a:pt x="0" y="21006"/>
                    <a:pt x="20720" y="0"/>
                    <a:pt x="50096" y="0"/>
                  </a:cubicBez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42" name="Free-form: Shape 42">
              <a:extLst>
                <a:ext uri="{FF2B5EF4-FFF2-40B4-BE49-F238E27FC236}">
                  <a16:creationId xmlns:a16="http://schemas.microsoft.com/office/drawing/2014/main" id="{39067F40-97C3-4749-8800-465CD74A8753}"/>
                </a:ext>
              </a:extLst>
            </p:cNvPr>
            <p:cNvSpPr/>
            <p:nvPr/>
          </p:nvSpPr>
          <p:spPr>
            <a:xfrm>
              <a:off x="1297151" y="6341257"/>
              <a:ext cx="78892" cy="80022"/>
            </a:xfrm>
            <a:custGeom>
              <a:avLst/>
              <a:gdLst>
                <a:gd name="connsiteX0" fmla="*/ 78893 w 78892"/>
                <a:gd name="connsiteY0" fmla="*/ 79178 h 80022"/>
                <a:gd name="connsiteX1" fmla="*/ 54630 w 78892"/>
                <a:gd name="connsiteY1" fmla="*/ 79178 h 80022"/>
                <a:gd name="connsiteX2" fmla="*/ 54630 w 78892"/>
                <a:gd name="connsiteY2" fmla="*/ 68394 h 80022"/>
                <a:gd name="connsiteX3" fmla="*/ 30658 w 78892"/>
                <a:gd name="connsiteY3" fmla="*/ 80023 h 80022"/>
                <a:gd name="connsiteX4" fmla="*/ 0 w 78892"/>
                <a:gd name="connsiteY4" fmla="*/ 46260 h 80022"/>
                <a:gd name="connsiteX5" fmla="*/ 0 w 78892"/>
                <a:gd name="connsiteY5" fmla="*/ 0 h 80022"/>
                <a:gd name="connsiteX6" fmla="*/ 24124 w 78892"/>
                <a:gd name="connsiteY6" fmla="*/ 0 h 80022"/>
                <a:gd name="connsiteX7" fmla="*/ 24124 w 78892"/>
                <a:gd name="connsiteY7" fmla="*/ 43002 h 80022"/>
                <a:gd name="connsiteX8" fmla="*/ 39314 w 78892"/>
                <a:gd name="connsiteY8" fmla="*/ 59740 h 80022"/>
                <a:gd name="connsiteX9" fmla="*/ 54630 w 78892"/>
                <a:gd name="connsiteY9" fmla="*/ 43002 h 80022"/>
                <a:gd name="connsiteX10" fmla="*/ 54630 w 78892"/>
                <a:gd name="connsiteY10" fmla="*/ 0 h 80022"/>
                <a:gd name="connsiteX11" fmla="*/ 78893 w 78892"/>
                <a:gd name="connsiteY11" fmla="*/ 0 h 80022"/>
                <a:gd name="connsiteX12" fmla="*/ 78893 w 78892"/>
                <a:gd name="connsiteY12" fmla="*/ 79178 h 800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78892" h="80022">
                  <a:moveTo>
                    <a:pt x="78893" y="79178"/>
                  </a:moveTo>
                  <a:lnTo>
                    <a:pt x="54630" y="79178"/>
                  </a:lnTo>
                  <a:lnTo>
                    <a:pt x="54630" y="68394"/>
                  </a:lnTo>
                  <a:cubicBezTo>
                    <a:pt x="49804" y="75196"/>
                    <a:pt x="41294" y="80023"/>
                    <a:pt x="30658" y="80023"/>
                  </a:cubicBezTo>
                  <a:cubicBezTo>
                    <a:pt x="12352" y="80023"/>
                    <a:pt x="0" y="67386"/>
                    <a:pt x="0" y="46260"/>
                  </a:cubicBezTo>
                  <a:lnTo>
                    <a:pt x="0" y="0"/>
                  </a:lnTo>
                  <a:lnTo>
                    <a:pt x="24124" y="0"/>
                  </a:lnTo>
                  <a:lnTo>
                    <a:pt x="24124" y="43002"/>
                  </a:lnTo>
                  <a:cubicBezTo>
                    <a:pt x="24124" y="53784"/>
                    <a:pt x="30220" y="59740"/>
                    <a:pt x="39314" y="59740"/>
                  </a:cubicBezTo>
                  <a:cubicBezTo>
                    <a:pt x="48406" y="59740"/>
                    <a:pt x="54630" y="53784"/>
                    <a:pt x="54630" y="43002"/>
                  </a:cubicBezTo>
                  <a:lnTo>
                    <a:pt x="54630" y="0"/>
                  </a:lnTo>
                  <a:lnTo>
                    <a:pt x="78893" y="0"/>
                  </a:lnTo>
                  <a:lnTo>
                    <a:pt x="78893" y="79178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43" name="Free-form: Shape 43">
              <a:extLst>
                <a:ext uri="{FF2B5EF4-FFF2-40B4-BE49-F238E27FC236}">
                  <a16:creationId xmlns:a16="http://schemas.microsoft.com/office/drawing/2014/main" id="{9803532B-3D4E-F8EB-8E05-E714B5664826}"/>
                </a:ext>
              </a:extLst>
            </p:cNvPr>
            <p:cNvSpPr/>
            <p:nvPr/>
          </p:nvSpPr>
          <p:spPr>
            <a:xfrm>
              <a:off x="1394924" y="6315449"/>
              <a:ext cx="24264" cy="105010"/>
            </a:xfrm>
            <a:custGeom>
              <a:avLst/>
              <a:gdLst>
                <a:gd name="connsiteX0" fmla="*/ 0 w 24264"/>
                <a:gd name="connsiteY0" fmla="*/ 0 h 105010"/>
                <a:gd name="connsiteX1" fmla="*/ 24264 w 24264"/>
                <a:gd name="connsiteY1" fmla="*/ 0 h 105010"/>
                <a:gd name="connsiteX2" fmla="*/ 24264 w 24264"/>
                <a:gd name="connsiteY2" fmla="*/ 105010 h 105010"/>
                <a:gd name="connsiteX3" fmla="*/ 0 w 24264"/>
                <a:gd name="connsiteY3" fmla="*/ 105010 h 105010"/>
                <a:gd name="connsiteX4" fmla="*/ 0 w 24264"/>
                <a:gd name="connsiteY4" fmla="*/ 0 h 1050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4264" h="105010">
                  <a:moveTo>
                    <a:pt x="0" y="0"/>
                  </a:moveTo>
                  <a:lnTo>
                    <a:pt x="24264" y="0"/>
                  </a:lnTo>
                  <a:lnTo>
                    <a:pt x="24264" y="105010"/>
                  </a:lnTo>
                  <a:lnTo>
                    <a:pt x="0" y="10501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44" name="Free-form: Shape 44">
              <a:extLst>
                <a:ext uri="{FF2B5EF4-FFF2-40B4-BE49-F238E27FC236}">
                  <a16:creationId xmlns:a16="http://schemas.microsoft.com/office/drawing/2014/main" id="{F1C0EDFB-A5B6-7BBC-E844-905919AA8F9D}"/>
                </a:ext>
              </a:extLst>
            </p:cNvPr>
            <p:cNvSpPr/>
            <p:nvPr/>
          </p:nvSpPr>
          <p:spPr>
            <a:xfrm>
              <a:off x="1432405" y="6321983"/>
              <a:ext cx="49948" cy="98469"/>
            </a:xfrm>
            <a:custGeom>
              <a:avLst/>
              <a:gdLst>
                <a:gd name="connsiteX0" fmla="*/ 9646 w 49948"/>
                <a:gd name="connsiteY0" fmla="*/ 39435 h 98469"/>
                <a:gd name="connsiteX1" fmla="*/ 0 w 49948"/>
                <a:gd name="connsiteY1" fmla="*/ 39435 h 98469"/>
                <a:gd name="connsiteX2" fmla="*/ 0 w 49948"/>
                <a:gd name="connsiteY2" fmla="*/ 19292 h 98469"/>
                <a:gd name="connsiteX3" fmla="*/ 9646 w 49948"/>
                <a:gd name="connsiteY3" fmla="*/ 19292 h 98469"/>
                <a:gd name="connsiteX4" fmla="*/ 9646 w 49948"/>
                <a:gd name="connsiteY4" fmla="*/ 0 h 98469"/>
                <a:gd name="connsiteX5" fmla="*/ 33909 w 49948"/>
                <a:gd name="connsiteY5" fmla="*/ 0 h 98469"/>
                <a:gd name="connsiteX6" fmla="*/ 33909 w 49948"/>
                <a:gd name="connsiteY6" fmla="*/ 19292 h 98469"/>
                <a:gd name="connsiteX7" fmla="*/ 49803 w 49948"/>
                <a:gd name="connsiteY7" fmla="*/ 19292 h 98469"/>
                <a:gd name="connsiteX8" fmla="*/ 49803 w 49948"/>
                <a:gd name="connsiteY8" fmla="*/ 39435 h 98469"/>
                <a:gd name="connsiteX9" fmla="*/ 33909 w 49948"/>
                <a:gd name="connsiteY9" fmla="*/ 39435 h 98469"/>
                <a:gd name="connsiteX10" fmla="*/ 33909 w 49948"/>
                <a:gd name="connsiteY10" fmla="*/ 71222 h 98469"/>
                <a:gd name="connsiteX11" fmla="*/ 41287 w 49948"/>
                <a:gd name="connsiteY11" fmla="*/ 77903 h 98469"/>
                <a:gd name="connsiteX12" fmla="*/ 49948 w 49948"/>
                <a:gd name="connsiteY12" fmla="*/ 77903 h 98469"/>
                <a:gd name="connsiteX13" fmla="*/ 49948 w 49948"/>
                <a:gd name="connsiteY13" fmla="*/ 98469 h 98469"/>
                <a:gd name="connsiteX14" fmla="*/ 37599 w 49948"/>
                <a:gd name="connsiteY14" fmla="*/ 98469 h 98469"/>
                <a:gd name="connsiteX15" fmla="*/ 9646 w 49948"/>
                <a:gd name="connsiteY15" fmla="*/ 70956 h 98469"/>
                <a:gd name="connsiteX16" fmla="*/ 9646 w 49948"/>
                <a:gd name="connsiteY16" fmla="*/ 39452 h 98469"/>
                <a:gd name="connsiteX17" fmla="*/ 9646 w 49948"/>
                <a:gd name="connsiteY17" fmla="*/ 39435 h 984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49948" h="98469">
                  <a:moveTo>
                    <a:pt x="9646" y="39435"/>
                  </a:moveTo>
                  <a:lnTo>
                    <a:pt x="0" y="39435"/>
                  </a:lnTo>
                  <a:lnTo>
                    <a:pt x="0" y="19292"/>
                  </a:lnTo>
                  <a:lnTo>
                    <a:pt x="9646" y="19292"/>
                  </a:lnTo>
                  <a:lnTo>
                    <a:pt x="9646" y="0"/>
                  </a:lnTo>
                  <a:lnTo>
                    <a:pt x="33909" y="0"/>
                  </a:lnTo>
                  <a:lnTo>
                    <a:pt x="33909" y="19292"/>
                  </a:lnTo>
                  <a:lnTo>
                    <a:pt x="49803" y="19292"/>
                  </a:lnTo>
                  <a:lnTo>
                    <a:pt x="49803" y="39435"/>
                  </a:lnTo>
                  <a:lnTo>
                    <a:pt x="33909" y="39435"/>
                  </a:lnTo>
                  <a:lnTo>
                    <a:pt x="33909" y="71222"/>
                  </a:lnTo>
                  <a:cubicBezTo>
                    <a:pt x="33909" y="75902"/>
                    <a:pt x="35890" y="77903"/>
                    <a:pt x="41287" y="77903"/>
                  </a:cubicBezTo>
                  <a:lnTo>
                    <a:pt x="49948" y="77903"/>
                  </a:lnTo>
                  <a:lnTo>
                    <a:pt x="49948" y="98469"/>
                  </a:lnTo>
                  <a:lnTo>
                    <a:pt x="37599" y="98469"/>
                  </a:lnTo>
                  <a:cubicBezTo>
                    <a:pt x="21145" y="98469"/>
                    <a:pt x="9646" y="91523"/>
                    <a:pt x="9646" y="70956"/>
                  </a:cubicBezTo>
                  <a:lnTo>
                    <a:pt x="9646" y="39452"/>
                  </a:lnTo>
                  <a:lnTo>
                    <a:pt x="9646" y="39435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45" name="Free-form: Shape 45">
              <a:extLst>
                <a:ext uri="{FF2B5EF4-FFF2-40B4-BE49-F238E27FC236}">
                  <a16:creationId xmlns:a16="http://schemas.microsoft.com/office/drawing/2014/main" id="{36DCFB56-4912-4520-2DA9-B2D79AB9CFD6}"/>
                </a:ext>
              </a:extLst>
            </p:cNvPr>
            <p:cNvSpPr/>
            <p:nvPr/>
          </p:nvSpPr>
          <p:spPr>
            <a:xfrm>
              <a:off x="1496530" y="6341257"/>
              <a:ext cx="78892" cy="80022"/>
            </a:xfrm>
            <a:custGeom>
              <a:avLst/>
              <a:gdLst>
                <a:gd name="connsiteX0" fmla="*/ 78893 w 78892"/>
                <a:gd name="connsiteY0" fmla="*/ 79178 h 80022"/>
                <a:gd name="connsiteX1" fmla="*/ 54630 w 78892"/>
                <a:gd name="connsiteY1" fmla="*/ 79178 h 80022"/>
                <a:gd name="connsiteX2" fmla="*/ 54630 w 78892"/>
                <a:gd name="connsiteY2" fmla="*/ 68394 h 80022"/>
                <a:gd name="connsiteX3" fmla="*/ 30658 w 78892"/>
                <a:gd name="connsiteY3" fmla="*/ 80023 h 80022"/>
                <a:gd name="connsiteX4" fmla="*/ 0 w 78892"/>
                <a:gd name="connsiteY4" fmla="*/ 46260 h 80022"/>
                <a:gd name="connsiteX5" fmla="*/ 0 w 78892"/>
                <a:gd name="connsiteY5" fmla="*/ 0 h 80022"/>
                <a:gd name="connsiteX6" fmla="*/ 24124 w 78892"/>
                <a:gd name="connsiteY6" fmla="*/ 0 h 80022"/>
                <a:gd name="connsiteX7" fmla="*/ 24124 w 78892"/>
                <a:gd name="connsiteY7" fmla="*/ 43002 h 80022"/>
                <a:gd name="connsiteX8" fmla="*/ 39314 w 78892"/>
                <a:gd name="connsiteY8" fmla="*/ 59740 h 80022"/>
                <a:gd name="connsiteX9" fmla="*/ 54630 w 78892"/>
                <a:gd name="connsiteY9" fmla="*/ 43002 h 80022"/>
                <a:gd name="connsiteX10" fmla="*/ 54630 w 78892"/>
                <a:gd name="connsiteY10" fmla="*/ 0 h 80022"/>
                <a:gd name="connsiteX11" fmla="*/ 78893 w 78892"/>
                <a:gd name="connsiteY11" fmla="*/ 0 h 80022"/>
                <a:gd name="connsiteX12" fmla="*/ 78893 w 78892"/>
                <a:gd name="connsiteY12" fmla="*/ 79178 h 800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78892" h="80022">
                  <a:moveTo>
                    <a:pt x="78893" y="79178"/>
                  </a:moveTo>
                  <a:lnTo>
                    <a:pt x="54630" y="79178"/>
                  </a:lnTo>
                  <a:lnTo>
                    <a:pt x="54630" y="68394"/>
                  </a:lnTo>
                  <a:cubicBezTo>
                    <a:pt x="49803" y="75196"/>
                    <a:pt x="41294" y="80023"/>
                    <a:pt x="30658" y="80023"/>
                  </a:cubicBezTo>
                  <a:cubicBezTo>
                    <a:pt x="12352" y="80023"/>
                    <a:pt x="0" y="67386"/>
                    <a:pt x="0" y="46260"/>
                  </a:cubicBezTo>
                  <a:lnTo>
                    <a:pt x="0" y="0"/>
                  </a:lnTo>
                  <a:lnTo>
                    <a:pt x="24124" y="0"/>
                  </a:lnTo>
                  <a:lnTo>
                    <a:pt x="24124" y="43002"/>
                  </a:lnTo>
                  <a:cubicBezTo>
                    <a:pt x="24124" y="53784"/>
                    <a:pt x="30226" y="59740"/>
                    <a:pt x="39314" y="59740"/>
                  </a:cubicBezTo>
                  <a:cubicBezTo>
                    <a:pt x="48406" y="59740"/>
                    <a:pt x="54630" y="53784"/>
                    <a:pt x="54630" y="43002"/>
                  </a:cubicBezTo>
                  <a:lnTo>
                    <a:pt x="54630" y="0"/>
                  </a:lnTo>
                  <a:lnTo>
                    <a:pt x="78893" y="0"/>
                  </a:lnTo>
                  <a:lnTo>
                    <a:pt x="78893" y="79178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46" name="Free-form: Shape 46">
              <a:extLst>
                <a:ext uri="{FF2B5EF4-FFF2-40B4-BE49-F238E27FC236}">
                  <a16:creationId xmlns:a16="http://schemas.microsoft.com/office/drawing/2014/main" id="{D54436B6-4EF3-C53C-54B8-C0A2636124A9}"/>
                </a:ext>
              </a:extLst>
            </p:cNvPr>
            <p:cNvSpPr/>
            <p:nvPr/>
          </p:nvSpPr>
          <p:spPr>
            <a:xfrm>
              <a:off x="1594305" y="6340413"/>
              <a:ext cx="49086" cy="80040"/>
            </a:xfrm>
            <a:custGeom>
              <a:avLst/>
              <a:gdLst>
                <a:gd name="connsiteX0" fmla="*/ 24264 w 49086"/>
                <a:gd name="connsiteY0" fmla="*/ 80023 h 80040"/>
                <a:gd name="connsiteX1" fmla="*/ 0 w 49086"/>
                <a:gd name="connsiteY1" fmla="*/ 80023 h 80040"/>
                <a:gd name="connsiteX2" fmla="*/ 0 w 49086"/>
                <a:gd name="connsiteY2" fmla="*/ 844 h 80040"/>
                <a:gd name="connsiteX3" fmla="*/ 24264 w 49086"/>
                <a:gd name="connsiteY3" fmla="*/ 844 h 80040"/>
                <a:gd name="connsiteX4" fmla="*/ 24264 w 49086"/>
                <a:gd name="connsiteY4" fmla="*/ 14039 h 80040"/>
                <a:gd name="connsiteX5" fmla="*/ 49086 w 49086"/>
                <a:gd name="connsiteY5" fmla="*/ 0 h 80040"/>
                <a:gd name="connsiteX6" fmla="*/ 49086 w 49086"/>
                <a:gd name="connsiteY6" fmla="*/ 25684 h 80040"/>
                <a:gd name="connsiteX7" fmla="*/ 42424 w 49086"/>
                <a:gd name="connsiteY7" fmla="*/ 25684 h 80040"/>
                <a:gd name="connsiteX8" fmla="*/ 24264 w 49086"/>
                <a:gd name="connsiteY8" fmla="*/ 43286 h 80040"/>
                <a:gd name="connsiteX9" fmla="*/ 24264 w 49086"/>
                <a:gd name="connsiteY9" fmla="*/ 80041 h 80040"/>
                <a:gd name="connsiteX10" fmla="*/ 24264 w 49086"/>
                <a:gd name="connsiteY10" fmla="*/ 80023 h 800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9086" h="80040">
                  <a:moveTo>
                    <a:pt x="24264" y="80023"/>
                  </a:moveTo>
                  <a:lnTo>
                    <a:pt x="0" y="80023"/>
                  </a:lnTo>
                  <a:lnTo>
                    <a:pt x="0" y="844"/>
                  </a:lnTo>
                  <a:lnTo>
                    <a:pt x="24264" y="844"/>
                  </a:lnTo>
                  <a:lnTo>
                    <a:pt x="24264" y="14039"/>
                  </a:lnTo>
                  <a:cubicBezTo>
                    <a:pt x="29788" y="5670"/>
                    <a:pt x="38443" y="0"/>
                    <a:pt x="49086" y="0"/>
                  </a:cubicBezTo>
                  <a:lnTo>
                    <a:pt x="49086" y="25684"/>
                  </a:lnTo>
                  <a:lnTo>
                    <a:pt x="42424" y="25684"/>
                  </a:lnTo>
                  <a:cubicBezTo>
                    <a:pt x="30924" y="25684"/>
                    <a:pt x="24264" y="29661"/>
                    <a:pt x="24264" y="43286"/>
                  </a:cubicBezTo>
                  <a:lnTo>
                    <a:pt x="24264" y="80041"/>
                  </a:lnTo>
                  <a:lnTo>
                    <a:pt x="24264" y="80023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47" name="Free-form: Shape 47">
              <a:extLst>
                <a:ext uri="{FF2B5EF4-FFF2-40B4-BE49-F238E27FC236}">
                  <a16:creationId xmlns:a16="http://schemas.microsoft.com/office/drawing/2014/main" id="{296F2BE6-F6DE-CDE6-A801-001FCF5209D1}"/>
                </a:ext>
              </a:extLst>
            </p:cNvPr>
            <p:cNvSpPr/>
            <p:nvPr/>
          </p:nvSpPr>
          <p:spPr>
            <a:xfrm>
              <a:off x="1651634" y="6340143"/>
              <a:ext cx="79464" cy="81444"/>
            </a:xfrm>
            <a:custGeom>
              <a:avLst/>
              <a:gdLst>
                <a:gd name="connsiteX0" fmla="*/ 40012 w 79464"/>
                <a:gd name="connsiteY0" fmla="*/ 81425 h 81444"/>
                <a:gd name="connsiteX1" fmla="*/ 0 w 79464"/>
                <a:gd name="connsiteY1" fmla="*/ 40716 h 81444"/>
                <a:gd name="connsiteX2" fmla="*/ 40012 w 79464"/>
                <a:gd name="connsiteY2" fmla="*/ 0 h 81444"/>
                <a:gd name="connsiteX3" fmla="*/ 79465 w 79464"/>
                <a:gd name="connsiteY3" fmla="*/ 39433 h 81444"/>
                <a:gd name="connsiteX4" fmla="*/ 79033 w 79464"/>
                <a:gd name="connsiteY4" fmla="*/ 46526 h 81444"/>
                <a:gd name="connsiteX5" fmla="*/ 24118 w 79464"/>
                <a:gd name="connsiteY5" fmla="*/ 46526 h 81444"/>
                <a:gd name="connsiteX6" fmla="*/ 39168 w 79464"/>
                <a:gd name="connsiteY6" fmla="*/ 61722 h 81444"/>
                <a:gd name="connsiteX7" fmla="*/ 51804 w 79464"/>
                <a:gd name="connsiteY7" fmla="*/ 54051 h 81444"/>
                <a:gd name="connsiteX8" fmla="*/ 77629 w 79464"/>
                <a:gd name="connsiteY8" fmla="*/ 54051 h 81444"/>
                <a:gd name="connsiteX9" fmla="*/ 40030 w 79464"/>
                <a:gd name="connsiteY9" fmla="*/ 81444 h 81444"/>
                <a:gd name="connsiteX10" fmla="*/ 40012 w 79464"/>
                <a:gd name="connsiteY10" fmla="*/ 81425 h 81444"/>
                <a:gd name="connsiteX11" fmla="*/ 24264 w 79464"/>
                <a:gd name="connsiteY11" fmla="*/ 33045 h 81444"/>
                <a:gd name="connsiteX12" fmla="*/ 54630 w 79464"/>
                <a:gd name="connsiteY12" fmla="*/ 33045 h 81444"/>
                <a:gd name="connsiteX13" fmla="*/ 39726 w 79464"/>
                <a:gd name="connsiteY13" fmla="*/ 19418 h 81444"/>
                <a:gd name="connsiteX14" fmla="*/ 24264 w 79464"/>
                <a:gd name="connsiteY14" fmla="*/ 33045 h 814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79464" h="81444">
                  <a:moveTo>
                    <a:pt x="40012" y="81425"/>
                  </a:moveTo>
                  <a:cubicBezTo>
                    <a:pt x="16738" y="81425"/>
                    <a:pt x="0" y="65824"/>
                    <a:pt x="0" y="40716"/>
                  </a:cubicBezTo>
                  <a:cubicBezTo>
                    <a:pt x="0" y="15608"/>
                    <a:pt x="16447" y="0"/>
                    <a:pt x="40012" y="0"/>
                  </a:cubicBezTo>
                  <a:cubicBezTo>
                    <a:pt x="63576" y="0"/>
                    <a:pt x="79465" y="15316"/>
                    <a:pt x="79465" y="39433"/>
                  </a:cubicBezTo>
                  <a:cubicBezTo>
                    <a:pt x="79465" y="41701"/>
                    <a:pt x="79324" y="44113"/>
                    <a:pt x="79033" y="46526"/>
                  </a:cubicBezTo>
                  <a:lnTo>
                    <a:pt x="24118" y="46526"/>
                  </a:lnTo>
                  <a:cubicBezTo>
                    <a:pt x="24962" y="56876"/>
                    <a:pt x="31356" y="61722"/>
                    <a:pt x="39168" y="61722"/>
                  </a:cubicBezTo>
                  <a:cubicBezTo>
                    <a:pt x="45969" y="61722"/>
                    <a:pt x="49804" y="58319"/>
                    <a:pt x="51804" y="54051"/>
                  </a:cubicBezTo>
                  <a:lnTo>
                    <a:pt x="77629" y="54051"/>
                  </a:lnTo>
                  <a:cubicBezTo>
                    <a:pt x="73800" y="69512"/>
                    <a:pt x="59760" y="81444"/>
                    <a:pt x="40030" y="81444"/>
                  </a:cubicBezTo>
                  <a:lnTo>
                    <a:pt x="40012" y="81425"/>
                  </a:lnTo>
                  <a:close/>
                  <a:moveTo>
                    <a:pt x="24264" y="33045"/>
                  </a:moveTo>
                  <a:lnTo>
                    <a:pt x="54630" y="33045"/>
                  </a:lnTo>
                  <a:cubicBezTo>
                    <a:pt x="54630" y="24390"/>
                    <a:pt x="47823" y="19418"/>
                    <a:pt x="39726" y="19418"/>
                  </a:cubicBezTo>
                  <a:cubicBezTo>
                    <a:pt x="31624" y="19418"/>
                    <a:pt x="25686" y="24244"/>
                    <a:pt x="24264" y="33045"/>
                  </a:cubicBez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48" name="Free-form: Shape 48">
              <a:extLst>
                <a:ext uri="{FF2B5EF4-FFF2-40B4-BE49-F238E27FC236}">
                  <a16:creationId xmlns:a16="http://schemas.microsoft.com/office/drawing/2014/main" id="{790BEBD1-F99A-CDDF-4417-A1652ADBA157}"/>
                </a:ext>
              </a:extLst>
            </p:cNvPr>
            <p:cNvSpPr/>
            <p:nvPr/>
          </p:nvSpPr>
          <p:spPr>
            <a:xfrm>
              <a:off x="446576" y="6013224"/>
              <a:ext cx="111416" cy="111976"/>
            </a:xfrm>
            <a:custGeom>
              <a:avLst/>
              <a:gdLst>
                <a:gd name="connsiteX0" fmla="*/ 88888 w 111416"/>
                <a:gd name="connsiteY0" fmla="*/ 111958 h 111976"/>
                <a:gd name="connsiteX1" fmla="*/ 0 w 111416"/>
                <a:gd name="connsiteY1" fmla="*/ 22455 h 111976"/>
                <a:gd name="connsiteX2" fmla="*/ 22612 w 111416"/>
                <a:gd name="connsiteY2" fmla="*/ 0 h 111976"/>
                <a:gd name="connsiteX3" fmla="*/ 111417 w 111416"/>
                <a:gd name="connsiteY3" fmla="*/ 89447 h 111976"/>
                <a:gd name="connsiteX4" fmla="*/ 88888 w 111416"/>
                <a:gd name="connsiteY4" fmla="*/ 111976 h 111976"/>
                <a:gd name="connsiteX5" fmla="*/ 88888 w 111416"/>
                <a:gd name="connsiteY5" fmla="*/ 111958 h 1119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1416" h="111976">
                  <a:moveTo>
                    <a:pt x="88888" y="111958"/>
                  </a:moveTo>
                  <a:lnTo>
                    <a:pt x="0" y="22455"/>
                  </a:lnTo>
                  <a:lnTo>
                    <a:pt x="22612" y="0"/>
                  </a:lnTo>
                  <a:lnTo>
                    <a:pt x="111417" y="89447"/>
                  </a:lnTo>
                  <a:cubicBezTo>
                    <a:pt x="103150" y="95999"/>
                    <a:pt x="95568" y="103550"/>
                    <a:pt x="88888" y="111976"/>
                  </a:cubicBezTo>
                  <a:lnTo>
                    <a:pt x="88888" y="111958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49" name="Free-form: Shape 49">
              <a:extLst>
                <a:ext uri="{FF2B5EF4-FFF2-40B4-BE49-F238E27FC236}">
                  <a16:creationId xmlns:a16="http://schemas.microsoft.com/office/drawing/2014/main" id="{1E00B88C-41D6-61BA-BC4D-258525FE1C2B}"/>
                </a:ext>
              </a:extLst>
            </p:cNvPr>
            <p:cNvSpPr/>
            <p:nvPr/>
          </p:nvSpPr>
          <p:spPr>
            <a:xfrm>
              <a:off x="529504" y="5961092"/>
              <a:ext cx="77261" cy="128612"/>
            </a:xfrm>
            <a:custGeom>
              <a:avLst/>
              <a:gdLst>
                <a:gd name="connsiteX0" fmla="*/ 47785 w 77261"/>
                <a:gd name="connsiteY0" fmla="*/ 128612 h 128612"/>
                <a:gd name="connsiteX1" fmla="*/ 0 w 77261"/>
                <a:gd name="connsiteY1" fmla="*/ 12104 h 128612"/>
                <a:gd name="connsiteX2" fmla="*/ 29504 w 77261"/>
                <a:gd name="connsiteY2" fmla="*/ 0 h 128612"/>
                <a:gd name="connsiteX3" fmla="*/ 77262 w 77261"/>
                <a:gd name="connsiteY3" fmla="*/ 116471 h 128612"/>
                <a:gd name="connsiteX4" fmla="*/ 47785 w 77261"/>
                <a:gd name="connsiteY4" fmla="*/ 128594 h 128612"/>
                <a:gd name="connsiteX5" fmla="*/ 47785 w 77261"/>
                <a:gd name="connsiteY5" fmla="*/ 128612 h 1286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7261" h="128612">
                  <a:moveTo>
                    <a:pt x="47785" y="128612"/>
                  </a:moveTo>
                  <a:lnTo>
                    <a:pt x="0" y="12104"/>
                  </a:lnTo>
                  <a:lnTo>
                    <a:pt x="29504" y="0"/>
                  </a:lnTo>
                  <a:lnTo>
                    <a:pt x="77262" y="116471"/>
                  </a:lnTo>
                  <a:cubicBezTo>
                    <a:pt x="67020" y="119398"/>
                    <a:pt x="57100" y="123437"/>
                    <a:pt x="47785" y="128594"/>
                  </a:cubicBezTo>
                  <a:lnTo>
                    <a:pt x="47785" y="128612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50" name="Free-form: Shape 50">
              <a:extLst>
                <a:ext uri="{FF2B5EF4-FFF2-40B4-BE49-F238E27FC236}">
                  <a16:creationId xmlns:a16="http://schemas.microsoft.com/office/drawing/2014/main" id="{BC8D9872-8CC4-6E2A-AA0E-1A0A15A128A0}"/>
                </a:ext>
              </a:extLst>
            </p:cNvPr>
            <p:cNvSpPr/>
            <p:nvPr/>
          </p:nvSpPr>
          <p:spPr>
            <a:xfrm>
              <a:off x="629608" y="5947242"/>
              <a:ext cx="32302" cy="125825"/>
            </a:xfrm>
            <a:custGeom>
              <a:avLst/>
              <a:gdLst>
                <a:gd name="connsiteX0" fmla="*/ 0 w 32302"/>
                <a:gd name="connsiteY0" fmla="*/ 125826 h 125825"/>
                <a:gd name="connsiteX1" fmla="*/ 432 w 32302"/>
                <a:gd name="connsiteY1" fmla="*/ 0 h 125825"/>
                <a:gd name="connsiteX2" fmla="*/ 32303 w 32302"/>
                <a:gd name="connsiteY2" fmla="*/ 103 h 125825"/>
                <a:gd name="connsiteX3" fmla="*/ 31871 w 32302"/>
                <a:gd name="connsiteY3" fmla="*/ 125725 h 125825"/>
                <a:gd name="connsiteX4" fmla="*/ 0 w 32302"/>
                <a:gd name="connsiteY4" fmla="*/ 125808 h 125825"/>
                <a:gd name="connsiteX5" fmla="*/ 0 w 32302"/>
                <a:gd name="connsiteY5" fmla="*/ 125826 h 125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2302" h="125825">
                  <a:moveTo>
                    <a:pt x="0" y="125826"/>
                  </a:moveTo>
                  <a:lnTo>
                    <a:pt x="432" y="0"/>
                  </a:lnTo>
                  <a:lnTo>
                    <a:pt x="32303" y="103"/>
                  </a:lnTo>
                  <a:lnTo>
                    <a:pt x="31871" y="125725"/>
                  </a:lnTo>
                  <a:cubicBezTo>
                    <a:pt x="21170" y="124466"/>
                    <a:pt x="10490" y="124607"/>
                    <a:pt x="0" y="125808"/>
                  </a:cubicBezTo>
                  <a:lnTo>
                    <a:pt x="0" y="125826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51" name="Free-form: Shape 51">
              <a:extLst>
                <a:ext uri="{FF2B5EF4-FFF2-40B4-BE49-F238E27FC236}">
                  <a16:creationId xmlns:a16="http://schemas.microsoft.com/office/drawing/2014/main" id="{0495A079-128E-A3D3-CBE1-7B6A525668D3}"/>
                </a:ext>
              </a:extLst>
            </p:cNvPr>
            <p:cNvSpPr/>
            <p:nvPr/>
          </p:nvSpPr>
          <p:spPr>
            <a:xfrm>
              <a:off x="684361" y="5961735"/>
              <a:ext cx="77920" cy="128275"/>
            </a:xfrm>
            <a:custGeom>
              <a:avLst/>
              <a:gdLst>
                <a:gd name="connsiteX0" fmla="*/ 15088 w 77920"/>
                <a:gd name="connsiteY0" fmla="*/ 121208 h 128275"/>
                <a:gd name="connsiteX1" fmla="*/ 0 w 77920"/>
                <a:gd name="connsiteY1" fmla="*/ 115969 h 128275"/>
                <a:gd name="connsiteX2" fmla="*/ 48501 w 77920"/>
                <a:gd name="connsiteY2" fmla="*/ 0 h 128275"/>
                <a:gd name="connsiteX3" fmla="*/ 77921 w 77920"/>
                <a:gd name="connsiteY3" fmla="*/ 12305 h 128275"/>
                <a:gd name="connsiteX4" fmla="*/ 29414 w 77920"/>
                <a:gd name="connsiteY4" fmla="*/ 128275 h 128275"/>
                <a:gd name="connsiteX5" fmla="*/ 15088 w 77920"/>
                <a:gd name="connsiteY5" fmla="*/ 121208 h 1282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7920" h="128275">
                  <a:moveTo>
                    <a:pt x="15088" y="121208"/>
                  </a:moveTo>
                  <a:cubicBezTo>
                    <a:pt x="10096" y="119126"/>
                    <a:pt x="5067" y="117456"/>
                    <a:pt x="0" y="115969"/>
                  </a:cubicBezTo>
                  <a:lnTo>
                    <a:pt x="48501" y="0"/>
                  </a:lnTo>
                  <a:lnTo>
                    <a:pt x="77921" y="12305"/>
                  </a:lnTo>
                  <a:lnTo>
                    <a:pt x="29414" y="128275"/>
                  </a:lnTo>
                  <a:cubicBezTo>
                    <a:pt x="24817" y="125705"/>
                    <a:pt x="20079" y="123291"/>
                    <a:pt x="15088" y="121208"/>
                  </a:cubicBez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52" name="Free-form: Shape 52">
              <a:extLst>
                <a:ext uri="{FF2B5EF4-FFF2-40B4-BE49-F238E27FC236}">
                  <a16:creationId xmlns:a16="http://schemas.microsoft.com/office/drawing/2014/main" id="{3B62966A-A636-6E5D-9DA5-9FA2831729B2}"/>
                </a:ext>
              </a:extLst>
            </p:cNvPr>
            <p:cNvSpPr/>
            <p:nvPr/>
          </p:nvSpPr>
          <p:spPr>
            <a:xfrm>
              <a:off x="733194" y="6014440"/>
              <a:ext cx="111602" cy="111277"/>
            </a:xfrm>
            <a:custGeom>
              <a:avLst/>
              <a:gdLst>
                <a:gd name="connsiteX0" fmla="*/ 0 w 111602"/>
                <a:gd name="connsiteY0" fmla="*/ 88519 h 111277"/>
                <a:gd name="connsiteX1" fmla="*/ 89136 w 111602"/>
                <a:gd name="connsiteY1" fmla="*/ 0 h 111277"/>
                <a:gd name="connsiteX2" fmla="*/ 111602 w 111602"/>
                <a:gd name="connsiteY2" fmla="*/ 22619 h 111277"/>
                <a:gd name="connsiteX3" fmla="*/ 22327 w 111602"/>
                <a:gd name="connsiteY3" fmla="*/ 111278 h 111277"/>
                <a:gd name="connsiteX4" fmla="*/ 0 w 111602"/>
                <a:gd name="connsiteY4" fmla="*/ 88519 h 1112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1602" h="111277">
                  <a:moveTo>
                    <a:pt x="0" y="88519"/>
                  </a:moveTo>
                  <a:lnTo>
                    <a:pt x="89136" y="0"/>
                  </a:lnTo>
                  <a:lnTo>
                    <a:pt x="111602" y="22619"/>
                  </a:lnTo>
                  <a:lnTo>
                    <a:pt x="22327" y="111278"/>
                  </a:lnTo>
                  <a:cubicBezTo>
                    <a:pt x="15811" y="102971"/>
                    <a:pt x="8408" y="95264"/>
                    <a:pt x="0" y="88519"/>
                  </a:cubicBez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53" name="Free-form: Shape 53">
              <a:extLst>
                <a:ext uri="{FF2B5EF4-FFF2-40B4-BE49-F238E27FC236}">
                  <a16:creationId xmlns:a16="http://schemas.microsoft.com/office/drawing/2014/main" id="{2D6EAC0F-D619-9DCA-9677-550BBEE5906B}"/>
                </a:ext>
              </a:extLst>
            </p:cNvPr>
            <p:cNvSpPr/>
            <p:nvPr/>
          </p:nvSpPr>
          <p:spPr>
            <a:xfrm>
              <a:off x="768321" y="6097391"/>
              <a:ext cx="128569" cy="77285"/>
            </a:xfrm>
            <a:custGeom>
              <a:avLst/>
              <a:gdLst>
                <a:gd name="connsiteX0" fmla="*/ 0 w 128569"/>
                <a:gd name="connsiteY0" fmla="*/ 47765 h 77285"/>
                <a:gd name="connsiteX1" fmla="*/ 116471 w 128569"/>
                <a:gd name="connsiteY1" fmla="*/ 0 h 77285"/>
                <a:gd name="connsiteX2" fmla="*/ 128569 w 128569"/>
                <a:gd name="connsiteY2" fmla="*/ 29502 h 77285"/>
                <a:gd name="connsiteX3" fmla="*/ 12058 w 128569"/>
                <a:gd name="connsiteY3" fmla="*/ 77285 h 77285"/>
                <a:gd name="connsiteX4" fmla="*/ 0 w 128569"/>
                <a:gd name="connsiteY4" fmla="*/ 47783 h 77285"/>
                <a:gd name="connsiteX5" fmla="*/ 0 w 128569"/>
                <a:gd name="connsiteY5" fmla="*/ 47765 h 772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8569" h="77285">
                  <a:moveTo>
                    <a:pt x="0" y="47765"/>
                  </a:moveTo>
                  <a:lnTo>
                    <a:pt x="116471" y="0"/>
                  </a:lnTo>
                  <a:lnTo>
                    <a:pt x="128569" y="29502"/>
                  </a:lnTo>
                  <a:lnTo>
                    <a:pt x="12058" y="77285"/>
                  </a:lnTo>
                  <a:cubicBezTo>
                    <a:pt x="9176" y="67018"/>
                    <a:pt x="5092" y="57123"/>
                    <a:pt x="0" y="47783"/>
                  </a:cubicBezTo>
                  <a:lnTo>
                    <a:pt x="0" y="47765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54" name="Free-form: Shape 54">
              <a:extLst>
                <a:ext uri="{FF2B5EF4-FFF2-40B4-BE49-F238E27FC236}">
                  <a16:creationId xmlns:a16="http://schemas.microsoft.com/office/drawing/2014/main" id="{1B43412E-86EC-C1B5-E913-B3A47A232B4E}"/>
                </a:ext>
              </a:extLst>
            </p:cNvPr>
            <p:cNvSpPr/>
            <p:nvPr/>
          </p:nvSpPr>
          <p:spPr>
            <a:xfrm>
              <a:off x="784524" y="6197927"/>
              <a:ext cx="126257" cy="31870"/>
            </a:xfrm>
            <a:custGeom>
              <a:avLst/>
              <a:gdLst>
                <a:gd name="connsiteX0" fmla="*/ 126240 w 126257"/>
                <a:gd name="connsiteY0" fmla="*/ 0 h 31870"/>
                <a:gd name="connsiteX1" fmla="*/ 126137 w 126257"/>
                <a:gd name="connsiteY1" fmla="*/ 31871 h 31870"/>
                <a:gd name="connsiteX2" fmla="*/ 0 w 126257"/>
                <a:gd name="connsiteY2" fmla="*/ 31871 h 31870"/>
                <a:gd name="connsiteX3" fmla="*/ 223 w 126257"/>
                <a:gd name="connsiteY3" fmla="*/ 0 h 31870"/>
                <a:gd name="connsiteX4" fmla="*/ 126258 w 126257"/>
                <a:gd name="connsiteY4" fmla="*/ 0 h 31870"/>
                <a:gd name="connsiteX5" fmla="*/ 126240 w 126257"/>
                <a:gd name="connsiteY5" fmla="*/ 0 h 318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6257" h="31870">
                  <a:moveTo>
                    <a:pt x="126240" y="0"/>
                  </a:moveTo>
                  <a:lnTo>
                    <a:pt x="126137" y="31871"/>
                  </a:lnTo>
                  <a:lnTo>
                    <a:pt x="0" y="31871"/>
                  </a:lnTo>
                  <a:cubicBezTo>
                    <a:pt x="1296" y="21172"/>
                    <a:pt x="1341" y="10516"/>
                    <a:pt x="223" y="0"/>
                  </a:cubicBezTo>
                  <a:lnTo>
                    <a:pt x="126258" y="0"/>
                  </a:lnTo>
                  <a:lnTo>
                    <a:pt x="126240" y="0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55" name="Free-form: Shape 55">
              <a:extLst>
                <a:ext uri="{FF2B5EF4-FFF2-40B4-BE49-F238E27FC236}">
                  <a16:creationId xmlns:a16="http://schemas.microsoft.com/office/drawing/2014/main" id="{EB025A26-8B3E-2944-3E16-CCA5FD16DC39}"/>
                </a:ext>
              </a:extLst>
            </p:cNvPr>
            <p:cNvSpPr/>
            <p:nvPr/>
          </p:nvSpPr>
          <p:spPr>
            <a:xfrm>
              <a:off x="383063" y="6095723"/>
              <a:ext cx="513209" cy="379215"/>
            </a:xfrm>
            <a:custGeom>
              <a:avLst/>
              <a:gdLst>
                <a:gd name="connsiteX0" fmla="*/ 10782 w 513209"/>
                <a:gd name="connsiteY0" fmla="*/ 29419 h 379215"/>
                <a:gd name="connsiteX1" fmla="*/ 52026 w 513209"/>
                <a:gd name="connsiteY1" fmla="*/ 46652 h 379215"/>
                <a:gd name="connsiteX2" fmla="*/ 349 w 513209"/>
                <a:gd name="connsiteY2" fmla="*/ 67862 h 379215"/>
                <a:gd name="connsiteX3" fmla="*/ 12427 w 513209"/>
                <a:gd name="connsiteY3" fmla="*/ 97346 h 379215"/>
                <a:gd name="connsiteX4" fmla="*/ 93613 w 513209"/>
                <a:gd name="connsiteY4" fmla="*/ 64046 h 379215"/>
                <a:gd name="connsiteX5" fmla="*/ 136158 w 513209"/>
                <a:gd name="connsiteY5" fmla="*/ 81839 h 379215"/>
                <a:gd name="connsiteX6" fmla="*/ 84456 w 513209"/>
                <a:gd name="connsiteY6" fmla="*/ 103054 h 379215"/>
                <a:gd name="connsiteX7" fmla="*/ 96560 w 513209"/>
                <a:gd name="connsiteY7" fmla="*/ 132531 h 379215"/>
                <a:gd name="connsiteX8" fmla="*/ 177738 w 513209"/>
                <a:gd name="connsiteY8" fmla="*/ 99231 h 379215"/>
                <a:gd name="connsiteX9" fmla="*/ 220346 w 513209"/>
                <a:gd name="connsiteY9" fmla="*/ 117061 h 379215"/>
                <a:gd name="connsiteX10" fmla="*/ 93239 w 513209"/>
                <a:gd name="connsiteY10" fmla="*/ 169202 h 379215"/>
                <a:gd name="connsiteX11" fmla="*/ 12307 w 513209"/>
                <a:gd name="connsiteY11" fmla="*/ 135331 h 379215"/>
                <a:gd name="connsiteX12" fmla="*/ 0 w 513209"/>
                <a:gd name="connsiteY12" fmla="*/ 164745 h 379215"/>
                <a:gd name="connsiteX13" fmla="*/ 51538 w 513209"/>
                <a:gd name="connsiteY13" fmla="*/ 186309 h 379215"/>
                <a:gd name="connsiteX14" fmla="*/ 10186 w 513209"/>
                <a:gd name="connsiteY14" fmla="*/ 203276 h 379215"/>
                <a:gd name="connsiteX15" fmla="*/ 22289 w 513209"/>
                <a:gd name="connsiteY15" fmla="*/ 232753 h 379215"/>
                <a:gd name="connsiteX16" fmla="*/ 63634 w 513209"/>
                <a:gd name="connsiteY16" fmla="*/ 215786 h 379215"/>
                <a:gd name="connsiteX17" fmla="*/ 42075 w 513209"/>
                <a:gd name="connsiteY17" fmla="*/ 267342 h 379215"/>
                <a:gd name="connsiteX18" fmla="*/ 71489 w 513209"/>
                <a:gd name="connsiteY18" fmla="*/ 279629 h 379215"/>
                <a:gd name="connsiteX19" fmla="*/ 105342 w 513209"/>
                <a:gd name="connsiteY19" fmla="*/ 198699 h 379215"/>
                <a:gd name="connsiteX20" fmla="*/ 148013 w 513209"/>
                <a:gd name="connsiteY20" fmla="*/ 181197 h 379215"/>
                <a:gd name="connsiteX21" fmla="*/ 126449 w 513209"/>
                <a:gd name="connsiteY21" fmla="*/ 232733 h 379215"/>
                <a:gd name="connsiteX22" fmla="*/ 155863 w 513209"/>
                <a:gd name="connsiteY22" fmla="*/ 245040 h 379215"/>
                <a:gd name="connsiteX23" fmla="*/ 189714 w 513209"/>
                <a:gd name="connsiteY23" fmla="*/ 164090 h 379215"/>
                <a:gd name="connsiteX24" fmla="*/ 232444 w 513209"/>
                <a:gd name="connsiteY24" fmla="*/ 146564 h 379215"/>
                <a:gd name="connsiteX25" fmla="*/ 179427 w 513209"/>
                <a:gd name="connsiteY25" fmla="*/ 273303 h 379215"/>
                <a:gd name="connsiteX26" fmla="*/ 98248 w 513209"/>
                <a:gd name="connsiteY26" fmla="*/ 306591 h 379215"/>
                <a:gd name="connsiteX27" fmla="*/ 110351 w 513209"/>
                <a:gd name="connsiteY27" fmla="*/ 336092 h 379215"/>
                <a:gd name="connsiteX28" fmla="*/ 162028 w 513209"/>
                <a:gd name="connsiteY28" fmla="*/ 314903 h 379215"/>
                <a:gd name="connsiteX29" fmla="*/ 144795 w 513209"/>
                <a:gd name="connsiteY29" fmla="*/ 356127 h 379215"/>
                <a:gd name="connsiteX30" fmla="*/ 174189 w 513209"/>
                <a:gd name="connsiteY30" fmla="*/ 368433 h 379215"/>
                <a:gd name="connsiteX31" fmla="*/ 191447 w 513209"/>
                <a:gd name="connsiteY31" fmla="*/ 327190 h 379215"/>
                <a:gd name="connsiteX32" fmla="*/ 212637 w 513209"/>
                <a:gd name="connsiteY32" fmla="*/ 378866 h 379215"/>
                <a:gd name="connsiteX33" fmla="*/ 242134 w 513209"/>
                <a:gd name="connsiteY33" fmla="*/ 366788 h 379215"/>
                <a:gd name="connsiteX34" fmla="*/ 208841 w 513209"/>
                <a:gd name="connsiteY34" fmla="*/ 285604 h 379215"/>
                <a:gd name="connsiteX35" fmla="*/ 226634 w 513209"/>
                <a:gd name="connsiteY35" fmla="*/ 243060 h 379215"/>
                <a:gd name="connsiteX36" fmla="*/ 247823 w 513209"/>
                <a:gd name="connsiteY36" fmla="*/ 294741 h 379215"/>
                <a:gd name="connsiteX37" fmla="*/ 277318 w 513209"/>
                <a:gd name="connsiteY37" fmla="*/ 282658 h 379215"/>
                <a:gd name="connsiteX38" fmla="*/ 244033 w 513209"/>
                <a:gd name="connsiteY38" fmla="*/ 201480 h 379215"/>
                <a:gd name="connsiteX39" fmla="*/ 261863 w 513209"/>
                <a:gd name="connsiteY39" fmla="*/ 158852 h 379215"/>
                <a:gd name="connsiteX40" fmla="*/ 313997 w 513209"/>
                <a:gd name="connsiteY40" fmla="*/ 285959 h 379215"/>
                <a:gd name="connsiteX41" fmla="*/ 280126 w 513209"/>
                <a:gd name="connsiteY41" fmla="*/ 366909 h 379215"/>
                <a:gd name="connsiteX42" fmla="*/ 309539 w 513209"/>
                <a:gd name="connsiteY42" fmla="*/ 379215 h 379215"/>
                <a:gd name="connsiteX43" fmla="*/ 331085 w 513209"/>
                <a:gd name="connsiteY43" fmla="*/ 327679 h 379215"/>
                <a:gd name="connsiteX44" fmla="*/ 348052 w 513209"/>
                <a:gd name="connsiteY44" fmla="*/ 369031 h 379215"/>
                <a:gd name="connsiteX45" fmla="*/ 377548 w 513209"/>
                <a:gd name="connsiteY45" fmla="*/ 356927 h 379215"/>
                <a:gd name="connsiteX46" fmla="*/ 360581 w 513209"/>
                <a:gd name="connsiteY46" fmla="*/ 315582 h 379215"/>
                <a:gd name="connsiteX47" fmla="*/ 412117 w 513209"/>
                <a:gd name="connsiteY47" fmla="*/ 337140 h 379215"/>
                <a:gd name="connsiteX48" fmla="*/ 424424 w 513209"/>
                <a:gd name="connsiteY48" fmla="*/ 307726 h 379215"/>
                <a:gd name="connsiteX49" fmla="*/ 343474 w 513209"/>
                <a:gd name="connsiteY49" fmla="*/ 273876 h 379215"/>
                <a:gd name="connsiteX50" fmla="*/ 325992 w 513209"/>
                <a:gd name="connsiteY50" fmla="*/ 231203 h 379215"/>
                <a:gd name="connsiteX51" fmla="*/ 377528 w 513209"/>
                <a:gd name="connsiteY51" fmla="*/ 252769 h 379215"/>
                <a:gd name="connsiteX52" fmla="*/ 389817 w 513209"/>
                <a:gd name="connsiteY52" fmla="*/ 223355 h 379215"/>
                <a:gd name="connsiteX53" fmla="*/ 308885 w 513209"/>
                <a:gd name="connsiteY53" fmla="*/ 189503 h 379215"/>
                <a:gd name="connsiteX54" fmla="*/ 291366 w 513209"/>
                <a:gd name="connsiteY54" fmla="*/ 146774 h 379215"/>
                <a:gd name="connsiteX55" fmla="*/ 418093 w 513209"/>
                <a:gd name="connsiteY55" fmla="*/ 199771 h 379215"/>
                <a:gd name="connsiteX56" fmla="*/ 451386 w 513209"/>
                <a:gd name="connsiteY56" fmla="*/ 280967 h 379215"/>
                <a:gd name="connsiteX57" fmla="*/ 480869 w 513209"/>
                <a:gd name="connsiteY57" fmla="*/ 268864 h 379215"/>
                <a:gd name="connsiteX58" fmla="*/ 459674 w 513209"/>
                <a:gd name="connsiteY58" fmla="*/ 217188 h 379215"/>
                <a:gd name="connsiteX59" fmla="*/ 500923 w 513209"/>
                <a:gd name="connsiteY59" fmla="*/ 234441 h 379215"/>
                <a:gd name="connsiteX60" fmla="*/ 513210 w 513209"/>
                <a:gd name="connsiteY60" fmla="*/ 205029 h 379215"/>
                <a:gd name="connsiteX61" fmla="*/ 23089 w 513209"/>
                <a:gd name="connsiteY61" fmla="*/ 0 h 379215"/>
                <a:gd name="connsiteX62" fmla="*/ 10782 w 513209"/>
                <a:gd name="connsiteY62" fmla="*/ 29419 h 3792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</a:cxnLst>
              <a:rect l="l" t="t" r="r" b="b"/>
              <a:pathLst>
                <a:path w="513209" h="379215">
                  <a:moveTo>
                    <a:pt x="10782" y="29419"/>
                  </a:moveTo>
                  <a:lnTo>
                    <a:pt x="52026" y="46652"/>
                  </a:lnTo>
                  <a:lnTo>
                    <a:pt x="349" y="67862"/>
                  </a:lnTo>
                  <a:lnTo>
                    <a:pt x="12427" y="97346"/>
                  </a:lnTo>
                  <a:lnTo>
                    <a:pt x="93613" y="64046"/>
                  </a:lnTo>
                  <a:lnTo>
                    <a:pt x="136158" y="81839"/>
                  </a:lnTo>
                  <a:lnTo>
                    <a:pt x="84456" y="103054"/>
                  </a:lnTo>
                  <a:lnTo>
                    <a:pt x="96560" y="132531"/>
                  </a:lnTo>
                  <a:lnTo>
                    <a:pt x="177738" y="99231"/>
                  </a:lnTo>
                  <a:lnTo>
                    <a:pt x="220346" y="117061"/>
                  </a:lnTo>
                  <a:lnTo>
                    <a:pt x="93239" y="169202"/>
                  </a:lnTo>
                  <a:lnTo>
                    <a:pt x="12307" y="135331"/>
                  </a:lnTo>
                  <a:lnTo>
                    <a:pt x="0" y="164745"/>
                  </a:lnTo>
                  <a:lnTo>
                    <a:pt x="51538" y="186309"/>
                  </a:lnTo>
                  <a:lnTo>
                    <a:pt x="10186" y="203276"/>
                  </a:lnTo>
                  <a:lnTo>
                    <a:pt x="22289" y="232753"/>
                  </a:lnTo>
                  <a:lnTo>
                    <a:pt x="63634" y="215786"/>
                  </a:lnTo>
                  <a:lnTo>
                    <a:pt x="42075" y="267342"/>
                  </a:lnTo>
                  <a:lnTo>
                    <a:pt x="71489" y="279629"/>
                  </a:lnTo>
                  <a:lnTo>
                    <a:pt x="105342" y="198699"/>
                  </a:lnTo>
                  <a:lnTo>
                    <a:pt x="148013" y="181197"/>
                  </a:lnTo>
                  <a:lnTo>
                    <a:pt x="126449" y="232733"/>
                  </a:lnTo>
                  <a:lnTo>
                    <a:pt x="155863" y="245040"/>
                  </a:lnTo>
                  <a:lnTo>
                    <a:pt x="189714" y="164090"/>
                  </a:lnTo>
                  <a:lnTo>
                    <a:pt x="232444" y="146564"/>
                  </a:lnTo>
                  <a:lnTo>
                    <a:pt x="179427" y="273303"/>
                  </a:lnTo>
                  <a:lnTo>
                    <a:pt x="98248" y="306591"/>
                  </a:lnTo>
                  <a:lnTo>
                    <a:pt x="110351" y="336092"/>
                  </a:lnTo>
                  <a:lnTo>
                    <a:pt x="162028" y="314903"/>
                  </a:lnTo>
                  <a:lnTo>
                    <a:pt x="144795" y="356127"/>
                  </a:lnTo>
                  <a:lnTo>
                    <a:pt x="174189" y="368433"/>
                  </a:lnTo>
                  <a:lnTo>
                    <a:pt x="191447" y="327190"/>
                  </a:lnTo>
                  <a:lnTo>
                    <a:pt x="212637" y="378866"/>
                  </a:lnTo>
                  <a:lnTo>
                    <a:pt x="242134" y="366788"/>
                  </a:lnTo>
                  <a:lnTo>
                    <a:pt x="208841" y="285604"/>
                  </a:lnTo>
                  <a:lnTo>
                    <a:pt x="226634" y="243060"/>
                  </a:lnTo>
                  <a:lnTo>
                    <a:pt x="247823" y="294741"/>
                  </a:lnTo>
                  <a:lnTo>
                    <a:pt x="277318" y="282658"/>
                  </a:lnTo>
                  <a:lnTo>
                    <a:pt x="244033" y="201480"/>
                  </a:lnTo>
                  <a:lnTo>
                    <a:pt x="261863" y="158852"/>
                  </a:lnTo>
                  <a:lnTo>
                    <a:pt x="313997" y="285959"/>
                  </a:lnTo>
                  <a:lnTo>
                    <a:pt x="280126" y="366909"/>
                  </a:lnTo>
                  <a:lnTo>
                    <a:pt x="309539" y="379215"/>
                  </a:lnTo>
                  <a:lnTo>
                    <a:pt x="331085" y="327679"/>
                  </a:lnTo>
                  <a:lnTo>
                    <a:pt x="348052" y="369031"/>
                  </a:lnTo>
                  <a:lnTo>
                    <a:pt x="377548" y="356927"/>
                  </a:lnTo>
                  <a:lnTo>
                    <a:pt x="360581" y="315582"/>
                  </a:lnTo>
                  <a:lnTo>
                    <a:pt x="412117" y="337140"/>
                  </a:lnTo>
                  <a:lnTo>
                    <a:pt x="424424" y="307726"/>
                  </a:lnTo>
                  <a:lnTo>
                    <a:pt x="343474" y="273876"/>
                  </a:lnTo>
                  <a:lnTo>
                    <a:pt x="325992" y="231203"/>
                  </a:lnTo>
                  <a:lnTo>
                    <a:pt x="377528" y="252769"/>
                  </a:lnTo>
                  <a:lnTo>
                    <a:pt x="389817" y="223355"/>
                  </a:lnTo>
                  <a:lnTo>
                    <a:pt x="308885" y="189503"/>
                  </a:lnTo>
                  <a:lnTo>
                    <a:pt x="291366" y="146774"/>
                  </a:lnTo>
                  <a:lnTo>
                    <a:pt x="418093" y="199771"/>
                  </a:lnTo>
                  <a:lnTo>
                    <a:pt x="451386" y="280967"/>
                  </a:lnTo>
                  <a:lnTo>
                    <a:pt x="480869" y="268864"/>
                  </a:lnTo>
                  <a:lnTo>
                    <a:pt x="459674" y="217188"/>
                  </a:lnTo>
                  <a:lnTo>
                    <a:pt x="500923" y="234441"/>
                  </a:lnTo>
                  <a:lnTo>
                    <a:pt x="513210" y="205029"/>
                  </a:lnTo>
                  <a:lnTo>
                    <a:pt x="23089" y="0"/>
                  </a:lnTo>
                  <a:lnTo>
                    <a:pt x="10782" y="29419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8019328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s">
    <p:bg>
      <p:bgPr>
        <a:solidFill>
          <a:srgbClr val="EFEF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ext Placeholder 2">
            <a:extLst>
              <a:ext uri="{FF2B5EF4-FFF2-40B4-BE49-F238E27FC236}">
                <a16:creationId xmlns:a16="http://schemas.microsoft.com/office/drawing/2014/main" id="{5C5FB001-FA8A-DBAF-886E-DCB377F74749}"/>
              </a:ext>
            </a:extLst>
          </p:cNvPr>
          <p:cNvSpPr>
            <a:spLocks noGrp="1"/>
          </p:cNvSpPr>
          <p:nvPr>
            <p:ph type="body" idx="14"/>
          </p:nvPr>
        </p:nvSpPr>
        <p:spPr>
          <a:xfrm>
            <a:off x="381829" y="223392"/>
            <a:ext cx="4853081" cy="380440"/>
          </a:xfrm>
        </p:spPr>
        <p:txBody>
          <a:bodyPr anchor="ctr" anchorCtr="0"/>
          <a:lstStyle>
            <a:lvl1pPr marL="0" indent="0">
              <a:buNone/>
              <a:defRPr lang="en-GB" sz="900" b="1" kern="1200" cap="all" spc="70" baseline="0" dirty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F6E6260-E36C-484A-9F25-1346EC50A8D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62232" y="1122363"/>
            <a:ext cx="5450541" cy="477837"/>
          </a:xfrm>
        </p:spPr>
        <p:txBody>
          <a:bodyPr anchor="t" anchorCtr="0"/>
          <a:lstStyle>
            <a:lvl1pPr algn="l">
              <a:defRPr sz="3000"/>
            </a:lvl1pPr>
          </a:lstStyle>
          <a:p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1FDDA9F-DC3B-4803-9730-F564F287AC8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62232" y="2637063"/>
            <a:ext cx="5450541" cy="2669721"/>
          </a:xfrm>
        </p:spPr>
        <p:txBody>
          <a:bodyPr/>
          <a:lstStyle>
            <a:lvl1pPr marL="242888" indent="-242888" algn="l">
              <a:buFont typeface="+mj-lt"/>
              <a:buAutoNum type="arabicPeriod"/>
              <a:tabLst/>
              <a:defRPr sz="2000" b="1"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0DD658E-3473-4681-B845-DA52394CB7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408733-3F8E-45BE-8526-0E0F500B8042}" type="datetimeFigureOut">
              <a:rPr lang="fi-FI" smtClean="0"/>
              <a:t>26.2.2025</a:t>
            </a:fld>
            <a:endParaRPr lang="fi-FI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1F0338E-FC47-497A-9683-A65DA629F6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/>
            </a:lvl1pPr>
          </a:lstStyle>
          <a:p>
            <a:endParaRPr lang="fi-FI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FA0F746-8E6A-4C7F-AE36-5BDBE3883D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60B98-140E-4345-B1A3-2A7247C42973}" type="slidenum">
              <a:rPr lang="fi-FI" smtClean="0"/>
              <a:t>‹#›</a:t>
            </a:fld>
            <a:endParaRPr lang="fi-FI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99F228BB-D2BC-3100-47B5-9873D458CB6F}"/>
              </a:ext>
            </a:extLst>
          </p:cNvPr>
          <p:cNvGrpSpPr/>
          <p:nvPr userDrawn="1"/>
        </p:nvGrpSpPr>
        <p:grpSpPr>
          <a:xfrm>
            <a:off x="10771643" y="268691"/>
            <a:ext cx="1038415" cy="509887"/>
            <a:chOff x="10771643" y="268691"/>
            <a:chExt cx="1038415" cy="509887"/>
          </a:xfrm>
          <a:solidFill>
            <a:schemeClr val="tx1"/>
          </a:solidFill>
        </p:grpSpPr>
        <p:sp>
          <p:nvSpPr>
            <p:cNvPr id="15" name="Free-form: Shape 14">
              <a:extLst>
                <a:ext uri="{FF2B5EF4-FFF2-40B4-BE49-F238E27FC236}">
                  <a16:creationId xmlns:a16="http://schemas.microsoft.com/office/drawing/2014/main" id="{2EC7D176-4D71-5AC5-06D1-30ABF1566497}"/>
                </a:ext>
              </a:extLst>
            </p:cNvPr>
            <p:cNvSpPr/>
            <p:nvPr/>
          </p:nvSpPr>
          <p:spPr>
            <a:xfrm>
              <a:off x="11404265" y="378815"/>
              <a:ext cx="122233" cy="122054"/>
            </a:xfrm>
            <a:custGeom>
              <a:avLst/>
              <a:gdLst>
                <a:gd name="connsiteX0" fmla="*/ 61285 w 122233"/>
                <a:gd name="connsiteY0" fmla="*/ 122054 h 122054"/>
                <a:gd name="connsiteX1" fmla="*/ 0 w 122233"/>
                <a:gd name="connsiteY1" fmla="*/ 60948 h 122054"/>
                <a:gd name="connsiteX2" fmla="*/ 61285 w 122233"/>
                <a:gd name="connsiteY2" fmla="*/ 0 h 122054"/>
                <a:gd name="connsiteX3" fmla="*/ 122233 w 122233"/>
                <a:gd name="connsiteY3" fmla="*/ 60948 h 122054"/>
                <a:gd name="connsiteX4" fmla="*/ 61285 w 122233"/>
                <a:gd name="connsiteY4" fmla="*/ 122054 h 122054"/>
                <a:gd name="connsiteX5" fmla="*/ 61285 w 122233"/>
                <a:gd name="connsiteY5" fmla="*/ 95562 h 122054"/>
                <a:gd name="connsiteX6" fmla="*/ 92692 w 122233"/>
                <a:gd name="connsiteY6" fmla="*/ 60928 h 122054"/>
                <a:gd name="connsiteX7" fmla="*/ 61285 w 122233"/>
                <a:gd name="connsiteY7" fmla="*/ 26289 h 122054"/>
                <a:gd name="connsiteX8" fmla="*/ 29693 w 122233"/>
                <a:gd name="connsiteY8" fmla="*/ 60928 h 122054"/>
                <a:gd name="connsiteX9" fmla="*/ 61285 w 122233"/>
                <a:gd name="connsiteY9" fmla="*/ 95562 h 1220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22233" h="122054">
                  <a:moveTo>
                    <a:pt x="61285" y="122054"/>
                  </a:moveTo>
                  <a:cubicBezTo>
                    <a:pt x="27503" y="122054"/>
                    <a:pt x="0" y="96761"/>
                    <a:pt x="0" y="60948"/>
                  </a:cubicBezTo>
                  <a:cubicBezTo>
                    <a:pt x="0" y="25133"/>
                    <a:pt x="27503" y="0"/>
                    <a:pt x="61285" y="0"/>
                  </a:cubicBezTo>
                  <a:cubicBezTo>
                    <a:pt x="95068" y="0"/>
                    <a:pt x="122233" y="25114"/>
                    <a:pt x="122233" y="60948"/>
                  </a:cubicBezTo>
                  <a:cubicBezTo>
                    <a:pt x="122233" y="96781"/>
                    <a:pt x="95068" y="122054"/>
                    <a:pt x="61285" y="122054"/>
                  </a:cubicBezTo>
                  <a:close/>
                  <a:moveTo>
                    <a:pt x="61285" y="95562"/>
                  </a:moveTo>
                  <a:cubicBezTo>
                    <a:pt x="80284" y="95562"/>
                    <a:pt x="92692" y="81821"/>
                    <a:pt x="92692" y="60928"/>
                  </a:cubicBezTo>
                  <a:cubicBezTo>
                    <a:pt x="92692" y="40030"/>
                    <a:pt x="80304" y="26289"/>
                    <a:pt x="61285" y="26289"/>
                  </a:cubicBezTo>
                  <a:cubicBezTo>
                    <a:pt x="42266" y="26289"/>
                    <a:pt x="29693" y="39694"/>
                    <a:pt x="29693" y="60928"/>
                  </a:cubicBezTo>
                  <a:cubicBezTo>
                    <a:pt x="29693" y="82156"/>
                    <a:pt x="41924" y="95562"/>
                    <a:pt x="61285" y="95562"/>
                  </a:cubicBez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6" name="Free-form: Shape 15">
              <a:extLst>
                <a:ext uri="{FF2B5EF4-FFF2-40B4-BE49-F238E27FC236}">
                  <a16:creationId xmlns:a16="http://schemas.microsoft.com/office/drawing/2014/main" id="{076ED9A1-28A7-93EA-B5EC-AA054A62ABD6}"/>
                </a:ext>
              </a:extLst>
            </p:cNvPr>
            <p:cNvSpPr/>
            <p:nvPr/>
          </p:nvSpPr>
          <p:spPr>
            <a:xfrm>
              <a:off x="11543311" y="404926"/>
              <a:ext cx="94404" cy="95763"/>
            </a:xfrm>
            <a:custGeom>
              <a:avLst/>
              <a:gdLst>
                <a:gd name="connsiteX0" fmla="*/ 94387 w 94404"/>
                <a:gd name="connsiteY0" fmla="*/ 94748 h 95763"/>
                <a:gd name="connsiteX1" fmla="*/ 65347 w 94404"/>
                <a:gd name="connsiteY1" fmla="*/ 94748 h 95763"/>
                <a:gd name="connsiteX2" fmla="*/ 65347 w 94404"/>
                <a:gd name="connsiteY2" fmla="*/ 81839 h 95763"/>
                <a:gd name="connsiteX3" fmla="*/ 36664 w 94404"/>
                <a:gd name="connsiteY3" fmla="*/ 95764 h 95763"/>
                <a:gd name="connsiteX4" fmla="*/ 0 w 94404"/>
                <a:gd name="connsiteY4" fmla="*/ 55352 h 95763"/>
                <a:gd name="connsiteX5" fmla="*/ 0 w 94404"/>
                <a:gd name="connsiteY5" fmla="*/ 0 h 95763"/>
                <a:gd name="connsiteX6" fmla="*/ 28861 w 94404"/>
                <a:gd name="connsiteY6" fmla="*/ 0 h 95763"/>
                <a:gd name="connsiteX7" fmla="*/ 28861 w 94404"/>
                <a:gd name="connsiteY7" fmla="*/ 51448 h 95763"/>
                <a:gd name="connsiteX8" fmla="*/ 47022 w 94404"/>
                <a:gd name="connsiteY8" fmla="*/ 71482 h 95763"/>
                <a:gd name="connsiteX9" fmla="*/ 65367 w 94404"/>
                <a:gd name="connsiteY9" fmla="*/ 51448 h 95763"/>
                <a:gd name="connsiteX10" fmla="*/ 65367 w 94404"/>
                <a:gd name="connsiteY10" fmla="*/ 0 h 95763"/>
                <a:gd name="connsiteX11" fmla="*/ 94405 w 94404"/>
                <a:gd name="connsiteY11" fmla="*/ 0 h 95763"/>
                <a:gd name="connsiteX12" fmla="*/ 94405 w 94404"/>
                <a:gd name="connsiteY12" fmla="*/ 94729 h 95763"/>
                <a:gd name="connsiteX13" fmla="*/ 94387 w 94404"/>
                <a:gd name="connsiteY13" fmla="*/ 94748 h 957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94404" h="95763">
                  <a:moveTo>
                    <a:pt x="94387" y="94748"/>
                  </a:moveTo>
                  <a:lnTo>
                    <a:pt x="65347" y="94748"/>
                  </a:lnTo>
                  <a:lnTo>
                    <a:pt x="65347" y="81839"/>
                  </a:lnTo>
                  <a:cubicBezTo>
                    <a:pt x="59569" y="89986"/>
                    <a:pt x="49390" y="95764"/>
                    <a:pt x="36664" y="95764"/>
                  </a:cubicBezTo>
                  <a:cubicBezTo>
                    <a:pt x="14757" y="95764"/>
                    <a:pt x="0" y="80644"/>
                    <a:pt x="0" y="55352"/>
                  </a:cubicBezTo>
                  <a:lnTo>
                    <a:pt x="0" y="0"/>
                  </a:lnTo>
                  <a:lnTo>
                    <a:pt x="28861" y="0"/>
                  </a:lnTo>
                  <a:lnTo>
                    <a:pt x="28861" y="51448"/>
                  </a:lnTo>
                  <a:cubicBezTo>
                    <a:pt x="28861" y="64357"/>
                    <a:pt x="36144" y="71482"/>
                    <a:pt x="47022" y="71482"/>
                  </a:cubicBezTo>
                  <a:cubicBezTo>
                    <a:pt x="57899" y="71482"/>
                    <a:pt x="65367" y="64357"/>
                    <a:pt x="65367" y="51448"/>
                  </a:cubicBezTo>
                  <a:lnTo>
                    <a:pt x="65367" y="0"/>
                  </a:lnTo>
                  <a:lnTo>
                    <a:pt x="94405" y="0"/>
                  </a:lnTo>
                  <a:lnTo>
                    <a:pt x="94405" y="94729"/>
                  </a:lnTo>
                  <a:lnTo>
                    <a:pt x="94387" y="94748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7" name="Free-form: Shape 16">
              <a:extLst>
                <a:ext uri="{FF2B5EF4-FFF2-40B4-BE49-F238E27FC236}">
                  <a16:creationId xmlns:a16="http://schemas.microsoft.com/office/drawing/2014/main" id="{498F4978-8061-C181-9211-02EBA548588A}"/>
                </a:ext>
              </a:extLst>
            </p:cNvPr>
            <p:cNvSpPr/>
            <p:nvPr/>
          </p:nvSpPr>
          <p:spPr>
            <a:xfrm>
              <a:off x="11660264" y="374052"/>
              <a:ext cx="29039" cy="125621"/>
            </a:xfrm>
            <a:custGeom>
              <a:avLst/>
              <a:gdLst>
                <a:gd name="connsiteX0" fmla="*/ 0 w 29039"/>
                <a:gd name="connsiteY0" fmla="*/ 0 h 125621"/>
                <a:gd name="connsiteX1" fmla="*/ 29040 w 29039"/>
                <a:gd name="connsiteY1" fmla="*/ 0 h 125621"/>
                <a:gd name="connsiteX2" fmla="*/ 29040 w 29039"/>
                <a:gd name="connsiteY2" fmla="*/ 125622 h 125621"/>
                <a:gd name="connsiteX3" fmla="*/ 0 w 29039"/>
                <a:gd name="connsiteY3" fmla="*/ 125622 h 125621"/>
                <a:gd name="connsiteX4" fmla="*/ 0 w 29039"/>
                <a:gd name="connsiteY4" fmla="*/ 0 h 1256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9039" h="125621">
                  <a:moveTo>
                    <a:pt x="0" y="0"/>
                  </a:moveTo>
                  <a:lnTo>
                    <a:pt x="29040" y="0"/>
                  </a:lnTo>
                  <a:lnTo>
                    <a:pt x="29040" y="125622"/>
                  </a:lnTo>
                  <a:lnTo>
                    <a:pt x="0" y="125622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8" name="Free-form: Shape 17">
              <a:extLst>
                <a:ext uri="{FF2B5EF4-FFF2-40B4-BE49-F238E27FC236}">
                  <a16:creationId xmlns:a16="http://schemas.microsoft.com/office/drawing/2014/main" id="{EAC14143-24F4-254A-B61D-C1AC64E7AB2F}"/>
                </a:ext>
              </a:extLst>
            </p:cNvPr>
            <p:cNvSpPr/>
            <p:nvPr/>
          </p:nvSpPr>
          <p:spPr>
            <a:xfrm>
              <a:off x="11711053" y="404926"/>
              <a:ext cx="94387" cy="95763"/>
            </a:xfrm>
            <a:custGeom>
              <a:avLst/>
              <a:gdLst>
                <a:gd name="connsiteX0" fmla="*/ 94369 w 94387"/>
                <a:gd name="connsiteY0" fmla="*/ 94748 h 95763"/>
                <a:gd name="connsiteX1" fmla="*/ 65349 w 94387"/>
                <a:gd name="connsiteY1" fmla="*/ 94748 h 95763"/>
                <a:gd name="connsiteX2" fmla="*/ 65349 w 94387"/>
                <a:gd name="connsiteY2" fmla="*/ 81839 h 95763"/>
                <a:gd name="connsiteX3" fmla="*/ 36666 w 94387"/>
                <a:gd name="connsiteY3" fmla="*/ 95764 h 95763"/>
                <a:gd name="connsiteX4" fmla="*/ 0 w 94387"/>
                <a:gd name="connsiteY4" fmla="*/ 55352 h 95763"/>
                <a:gd name="connsiteX5" fmla="*/ 0 w 94387"/>
                <a:gd name="connsiteY5" fmla="*/ 0 h 95763"/>
                <a:gd name="connsiteX6" fmla="*/ 28861 w 94387"/>
                <a:gd name="connsiteY6" fmla="*/ 0 h 95763"/>
                <a:gd name="connsiteX7" fmla="*/ 28861 w 94387"/>
                <a:gd name="connsiteY7" fmla="*/ 51448 h 95763"/>
                <a:gd name="connsiteX8" fmla="*/ 47022 w 94387"/>
                <a:gd name="connsiteY8" fmla="*/ 71482 h 95763"/>
                <a:gd name="connsiteX9" fmla="*/ 65367 w 94387"/>
                <a:gd name="connsiteY9" fmla="*/ 51448 h 95763"/>
                <a:gd name="connsiteX10" fmla="*/ 65367 w 94387"/>
                <a:gd name="connsiteY10" fmla="*/ 0 h 95763"/>
                <a:gd name="connsiteX11" fmla="*/ 94387 w 94387"/>
                <a:gd name="connsiteY11" fmla="*/ 0 h 95763"/>
                <a:gd name="connsiteX12" fmla="*/ 94387 w 94387"/>
                <a:gd name="connsiteY12" fmla="*/ 94729 h 95763"/>
                <a:gd name="connsiteX13" fmla="*/ 94369 w 94387"/>
                <a:gd name="connsiteY13" fmla="*/ 94748 h 957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94387" h="95763">
                  <a:moveTo>
                    <a:pt x="94369" y="94748"/>
                  </a:moveTo>
                  <a:lnTo>
                    <a:pt x="65349" y="94748"/>
                  </a:lnTo>
                  <a:lnTo>
                    <a:pt x="65349" y="81839"/>
                  </a:lnTo>
                  <a:cubicBezTo>
                    <a:pt x="59570" y="89986"/>
                    <a:pt x="49398" y="95764"/>
                    <a:pt x="36666" y="95764"/>
                  </a:cubicBezTo>
                  <a:cubicBezTo>
                    <a:pt x="14758" y="95764"/>
                    <a:pt x="0" y="80644"/>
                    <a:pt x="0" y="55352"/>
                  </a:cubicBezTo>
                  <a:lnTo>
                    <a:pt x="0" y="0"/>
                  </a:lnTo>
                  <a:lnTo>
                    <a:pt x="28861" y="0"/>
                  </a:lnTo>
                  <a:lnTo>
                    <a:pt x="28861" y="51448"/>
                  </a:lnTo>
                  <a:cubicBezTo>
                    <a:pt x="28861" y="64357"/>
                    <a:pt x="36170" y="71482"/>
                    <a:pt x="47022" y="71482"/>
                  </a:cubicBezTo>
                  <a:cubicBezTo>
                    <a:pt x="57881" y="71482"/>
                    <a:pt x="65367" y="64357"/>
                    <a:pt x="65367" y="51448"/>
                  </a:cubicBezTo>
                  <a:lnTo>
                    <a:pt x="65367" y="0"/>
                  </a:lnTo>
                  <a:lnTo>
                    <a:pt x="94387" y="0"/>
                  </a:lnTo>
                  <a:lnTo>
                    <a:pt x="94387" y="94729"/>
                  </a:lnTo>
                  <a:lnTo>
                    <a:pt x="94369" y="94748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9" name="Free-form: Shape 18">
              <a:extLst>
                <a:ext uri="{FF2B5EF4-FFF2-40B4-BE49-F238E27FC236}">
                  <a16:creationId xmlns:a16="http://schemas.microsoft.com/office/drawing/2014/main" id="{3C124711-4229-ED62-1BBC-4BCC440A9022}"/>
                </a:ext>
              </a:extLst>
            </p:cNvPr>
            <p:cNvSpPr/>
            <p:nvPr/>
          </p:nvSpPr>
          <p:spPr>
            <a:xfrm>
              <a:off x="11408987" y="547714"/>
              <a:ext cx="85326" cy="122750"/>
            </a:xfrm>
            <a:custGeom>
              <a:avLst/>
              <a:gdLst>
                <a:gd name="connsiteX0" fmla="*/ 337 w 85326"/>
                <a:gd name="connsiteY0" fmla="*/ 101777 h 122750"/>
                <a:gd name="connsiteX1" fmla="*/ 31490 w 85326"/>
                <a:gd name="connsiteY1" fmla="*/ 71462 h 122750"/>
                <a:gd name="connsiteX2" fmla="*/ 53835 w 85326"/>
                <a:gd name="connsiteY2" fmla="*/ 37084 h 122750"/>
                <a:gd name="connsiteX3" fmla="*/ 41307 w 85326"/>
                <a:gd name="connsiteY3" fmla="*/ 24377 h 122750"/>
                <a:gd name="connsiteX4" fmla="*/ 27940 w 85326"/>
                <a:gd name="connsiteY4" fmla="*/ 42507 h 122750"/>
                <a:gd name="connsiteX5" fmla="*/ 0 w 85326"/>
                <a:gd name="connsiteY5" fmla="*/ 42507 h 122750"/>
                <a:gd name="connsiteX6" fmla="*/ 42660 w 85326"/>
                <a:gd name="connsiteY6" fmla="*/ 0 h 122750"/>
                <a:gd name="connsiteX7" fmla="*/ 83294 w 85326"/>
                <a:gd name="connsiteY7" fmla="*/ 35730 h 122750"/>
                <a:gd name="connsiteX8" fmla="*/ 56884 w 85326"/>
                <a:gd name="connsiteY8" fmla="*/ 81781 h 122750"/>
                <a:gd name="connsiteX9" fmla="*/ 39275 w 85326"/>
                <a:gd name="connsiteY9" fmla="*/ 99205 h 122750"/>
                <a:gd name="connsiteX10" fmla="*/ 85326 w 85326"/>
                <a:gd name="connsiteY10" fmla="*/ 99205 h 122750"/>
                <a:gd name="connsiteX11" fmla="*/ 85326 w 85326"/>
                <a:gd name="connsiteY11" fmla="*/ 122751 h 122750"/>
                <a:gd name="connsiteX12" fmla="*/ 337 w 85326"/>
                <a:gd name="connsiteY12" fmla="*/ 122751 h 122750"/>
                <a:gd name="connsiteX13" fmla="*/ 337 w 85326"/>
                <a:gd name="connsiteY13" fmla="*/ 101758 h 122750"/>
                <a:gd name="connsiteX14" fmla="*/ 337 w 85326"/>
                <a:gd name="connsiteY14" fmla="*/ 101777 h 122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85326" h="122750">
                  <a:moveTo>
                    <a:pt x="337" y="101777"/>
                  </a:moveTo>
                  <a:lnTo>
                    <a:pt x="31490" y="71462"/>
                  </a:lnTo>
                  <a:cubicBezTo>
                    <a:pt x="48235" y="55028"/>
                    <a:pt x="53835" y="46906"/>
                    <a:pt x="53835" y="37084"/>
                  </a:cubicBezTo>
                  <a:cubicBezTo>
                    <a:pt x="53835" y="29299"/>
                    <a:pt x="49931" y="24377"/>
                    <a:pt x="41307" y="24377"/>
                  </a:cubicBezTo>
                  <a:cubicBezTo>
                    <a:pt x="33180" y="24377"/>
                    <a:pt x="28283" y="30809"/>
                    <a:pt x="27940" y="42507"/>
                  </a:cubicBezTo>
                  <a:lnTo>
                    <a:pt x="0" y="42507"/>
                  </a:lnTo>
                  <a:cubicBezTo>
                    <a:pt x="515" y="12865"/>
                    <a:pt x="19818" y="0"/>
                    <a:pt x="42660" y="0"/>
                  </a:cubicBezTo>
                  <a:cubicBezTo>
                    <a:pt x="70766" y="0"/>
                    <a:pt x="83294" y="16434"/>
                    <a:pt x="83294" y="35730"/>
                  </a:cubicBezTo>
                  <a:cubicBezTo>
                    <a:pt x="83294" y="50971"/>
                    <a:pt x="76860" y="62318"/>
                    <a:pt x="56884" y="81781"/>
                  </a:cubicBezTo>
                  <a:lnTo>
                    <a:pt x="39275" y="99205"/>
                  </a:lnTo>
                  <a:lnTo>
                    <a:pt x="85326" y="99205"/>
                  </a:lnTo>
                  <a:lnTo>
                    <a:pt x="85326" y="122751"/>
                  </a:lnTo>
                  <a:lnTo>
                    <a:pt x="337" y="122751"/>
                  </a:lnTo>
                  <a:lnTo>
                    <a:pt x="337" y="101758"/>
                  </a:lnTo>
                  <a:lnTo>
                    <a:pt x="337" y="101777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0" name="Free-form: Shape 19">
              <a:extLst>
                <a:ext uri="{FF2B5EF4-FFF2-40B4-BE49-F238E27FC236}">
                  <a16:creationId xmlns:a16="http://schemas.microsoft.com/office/drawing/2014/main" id="{68B405E1-2A13-A8D7-9129-E18F9A682B20}"/>
                </a:ext>
              </a:extLst>
            </p:cNvPr>
            <p:cNvSpPr/>
            <p:nvPr/>
          </p:nvSpPr>
          <p:spPr>
            <a:xfrm>
              <a:off x="11510226" y="547018"/>
              <a:ext cx="95162" cy="124363"/>
            </a:xfrm>
            <a:custGeom>
              <a:avLst/>
              <a:gdLst>
                <a:gd name="connsiteX0" fmla="*/ 47581 w 95162"/>
                <a:gd name="connsiteY0" fmla="*/ 0 h 124363"/>
                <a:gd name="connsiteX1" fmla="*/ 95163 w 95162"/>
                <a:gd name="connsiteY1" fmla="*/ 62019 h 124363"/>
                <a:gd name="connsiteX2" fmla="*/ 47581 w 95162"/>
                <a:gd name="connsiteY2" fmla="*/ 124364 h 124363"/>
                <a:gd name="connsiteX3" fmla="*/ 0 w 95162"/>
                <a:gd name="connsiteY3" fmla="*/ 62019 h 124363"/>
                <a:gd name="connsiteX4" fmla="*/ 47581 w 95162"/>
                <a:gd name="connsiteY4" fmla="*/ 0 h 124363"/>
                <a:gd name="connsiteX5" fmla="*/ 47581 w 95162"/>
                <a:gd name="connsiteY5" fmla="*/ 26809 h 124363"/>
                <a:gd name="connsiteX6" fmla="*/ 28442 w 95162"/>
                <a:gd name="connsiteY6" fmla="*/ 62001 h 124363"/>
                <a:gd name="connsiteX7" fmla="*/ 47581 w 95162"/>
                <a:gd name="connsiteY7" fmla="*/ 97535 h 124363"/>
                <a:gd name="connsiteX8" fmla="*/ 66721 w 95162"/>
                <a:gd name="connsiteY8" fmla="*/ 62001 h 124363"/>
                <a:gd name="connsiteX9" fmla="*/ 47581 w 95162"/>
                <a:gd name="connsiteY9" fmla="*/ 26809 h 124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95162" h="124363">
                  <a:moveTo>
                    <a:pt x="47581" y="0"/>
                  </a:moveTo>
                  <a:cubicBezTo>
                    <a:pt x="82798" y="0"/>
                    <a:pt x="95163" y="26149"/>
                    <a:pt x="95163" y="62019"/>
                  </a:cubicBezTo>
                  <a:cubicBezTo>
                    <a:pt x="95163" y="97891"/>
                    <a:pt x="82798" y="124364"/>
                    <a:pt x="47581" y="124364"/>
                  </a:cubicBezTo>
                  <a:cubicBezTo>
                    <a:pt x="12372" y="124364"/>
                    <a:pt x="0" y="98215"/>
                    <a:pt x="0" y="62019"/>
                  </a:cubicBezTo>
                  <a:cubicBezTo>
                    <a:pt x="0" y="25832"/>
                    <a:pt x="12364" y="0"/>
                    <a:pt x="47581" y="0"/>
                  </a:cubicBezTo>
                  <a:close/>
                  <a:moveTo>
                    <a:pt x="47581" y="26809"/>
                  </a:moveTo>
                  <a:cubicBezTo>
                    <a:pt x="30494" y="26809"/>
                    <a:pt x="28442" y="43243"/>
                    <a:pt x="28442" y="62001"/>
                  </a:cubicBezTo>
                  <a:cubicBezTo>
                    <a:pt x="28442" y="80764"/>
                    <a:pt x="30474" y="97535"/>
                    <a:pt x="47581" y="97535"/>
                  </a:cubicBezTo>
                  <a:cubicBezTo>
                    <a:pt x="64689" y="97535"/>
                    <a:pt x="66721" y="81445"/>
                    <a:pt x="66721" y="62001"/>
                  </a:cubicBezTo>
                  <a:cubicBezTo>
                    <a:pt x="66721" y="42563"/>
                    <a:pt x="64689" y="26809"/>
                    <a:pt x="47581" y="26809"/>
                  </a:cubicBez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1" name="Free-form: Shape 20">
              <a:extLst>
                <a:ext uri="{FF2B5EF4-FFF2-40B4-BE49-F238E27FC236}">
                  <a16:creationId xmlns:a16="http://schemas.microsoft.com/office/drawing/2014/main" id="{5547A781-5FBC-28F5-2BD3-7D45E81EB5C7}"/>
                </a:ext>
              </a:extLst>
            </p:cNvPr>
            <p:cNvSpPr/>
            <p:nvPr/>
          </p:nvSpPr>
          <p:spPr>
            <a:xfrm>
              <a:off x="11621287" y="547714"/>
              <a:ext cx="85326" cy="122750"/>
            </a:xfrm>
            <a:custGeom>
              <a:avLst/>
              <a:gdLst>
                <a:gd name="connsiteX0" fmla="*/ 337 w 85326"/>
                <a:gd name="connsiteY0" fmla="*/ 101777 h 122750"/>
                <a:gd name="connsiteX1" fmla="*/ 31489 w 85326"/>
                <a:gd name="connsiteY1" fmla="*/ 71462 h 122750"/>
                <a:gd name="connsiteX2" fmla="*/ 53834 w 85326"/>
                <a:gd name="connsiteY2" fmla="*/ 37084 h 122750"/>
                <a:gd name="connsiteX3" fmla="*/ 41307 w 85326"/>
                <a:gd name="connsiteY3" fmla="*/ 24377 h 122750"/>
                <a:gd name="connsiteX4" fmla="*/ 27940 w 85326"/>
                <a:gd name="connsiteY4" fmla="*/ 42507 h 122750"/>
                <a:gd name="connsiteX5" fmla="*/ 0 w 85326"/>
                <a:gd name="connsiteY5" fmla="*/ 42507 h 122750"/>
                <a:gd name="connsiteX6" fmla="*/ 42658 w 85326"/>
                <a:gd name="connsiteY6" fmla="*/ 0 h 122750"/>
                <a:gd name="connsiteX7" fmla="*/ 83293 w 85326"/>
                <a:gd name="connsiteY7" fmla="*/ 35730 h 122750"/>
                <a:gd name="connsiteX8" fmla="*/ 56884 w 85326"/>
                <a:gd name="connsiteY8" fmla="*/ 81781 h 122750"/>
                <a:gd name="connsiteX9" fmla="*/ 39274 w 85326"/>
                <a:gd name="connsiteY9" fmla="*/ 99205 h 122750"/>
                <a:gd name="connsiteX10" fmla="*/ 85326 w 85326"/>
                <a:gd name="connsiteY10" fmla="*/ 99205 h 122750"/>
                <a:gd name="connsiteX11" fmla="*/ 85326 w 85326"/>
                <a:gd name="connsiteY11" fmla="*/ 122751 h 122750"/>
                <a:gd name="connsiteX12" fmla="*/ 337 w 85326"/>
                <a:gd name="connsiteY12" fmla="*/ 122751 h 122750"/>
                <a:gd name="connsiteX13" fmla="*/ 337 w 85326"/>
                <a:gd name="connsiteY13" fmla="*/ 101758 h 122750"/>
                <a:gd name="connsiteX14" fmla="*/ 337 w 85326"/>
                <a:gd name="connsiteY14" fmla="*/ 101777 h 122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85326" h="122750">
                  <a:moveTo>
                    <a:pt x="337" y="101777"/>
                  </a:moveTo>
                  <a:lnTo>
                    <a:pt x="31489" y="71462"/>
                  </a:lnTo>
                  <a:cubicBezTo>
                    <a:pt x="48260" y="55028"/>
                    <a:pt x="53834" y="46906"/>
                    <a:pt x="53834" y="37084"/>
                  </a:cubicBezTo>
                  <a:cubicBezTo>
                    <a:pt x="53834" y="29299"/>
                    <a:pt x="49931" y="24377"/>
                    <a:pt x="41307" y="24377"/>
                  </a:cubicBezTo>
                  <a:cubicBezTo>
                    <a:pt x="33178" y="24377"/>
                    <a:pt x="28283" y="30809"/>
                    <a:pt x="27940" y="42507"/>
                  </a:cubicBezTo>
                  <a:lnTo>
                    <a:pt x="0" y="42507"/>
                  </a:lnTo>
                  <a:cubicBezTo>
                    <a:pt x="495" y="12865"/>
                    <a:pt x="19818" y="0"/>
                    <a:pt x="42658" y="0"/>
                  </a:cubicBezTo>
                  <a:cubicBezTo>
                    <a:pt x="70764" y="0"/>
                    <a:pt x="83293" y="16434"/>
                    <a:pt x="83293" y="35730"/>
                  </a:cubicBezTo>
                  <a:cubicBezTo>
                    <a:pt x="83293" y="50971"/>
                    <a:pt x="76860" y="62318"/>
                    <a:pt x="56884" y="81781"/>
                  </a:cubicBezTo>
                  <a:lnTo>
                    <a:pt x="39274" y="99205"/>
                  </a:lnTo>
                  <a:lnTo>
                    <a:pt x="85326" y="99205"/>
                  </a:lnTo>
                  <a:lnTo>
                    <a:pt x="85326" y="122751"/>
                  </a:lnTo>
                  <a:lnTo>
                    <a:pt x="337" y="122751"/>
                  </a:lnTo>
                  <a:lnTo>
                    <a:pt x="337" y="101758"/>
                  </a:lnTo>
                  <a:lnTo>
                    <a:pt x="337" y="101777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2" name="Free-form: Shape 21">
              <a:extLst>
                <a:ext uri="{FF2B5EF4-FFF2-40B4-BE49-F238E27FC236}">
                  <a16:creationId xmlns:a16="http://schemas.microsoft.com/office/drawing/2014/main" id="{866834A7-056A-7B08-F9D0-1357620D3A87}"/>
                </a:ext>
              </a:extLst>
            </p:cNvPr>
            <p:cNvSpPr/>
            <p:nvPr/>
          </p:nvSpPr>
          <p:spPr>
            <a:xfrm>
              <a:off x="11722346" y="548071"/>
              <a:ext cx="87712" cy="123767"/>
            </a:xfrm>
            <a:custGeom>
              <a:avLst/>
              <a:gdLst>
                <a:gd name="connsiteX0" fmla="*/ 44196 w 87712"/>
                <a:gd name="connsiteY0" fmla="*/ 123768 h 123767"/>
                <a:gd name="connsiteX1" fmla="*/ 0 w 87712"/>
                <a:gd name="connsiteY1" fmla="*/ 81446 h 123767"/>
                <a:gd name="connsiteX2" fmla="*/ 13724 w 87712"/>
                <a:gd name="connsiteY2" fmla="*/ 42844 h 123767"/>
                <a:gd name="connsiteX3" fmla="*/ 42686 w 87712"/>
                <a:gd name="connsiteY3" fmla="*/ 0 h 123767"/>
                <a:gd name="connsiteX4" fmla="*/ 74353 w 87712"/>
                <a:gd name="connsiteY4" fmla="*/ 0 h 123767"/>
                <a:gd name="connsiteX5" fmla="*/ 43022 w 87712"/>
                <a:gd name="connsiteY5" fmla="*/ 44356 h 123767"/>
                <a:gd name="connsiteX6" fmla="*/ 51149 w 87712"/>
                <a:gd name="connsiteY6" fmla="*/ 43524 h 123767"/>
                <a:gd name="connsiteX7" fmla="*/ 87712 w 87712"/>
                <a:gd name="connsiteY7" fmla="*/ 82118 h 123767"/>
                <a:gd name="connsiteX8" fmla="*/ 44196 w 87712"/>
                <a:gd name="connsiteY8" fmla="*/ 123768 h 123767"/>
                <a:gd name="connsiteX9" fmla="*/ 27090 w 87712"/>
                <a:gd name="connsiteY9" fmla="*/ 82278 h 123767"/>
                <a:gd name="connsiteX10" fmla="*/ 44196 w 87712"/>
                <a:gd name="connsiteY10" fmla="*/ 99549 h 123767"/>
                <a:gd name="connsiteX11" fmla="*/ 60967 w 87712"/>
                <a:gd name="connsiteY11" fmla="*/ 82278 h 123767"/>
                <a:gd name="connsiteX12" fmla="*/ 44196 w 87712"/>
                <a:gd name="connsiteY12" fmla="*/ 65171 h 123767"/>
                <a:gd name="connsiteX13" fmla="*/ 27090 w 87712"/>
                <a:gd name="connsiteY13" fmla="*/ 82278 h 1237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87712" h="123767">
                  <a:moveTo>
                    <a:pt x="44196" y="123768"/>
                  </a:moveTo>
                  <a:cubicBezTo>
                    <a:pt x="17947" y="123768"/>
                    <a:pt x="0" y="106337"/>
                    <a:pt x="0" y="81446"/>
                  </a:cubicBezTo>
                  <a:cubicBezTo>
                    <a:pt x="0" y="69412"/>
                    <a:pt x="3907" y="57227"/>
                    <a:pt x="13724" y="42844"/>
                  </a:cubicBezTo>
                  <a:lnTo>
                    <a:pt x="42686" y="0"/>
                  </a:lnTo>
                  <a:lnTo>
                    <a:pt x="74353" y="0"/>
                  </a:lnTo>
                  <a:lnTo>
                    <a:pt x="43022" y="44356"/>
                  </a:lnTo>
                  <a:cubicBezTo>
                    <a:pt x="45728" y="43861"/>
                    <a:pt x="48439" y="43524"/>
                    <a:pt x="51149" y="43524"/>
                  </a:cubicBezTo>
                  <a:cubicBezTo>
                    <a:pt x="72143" y="43524"/>
                    <a:pt x="87712" y="57740"/>
                    <a:pt x="87712" y="82118"/>
                  </a:cubicBezTo>
                  <a:cubicBezTo>
                    <a:pt x="87712" y="106502"/>
                    <a:pt x="68910" y="123768"/>
                    <a:pt x="44196" y="123768"/>
                  </a:cubicBezTo>
                  <a:close/>
                  <a:moveTo>
                    <a:pt x="27090" y="82278"/>
                  </a:moveTo>
                  <a:cubicBezTo>
                    <a:pt x="27090" y="92774"/>
                    <a:pt x="33681" y="99549"/>
                    <a:pt x="44196" y="99549"/>
                  </a:cubicBezTo>
                  <a:cubicBezTo>
                    <a:pt x="54712" y="99549"/>
                    <a:pt x="60967" y="92774"/>
                    <a:pt x="60967" y="82278"/>
                  </a:cubicBezTo>
                  <a:cubicBezTo>
                    <a:pt x="60967" y="71780"/>
                    <a:pt x="54535" y="65171"/>
                    <a:pt x="44196" y="65171"/>
                  </a:cubicBezTo>
                  <a:cubicBezTo>
                    <a:pt x="33858" y="65171"/>
                    <a:pt x="27090" y="71946"/>
                    <a:pt x="27090" y="82278"/>
                  </a:cubicBez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3" name="Free-form: Shape 22">
              <a:extLst>
                <a:ext uri="{FF2B5EF4-FFF2-40B4-BE49-F238E27FC236}">
                  <a16:creationId xmlns:a16="http://schemas.microsoft.com/office/drawing/2014/main" id="{2F3E2576-7177-5A91-56DF-3DD382E9ECA6}"/>
                </a:ext>
              </a:extLst>
            </p:cNvPr>
            <p:cNvSpPr/>
            <p:nvPr/>
          </p:nvSpPr>
          <p:spPr>
            <a:xfrm>
              <a:off x="10833011" y="332467"/>
              <a:ext cx="107651" cy="108190"/>
            </a:xfrm>
            <a:custGeom>
              <a:avLst/>
              <a:gdLst>
                <a:gd name="connsiteX0" fmla="*/ 85884 w 107651"/>
                <a:gd name="connsiteY0" fmla="*/ 108171 h 108190"/>
                <a:gd name="connsiteX1" fmla="*/ 0 w 107651"/>
                <a:gd name="connsiteY1" fmla="*/ 21690 h 108190"/>
                <a:gd name="connsiteX2" fmla="*/ 21850 w 107651"/>
                <a:gd name="connsiteY2" fmla="*/ 0 h 108190"/>
                <a:gd name="connsiteX3" fmla="*/ 107651 w 107651"/>
                <a:gd name="connsiteY3" fmla="*/ 86423 h 108190"/>
                <a:gd name="connsiteX4" fmla="*/ 85884 w 107651"/>
                <a:gd name="connsiteY4" fmla="*/ 108191 h 108190"/>
                <a:gd name="connsiteX5" fmla="*/ 85884 w 107651"/>
                <a:gd name="connsiteY5" fmla="*/ 108171 h 1081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7651" h="108190">
                  <a:moveTo>
                    <a:pt x="85884" y="108171"/>
                  </a:moveTo>
                  <a:lnTo>
                    <a:pt x="0" y="21690"/>
                  </a:lnTo>
                  <a:lnTo>
                    <a:pt x="21850" y="0"/>
                  </a:lnTo>
                  <a:lnTo>
                    <a:pt x="107651" y="86423"/>
                  </a:lnTo>
                  <a:cubicBezTo>
                    <a:pt x="99670" y="92754"/>
                    <a:pt x="92335" y="100044"/>
                    <a:pt x="85884" y="108191"/>
                  </a:cubicBezTo>
                  <a:lnTo>
                    <a:pt x="85884" y="108171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4" name="Free-form: Shape 23">
              <a:extLst>
                <a:ext uri="{FF2B5EF4-FFF2-40B4-BE49-F238E27FC236}">
                  <a16:creationId xmlns:a16="http://schemas.microsoft.com/office/drawing/2014/main" id="{19602351-DD4F-6FAA-1A37-54D401240F0E}"/>
                </a:ext>
              </a:extLst>
            </p:cNvPr>
            <p:cNvSpPr/>
            <p:nvPr/>
          </p:nvSpPr>
          <p:spPr>
            <a:xfrm>
              <a:off x="10913136" y="282097"/>
              <a:ext cx="74651" cy="124263"/>
            </a:xfrm>
            <a:custGeom>
              <a:avLst/>
              <a:gdLst>
                <a:gd name="connsiteX0" fmla="*/ 46172 w 74651"/>
                <a:gd name="connsiteY0" fmla="*/ 124263 h 124263"/>
                <a:gd name="connsiteX1" fmla="*/ 0 w 74651"/>
                <a:gd name="connsiteY1" fmla="*/ 11689 h 124263"/>
                <a:gd name="connsiteX2" fmla="*/ 28506 w 74651"/>
                <a:gd name="connsiteY2" fmla="*/ 0 h 124263"/>
                <a:gd name="connsiteX3" fmla="*/ 74652 w 74651"/>
                <a:gd name="connsiteY3" fmla="*/ 112534 h 124263"/>
                <a:gd name="connsiteX4" fmla="*/ 46172 w 74651"/>
                <a:gd name="connsiteY4" fmla="*/ 124243 h 124263"/>
                <a:gd name="connsiteX5" fmla="*/ 46172 w 74651"/>
                <a:gd name="connsiteY5" fmla="*/ 124263 h 124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4651" h="124263">
                  <a:moveTo>
                    <a:pt x="46172" y="124263"/>
                  </a:moveTo>
                  <a:lnTo>
                    <a:pt x="0" y="11689"/>
                  </a:lnTo>
                  <a:lnTo>
                    <a:pt x="28506" y="0"/>
                  </a:lnTo>
                  <a:lnTo>
                    <a:pt x="74652" y="112534"/>
                  </a:lnTo>
                  <a:cubicBezTo>
                    <a:pt x="64752" y="115360"/>
                    <a:pt x="55176" y="119266"/>
                    <a:pt x="46172" y="124243"/>
                  </a:cubicBezTo>
                  <a:lnTo>
                    <a:pt x="46172" y="124263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5" name="Free-form: Shape 24">
              <a:extLst>
                <a:ext uri="{FF2B5EF4-FFF2-40B4-BE49-F238E27FC236}">
                  <a16:creationId xmlns:a16="http://schemas.microsoft.com/office/drawing/2014/main" id="{631D786D-B64B-220F-1B1E-1BA642FA6F78}"/>
                </a:ext>
              </a:extLst>
            </p:cNvPr>
            <p:cNvSpPr/>
            <p:nvPr/>
          </p:nvSpPr>
          <p:spPr>
            <a:xfrm>
              <a:off x="11009858" y="268691"/>
              <a:ext cx="31210" cy="121575"/>
            </a:xfrm>
            <a:custGeom>
              <a:avLst/>
              <a:gdLst>
                <a:gd name="connsiteX0" fmla="*/ 0 w 31210"/>
                <a:gd name="connsiteY0" fmla="*/ 121576 h 121575"/>
                <a:gd name="connsiteX1" fmla="*/ 420 w 31210"/>
                <a:gd name="connsiteY1" fmla="*/ 0 h 121575"/>
                <a:gd name="connsiteX2" fmla="*/ 31210 w 31210"/>
                <a:gd name="connsiteY2" fmla="*/ 101 h 121575"/>
                <a:gd name="connsiteX3" fmla="*/ 30791 w 31210"/>
                <a:gd name="connsiteY3" fmla="*/ 121475 h 121575"/>
                <a:gd name="connsiteX4" fmla="*/ 0 w 31210"/>
                <a:gd name="connsiteY4" fmla="*/ 121558 h 121575"/>
                <a:gd name="connsiteX5" fmla="*/ 0 w 31210"/>
                <a:gd name="connsiteY5" fmla="*/ 121576 h 121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1210" h="121575">
                  <a:moveTo>
                    <a:pt x="0" y="121576"/>
                  </a:moveTo>
                  <a:lnTo>
                    <a:pt x="420" y="0"/>
                  </a:lnTo>
                  <a:lnTo>
                    <a:pt x="31210" y="101"/>
                  </a:lnTo>
                  <a:lnTo>
                    <a:pt x="30791" y="121475"/>
                  </a:lnTo>
                  <a:cubicBezTo>
                    <a:pt x="20454" y="120262"/>
                    <a:pt x="10142" y="120402"/>
                    <a:pt x="0" y="121558"/>
                  </a:cubicBezTo>
                  <a:lnTo>
                    <a:pt x="0" y="121576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6" name="Free-form: Shape 25">
              <a:extLst>
                <a:ext uri="{FF2B5EF4-FFF2-40B4-BE49-F238E27FC236}">
                  <a16:creationId xmlns:a16="http://schemas.microsoft.com/office/drawing/2014/main" id="{503A600D-D27F-4E9B-6E3A-731566F6C48F}"/>
                </a:ext>
              </a:extLst>
            </p:cNvPr>
            <p:cNvSpPr/>
            <p:nvPr/>
          </p:nvSpPr>
          <p:spPr>
            <a:xfrm>
              <a:off x="11062758" y="282695"/>
              <a:ext cx="75285" cy="123944"/>
            </a:xfrm>
            <a:custGeom>
              <a:avLst/>
              <a:gdLst>
                <a:gd name="connsiteX0" fmla="*/ 14580 w 75285"/>
                <a:gd name="connsiteY0" fmla="*/ 117113 h 123944"/>
                <a:gd name="connsiteX1" fmla="*/ 0 w 75285"/>
                <a:gd name="connsiteY1" fmla="*/ 112052 h 123944"/>
                <a:gd name="connsiteX2" fmla="*/ 46864 w 75285"/>
                <a:gd name="connsiteY2" fmla="*/ 0 h 123944"/>
                <a:gd name="connsiteX3" fmla="*/ 75285 w 75285"/>
                <a:gd name="connsiteY3" fmla="*/ 11887 h 123944"/>
                <a:gd name="connsiteX4" fmla="*/ 28423 w 75285"/>
                <a:gd name="connsiteY4" fmla="*/ 123944 h 123944"/>
                <a:gd name="connsiteX5" fmla="*/ 14580 w 75285"/>
                <a:gd name="connsiteY5" fmla="*/ 117113 h 1239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5285" h="123944">
                  <a:moveTo>
                    <a:pt x="14580" y="117113"/>
                  </a:moveTo>
                  <a:cubicBezTo>
                    <a:pt x="9760" y="115099"/>
                    <a:pt x="4904" y="113486"/>
                    <a:pt x="0" y="112052"/>
                  </a:cubicBezTo>
                  <a:lnTo>
                    <a:pt x="46864" y="0"/>
                  </a:lnTo>
                  <a:lnTo>
                    <a:pt x="75285" y="11887"/>
                  </a:lnTo>
                  <a:lnTo>
                    <a:pt x="28423" y="123944"/>
                  </a:lnTo>
                  <a:cubicBezTo>
                    <a:pt x="23978" y="121457"/>
                    <a:pt x="19399" y="119126"/>
                    <a:pt x="14580" y="117113"/>
                  </a:cubicBez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7" name="Free-form: Shape 26">
              <a:extLst>
                <a:ext uri="{FF2B5EF4-FFF2-40B4-BE49-F238E27FC236}">
                  <a16:creationId xmlns:a16="http://schemas.microsoft.com/office/drawing/2014/main" id="{7A3EDE4A-7038-1825-0AC8-512B8D4D1449}"/>
                </a:ext>
              </a:extLst>
            </p:cNvPr>
            <p:cNvSpPr/>
            <p:nvPr/>
          </p:nvSpPr>
          <p:spPr>
            <a:xfrm>
              <a:off x="11109944" y="333639"/>
              <a:ext cx="107829" cy="107519"/>
            </a:xfrm>
            <a:custGeom>
              <a:avLst/>
              <a:gdLst>
                <a:gd name="connsiteX0" fmla="*/ 0 w 107829"/>
                <a:gd name="connsiteY0" fmla="*/ 85529 h 107519"/>
                <a:gd name="connsiteX1" fmla="*/ 86125 w 107829"/>
                <a:gd name="connsiteY1" fmla="*/ 0 h 107519"/>
                <a:gd name="connsiteX2" fmla="*/ 107830 w 107829"/>
                <a:gd name="connsiteY2" fmla="*/ 21852 h 107519"/>
                <a:gd name="connsiteX3" fmla="*/ 21570 w 107829"/>
                <a:gd name="connsiteY3" fmla="*/ 107519 h 107519"/>
                <a:gd name="connsiteX4" fmla="*/ 0 w 107829"/>
                <a:gd name="connsiteY4" fmla="*/ 85529 h 1075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7829" h="107519">
                  <a:moveTo>
                    <a:pt x="0" y="85529"/>
                  </a:moveTo>
                  <a:lnTo>
                    <a:pt x="86125" y="0"/>
                  </a:lnTo>
                  <a:lnTo>
                    <a:pt x="107830" y="21852"/>
                  </a:lnTo>
                  <a:lnTo>
                    <a:pt x="21570" y="107519"/>
                  </a:lnTo>
                  <a:cubicBezTo>
                    <a:pt x="15277" y="99493"/>
                    <a:pt x="8127" y="92045"/>
                    <a:pt x="0" y="85529"/>
                  </a:cubicBez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8" name="Free-form: Shape 27">
              <a:extLst>
                <a:ext uri="{FF2B5EF4-FFF2-40B4-BE49-F238E27FC236}">
                  <a16:creationId xmlns:a16="http://schemas.microsoft.com/office/drawing/2014/main" id="{E9F6E463-4EE2-CA89-4C4E-4560DEFA32B1}"/>
                </a:ext>
              </a:extLst>
            </p:cNvPr>
            <p:cNvSpPr/>
            <p:nvPr/>
          </p:nvSpPr>
          <p:spPr>
            <a:xfrm>
              <a:off x="11143883" y="413787"/>
              <a:ext cx="124225" cy="74674"/>
            </a:xfrm>
            <a:custGeom>
              <a:avLst/>
              <a:gdLst>
                <a:gd name="connsiteX0" fmla="*/ 0 w 124225"/>
                <a:gd name="connsiteY0" fmla="*/ 46152 h 74674"/>
                <a:gd name="connsiteX1" fmla="*/ 112535 w 124225"/>
                <a:gd name="connsiteY1" fmla="*/ 0 h 74674"/>
                <a:gd name="connsiteX2" fmla="*/ 124226 w 124225"/>
                <a:gd name="connsiteY2" fmla="*/ 28505 h 74674"/>
                <a:gd name="connsiteX3" fmla="*/ 11652 w 124225"/>
                <a:gd name="connsiteY3" fmla="*/ 74675 h 74674"/>
                <a:gd name="connsiteX4" fmla="*/ 0 w 124225"/>
                <a:gd name="connsiteY4" fmla="*/ 46170 h 74674"/>
                <a:gd name="connsiteX5" fmla="*/ 0 w 124225"/>
                <a:gd name="connsiteY5" fmla="*/ 46152 h 74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4225" h="74674">
                  <a:moveTo>
                    <a:pt x="0" y="46152"/>
                  </a:moveTo>
                  <a:lnTo>
                    <a:pt x="112535" y="0"/>
                  </a:lnTo>
                  <a:lnTo>
                    <a:pt x="124226" y="28505"/>
                  </a:lnTo>
                  <a:lnTo>
                    <a:pt x="11652" y="74675"/>
                  </a:lnTo>
                  <a:cubicBezTo>
                    <a:pt x="8865" y="64757"/>
                    <a:pt x="4921" y="55193"/>
                    <a:pt x="0" y="46170"/>
                  </a:cubicBezTo>
                  <a:lnTo>
                    <a:pt x="0" y="46152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9" name="Free-form: Shape 28">
              <a:extLst>
                <a:ext uri="{FF2B5EF4-FFF2-40B4-BE49-F238E27FC236}">
                  <a16:creationId xmlns:a16="http://schemas.microsoft.com/office/drawing/2014/main" id="{2E20BA82-158D-D7D6-0DEC-DBFBDD1AA268}"/>
                </a:ext>
              </a:extLst>
            </p:cNvPr>
            <p:cNvSpPr/>
            <p:nvPr/>
          </p:nvSpPr>
          <p:spPr>
            <a:xfrm>
              <a:off x="11159541" y="510926"/>
              <a:ext cx="121990" cy="30790"/>
            </a:xfrm>
            <a:custGeom>
              <a:avLst/>
              <a:gdLst>
                <a:gd name="connsiteX0" fmla="*/ 121971 w 121990"/>
                <a:gd name="connsiteY0" fmla="*/ 0 h 30790"/>
                <a:gd name="connsiteX1" fmla="*/ 121870 w 121990"/>
                <a:gd name="connsiteY1" fmla="*/ 30791 h 30790"/>
                <a:gd name="connsiteX2" fmla="*/ 0 w 121990"/>
                <a:gd name="connsiteY2" fmla="*/ 30791 h 30790"/>
                <a:gd name="connsiteX3" fmla="*/ 217 w 121990"/>
                <a:gd name="connsiteY3" fmla="*/ 0 h 30790"/>
                <a:gd name="connsiteX4" fmla="*/ 121991 w 121990"/>
                <a:gd name="connsiteY4" fmla="*/ 0 h 30790"/>
                <a:gd name="connsiteX5" fmla="*/ 121971 w 121990"/>
                <a:gd name="connsiteY5" fmla="*/ 0 h 307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1990" h="30790">
                  <a:moveTo>
                    <a:pt x="121971" y="0"/>
                  </a:moveTo>
                  <a:lnTo>
                    <a:pt x="121870" y="30791"/>
                  </a:lnTo>
                  <a:lnTo>
                    <a:pt x="0" y="30791"/>
                  </a:lnTo>
                  <a:cubicBezTo>
                    <a:pt x="1252" y="20453"/>
                    <a:pt x="1289" y="10161"/>
                    <a:pt x="217" y="0"/>
                  </a:cubicBezTo>
                  <a:lnTo>
                    <a:pt x="121991" y="0"/>
                  </a:lnTo>
                  <a:lnTo>
                    <a:pt x="121971" y="0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30" name="Free-form: Shape 29">
              <a:extLst>
                <a:ext uri="{FF2B5EF4-FFF2-40B4-BE49-F238E27FC236}">
                  <a16:creationId xmlns:a16="http://schemas.microsoft.com/office/drawing/2014/main" id="{BD50BE15-1855-C1C9-ECDD-79EA99AD5142}"/>
                </a:ext>
              </a:extLst>
            </p:cNvPr>
            <p:cNvSpPr/>
            <p:nvPr/>
          </p:nvSpPr>
          <p:spPr>
            <a:xfrm>
              <a:off x="10771643" y="412176"/>
              <a:ext cx="495867" cy="366402"/>
            </a:xfrm>
            <a:custGeom>
              <a:avLst/>
              <a:gdLst>
                <a:gd name="connsiteX0" fmla="*/ 10420 w 495867"/>
                <a:gd name="connsiteY0" fmla="*/ 28404 h 366402"/>
                <a:gd name="connsiteX1" fmla="*/ 50272 w 495867"/>
                <a:gd name="connsiteY1" fmla="*/ 45074 h 366402"/>
                <a:gd name="connsiteX2" fmla="*/ 323 w 495867"/>
                <a:gd name="connsiteY2" fmla="*/ 65545 h 366402"/>
                <a:gd name="connsiteX3" fmla="*/ 12007 w 495867"/>
                <a:gd name="connsiteY3" fmla="*/ 94050 h 366402"/>
                <a:gd name="connsiteX4" fmla="*/ 90450 w 495867"/>
                <a:gd name="connsiteY4" fmla="*/ 61882 h 366402"/>
                <a:gd name="connsiteX5" fmla="*/ 131553 w 495867"/>
                <a:gd name="connsiteY5" fmla="*/ 79070 h 366402"/>
                <a:gd name="connsiteX6" fmla="*/ 81603 w 495867"/>
                <a:gd name="connsiteY6" fmla="*/ 99569 h 366402"/>
                <a:gd name="connsiteX7" fmla="*/ 93294 w 495867"/>
                <a:gd name="connsiteY7" fmla="*/ 128048 h 366402"/>
                <a:gd name="connsiteX8" fmla="*/ 171729 w 495867"/>
                <a:gd name="connsiteY8" fmla="*/ 95879 h 366402"/>
                <a:gd name="connsiteX9" fmla="*/ 212897 w 495867"/>
                <a:gd name="connsiteY9" fmla="*/ 113114 h 366402"/>
                <a:gd name="connsiteX10" fmla="*/ 90086 w 495867"/>
                <a:gd name="connsiteY10" fmla="*/ 163481 h 366402"/>
                <a:gd name="connsiteX11" fmla="*/ 11887 w 495867"/>
                <a:gd name="connsiteY11" fmla="*/ 130759 h 366402"/>
                <a:gd name="connsiteX12" fmla="*/ 0 w 495867"/>
                <a:gd name="connsiteY12" fmla="*/ 159183 h 366402"/>
                <a:gd name="connsiteX13" fmla="*/ 49797 w 495867"/>
                <a:gd name="connsiteY13" fmla="*/ 180011 h 366402"/>
                <a:gd name="connsiteX14" fmla="*/ 9842 w 495867"/>
                <a:gd name="connsiteY14" fmla="*/ 196387 h 366402"/>
                <a:gd name="connsiteX15" fmla="*/ 21514 w 495867"/>
                <a:gd name="connsiteY15" fmla="*/ 224887 h 366402"/>
                <a:gd name="connsiteX16" fmla="*/ 61486 w 495867"/>
                <a:gd name="connsiteY16" fmla="*/ 208496 h 366402"/>
                <a:gd name="connsiteX17" fmla="*/ 40653 w 495867"/>
                <a:gd name="connsiteY17" fmla="*/ 258293 h 366402"/>
                <a:gd name="connsiteX18" fmla="*/ 69075 w 495867"/>
                <a:gd name="connsiteY18" fmla="*/ 270180 h 366402"/>
                <a:gd name="connsiteX19" fmla="*/ 101778 w 495867"/>
                <a:gd name="connsiteY19" fmla="*/ 191961 h 366402"/>
                <a:gd name="connsiteX20" fmla="*/ 143009 w 495867"/>
                <a:gd name="connsiteY20" fmla="*/ 175077 h 366402"/>
                <a:gd name="connsiteX21" fmla="*/ 122173 w 495867"/>
                <a:gd name="connsiteY21" fmla="*/ 224867 h 366402"/>
                <a:gd name="connsiteX22" fmla="*/ 150597 w 495867"/>
                <a:gd name="connsiteY22" fmla="*/ 236741 h 366402"/>
                <a:gd name="connsiteX23" fmla="*/ 183300 w 495867"/>
                <a:gd name="connsiteY23" fmla="*/ 158540 h 366402"/>
                <a:gd name="connsiteX24" fmla="*/ 224594 w 495867"/>
                <a:gd name="connsiteY24" fmla="*/ 141593 h 366402"/>
                <a:gd name="connsiteX25" fmla="*/ 173362 w 495867"/>
                <a:gd name="connsiteY25" fmla="*/ 264065 h 366402"/>
                <a:gd name="connsiteX26" fmla="*/ 94927 w 495867"/>
                <a:gd name="connsiteY26" fmla="*/ 296235 h 366402"/>
                <a:gd name="connsiteX27" fmla="*/ 106623 w 495867"/>
                <a:gd name="connsiteY27" fmla="*/ 324733 h 366402"/>
                <a:gd name="connsiteX28" fmla="*/ 156554 w 495867"/>
                <a:gd name="connsiteY28" fmla="*/ 304236 h 366402"/>
                <a:gd name="connsiteX29" fmla="*/ 139884 w 495867"/>
                <a:gd name="connsiteY29" fmla="*/ 344095 h 366402"/>
                <a:gd name="connsiteX30" fmla="*/ 168301 w 495867"/>
                <a:gd name="connsiteY30" fmla="*/ 355982 h 366402"/>
                <a:gd name="connsiteX31" fmla="*/ 184976 w 495867"/>
                <a:gd name="connsiteY31" fmla="*/ 316123 h 366402"/>
                <a:gd name="connsiteX32" fmla="*/ 205449 w 495867"/>
                <a:gd name="connsiteY32" fmla="*/ 366066 h 366402"/>
                <a:gd name="connsiteX33" fmla="*/ 233954 w 495867"/>
                <a:gd name="connsiteY33" fmla="*/ 354388 h 366402"/>
                <a:gd name="connsiteX34" fmla="*/ 201785 w 495867"/>
                <a:gd name="connsiteY34" fmla="*/ 275953 h 366402"/>
                <a:gd name="connsiteX35" fmla="*/ 218975 w 495867"/>
                <a:gd name="connsiteY35" fmla="*/ 234850 h 366402"/>
                <a:gd name="connsiteX36" fmla="*/ 239453 w 495867"/>
                <a:gd name="connsiteY36" fmla="*/ 284780 h 366402"/>
                <a:gd name="connsiteX37" fmla="*/ 267952 w 495867"/>
                <a:gd name="connsiteY37" fmla="*/ 273089 h 366402"/>
                <a:gd name="connsiteX38" fmla="*/ 235789 w 495867"/>
                <a:gd name="connsiteY38" fmla="*/ 194654 h 366402"/>
                <a:gd name="connsiteX39" fmla="*/ 253011 w 495867"/>
                <a:gd name="connsiteY39" fmla="*/ 153481 h 366402"/>
                <a:gd name="connsiteX40" fmla="*/ 303386 w 495867"/>
                <a:gd name="connsiteY40" fmla="*/ 276289 h 366402"/>
                <a:gd name="connsiteX41" fmla="*/ 270656 w 495867"/>
                <a:gd name="connsiteY41" fmla="*/ 354508 h 366402"/>
                <a:gd name="connsiteX42" fmla="*/ 299080 w 495867"/>
                <a:gd name="connsiteY42" fmla="*/ 366403 h 366402"/>
                <a:gd name="connsiteX43" fmla="*/ 319895 w 495867"/>
                <a:gd name="connsiteY43" fmla="*/ 316606 h 366402"/>
                <a:gd name="connsiteX44" fmla="*/ 336285 w 495867"/>
                <a:gd name="connsiteY44" fmla="*/ 356560 h 366402"/>
                <a:gd name="connsiteX45" fmla="*/ 364789 w 495867"/>
                <a:gd name="connsiteY45" fmla="*/ 344875 h 366402"/>
                <a:gd name="connsiteX46" fmla="*/ 348393 w 495867"/>
                <a:gd name="connsiteY46" fmla="*/ 304915 h 366402"/>
                <a:gd name="connsiteX47" fmla="*/ 398190 w 495867"/>
                <a:gd name="connsiteY47" fmla="*/ 325750 h 366402"/>
                <a:gd name="connsiteX48" fmla="*/ 410085 w 495867"/>
                <a:gd name="connsiteY48" fmla="*/ 297326 h 366402"/>
                <a:gd name="connsiteX49" fmla="*/ 331865 w 495867"/>
                <a:gd name="connsiteY49" fmla="*/ 264605 h 366402"/>
                <a:gd name="connsiteX50" fmla="*/ 314954 w 495867"/>
                <a:gd name="connsiteY50" fmla="*/ 223394 h 366402"/>
                <a:gd name="connsiteX51" fmla="*/ 364772 w 495867"/>
                <a:gd name="connsiteY51" fmla="*/ 244228 h 366402"/>
                <a:gd name="connsiteX52" fmla="*/ 376639 w 495867"/>
                <a:gd name="connsiteY52" fmla="*/ 215806 h 366402"/>
                <a:gd name="connsiteX53" fmla="*/ 298445 w 495867"/>
                <a:gd name="connsiteY53" fmla="*/ 183103 h 366402"/>
                <a:gd name="connsiteX54" fmla="*/ 281516 w 495867"/>
                <a:gd name="connsiteY54" fmla="*/ 141815 h 366402"/>
                <a:gd name="connsiteX55" fmla="*/ 403971 w 495867"/>
                <a:gd name="connsiteY55" fmla="*/ 193021 h 366402"/>
                <a:gd name="connsiteX56" fmla="*/ 436133 w 495867"/>
                <a:gd name="connsiteY56" fmla="*/ 271451 h 366402"/>
                <a:gd name="connsiteX57" fmla="*/ 464618 w 495867"/>
                <a:gd name="connsiteY57" fmla="*/ 259780 h 366402"/>
                <a:gd name="connsiteX58" fmla="*/ 444140 w 495867"/>
                <a:gd name="connsiteY58" fmla="*/ 209830 h 366402"/>
                <a:gd name="connsiteX59" fmla="*/ 483994 w 495867"/>
                <a:gd name="connsiteY59" fmla="*/ 226505 h 366402"/>
                <a:gd name="connsiteX60" fmla="*/ 495868 w 495867"/>
                <a:gd name="connsiteY60" fmla="*/ 198101 h 366402"/>
                <a:gd name="connsiteX61" fmla="*/ 22307 w 495867"/>
                <a:gd name="connsiteY61" fmla="*/ 0 h 366402"/>
                <a:gd name="connsiteX62" fmla="*/ 10420 w 495867"/>
                <a:gd name="connsiteY62" fmla="*/ 28404 h 3664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</a:cxnLst>
              <a:rect l="l" t="t" r="r" b="b"/>
              <a:pathLst>
                <a:path w="495867" h="366402">
                  <a:moveTo>
                    <a:pt x="10420" y="28404"/>
                  </a:moveTo>
                  <a:lnTo>
                    <a:pt x="50272" y="45074"/>
                  </a:lnTo>
                  <a:lnTo>
                    <a:pt x="323" y="65545"/>
                  </a:lnTo>
                  <a:lnTo>
                    <a:pt x="12007" y="94050"/>
                  </a:lnTo>
                  <a:lnTo>
                    <a:pt x="90450" y="61882"/>
                  </a:lnTo>
                  <a:lnTo>
                    <a:pt x="131553" y="79070"/>
                  </a:lnTo>
                  <a:lnTo>
                    <a:pt x="81603" y="99569"/>
                  </a:lnTo>
                  <a:lnTo>
                    <a:pt x="93294" y="128048"/>
                  </a:lnTo>
                  <a:lnTo>
                    <a:pt x="171729" y="95879"/>
                  </a:lnTo>
                  <a:lnTo>
                    <a:pt x="212897" y="113114"/>
                  </a:lnTo>
                  <a:lnTo>
                    <a:pt x="90086" y="163481"/>
                  </a:lnTo>
                  <a:lnTo>
                    <a:pt x="11887" y="130759"/>
                  </a:lnTo>
                  <a:lnTo>
                    <a:pt x="0" y="159183"/>
                  </a:lnTo>
                  <a:lnTo>
                    <a:pt x="49797" y="180011"/>
                  </a:lnTo>
                  <a:lnTo>
                    <a:pt x="9842" y="196387"/>
                  </a:lnTo>
                  <a:lnTo>
                    <a:pt x="21514" y="224887"/>
                  </a:lnTo>
                  <a:lnTo>
                    <a:pt x="61486" y="208496"/>
                  </a:lnTo>
                  <a:lnTo>
                    <a:pt x="40653" y="258293"/>
                  </a:lnTo>
                  <a:lnTo>
                    <a:pt x="69075" y="270180"/>
                  </a:lnTo>
                  <a:lnTo>
                    <a:pt x="101778" y="191961"/>
                  </a:lnTo>
                  <a:lnTo>
                    <a:pt x="143009" y="175077"/>
                  </a:lnTo>
                  <a:lnTo>
                    <a:pt x="122173" y="224867"/>
                  </a:lnTo>
                  <a:lnTo>
                    <a:pt x="150597" y="236741"/>
                  </a:lnTo>
                  <a:lnTo>
                    <a:pt x="183300" y="158540"/>
                  </a:lnTo>
                  <a:lnTo>
                    <a:pt x="224594" y="141593"/>
                  </a:lnTo>
                  <a:lnTo>
                    <a:pt x="173362" y="264065"/>
                  </a:lnTo>
                  <a:lnTo>
                    <a:pt x="94927" y="296235"/>
                  </a:lnTo>
                  <a:lnTo>
                    <a:pt x="106623" y="324733"/>
                  </a:lnTo>
                  <a:lnTo>
                    <a:pt x="156554" y="304236"/>
                  </a:lnTo>
                  <a:lnTo>
                    <a:pt x="139884" y="344095"/>
                  </a:lnTo>
                  <a:lnTo>
                    <a:pt x="168301" y="355982"/>
                  </a:lnTo>
                  <a:lnTo>
                    <a:pt x="184976" y="316123"/>
                  </a:lnTo>
                  <a:lnTo>
                    <a:pt x="205449" y="366066"/>
                  </a:lnTo>
                  <a:lnTo>
                    <a:pt x="233954" y="354388"/>
                  </a:lnTo>
                  <a:lnTo>
                    <a:pt x="201785" y="275953"/>
                  </a:lnTo>
                  <a:lnTo>
                    <a:pt x="218975" y="234850"/>
                  </a:lnTo>
                  <a:lnTo>
                    <a:pt x="239453" y="284780"/>
                  </a:lnTo>
                  <a:lnTo>
                    <a:pt x="267952" y="273089"/>
                  </a:lnTo>
                  <a:lnTo>
                    <a:pt x="235789" y="194654"/>
                  </a:lnTo>
                  <a:lnTo>
                    <a:pt x="253011" y="153481"/>
                  </a:lnTo>
                  <a:lnTo>
                    <a:pt x="303386" y="276289"/>
                  </a:lnTo>
                  <a:lnTo>
                    <a:pt x="270656" y="354508"/>
                  </a:lnTo>
                  <a:lnTo>
                    <a:pt x="299080" y="366403"/>
                  </a:lnTo>
                  <a:lnTo>
                    <a:pt x="319895" y="316606"/>
                  </a:lnTo>
                  <a:lnTo>
                    <a:pt x="336285" y="356560"/>
                  </a:lnTo>
                  <a:lnTo>
                    <a:pt x="364789" y="344875"/>
                  </a:lnTo>
                  <a:lnTo>
                    <a:pt x="348393" y="304915"/>
                  </a:lnTo>
                  <a:lnTo>
                    <a:pt x="398190" y="325750"/>
                  </a:lnTo>
                  <a:lnTo>
                    <a:pt x="410085" y="297326"/>
                  </a:lnTo>
                  <a:lnTo>
                    <a:pt x="331865" y="264605"/>
                  </a:lnTo>
                  <a:lnTo>
                    <a:pt x="314954" y="223394"/>
                  </a:lnTo>
                  <a:lnTo>
                    <a:pt x="364772" y="244228"/>
                  </a:lnTo>
                  <a:lnTo>
                    <a:pt x="376639" y="215806"/>
                  </a:lnTo>
                  <a:lnTo>
                    <a:pt x="298445" y="183103"/>
                  </a:lnTo>
                  <a:lnTo>
                    <a:pt x="281516" y="141815"/>
                  </a:lnTo>
                  <a:lnTo>
                    <a:pt x="403971" y="193021"/>
                  </a:lnTo>
                  <a:lnTo>
                    <a:pt x="436133" y="271451"/>
                  </a:lnTo>
                  <a:lnTo>
                    <a:pt x="464618" y="259780"/>
                  </a:lnTo>
                  <a:lnTo>
                    <a:pt x="444140" y="209830"/>
                  </a:lnTo>
                  <a:lnTo>
                    <a:pt x="483994" y="226505"/>
                  </a:lnTo>
                  <a:lnTo>
                    <a:pt x="495868" y="198101"/>
                  </a:lnTo>
                  <a:lnTo>
                    <a:pt x="22307" y="0"/>
                  </a:lnTo>
                  <a:lnTo>
                    <a:pt x="10420" y="28404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</p:grpSp>
      <p:sp>
        <p:nvSpPr>
          <p:cNvPr id="39" name="Kuvan paikkamerkki 38">
            <a:extLst>
              <a:ext uri="{FF2B5EF4-FFF2-40B4-BE49-F238E27FC236}">
                <a16:creationId xmlns:a16="http://schemas.microsoft.com/office/drawing/2014/main" id="{36CB0DAD-651D-3DB2-CDC4-E7F7058E4612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478709" y="1122361"/>
            <a:ext cx="5371172" cy="5371172"/>
          </a:xfrm>
          <a:custGeom>
            <a:avLst/>
            <a:gdLst>
              <a:gd name="connsiteX0" fmla="*/ 874598 w 5371172"/>
              <a:gd name="connsiteY0" fmla="*/ 1 h 5371172"/>
              <a:gd name="connsiteX1" fmla="*/ 1749216 w 5371172"/>
              <a:gd name="connsiteY1" fmla="*/ 874619 h 5371172"/>
              <a:gd name="connsiteX2" fmla="*/ 1749216 w 5371172"/>
              <a:gd name="connsiteY2" fmla="*/ 2685586 h 5371172"/>
              <a:gd name="connsiteX3" fmla="*/ 2685567 w 5371172"/>
              <a:gd name="connsiteY3" fmla="*/ 3621954 h 5371172"/>
              <a:gd name="connsiteX4" fmla="*/ 4496544 w 5371172"/>
              <a:gd name="connsiteY4" fmla="*/ 3621954 h 5371172"/>
              <a:gd name="connsiteX5" fmla="*/ 5371171 w 5371172"/>
              <a:gd name="connsiteY5" fmla="*/ 4496545 h 5371172"/>
              <a:gd name="connsiteX6" fmla="*/ 4496544 w 5371172"/>
              <a:gd name="connsiteY6" fmla="*/ 5371172 h 5371172"/>
              <a:gd name="connsiteX7" fmla="*/ 874598 w 5371172"/>
              <a:gd name="connsiteY7" fmla="*/ 5371172 h 5371172"/>
              <a:gd name="connsiteX8" fmla="*/ 0 w 5371172"/>
              <a:gd name="connsiteY8" fmla="*/ 4496545 h 5371172"/>
              <a:gd name="connsiteX9" fmla="*/ 0 w 5371172"/>
              <a:gd name="connsiteY9" fmla="*/ 874619 h 5371172"/>
              <a:gd name="connsiteX10" fmla="*/ 874598 w 5371172"/>
              <a:gd name="connsiteY10" fmla="*/ 1 h 5371172"/>
              <a:gd name="connsiteX11" fmla="*/ 4496545 w 5371172"/>
              <a:gd name="connsiteY11" fmla="*/ 0 h 5371172"/>
              <a:gd name="connsiteX12" fmla="*/ 5371172 w 5371172"/>
              <a:gd name="connsiteY12" fmla="*/ 874618 h 5371172"/>
              <a:gd name="connsiteX13" fmla="*/ 4496545 w 5371172"/>
              <a:gd name="connsiteY13" fmla="*/ 1749236 h 5371172"/>
              <a:gd name="connsiteX14" fmla="*/ 3621936 w 5371172"/>
              <a:gd name="connsiteY14" fmla="*/ 874618 h 5371172"/>
              <a:gd name="connsiteX15" fmla="*/ 4496545 w 5371172"/>
              <a:gd name="connsiteY15" fmla="*/ 0 h 5371172"/>
              <a:gd name="connsiteX16" fmla="*/ 2685567 w 5371172"/>
              <a:gd name="connsiteY16" fmla="*/ 0 h 5371172"/>
              <a:gd name="connsiteX17" fmla="*/ 3560194 w 5371172"/>
              <a:gd name="connsiteY17" fmla="*/ 874618 h 5371172"/>
              <a:gd name="connsiteX18" fmla="*/ 4496544 w 5371172"/>
              <a:gd name="connsiteY18" fmla="*/ 1810978 h 5371172"/>
              <a:gd name="connsiteX19" fmla="*/ 5371171 w 5371172"/>
              <a:gd name="connsiteY19" fmla="*/ 2685586 h 5371172"/>
              <a:gd name="connsiteX20" fmla="*/ 4496544 w 5371172"/>
              <a:gd name="connsiteY20" fmla="*/ 3560213 h 5371172"/>
              <a:gd name="connsiteX21" fmla="*/ 2685567 w 5371172"/>
              <a:gd name="connsiteY21" fmla="*/ 3560213 h 5371172"/>
              <a:gd name="connsiteX22" fmla="*/ 1810958 w 5371172"/>
              <a:gd name="connsiteY22" fmla="*/ 2685586 h 5371172"/>
              <a:gd name="connsiteX23" fmla="*/ 1810958 w 5371172"/>
              <a:gd name="connsiteY23" fmla="*/ 874618 h 5371172"/>
              <a:gd name="connsiteX24" fmla="*/ 2685567 w 5371172"/>
              <a:gd name="connsiteY24" fmla="*/ 0 h 53711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5371172" h="5371172">
                <a:moveTo>
                  <a:pt x="874598" y="1"/>
                </a:moveTo>
                <a:cubicBezTo>
                  <a:pt x="1357638" y="1"/>
                  <a:pt x="1749216" y="391577"/>
                  <a:pt x="1749216" y="874619"/>
                </a:cubicBezTo>
                <a:lnTo>
                  <a:pt x="1749216" y="2685586"/>
                </a:lnTo>
                <a:cubicBezTo>
                  <a:pt x="1749216" y="3202732"/>
                  <a:pt x="2168439" y="3621954"/>
                  <a:pt x="2685567" y="3621954"/>
                </a:cubicBezTo>
                <a:lnTo>
                  <a:pt x="4496544" y="3621954"/>
                </a:lnTo>
                <a:cubicBezTo>
                  <a:pt x="4979586" y="3621954"/>
                  <a:pt x="5371171" y="4013521"/>
                  <a:pt x="5371171" y="4496545"/>
                </a:cubicBezTo>
                <a:cubicBezTo>
                  <a:pt x="5371171" y="4979587"/>
                  <a:pt x="4979586" y="5371172"/>
                  <a:pt x="4496544" y="5371172"/>
                </a:cubicBezTo>
                <a:lnTo>
                  <a:pt x="874598" y="5371172"/>
                </a:lnTo>
                <a:cubicBezTo>
                  <a:pt x="391571" y="5371172"/>
                  <a:pt x="0" y="4979587"/>
                  <a:pt x="0" y="4496545"/>
                </a:cubicBezTo>
                <a:lnTo>
                  <a:pt x="0" y="874619"/>
                </a:lnTo>
                <a:cubicBezTo>
                  <a:pt x="0" y="391579"/>
                  <a:pt x="391569" y="1"/>
                  <a:pt x="874598" y="1"/>
                </a:cubicBezTo>
                <a:close/>
                <a:moveTo>
                  <a:pt x="4496545" y="0"/>
                </a:moveTo>
                <a:cubicBezTo>
                  <a:pt x="4979587" y="0"/>
                  <a:pt x="5371172" y="391576"/>
                  <a:pt x="5371172" y="874618"/>
                </a:cubicBezTo>
                <a:cubicBezTo>
                  <a:pt x="5371172" y="1357658"/>
                  <a:pt x="4979587" y="1749236"/>
                  <a:pt x="4496545" y="1749236"/>
                </a:cubicBezTo>
                <a:cubicBezTo>
                  <a:pt x="4013503" y="1749236"/>
                  <a:pt x="3621936" y="1357660"/>
                  <a:pt x="3621936" y="874618"/>
                </a:cubicBezTo>
                <a:cubicBezTo>
                  <a:pt x="3621936" y="391578"/>
                  <a:pt x="4013503" y="0"/>
                  <a:pt x="4496545" y="0"/>
                </a:cubicBezTo>
                <a:close/>
                <a:moveTo>
                  <a:pt x="2685567" y="0"/>
                </a:moveTo>
                <a:cubicBezTo>
                  <a:pt x="3168609" y="0"/>
                  <a:pt x="3560194" y="391576"/>
                  <a:pt x="3560194" y="874618"/>
                </a:cubicBezTo>
                <a:cubicBezTo>
                  <a:pt x="3560194" y="1391753"/>
                  <a:pt x="3979417" y="1810978"/>
                  <a:pt x="4496544" y="1810978"/>
                </a:cubicBezTo>
                <a:cubicBezTo>
                  <a:pt x="4979586" y="1810978"/>
                  <a:pt x="5371171" y="2202545"/>
                  <a:pt x="5371171" y="2685586"/>
                </a:cubicBezTo>
                <a:cubicBezTo>
                  <a:pt x="5371171" y="3168610"/>
                  <a:pt x="4979586" y="3560213"/>
                  <a:pt x="4496544" y="3560213"/>
                </a:cubicBezTo>
                <a:lnTo>
                  <a:pt x="2685567" y="3560213"/>
                </a:lnTo>
                <a:cubicBezTo>
                  <a:pt x="2202543" y="3560213"/>
                  <a:pt x="1810958" y="3168628"/>
                  <a:pt x="1810958" y="2685586"/>
                </a:cubicBezTo>
                <a:lnTo>
                  <a:pt x="1810958" y="874618"/>
                </a:lnTo>
                <a:cubicBezTo>
                  <a:pt x="1810958" y="391578"/>
                  <a:pt x="2202543" y="0"/>
                  <a:pt x="2685567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 anchor="ctr" anchorCtr="0">
            <a:noAutofit/>
          </a:bodyPr>
          <a:lstStyle>
            <a:lvl1pPr marL="0" indent="0" algn="ctr">
              <a:buNone/>
              <a:defRPr sz="1800"/>
            </a:lvl1pPr>
          </a:lstStyle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151962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ull Quote 1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1DC208-0BC6-4780-8569-0CCC5C8BCB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7033" y="2096498"/>
            <a:ext cx="10515600" cy="2852737"/>
          </a:xfrm>
        </p:spPr>
        <p:txBody>
          <a:bodyPr anchor="ctr" anchorCtr="0"/>
          <a:lstStyle>
            <a:lvl1pPr>
              <a:defRPr sz="3600" spc="-50" baseline="0">
                <a:solidFill>
                  <a:schemeClr val="bg1"/>
                </a:solidFill>
              </a:defRPr>
            </a:lvl1pPr>
          </a:lstStyle>
          <a:p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D1212A6-DA8E-4A60-A5F2-8DAE3B39E0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F408733-3F8E-45BE-8526-0E0F500B8042}" type="datetimeFigureOut">
              <a:rPr lang="fi-FI" smtClean="0"/>
              <a:pPr/>
              <a:t>26.2.2025</a:t>
            </a:fld>
            <a:endParaRPr lang="fi-FI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2766CB0-43A1-4E89-83D2-9E67BAD632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fi-FI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E2AEE1E-B285-4162-ABF0-E898A0AD68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1160B98-140E-4345-B1A3-2A7247C42973}" type="slidenum">
              <a:rPr lang="fi-FI" smtClean="0"/>
              <a:pPr/>
              <a:t>‹#›</a:t>
            </a:fld>
            <a:endParaRPr lang="fi-FI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1BBB2103-0AB0-6418-54C4-3B540A2F3D56}"/>
              </a:ext>
            </a:extLst>
          </p:cNvPr>
          <p:cNvGrpSpPr/>
          <p:nvPr userDrawn="1"/>
        </p:nvGrpSpPr>
        <p:grpSpPr>
          <a:xfrm>
            <a:off x="10771643" y="268691"/>
            <a:ext cx="1038415" cy="509887"/>
            <a:chOff x="10771643" y="268691"/>
            <a:chExt cx="1038415" cy="509887"/>
          </a:xfrm>
          <a:solidFill>
            <a:schemeClr val="bg1"/>
          </a:solidFill>
        </p:grpSpPr>
        <p:sp>
          <p:nvSpPr>
            <p:cNvPr id="10" name="Free-form: Shape 14">
              <a:extLst>
                <a:ext uri="{FF2B5EF4-FFF2-40B4-BE49-F238E27FC236}">
                  <a16:creationId xmlns:a16="http://schemas.microsoft.com/office/drawing/2014/main" id="{B2BE7DCA-12A5-9B19-530B-607C4C4EB3A0}"/>
                </a:ext>
              </a:extLst>
            </p:cNvPr>
            <p:cNvSpPr/>
            <p:nvPr/>
          </p:nvSpPr>
          <p:spPr>
            <a:xfrm>
              <a:off x="11404265" y="378815"/>
              <a:ext cx="122233" cy="122054"/>
            </a:xfrm>
            <a:custGeom>
              <a:avLst/>
              <a:gdLst>
                <a:gd name="connsiteX0" fmla="*/ 61285 w 122233"/>
                <a:gd name="connsiteY0" fmla="*/ 122054 h 122054"/>
                <a:gd name="connsiteX1" fmla="*/ 0 w 122233"/>
                <a:gd name="connsiteY1" fmla="*/ 60948 h 122054"/>
                <a:gd name="connsiteX2" fmla="*/ 61285 w 122233"/>
                <a:gd name="connsiteY2" fmla="*/ 0 h 122054"/>
                <a:gd name="connsiteX3" fmla="*/ 122233 w 122233"/>
                <a:gd name="connsiteY3" fmla="*/ 60948 h 122054"/>
                <a:gd name="connsiteX4" fmla="*/ 61285 w 122233"/>
                <a:gd name="connsiteY4" fmla="*/ 122054 h 122054"/>
                <a:gd name="connsiteX5" fmla="*/ 61285 w 122233"/>
                <a:gd name="connsiteY5" fmla="*/ 95562 h 122054"/>
                <a:gd name="connsiteX6" fmla="*/ 92692 w 122233"/>
                <a:gd name="connsiteY6" fmla="*/ 60928 h 122054"/>
                <a:gd name="connsiteX7" fmla="*/ 61285 w 122233"/>
                <a:gd name="connsiteY7" fmla="*/ 26289 h 122054"/>
                <a:gd name="connsiteX8" fmla="*/ 29693 w 122233"/>
                <a:gd name="connsiteY8" fmla="*/ 60928 h 122054"/>
                <a:gd name="connsiteX9" fmla="*/ 61285 w 122233"/>
                <a:gd name="connsiteY9" fmla="*/ 95562 h 1220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22233" h="122054">
                  <a:moveTo>
                    <a:pt x="61285" y="122054"/>
                  </a:moveTo>
                  <a:cubicBezTo>
                    <a:pt x="27503" y="122054"/>
                    <a:pt x="0" y="96761"/>
                    <a:pt x="0" y="60948"/>
                  </a:cubicBezTo>
                  <a:cubicBezTo>
                    <a:pt x="0" y="25133"/>
                    <a:pt x="27503" y="0"/>
                    <a:pt x="61285" y="0"/>
                  </a:cubicBezTo>
                  <a:cubicBezTo>
                    <a:pt x="95068" y="0"/>
                    <a:pt x="122233" y="25114"/>
                    <a:pt x="122233" y="60948"/>
                  </a:cubicBezTo>
                  <a:cubicBezTo>
                    <a:pt x="122233" y="96781"/>
                    <a:pt x="95068" y="122054"/>
                    <a:pt x="61285" y="122054"/>
                  </a:cubicBezTo>
                  <a:close/>
                  <a:moveTo>
                    <a:pt x="61285" y="95562"/>
                  </a:moveTo>
                  <a:cubicBezTo>
                    <a:pt x="80284" y="95562"/>
                    <a:pt x="92692" y="81821"/>
                    <a:pt x="92692" y="60928"/>
                  </a:cubicBezTo>
                  <a:cubicBezTo>
                    <a:pt x="92692" y="40030"/>
                    <a:pt x="80304" y="26289"/>
                    <a:pt x="61285" y="26289"/>
                  </a:cubicBezTo>
                  <a:cubicBezTo>
                    <a:pt x="42266" y="26289"/>
                    <a:pt x="29693" y="39694"/>
                    <a:pt x="29693" y="60928"/>
                  </a:cubicBezTo>
                  <a:cubicBezTo>
                    <a:pt x="29693" y="82156"/>
                    <a:pt x="41924" y="95562"/>
                    <a:pt x="61285" y="95562"/>
                  </a:cubicBez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1" name="Free-form: Shape 15">
              <a:extLst>
                <a:ext uri="{FF2B5EF4-FFF2-40B4-BE49-F238E27FC236}">
                  <a16:creationId xmlns:a16="http://schemas.microsoft.com/office/drawing/2014/main" id="{C36A8432-5F13-AB3D-69FA-D1C65E933FD5}"/>
                </a:ext>
              </a:extLst>
            </p:cNvPr>
            <p:cNvSpPr/>
            <p:nvPr/>
          </p:nvSpPr>
          <p:spPr>
            <a:xfrm>
              <a:off x="11543311" y="404926"/>
              <a:ext cx="94404" cy="95763"/>
            </a:xfrm>
            <a:custGeom>
              <a:avLst/>
              <a:gdLst>
                <a:gd name="connsiteX0" fmla="*/ 94387 w 94404"/>
                <a:gd name="connsiteY0" fmla="*/ 94748 h 95763"/>
                <a:gd name="connsiteX1" fmla="*/ 65347 w 94404"/>
                <a:gd name="connsiteY1" fmla="*/ 94748 h 95763"/>
                <a:gd name="connsiteX2" fmla="*/ 65347 w 94404"/>
                <a:gd name="connsiteY2" fmla="*/ 81839 h 95763"/>
                <a:gd name="connsiteX3" fmla="*/ 36664 w 94404"/>
                <a:gd name="connsiteY3" fmla="*/ 95764 h 95763"/>
                <a:gd name="connsiteX4" fmla="*/ 0 w 94404"/>
                <a:gd name="connsiteY4" fmla="*/ 55352 h 95763"/>
                <a:gd name="connsiteX5" fmla="*/ 0 w 94404"/>
                <a:gd name="connsiteY5" fmla="*/ 0 h 95763"/>
                <a:gd name="connsiteX6" fmla="*/ 28861 w 94404"/>
                <a:gd name="connsiteY6" fmla="*/ 0 h 95763"/>
                <a:gd name="connsiteX7" fmla="*/ 28861 w 94404"/>
                <a:gd name="connsiteY7" fmla="*/ 51448 h 95763"/>
                <a:gd name="connsiteX8" fmla="*/ 47022 w 94404"/>
                <a:gd name="connsiteY8" fmla="*/ 71482 h 95763"/>
                <a:gd name="connsiteX9" fmla="*/ 65367 w 94404"/>
                <a:gd name="connsiteY9" fmla="*/ 51448 h 95763"/>
                <a:gd name="connsiteX10" fmla="*/ 65367 w 94404"/>
                <a:gd name="connsiteY10" fmla="*/ 0 h 95763"/>
                <a:gd name="connsiteX11" fmla="*/ 94405 w 94404"/>
                <a:gd name="connsiteY11" fmla="*/ 0 h 95763"/>
                <a:gd name="connsiteX12" fmla="*/ 94405 w 94404"/>
                <a:gd name="connsiteY12" fmla="*/ 94729 h 95763"/>
                <a:gd name="connsiteX13" fmla="*/ 94387 w 94404"/>
                <a:gd name="connsiteY13" fmla="*/ 94748 h 957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94404" h="95763">
                  <a:moveTo>
                    <a:pt x="94387" y="94748"/>
                  </a:moveTo>
                  <a:lnTo>
                    <a:pt x="65347" y="94748"/>
                  </a:lnTo>
                  <a:lnTo>
                    <a:pt x="65347" y="81839"/>
                  </a:lnTo>
                  <a:cubicBezTo>
                    <a:pt x="59569" y="89986"/>
                    <a:pt x="49390" y="95764"/>
                    <a:pt x="36664" y="95764"/>
                  </a:cubicBezTo>
                  <a:cubicBezTo>
                    <a:pt x="14757" y="95764"/>
                    <a:pt x="0" y="80644"/>
                    <a:pt x="0" y="55352"/>
                  </a:cubicBezTo>
                  <a:lnTo>
                    <a:pt x="0" y="0"/>
                  </a:lnTo>
                  <a:lnTo>
                    <a:pt x="28861" y="0"/>
                  </a:lnTo>
                  <a:lnTo>
                    <a:pt x="28861" y="51448"/>
                  </a:lnTo>
                  <a:cubicBezTo>
                    <a:pt x="28861" y="64357"/>
                    <a:pt x="36144" y="71482"/>
                    <a:pt x="47022" y="71482"/>
                  </a:cubicBezTo>
                  <a:cubicBezTo>
                    <a:pt x="57899" y="71482"/>
                    <a:pt x="65367" y="64357"/>
                    <a:pt x="65367" y="51448"/>
                  </a:cubicBezTo>
                  <a:lnTo>
                    <a:pt x="65367" y="0"/>
                  </a:lnTo>
                  <a:lnTo>
                    <a:pt x="94405" y="0"/>
                  </a:lnTo>
                  <a:lnTo>
                    <a:pt x="94405" y="94729"/>
                  </a:lnTo>
                  <a:lnTo>
                    <a:pt x="94387" y="94748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2" name="Free-form: Shape 16">
              <a:extLst>
                <a:ext uri="{FF2B5EF4-FFF2-40B4-BE49-F238E27FC236}">
                  <a16:creationId xmlns:a16="http://schemas.microsoft.com/office/drawing/2014/main" id="{7F009D2B-AD0E-C27A-6094-13BE2D0C39C7}"/>
                </a:ext>
              </a:extLst>
            </p:cNvPr>
            <p:cNvSpPr/>
            <p:nvPr/>
          </p:nvSpPr>
          <p:spPr>
            <a:xfrm>
              <a:off x="11660264" y="374052"/>
              <a:ext cx="29039" cy="125621"/>
            </a:xfrm>
            <a:custGeom>
              <a:avLst/>
              <a:gdLst>
                <a:gd name="connsiteX0" fmla="*/ 0 w 29039"/>
                <a:gd name="connsiteY0" fmla="*/ 0 h 125621"/>
                <a:gd name="connsiteX1" fmla="*/ 29040 w 29039"/>
                <a:gd name="connsiteY1" fmla="*/ 0 h 125621"/>
                <a:gd name="connsiteX2" fmla="*/ 29040 w 29039"/>
                <a:gd name="connsiteY2" fmla="*/ 125622 h 125621"/>
                <a:gd name="connsiteX3" fmla="*/ 0 w 29039"/>
                <a:gd name="connsiteY3" fmla="*/ 125622 h 125621"/>
                <a:gd name="connsiteX4" fmla="*/ 0 w 29039"/>
                <a:gd name="connsiteY4" fmla="*/ 0 h 1256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9039" h="125621">
                  <a:moveTo>
                    <a:pt x="0" y="0"/>
                  </a:moveTo>
                  <a:lnTo>
                    <a:pt x="29040" y="0"/>
                  </a:lnTo>
                  <a:lnTo>
                    <a:pt x="29040" y="125622"/>
                  </a:lnTo>
                  <a:lnTo>
                    <a:pt x="0" y="125622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3" name="Free-form: Shape 17">
              <a:extLst>
                <a:ext uri="{FF2B5EF4-FFF2-40B4-BE49-F238E27FC236}">
                  <a16:creationId xmlns:a16="http://schemas.microsoft.com/office/drawing/2014/main" id="{E54C4CE3-3260-D469-697A-1C982D964646}"/>
                </a:ext>
              </a:extLst>
            </p:cNvPr>
            <p:cNvSpPr/>
            <p:nvPr/>
          </p:nvSpPr>
          <p:spPr>
            <a:xfrm>
              <a:off x="11711053" y="404926"/>
              <a:ext cx="94387" cy="95763"/>
            </a:xfrm>
            <a:custGeom>
              <a:avLst/>
              <a:gdLst>
                <a:gd name="connsiteX0" fmla="*/ 94369 w 94387"/>
                <a:gd name="connsiteY0" fmla="*/ 94748 h 95763"/>
                <a:gd name="connsiteX1" fmla="*/ 65349 w 94387"/>
                <a:gd name="connsiteY1" fmla="*/ 94748 h 95763"/>
                <a:gd name="connsiteX2" fmla="*/ 65349 w 94387"/>
                <a:gd name="connsiteY2" fmla="*/ 81839 h 95763"/>
                <a:gd name="connsiteX3" fmla="*/ 36666 w 94387"/>
                <a:gd name="connsiteY3" fmla="*/ 95764 h 95763"/>
                <a:gd name="connsiteX4" fmla="*/ 0 w 94387"/>
                <a:gd name="connsiteY4" fmla="*/ 55352 h 95763"/>
                <a:gd name="connsiteX5" fmla="*/ 0 w 94387"/>
                <a:gd name="connsiteY5" fmla="*/ 0 h 95763"/>
                <a:gd name="connsiteX6" fmla="*/ 28861 w 94387"/>
                <a:gd name="connsiteY6" fmla="*/ 0 h 95763"/>
                <a:gd name="connsiteX7" fmla="*/ 28861 w 94387"/>
                <a:gd name="connsiteY7" fmla="*/ 51448 h 95763"/>
                <a:gd name="connsiteX8" fmla="*/ 47022 w 94387"/>
                <a:gd name="connsiteY8" fmla="*/ 71482 h 95763"/>
                <a:gd name="connsiteX9" fmla="*/ 65367 w 94387"/>
                <a:gd name="connsiteY9" fmla="*/ 51448 h 95763"/>
                <a:gd name="connsiteX10" fmla="*/ 65367 w 94387"/>
                <a:gd name="connsiteY10" fmla="*/ 0 h 95763"/>
                <a:gd name="connsiteX11" fmla="*/ 94387 w 94387"/>
                <a:gd name="connsiteY11" fmla="*/ 0 h 95763"/>
                <a:gd name="connsiteX12" fmla="*/ 94387 w 94387"/>
                <a:gd name="connsiteY12" fmla="*/ 94729 h 95763"/>
                <a:gd name="connsiteX13" fmla="*/ 94369 w 94387"/>
                <a:gd name="connsiteY13" fmla="*/ 94748 h 957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94387" h="95763">
                  <a:moveTo>
                    <a:pt x="94369" y="94748"/>
                  </a:moveTo>
                  <a:lnTo>
                    <a:pt x="65349" y="94748"/>
                  </a:lnTo>
                  <a:lnTo>
                    <a:pt x="65349" y="81839"/>
                  </a:lnTo>
                  <a:cubicBezTo>
                    <a:pt x="59570" y="89986"/>
                    <a:pt x="49398" y="95764"/>
                    <a:pt x="36666" y="95764"/>
                  </a:cubicBezTo>
                  <a:cubicBezTo>
                    <a:pt x="14758" y="95764"/>
                    <a:pt x="0" y="80644"/>
                    <a:pt x="0" y="55352"/>
                  </a:cubicBezTo>
                  <a:lnTo>
                    <a:pt x="0" y="0"/>
                  </a:lnTo>
                  <a:lnTo>
                    <a:pt x="28861" y="0"/>
                  </a:lnTo>
                  <a:lnTo>
                    <a:pt x="28861" y="51448"/>
                  </a:lnTo>
                  <a:cubicBezTo>
                    <a:pt x="28861" y="64357"/>
                    <a:pt x="36170" y="71482"/>
                    <a:pt x="47022" y="71482"/>
                  </a:cubicBezTo>
                  <a:cubicBezTo>
                    <a:pt x="57881" y="71482"/>
                    <a:pt x="65367" y="64357"/>
                    <a:pt x="65367" y="51448"/>
                  </a:cubicBezTo>
                  <a:lnTo>
                    <a:pt x="65367" y="0"/>
                  </a:lnTo>
                  <a:lnTo>
                    <a:pt x="94387" y="0"/>
                  </a:lnTo>
                  <a:lnTo>
                    <a:pt x="94387" y="94729"/>
                  </a:lnTo>
                  <a:lnTo>
                    <a:pt x="94369" y="94748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4" name="Free-form: Shape 18">
              <a:extLst>
                <a:ext uri="{FF2B5EF4-FFF2-40B4-BE49-F238E27FC236}">
                  <a16:creationId xmlns:a16="http://schemas.microsoft.com/office/drawing/2014/main" id="{308B56FD-2A55-050B-D1BB-DD050A351C1F}"/>
                </a:ext>
              </a:extLst>
            </p:cNvPr>
            <p:cNvSpPr/>
            <p:nvPr/>
          </p:nvSpPr>
          <p:spPr>
            <a:xfrm>
              <a:off x="11408987" y="547714"/>
              <a:ext cx="85326" cy="122750"/>
            </a:xfrm>
            <a:custGeom>
              <a:avLst/>
              <a:gdLst>
                <a:gd name="connsiteX0" fmla="*/ 337 w 85326"/>
                <a:gd name="connsiteY0" fmla="*/ 101777 h 122750"/>
                <a:gd name="connsiteX1" fmla="*/ 31490 w 85326"/>
                <a:gd name="connsiteY1" fmla="*/ 71462 h 122750"/>
                <a:gd name="connsiteX2" fmla="*/ 53835 w 85326"/>
                <a:gd name="connsiteY2" fmla="*/ 37084 h 122750"/>
                <a:gd name="connsiteX3" fmla="*/ 41307 w 85326"/>
                <a:gd name="connsiteY3" fmla="*/ 24377 h 122750"/>
                <a:gd name="connsiteX4" fmla="*/ 27940 w 85326"/>
                <a:gd name="connsiteY4" fmla="*/ 42507 h 122750"/>
                <a:gd name="connsiteX5" fmla="*/ 0 w 85326"/>
                <a:gd name="connsiteY5" fmla="*/ 42507 h 122750"/>
                <a:gd name="connsiteX6" fmla="*/ 42660 w 85326"/>
                <a:gd name="connsiteY6" fmla="*/ 0 h 122750"/>
                <a:gd name="connsiteX7" fmla="*/ 83294 w 85326"/>
                <a:gd name="connsiteY7" fmla="*/ 35730 h 122750"/>
                <a:gd name="connsiteX8" fmla="*/ 56884 w 85326"/>
                <a:gd name="connsiteY8" fmla="*/ 81781 h 122750"/>
                <a:gd name="connsiteX9" fmla="*/ 39275 w 85326"/>
                <a:gd name="connsiteY9" fmla="*/ 99205 h 122750"/>
                <a:gd name="connsiteX10" fmla="*/ 85326 w 85326"/>
                <a:gd name="connsiteY10" fmla="*/ 99205 h 122750"/>
                <a:gd name="connsiteX11" fmla="*/ 85326 w 85326"/>
                <a:gd name="connsiteY11" fmla="*/ 122751 h 122750"/>
                <a:gd name="connsiteX12" fmla="*/ 337 w 85326"/>
                <a:gd name="connsiteY12" fmla="*/ 122751 h 122750"/>
                <a:gd name="connsiteX13" fmla="*/ 337 w 85326"/>
                <a:gd name="connsiteY13" fmla="*/ 101758 h 122750"/>
                <a:gd name="connsiteX14" fmla="*/ 337 w 85326"/>
                <a:gd name="connsiteY14" fmla="*/ 101777 h 122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85326" h="122750">
                  <a:moveTo>
                    <a:pt x="337" y="101777"/>
                  </a:moveTo>
                  <a:lnTo>
                    <a:pt x="31490" y="71462"/>
                  </a:lnTo>
                  <a:cubicBezTo>
                    <a:pt x="48235" y="55028"/>
                    <a:pt x="53835" y="46906"/>
                    <a:pt x="53835" y="37084"/>
                  </a:cubicBezTo>
                  <a:cubicBezTo>
                    <a:pt x="53835" y="29299"/>
                    <a:pt x="49931" y="24377"/>
                    <a:pt x="41307" y="24377"/>
                  </a:cubicBezTo>
                  <a:cubicBezTo>
                    <a:pt x="33180" y="24377"/>
                    <a:pt x="28283" y="30809"/>
                    <a:pt x="27940" y="42507"/>
                  </a:cubicBezTo>
                  <a:lnTo>
                    <a:pt x="0" y="42507"/>
                  </a:lnTo>
                  <a:cubicBezTo>
                    <a:pt x="515" y="12865"/>
                    <a:pt x="19818" y="0"/>
                    <a:pt x="42660" y="0"/>
                  </a:cubicBezTo>
                  <a:cubicBezTo>
                    <a:pt x="70766" y="0"/>
                    <a:pt x="83294" y="16434"/>
                    <a:pt x="83294" y="35730"/>
                  </a:cubicBezTo>
                  <a:cubicBezTo>
                    <a:pt x="83294" y="50971"/>
                    <a:pt x="76860" y="62318"/>
                    <a:pt x="56884" y="81781"/>
                  </a:cubicBezTo>
                  <a:lnTo>
                    <a:pt x="39275" y="99205"/>
                  </a:lnTo>
                  <a:lnTo>
                    <a:pt x="85326" y="99205"/>
                  </a:lnTo>
                  <a:lnTo>
                    <a:pt x="85326" y="122751"/>
                  </a:lnTo>
                  <a:lnTo>
                    <a:pt x="337" y="122751"/>
                  </a:lnTo>
                  <a:lnTo>
                    <a:pt x="337" y="101758"/>
                  </a:lnTo>
                  <a:lnTo>
                    <a:pt x="337" y="101777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5" name="Free-form: Shape 19">
              <a:extLst>
                <a:ext uri="{FF2B5EF4-FFF2-40B4-BE49-F238E27FC236}">
                  <a16:creationId xmlns:a16="http://schemas.microsoft.com/office/drawing/2014/main" id="{F9BFCD7A-A27D-30BC-1C9F-36629C4DB126}"/>
                </a:ext>
              </a:extLst>
            </p:cNvPr>
            <p:cNvSpPr/>
            <p:nvPr/>
          </p:nvSpPr>
          <p:spPr>
            <a:xfrm>
              <a:off x="11510226" y="547018"/>
              <a:ext cx="95162" cy="124363"/>
            </a:xfrm>
            <a:custGeom>
              <a:avLst/>
              <a:gdLst>
                <a:gd name="connsiteX0" fmla="*/ 47581 w 95162"/>
                <a:gd name="connsiteY0" fmla="*/ 0 h 124363"/>
                <a:gd name="connsiteX1" fmla="*/ 95163 w 95162"/>
                <a:gd name="connsiteY1" fmla="*/ 62019 h 124363"/>
                <a:gd name="connsiteX2" fmla="*/ 47581 w 95162"/>
                <a:gd name="connsiteY2" fmla="*/ 124364 h 124363"/>
                <a:gd name="connsiteX3" fmla="*/ 0 w 95162"/>
                <a:gd name="connsiteY3" fmla="*/ 62019 h 124363"/>
                <a:gd name="connsiteX4" fmla="*/ 47581 w 95162"/>
                <a:gd name="connsiteY4" fmla="*/ 0 h 124363"/>
                <a:gd name="connsiteX5" fmla="*/ 47581 w 95162"/>
                <a:gd name="connsiteY5" fmla="*/ 26809 h 124363"/>
                <a:gd name="connsiteX6" fmla="*/ 28442 w 95162"/>
                <a:gd name="connsiteY6" fmla="*/ 62001 h 124363"/>
                <a:gd name="connsiteX7" fmla="*/ 47581 w 95162"/>
                <a:gd name="connsiteY7" fmla="*/ 97535 h 124363"/>
                <a:gd name="connsiteX8" fmla="*/ 66721 w 95162"/>
                <a:gd name="connsiteY8" fmla="*/ 62001 h 124363"/>
                <a:gd name="connsiteX9" fmla="*/ 47581 w 95162"/>
                <a:gd name="connsiteY9" fmla="*/ 26809 h 124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95162" h="124363">
                  <a:moveTo>
                    <a:pt x="47581" y="0"/>
                  </a:moveTo>
                  <a:cubicBezTo>
                    <a:pt x="82798" y="0"/>
                    <a:pt x="95163" y="26149"/>
                    <a:pt x="95163" y="62019"/>
                  </a:cubicBezTo>
                  <a:cubicBezTo>
                    <a:pt x="95163" y="97891"/>
                    <a:pt x="82798" y="124364"/>
                    <a:pt x="47581" y="124364"/>
                  </a:cubicBezTo>
                  <a:cubicBezTo>
                    <a:pt x="12372" y="124364"/>
                    <a:pt x="0" y="98215"/>
                    <a:pt x="0" y="62019"/>
                  </a:cubicBezTo>
                  <a:cubicBezTo>
                    <a:pt x="0" y="25832"/>
                    <a:pt x="12364" y="0"/>
                    <a:pt x="47581" y="0"/>
                  </a:cubicBezTo>
                  <a:close/>
                  <a:moveTo>
                    <a:pt x="47581" y="26809"/>
                  </a:moveTo>
                  <a:cubicBezTo>
                    <a:pt x="30494" y="26809"/>
                    <a:pt x="28442" y="43243"/>
                    <a:pt x="28442" y="62001"/>
                  </a:cubicBezTo>
                  <a:cubicBezTo>
                    <a:pt x="28442" y="80764"/>
                    <a:pt x="30474" y="97535"/>
                    <a:pt x="47581" y="97535"/>
                  </a:cubicBezTo>
                  <a:cubicBezTo>
                    <a:pt x="64689" y="97535"/>
                    <a:pt x="66721" y="81445"/>
                    <a:pt x="66721" y="62001"/>
                  </a:cubicBezTo>
                  <a:cubicBezTo>
                    <a:pt x="66721" y="42563"/>
                    <a:pt x="64689" y="26809"/>
                    <a:pt x="47581" y="26809"/>
                  </a:cubicBez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6" name="Free-form: Shape 20">
              <a:extLst>
                <a:ext uri="{FF2B5EF4-FFF2-40B4-BE49-F238E27FC236}">
                  <a16:creationId xmlns:a16="http://schemas.microsoft.com/office/drawing/2014/main" id="{498F5202-FE97-1F16-7D31-2B9E7B47FCB3}"/>
                </a:ext>
              </a:extLst>
            </p:cNvPr>
            <p:cNvSpPr/>
            <p:nvPr/>
          </p:nvSpPr>
          <p:spPr>
            <a:xfrm>
              <a:off x="11621287" y="547714"/>
              <a:ext cx="85326" cy="122750"/>
            </a:xfrm>
            <a:custGeom>
              <a:avLst/>
              <a:gdLst>
                <a:gd name="connsiteX0" fmla="*/ 337 w 85326"/>
                <a:gd name="connsiteY0" fmla="*/ 101777 h 122750"/>
                <a:gd name="connsiteX1" fmla="*/ 31489 w 85326"/>
                <a:gd name="connsiteY1" fmla="*/ 71462 h 122750"/>
                <a:gd name="connsiteX2" fmla="*/ 53834 w 85326"/>
                <a:gd name="connsiteY2" fmla="*/ 37084 h 122750"/>
                <a:gd name="connsiteX3" fmla="*/ 41307 w 85326"/>
                <a:gd name="connsiteY3" fmla="*/ 24377 h 122750"/>
                <a:gd name="connsiteX4" fmla="*/ 27940 w 85326"/>
                <a:gd name="connsiteY4" fmla="*/ 42507 h 122750"/>
                <a:gd name="connsiteX5" fmla="*/ 0 w 85326"/>
                <a:gd name="connsiteY5" fmla="*/ 42507 h 122750"/>
                <a:gd name="connsiteX6" fmla="*/ 42658 w 85326"/>
                <a:gd name="connsiteY6" fmla="*/ 0 h 122750"/>
                <a:gd name="connsiteX7" fmla="*/ 83293 w 85326"/>
                <a:gd name="connsiteY7" fmla="*/ 35730 h 122750"/>
                <a:gd name="connsiteX8" fmla="*/ 56884 w 85326"/>
                <a:gd name="connsiteY8" fmla="*/ 81781 h 122750"/>
                <a:gd name="connsiteX9" fmla="*/ 39274 w 85326"/>
                <a:gd name="connsiteY9" fmla="*/ 99205 h 122750"/>
                <a:gd name="connsiteX10" fmla="*/ 85326 w 85326"/>
                <a:gd name="connsiteY10" fmla="*/ 99205 h 122750"/>
                <a:gd name="connsiteX11" fmla="*/ 85326 w 85326"/>
                <a:gd name="connsiteY11" fmla="*/ 122751 h 122750"/>
                <a:gd name="connsiteX12" fmla="*/ 337 w 85326"/>
                <a:gd name="connsiteY12" fmla="*/ 122751 h 122750"/>
                <a:gd name="connsiteX13" fmla="*/ 337 w 85326"/>
                <a:gd name="connsiteY13" fmla="*/ 101758 h 122750"/>
                <a:gd name="connsiteX14" fmla="*/ 337 w 85326"/>
                <a:gd name="connsiteY14" fmla="*/ 101777 h 122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85326" h="122750">
                  <a:moveTo>
                    <a:pt x="337" y="101777"/>
                  </a:moveTo>
                  <a:lnTo>
                    <a:pt x="31489" y="71462"/>
                  </a:lnTo>
                  <a:cubicBezTo>
                    <a:pt x="48260" y="55028"/>
                    <a:pt x="53834" y="46906"/>
                    <a:pt x="53834" y="37084"/>
                  </a:cubicBezTo>
                  <a:cubicBezTo>
                    <a:pt x="53834" y="29299"/>
                    <a:pt x="49931" y="24377"/>
                    <a:pt x="41307" y="24377"/>
                  </a:cubicBezTo>
                  <a:cubicBezTo>
                    <a:pt x="33178" y="24377"/>
                    <a:pt x="28283" y="30809"/>
                    <a:pt x="27940" y="42507"/>
                  </a:cubicBezTo>
                  <a:lnTo>
                    <a:pt x="0" y="42507"/>
                  </a:lnTo>
                  <a:cubicBezTo>
                    <a:pt x="495" y="12865"/>
                    <a:pt x="19818" y="0"/>
                    <a:pt x="42658" y="0"/>
                  </a:cubicBezTo>
                  <a:cubicBezTo>
                    <a:pt x="70764" y="0"/>
                    <a:pt x="83293" y="16434"/>
                    <a:pt x="83293" y="35730"/>
                  </a:cubicBezTo>
                  <a:cubicBezTo>
                    <a:pt x="83293" y="50971"/>
                    <a:pt x="76860" y="62318"/>
                    <a:pt x="56884" y="81781"/>
                  </a:cubicBezTo>
                  <a:lnTo>
                    <a:pt x="39274" y="99205"/>
                  </a:lnTo>
                  <a:lnTo>
                    <a:pt x="85326" y="99205"/>
                  </a:lnTo>
                  <a:lnTo>
                    <a:pt x="85326" y="122751"/>
                  </a:lnTo>
                  <a:lnTo>
                    <a:pt x="337" y="122751"/>
                  </a:lnTo>
                  <a:lnTo>
                    <a:pt x="337" y="101758"/>
                  </a:lnTo>
                  <a:lnTo>
                    <a:pt x="337" y="101777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7" name="Free-form: Shape 21">
              <a:extLst>
                <a:ext uri="{FF2B5EF4-FFF2-40B4-BE49-F238E27FC236}">
                  <a16:creationId xmlns:a16="http://schemas.microsoft.com/office/drawing/2014/main" id="{57918BA6-12E4-6379-B4B4-472715A9A607}"/>
                </a:ext>
              </a:extLst>
            </p:cNvPr>
            <p:cNvSpPr/>
            <p:nvPr/>
          </p:nvSpPr>
          <p:spPr>
            <a:xfrm>
              <a:off x="11722346" y="548071"/>
              <a:ext cx="87712" cy="123767"/>
            </a:xfrm>
            <a:custGeom>
              <a:avLst/>
              <a:gdLst>
                <a:gd name="connsiteX0" fmla="*/ 44196 w 87712"/>
                <a:gd name="connsiteY0" fmla="*/ 123768 h 123767"/>
                <a:gd name="connsiteX1" fmla="*/ 0 w 87712"/>
                <a:gd name="connsiteY1" fmla="*/ 81446 h 123767"/>
                <a:gd name="connsiteX2" fmla="*/ 13724 w 87712"/>
                <a:gd name="connsiteY2" fmla="*/ 42844 h 123767"/>
                <a:gd name="connsiteX3" fmla="*/ 42686 w 87712"/>
                <a:gd name="connsiteY3" fmla="*/ 0 h 123767"/>
                <a:gd name="connsiteX4" fmla="*/ 74353 w 87712"/>
                <a:gd name="connsiteY4" fmla="*/ 0 h 123767"/>
                <a:gd name="connsiteX5" fmla="*/ 43022 w 87712"/>
                <a:gd name="connsiteY5" fmla="*/ 44356 h 123767"/>
                <a:gd name="connsiteX6" fmla="*/ 51149 w 87712"/>
                <a:gd name="connsiteY6" fmla="*/ 43524 h 123767"/>
                <a:gd name="connsiteX7" fmla="*/ 87712 w 87712"/>
                <a:gd name="connsiteY7" fmla="*/ 82118 h 123767"/>
                <a:gd name="connsiteX8" fmla="*/ 44196 w 87712"/>
                <a:gd name="connsiteY8" fmla="*/ 123768 h 123767"/>
                <a:gd name="connsiteX9" fmla="*/ 27090 w 87712"/>
                <a:gd name="connsiteY9" fmla="*/ 82278 h 123767"/>
                <a:gd name="connsiteX10" fmla="*/ 44196 w 87712"/>
                <a:gd name="connsiteY10" fmla="*/ 99549 h 123767"/>
                <a:gd name="connsiteX11" fmla="*/ 60967 w 87712"/>
                <a:gd name="connsiteY11" fmla="*/ 82278 h 123767"/>
                <a:gd name="connsiteX12" fmla="*/ 44196 w 87712"/>
                <a:gd name="connsiteY12" fmla="*/ 65171 h 123767"/>
                <a:gd name="connsiteX13" fmla="*/ 27090 w 87712"/>
                <a:gd name="connsiteY13" fmla="*/ 82278 h 1237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87712" h="123767">
                  <a:moveTo>
                    <a:pt x="44196" y="123768"/>
                  </a:moveTo>
                  <a:cubicBezTo>
                    <a:pt x="17947" y="123768"/>
                    <a:pt x="0" y="106337"/>
                    <a:pt x="0" y="81446"/>
                  </a:cubicBezTo>
                  <a:cubicBezTo>
                    <a:pt x="0" y="69412"/>
                    <a:pt x="3907" y="57227"/>
                    <a:pt x="13724" y="42844"/>
                  </a:cubicBezTo>
                  <a:lnTo>
                    <a:pt x="42686" y="0"/>
                  </a:lnTo>
                  <a:lnTo>
                    <a:pt x="74353" y="0"/>
                  </a:lnTo>
                  <a:lnTo>
                    <a:pt x="43022" y="44356"/>
                  </a:lnTo>
                  <a:cubicBezTo>
                    <a:pt x="45728" y="43861"/>
                    <a:pt x="48439" y="43524"/>
                    <a:pt x="51149" y="43524"/>
                  </a:cubicBezTo>
                  <a:cubicBezTo>
                    <a:pt x="72143" y="43524"/>
                    <a:pt x="87712" y="57740"/>
                    <a:pt x="87712" y="82118"/>
                  </a:cubicBezTo>
                  <a:cubicBezTo>
                    <a:pt x="87712" y="106502"/>
                    <a:pt x="68910" y="123768"/>
                    <a:pt x="44196" y="123768"/>
                  </a:cubicBezTo>
                  <a:close/>
                  <a:moveTo>
                    <a:pt x="27090" y="82278"/>
                  </a:moveTo>
                  <a:cubicBezTo>
                    <a:pt x="27090" y="92774"/>
                    <a:pt x="33681" y="99549"/>
                    <a:pt x="44196" y="99549"/>
                  </a:cubicBezTo>
                  <a:cubicBezTo>
                    <a:pt x="54712" y="99549"/>
                    <a:pt x="60967" y="92774"/>
                    <a:pt x="60967" y="82278"/>
                  </a:cubicBezTo>
                  <a:cubicBezTo>
                    <a:pt x="60967" y="71780"/>
                    <a:pt x="54535" y="65171"/>
                    <a:pt x="44196" y="65171"/>
                  </a:cubicBezTo>
                  <a:cubicBezTo>
                    <a:pt x="33858" y="65171"/>
                    <a:pt x="27090" y="71946"/>
                    <a:pt x="27090" y="82278"/>
                  </a:cubicBez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8" name="Free-form: Shape 22">
              <a:extLst>
                <a:ext uri="{FF2B5EF4-FFF2-40B4-BE49-F238E27FC236}">
                  <a16:creationId xmlns:a16="http://schemas.microsoft.com/office/drawing/2014/main" id="{7145C2DC-9C5F-22B1-E211-E8D070AF713A}"/>
                </a:ext>
              </a:extLst>
            </p:cNvPr>
            <p:cNvSpPr/>
            <p:nvPr/>
          </p:nvSpPr>
          <p:spPr>
            <a:xfrm>
              <a:off x="10833011" y="332467"/>
              <a:ext cx="107651" cy="108190"/>
            </a:xfrm>
            <a:custGeom>
              <a:avLst/>
              <a:gdLst>
                <a:gd name="connsiteX0" fmla="*/ 85884 w 107651"/>
                <a:gd name="connsiteY0" fmla="*/ 108171 h 108190"/>
                <a:gd name="connsiteX1" fmla="*/ 0 w 107651"/>
                <a:gd name="connsiteY1" fmla="*/ 21690 h 108190"/>
                <a:gd name="connsiteX2" fmla="*/ 21850 w 107651"/>
                <a:gd name="connsiteY2" fmla="*/ 0 h 108190"/>
                <a:gd name="connsiteX3" fmla="*/ 107651 w 107651"/>
                <a:gd name="connsiteY3" fmla="*/ 86423 h 108190"/>
                <a:gd name="connsiteX4" fmla="*/ 85884 w 107651"/>
                <a:gd name="connsiteY4" fmla="*/ 108191 h 108190"/>
                <a:gd name="connsiteX5" fmla="*/ 85884 w 107651"/>
                <a:gd name="connsiteY5" fmla="*/ 108171 h 1081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7651" h="108190">
                  <a:moveTo>
                    <a:pt x="85884" y="108171"/>
                  </a:moveTo>
                  <a:lnTo>
                    <a:pt x="0" y="21690"/>
                  </a:lnTo>
                  <a:lnTo>
                    <a:pt x="21850" y="0"/>
                  </a:lnTo>
                  <a:lnTo>
                    <a:pt x="107651" y="86423"/>
                  </a:lnTo>
                  <a:cubicBezTo>
                    <a:pt x="99670" y="92754"/>
                    <a:pt x="92335" y="100044"/>
                    <a:pt x="85884" y="108191"/>
                  </a:cubicBezTo>
                  <a:lnTo>
                    <a:pt x="85884" y="108171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9" name="Free-form: Shape 23">
              <a:extLst>
                <a:ext uri="{FF2B5EF4-FFF2-40B4-BE49-F238E27FC236}">
                  <a16:creationId xmlns:a16="http://schemas.microsoft.com/office/drawing/2014/main" id="{93E2EFC7-42D1-2B44-3FD3-41B204019CD9}"/>
                </a:ext>
              </a:extLst>
            </p:cNvPr>
            <p:cNvSpPr/>
            <p:nvPr/>
          </p:nvSpPr>
          <p:spPr>
            <a:xfrm>
              <a:off x="10913136" y="282097"/>
              <a:ext cx="74651" cy="124263"/>
            </a:xfrm>
            <a:custGeom>
              <a:avLst/>
              <a:gdLst>
                <a:gd name="connsiteX0" fmla="*/ 46172 w 74651"/>
                <a:gd name="connsiteY0" fmla="*/ 124263 h 124263"/>
                <a:gd name="connsiteX1" fmla="*/ 0 w 74651"/>
                <a:gd name="connsiteY1" fmla="*/ 11689 h 124263"/>
                <a:gd name="connsiteX2" fmla="*/ 28506 w 74651"/>
                <a:gd name="connsiteY2" fmla="*/ 0 h 124263"/>
                <a:gd name="connsiteX3" fmla="*/ 74652 w 74651"/>
                <a:gd name="connsiteY3" fmla="*/ 112534 h 124263"/>
                <a:gd name="connsiteX4" fmla="*/ 46172 w 74651"/>
                <a:gd name="connsiteY4" fmla="*/ 124243 h 124263"/>
                <a:gd name="connsiteX5" fmla="*/ 46172 w 74651"/>
                <a:gd name="connsiteY5" fmla="*/ 124263 h 124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4651" h="124263">
                  <a:moveTo>
                    <a:pt x="46172" y="124263"/>
                  </a:moveTo>
                  <a:lnTo>
                    <a:pt x="0" y="11689"/>
                  </a:lnTo>
                  <a:lnTo>
                    <a:pt x="28506" y="0"/>
                  </a:lnTo>
                  <a:lnTo>
                    <a:pt x="74652" y="112534"/>
                  </a:lnTo>
                  <a:cubicBezTo>
                    <a:pt x="64752" y="115360"/>
                    <a:pt x="55176" y="119266"/>
                    <a:pt x="46172" y="124243"/>
                  </a:cubicBezTo>
                  <a:lnTo>
                    <a:pt x="46172" y="124263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0" name="Free-form: Shape 24">
              <a:extLst>
                <a:ext uri="{FF2B5EF4-FFF2-40B4-BE49-F238E27FC236}">
                  <a16:creationId xmlns:a16="http://schemas.microsoft.com/office/drawing/2014/main" id="{3A9290D6-3055-0696-3DF1-5F754886200E}"/>
                </a:ext>
              </a:extLst>
            </p:cNvPr>
            <p:cNvSpPr/>
            <p:nvPr/>
          </p:nvSpPr>
          <p:spPr>
            <a:xfrm>
              <a:off x="11009858" y="268691"/>
              <a:ext cx="31210" cy="121575"/>
            </a:xfrm>
            <a:custGeom>
              <a:avLst/>
              <a:gdLst>
                <a:gd name="connsiteX0" fmla="*/ 0 w 31210"/>
                <a:gd name="connsiteY0" fmla="*/ 121576 h 121575"/>
                <a:gd name="connsiteX1" fmla="*/ 420 w 31210"/>
                <a:gd name="connsiteY1" fmla="*/ 0 h 121575"/>
                <a:gd name="connsiteX2" fmla="*/ 31210 w 31210"/>
                <a:gd name="connsiteY2" fmla="*/ 101 h 121575"/>
                <a:gd name="connsiteX3" fmla="*/ 30791 w 31210"/>
                <a:gd name="connsiteY3" fmla="*/ 121475 h 121575"/>
                <a:gd name="connsiteX4" fmla="*/ 0 w 31210"/>
                <a:gd name="connsiteY4" fmla="*/ 121558 h 121575"/>
                <a:gd name="connsiteX5" fmla="*/ 0 w 31210"/>
                <a:gd name="connsiteY5" fmla="*/ 121576 h 121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1210" h="121575">
                  <a:moveTo>
                    <a:pt x="0" y="121576"/>
                  </a:moveTo>
                  <a:lnTo>
                    <a:pt x="420" y="0"/>
                  </a:lnTo>
                  <a:lnTo>
                    <a:pt x="31210" y="101"/>
                  </a:lnTo>
                  <a:lnTo>
                    <a:pt x="30791" y="121475"/>
                  </a:lnTo>
                  <a:cubicBezTo>
                    <a:pt x="20454" y="120262"/>
                    <a:pt x="10142" y="120402"/>
                    <a:pt x="0" y="121558"/>
                  </a:cubicBezTo>
                  <a:lnTo>
                    <a:pt x="0" y="121576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1" name="Free-form: Shape 25">
              <a:extLst>
                <a:ext uri="{FF2B5EF4-FFF2-40B4-BE49-F238E27FC236}">
                  <a16:creationId xmlns:a16="http://schemas.microsoft.com/office/drawing/2014/main" id="{7308F6DA-E066-CA49-C181-487F08C1E72E}"/>
                </a:ext>
              </a:extLst>
            </p:cNvPr>
            <p:cNvSpPr/>
            <p:nvPr/>
          </p:nvSpPr>
          <p:spPr>
            <a:xfrm>
              <a:off x="11062758" y="282695"/>
              <a:ext cx="75285" cy="123944"/>
            </a:xfrm>
            <a:custGeom>
              <a:avLst/>
              <a:gdLst>
                <a:gd name="connsiteX0" fmla="*/ 14580 w 75285"/>
                <a:gd name="connsiteY0" fmla="*/ 117113 h 123944"/>
                <a:gd name="connsiteX1" fmla="*/ 0 w 75285"/>
                <a:gd name="connsiteY1" fmla="*/ 112052 h 123944"/>
                <a:gd name="connsiteX2" fmla="*/ 46864 w 75285"/>
                <a:gd name="connsiteY2" fmla="*/ 0 h 123944"/>
                <a:gd name="connsiteX3" fmla="*/ 75285 w 75285"/>
                <a:gd name="connsiteY3" fmla="*/ 11887 h 123944"/>
                <a:gd name="connsiteX4" fmla="*/ 28423 w 75285"/>
                <a:gd name="connsiteY4" fmla="*/ 123944 h 123944"/>
                <a:gd name="connsiteX5" fmla="*/ 14580 w 75285"/>
                <a:gd name="connsiteY5" fmla="*/ 117113 h 1239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5285" h="123944">
                  <a:moveTo>
                    <a:pt x="14580" y="117113"/>
                  </a:moveTo>
                  <a:cubicBezTo>
                    <a:pt x="9760" y="115099"/>
                    <a:pt x="4904" y="113486"/>
                    <a:pt x="0" y="112052"/>
                  </a:cubicBezTo>
                  <a:lnTo>
                    <a:pt x="46864" y="0"/>
                  </a:lnTo>
                  <a:lnTo>
                    <a:pt x="75285" y="11887"/>
                  </a:lnTo>
                  <a:lnTo>
                    <a:pt x="28423" y="123944"/>
                  </a:lnTo>
                  <a:cubicBezTo>
                    <a:pt x="23978" y="121457"/>
                    <a:pt x="19399" y="119126"/>
                    <a:pt x="14580" y="117113"/>
                  </a:cubicBez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2" name="Free-form: Shape 26">
              <a:extLst>
                <a:ext uri="{FF2B5EF4-FFF2-40B4-BE49-F238E27FC236}">
                  <a16:creationId xmlns:a16="http://schemas.microsoft.com/office/drawing/2014/main" id="{FA5C56BF-954E-506C-857A-DE322ACB8575}"/>
                </a:ext>
              </a:extLst>
            </p:cNvPr>
            <p:cNvSpPr/>
            <p:nvPr/>
          </p:nvSpPr>
          <p:spPr>
            <a:xfrm>
              <a:off x="11109944" y="333639"/>
              <a:ext cx="107829" cy="107519"/>
            </a:xfrm>
            <a:custGeom>
              <a:avLst/>
              <a:gdLst>
                <a:gd name="connsiteX0" fmla="*/ 0 w 107829"/>
                <a:gd name="connsiteY0" fmla="*/ 85529 h 107519"/>
                <a:gd name="connsiteX1" fmla="*/ 86125 w 107829"/>
                <a:gd name="connsiteY1" fmla="*/ 0 h 107519"/>
                <a:gd name="connsiteX2" fmla="*/ 107830 w 107829"/>
                <a:gd name="connsiteY2" fmla="*/ 21852 h 107519"/>
                <a:gd name="connsiteX3" fmla="*/ 21570 w 107829"/>
                <a:gd name="connsiteY3" fmla="*/ 107519 h 107519"/>
                <a:gd name="connsiteX4" fmla="*/ 0 w 107829"/>
                <a:gd name="connsiteY4" fmla="*/ 85529 h 1075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7829" h="107519">
                  <a:moveTo>
                    <a:pt x="0" y="85529"/>
                  </a:moveTo>
                  <a:lnTo>
                    <a:pt x="86125" y="0"/>
                  </a:lnTo>
                  <a:lnTo>
                    <a:pt x="107830" y="21852"/>
                  </a:lnTo>
                  <a:lnTo>
                    <a:pt x="21570" y="107519"/>
                  </a:lnTo>
                  <a:cubicBezTo>
                    <a:pt x="15277" y="99493"/>
                    <a:pt x="8127" y="92045"/>
                    <a:pt x="0" y="85529"/>
                  </a:cubicBez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3" name="Free-form: Shape 27">
              <a:extLst>
                <a:ext uri="{FF2B5EF4-FFF2-40B4-BE49-F238E27FC236}">
                  <a16:creationId xmlns:a16="http://schemas.microsoft.com/office/drawing/2014/main" id="{A5647F03-850F-40C7-8C1A-917004078B8A}"/>
                </a:ext>
              </a:extLst>
            </p:cNvPr>
            <p:cNvSpPr/>
            <p:nvPr/>
          </p:nvSpPr>
          <p:spPr>
            <a:xfrm>
              <a:off x="11143883" y="413787"/>
              <a:ext cx="124225" cy="74674"/>
            </a:xfrm>
            <a:custGeom>
              <a:avLst/>
              <a:gdLst>
                <a:gd name="connsiteX0" fmla="*/ 0 w 124225"/>
                <a:gd name="connsiteY0" fmla="*/ 46152 h 74674"/>
                <a:gd name="connsiteX1" fmla="*/ 112535 w 124225"/>
                <a:gd name="connsiteY1" fmla="*/ 0 h 74674"/>
                <a:gd name="connsiteX2" fmla="*/ 124226 w 124225"/>
                <a:gd name="connsiteY2" fmla="*/ 28505 h 74674"/>
                <a:gd name="connsiteX3" fmla="*/ 11652 w 124225"/>
                <a:gd name="connsiteY3" fmla="*/ 74675 h 74674"/>
                <a:gd name="connsiteX4" fmla="*/ 0 w 124225"/>
                <a:gd name="connsiteY4" fmla="*/ 46170 h 74674"/>
                <a:gd name="connsiteX5" fmla="*/ 0 w 124225"/>
                <a:gd name="connsiteY5" fmla="*/ 46152 h 74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4225" h="74674">
                  <a:moveTo>
                    <a:pt x="0" y="46152"/>
                  </a:moveTo>
                  <a:lnTo>
                    <a:pt x="112535" y="0"/>
                  </a:lnTo>
                  <a:lnTo>
                    <a:pt x="124226" y="28505"/>
                  </a:lnTo>
                  <a:lnTo>
                    <a:pt x="11652" y="74675"/>
                  </a:lnTo>
                  <a:cubicBezTo>
                    <a:pt x="8865" y="64757"/>
                    <a:pt x="4921" y="55193"/>
                    <a:pt x="0" y="46170"/>
                  </a:cubicBezTo>
                  <a:lnTo>
                    <a:pt x="0" y="46152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4" name="Free-form: Shape 28">
              <a:extLst>
                <a:ext uri="{FF2B5EF4-FFF2-40B4-BE49-F238E27FC236}">
                  <a16:creationId xmlns:a16="http://schemas.microsoft.com/office/drawing/2014/main" id="{33A9186F-352A-661E-84EA-5CDBE1A1506C}"/>
                </a:ext>
              </a:extLst>
            </p:cNvPr>
            <p:cNvSpPr/>
            <p:nvPr/>
          </p:nvSpPr>
          <p:spPr>
            <a:xfrm>
              <a:off x="11159541" y="510926"/>
              <a:ext cx="121990" cy="30790"/>
            </a:xfrm>
            <a:custGeom>
              <a:avLst/>
              <a:gdLst>
                <a:gd name="connsiteX0" fmla="*/ 121971 w 121990"/>
                <a:gd name="connsiteY0" fmla="*/ 0 h 30790"/>
                <a:gd name="connsiteX1" fmla="*/ 121870 w 121990"/>
                <a:gd name="connsiteY1" fmla="*/ 30791 h 30790"/>
                <a:gd name="connsiteX2" fmla="*/ 0 w 121990"/>
                <a:gd name="connsiteY2" fmla="*/ 30791 h 30790"/>
                <a:gd name="connsiteX3" fmla="*/ 217 w 121990"/>
                <a:gd name="connsiteY3" fmla="*/ 0 h 30790"/>
                <a:gd name="connsiteX4" fmla="*/ 121991 w 121990"/>
                <a:gd name="connsiteY4" fmla="*/ 0 h 30790"/>
                <a:gd name="connsiteX5" fmla="*/ 121971 w 121990"/>
                <a:gd name="connsiteY5" fmla="*/ 0 h 307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1990" h="30790">
                  <a:moveTo>
                    <a:pt x="121971" y="0"/>
                  </a:moveTo>
                  <a:lnTo>
                    <a:pt x="121870" y="30791"/>
                  </a:lnTo>
                  <a:lnTo>
                    <a:pt x="0" y="30791"/>
                  </a:lnTo>
                  <a:cubicBezTo>
                    <a:pt x="1252" y="20453"/>
                    <a:pt x="1289" y="10161"/>
                    <a:pt x="217" y="0"/>
                  </a:cubicBezTo>
                  <a:lnTo>
                    <a:pt x="121991" y="0"/>
                  </a:lnTo>
                  <a:lnTo>
                    <a:pt x="121971" y="0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5" name="Free-form: Shape 29">
              <a:extLst>
                <a:ext uri="{FF2B5EF4-FFF2-40B4-BE49-F238E27FC236}">
                  <a16:creationId xmlns:a16="http://schemas.microsoft.com/office/drawing/2014/main" id="{BF62A5CC-CB51-DC76-BF83-3BF58BF0CF11}"/>
                </a:ext>
              </a:extLst>
            </p:cNvPr>
            <p:cNvSpPr/>
            <p:nvPr/>
          </p:nvSpPr>
          <p:spPr>
            <a:xfrm>
              <a:off x="10771643" y="412176"/>
              <a:ext cx="495867" cy="366402"/>
            </a:xfrm>
            <a:custGeom>
              <a:avLst/>
              <a:gdLst>
                <a:gd name="connsiteX0" fmla="*/ 10420 w 495867"/>
                <a:gd name="connsiteY0" fmla="*/ 28404 h 366402"/>
                <a:gd name="connsiteX1" fmla="*/ 50272 w 495867"/>
                <a:gd name="connsiteY1" fmla="*/ 45074 h 366402"/>
                <a:gd name="connsiteX2" fmla="*/ 323 w 495867"/>
                <a:gd name="connsiteY2" fmla="*/ 65545 h 366402"/>
                <a:gd name="connsiteX3" fmla="*/ 12007 w 495867"/>
                <a:gd name="connsiteY3" fmla="*/ 94050 h 366402"/>
                <a:gd name="connsiteX4" fmla="*/ 90450 w 495867"/>
                <a:gd name="connsiteY4" fmla="*/ 61882 h 366402"/>
                <a:gd name="connsiteX5" fmla="*/ 131553 w 495867"/>
                <a:gd name="connsiteY5" fmla="*/ 79070 h 366402"/>
                <a:gd name="connsiteX6" fmla="*/ 81603 w 495867"/>
                <a:gd name="connsiteY6" fmla="*/ 99569 h 366402"/>
                <a:gd name="connsiteX7" fmla="*/ 93294 w 495867"/>
                <a:gd name="connsiteY7" fmla="*/ 128048 h 366402"/>
                <a:gd name="connsiteX8" fmla="*/ 171729 w 495867"/>
                <a:gd name="connsiteY8" fmla="*/ 95879 h 366402"/>
                <a:gd name="connsiteX9" fmla="*/ 212897 w 495867"/>
                <a:gd name="connsiteY9" fmla="*/ 113114 h 366402"/>
                <a:gd name="connsiteX10" fmla="*/ 90086 w 495867"/>
                <a:gd name="connsiteY10" fmla="*/ 163481 h 366402"/>
                <a:gd name="connsiteX11" fmla="*/ 11887 w 495867"/>
                <a:gd name="connsiteY11" fmla="*/ 130759 h 366402"/>
                <a:gd name="connsiteX12" fmla="*/ 0 w 495867"/>
                <a:gd name="connsiteY12" fmla="*/ 159183 h 366402"/>
                <a:gd name="connsiteX13" fmla="*/ 49797 w 495867"/>
                <a:gd name="connsiteY13" fmla="*/ 180011 h 366402"/>
                <a:gd name="connsiteX14" fmla="*/ 9842 w 495867"/>
                <a:gd name="connsiteY14" fmla="*/ 196387 h 366402"/>
                <a:gd name="connsiteX15" fmla="*/ 21514 w 495867"/>
                <a:gd name="connsiteY15" fmla="*/ 224887 h 366402"/>
                <a:gd name="connsiteX16" fmla="*/ 61486 w 495867"/>
                <a:gd name="connsiteY16" fmla="*/ 208496 h 366402"/>
                <a:gd name="connsiteX17" fmla="*/ 40653 w 495867"/>
                <a:gd name="connsiteY17" fmla="*/ 258293 h 366402"/>
                <a:gd name="connsiteX18" fmla="*/ 69075 w 495867"/>
                <a:gd name="connsiteY18" fmla="*/ 270180 h 366402"/>
                <a:gd name="connsiteX19" fmla="*/ 101778 w 495867"/>
                <a:gd name="connsiteY19" fmla="*/ 191961 h 366402"/>
                <a:gd name="connsiteX20" fmla="*/ 143009 w 495867"/>
                <a:gd name="connsiteY20" fmla="*/ 175077 h 366402"/>
                <a:gd name="connsiteX21" fmla="*/ 122173 w 495867"/>
                <a:gd name="connsiteY21" fmla="*/ 224867 h 366402"/>
                <a:gd name="connsiteX22" fmla="*/ 150597 w 495867"/>
                <a:gd name="connsiteY22" fmla="*/ 236741 h 366402"/>
                <a:gd name="connsiteX23" fmla="*/ 183300 w 495867"/>
                <a:gd name="connsiteY23" fmla="*/ 158540 h 366402"/>
                <a:gd name="connsiteX24" fmla="*/ 224594 w 495867"/>
                <a:gd name="connsiteY24" fmla="*/ 141593 h 366402"/>
                <a:gd name="connsiteX25" fmla="*/ 173362 w 495867"/>
                <a:gd name="connsiteY25" fmla="*/ 264065 h 366402"/>
                <a:gd name="connsiteX26" fmla="*/ 94927 w 495867"/>
                <a:gd name="connsiteY26" fmla="*/ 296235 h 366402"/>
                <a:gd name="connsiteX27" fmla="*/ 106623 w 495867"/>
                <a:gd name="connsiteY27" fmla="*/ 324733 h 366402"/>
                <a:gd name="connsiteX28" fmla="*/ 156554 w 495867"/>
                <a:gd name="connsiteY28" fmla="*/ 304236 h 366402"/>
                <a:gd name="connsiteX29" fmla="*/ 139884 w 495867"/>
                <a:gd name="connsiteY29" fmla="*/ 344095 h 366402"/>
                <a:gd name="connsiteX30" fmla="*/ 168301 w 495867"/>
                <a:gd name="connsiteY30" fmla="*/ 355982 h 366402"/>
                <a:gd name="connsiteX31" fmla="*/ 184976 w 495867"/>
                <a:gd name="connsiteY31" fmla="*/ 316123 h 366402"/>
                <a:gd name="connsiteX32" fmla="*/ 205449 w 495867"/>
                <a:gd name="connsiteY32" fmla="*/ 366066 h 366402"/>
                <a:gd name="connsiteX33" fmla="*/ 233954 w 495867"/>
                <a:gd name="connsiteY33" fmla="*/ 354388 h 366402"/>
                <a:gd name="connsiteX34" fmla="*/ 201785 w 495867"/>
                <a:gd name="connsiteY34" fmla="*/ 275953 h 366402"/>
                <a:gd name="connsiteX35" fmla="*/ 218975 w 495867"/>
                <a:gd name="connsiteY35" fmla="*/ 234850 h 366402"/>
                <a:gd name="connsiteX36" fmla="*/ 239453 w 495867"/>
                <a:gd name="connsiteY36" fmla="*/ 284780 h 366402"/>
                <a:gd name="connsiteX37" fmla="*/ 267952 w 495867"/>
                <a:gd name="connsiteY37" fmla="*/ 273089 h 366402"/>
                <a:gd name="connsiteX38" fmla="*/ 235789 w 495867"/>
                <a:gd name="connsiteY38" fmla="*/ 194654 h 366402"/>
                <a:gd name="connsiteX39" fmla="*/ 253011 w 495867"/>
                <a:gd name="connsiteY39" fmla="*/ 153481 h 366402"/>
                <a:gd name="connsiteX40" fmla="*/ 303386 w 495867"/>
                <a:gd name="connsiteY40" fmla="*/ 276289 h 366402"/>
                <a:gd name="connsiteX41" fmla="*/ 270656 w 495867"/>
                <a:gd name="connsiteY41" fmla="*/ 354508 h 366402"/>
                <a:gd name="connsiteX42" fmla="*/ 299080 w 495867"/>
                <a:gd name="connsiteY42" fmla="*/ 366403 h 366402"/>
                <a:gd name="connsiteX43" fmla="*/ 319895 w 495867"/>
                <a:gd name="connsiteY43" fmla="*/ 316606 h 366402"/>
                <a:gd name="connsiteX44" fmla="*/ 336285 w 495867"/>
                <a:gd name="connsiteY44" fmla="*/ 356560 h 366402"/>
                <a:gd name="connsiteX45" fmla="*/ 364789 w 495867"/>
                <a:gd name="connsiteY45" fmla="*/ 344875 h 366402"/>
                <a:gd name="connsiteX46" fmla="*/ 348393 w 495867"/>
                <a:gd name="connsiteY46" fmla="*/ 304915 h 366402"/>
                <a:gd name="connsiteX47" fmla="*/ 398190 w 495867"/>
                <a:gd name="connsiteY47" fmla="*/ 325750 h 366402"/>
                <a:gd name="connsiteX48" fmla="*/ 410085 w 495867"/>
                <a:gd name="connsiteY48" fmla="*/ 297326 h 366402"/>
                <a:gd name="connsiteX49" fmla="*/ 331865 w 495867"/>
                <a:gd name="connsiteY49" fmla="*/ 264605 h 366402"/>
                <a:gd name="connsiteX50" fmla="*/ 314954 w 495867"/>
                <a:gd name="connsiteY50" fmla="*/ 223394 h 366402"/>
                <a:gd name="connsiteX51" fmla="*/ 364772 w 495867"/>
                <a:gd name="connsiteY51" fmla="*/ 244228 h 366402"/>
                <a:gd name="connsiteX52" fmla="*/ 376639 w 495867"/>
                <a:gd name="connsiteY52" fmla="*/ 215806 h 366402"/>
                <a:gd name="connsiteX53" fmla="*/ 298445 w 495867"/>
                <a:gd name="connsiteY53" fmla="*/ 183103 h 366402"/>
                <a:gd name="connsiteX54" fmla="*/ 281516 w 495867"/>
                <a:gd name="connsiteY54" fmla="*/ 141815 h 366402"/>
                <a:gd name="connsiteX55" fmla="*/ 403971 w 495867"/>
                <a:gd name="connsiteY55" fmla="*/ 193021 h 366402"/>
                <a:gd name="connsiteX56" fmla="*/ 436133 w 495867"/>
                <a:gd name="connsiteY56" fmla="*/ 271451 h 366402"/>
                <a:gd name="connsiteX57" fmla="*/ 464618 w 495867"/>
                <a:gd name="connsiteY57" fmla="*/ 259780 h 366402"/>
                <a:gd name="connsiteX58" fmla="*/ 444140 w 495867"/>
                <a:gd name="connsiteY58" fmla="*/ 209830 h 366402"/>
                <a:gd name="connsiteX59" fmla="*/ 483994 w 495867"/>
                <a:gd name="connsiteY59" fmla="*/ 226505 h 366402"/>
                <a:gd name="connsiteX60" fmla="*/ 495868 w 495867"/>
                <a:gd name="connsiteY60" fmla="*/ 198101 h 366402"/>
                <a:gd name="connsiteX61" fmla="*/ 22307 w 495867"/>
                <a:gd name="connsiteY61" fmla="*/ 0 h 366402"/>
                <a:gd name="connsiteX62" fmla="*/ 10420 w 495867"/>
                <a:gd name="connsiteY62" fmla="*/ 28404 h 3664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</a:cxnLst>
              <a:rect l="l" t="t" r="r" b="b"/>
              <a:pathLst>
                <a:path w="495867" h="366402">
                  <a:moveTo>
                    <a:pt x="10420" y="28404"/>
                  </a:moveTo>
                  <a:lnTo>
                    <a:pt x="50272" y="45074"/>
                  </a:lnTo>
                  <a:lnTo>
                    <a:pt x="323" y="65545"/>
                  </a:lnTo>
                  <a:lnTo>
                    <a:pt x="12007" y="94050"/>
                  </a:lnTo>
                  <a:lnTo>
                    <a:pt x="90450" y="61882"/>
                  </a:lnTo>
                  <a:lnTo>
                    <a:pt x="131553" y="79070"/>
                  </a:lnTo>
                  <a:lnTo>
                    <a:pt x="81603" y="99569"/>
                  </a:lnTo>
                  <a:lnTo>
                    <a:pt x="93294" y="128048"/>
                  </a:lnTo>
                  <a:lnTo>
                    <a:pt x="171729" y="95879"/>
                  </a:lnTo>
                  <a:lnTo>
                    <a:pt x="212897" y="113114"/>
                  </a:lnTo>
                  <a:lnTo>
                    <a:pt x="90086" y="163481"/>
                  </a:lnTo>
                  <a:lnTo>
                    <a:pt x="11887" y="130759"/>
                  </a:lnTo>
                  <a:lnTo>
                    <a:pt x="0" y="159183"/>
                  </a:lnTo>
                  <a:lnTo>
                    <a:pt x="49797" y="180011"/>
                  </a:lnTo>
                  <a:lnTo>
                    <a:pt x="9842" y="196387"/>
                  </a:lnTo>
                  <a:lnTo>
                    <a:pt x="21514" y="224887"/>
                  </a:lnTo>
                  <a:lnTo>
                    <a:pt x="61486" y="208496"/>
                  </a:lnTo>
                  <a:lnTo>
                    <a:pt x="40653" y="258293"/>
                  </a:lnTo>
                  <a:lnTo>
                    <a:pt x="69075" y="270180"/>
                  </a:lnTo>
                  <a:lnTo>
                    <a:pt x="101778" y="191961"/>
                  </a:lnTo>
                  <a:lnTo>
                    <a:pt x="143009" y="175077"/>
                  </a:lnTo>
                  <a:lnTo>
                    <a:pt x="122173" y="224867"/>
                  </a:lnTo>
                  <a:lnTo>
                    <a:pt x="150597" y="236741"/>
                  </a:lnTo>
                  <a:lnTo>
                    <a:pt x="183300" y="158540"/>
                  </a:lnTo>
                  <a:lnTo>
                    <a:pt x="224594" y="141593"/>
                  </a:lnTo>
                  <a:lnTo>
                    <a:pt x="173362" y="264065"/>
                  </a:lnTo>
                  <a:lnTo>
                    <a:pt x="94927" y="296235"/>
                  </a:lnTo>
                  <a:lnTo>
                    <a:pt x="106623" y="324733"/>
                  </a:lnTo>
                  <a:lnTo>
                    <a:pt x="156554" y="304236"/>
                  </a:lnTo>
                  <a:lnTo>
                    <a:pt x="139884" y="344095"/>
                  </a:lnTo>
                  <a:lnTo>
                    <a:pt x="168301" y="355982"/>
                  </a:lnTo>
                  <a:lnTo>
                    <a:pt x="184976" y="316123"/>
                  </a:lnTo>
                  <a:lnTo>
                    <a:pt x="205449" y="366066"/>
                  </a:lnTo>
                  <a:lnTo>
                    <a:pt x="233954" y="354388"/>
                  </a:lnTo>
                  <a:lnTo>
                    <a:pt x="201785" y="275953"/>
                  </a:lnTo>
                  <a:lnTo>
                    <a:pt x="218975" y="234850"/>
                  </a:lnTo>
                  <a:lnTo>
                    <a:pt x="239453" y="284780"/>
                  </a:lnTo>
                  <a:lnTo>
                    <a:pt x="267952" y="273089"/>
                  </a:lnTo>
                  <a:lnTo>
                    <a:pt x="235789" y="194654"/>
                  </a:lnTo>
                  <a:lnTo>
                    <a:pt x="253011" y="153481"/>
                  </a:lnTo>
                  <a:lnTo>
                    <a:pt x="303386" y="276289"/>
                  </a:lnTo>
                  <a:lnTo>
                    <a:pt x="270656" y="354508"/>
                  </a:lnTo>
                  <a:lnTo>
                    <a:pt x="299080" y="366403"/>
                  </a:lnTo>
                  <a:lnTo>
                    <a:pt x="319895" y="316606"/>
                  </a:lnTo>
                  <a:lnTo>
                    <a:pt x="336285" y="356560"/>
                  </a:lnTo>
                  <a:lnTo>
                    <a:pt x="364789" y="344875"/>
                  </a:lnTo>
                  <a:lnTo>
                    <a:pt x="348393" y="304915"/>
                  </a:lnTo>
                  <a:lnTo>
                    <a:pt x="398190" y="325750"/>
                  </a:lnTo>
                  <a:lnTo>
                    <a:pt x="410085" y="297326"/>
                  </a:lnTo>
                  <a:lnTo>
                    <a:pt x="331865" y="264605"/>
                  </a:lnTo>
                  <a:lnTo>
                    <a:pt x="314954" y="223394"/>
                  </a:lnTo>
                  <a:lnTo>
                    <a:pt x="364772" y="244228"/>
                  </a:lnTo>
                  <a:lnTo>
                    <a:pt x="376639" y="215806"/>
                  </a:lnTo>
                  <a:lnTo>
                    <a:pt x="298445" y="183103"/>
                  </a:lnTo>
                  <a:lnTo>
                    <a:pt x="281516" y="141815"/>
                  </a:lnTo>
                  <a:lnTo>
                    <a:pt x="403971" y="193021"/>
                  </a:lnTo>
                  <a:lnTo>
                    <a:pt x="436133" y="271451"/>
                  </a:lnTo>
                  <a:lnTo>
                    <a:pt x="464618" y="259780"/>
                  </a:lnTo>
                  <a:lnTo>
                    <a:pt x="444140" y="209830"/>
                  </a:lnTo>
                  <a:lnTo>
                    <a:pt x="483994" y="226505"/>
                  </a:lnTo>
                  <a:lnTo>
                    <a:pt x="495868" y="198101"/>
                  </a:lnTo>
                  <a:lnTo>
                    <a:pt x="22307" y="0"/>
                  </a:lnTo>
                  <a:lnTo>
                    <a:pt x="10420" y="28404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</p:grpSp>
      <p:sp>
        <p:nvSpPr>
          <p:cNvPr id="27" name="Text Placeholder 2">
            <a:extLst>
              <a:ext uri="{FF2B5EF4-FFF2-40B4-BE49-F238E27FC236}">
                <a16:creationId xmlns:a16="http://schemas.microsoft.com/office/drawing/2014/main" id="{C058701A-4B07-DE41-8215-73B3DE2B9401}"/>
              </a:ext>
            </a:extLst>
          </p:cNvPr>
          <p:cNvSpPr>
            <a:spLocks noGrp="1"/>
          </p:cNvSpPr>
          <p:nvPr>
            <p:ph type="body" idx="14"/>
          </p:nvPr>
        </p:nvSpPr>
        <p:spPr>
          <a:xfrm>
            <a:off x="381829" y="223392"/>
            <a:ext cx="4853081" cy="380440"/>
          </a:xfrm>
        </p:spPr>
        <p:txBody>
          <a:bodyPr anchor="ctr" anchorCtr="0"/>
          <a:lstStyle>
            <a:lvl1pPr marL="0" indent="0">
              <a:buNone/>
              <a:defRPr lang="en-GB" sz="900" b="1" kern="1200" cap="all" spc="70" baseline="0" dirty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66076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ull Quote 2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1DC208-0BC6-4780-8569-0CCC5C8BCB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7033" y="2096498"/>
            <a:ext cx="10515600" cy="2852737"/>
          </a:xfrm>
        </p:spPr>
        <p:txBody>
          <a:bodyPr anchor="ctr" anchorCtr="0"/>
          <a:lstStyle>
            <a:lvl1pPr>
              <a:defRPr sz="3600" spc="-50" baseline="0">
                <a:solidFill>
                  <a:schemeClr val="bg1"/>
                </a:solidFill>
              </a:defRPr>
            </a:lvl1pPr>
          </a:lstStyle>
          <a:p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D1212A6-DA8E-4A60-A5F2-8DAE3B39E0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F408733-3F8E-45BE-8526-0E0F500B8042}" type="datetimeFigureOut">
              <a:rPr lang="fi-FI" smtClean="0"/>
              <a:pPr/>
              <a:t>26.2.2025</a:t>
            </a:fld>
            <a:endParaRPr lang="fi-FI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2766CB0-43A1-4E89-83D2-9E67BAD632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fi-FI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E2AEE1E-B285-4162-ABF0-E898A0AD68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1160B98-140E-4345-B1A3-2A7247C42973}" type="slidenum">
              <a:rPr lang="fi-FI" smtClean="0"/>
              <a:pPr/>
              <a:t>‹#›</a:t>
            </a:fld>
            <a:endParaRPr lang="fi-FI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1BBB2103-0AB0-6418-54C4-3B540A2F3D56}"/>
              </a:ext>
            </a:extLst>
          </p:cNvPr>
          <p:cNvGrpSpPr/>
          <p:nvPr userDrawn="1"/>
        </p:nvGrpSpPr>
        <p:grpSpPr>
          <a:xfrm>
            <a:off x="10771643" y="268691"/>
            <a:ext cx="1038415" cy="509887"/>
            <a:chOff x="10771643" y="268691"/>
            <a:chExt cx="1038415" cy="509887"/>
          </a:xfrm>
          <a:solidFill>
            <a:schemeClr val="bg1"/>
          </a:solidFill>
        </p:grpSpPr>
        <p:sp>
          <p:nvSpPr>
            <p:cNvPr id="10" name="Free-form: Shape 14">
              <a:extLst>
                <a:ext uri="{FF2B5EF4-FFF2-40B4-BE49-F238E27FC236}">
                  <a16:creationId xmlns:a16="http://schemas.microsoft.com/office/drawing/2014/main" id="{B2BE7DCA-12A5-9B19-530B-607C4C4EB3A0}"/>
                </a:ext>
              </a:extLst>
            </p:cNvPr>
            <p:cNvSpPr/>
            <p:nvPr/>
          </p:nvSpPr>
          <p:spPr>
            <a:xfrm>
              <a:off x="11404265" y="378815"/>
              <a:ext cx="122233" cy="122054"/>
            </a:xfrm>
            <a:custGeom>
              <a:avLst/>
              <a:gdLst>
                <a:gd name="connsiteX0" fmla="*/ 61285 w 122233"/>
                <a:gd name="connsiteY0" fmla="*/ 122054 h 122054"/>
                <a:gd name="connsiteX1" fmla="*/ 0 w 122233"/>
                <a:gd name="connsiteY1" fmla="*/ 60948 h 122054"/>
                <a:gd name="connsiteX2" fmla="*/ 61285 w 122233"/>
                <a:gd name="connsiteY2" fmla="*/ 0 h 122054"/>
                <a:gd name="connsiteX3" fmla="*/ 122233 w 122233"/>
                <a:gd name="connsiteY3" fmla="*/ 60948 h 122054"/>
                <a:gd name="connsiteX4" fmla="*/ 61285 w 122233"/>
                <a:gd name="connsiteY4" fmla="*/ 122054 h 122054"/>
                <a:gd name="connsiteX5" fmla="*/ 61285 w 122233"/>
                <a:gd name="connsiteY5" fmla="*/ 95562 h 122054"/>
                <a:gd name="connsiteX6" fmla="*/ 92692 w 122233"/>
                <a:gd name="connsiteY6" fmla="*/ 60928 h 122054"/>
                <a:gd name="connsiteX7" fmla="*/ 61285 w 122233"/>
                <a:gd name="connsiteY7" fmla="*/ 26289 h 122054"/>
                <a:gd name="connsiteX8" fmla="*/ 29693 w 122233"/>
                <a:gd name="connsiteY8" fmla="*/ 60928 h 122054"/>
                <a:gd name="connsiteX9" fmla="*/ 61285 w 122233"/>
                <a:gd name="connsiteY9" fmla="*/ 95562 h 1220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22233" h="122054">
                  <a:moveTo>
                    <a:pt x="61285" y="122054"/>
                  </a:moveTo>
                  <a:cubicBezTo>
                    <a:pt x="27503" y="122054"/>
                    <a:pt x="0" y="96761"/>
                    <a:pt x="0" y="60948"/>
                  </a:cubicBezTo>
                  <a:cubicBezTo>
                    <a:pt x="0" y="25133"/>
                    <a:pt x="27503" y="0"/>
                    <a:pt x="61285" y="0"/>
                  </a:cubicBezTo>
                  <a:cubicBezTo>
                    <a:pt x="95068" y="0"/>
                    <a:pt x="122233" y="25114"/>
                    <a:pt x="122233" y="60948"/>
                  </a:cubicBezTo>
                  <a:cubicBezTo>
                    <a:pt x="122233" y="96781"/>
                    <a:pt x="95068" y="122054"/>
                    <a:pt x="61285" y="122054"/>
                  </a:cubicBezTo>
                  <a:close/>
                  <a:moveTo>
                    <a:pt x="61285" y="95562"/>
                  </a:moveTo>
                  <a:cubicBezTo>
                    <a:pt x="80284" y="95562"/>
                    <a:pt x="92692" y="81821"/>
                    <a:pt x="92692" y="60928"/>
                  </a:cubicBezTo>
                  <a:cubicBezTo>
                    <a:pt x="92692" y="40030"/>
                    <a:pt x="80304" y="26289"/>
                    <a:pt x="61285" y="26289"/>
                  </a:cubicBezTo>
                  <a:cubicBezTo>
                    <a:pt x="42266" y="26289"/>
                    <a:pt x="29693" y="39694"/>
                    <a:pt x="29693" y="60928"/>
                  </a:cubicBezTo>
                  <a:cubicBezTo>
                    <a:pt x="29693" y="82156"/>
                    <a:pt x="41924" y="95562"/>
                    <a:pt x="61285" y="95562"/>
                  </a:cubicBez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1" name="Free-form: Shape 15">
              <a:extLst>
                <a:ext uri="{FF2B5EF4-FFF2-40B4-BE49-F238E27FC236}">
                  <a16:creationId xmlns:a16="http://schemas.microsoft.com/office/drawing/2014/main" id="{C36A8432-5F13-AB3D-69FA-D1C65E933FD5}"/>
                </a:ext>
              </a:extLst>
            </p:cNvPr>
            <p:cNvSpPr/>
            <p:nvPr/>
          </p:nvSpPr>
          <p:spPr>
            <a:xfrm>
              <a:off x="11543311" y="404926"/>
              <a:ext cx="94404" cy="95763"/>
            </a:xfrm>
            <a:custGeom>
              <a:avLst/>
              <a:gdLst>
                <a:gd name="connsiteX0" fmla="*/ 94387 w 94404"/>
                <a:gd name="connsiteY0" fmla="*/ 94748 h 95763"/>
                <a:gd name="connsiteX1" fmla="*/ 65347 w 94404"/>
                <a:gd name="connsiteY1" fmla="*/ 94748 h 95763"/>
                <a:gd name="connsiteX2" fmla="*/ 65347 w 94404"/>
                <a:gd name="connsiteY2" fmla="*/ 81839 h 95763"/>
                <a:gd name="connsiteX3" fmla="*/ 36664 w 94404"/>
                <a:gd name="connsiteY3" fmla="*/ 95764 h 95763"/>
                <a:gd name="connsiteX4" fmla="*/ 0 w 94404"/>
                <a:gd name="connsiteY4" fmla="*/ 55352 h 95763"/>
                <a:gd name="connsiteX5" fmla="*/ 0 w 94404"/>
                <a:gd name="connsiteY5" fmla="*/ 0 h 95763"/>
                <a:gd name="connsiteX6" fmla="*/ 28861 w 94404"/>
                <a:gd name="connsiteY6" fmla="*/ 0 h 95763"/>
                <a:gd name="connsiteX7" fmla="*/ 28861 w 94404"/>
                <a:gd name="connsiteY7" fmla="*/ 51448 h 95763"/>
                <a:gd name="connsiteX8" fmla="*/ 47022 w 94404"/>
                <a:gd name="connsiteY8" fmla="*/ 71482 h 95763"/>
                <a:gd name="connsiteX9" fmla="*/ 65367 w 94404"/>
                <a:gd name="connsiteY9" fmla="*/ 51448 h 95763"/>
                <a:gd name="connsiteX10" fmla="*/ 65367 w 94404"/>
                <a:gd name="connsiteY10" fmla="*/ 0 h 95763"/>
                <a:gd name="connsiteX11" fmla="*/ 94405 w 94404"/>
                <a:gd name="connsiteY11" fmla="*/ 0 h 95763"/>
                <a:gd name="connsiteX12" fmla="*/ 94405 w 94404"/>
                <a:gd name="connsiteY12" fmla="*/ 94729 h 95763"/>
                <a:gd name="connsiteX13" fmla="*/ 94387 w 94404"/>
                <a:gd name="connsiteY13" fmla="*/ 94748 h 957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94404" h="95763">
                  <a:moveTo>
                    <a:pt x="94387" y="94748"/>
                  </a:moveTo>
                  <a:lnTo>
                    <a:pt x="65347" y="94748"/>
                  </a:lnTo>
                  <a:lnTo>
                    <a:pt x="65347" y="81839"/>
                  </a:lnTo>
                  <a:cubicBezTo>
                    <a:pt x="59569" y="89986"/>
                    <a:pt x="49390" y="95764"/>
                    <a:pt x="36664" y="95764"/>
                  </a:cubicBezTo>
                  <a:cubicBezTo>
                    <a:pt x="14757" y="95764"/>
                    <a:pt x="0" y="80644"/>
                    <a:pt x="0" y="55352"/>
                  </a:cubicBezTo>
                  <a:lnTo>
                    <a:pt x="0" y="0"/>
                  </a:lnTo>
                  <a:lnTo>
                    <a:pt x="28861" y="0"/>
                  </a:lnTo>
                  <a:lnTo>
                    <a:pt x="28861" y="51448"/>
                  </a:lnTo>
                  <a:cubicBezTo>
                    <a:pt x="28861" y="64357"/>
                    <a:pt x="36144" y="71482"/>
                    <a:pt x="47022" y="71482"/>
                  </a:cubicBezTo>
                  <a:cubicBezTo>
                    <a:pt x="57899" y="71482"/>
                    <a:pt x="65367" y="64357"/>
                    <a:pt x="65367" y="51448"/>
                  </a:cubicBezTo>
                  <a:lnTo>
                    <a:pt x="65367" y="0"/>
                  </a:lnTo>
                  <a:lnTo>
                    <a:pt x="94405" y="0"/>
                  </a:lnTo>
                  <a:lnTo>
                    <a:pt x="94405" y="94729"/>
                  </a:lnTo>
                  <a:lnTo>
                    <a:pt x="94387" y="94748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2" name="Free-form: Shape 16">
              <a:extLst>
                <a:ext uri="{FF2B5EF4-FFF2-40B4-BE49-F238E27FC236}">
                  <a16:creationId xmlns:a16="http://schemas.microsoft.com/office/drawing/2014/main" id="{7F009D2B-AD0E-C27A-6094-13BE2D0C39C7}"/>
                </a:ext>
              </a:extLst>
            </p:cNvPr>
            <p:cNvSpPr/>
            <p:nvPr/>
          </p:nvSpPr>
          <p:spPr>
            <a:xfrm>
              <a:off x="11660264" y="374052"/>
              <a:ext cx="29039" cy="125621"/>
            </a:xfrm>
            <a:custGeom>
              <a:avLst/>
              <a:gdLst>
                <a:gd name="connsiteX0" fmla="*/ 0 w 29039"/>
                <a:gd name="connsiteY0" fmla="*/ 0 h 125621"/>
                <a:gd name="connsiteX1" fmla="*/ 29040 w 29039"/>
                <a:gd name="connsiteY1" fmla="*/ 0 h 125621"/>
                <a:gd name="connsiteX2" fmla="*/ 29040 w 29039"/>
                <a:gd name="connsiteY2" fmla="*/ 125622 h 125621"/>
                <a:gd name="connsiteX3" fmla="*/ 0 w 29039"/>
                <a:gd name="connsiteY3" fmla="*/ 125622 h 125621"/>
                <a:gd name="connsiteX4" fmla="*/ 0 w 29039"/>
                <a:gd name="connsiteY4" fmla="*/ 0 h 1256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9039" h="125621">
                  <a:moveTo>
                    <a:pt x="0" y="0"/>
                  </a:moveTo>
                  <a:lnTo>
                    <a:pt x="29040" y="0"/>
                  </a:lnTo>
                  <a:lnTo>
                    <a:pt x="29040" y="125622"/>
                  </a:lnTo>
                  <a:lnTo>
                    <a:pt x="0" y="125622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3" name="Free-form: Shape 17">
              <a:extLst>
                <a:ext uri="{FF2B5EF4-FFF2-40B4-BE49-F238E27FC236}">
                  <a16:creationId xmlns:a16="http://schemas.microsoft.com/office/drawing/2014/main" id="{E54C4CE3-3260-D469-697A-1C982D964646}"/>
                </a:ext>
              </a:extLst>
            </p:cNvPr>
            <p:cNvSpPr/>
            <p:nvPr/>
          </p:nvSpPr>
          <p:spPr>
            <a:xfrm>
              <a:off x="11711053" y="404926"/>
              <a:ext cx="94387" cy="95763"/>
            </a:xfrm>
            <a:custGeom>
              <a:avLst/>
              <a:gdLst>
                <a:gd name="connsiteX0" fmla="*/ 94369 w 94387"/>
                <a:gd name="connsiteY0" fmla="*/ 94748 h 95763"/>
                <a:gd name="connsiteX1" fmla="*/ 65349 w 94387"/>
                <a:gd name="connsiteY1" fmla="*/ 94748 h 95763"/>
                <a:gd name="connsiteX2" fmla="*/ 65349 w 94387"/>
                <a:gd name="connsiteY2" fmla="*/ 81839 h 95763"/>
                <a:gd name="connsiteX3" fmla="*/ 36666 w 94387"/>
                <a:gd name="connsiteY3" fmla="*/ 95764 h 95763"/>
                <a:gd name="connsiteX4" fmla="*/ 0 w 94387"/>
                <a:gd name="connsiteY4" fmla="*/ 55352 h 95763"/>
                <a:gd name="connsiteX5" fmla="*/ 0 w 94387"/>
                <a:gd name="connsiteY5" fmla="*/ 0 h 95763"/>
                <a:gd name="connsiteX6" fmla="*/ 28861 w 94387"/>
                <a:gd name="connsiteY6" fmla="*/ 0 h 95763"/>
                <a:gd name="connsiteX7" fmla="*/ 28861 w 94387"/>
                <a:gd name="connsiteY7" fmla="*/ 51448 h 95763"/>
                <a:gd name="connsiteX8" fmla="*/ 47022 w 94387"/>
                <a:gd name="connsiteY8" fmla="*/ 71482 h 95763"/>
                <a:gd name="connsiteX9" fmla="*/ 65367 w 94387"/>
                <a:gd name="connsiteY9" fmla="*/ 51448 h 95763"/>
                <a:gd name="connsiteX10" fmla="*/ 65367 w 94387"/>
                <a:gd name="connsiteY10" fmla="*/ 0 h 95763"/>
                <a:gd name="connsiteX11" fmla="*/ 94387 w 94387"/>
                <a:gd name="connsiteY11" fmla="*/ 0 h 95763"/>
                <a:gd name="connsiteX12" fmla="*/ 94387 w 94387"/>
                <a:gd name="connsiteY12" fmla="*/ 94729 h 95763"/>
                <a:gd name="connsiteX13" fmla="*/ 94369 w 94387"/>
                <a:gd name="connsiteY13" fmla="*/ 94748 h 957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94387" h="95763">
                  <a:moveTo>
                    <a:pt x="94369" y="94748"/>
                  </a:moveTo>
                  <a:lnTo>
                    <a:pt x="65349" y="94748"/>
                  </a:lnTo>
                  <a:lnTo>
                    <a:pt x="65349" y="81839"/>
                  </a:lnTo>
                  <a:cubicBezTo>
                    <a:pt x="59570" y="89986"/>
                    <a:pt x="49398" y="95764"/>
                    <a:pt x="36666" y="95764"/>
                  </a:cubicBezTo>
                  <a:cubicBezTo>
                    <a:pt x="14758" y="95764"/>
                    <a:pt x="0" y="80644"/>
                    <a:pt x="0" y="55352"/>
                  </a:cubicBezTo>
                  <a:lnTo>
                    <a:pt x="0" y="0"/>
                  </a:lnTo>
                  <a:lnTo>
                    <a:pt x="28861" y="0"/>
                  </a:lnTo>
                  <a:lnTo>
                    <a:pt x="28861" y="51448"/>
                  </a:lnTo>
                  <a:cubicBezTo>
                    <a:pt x="28861" y="64357"/>
                    <a:pt x="36170" y="71482"/>
                    <a:pt x="47022" y="71482"/>
                  </a:cubicBezTo>
                  <a:cubicBezTo>
                    <a:pt x="57881" y="71482"/>
                    <a:pt x="65367" y="64357"/>
                    <a:pt x="65367" y="51448"/>
                  </a:cubicBezTo>
                  <a:lnTo>
                    <a:pt x="65367" y="0"/>
                  </a:lnTo>
                  <a:lnTo>
                    <a:pt x="94387" y="0"/>
                  </a:lnTo>
                  <a:lnTo>
                    <a:pt x="94387" y="94729"/>
                  </a:lnTo>
                  <a:lnTo>
                    <a:pt x="94369" y="94748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4" name="Free-form: Shape 18">
              <a:extLst>
                <a:ext uri="{FF2B5EF4-FFF2-40B4-BE49-F238E27FC236}">
                  <a16:creationId xmlns:a16="http://schemas.microsoft.com/office/drawing/2014/main" id="{308B56FD-2A55-050B-D1BB-DD050A351C1F}"/>
                </a:ext>
              </a:extLst>
            </p:cNvPr>
            <p:cNvSpPr/>
            <p:nvPr/>
          </p:nvSpPr>
          <p:spPr>
            <a:xfrm>
              <a:off x="11408987" y="547714"/>
              <a:ext cx="85326" cy="122750"/>
            </a:xfrm>
            <a:custGeom>
              <a:avLst/>
              <a:gdLst>
                <a:gd name="connsiteX0" fmla="*/ 337 w 85326"/>
                <a:gd name="connsiteY0" fmla="*/ 101777 h 122750"/>
                <a:gd name="connsiteX1" fmla="*/ 31490 w 85326"/>
                <a:gd name="connsiteY1" fmla="*/ 71462 h 122750"/>
                <a:gd name="connsiteX2" fmla="*/ 53835 w 85326"/>
                <a:gd name="connsiteY2" fmla="*/ 37084 h 122750"/>
                <a:gd name="connsiteX3" fmla="*/ 41307 w 85326"/>
                <a:gd name="connsiteY3" fmla="*/ 24377 h 122750"/>
                <a:gd name="connsiteX4" fmla="*/ 27940 w 85326"/>
                <a:gd name="connsiteY4" fmla="*/ 42507 h 122750"/>
                <a:gd name="connsiteX5" fmla="*/ 0 w 85326"/>
                <a:gd name="connsiteY5" fmla="*/ 42507 h 122750"/>
                <a:gd name="connsiteX6" fmla="*/ 42660 w 85326"/>
                <a:gd name="connsiteY6" fmla="*/ 0 h 122750"/>
                <a:gd name="connsiteX7" fmla="*/ 83294 w 85326"/>
                <a:gd name="connsiteY7" fmla="*/ 35730 h 122750"/>
                <a:gd name="connsiteX8" fmla="*/ 56884 w 85326"/>
                <a:gd name="connsiteY8" fmla="*/ 81781 h 122750"/>
                <a:gd name="connsiteX9" fmla="*/ 39275 w 85326"/>
                <a:gd name="connsiteY9" fmla="*/ 99205 h 122750"/>
                <a:gd name="connsiteX10" fmla="*/ 85326 w 85326"/>
                <a:gd name="connsiteY10" fmla="*/ 99205 h 122750"/>
                <a:gd name="connsiteX11" fmla="*/ 85326 w 85326"/>
                <a:gd name="connsiteY11" fmla="*/ 122751 h 122750"/>
                <a:gd name="connsiteX12" fmla="*/ 337 w 85326"/>
                <a:gd name="connsiteY12" fmla="*/ 122751 h 122750"/>
                <a:gd name="connsiteX13" fmla="*/ 337 w 85326"/>
                <a:gd name="connsiteY13" fmla="*/ 101758 h 122750"/>
                <a:gd name="connsiteX14" fmla="*/ 337 w 85326"/>
                <a:gd name="connsiteY14" fmla="*/ 101777 h 122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85326" h="122750">
                  <a:moveTo>
                    <a:pt x="337" y="101777"/>
                  </a:moveTo>
                  <a:lnTo>
                    <a:pt x="31490" y="71462"/>
                  </a:lnTo>
                  <a:cubicBezTo>
                    <a:pt x="48235" y="55028"/>
                    <a:pt x="53835" y="46906"/>
                    <a:pt x="53835" y="37084"/>
                  </a:cubicBezTo>
                  <a:cubicBezTo>
                    <a:pt x="53835" y="29299"/>
                    <a:pt x="49931" y="24377"/>
                    <a:pt x="41307" y="24377"/>
                  </a:cubicBezTo>
                  <a:cubicBezTo>
                    <a:pt x="33180" y="24377"/>
                    <a:pt x="28283" y="30809"/>
                    <a:pt x="27940" y="42507"/>
                  </a:cubicBezTo>
                  <a:lnTo>
                    <a:pt x="0" y="42507"/>
                  </a:lnTo>
                  <a:cubicBezTo>
                    <a:pt x="515" y="12865"/>
                    <a:pt x="19818" y="0"/>
                    <a:pt x="42660" y="0"/>
                  </a:cubicBezTo>
                  <a:cubicBezTo>
                    <a:pt x="70766" y="0"/>
                    <a:pt x="83294" y="16434"/>
                    <a:pt x="83294" y="35730"/>
                  </a:cubicBezTo>
                  <a:cubicBezTo>
                    <a:pt x="83294" y="50971"/>
                    <a:pt x="76860" y="62318"/>
                    <a:pt x="56884" y="81781"/>
                  </a:cubicBezTo>
                  <a:lnTo>
                    <a:pt x="39275" y="99205"/>
                  </a:lnTo>
                  <a:lnTo>
                    <a:pt x="85326" y="99205"/>
                  </a:lnTo>
                  <a:lnTo>
                    <a:pt x="85326" y="122751"/>
                  </a:lnTo>
                  <a:lnTo>
                    <a:pt x="337" y="122751"/>
                  </a:lnTo>
                  <a:lnTo>
                    <a:pt x="337" y="101758"/>
                  </a:lnTo>
                  <a:lnTo>
                    <a:pt x="337" y="101777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5" name="Free-form: Shape 19">
              <a:extLst>
                <a:ext uri="{FF2B5EF4-FFF2-40B4-BE49-F238E27FC236}">
                  <a16:creationId xmlns:a16="http://schemas.microsoft.com/office/drawing/2014/main" id="{F9BFCD7A-A27D-30BC-1C9F-36629C4DB126}"/>
                </a:ext>
              </a:extLst>
            </p:cNvPr>
            <p:cNvSpPr/>
            <p:nvPr/>
          </p:nvSpPr>
          <p:spPr>
            <a:xfrm>
              <a:off x="11510226" y="547018"/>
              <a:ext cx="95162" cy="124363"/>
            </a:xfrm>
            <a:custGeom>
              <a:avLst/>
              <a:gdLst>
                <a:gd name="connsiteX0" fmla="*/ 47581 w 95162"/>
                <a:gd name="connsiteY0" fmla="*/ 0 h 124363"/>
                <a:gd name="connsiteX1" fmla="*/ 95163 w 95162"/>
                <a:gd name="connsiteY1" fmla="*/ 62019 h 124363"/>
                <a:gd name="connsiteX2" fmla="*/ 47581 w 95162"/>
                <a:gd name="connsiteY2" fmla="*/ 124364 h 124363"/>
                <a:gd name="connsiteX3" fmla="*/ 0 w 95162"/>
                <a:gd name="connsiteY3" fmla="*/ 62019 h 124363"/>
                <a:gd name="connsiteX4" fmla="*/ 47581 w 95162"/>
                <a:gd name="connsiteY4" fmla="*/ 0 h 124363"/>
                <a:gd name="connsiteX5" fmla="*/ 47581 w 95162"/>
                <a:gd name="connsiteY5" fmla="*/ 26809 h 124363"/>
                <a:gd name="connsiteX6" fmla="*/ 28442 w 95162"/>
                <a:gd name="connsiteY6" fmla="*/ 62001 h 124363"/>
                <a:gd name="connsiteX7" fmla="*/ 47581 w 95162"/>
                <a:gd name="connsiteY7" fmla="*/ 97535 h 124363"/>
                <a:gd name="connsiteX8" fmla="*/ 66721 w 95162"/>
                <a:gd name="connsiteY8" fmla="*/ 62001 h 124363"/>
                <a:gd name="connsiteX9" fmla="*/ 47581 w 95162"/>
                <a:gd name="connsiteY9" fmla="*/ 26809 h 124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95162" h="124363">
                  <a:moveTo>
                    <a:pt x="47581" y="0"/>
                  </a:moveTo>
                  <a:cubicBezTo>
                    <a:pt x="82798" y="0"/>
                    <a:pt x="95163" y="26149"/>
                    <a:pt x="95163" y="62019"/>
                  </a:cubicBezTo>
                  <a:cubicBezTo>
                    <a:pt x="95163" y="97891"/>
                    <a:pt x="82798" y="124364"/>
                    <a:pt x="47581" y="124364"/>
                  </a:cubicBezTo>
                  <a:cubicBezTo>
                    <a:pt x="12372" y="124364"/>
                    <a:pt x="0" y="98215"/>
                    <a:pt x="0" y="62019"/>
                  </a:cubicBezTo>
                  <a:cubicBezTo>
                    <a:pt x="0" y="25832"/>
                    <a:pt x="12364" y="0"/>
                    <a:pt x="47581" y="0"/>
                  </a:cubicBezTo>
                  <a:close/>
                  <a:moveTo>
                    <a:pt x="47581" y="26809"/>
                  </a:moveTo>
                  <a:cubicBezTo>
                    <a:pt x="30494" y="26809"/>
                    <a:pt x="28442" y="43243"/>
                    <a:pt x="28442" y="62001"/>
                  </a:cubicBezTo>
                  <a:cubicBezTo>
                    <a:pt x="28442" y="80764"/>
                    <a:pt x="30474" y="97535"/>
                    <a:pt x="47581" y="97535"/>
                  </a:cubicBezTo>
                  <a:cubicBezTo>
                    <a:pt x="64689" y="97535"/>
                    <a:pt x="66721" y="81445"/>
                    <a:pt x="66721" y="62001"/>
                  </a:cubicBezTo>
                  <a:cubicBezTo>
                    <a:pt x="66721" y="42563"/>
                    <a:pt x="64689" y="26809"/>
                    <a:pt x="47581" y="26809"/>
                  </a:cubicBez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6" name="Free-form: Shape 20">
              <a:extLst>
                <a:ext uri="{FF2B5EF4-FFF2-40B4-BE49-F238E27FC236}">
                  <a16:creationId xmlns:a16="http://schemas.microsoft.com/office/drawing/2014/main" id="{498F5202-FE97-1F16-7D31-2B9E7B47FCB3}"/>
                </a:ext>
              </a:extLst>
            </p:cNvPr>
            <p:cNvSpPr/>
            <p:nvPr/>
          </p:nvSpPr>
          <p:spPr>
            <a:xfrm>
              <a:off x="11621287" y="547714"/>
              <a:ext cx="85326" cy="122750"/>
            </a:xfrm>
            <a:custGeom>
              <a:avLst/>
              <a:gdLst>
                <a:gd name="connsiteX0" fmla="*/ 337 w 85326"/>
                <a:gd name="connsiteY0" fmla="*/ 101777 h 122750"/>
                <a:gd name="connsiteX1" fmla="*/ 31489 w 85326"/>
                <a:gd name="connsiteY1" fmla="*/ 71462 h 122750"/>
                <a:gd name="connsiteX2" fmla="*/ 53834 w 85326"/>
                <a:gd name="connsiteY2" fmla="*/ 37084 h 122750"/>
                <a:gd name="connsiteX3" fmla="*/ 41307 w 85326"/>
                <a:gd name="connsiteY3" fmla="*/ 24377 h 122750"/>
                <a:gd name="connsiteX4" fmla="*/ 27940 w 85326"/>
                <a:gd name="connsiteY4" fmla="*/ 42507 h 122750"/>
                <a:gd name="connsiteX5" fmla="*/ 0 w 85326"/>
                <a:gd name="connsiteY5" fmla="*/ 42507 h 122750"/>
                <a:gd name="connsiteX6" fmla="*/ 42658 w 85326"/>
                <a:gd name="connsiteY6" fmla="*/ 0 h 122750"/>
                <a:gd name="connsiteX7" fmla="*/ 83293 w 85326"/>
                <a:gd name="connsiteY7" fmla="*/ 35730 h 122750"/>
                <a:gd name="connsiteX8" fmla="*/ 56884 w 85326"/>
                <a:gd name="connsiteY8" fmla="*/ 81781 h 122750"/>
                <a:gd name="connsiteX9" fmla="*/ 39274 w 85326"/>
                <a:gd name="connsiteY9" fmla="*/ 99205 h 122750"/>
                <a:gd name="connsiteX10" fmla="*/ 85326 w 85326"/>
                <a:gd name="connsiteY10" fmla="*/ 99205 h 122750"/>
                <a:gd name="connsiteX11" fmla="*/ 85326 w 85326"/>
                <a:gd name="connsiteY11" fmla="*/ 122751 h 122750"/>
                <a:gd name="connsiteX12" fmla="*/ 337 w 85326"/>
                <a:gd name="connsiteY12" fmla="*/ 122751 h 122750"/>
                <a:gd name="connsiteX13" fmla="*/ 337 w 85326"/>
                <a:gd name="connsiteY13" fmla="*/ 101758 h 122750"/>
                <a:gd name="connsiteX14" fmla="*/ 337 w 85326"/>
                <a:gd name="connsiteY14" fmla="*/ 101777 h 122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85326" h="122750">
                  <a:moveTo>
                    <a:pt x="337" y="101777"/>
                  </a:moveTo>
                  <a:lnTo>
                    <a:pt x="31489" y="71462"/>
                  </a:lnTo>
                  <a:cubicBezTo>
                    <a:pt x="48260" y="55028"/>
                    <a:pt x="53834" y="46906"/>
                    <a:pt x="53834" y="37084"/>
                  </a:cubicBezTo>
                  <a:cubicBezTo>
                    <a:pt x="53834" y="29299"/>
                    <a:pt x="49931" y="24377"/>
                    <a:pt x="41307" y="24377"/>
                  </a:cubicBezTo>
                  <a:cubicBezTo>
                    <a:pt x="33178" y="24377"/>
                    <a:pt x="28283" y="30809"/>
                    <a:pt x="27940" y="42507"/>
                  </a:cubicBezTo>
                  <a:lnTo>
                    <a:pt x="0" y="42507"/>
                  </a:lnTo>
                  <a:cubicBezTo>
                    <a:pt x="495" y="12865"/>
                    <a:pt x="19818" y="0"/>
                    <a:pt x="42658" y="0"/>
                  </a:cubicBezTo>
                  <a:cubicBezTo>
                    <a:pt x="70764" y="0"/>
                    <a:pt x="83293" y="16434"/>
                    <a:pt x="83293" y="35730"/>
                  </a:cubicBezTo>
                  <a:cubicBezTo>
                    <a:pt x="83293" y="50971"/>
                    <a:pt x="76860" y="62318"/>
                    <a:pt x="56884" y="81781"/>
                  </a:cubicBezTo>
                  <a:lnTo>
                    <a:pt x="39274" y="99205"/>
                  </a:lnTo>
                  <a:lnTo>
                    <a:pt x="85326" y="99205"/>
                  </a:lnTo>
                  <a:lnTo>
                    <a:pt x="85326" y="122751"/>
                  </a:lnTo>
                  <a:lnTo>
                    <a:pt x="337" y="122751"/>
                  </a:lnTo>
                  <a:lnTo>
                    <a:pt x="337" y="101758"/>
                  </a:lnTo>
                  <a:lnTo>
                    <a:pt x="337" y="101777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7" name="Free-form: Shape 21">
              <a:extLst>
                <a:ext uri="{FF2B5EF4-FFF2-40B4-BE49-F238E27FC236}">
                  <a16:creationId xmlns:a16="http://schemas.microsoft.com/office/drawing/2014/main" id="{57918BA6-12E4-6379-B4B4-472715A9A607}"/>
                </a:ext>
              </a:extLst>
            </p:cNvPr>
            <p:cNvSpPr/>
            <p:nvPr/>
          </p:nvSpPr>
          <p:spPr>
            <a:xfrm>
              <a:off x="11722346" y="548071"/>
              <a:ext cx="87712" cy="123767"/>
            </a:xfrm>
            <a:custGeom>
              <a:avLst/>
              <a:gdLst>
                <a:gd name="connsiteX0" fmla="*/ 44196 w 87712"/>
                <a:gd name="connsiteY0" fmla="*/ 123768 h 123767"/>
                <a:gd name="connsiteX1" fmla="*/ 0 w 87712"/>
                <a:gd name="connsiteY1" fmla="*/ 81446 h 123767"/>
                <a:gd name="connsiteX2" fmla="*/ 13724 w 87712"/>
                <a:gd name="connsiteY2" fmla="*/ 42844 h 123767"/>
                <a:gd name="connsiteX3" fmla="*/ 42686 w 87712"/>
                <a:gd name="connsiteY3" fmla="*/ 0 h 123767"/>
                <a:gd name="connsiteX4" fmla="*/ 74353 w 87712"/>
                <a:gd name="connsiteY4" fmla="*/ 0 h 123767"/>
                <a:gd name="connsiteX5" fmla="*/ 43022 w 87712"/>
                <a:gd name="connsiteY5" fmla="*/ 44356 h 123767"/>
                <a:gd name="connsiteX6" fmla="*/ 51149 w 87712"/>
                <a:gd name="connsiteY6" fmla="*/ 43524 h 123767"/>
                <a:gd name="connsiteX7" fmla="*/ 87712 w 87712"/>
                <a:gd name="connsiteY7" fmla="*/ 82118 h 123767"/>
                <a:gd name="connsiteX8" fmla="*/ 44196 w 87712"/>
                <a:gd name="connsiteY8" fmla="*/ 123768 h 123767"/>
                <a:gd name="connsiteX9" fmla="*/ 27090 w 87712"/>
                <a:gd name="connsiteY9" fmla="*/ 82278 h 123767"/>
                <a:gd name="connsiteX10" fmla="*/ 44196 w 87712"/>
                <a:gd name="connsiteY10" fmla="*/ 99549 h 123767"/>
                <a:gd name="connsiteX11" fmla="*/ 60967 w 87712"/>
                <a:gd name="connsiteY11" fmla="*/ 82278 h 123767"/>
                <a:gd name="connsiteX12" fmla="*/ 44196 w 87712"/>
                <a:gd name="connsiteY12" fmla="*/ 65171 h 123767"/>
                <a:gd name="connsiteX13" fmla="*/ 27090 w 87712"/>
                <a:gd name="connsiteY13" fmla="*/ 82278 h 1237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87712" h="123767">
                  <a:moveTo>
                    <a:pt x="44196" y="123768"/>
                  </a:moveTo>
                  <a:cubicBezTo>
                    <a:pt x="17947" y="123768"/>
                    <a:pt x="0" y="106337"/>
                    <a:pt x="0" y="81446"/>
                  </a:cubicBezTo>
                  <a:cubicBezTo>
                    <a:pt x="0" y="69412"/>
                    <a:pt x="3907" y="57227"/>
                    <a:pt x="13724" y="42844"/>
                  </a:cubicBezTo>
                  <a:lnTo>
                    <a:pt x="42686" y="0"/>
                  </a:lnTo>
                  <a:lnTo>
                    <a:pt x="74353" y="0"/>
                  </a:lnTo>
                  <a:lnTo>
                    <a:pt x="43022" y="44356"/>
                  </a:lnTo>
                  <a:cubicBezTo>
                    <a:pt x="45728" y="43861"/>
                    <a:pt x="48439" y="43524"/>
                    <a:pt x="51149" y="43524"/>
                  </a:cubicBezTo>
                  <a:cubicBezTo>
                    <a:pt x="72143" y="43524"/>
                    <a:pt x="87712" y="57740"/>
                    <a:pt x="87712" y="82118"/>
                  </a:cubicBezTo>
                  <a:cubicBezTo>
                    <a:pt x="87712" y="106502"/>
                    <a:pt x="68910" y="123768"/>
                    <a:pt x="44196" y="123768"/>
                  </a:cubicBezTo>
                  <a:close/>
                  <a:moveTo>
                    <a:pt x="27090" y="82278"/>
                  </a:moveTo>
                  <a:cubicBezTo>
                    <a:pt x="27090" y="92774"/>
                    <a:pt x="33681" y="99549"/>
                    <a:pt x="44196" y="99549"/>
                  </a:cubicBezTo>
                  <a:cubicBezTo>
                    <a:pt x="54712" y="99549"/>
                    <a:pt x="60967" y="92774"/>
                    <a:pt x="60967" y="82278"/>
                  </a:cubicBezTo>
                  <a:cubicBezTo>
                    <a:pt x="60967" y="71780"/>
                    <a:pt x="54535" y="65171"/>
                    <a:pt x="44196" y="65171"/>
                  </a:cubicBezTo>
                  <a:cubicBezTo>
                    <a:pt x="33858" y="65171"/>
                    <a:pt x="27090" y="71946"/>
                    <a:pt x="27090" y="82278"/>
                  </a:cubicBez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8" name="Free-form: Shape 22">
              <a:extLst>
                <a:ext uri="{FF2B5EF4-FFF2-40B4-BE49-F238E27FC236}">
                  <a16:creationId xmlns:a16="http://schemas.microsoft.com/office/drawing/2014/main" id="{7145C2DC-9C5F-22B1-E211-E8D070AF713A}"/>
                </a:ext>
              </a:extLst>
            </p:cNvPr>
            <p:cNvSpPr/>
            <p:nvPr/>
          </p:nvSpPr>
          <p:spPr>
            <a:xfrm>
              <a:off x="10833011" y="332467"/>
              <a:ext cx="107651" cy="108190"/>
            </a:xfrm>
            <a:custGeom>
              <a:avLst/>
              <a:gdLst>
                <a:gd name="connsiteX0" fmla="*/ 85884 w 107651"/>
                <a:gd name="connsiteY0" fmla="*/ 108171 h 108190"/>
                <a:gd name="connsiteX1" fmla="*/ 0 w 107651"/>
                <a:gd name="connsiteY1" fmla="*/ 21690 h 108190"/>
                <a:gd name="connsiteX2" fmla="*/ 21850 w 107651"/>
                <a:gd name="connsiteY2" fmla="*/ 0 h 108190"/>
                <a:gd name="connsiteX3" fmla="*/ 107651 w 107651"/>
                <a:gd name="connsiteY3" fmla="*/ 86423 h 108190"/>
                <a:gd name="connsiteX4" fmla="*/ 85884 w 107651"/>
                <a:gd name="connsiteY4" fmla="*/ 108191 h 108190"/>
                <a:gd name="connsiteX5" fmla="*/ 85884 w 107651"/>
                <a:gd name="connsiteY5" fmla="*/ 108171 h 1081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7651" h="108190">
                  <a:moveTo>
                    <a:pt x="85884" y="108171"/>
                  </a:moveTo>
                  <a:lnTo>
                    <a:pt x="0" y="21690"/>
                  </a:lnTo>
                  <a:lnTo>
                    <a:pt x="21850" y="0"/>
                  </a:lnTo>
                  <a:lnTo>
                    <a:pt x="107651" y="86423"/>
                  </a:lnTo>
                  <a:cubicBezTo>
                    <a:pt x="99670" y="92754"/>
                    <a:pt x="92335" y="100044"/>
                    <a:pt x="85884" y="108191"/>
                  </a:cubicBezTo>
                  <a:lnTo>
                    <a:pt x="85884" y="108171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9" name="Free-form: Shape 23">
              <a:extLst>
                <a:ext uri="{FF2B5EF4-FFF2-40B4-BE49-F238E27FC236}">
                  <a16:creationId xmlns:a16="http://schemas.microsoft.com/office/drawing/2014/main" id="{93E2EFC7-42D1-2B44-3FD3-41B204019CD9}"/>
                </a:ext>
              </a:extLst>
            </p:cNvPr>
            <p:cNvSpPr/>
            <p:nvPr/>
          </p:nvSpPr>
          <p:spPr>
            <a:xfrm>
              <a:off x="10913136" y="282097"/>
              <a:ext cx="74651" cy="124263"/>
            </a:xfrm>
            <a:custGeom>
              <a:avLst/>
              <a:gdLst>
                <a:gd name="connsiteX0" fmla="*/ 46172 w 74651"/>
                <a:gd name="connsiteY0" fmla="*/ 124263 h 124263"/>
                <a:gd name="connsiteX1" fmla="*/ 0 w 74651"/>
                <a:gd name="connsiteY1" fmla="*/ 11689 h 124263"/>
                <a:gd name="connsiteX2" fmla="*/ 28506 w 74651"/>
                <a:gd name="connsiteY2" fmla="*/ 0 h 124263"/>
                <a:gd name="connsiteX3" fmla="*/ 74652 w 74651"/>
                <a:gd name="connsiteY3" fmla="*/ 112534 h 124263"/>
                <a:gd name="connsiteX4" fmla="*/ 46172 w 74651"/>
                <a:gd name="connsiteY4" fmla="*/ 124243 h 124263"/>
                <a:gd name="connsiteX5" fmla="*/ 46172 w 74651"/>
                <a:gd name="connsiteY5" fmla="*/ 124263 h 124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4651" h="124263">
                  <a:moveTo>
                    <a:pt x="46172" y="124263"/>
                  </a:moveTo>
                  <a:lnTo>
                    <a:pt x="0" y="11689"/>
                  </a:lnTo>
                  <a:lnTo>
                    <a:pt x="28506" y="0"/>
                  </a:lnTo>
                  <a:lnTo>
                    <a:pt x="74652" y="112534"/>
                  </a:lnTo>
                  <a:cubicBezTo>
                    <a:pt x="64752" y="115360"/>
                    <a:pt x="55176" y="119266"/>
                    <a:pt x="46172" y="124243"/>
                  </a:cubicBezTo>
                  <a:lnTo>
                    <a:pt x="46172" y="124263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0" name="Free-form: Shape 24">
              <a:extLst>
                <a:ext uri="{FF2B5EF4-FFF2-40B4-BE49-F238E27FC236}">
                  <a16:creationId xmlns:a16="http://schemas.microsoft.com/office/drawing/2014/main" id="{3A9290D6-3055-0696-3DF1-5F754886200E}"/>
                </a:ext>
              </a:extLst>
            </p:cNvPr>
            <p:cNvSpPr/>
            <p:nvPr/>
          </p:nvSpPr>
          <p:spPr>
            <a:xfrm>
              <a:off x="11009858" y="268691"/>
              <a:ext cx="31210" cy="121575"/>
            </a:xfrm>
            <a:custGeom>
              <a:avLst/>
              <a:gdLst>
                <a:gd name="connsiteX0" fmla="*/ 0 w 31210"/>
                <a:gd name="connsiteY0" fmla="*/ 121576 h 121575"/>
                <a:gd name="connsiteX1" fmla="*/ 420 w 31210"/>
                <a:gd name="connsiteY1" fmla="*/ 0 h 121575"/>
                <a:gd name="connsiteX2" fmla="*/ 31210 w 31210"/>
                <a:gd name="connsiteY2" fmla="*/ 101 h 121575"/>
                <a:gd name="connsiteX3" fmla="*/ 30791 w 31210"/>
                <a:gd name="connsiteY3" fmla="*/ 121475 h 121575"/>
                <a:gd name="connsiteX4" fmla="*/ 0 w 31210"/>
                <a:gd name="connsiteY4" fmla="*/ 121558 h 121575"/>
                <a:gd name="connsiteX5" fmla="*/ 0 w 31210"/>
                <a:gd name="connsiteY5" fmla="*/ 121576 h 121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1210" h="121575">
                  <a:moveTo>
                    <a:pt x="0" y="121576"/>
                  </a:moveTo>
                  <a:lnTo>
                    <a:pt x="420" y="0"/>
                  </a:lnTo>
                  <a:lnTo>
                    <a:pt x="31210" y="101"/>
                  </a:lnTo>
                  <a:lnTo>
                    <a:pt x="30791" y="121475"/>
                  </a:lnTo>
                  <a:cubicBezTo>
                    <a:pt x="20454" y="120262"/>
                    <a:pt x="10142" y="120402"/>
                    <a:pt x="0" y="121558"/>
                  </a:cubicBezTo>
                  <a:lnTo>
                    <a:pt x="0" y="121576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1" name="Free-form: Shape 25">
              <a:extLst>
                <a:ext uri="{FF2B5EF4-FFF2-40B4-BE49-F238E27FC236}">
                  <a16:creationId xmlns:a16="http://schemas.microsoft.com/office/drawing/2014/main" id="{7308F6DA-E066-CA49-C181-487F08C1E72E}"/>
                </a:ext>
              </a:extLst>
            </p:cNvPr>
            <p:cNvSpPr/>
            <p:nvPr/>
          </p:nvSpPr>
          <p:spPr>
            <a:xfrm>
              <a:off x="11062758" y="282695"/>
              <a:ext cx="75285" cy="123944"/>
            </a:xfrm>
            <a:custGeom>
              <a:avLst/>
              <a:gdLst>
                <a:gd name="connsiteX0" fmla="*/ 14580 w 75285"/>
                <a:gd name="connsiteY0" fmla="*/ 117113 h 123944"/>
                <a:gd name="connsiteX1" fmla="*/ 0 w 75285"/>
                <a:gd name="connsiteY1" fmla="*/ 112052 h 123944"/>
                <a:gd name="connsiteX2" fmla="*/ 46864 w 75285"/>
                <a:gd name="connsiteY2" fmla="*/ 0 h 123944"/>
                <a:gd name="connsiteX3" fmla="*/ 75285 w 75285"/>
                <a:gd name="connsiteY3" fmla="*/ 11887 h 123944"/>
                <a:gd name="connsiteX4" fmla="*/ 28423 w 75285"/>
                <a:gd name="connsiteY4" fmla="*/ 123944 h 123944"/>
                <a:gd name="connsiteX5" fmla="*/ 14580 w 75285"/>
                <a:gd name="connsiteY5" fmla="*/ 117113 h 1239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5285" h="123944">
                  <a:moveTo>
                    <a:pt x="14580" y="117113"/>
                  </a:moveTo>
                  <a:cubicBezTo>
                    <a:pt x="9760" y="115099"/>
                    <a:pt x="4904" y="113486"/>
                    <a:pt x="0" y="112052"/>
                  </a:cubicBezTo>
                  <a:lnTo>
                    <a:pt x="46864" y="0"/>
                  </a:lnTo>
                  <a:lnTo>
                    <a:pt x="75285" y="11887"/>
                  </a:lnTo>
                  <a:lnTo>
                    <a:pt x="28423" y="123944"/>
                  </a:lnTo>
                  <a:cubicBezTo>
                    <a:pt x="23978" y="121457"/>
                    <a:pt x="19399" y="119126"/>
                    <a:pt x="14580" y="117113"/>
                  </a:cubicBez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2" name="Free-form: Shape 26">
              <a:extLst>
                <a:ext uri="{FF2B5EF4-FFF2-40B4-BE49-F238E27FC236}">
                  <a16:creationId xmlns:a16="http://schemas.microsoft.com/office/drawing/2014/main" id="{FA5C56BF-954E-506C-857A-DE322ACB8575}"/>
                </a:ext>
              </a:extLst>
            </p:cNvPr>
            <p:cNvSpPr/>
            <p:nvPr/>
          </p:nvSpPr>
          <p:spPr>
            <a:xfrm>
              <a:off x="11109944" y="333639"/>
              <a:ext cx="107829" cy="107519"/>
            </a:xfrm>
            <a:custGeom>
              <a:avLst/>
              <a:gdLst>
                <a:gd name="connsiteX0" fmla="*/ 0 w 107829"/>
                <a:gd name="connsiteY0" fmla="*/ 85529 h 107519"/>
                <a:gd name="connsiteX1" fmla="*/ 86125 w 107829"/>
                <a:gd name="connsiteY1" fmla="*/ 0 h 107519"/>
                <a:gd name="connsiteX2" fmla="*/ 107830 w 107829"/>
                <a:gd name="connsiteY2" fmla="*/ 21852 h 107519"/>
                <a:gd name="connsiteX3" fmla="*/ 21570 w 107829"/>
                <a:gd name="connsiteY3" fmla="*/ 107519 h 107519"/>
                <a:gd name="connsiteX4" fmla="*/ 0 w 107829"/>
                <a:gd name="connsiteY4" fmla="*/ 85529 h 1075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7829" h="107519">
                  <a:moveTo>
                    <a:pt x="0" y="85529"/>
                  </a:moveTo>
                  <a:lnTo>
                    <a:pt x="86125" y="0"/>
                  </a:lnTo>
                  <a:lnTo>
                    <a:pt x="107830" y="21852"/>
                  </a:lnTo>
                  <a:lnTo>
                    <a:pt x="21570" y="107519"/>
                  </a:lnTo>
                  <a:cubicBezTo>
                    <a:pt x="15277" y="99493"/>
                    <a:pt x="8127" y="92045"/>
                    <a:pt x="0" y="85529"/>
                  </a:cubicBez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3" name="Free-form: Shape 27">
              <a:extLst>
                <a:ext uri="{FF2B5EF4-FFF2-40B4-BE49-F238E27FC236}">
                  <a16:creationId xmlns:a16="http://schemas.microsoft.com/office/drawing/2014/main" id="{A5647F03-850F-40C7-8C1A-917004078B8A}"/>
                </a:ext>
              </a:extLst>
            </p:cNvPr>
            <p:cNvSpPr/>
            <p:nvPr/>
          </p:nvSpPr>
          <p:spPr>
            <a:xfrm>
              <a:off x="11143883" y="413787"/>
              <a:ext cx="124225" cy="74674"/>
            </a:xfrm>
            <a:custGeom>
              <a:avLst/>
              <a:gdLst>
                <a:gd name="connsiteX0" fmla="*/ 0 w 124225"/>
                <a:gd name="connsiteY0" fmla="*/ 46152 h 74674"/>
                <a:gd name="connsiteX1" fmla="*/ 112535 w 124225"/>
                <a:gd name="connsiteY1" fmla="*/ 0 h 74674"/>
                <a:gd name="connsiteX2" fmla="*/ 124226 w 124225"/>
                <a:gd name="connsiteY2" fmla="*/ 28505 h 74674"/>
                <a:gd name="connsiteX3" fmla="*/ 11652 w 124225"/>
                <a:gd name="connsiteY3" fmla="*/ 74675 h 74674"/>
                <a:gd name="connsiteX4" fmla="*/ 0 w 124225"/>
                <a:gd name="connsiteY4" fmla="*/ 46170 h 74674"/>
                <a:gd name="connsiteX5" fmla="*/ 0 w 124225"/>
                <a:gd name="connsiteY5" fmla="*/ 46152 h 74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4225" h="74674">
                  <a:moveTo>
                    <a:pt x="0" y="46152"/>
                  </a:moveTo>
                  <a:lnTo>
                    <a:pt x="112535" y="0"/>
                  </a:lnTo>
                  <a:lnTo>
                    <a:pt x="124226" y="28505"/>
                  </a:lnTo>
                  <a:lnTo>
                    <a:pt x="11652" y="74675"/>
                  </a:lnTo>
                  <a:cubicBezTo>
                    <a:pt x="8865" y="64757"/>
                    <a:pt x="4921" y="55193"/>
                    <a:pt x="0" y="46170"/>
                  </a:cubicBezTo>
                  <a:lnTo>
                    <a:pt x="0" y="46152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4" name="Free-form: Shape 28">
              <a:extLst>
                <a:ext uri="{FF2B5EF4-FFF2-40B4-BE49-F238E27FC236}">
                  <a16:creationId xmlns:a16="http://schemas.microsoft.com/office/drawing/2014/main" id="{33A9186F-352A-661E-84EA-5CDBE1A1506C}"/>
                </a:ext>
              </a:extLst>
            </p:cNvPr>
            <p:cNvSpPr/>
            <p:nvPr/>
          </p:nvSpPr>
          <p:spPr>
            <a:xfrm>
              <a:off x="11159541" y="510926"/>
              <a:ext cx="121990" cy="30790"/>
            </a:xfrm>
            <a:custGeom>
              <a:avLst/>
              <a:gdLst>
                <a:gd name="connsiteX0" fmla="*/ 121971 w 121990"/>
                <a:gd name="connsiteY0" fmla="*/ 0 h 30790"/>
                <a:gd name="connsiteX1" fmla="*/ 121870 w 121990"/>
                <a:gd name="connsiteY1" fmla="*/ 30791 h 30790"/>
                <a:gd name="connsiteX2" fmla="*/ 0 w 121990"/>
                <a:gd name="connsiteY2" fmla="*/ 30791 h 30790"/>
                <a:gd name="connsiteX3" fmla="*/ 217 w 121990"/>
                <a:gd name="connsiteY3" fmla="*/ 0 h 30790"/>
                <a:gd name="connsiteX4" fmla="*/ 121991 w 121990"/>
                <a:gd name="connsiteY4" fmla="*/ 0 h 30790"/>
                <a:gd name="connsiteX5" fmla="*/ 121971 w 121990"/>
                <a:gd name="connsiteY5" fmla="*/ 0 h 307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1990" h="30790">
                  <a:moveTo>
                    <a:pt x="121971" y="0"/>
                  </a:moveTo>
                  <a:lnTo>
                    <a:pt x="121870" y="30791"/>
                  </a:lnTo>
                  <a:lnTo>
                    <a:pt x="0" y="30791"/>
                  </a:lnTo>
                  <a:cubicBezTo>
                    <a:pt x="1252" y="20453"/>
                    <a:pt x="1289" y="10161"/>
                    <a:pt x="217" y="0"/>
                  </a:cubicBezTo>
                  <a:lnTo>
                    <a:pt x="121991" y="0"/>
                  </a:lnTo>
                  <a:lnTo>
                    <a:pt x="121971" y="0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5" name="Free-form: Shape 29">
              <a:extLst>
                <a:ext uri="{FF2B5EF4-FFF2-40B4-BE49-F238E27FC236}">
                  <a16:creationId xmlns:a16="http://schemas.microsoft.com/office/drawing/2014/main" id="{BF62A5CC-CB51-DC76-BF83-3BF58BF0CF11}"/>
                </a:ext>
              </a:extLst>
            </p:cNvPr>
            <p:cNvSpPr/>
            <p:nvPr/>
          </p:nvSpPr>
          <p:spPr>
            <a:xfrm>
              <a:off x="10771643" y="412176"/>
              <a:ext cx="495867" cy="366402"/>
            </a:xfrm>
            <a:custGeom>
              <a:avLst/>
              <a:gdLst>
                <a:gd name="connsiteX0" fmla="*/ 10420 w 495867"/>
                <a:gd name="connsiteY0" fmla="*/ 28404 h 366402"/>
                <a:gd name="connsiteX1" fmla="*/ 50272 w 495867"/>
                <a:gd name="connsiteY1" fmla="*/ 45074 h 366402"/>
                <a:gd name="connsiteX2" fmla="*/ 323 w 495867"/>
                <a:gd name="connsiteY2" fmla="*/ 65545 h 366402"/>
                <a:gd name="connsiteX3" fmla="*/ 12007 w 495867"/>
                <a:gd name="connsiteY3" fmla="*/ 94050 h 366402"/>
                <a:gd name="connsiteX4" fmla="*/ 90450 w 495867"/>
                <a:gd name="connsiteY4" fmla="*/ 61882 h 366402"/>
                <a:gd name="connsiteX5" fmla="*/ 131553 w 495867"/>
                <a:gd name="connsiteY5" fmla="*/ 79070 h 366402"/>
                <a:gd name="connsiteX6" fmla="*/ 81603 w 495867"/>
                <a:gd name="connsiteY6" fmla="*/ 99569 h 366402"/>
                <a:gd name="connsiteX7" fmla="*/ 93294 w 495867"/>
                <a:gd name="connsiteY7" fmla="*/ 128048 h 366402"/>
                <a:gd name="connsiteX8" fmla="*/ 171729 w 495867"/>
                <a:gd name="connsiteY8" fmla="*/ 95879 h 366402"/>
                <a:gd name="connsiteX9" fmla="*/ 212897 w 495867"/>
                <a:gd name="connsiteY9" fmla="*/ 113114 h 366402"/>
                <a:gd name="connsiteX10" fmla="*/ 90086 w 495867"/>
                <a:gd name="connsiteY10" fmla="*/ 163481 h 366402"/>
                <a:gd name="connsiteX11" fmla="*/ 11887 w 495867"/>
                <a:gd name="connsiteY11" fmla="*/ 130759 h 366402"/>
                <a:gd name="connsiteX12" fmla="*/ 0 w 495867"/>
                <a:gd name="connsiteY12" fmla="*/ 159183 h 366402"/>
                <a:gd name="connsiteX13" fmla="*/ 49797 w 495867"/>
                <a:gd name="connsiteY13" fmla="*/ 180011 h 366402"/>
                <a:gd name="connsiteX14" fmla="*/ 9842 w 495867"/>
                <a:gd name="connsiteY14" fmla="*/ 196387 h 366402"/>
                <a:gd name="connsiteX15" fmla="*/ 21514 w 495867"/>
                <a:gd name="connsiteY15" fmla="*/ 224887 h 366402"/>
                <a:gd name="connsiteX16" fmla="*/ 61486 w 495867"/>
                <a:gd name="connsiteY16" fmla="*/ 208496 h 366402"/>
                <a:gd name="connsiteX17" fmla="*/ 40653 w 495867"/>
                <a:gd name="connsiteY17" fmla="*/ 258293 h 366402"/>
                <a:gd name="connsiteX18" fmla="*/ 69075 w 495867"/>
                <a:gd name="connsiteY18" fmla="*/ 270180 h 366402"/>
                <a:gd name="connsiteX19" fmla="*/ 101778 w 495867"/>
                <a:gd name="connsiteY19" fmla="*/ 191961 h 366402"/>
                <a:gd name="connsiteX20" fmla="*/ 143009 w 495867"/>
                <a:gd name="connsiteY20" fmla="*/ 175077 h 366402"/>
                <a:gd name="connsiteX21" fmla="*/ 122173 w 495867"/>
                <a:gd name="connsiteY21" fmla="*/ 224867 h 366402"/>
                <a:gd name="connsiteX22" fmla="*/ 150597 w 495867"/>
                <a:gd name="connsiteY22" fmla="*/ 236741 h 366402"/>
                <a:gd name="connsiteX23" fmla="*/ 183300 w 495867"/>
                <a:gd name="connsiteY23" fmla="*/ 158540 h 366402"/>
                <a:gd name="connsiteX24" fmla="*/ 224594 w 495867"/>
                <a:gd name="connsiteY24" fmla="*/ 141593 h 366402"/>
                <a:gd name="connsiteX25" fmla="*/ 173362 w 495867"/>
                <a:gd name="connsiteY25" fmla="*/ 264065 h 366402"/>
                <a:gd name="connsiteX26" fmla="*/ 94927 w 495867"/>
                <a:gd name="connsiteY26" fmla="*/ 296235 h 366402"/>
                <a:gd name="connsiteX27" fmla="*/ 106623 w 495867"/>
                <a:gd name="connsiteY27" fmla="*/ 324733 h 366402"/>
                <a:gd name="connsiteX28" fmla="*/ 156554 w 495867"/>
                <a:gd name="connsiteY28" fmla="*/ 304236 h 366402"/>
                <a:gd name="connsiteX29" fmla="*/ 139884 w 495867"/>
                <a:gd name="connsiteY29" fmla="*/ 344095 h 366402"/>
                <a:gd name="connsiteX30" fmla="*/ 168301 w 495867"/>
                <a:gd name="connsiteY30" fmla="*/ 355982 h 366402"/>
                <a:gd name="connsiteX31" fmla="*/ 184976 w 495867"/>
                <a:gd name="connsiteY31" fmla="*/ 316123 h 366402"/>
                <a:gd name="connsiteX32" fmla="*/ 205449 w 495867"/>
                <a:gd name="connsiteY32" fmla="*/ 366066 h 366402"/>
                <a:gd name="connsiteX33" fmla="*/ 233954 w 495867"/>
                <a:gd name="connsiteY33" fmla="*/ 354388 h 366402"/>
                <a:gd name="connsiteX34" fmla="*/ 201785 w 495867"/>
                <a:gd name="connsiteY34" fmla="*/ 275953 h 366402"/>
                <a:gd name="connsiteX35" fmla="*/ 218975 w 495867"/>
                <a:gd name="connsiteY35" fmla="*/ 234850 h 366402"/>
                <a:gd name="connsiteX36" fmla="*/ 239453 w 495867"/>
                <a:gd name="connsiteY36" fmla="*/ 284780 h 366402"/>
                <a:gd name="connsiteX37" fmla="*/ 267952 w 495867"/>
                <a:gd name="connsiteY37" fmla="*/ 273089 h 366402"/>
                <a:gd name="connsiteX38" fmla="*/ 235789 w 495867"/>
                <a:gd name="connsiteY38" fmla="*/ 194654 h 366402"/>
                <a:gd name="connsiteX39" fmla="*/ 253011 w 495867"/>
                <a:gd name="connsiteY39" fmla="*/ 153481 h 366402"/>
                <a:gd name="connsiteX40" fmla="*/ 303386 w 495867"/>
                <a:gd name="connsiteY40" fmla="*/ 276289 h 366402"/>
                <a:gd name="connsiteX41" fmla="*/ 270656 w 495867"/>
                <a:gd name="connsiteY41" fmla="*/ 354508 h 366402"/>
                <a:gd name="connsiteX42" fmla="*/ 299080 w 495867"/>
                <a:gd name="connsiteY42" fmla="*/ 366403 h 366402"/>
                <a:gd name="connsiteX43" fmla="*/ 319895 w 495867"/>
                <a:gd name="connsiteY43" fmla="*/ 316606 h 366402"/>
                <a:gd name="connsiteX44" fmla="*/ 336285 w 495867"/>
                <a:gd name="connsiteY44" fmla="*/ 356560 h 366402"/>
                <a:gd name="connsiteX45" fmla="*/ 364789 w 495867"/>
                <a:gd name="connsiteY45" fmla="*/ 344875 h 366402"/>
                <a:gd name="connsiteX46" fmla="*/ 348393 w 495867"/>
                <a:gd name="connsiteY46" fmla="*/ 304915 h 366402"/>
                <a:gd name="connsiteX47" fmla="*/ 398190 w 495867"/>
                <a:gd name="connsiteY47" fmla="*/ 325750 h 366402"/>
                <a:gd name="connsiteX48" fmla="*/ 410085 w 495867"/>
                <a:gd name="connsiteY48" fmla="*/ 297326 h 366402"/>
                <a:gd name="connsiteX49" fmla="*/ 331865 w 495867"/>
                <a:gd name="connsiteY49" fmla="*/ 264605 h 366402"/>
                <a:gd name="connsiteX50" fmla="*/ 314954 w 495867"/>
                <a:gd name="connsiteY50" fmla="*/ 223394 h 366402"/>
                <a:gd name="connsiteX51" fmla="*/ 364772 w 495867"/>
                <a:gd name="connsiteY51" fmla="*/ 244228 h 366402"/>
                <a:gd name="connsiteX52" fmla="*/ 376639 w 495867"/>
                <a:gd name="connsiteY52" fmla="*/ 215806 h 366402"/>
                <a:gd name="connsiteX53" fmla="*/ 298445 w 495867"/>
                <a:gd name="connsiteY53" fmla="*/ 183103 h 366402"/>
                <a:gd name="connsiteX54" fmla="*/ 281516 w 495867"/>
                <a:gd name="connsiteY54" fmla="*/ 141815 h 366402"/>
                <a:gd name="connsiteX55" fmla="*/ 403971 w 495867"/>
                <a:gd name="connsiteY55" fmla="*/ 193021 h 366402"/>
                <a:gd name="connsiteX56" fmla="*/ 436133 w 495867"/>
                <a:gd name="connsiteY56" fmla="*/ 271451 h 366402"/>
                <a:gd name="connsiteX57" fmla="*/ 464618 w 495867"/>
                <a:gd name="connsiteY57" fmla="*/ 259780 h 366402"/>
                <a:gd name="connsiteX58" fmla="*/ 444140 w 495867"/>
                <a:gd name="connsiteY58" fmla="*/ 209830 h 366402"/>
                <a:gd name="connsiteX59" fmla="*/ 483994 w 495867"/>
                <a:gd name="connsiteY59" fmla="*/ 226505 h 366402"/>
                <a:gd name="connsiteX60" fmla="*/ 495868 w 495867"/>
                <a:gd name="connsiteY60" fmla="*/ 198101 h 366402"/>
                <a:gd name="connsiteX61" fmla="*/ 22307 w 495867"/>
                <a:gd name="connsiteY61" fmla="*/ 0 h 366402"/>
                <a:gd name="connsiteX62" fmla="*/ 10420 w 495867"/>
                <a:gd name="connsiteY62" fmla="*/ 28404 h 3664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</a:cxnLst>
              <a:rect l="l" t="t" r="r" b="b"/>
              <a:pathLst>
                <a:path w="495867" h="366402">
                  <a:moveTo>
                    <a:pt x="10420" y="28404"/>
                  </a:moveTo>
                  <a:lnTo>
                    <a:pt x="50272" y="45074"/>
                  </a:lnTo>
                  <a:lnTo>
                    <a:pt x="323" y="65545"/>
                  </a:lnTo>
                  <a:lnTo>
                    <a:pt x="12007" y="94050"/>
                  </a:lnTo>
                  <a:lnTo>
                    <a:pt x="90450" y="61882"/>
                  </a:lnTo>
                  <a:lnTo>
                    <a:pt x="131553" y="79070"/>
                  </a:lnTo>
                  <a:lnTo>
                    <a:pt x="81603" y="99569"/>
                  </a:lnTo>
                  <a:lnTo>
                    <a:pt x="93294" y="128048"/>
                  </a:lnTo>
                  <a:lnTo>
                    <a:pt x="171729" y="95879"/>
                  </a:lnTo>
                  <a:lnTo>
                    <a:pt x="212897" y="113114"/>
                  </a:lnTo>
                  <a:lnTo>
                    <a:pt x="90086" y="163481"/>
                  </a:lnTo>
                  <a:lnTo>
                    <a:pt x="11887" y="130759"/>
                  </a:lnTo>
                  <a:lnTo>
                    <a:pt x="0" y="159183"/>
                  </a:lnTo>
                  <a:lnTo>
                    <a:pt x="49797" y="180011"/>
                  </a:lnTo>
                  <a:lnTo>
                    <a:pt x="9842" y="196387"/>
                  </a:lnTo>
                  <a:lnTo>
                    <a:pt x="21514" y="224887"/>
                  </a:lnTo>
                  <a:lnTo>
                    <a:pt x="61486" y="208496"/>
                  </a:lnTo>
                  <a:lnTo>
                    <a:pt x="40653" y="258293"/>
                  </a:lnTo>
                  <a:lnTo>
                    <a:pt x="69075" y="270180"/>
                  </a:lnTo>
                  <a:lnTo>
                    <a:pt x="101778" y="191961"/>
                  </a:lnTo>
                  <a:lnTo>
                    <a:pt x="143009" y="175077"/>
                  </a:lnTo>
                  <a:lnTo>
                    <a:pt x="122173" y="224867"/>
                  </a:lnTo>
                  <a:lnTo>
                    <a:pt x="150597" y="236741"/>
                  </a:lnTo>
                  <a:lnTo>
                    <a:pt x="183300" y="158540"/>
                  </a:lnTo>
                  <a:lnTo>
                    <a:pt x="224594" y="141593"/>
                  </a:lnTo>
                  <a:lnTo>
                    <a:pt x="173362" y="264065"/>
                  </a:lnTo>
                  <a:lnTo>
                    <a:pt x="94927" y="296235"/>
                  </a:lnTo>
                  <a:lnTo>
                    <a:pt x="106623" y="324733"/>
                  </a:lnTo>
                  <a:lnTo>
                    <a:pt x="156554" y="304236"/>
                  </a:lnTo>
                  <a:lnTo>
                    <a:pt x="139884" y="344095"/>
                  </a:lnTo>
                  <a:lnTo>
                    <a:pt x="168301" y="355982"/>
                  </a:lnTo>
                  <a:lnTo>
                    <a:pt x="184976" y="316123"/>
                  </a:lnTo>
                  <a:lnTo>
                    <a:pt x="205449" y="366066"/>
                  </a:lnTo>
                  <a:lnTo>
                    <a:pt x="233954" y="354388"/>
                  </a:lnTo>
                  <a:lnTo>
                    <a:pt x="201785" y="275953"/>
                  </a:lnTo>
                  <a:lnTo>
                    <a:pt x="218975" y="234850"/>
                  </a:lnTo>
                  <a:lnTo>
                    <a:pt x="239453" y="284780"/>
                  </a:lnTo>
                  <a:lnTo>
                    <a:pt x="267952" y="273089"/>
                  </a:lnTo>
                  <a:lnTo>
                    <a:pt x="235789" y="194654"/>
                  </a:lnTo>
                  <a:lnTo>
                    <a:pt x="253011" y="153481"/>
                  </a:lnTo>
                  <a:lnTo>
                    <a:pt x="303386" y="276289"/>
                  </a:lnTo>
                  <a:lnTo>
                    <a:pt x="270656" y="354508"/>
                  </a:lnTo>
                  <a:lnTo>
                    <a:pt x="299080" y="366403"/>
                  </a:lnTo>
                  <a:lnTo>
                    <a:pt x="319895" y="316606"/>
                  </a:lnTo>
                  <a:lnTo>
                    <a:pt x="336285" y="356560"/>
                  </a:lnTo>
                  <a:lnTo>
                    <a:pt x="364789" y="344875"/>
                  </a:lnTo>
                  <a:lnTo>
                    <a:pt x="348393" y="304915"/>
                  </a:lnTo>
                  <a:lnTo>
                    <a:pt x="398190" y="325750"/>
                  </a:lnTo>
                  <a:lnTo>
                    <a:pt x="410085" y="297326"/>
                  </a:lnTo>
                  <a:lnTo>
                    <a:pt x="331865" y="264605"/>
                  </a:lnTo>
                  <a:lnTo>
                    <a:pt x="314954" y="223394"/>
                  </a:lnTo>
                  <a:lnTo>
                    <a:pt x="364772" y="244228"/>
                  </a:lnTo>
                  <a:lnTo>
                    <a:pt x="376639" y="215806"/>
                  </a:lnTo>
                  <a:lnTo>
                    <a:pt x="298445" y="183103"/>
                  </a:lnTo>
                  <a:lnTo>
                    <a:pt x="281516" y="141815"/>
                  </a:lnTo>
                  <a:lnTo>
                    <a:pt x="403971" y="193021"/>
                  </a:lnTo>
                  <a:lnTo>
                    <a:pt x="436133" y="271451"/>
                  </a:lnTo>
                  <a:lnTo>
                    <a:pt x="464618" y="259780"/>
                  </a:lnTo>
                  <a:lnTo>
                    <a:pt x="444140" y="209830"/>
                  </a:lnTo>
                  <a:lnTo>
                    <a:pt x="483994" y="226505"/>
                  </a:lnTo>
                  <a:lnTo>
                    <a:pt x="495868" y="198101"/>
                  </a:lnTo>
                  <a:lnTo>
                    <a:pt x="22307" y="0"/>
                  </a:lnTo>
                  <a:lnTo>
                    <a:pt x="10420" y="28404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</p:grpSp>
      <p:sp>
        <p:nvSpPr>
          <p:cNvPr id="27" name="Text Placeholder 2">
            <a:extLst>
              <a:ext uri="{FF2B5EF4-FFF2-40B4-BE49-F238E27FC236}">
                <a16:creationId xmlns:a16="http://schemas.microsoft.com/office/drawing/2014/main" id="{C058701A-4B07-DE41-8215-73B3DE2B9401}"/>
              </a:ext>
            </a:extLst>
          </p:cNvPr>
          <p:cNvSpPr>
            <a:spLocks noGrp="1"/>
          </p:cNvSpPr>
          <p:nvPr>
            <p:ph type="body" idx="14"/>
          </p:nvPr>
        </p:nvSpPr>
        <p:spPr>
          <a:xfrm>
            <a:off x="381829" y="223392"/>
            <a:ext cx="4853081" cy="380440"/>
          </a:xfrm>
        </p:spPr>
        <p:txBody>
          <a:bodyPr anchor="ctr" anchorCtr="0"/>
          <a:lstStyle>
            <a:lvl1pPr marL="0" indent="0">
              <a:buNone/>
              <a:defRPr lang="en-GB" sz="900" b="1" kern="1200" cap="all" spc="70" baseline="0" dirty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49906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ull Quote 3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1DC208-0BC6-4780-8569-0CCC5C8BCB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7033" y="2096498"/>
            <a:ext cx="10515600" cy="2852737"/>
          </a:xfrm>
        </p:spPr>
        <p:txBody>
          <a:bodyPr anchor="ctr" anchorCtr="0"/>
          <a:lstStyle>
            <a:lvl1pPr>
              <a:defRPr sz="3600" spc="-50" baseline="0">
                <a:solidFill>
                  <a:schemeClr val="tx1"/>
                </a:solidFill>
              </a:defRPr>
            </a:lvl1pPr>
          </a:lstStyle>
          <a:p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D1212A6-DA8E-4A60-A5F2-8DAE3B39E0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BF408733-3F8E-45BE-8526-0E0F500B8042}" type="datetimeFigureOut">
              <a:rPr lang="fi-FI" smtClean="0"/>
              <a:pPr/>
              <a:t>26.2.2025</a:t>
            </a:fld>
            <a:endParaRPr lang="fi-FI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2766CB0-43A1-4E89-83D2-9E67BAD632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fi-FI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E2AEE1E-B285-4162-ABF0-E898A0AD68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31160B98-140E-4345-B1A3-2A7247C42973}" type="slidenum">
              <a:rPr lang="fi-FI" smtClean="0"/>
              <a:pPr/>
              <a:t>‹#›</a:t>
            </a:fld>
            <a:endParaRPr lang="fi-FI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1BBB2103-0AB0-6418-54C4-3B540A2F3D56}"/>
              </a:ext>
            </a:extLst>
          </p:cNvPr>
          <p:cNvGrpSpPr/>
          <p:nvPr userDrawn="1"/>
        </p:nvGrpSpPr>
        <p:grpSpPr>
          <a:xfrm>
            <a:off x="10771643" y="268691"/>
            <a:ext cx="1038415" cy="509887"/>
            <a:chOff x="10771643" y="268691"/>
            <a:chExt cx="1038415" cy="509887"/>
          </a:xfrm>
          <a:solidFill>
            <a:schemeClr val="tx1"/>
          </a:solidFill>
        </p:grpSpPr>
        <p:sp>
          <p:nvSpPr>
            <p:cNvPr id="10" name="Free-form: Shape 14">
              <a:extLst>
                <a:ext uri="{FF2B5EF4-FFF2-40B4-BE49-F238E27FC236}">
                  <a16:creationId xmlns:a16="http://schemas.microsoft.com/office/drawing/2014/main" id="{B2BE7DCA-12A5-9B19-530B-607C4C4EB3A0}"/>
                </a:ext>
              </a:extLst>
            </p:cNvPr>
            <p:cNvSpPr/>
            <p:nvPr/>
          </p:nvSpPr>
          <p:spPr>
            <a:xfrm>
              <a:off x="11404265" y="378815"/>
              <a:ext cx="122233" cy="122054"/>
            </a:xfrm>
            <a:custGeom>
              <a:avLst/>
              <a:gdLst>
                <a:gd name="connsiteX0" fmla="*/ 61285 w 122233"/>
                <a:gd name="connsiteY0" fmla="*/ 122054 h 122054"/>
                <a:gd name="connsiteX1" fmla="*/ 0 w 122233"/>
                <a:gd name="connsiteY1" fmla="*/ 60948 h 122054"/>
                <a:gd name="connsiteX2" fmla="*/ 61285 w 122233"/>
                <a:gd name="connsiteY2" fmla="*/ 0 h 122054"/>
                <a:gd name="connsiteX3" fmla="*/ 122233 w 122233"/>
                <a:gd name="connsiteY3" fmla="*/ 60948 h 122054"/>
                <a:gd name="connsiteX4" fmla="*/ 61285 w 122233"/>
                <a:gd name="connsiteY4" fmla="*/ 122054 h 122054"/>
                <a:gd name="connsiteX5" fmla="*/ 61285 w 122233"/>
                <a:gd name="connsiteY5" fmla="*/ 95562 h 122054"/>
                <a:gd name="connsiteX6" fmla="*/ 92692 w 122233"/>
                <a:gd name="connsiteY6" fmla="*/ 60928 h 122054"/>
                <a:gd name="connsiteX7" fmla="*/ 61285 w 122233"/>
                <a:gd name="connsiteY7" fmla="*/ 26289 h 122054"/>
                <a:gd name="connsiteX8" fmla="*/ 29693 w 122233"/>
                <a:gd name="connsiteY8" fmla="*/ 60928 h 122054"/>
                <a:gd name="connsiteX9" fmla="*/ 61285 w 122233"/>
                <a:gd name="connsiteY9" fmla="*/ 95562 h 1220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22233" h="122054">
                  <a:moveTo>
                    <a:pt x="61285" y="122054"/>
                  </a:moveTo>
                  <a:cubicBezTo>
                    <a:pt x="27503" y="122054"/>
                    <a:pt x="0" y="96761"/>
                    <a:pt x="0" y="60948"/>
                  </a:cubicBezTo>
                  <a:cubicBezTo>
                    <a:pt x="0" y="25133"/>
                    <a:pt x="27503" y="0"/>
                    <a:pt x="61285" y="0"/>
                  </a:cubicBezTo>
                  <a:cubicBezTo>
                    <a:pt x="95068" y="0"/>
                    <a:pt x="122233" y="25114"/>
                    <a:pt x="122233" y="60948"/>
                  </a:cubicBezTo>
                  <a:cubicBezTo>
                    <a:pt x="122233" y="96781"/>
                    <a:pt x="95068" y="122054"/>
                    <a:pt x="61285" y="122054"/>
                  </a:cubicBezTo>
                  <a:close/>
                  <a:moveTo>
                    <a:pt x="61285" y="95562"/>
                  </a:moveTo>
                  <a:cubicBezTo>
                    <a:pt x="80284" y="95562"/>
                    <a:pt x="92692" y="81821"/>
                    <a:pt x="92692" y="60928"/>
                  </a:cubicBezTo>
                  <a:cubicBezTo>
                    <a:pt x="92692" y="40030"/>
                    <a:pt x="80304" y="26289"/>
                    <a:pt x="61285" y="26289"/>
                  </a:cubicBezTo>
                  <a:cubicBezTo>
                    <a:pt x="42266" y="26289"/>
                    <a:pt x="29693" y="39694"/>
                    <a:pt x="29693" y="60928"/>
                  </a:cubicBezTo>
                  <a:cubicBezTo>
                    <a:pt x="29693" y="82156"/>
                    <a:pt x="41924" y="95562"/>
                    <a:pt x="61285" y="95562"/>
                  </a:cubicBez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11" name="Free-form: Shape 15">
              <a:extLst>
                <a:ext uri="{FF2B5EF4-FFF2-40B4-BE49-F238E27FC236}">
                  <a16:creationId xmlns:a16="http://schemas.microsoft.com/office/drawing/2014/main" id="{C36A8432-5F13-AB3D-69FA-D1C65E933FD5}"/>
                </a:ext>
              </a:extLst>
            </p:cNvPr>
            <p:cNvSpPr/>
            <p:nvPr/>
          </p:nvSpPr>
          <p:spPr>
            <a:xfrm>
              <a:off x="11543311" y="404926"/>
              <a:ext cx="94404" cy="95763"/>
            </a:xfrm>
            <a:custGeom>
              <a:avLst/>
              <a:gdLst>
                <a:gd name="connsiteX0" fmla="*/ 94387 w 94404"/>
                <a:gd name="connsiteY0" fmla="*/ 94748 h 95763"/>
                <a:gd name="connsiteX1" fmla="*/ 65347 w 94404"/>
                <a:gd name="connsiteY1" fmla="*/ 94748 h 95763"/>
                <a:gd name="connsiteX2" fmla="*/ 65347 w 94404"/>
                <a:gd name="connsiteY2" fmla="*/ 81839 h 95763"/>
                <a:gd name="connsiteX3" fmla="*/ 36664 w 94404"/>
                <a:gd name="connsiteY3" fmla="*/ 95764 h 95763"/>
                <a:gd name="connsiteX4" fmla="*/ 0 w 94404"/>
                <a:gd name="connsiteY4" fmla="*/ 55352 h 95763"/>
                <a:gd name="connsiteX5" fmla="*/ 0 w 94404"/>
                <a:gd name="connsiteY5" fmla="*/ 0 h 95763"/>
                <a:gd name="connsiteX6" fmla="*/ 28861 w 94404"/>
                <a:gd name="connsiteY6" fmla="*/ 0 h 95763"/>
                <a:gd name="connsiteX7" fmla="*/ 28861 w 94404"/>
                <a:gd name="connsiteY7" fmla="*/ 51448 h 95763"/>
                <a:gd name="connsiteX8" fmla="*/ 47022 w 94404"/>
                <a:gd name="connsiteY8" fmla="*/ 71482 h 95763"/>
                <a:gd name="connsiteX9" fmla="*/ 65367 w 94404"/>
                <a:gd name="connsiteY9" fmla="*/ 51448 h 95763"/>
                <a:gd name="connsiteX10" fmla="*/ 65367 w 94404"/>
                <a:gd name="connsiteY10" fmla="*/ 0 h 95763"/>
                <a:gd name="connsiteX11" fmla="*/ 94405 w 94404"/>
                <a:gd name="connsiteY11" fmla="*/ 0 h 95763"/>
                <a:gd name="connsiteX12" fmla="*/ 94405 w 94404"/>
                <a:gd name="connsiteY12" fmla="*/ 94729 h 95763"/>
                <a:gd name="connsiteX13" fmla="*/ 94387 w 94404"/>
                <a:gd name="connsiteY13" fmla="*/ 94748 h 957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94404" h="95763">
                  <a:moveTo>
                    <a:pt x="94387" y="94748"/>
                  </a:moveTo>
                  <a:lnTo>
                    <a:pt x="65347" y="94748"/>
                  </a:lnTo>
                  <a:lnTo>
                    <a:pt x="65347" y="81839"/>
                  </a:lnTo>
                  <a:cubicBezTo>
                    <a:pt x="59569" y="89986"/>
                    <a:pt x="49390" y="95764"/>
                    <a:pt x="36664" y="95764"/>
                  </a:cubicBezTo>
                  <a:cubicBezTo>
                    <a:pt x="14757" y="95764"/>
                    <a:pt x="0" y="80644"/>
                    <a:pt x="0" y="55352"/>
                  </a:cubicBezTo>
                  <a:lnTo>
                    <a:pt x="0" y="0"/>
                  </a:lnTo>
                  <a:lnTo>
                    <a:pt x="28861" y="0"/>
                  </a:lnTo>
                  <a:lnTo>
                    <a:pt x="28861" y="51448"/>
                  </a:lnTo>
                  <a:cubicBezTo>
                    <a:pt x="28861" y="64357"/>
                    <a:pt x="36144" y="71482"/>
                    <a:pt x="47022" y="71482"/>
                  </a:cubicBezTo>
                  <a:cubicBezTo>
                    <a:pt x="57899" y="71482"/>
                    <a:pt x="65367" y="64357"/>
                    <a:pt x="65367" y="51448"/>
                  </a:cubicBezTo>
                  <a:lnTo>
                    <a:pt x="65367" y="0"/>
                  </a:lnTo>
                  <a:lnTo>
                    <a:pt x="94405" y="0"/>
                  </a:lnTo>
                  <a:lnTo>
                    <a:pt x="94405" y="94729"/>
                  </a:lnTo>
                  <a:lnTo>
                    <a:pt x="94387" y="94748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12" name="Free-form: Shape 16">
              <a:extLst>
                <a:ext uri="{FF2B5EF4-FFF2-40B4-BE49-F238E27FC236}">
                  <a16:creationId xmlns:a16="http://schemas.microsoft.com/office/drawing/2014/main" id="{7F009D2B-AD0E-C27A-6094-13BE2D0C39C7}"/>
                </a:ext>
              </a:extLst>
            </p:cNvPr>
            <p:cNvSpPr/>
            <p:nvPr/>
          </p:nvSpPr>
          <p:spPr>
            <a:xfrm>
              <a:off x="11660264" y="374052"/>
              <a:ext cx="29039" cy="125621"/>
            </a:xfrm>
            <a:custGeom>
              <a:avLst/>
              <a:gdLst>
                <a:gd name="connsiteX0" fmla="*/ 0 w 29039"/>
                <a:gd name="connsiteY0" fmla="*/ 0 h 125621"/>
                <a:gd name="connsiteX1" fmla="*/ 29040 w 29039"/>
                <a:gd name="connsiteY1" fmla="*/ 0 h 125621"/>
                <a:gd name="connsiteX2" fmla="*/ 29040 w 29039"/>
                <a:gd name="connsiteY2" fmla="*/ 125622 h 125621"/>
                <a:gd name="connsiteX3" fmla="*/ 0 w 29039"/>
                <a:gd name="connsiteY3" fmla="*/ 125622 h 125621"/>
                <a:gd name="connsiteX4" fmla="*/ 0 w 29039"/>
                <a:gd name="connsiteY4" fmla="*/ 0 h 1256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9039" h="125621">
                  <a:moveTo>
                    <a:pt x="0" y="0"/>
                  </a:moveTo>
                  <a:lnTo>
                    <a:pt x="29040" y="0"/>
                  </a:lnTo>
                  <a:lnTo>
                    <a:pt x="29040" y="125622"/>
                  </a:lnTo>
                  <a:lnTo>
                    <a:pt x="0" y="125622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13" name="Free-form: Shape 17">
              <a:extLst>
                <a:ext uri="{FF2B5EF4-FFF2-40B4-BE49-F238E27FC236}">
                  <a16:creationId xmlns:a16="http://schemas.microsoft.com/office/drawing/2014/main" id="{E54C4CE3-3260-D469-697A-1C982D964646}"/>
                </a:ext>
              </a:extLst>
            </p:cNvPr>
            <p:cNvSpPr/>
            <p:nvPr/>
          </p:nvSpPr>
          <p:spPr>
            <a:xfrm>
              <a:off x="11711053" y="404926"/>
              <a:ext cx="94387" cy="95763"/>
            </a:xfrm>
            <a:custGeom>
              <a:avLst/>
              <a:gdLst>
                <a:gd name="connsiteX0" fmla="*/ 94369 w 94387"/>
                <a:gd name="connsiteY0" fmla="*/ 94748 h 95763"/>
                <a:gd name="connsiteX1" fmla="*/ 65349 w 94387"/>
                <a:gd name="connsiteY1" fmla="*/ 94748 h 95763"/>
                <a:gd name="connsiteX2" fmla="*/ 65349 w 94387"/>
                <a:gd name="connsiteY2" fmla="*/ 81839 h 95763"/>
                <a:gd name="connsiteX3" fmla="*/ 36666 w 94387"/>
                <a:gd name="connsiteY3" fmla="*/ 95764 h 95763"/>
                <a:gd name="connsiteX4" fmla="*/ 0 w 94387"/>
                <a:gd name="connsiteY4" fmla="*/ 55352 h 95763"/>
                <a:gd name="connsiteX5" fmla="*/ 0 w 94387"/>
                <a:gd name="connsiteY5" fmla="*/ 0 h 95763"/>
                <a:gd name="connsiteX6" fmla="*/ 28861 w 94387"/>
                <a:gd name="connsiteY6" fmla="*/ 0 h 95763"/>
                <a:gd name="connsiteX7" fmla="*/ 28861 w 94387"/>
                <a:gd name="connsiteY7" fmla="*/ 51448 h 95763"/>
                <a:gd name="connsiteX8" fmla="*/ 47022 w 94387"/>
                <a:gd name="connsiteY8" fmla="*/ 71482 h 95763"/>
                <a:gd name="connsiteX9" fmla="*/ 65367 w 94387"/>
                <a:gd name="connsiteY9" fmla="*/ 51448 h 95763"/>
                <a:gd name="connsiteX10" fmla="*/ 65367 w 94387"/>
                <a:gd name="connsiteY10" fmla="*/ 0 h 95763"/>
                <a:gd name="connsiteX11" fmla="*/ 94387 w 94387"/>
                <a:gd name="connsiteY11" fmla="*/ 0 h 95763"/>
                <a:gd name="connsiteX12" fmla="*/ 94387 w 94387"/>
                <a:gd name="connsiteY12" fmla="*/ 94729 h 95763"/>
                <a:gd name="connsiteX13" fmla="*/ 94369 w 94387"/>
                <a:gd name="connsiteY13" fmla="*/ 94748 h 957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94387" h="95763">
                  <a:moveTo>
                    <a:pt x="94369" y="94748"/>
                  </a:moveTo>
                  <a:lnTo>
                    <a:pt x="65349" y="94748"/>
                  </a:lnTo>
                  <a:lnTo>
                    <a:pt x="65349" y="81839"/>
                  </a:lnTo>
                  <a:cubicBezTo>
                    <a:pt x="59570" y="89986"/>
                    <a:pt x="49398" y="95764"/>
                    <a:pt x="36666" y="95764"/>
                  </a:cubicBezTo>
                  <a:cubicBezTo>
                    <a:pt x="14758" y="95764"/>
                    <a:pt x="0" y="80644"/>
                    <a:pt x="0" y="55352"/>
                  </a:cubicBezTo>
                  <a:lnTo>
                    <a:pt x="0" y="0"/>
                  </a:lnTo>
                  <a:lnTo>
                    <a:pt x="28861" y="0"/>
                  </a:lnTo>
                  <a:lnTo>
                    <a:pt x="28861" y="51448"/>
                  </a:lnTo>
                  <a:cubicBezTo>
                    <a:pt x="28861" y="64357"/>
                    <a:pt x="36170" y="71482"/>
                    <a:pt x="47022" y="71482"/>
                  </a:cubicBezTo>
                  <a:cubicBezTo>
                    <a:pt x="57881" y="71482"/>
                    <a:pt x="65367" y="64357"/>
                    <a:pt x="65367" y="51448"/>
                  </a:cubicBezTo>
                  <a:lnTo>
                    <a:pt x="65367" y="0"/>
                  </a:lnTo>
                  <a:lnTo>
                    <a:pt x="94387" y="0"/>
                  </a:lnTo>
                  <a:lnTo>
                    <a:pt x="94387" y="94729"/>
                  </a:lnTo>
                  <a:lnTo>
                    <a:pt x="94369" y="94748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14" name="Free-form: Shape 18">
              <a:extLst>
                <a:ext uri="{FF2B5EF4-FFF2-40B4-BE49-F238E27FC236}">
                  <a16:creationId xmlns:a16="http://schemas.microsoft.com/office/drawing/2014/main" id="{308B56FD-2A55-050B-D1BB-DD050A351C1F}"/>
                </a:ext>
              </a:extLst>
            </p:cNvPr>
            <p:cNvSpPr/>
            <p:nvPr/>
          </p:nvSpPr>
          <p:spPr>
            <a:xfrm>
              <a:off x="11408987" y="547714"/>
              <a:ext cx="85326" cy="122750"/>
            </a:xfrm>
            <a:custGeom>
              <a:avLst/>
              <a:gdLst>
                <a:gd name="connsiteX0" fmla="*/ 337 w 85326"/>
                <a:gd name="connsiteY0" fmla="*/ 101777 h 122750"/>
                <a:gd name="connsiteX1" fmla="*/ 31490 w 85326"/>
                <a:gd name="connsiteY1" fmla="*/ 71462 h 122750"/>
                <a:gd name="connsiteX2" fmla="*/ 53835 w 85326"/>
                <a:gd name="connsiteY2" fmla="*/ 37084 h 122750"/>
                <a:gd name="connsiteX3" fmla="*/ 41307 w 85326"/>
                <a:gd name="connsiteY3" fmla="*/ 24377 h 122750"/>
                <a:gd name="connsiteX4" fmla="*/ 27940 w 85326"/>
                <a:gd name="connsiteY4" fmla="*/ 42507 h 122750"/>
                <a:gd name="connsiteX5" fmla="*/ 0 w 85326"/>
                <a:gd name="connsiteY5" fmla="*/ 42507 h 122750"/>
                <a:gd name="connsiteX6" fmla="*/ 42660 w 85326"/>
                <a:gd name="connsiteY6" fmla="*/ 0 h 122750"/>
                <a:gd name="connsiteX7" fmla="*/ 83294 w 85326"/>
                <a:gd name="connsiteY7" fmla="*/ 35730 h 122750"/>
                <a:gd name="connsiteX8" fmla="*/ 56884 w 85326"/>
                <a:gd name="connsiteY8" fmla="*/ 81781 h 122750"/>
                <a:gd name="connsiteX9" fmla="*/ 39275 w 85326"/>
                <a:gd name="connsiteY9" fmla="*/ 99205 h 122750"/>
                <a:gd name="connsiteX10" fmla="*/ 85326 w 85326"/>
                <a:gd name="connsiteY10" fmla="*/ 99205 h 122750"/>
                <a:gd name="connsiteX11" fmla="*/ 85326 w 85326"/>
                <a:gd name="connsiteY11" fmla="*/ 122751 h 122750"/>
                <a:gd name="connsiteX12" fmla="*/ 337 w 85326"/>
                <a:gd name="connsiteY12" fmla="*/ 122751 h 122750"/>
                <a:gd name="connsiteX13" fmla="*/ 337 w 85326"/>
                <a:gd name="connsiteY13" fmla="*/ 101758 h 122750"/>
                <a:gd name="connsiteX14" fmla="*/ 337 w 85326"/>
                <a:gd name="connsiteY14" fmla="*/ 101777 h 122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85326" h="122750">
                  <a:moveTo>
                    <a:pt x="337" y="101777"/>
                  </a:moveTo>
                  <a:lnTo>
                    <a:pt x="31490" y="71462"/>
                  </a:lnTo>
                  <a:cubicBezTo>
                    <a:pt x="48235" y="55028"/>
                    <a:pt x="53835" y="46906"/>
                    <a:pt x="53835" y="37084"/>
                  </a:cubicBezTo>
                  <a:cubicBezTo>
                    <a:pt x="53835" y="29299"/>
                    <a:pt x="49931" y="24377"/>
                    <a:pt x="41307" y="24377"/>
                  </a:cubicBezTo>
                  <a:cubicBezTo>
                    <a:pt x="33180" y="24377"/>
                    <a:pt x="28283" y="30809"/>
                    <a:pt x="27940" y="42507"/>
                  </a:cubicBezTo>
                  <a:lnTo>
                    <a:pt x="0" y="42507"/>
                  </a:lnTo>
                  <a:cubicBezTo>
                    <a:pt x="515" y="12865"/>
                    <a:pt x="19818" y="0"/>
                    <a:pt x="42660" y="0"/>
                  </a:cubicBezTo>
                  <a:cubicBezTo>
                    <a:pt x="70766" y="0"/>
                    <a:pt x="83294" y="16434"/>
                    <a:pt x="83294" y="35730"/>
                  </a:cubicBezTo>
                  <a:cubicBezTo>
                    <a:pt x="83294" y="50971"/>
                    <a:pt x="76860" y="62318"/>
                    <a:pt x="56884" y="81781"/>
                  </a:cubicBezTo>
                  <a:lnTo>
                    <a:pt x="39275" y="99205"/>
                  </a:lnTo>
                  <a:lnTo>
                    <a:pt x="85326" y="99205"/>
                  </a:lnTo>
                  <a:lnTo>
                    <a:pt x="85326" y="122751"/>
                  </a:lnTo>
                  <a:lnTo>
                    <a:pt x="337" y="122751"/>
                  </a:lnTo>
                  <a:lnTo>
                    <a:pt x="337" y="101758"/>
                  </a:lnTo>
                  <a:lnTo>
                    <a:pt x="337" y="101777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15" name="Free-form: Shape 19">
              <a:extLst>
                <a:ext uri="{FF2B5EF4-FFF2-40B4-BE49-F238E27FC236}">
                  <a16:creationId xmlns:a16="http://schemas.microsoft.com/office/drawing/2014/main" id="{F9BFCD7A-A27D-30BC-1C9F-36629C4DB126}"/>
                </a:ext>
              </a:extLst>
            </p:cNvPr>
            <p:cNvSpPr/>
            <p:nvPr/>
          </p:nvSpPr>
          <p:spPr>
            <a:xfrm>
              <a:off x="11510226" y="547018"/>
              <a:ext cx="95162" cy="124363"/>
            </a:xfrm>
            <a:custGeom>
              <a:avLst/>
              <a:gdLst>
                <a:gd name="connsiteX0" fmla="*/ 47581 w 95162"/>
                <a:gd name="connsiteY0" fmla="*/ 0 h 124363"/>
                <a:gd name="connsiteX1" fmla="*/ 95163 w 95162"/>
                <a:gd name="connsiteY1" fmla="*/ 62019 h 124363"/>
                <a:gd name="connsiteX2" fmla="*/ 47581 w 95162"/>
                <a:gd name="connsiteY2" fmla="*/ 124364 h 124363"/>
                <a:gd name="connsiteX3" fmla="*/ 0 w 95162"/>
                <a:gd name="connsiteY3" fmla="*/ 62019 h 124363"/>
                <a:gd name="connsiteX4" fmla="*/ 47581 w 95162"/>
                <a:gd name="connsiteY4" fmla="*/ 0 h 124363"/>
                <a:gd name="connsiteX5" fmla="*/ 47581 w 95162"/>
                <a:gd name="connsiteY5" fmla="*/ 26809 h 124363"/>
                <a:gd name="connsiteX6" fmla="*/ 28442 w 95162"/>
                <a:gd name="connsiteY6" fmla="*/ 62001 h 124363"/>
                <a:gd name="connsiteX7" fmla="*/ 47581 w 95162"/>
                <a:gd name="connsiteY7" fmla="*/ 97535 h 124363"/>
                <a:gd name="connsiteX8" fmla="*/ 66721 w 95162"/>
                <a:gd name="connsiteY8" fmla="*/ 62001 h 124363"/>
                <a:gd name="connsiteX9" fmla="*/ 47581 w 95162"/>
                <a:gd name="connsiteY9" fmla="*/ 26809 h 124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95162" h="124363">
                  <a:moveTo>
                    <a:pt x="47581" y="0"/>
                  </a:moveTo>
                  <a:cubicBezTo>
                    <a:pt x="82798" y="0"/>
                    <a:pt x="95163" y="26149"/>
                    <a:pt x="95163" y="62019"/>
                  </a:cubicBezTo>
                  <a:cubicBezTo>
                    <a:pt x="95163" y="97891"/>
                    <a:pt x="82798" y="124364"/>
                    <a:pt x="47581" y="124364"/>
                  </a:cubicBezTo>
                  <a:cubicBezTo>
                    <a:pt x="12372" y="124364"/>
                    <a:pt x="0" y="98215"/>
                    <a:pt x="0" y="62019"/>
                  </a:cubicBezTo>
                  <a:cubicBezTo>
                    <a:pt x="0" y="25832"/>
                    <a:pt x="12364" y="0"/>
                    <a:pt x="47581" y="0"/>
                  </a:cubicBezTo>
                  <a:close/>
                  <a:moveTo>
                    <a:pt x="47581" y="26809"/>
                  </a:moveTo>
                  <a:cubicBezTo>
                    <a:pt x="30494" y="26809"/>
                    <a:pt x="28442" y="43243"/>
                    <a:pt x="28442" y="62001"/>
                  </a:cubicBezTo>
                  <a:cubicBezTo>
                    <a:pt x="28442" y="80764"/>
                    <a:pt x="30474" y="97535"/>
                    <a:pt x="47581" y="97535"/>
                  </a:cubicBezTo>
                  <a:cubicBezTo>
                    <a:pt x="64689" y="97535"/>
                    <a:pt x="66721" y="81445"/>
                    <a:pt x="66721" y="62001"/>
                  </a:cubicBezTo>
                  <a:cubicBezTo>
                    <a:pt x="66721" y="42563"/>
                    <a:pt x="64689" y="26809"/>
                    <a:pt x="47581" y="26809"/>
                  </a:cubicBez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16" name="Free-form: Shape 20">
              <a:extLst>
                <a:ext uri="{FF2B5EF4-FFF2-40B4-BE49-F238E27FC236}">
                  <a16:creationId xmlns:a16="http://schemas.microsoft.com/office/drawing/2014/main" id="{498F5202-FE97-1F16-7D31-2B9E7B47FCB3}"/>
                </a:ext>
              </a:extLst>
            </p:cNvPr>
            <p:cNvSpPr/>
            <p:nvPr/>
          </p:nvSpPr>
          <p:spPr>
            <a:xfrm>
              <a:off x="11621287" y="547714"/>
              <a:ext cx="85326" cy="122750"/>
            </a:xfrm>
            <a:custGeom>
              <a:avLst/>
              <a:gdLst>
                <a:gd name="connsiteX0" fmla="*/ 337 w 85326"/>
                <a:gd name="connsiteY0" fmla="*/ 101777 h 122750"/>
                <a:gd name="connsiteX1" fmla="*/ 31489 w 85326"/>
                <a:gd name="connsiteY1" fmla="*/ 71462 h 122750"/>
                <a:gd name="connsiteX2" fmla="*/ 53834 w 85326"/>
                <a:gd name="connsiteY2" fmla="*/ 37084 h 122750"/>
                <a:gd name="connsiteX3" fmla="*/ 41307 w 85326"/>
                <a:gd name="connsiteY3" fmla="*/ 24377 h 122750"/>
                <a:gd name="connsiteX4" fmla="*/ 27940 w 85326"/>
                <a:gd name="connsiteY4" fmla="*/ 42507 h 122750"/>
                <a:gd name="connsiteX5" fmla="*/ 0 w 85326"/>
                <a:gd name="connsiteY5" fmla="*/ 42507 h 122750"/>
                <a:gd name="connsiteX6" fmla="*/ 42658 w 85326"/>
                <a:gd name="connsiteY6" fmla="*/ 0 h 122750"/>
                <a:gd name="connsiteX7" fmla="*/ 83293 w 85326"/>
                <a:gd name="connsiteY7" fmla="*/ 35730 h 122750"/>
                <a:gd name="connsiteX8" fmla="*/ 56884 w 85326"/>
                <a:gd name="connsiteY8" fmla="*/ 81781 h 122750"/>
                <a:gd name="connsiteX9" fmla="*/ 39274 w 85326"/>
                <a:gd name="connsiteY9" fmla="*/ 99205 h 122750"/>
                <a:gd name="connsiteX10" fmla="*/ 85326 w 85326"/>
                <a:gd name="connsiteY10" fmla="*/ 99205 h 122750"/>
                <a:gd name="connsiteX11" fmla="*/ 85326 w 85326"/>
                <a:gd name="connsiteY11" fmla="*/ 122751 h 122750"/>
                <a:gd name="connsiteX12" fmla="*/ 337 w 85326"/>
                <a:gd name="connsiteY12" fmla="*/ 122751 h 122750"/>
                <a:gd name="connsiteX13" fmla="*/ 337 w 85326"/>
                <a:gd name="connsiteY13" fmla="*/ 101758 h 122750"/>
                <a:gd name="connsiteX14" fmla="*/ 337 w 85326"/>
                <a:gd name="connsiteY14" fmla="*/ 101777 h 122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85326" h="122750">
                  <a:moveTo>
                    <a:pt x="337" y="101777"/>
                  </a:moveTo>
                  <a:lnTo>
                    <a:pt x="31489" y="71462"/>
                  </a:lnTo>
                  <a:cubicBezTo>
                    <a:pt x="48260" y="55028"/>
                    <a:pt x="53834" y="46906"/>
                    <a:pt x="53834" y="37084"/>
                  </a:cubicBezTo>
                  <a:cubicBezTo>
                    <a:pt x="53834" y="29299"/>
                    <a:pt x="49931" y="24377"/>
                    <a:pt x="41307" y="24377"/>
                  </a:cubicBezTo>
                  <a:cubicBezTo>
                    <a:pt x="33178" y="24377"/>
                    <a:pt x="28283" y="30809"/>
                    <a:pt x="27940" y="42507"/>
                  </a:cubicBezTo>
                  <a:lnTo>
                    <a:pt x="0" y="42507"/>
                  </a:lnTo>
                  <a:cubicBezTo>
                    <a:pt x="495" y="12865"/>
                    <a:pt x="19818" y="0"/>
                    <a:pt x="42658" y="0"/>
                  </a:cubicBezTo>
                  <a:cubicBezTo>
                    <a:pt x="70764" y="0"/>
                    <a:pt x="83293" y="16434"/>
                    <a:pt x="83293" y="35730"/>
                  </a:cubicBezTo>
                  <a:cubicBezTo>
                    <a:pt x="83293" y="50971"/>
                    <a:pt x="76860" y="62318"/>
                    <a:pt x="56884" y="81781"/>
                  </a:cubicBezTo>
                  <a:lnTo>
                    <a:pt x="39274" y="99205"/>
                  </a:lnTo>
                  <a:lnTo>
                    <a:pt x="85326" y="99205"/>
                  </a:lnTo>
                  <a:lnTo>
                    <a:pt x="85326" y="122751"/>
                  </a:lnTo>
                  <a:lnTo>
                    <a:pt x="337" y="122751"/>
                  </a:lnTo>
                  <a:lnTo>
                    <a:pt x="337" y="101758"/>
                  </a:lnTo>
                  <a:lnTo>
                    <a:pt x="337" y="101777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17" name="Free-form: Shape 21">
              <a:extLst>
                <a:ext uri="{FF2B5EF4-FFF2-40B4-BE49-F238E27FC236}">
                  <a16:creationId xmlns:a16="http://schemas.microsoft.com/office/drawing/2014/main" id="{57918BA6-12E4-6379-B4B4-472715A9A607}"/>
                </a:ext>
              </a:extLst>
            </p:cNvPr>
            <p:cNvSpPr/>
            <p:nvPr/>
          </p:nvSpPr>
          <p:spPr>
            <a:xfrm>
              <a:off x="11722346" y="548071"/>
              <a:ext cx="87712" cy="123767"/>
            </a:xfrm>
            <a:custGeom>
              <a:avLst/>
              <a:gdLst>
                <a:gd name="connsiteX0" fmla="*/ 44196 w 87712"/>
                <a:gd name="connsiteY0" fmla="*/ 123768 h 123767"/>
                <a:gd name="connsiteX1" fmla="*/ 0 w 87712"/>
                <a:gd name="connsiteY1" fmla="*/ 81446 h 123767"/>
                <a:gd name="connsiteX2" fmla="*/ 13724 w 87712"/>
                <a:gd name="connsiteY2" fmla="*/ 42844 h 123767"/>
                <a:gd name="connsiteX3" fmla="*/ 42686 w 87712"/>
                <a:gd name="connsiteY3" fmla="*/ 0 h 123767"/>
                <a:gd name="connsiteX4" fmla="*/ 74353 w 87712"/>
                <a:gd name="connsiteY4" fmla="*/ 0 h 123767"/>
                <a:gd name="connsiteX5" fmla="*/ 43022 w 87712"/>
                <a:gd name="connsiteY5" fmla="*/ 44356 h 123767"/>
                <a:gd name="connsiteX6" fmla="*/ 51149 w 87712"/>
                <a:gd name="connsiteY6" fmla="*/ 43524 h 123767"/>
                <a:gd name="connsiteX7" fmla="*/ 87712 w 87712"/>
                <a:gd name="connsiteY7" fmla="*/ 82118 h 123767"/>
                <a:gd name="connsiteX8" fmla="*/ 44196 w 87712"/>
                <a:gd name="connsiteY8" fmla="*/ 123768 h 123767"/>
                <a:gd name="connsiteX9" fmla="*/ 27090 w 87712"/>
                <a:gd name="connsiteY9" fmla="*/ 82278 h 123767"/>
                <a:gd name="connsiteX10" fmla="*/ 44196 w 87712"/>
                <a:gd name="connsiteY10" fmla="*/ 99549 h 123767"/>
                <a:gd name="connsiteX11" fmla="*/ 60967 w 87712"/>
                <a:gd name="connsiteY11" fmla="*/ 82278 h 123767"/>
                <a:gd name="connsiteX12" fmla="*/ 44196 w 87712"/>
                <a:gd name="connsiteY12" fmla="*/ 65171 h 123767"/>
                <a:gd name="connsiteX13" fmla="*/ 27090 w 87712"/>
                <a:gd name="connsiteY13" fmla="*/ 82278 h 1237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87712" h="123767">
                  <a:moveTo>
                    <a:pt x="44196" y="123768"/>
                  </a:moveTo>
                  <a:cubicBezTo>
                    <a:pt x="17947" y="123768"/>
                    <a:pt x="0" y="106337"/>
                    <a:pt x="0" y="81446"/>
                  </a:cubicBezTo>
                  <a:cubicBezTo>
                    <a:pt x="0" y="69412"/>
                    <a:pt x="3907" y="57227"/>
                    <a:pt x="13724" y="42844"/>
                  </a:cubicBezTo>
                  <a:lnTo>
                    <a:pt x="42686" y="0"/>
                  </a:lnTo>
                  <a:lnTo>
                    <a:pt x="74353" y="0"/>
                  </a:lnTo>
                  <a:lnTo>
                    <a:pt x="43022" y="44356"/>
                  </a:lnTo>
                  <a:cubicBezTo>
                    <a:pt x="45728" y="43861"/>
                    <a:pt x="48439" y="43524"/>
                    <a:pt x="51149" y="43524"/>
                  </a:cubicBezTo>
                  <a:cubicBezTo>
                    <a:pt x="72143" y="43524"/>
                    <a:pt x="87712" y="57740"/>
                    <a:pt x="87712" y="82118"/>
                  </a:cubicBezTo>
                  <a:cubicBezTo>
                    <a:pt x="87712" y="106502"/>
                    <a:pt x="68910" y="123768"/>
                    <a:pt x="44196" y="123768"/>
                  </a:cubicBezTo>
                  <a:close/>
                  <a:moveTo>
                    <a:pt x="27090" y="82278"/>
                  </a:moveTo>
                  <a:cubicBezTo>
                    <a:pt x="27090" y="92774"/>
                    <a:pt x="33681" y="99549"/>
                    <a:pt x="44196" y="99549"/>
                  </a:cubicBezTo>
                  <a:cubicBezTo>
                    <a:pt x="54712" y="99549"/>
                    <a:pt x="60967" y="92774"/>
                    <a:pt x="60967" y="82278"/>
                  </a:cubicBezTo>
                  <a:cubicBezTo>
                    <a:pt x="60967" y="71780"/>
                    <a:pt x="54535" y="65171"/>
                    <a:pt x="44196" y="65171"/>
                  </a:cubicBezTo>
                  <a:cubicBezTo>
                    <a:pt x="33858" y="65171"/>
                    <a:pt x="27090" y="71946"/>
                    <a:pt x="27090" y="82278"/>
                  </a:cubicBez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18" name="Free-form: Shape 22">
              <a:extLst>
                <a:ext uri="{FF2B5EF4-FFF2-40B4-BE49-F238E27FC236}">
                  <a16:creationId xmlns:a16="http://schemas.microsoft.com/office/drawing/2014/main" id="{7145C2DC-9C5F-22B1-E211-E8D070AF713A}"/>
                </a:ext>
              </a:extLst>
            </p:cNvPr>
            <p:cNvSpPr/>
            <p:nvPr/>
          </p:nvSpPr>
          <p:spPr>
            <a:xfrm>
              <a:off x="10833011" y="332467"/>
              <a:ext cx="107651" cy="108190"/>
            </a:xfrm>
            <a:custGeom>
              <a:avLst/>
              <a:gdLst>
                <a:gd name="connsiteX0" fmla="*/ 85884 w 107651"/>
                <a:gd name="connsiteY0" fmla="*/ 108171 h 108190"/>
                <a:gd name="connsiteX1" fmla="*/ 0 w 107651"/>
                <a:gd name="connsiteY1" fmla="*/ 21690 h 108190"/>
                <a:gd name="connsiteX2" fmla="*/ 21850 w 107651"/>
                <a:gd name="connsiteY2" fmla="*/ 0 h 108190"/>
                <a:gd name="connsiteX3" fmla="*/ 107651 w 107651"/>
                <a:gd name="connsiteY3" fmla="*/ 86423 h 108190"/>
                <a:gd name="connsiteX4" fmla="*/ 85884 w 107651"/>
                <a:gd name="connsiteY4" fmla="*/ 108191 h 108190"/>
                <a:gd name="connsiteX5" fmla="*/ 85884 w 107651"/>
                <a:gd name="connsiteY5" fmla="*/ 108171 h 1081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7651" h="108190">
                  <a:moveTo>
                    <a:pt x="85884" y="108171"/>
                  </a:moveTo>
                  <a:lnTo>
                    <a:pt x="0" y="21690"/>
                  </a:lnTo>
                  <a:lnTo>
                    <a:pt x="21850" y="0"/>
                  </a:lnTo>
                  <a:lnTo>
                    <a:pt x="107651" y="86423"/>
                  </a:lnTo>
                  <a:cubicBezTo>
                    <a:pt x="99670" y="92754"/>
                    <a:pt x="92335" y="100044"/>
                    <a:pt x="85884" y="108191"/>
                  </a:cubicBezTo>
                  <a:lnTo>
                    <a:pt x="85884" y="108171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19" name="Free-form: Shape 23">
              <a:extLst>
                <a:ext uri="{FF2B5EF4-FFF2-40B4-BE49-F238E27FC236}">
                  <a16:creationId xmlns:a16="http://schemas.microsoft.com/office/drawing/2014/main" id="{93E2EFC7-42D1-2B44-3FD3-41B204019CD9}"/>
                </a:ext>
              </a:extLst>
            </p:cNvPr>
            <p:cNvSpPr/>
            <p:nvPr/>
          </p:nvSpPr>
          <p:spPr>
            <a:xfrm>
              <a:off x="10913136" y="282097"/>
              <a:ext cx="74651" cy="124263"/>
            </a:xfrm>
            <a:custGeom>
              <a:avLst/>
              <a:gdLst>
                <a:gd name="connsiteX0" fmla="*/ 46172 w 74651"/>
                <a:gd name="connsiteY0" fmla="*/ 124263 h 124263"/>
                <a:gd name="connsiteX1" fmla="*/ 0 w 74651"/>
                <a:gd name="connsiteY1" fmla="*/ 11689 h 124263"/>
                <a:gd name="connsiteX2" fmla="*/ 28506 w 74651"/>
                <a:gd name="connsiteY2" fmla="*/ 0 h 124263"/>
                <a:gd name="connsiteX3" fmla="*/ 74652 w 74651"/>
                <a:gd name="connsiteY3" fmla="*/ 112534 h 124263"/>
                <a:gd name="connsiteX4" fmla="*/ 46172 w 74651"/>
                <a:gd name="connsiteY4" fmla="*/ 124243 h 124263"/>
                <a:gd name="connsiteX5" fmla="*/ 46172 w 74651"/>
                <a:gd name="connsiteY5" fmla="*/ 124263 h 124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4651" h="124263">
                  <a:moveTo>
                    <a:pt x="46172" y="124263"/>
                  </a:moveTo>
                  <a:lnTo>
                    <a:pt x="0" y="11689"/>
                  </a:lnTo>
                  <a:lnTo>
                    <a:pt x="28506" y="0"/>
                  </a:lnTo>
                  <a:lnTo>
                    <a:pt x="74652" y="112534"/>
                  </a:lnTo>
                  <a:cubicBezTo>
                    <a:pt x="64752" y="115360"/>
                    <a:pt x="55176" y="119266"/>
                    <a:pt x="46172" y="124243"/>
                  </a:cubicBezTo>
                  <a:lnTo>
                    <a:pt x="46172" y="124263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20" name="Free-form: Shape 24">
              <a:extLst>
                <a:ext uri="{FF2B5EF4-FFF2-40B4-BE49-F238E27FC236}">
                  <a16:creationId xmlns:a16="http://schemas.microsoft.com/office/drawing/2014/main" id="{3A9290D6-3055-0696-3DF1-5F754886200E}"/>
                </a:ext>
              </a:extLst>
            </p:cNvPr>
            <p:cNvSpPr/>
            <p:nvPr/>
          </p:nvSpPr>
          <p:spPr>
            <a:xfrm>
              <a:off x="11009858" y="268691"/>
              <a:ext cx="31210" cy="121575"/>
            </a:xfrm>
            <a:custGeom>
              <a:avLst/>
              <a:gdLst>
                <a:gd name="connsiteX0" fmla="*/ 0 w 31210"/>
                <a:gd name="connsiteY0" fmla="*/ 121576 h 121575"/>
                <a:gd name="connsiteX1" fmla="*/ 420 w 31210"/>
                <a:gd name="connsiteY1" fmla="*/ 0 h 121575"/>
                <a:gd name="connsiteX2" fmla="*/ 31210 w 31210"/>
                <a:gd name="connsiteY2" fmla="*/ 101 h 121575"/>
                <a:gd name="connsiteX3" fmla="*/ 30791 w 31210"/>
                <a:gd name="connsiteY3" fmla="*/ 121475 h 121575"/>
                <a:gd name="connsiteX4" fmla="*/ 0 w 31210"/>
                <a:gd name="connsiteY4" fmla="*/ 121558 h 121575"/>
                <a:gd name="connsiteX5" fmla="*/ 0 w 31210"/>
                <a:gd name="connsiteY5" fmla="*/ 121576 h 121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1210" h="121575">
                  <a:moveTo>
                    <a:pt x="0" y="121576"/>
                  </a:moveTo>
                  <a:lnTo>
                    <a:pt x="420" y="0"/>
                  </a:lnTo>
                  <a:lnTo>
                    <a:pt x="31210" y="101"/>
                  </a:lnTo>
                  <a:lnTo>
                    <a:pt x="30791" y="121475"/>
                  </a:lnTo>
                  <a:cubicBezTo>
                    <a:pt x="20454" y="120262"/>
                    <a:pt x="10142" y="120402"/>
                    <a:pt x="0" y="121558"/>
                  </a:cubicBezTo>
                  <a:lnTo>
                    <a:pt x="0" y="121576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21" name="Free-form: Shape 25">
              <a:extLst>
                <a:ext uri="{FF2B5EF4-FFF2-40B4-BE49-F238E27FC236}">
                  <a16:creationId xmlns:a16="http://schemas.microsoft.com/office/drawing/2014/main" id="{7308F6DA-E066-CA49-C181-487F08C1E72E}"/>
                </a:ext>
              </a:extLst>
            </p:cNvPr>
            <p:cNvSpPr/>
            <p:nvPr/>
          </p:nvSpPr>
          <p:spPr>
            <a:xfrm>
              <a:off x="11062758" y="282695"/>
              <a:ext cx="75285" cy="123944"/>
            </a:xfrm>
            <a:custGeom>
              <a:avLst/>
              <a:gdLst>
                <a:gd name="connsiteX0" fmla="*/ 14580 w 75285"/>
                <a:gd name="connsiteY0" fmla="*/ 117113 h 123944"/>
                <a:gd name="connsiteX1" fmla="*/ 0 w 75285"/>
                <a:gd name="connsiteY1" fmla="*/ 112052 h 123944"/>
                <a:gd name="connsiteX2" fmla="*/ 46864 w 75285"/>
                <a:gd name="connsiteY2" fmla="*/ 0 h 123944"/>
                <a:gd name="connsiteX3" fmla="*/ 75285 w 75285"/>
                <a:gd name="connsiteY3" fmla="*/ 11887 h 123944"/>
                <a:gd name="connsiteX4" fmla="*/ 28423 w 75285"/>
                <a:gd name="connsiteY4" fmla="*/ 123944 h 123944"/>
                <a:gd name="connsiteX5" fmla="*/ 14580 w 75285"/>
                <a:gd name="connsiteY5" fmla="*/ 117113 h 1239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5285" h="123944">
                  <a:moveTo>
                    <a:pt x="14580" y="117113"/>
                  </a:moveTo>
                  <a:cubicBezTo>
                    <a:pt x="9760" y="115099"/>
                    <a:pt x="4904" y="113486"/>
                    <a:pt x="0" y="112052"/>
                  </a:cubicBezTo>
                  <a:lnTo>
                    <a:pt x="46864" y="0"/>
                  </a:lnTo>
                  <a:lnTo>
                    <a:pt x="75285" y="11887"/>
                  </a:lnTo>
                  <a:lnTo>
                    <a:pt x="28423" y="123944"/>
                  </a:lnTo>
                  <a:cubicBezTo>
                    <a:pt x="23978" y="121457"/>
                    <a:pt x="19399" y="119126"/>
                    <a:pt x="14580" y="117113"/>
                  </a:cubicBez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22" name="Free-form: Shape 26">
              <a:extLst>
                <a:ext uri="{FF2B5EF4-FFF2-40B4-BE49-F238E27FC236}">
                  <a16:creationId xmlns:a16="http://schemas.microsoft.com/office/drawing/2014/main" id="{FA5C56BF-954E-506C-857A-DE322ACB8575}"/>
                </a:ext>
              </a:extLst>
            </p:cNvPr>
            <p:cNvSpPr/>
            <p:nvPr/>
          </p:nvSpPr>
          <p:spPr>
            <a:xfrm>
              <a:off x="11109944" y="333639"/>
              <a:ext cx="107829" cy="107519"/>
            </a:xfrm>
            <a:custGeom>
              <a:avLst/>
              <a:gdLst>
                <a:gd name="connsiteX0" fmla="*/ 0 w 107829"/>
                <a:gd name="connsiteY0" fmla="*/ 85529 h 107519"/>
                <a:gd name="connsiteX1" fmla="*/ 86125 w 107829"/>
                <a:gd name="connsiteY1" fmla="*/ 0 h 107519"/>
                <a:gd name="connsiteX2" fmla="*/ 107830 w 107829"/>
                <a:gd name="connsiteY2" fmla="*/ 21852 h 107519"/>
                <a:gd name="connsiteX3" fmla="*/ 21570 w 107829"/>
                <a:gd name="connsiteY3" fmla="*/ 107519 h 107519"/>
                <a:gd name="connsiteX4" fmla="*/ 0 w 107829"/>
                <a:gd name="connsiteY4" fmla="*/ 85529 h 1075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7829" h="107519">
                  <a:moveTo>
                    <a:pt x="0" y="85529"/>
                  </a:moveTo>
                  <a:lnTo>
                    <a:pt x="86125" y="0"/>
                  </a:lnTo>
                  <a:lnTo>
                    <a:pt x="107830" y="21852"/>
                  </a:lnTo>
                  <a:lnTo>
                    <a:pt x="21570" y="107519"/>
                  </a:lnTo>
                  <a:cubicBezTo>
                    <a:pt x="15277" y="99493"/>
                    <a:pt x="8127" y="92045"/>
                    <a:pt x="0" y="85529"/>
                  </a:cubicBez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23" name="Free-form: Shape 27">
              <a:extLst>
                <a:ext uri="{FF2B5EF4-FFF2-40B4-BE49-F238E27FC236}">
                  <a16:creationId xmlns:a16="http://schemas.microsoft.com/office/drawing/2014/main" id="{A5647F03-850F-40C7-8C1A-917004078B8A}"/>
                </a:ext>
              </a:extLst>
            </p:cNvPr>
            <p:cNvSpPr/>
            <p:nvPr/>
          </p:nvSpPr>
          <p:spPr>
            <a:xfrm>
              <a:off x="11143883" y="413787"/>
              <a:ext cx="124225" cy="74674"/>
            </a:xfrm>
            <a:custGeom>
              <a:avLst/>
              <a:gdLst>
                <a:gd name="connsiteX0" fmla="*/ 0 w 124225"/>
                <a:gd name="connsiteY0" fmla="*/ 46152 h 74674"/>
                <a:gd name="connsiteX1" fmla="*/ 112535 w 124225"/>
                <a:gd name="connsiteY1" fmla="*/ 0 h 74674"/>
                <a:gd name="connsiteX2" fmla="*/ 124226 w 124225"/>
                <a:gd name="connsiteY2" fmla="*/ 28505 h 74674"/>
                <a:gd name="connsiteX3" fmla="*/ 11652 w 124225"/>
                <a:gd name="connsiteY3" fmla="*/ 74675 h 74674"/>
                <a:gd name="connsiteX4" fmla="*/ 0 w 124225"/>
                <a:gd name="connsiteY4" fmla="*/ 46170 h 74674"/>
                <a:gd name="connsiteX5" fmla="*/ 0 w 124225"/>
                <a:gd name="connsiteY5" fmla="*/ 46152 h 74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4225" h="74674">
                  <a:moveTo>
                    <a:pt x="0" y="46152"/>
                  </a:moveTo>
                  <a:lnTo>
                    <a:pt x="112535" y="0"/>
                  </a:lnTo>
                  <a:lnTo>
                    <a:pt x="124226" y="28505"/>
                  </a:lnTo>
                  <a:lnTo>
                    <a:pt x="11652" y="74675"/>
                  </a:lnTo>
                  <a:cubicBezTo>
                    <a:pt x="8865" y="64757"/>
                    <a:pt x="4921" y="55193"/>
                    <a:pt x="0" y="46170"/>
                  </a:cubicBezTo>
                  <a:lnTo>
                    <a:pt x="0" y="46152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24" name="Free-form: Shape 28">
              <a:extLst>
                <a:ext uri="{FF2B5EF4-FFF2-40B4-BE49-F238E27FC236}">
                  <a16:creationId xmlns:a16="http://schemas.microsoft.com/office/drawing/2014/main" id="{33A9186F-352A-661E-84EA-5CDBE1A1506C}"/>
                </a:ext>
              </a:extLst>
            </p:cNvPr>
            <p:cNvSpPr/>
            <p:nvPr/>
          </p:nvSpPr>
          <p:spPr>
            <a:xfrm>
              <a:off x="11159541" y="510926"/>
              <a:ext cx="121990" cy="30790"/>
            </a:xfrm>
            <a:custGeom>
              <a:avLst/>
              <a:gdLst>
                <a:gd name="connsiteX0" fmla="*/ 121971 w 121990"/>
                <a:gd name="connsiteY0" fmla="*/ 0 h 30790"/>
                <a:gd name="connsiteX1" fmla="*/ 121870 w 121990"/>
                <a:gd name="connsiteY1" fmla="*/ 30791 h 30790"/>
                <a:gd name="connsiteX2" fmla="*/ 0 w 121990"/>
                <a:gd name="connsiteY2" fmla="*/ 30791 h 30790"/>
                <a:gd name="connsiteX3" fmla="*/ 217 w 121990"/>
                <a:gd name="connsiteY3" fmla="*/ 0 h 30790"/>
                <a:gd name="connsiteX4" fmla="*/ 121991 w 121990"/>
                <a:gd name="connsiteY4" fmla="*/ 0 h 30790"/>
                <a:gd name="connsiteX5" fmla="*/ 121971 w 121990"/>
                <a:gd name="connsiteY5" fmla="*/ 0 h 307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1990" h="30790">
                  <a:moveTo>
                    <a:pt x="121971" y="0"/>
                  </a:moveTo>
                  <a:lnTo>
                    <a:pt x="121870" y="30791"/>
                  </a:lnTo>
                  <a:lnTo>
                    <a:pt x="0" y="30791"/>
                  </a:lnTo>
                  <a:cubicBezTo>
                    <a:pt x="1252" y="20453"/>
                    <a:pt x="1289" y="10161"/>
                    <a:pt x="217" y="0"/>
                  </a:cubicBezTo>
                  <a:lnTo>
                    <a:pt x="121991" y="0"/>
                  </a:lnTo>
                  <a:lnTo>
                    <a:pt x="121971" y="0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25" name="Free-form: Shape 29">
              <a:extLst>
                <a:ext uri="{FF2B5EF4-FFF2-40B4-BE49-F238E27FC236}">
                  <a16:creationId xmlns:a16="http://schemas.microsoft.com/office/drawing/2014/main" id="{BF62A5CC-CB51-DC76-BF83-3BF58BF0CF11}"/>
                </a:ext>
              </a:extLst>
            </p:cNvPr>
            <p:cNvSpPr/>
            <p:nvPr/>
          </p:nvSpPr>
          <p:spPr>
            <a:xfrm>
              <a:off x="10771643" y="412176"/>
              <a:ext cx="495867" cy="366402"/>
            </a:xfrm>
            <a:custGeom>
              <a:avLst/>
              <a:gdLst>
                <a:gd name="connsiteX0" fmla="*/ 10420 w 495867"/>
                <a:gd name="connsiteY0" fmla="*/ 28404 h 366402"/>
                <a:gd name="connsiteX1" fmla="*/ 50272 w 495867"/>
                <a:gd name="connsiteY1" fmla="*/ 45074 h 366402"/>
                <a:gd name="connsiteX2" fmla="*/ 323 w 495867"/>
                <a:gd name="connsiteY2" fmla="*/ 65545 h 366402"/>
                <a:gd name="connsiteX3" fmla="*/ 12007 w 495867"/>
                <a:gd name="connsiteY3" fmla="*/ 94050 h 366402"/>
                <a:gd name="connsiteX4" fmla="*/ 90450 w 495867"/>
                <a:gd name="connsiteY4" fmla="*/ 61882 h 366402"/>
                <a:gd name="connsiteX5" fmla="*/ 131553 w 495867"/>
                <a:gd name="connsiteY5" fmla="*/ 79070 h 366402"/>
                <a:gd name="connsiteX6" fmla="*/ 81603 w 495867"/>
                <a:gd name="connsiteY6" fmla="*/ 99569 h 366402"/>
                <a:gd name="connsiteX7" fmla="*/ 93294 w 495867"/>
                <a:gd name="connsiteY7" fmla="*/ 128048 h 366402"/>
                <a:gd name="connsiteX8" fmla="*/ 171729 w 495867"/>
                <a:gd name="connsiteY8" fmla="*/ 95879 h 366402"/>
                <a:gd name="connsiteX9" fmla="*/ 212897 w 495867"/>
                <a:gd name="connsiteY9" fmla="*/ 113114 h 366402"/>
                <a:gd name="connsiteX10" fmla="*/ 90086 w 495867"/>
                <a:gd name="connsiteY10" fmla="*/ 163481 h 366402"/>
                <a:gd name="connsiteX11" fmla="*/ 11887 w 495867"/>
                <a:gd name="connsiteY11" fmla="*/ 130759 h 366402"/>
                <a:gd name="connsiteX12" fmla="*/ 0 w 495867"/>
                <a:gd name="connsiteY12" fmla="*/ 159183 h 366402"/>
                <a:gd name="connsiteX13" fmla="*/ 49797 w 495867"/>
                <a:gd name="connsiteY13" fmla="*/ 180011 h 366402"/>
                <a:gd name="connsiteX14" fmla="*/ 9842 w 495867"/>
                <a:gd name="connsiteY14" fmla="*/ 196387 h 366402"/>
                <a:gd name="connsiteX15" fmla="*/ 21514 w 495867"/>
                <a:gd name="connsiteY15" fmla="*/ 224887 h 366402"/>
                <a:gd name="connsiteX16" fmla="*/ 61486 w 495867"/>
                <a:gd name="connsiteY16" fmla="*/ 208496 h 366402"/>
                <a:gd name="connsiteX17" fmla="*/ 40653 w 495867"/>
                <a:gd name="connsiteY17" fmla="*/ 258293 h 366402"/>
                <a:gd name="connsiteX18" fmla="*/ 69075 w 495867"/>
                <a:gd name="connsiteY18" fmla="*/ 270180 h 366402"/>
                <a:gd name="connsiteX19" fmla="*/ 101778 w 495867"/>
                <a:gd name="connsiteY19" fmla="*/ 191961 h 366402"/>
                <a:gd name="connsiteX20" fmla="*/ 143009 w 495867"/>
                <a:gd name="connsiteY20" fmla="*/ 175077 h 366402"/>
                <a:gd name="connsiteX21" fmla="*/ 122173 w 495867"/>
                <a:gd name="connsiteY21" fmla="*/ 224867 h 366402"/>
                <a:gd name="connsiteX22" fmla="*/ 150597 w 495867"/>
                <a:gd name="connsiteY22" fmla="*/ 236741 h 366402"/>
                <a:gd name="connsiteX23" fmla="*/ 183300 w 495867"/>
                <a:gd name="connsiteY23" fmla="*/ 158540 h 366402"/>
                <a:gd name="connsiteX24" fmla="*/ 224594 w 495867"/>
                <a:gd name="connsiteY24" fmla="*/ 141593 h 366402"/>
                <a:gd name="connsiteX25" fmla="*/ 173362 w 495867"/>
                <a:gd name="connsiteY25" fmla="*/ 264065 h 366402"/>
                <a:gd name="connsiteX26" fmla="*/ 94927 w 495867"/>
                <a:gd name="connsiteY26" fmla="*/ 296235 h 366402"/>
                <a:gd name="connsiteX27" fmla="*/ 106623 w 495867"/>
                <a:gd name="connsiteY27" fmla="*/ 324733 h 366402"/>
                <a:gd name="connsiteX28" fmla="*/ 156554 w 495867"/>
                <a:gd name="connsiteY28" fmla="*/ 304236 h 366402"/>
                <a:gd name="connsiteX29" fmla="*/ 139884 w 495867"/>
                <a:gd name="connsiteY29" fmla="*/ 344095 h 366402"/>
                <a:gd name="connsiteX30" fmla="*/ 168301 w 495867"/>
                <a:gd name="connsiteY30" fmla="*/ 355982 h 366402"/>
                <a:gd name="connsiteX31" fmla="*/ 184976 w 495867"/>
                <a:gd name="connsiteY31" fmla="*/ 316123 h 366402"/>
                <a:gd name="connsiteX32" fmla="*/ 205449 w 495867"/>
                <a:gd name="connsiteY32" fmla="*/ 366066 h 366402"/>
                <a:gd name="connsiteX33" fmla="*/ 233954 w 495867"/>
                <a:gd name="connsiteY33" fmla="*/ 354388 h 366402"/>
                <a:gd name="connsiteX34" fmla="*/ 201785 w 495867"/>
                <a:gd name="connsiteY34" fmla="*/ 275953 h 366402"/>
                <a:gd name="connsiteX35" fmla="*/ 218975 w 495867"/>
                <a:gd name="connsiteY35" fmla="*/ 234850 h 366402"/>
                <a:gd name="connsiteX36" fmla="*/ 239453 w 495867"/>
                <a:gd name="connsiteY36" fmla="*/ 284780 h 366402"/>
                <a:gd name="connsiteX37" fmla="*/ 267952 w 495867"/>
                <a:gd name="connsiteY37" fmla="*/ 273089 h 366402"/>
                <a:gd name="connsiteX38" fmla="*/ 235789 w 495867"/>
                <a:gd name="connsiteY38" fmla="*/ 194654 h 366402"/>
                <a:gd name="connsiteX39" fmla="*/ 253011 w 495867"/>
                <a:gd name="connsiteY39" fmla="*/ 153481 h 366402"/>
                <a:gd name="connsiteX40" fmla="*/ 303386 w 495867"/>
                <a:gd name="connsiteY40" fmla="*/ 276289 h 366402"/>
                <a:gd name="connsiteX41" fmla="*/ 270656 w 495867"/>
                <a:gd name="connsiteY41" fmla="*/ 354508 h 366402"/>
                <a:gd name="connsiteX42" fmla="*/ 299080 w 495867"/>
                <a:gd name="connsiteY42" fmla="*/ 366403 h 366402"/>
                <a:gd name="connsiteX43" fmla="*/ 319895 w 495867"/>
                <a:gd name="connsiteY43" fmla="*/ 316606 h 366402"/>
                <a:gd name="connsiteX44" fmla="*/ 336285 w 495867"/>
                <a:gd name="connsiteY44" fmla="*/ 356560 h 366402"/>
                <a:gd name="connsiteX45" fmla="*/ 364789 w 495867"/>
                <a:gd name="connsiteY45" fmla="*/ 344875 h 366402"/>
                <a:gd name="connsiteX46" fmla="*/ 348393 w 495867"/>
                <a:gd name="connsiteY46" fmla="*/ 304915 h 366402"/>
                <a:gd name="connsiteX47" fmla="*/ 398190 w 495867"/>
                <a:gd name="connsiteY47" fmla="*/ 325750 h 366402"/>
                <a:gd name="connsiteX48" fmla="*/ 410085 w 495867"/>
                <a:gd name="connsiteY48" fmla="*/ 297326 h 366402"/>
                <a:gd name="connsiteX49" fmla="*/ 331865 w 495867"/>
                <a:gd name="connsiteY49" fmla="*/ 264605 h 366402"/>
                <a:gd name="connsiteX50" fmla="*/ 314954 w 495867"/>
                <a:gd name="connsiteY50" fmla="*/ 223394 h 366402"/>
                <a:gd name="connsiteX51" fmla="*/ 364772 w 495867"/>
                <a:gd name="connsiteY51" fmla="*/ 244228 h 366402"/>
                <a:gd name="connsiteX52" fmla="*/ 376639 w 495867"/>
                <a:gd name="connsiteY52" fmla="*/ 215806 h 366402"/>
                <a:gd name="connsiteX53" fmla="*/ 298445 w 495867"/>
                <a:gd name="connsiteY53" fmla="*/ 183103 h 366402"/>
                <a:gd name="connsiteX54" fmla="*/ 281516 w 495867"/>
                <a:gd name="connsiteY54" fmla="*/ 141815 h 366402"/>
                <a:gd name="connsiteX55" fmla="*/ 403971 w 495867"/>
                <a:gd name="connsiteY55" fmla="*/ 193021 h 366402"/>
                <a:gd name="connsiteX56" fmla="*/ 436133 w 495867"/>
                <a:gd name="connsiteY56" fmla="*/ 271451 h 366402"/>
                <a:gd name="connsiteX57" fmla="*/ 464618 w 495867"/>
                <a:gd name="connsiteY57" fmla="*/ 259780 h 366402"/>
                <a:gd name="connsiteX58" fmla="*/ 444140 w 495867"/>
                <a:gd name="connsiteY58" fmla="*/ 209830 h 366402"/>
                <a:gd name="connsiteX59" fmla="*/ 483994 w 495867"/>
                <a:gd name="connsiteY59" fmla="*/ 226505 h 366402"/>
                <a:gd name="connsiteX60" fmla="*/ 495868 w 495867"/>
                <a:gd name="connsiteY60" fmla="*/ 198101 h 366402"/>
                <a:gd name="connsiteX61" fmla="*/ 22307 w 495867"/>
                <a:gd name="connsiteY61" fmla="*/ 0 h 366402"/>
                <a:gd name="connsiteX62" fmla="*/ 10420 w 495867"/>
                <a:gd name="connsiteY62" fmla="*/ 28404 h 3664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</a:cxnLst>
              <a:rect l="l" t="t" r="r" b="b"/>
              <a:pathLst>
                <a:path w="495867" h="366402">
                  <a:moveTo>
                    <a:pt x="10420" y="28404"/>
                  </a:moveTo>
                  <a:lnTo>
                    <a:pt x="50272" y="45074"/>
                  </a:lnTo>
                  <a:lnTo>
                    <a:pt x="323" y="65545"/>
                  </a:lnTo>
                  <a:lnTo>
                    <a:pt x="12007" y="94050"/>
                  </a:lnTo>
                  <a:lnTo>
                    <a:pt x="90450" y="61882"/>
                  </a:lnTo>
                  <a:lnTo>
                    <a:pt x="131553" y="79070"/>
                  </a:lnTo>
                  <a:lnTo>
                    <a:pt x="81603" y="99569"/>
                  </a:lnTo>
                  <a:lnTo>
                    <a:pt x="93294" y="128048"/>
                  </a:lnTo>
                  <a:lnTo>
                    <a:pt x="171729" y="95879"/>
                  </a:lnTo>
                  <a:lnTo>
                    <a:pt x="212897" y="113114"/>
                  </a:lnTo>
                  <a:lnTo>
                    <a:pt x="90086" y="163481"/>
                  </a:lnTo>
                  <a:lnTo>
                    <a:pt x="11887" y="130759"/>
                  </a:lnTo>
                  <a:lnTo>
                    <a:pt x="0" y="159183"/>
                  </a:lnTo>
                  <a:lnTo>
                    <a:pt x="49797" y="180011"/>
                  </a:lnTo>
                  <a:lnTo>
                    <a:pt x="9842" y="196387"/>
                  </a:lnTo>
                  <a:lnTo>
                    <a:pt x="21514" y="224887"/>
                  </a:lnTo>
                  <a:lnTo>
                    <a:pt x="61486" y="208496"/>
                  </a:lnTo>
                  <a:lnTo>
                    <a:pt x="40653" y="258293"/>
                  </a:lnTo>
                  <a:lnTo>
                    <a:pt x="69075" y="270180"/>
                  </a:lnTo>
                  <a:lnTo>
                    <a:pt x="101778" y="191961"/>
                  </a:lnTo>
                  <a:lnTo>
                    <a:pt x="143009" y="175077"/>
                  </a:lnTo>
                  <a:lnTo>
                    <a:pt x="122173" y="224867"/>
                  </a:lnTo>
                  <a:lnTo>
                    <a:pt x="150597" y="236741"/>
                  </a:lnTo>
                  <a:lnTo>
                    <a:pt x="183300" y="158540"/>
                  </a:lnTo>
                  <a:lnTo>
                    <a:pt x="224594" y="141593"/>
                  </a:lnTo>
                  <a:lnTo>
                    <a:pt x="173362" y="264065"/>
                  </a:lnTo>
                  <a:lnTo>
                    <a:pt x="94927" y="296235"/>
                  </a:lnTo>
                  <a:lnTo>
                    <a:pt x="106623" y="324733"/>
                  </a:lnTo>
                  <a:lnTo>
                    <a:pt x="156554" y="304236"/>
                  </a:lnTo>
                  <a:lnTo>
                    <a:pt x="139884" y="344095"/>
                  </a:lnTo>
                  <a:lnTo>
                    <a:pt x="168301" y="355982"/>
                  </a:lnTo>
                  <a:lnTo>
                    <a:pt x="184976" y="316123"/>
                  </a:lnTo>
                  <a:lnTo>
                    <a:pt x="205449" y="366066"/>
                  </a:lnTo>
                  <a:lnTo>
                    <a:pt x="233954" y="354388"/>
                  </a:lnTo>
                  <a:lnTo>
                    <a:pt x="201785" y="275953"/>
                  </a:lnTo>
                  <a:lnTo>
                    <a:pt x="218975" y="234850"/>
                  </a:lnTo>
                  <a:lnTo>
                    <a:pt x="239453" y="284780"/>
                  </a:lnTo>
                  <a:lnTo>
                    <a:pt x="267952" y="273089"/>
                  </a:lnTo>
                  <a:lnTo>
                    <a:pt x="235789" y="194654"/>
                  </a:lnTo>
                  <a:lnTo>
                    <a:pt x="253011" y="153481"/>
                  </a:lnTo>
                  <a:lnTo>
                    <a:pt x="303386" y="276289"/>
                  </a:lnTo>
                  <a:lnTo>
                    <a:pt x="270656" y="354508"/>
                  </a:lnTo>
                  <a:lnTo>
                    <a:pt x="299080" y="366403"/>
                  </a:lnTo>
                  <a:lnTo>
                    <a:pt x="319895" y="316606"/>
                  </a:lnTo>
                  <a:lnTo>
                    <a:pt x="336285" y="356560"/>
                  </a:lnTo>
                  <a:lnTo>
                    <a:pt x="364789" y="344875"/>
                  </a:lnTo>
                  <a:lnTo>
                    <a:pt x="348393" y="304915"/>
                  </a:lnTo>
                  <a:lnTo>
                    <a:pt x="398190" y="325750"/>
                  </a:lnTo>
                  <a:lnTo>
                    <a:pt x="410085" y="297326"/>
                  </a:lnTo>
                  <a:lnTo>
                    <a:pt x="331865" y="264605"/>
                  </a:lnTo>
                  <a:lnTo>
                    <a:pt x="314954" y="223394"/>
                  </a:lnTo>
                  <a:lnTo>
                    <a:pt x="364772" y="244228"/>
                  </a:lnTo>
                  <a:lnTo>
                    <a:pt x="376639" y="215806"/>
                  </a:lnTo>
                  <a:lnTo>
                    <a:pt x="298445" y="183103"/>
                  </a:lnTo>
                  <a:lnTo>
                    <a:pt x="281516" y="141815"/>
                  </a:lnTo>
                  <a:lnTo>
                    <a:pt x="403971" y="193021"/>
                  </a:lnTo>
                  <a:lnTo>
                    <a:pt x="436133" y="271451"/>
                  </a:lnTo>
                  <a:lnTo>
                    <a:pt x="464618" y="259780"/>
                  </a:lnTo>
                  <a:lnTo>
                    <a:pt x="444140" y="209830"/>
                  </a:lnTo>
                  <a:lnTo>
                    <a:pt x="483994" y="226505"/>
                  </a:lnTo>
                  <a:lnTo>
                    <a:pt x="495868" y="198101"/>
                  </a:lnTo>
                  <a:lnTo>
                    <a:pt x="22307" y="0"/>
                  </a:lnTo>
                  <a:lnTo>
                    <a:pt x="10420" y="28404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</p:grpSp>
      <p:sp>
        <p:nvSpPr>
          <p:cNvPr id="27" name="Text Placeholder 2">
            <a:extLst>
              <a:ext uri="{FF2B5EF4-FFF2-40B4-BE49-F238E27FC236}">
                <a16:creationId xmlns:a16="http://schemas.microsoft.com/office/drawing/2014/main" id="{C058701A-4B07-DE41-8215-73B3DE2B9401}"/>
              </a:ext>
            </a:extLst>
          </p:cNvPr>
          <p:cNvSpPr>
            <a:spLocks noGrp="1"/>
          </p:cNvSpPr>
          <p:nvPr>
            <p:ph type="body" idx="14"/>
          </p:nvPr>
        </p:nvSpPr>
        <p:spPr>
          <a:xfrm>
            <a:off x="381829" y="223392"/>
            <a:ext cx="4853081" cy="380440"/>
          </a:xfrm>
        </p:spPr>
        <p:txBody>
          <a:bodyPr anchor="ctr" anchorCtr="0"/>
          <a:lstStyle>
            <a:lvl1pPr marL="0" indent="0">
              <a:buNone/>
              <a:defRPr lang="en-GB" sz="900" b="1" kern="1200" cap="all" spc="70" baseline="0" dirty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34136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slideLayout" Target="../slideLayouts/slideLayout4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theme" Target="../theme/theme1.xml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02BCEDC-5BF0-4641-B029-97A0073B2C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9349" y="909918"/>
            <a:ext cx="10674626" cy="986957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r>
              <a:rPr lang="fi-FI"/>
              <a:t>Muokkaa </a:t>
            </a:r>
            <a:r>
              <a:rPr lang="fi-FI" err="1"/>
              <a:t>ots</a:t>
            </a:r>
            <a:r>
              <a:rPr lang="fi-FI"/>
              <a:t>. </a:t>
            </a:r>
            <a:r>
              <a:rPr lang="fi-FI" err="1"/>
              <a:t>perustyyl</a:t>
            </a:r>
            <a:r>
              <a:rPr lang="fi-FI"/>
              <a:t>. </a:t>
            </a:r>
            <a:r>
              <a:rPr lang="fi-FI" err="1"/>
              <a:t>napsautt</a:t>
            </a:r>
            <a:r>
              <a:rPr lang="fi-FI"/>
              <a:t>.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8F58EF0-5CC6-4362-996D-AE27B9C25A2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59349" y="2433917"/>
            <a:ext cx="10674626" cy="374304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CFC8207-E1E1-4120-A9AA-730F0E3F9D1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85776" y="6436659"/>
            <a:ext cx="581772" cy="147917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700" b="1">
                <a:solidFill>
                  <a:schemeClr val="tx1"/>
                </a:solidFill>
              </a:defRPr>
            </a:lvl1pPr>
          </a:lstStyle>
          <a:p>
            <a:fld id="{BF408733-3F8E-45BE-8526-0E0F500B8042}" type="datetimeFigureOut">
              <a:rPr lang="fi-FI" smtClean="0"/>
              <a:pPr/>
              <a:t>26.2.2025</a:t>
            </a:fld>
            <a:endParaRPr lang="fi-FI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31C7E16-846E-4C51-8A54-1FE93AAD5BD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067547" y="6436659"/>
            <a:ext cx="4114800" cy="147917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700" b="1" cap="all" baseline="0">
                <a:solidFill>
                  <a:schemeClr val="tx1"/>
                </a:solidFill>
              </a:defRPr>
            </a:lvl1pPr>
          </a:lstStyle>
          <a:p>
            <a:endParaRPr lang="fi-FI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D91B797-1514-4178-B4AD-AFE930D2326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22238" y="6436659"/>
            <a:ext cx="363537" cy="147917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700" b="1">
                <a:solidFill>
                  <a:schemeClr val="tx1"/>
                </a:solidFill>
              </a:defRPr>
            </a:lvl1pPr>
          </a:lstStyle>
          <a:p>
            <a:fld id="{31160B98-140E-4345-B1A3-2A7247C42973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2031543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4" r:id="rId3"/>
    <p:sldLayoutId id="2147483649" r:id="rId4"/>
    <p:sldLayoutId id="2147483674" r:id="rId5"/>
    <p:sldLayoutId id="2147483667" r:id="rId6"/>
    <p:sldLayoutId id="2147483675" r:id="rId7"/>
    <p:sldLayoutId id="2147483676" r:id="rId8"/>
    <p:sldLayoutId id="2147483677" r:id="rId9"/>
    <p:sldLayoutId id="2147483678" r:id="rId10"/>
    <p:sldLayoutId id="2147483679" r:id="rId11"/>
    <p:sldLayoutId id="2147483680" r:id="rId12"/>
    <p:sldLayoutId id="2147483703" r:id="rId13"/>
    <p:sldLayoutId id="2147483668" r:id="rId14"/>
    <p:sldLayoutId id="2147483681" r:id="rId15"/>
    <p:sldLayoutId id="2147483700" r:id="rId16"/>
    <p:sldLayoutId id="2147483701" r:id="rId17"/>
    <p:sldLayoutId id="2147483702" r:id="rId18"/>
    <p:sldLayoutId id="2147483682" r:id="rId19"/>
    <p:sldLayoutId id="2147483683" r:id="rId20"/>
    <p:sldLayoutId id="2147483699" r:id="rId21"/>
    <p:sldLayoutId id="2147483684" r:id="rId22"/>
    <p:sldLayoutId id="2147483685" r:id="rId23"/>
    <p:sldLayoutId id="2147483662" r:id="rId24"/>
    <p:sldLayoutId id="2147483672" r:id="rId25"/>
    <p:sldLayoutId id="2147483686" r:id="rId26"/>
    <p:sldLayoutId id="2147483687" r:id="rId27"/>
    <p:sldLayoutId id="2147483688" r:id="rId28"/>
    <p:sldLayoutId id="2147483689" r:id="rId29"/>
    <p:sldLayoutId id="2147483671" r:id="rId30"/>
    <p:sldLayoutId id="2147483673" r:id="rId31"/>
    <p:sldLayoutId id="2147483690" r:id="rId32"/>
    <p:sldLayoutId id="2147483691" r:id="rId33"/>
    <p:sldLayoutId id="2147483695" r:id="rId34"/>
    <p:sldLayoutId id="2147483692" r:id="rId35"/>
    <p:sldLayoutId id="2147483696" r:id="rId36"/>
    <p:sldLayoutId id="2147483697" r:id="rId37"/>
    <p:sldLayoutId id="2147483698" r:id="rId38"/>
    <p:sldLayoutId id="2147483693" r:id="rId39"/>
    <p:sldLayoutId id="2147483654" r:id="rId40"/>
    <p:sldLayoutId id="2147483655" r:id="rId41"/>
    <p:sldLayoutId id="2147483694" r:id="rId4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30400" algn="l" defTabSz="914400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30400" algn="l" defTabSz="914400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30400" algn="l" defTabSz="914400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30400" algn="l" defTabSz="914400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52E734F1-58E4-36BE-7D31-35331615DC7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62281" y="1218162"/>
            <a:ext cx="4604126" cy="2387600"/>
          </a:xfrm>
        </p:spPr>
        <p:txBody>
          <a:bodyPr/>
          <a:lstStyle/>
          <a:p>
            <a:r>
              <a:rPr lang="en-GB" dirty="0" err="1"/>
              <a:t>Tarinat</a:t>
            </a:r>
            <a:r>
              <a:rPr lang="en-GB" dirty="0"/>
              <a:t> </a:t>
            </a:r>
            <a:r>
              <a:rPr lang="en-GB" dirty="0" err="1"/>
              <a:t>meissä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5649878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tsikko 2">
            <a:extLst>
              <a:ext uri="{FF2B5EF4-FFF2-40B4-BE49-F238E27FC236}">
                <a16:creationId xmlns:a16="http://schemas.microsoft.com/office/drawing/2014/main" id="{1033DBFD-C8FD-F82D-7CBE-608C3D2AAD9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62281" y="0"/>
            <a:ext cx="4604126" cy="2387600"/>
          </a:xfrm>
        </p:spPr>
        <p:txBody>
          <a:bodyPr/>
          <a:lstStyle/>
          <a:p>
            <a:r>
              <a:rPr lang="fi-FI" sz="7000" dirty="0"/>
              <a:t>Kiitos!</a:t>
            </a:r>
          </a:p>
        </p:txBody>
      </p:sp>
      <p:sp>
        <p:nvSpPr>
          <p:cNvPr id="4" name="Alaotsikko 3">
            <a:extLst>
              <a:ext uri="{FF2B5EF4-FFF2-40B4-BE49-F238E27FC236}">
                <a16:creationId xmlns:a16="http://schemas.microsoft.com/office/drawing/2014/main" id="{ACF66A24-1849-2CAD-7F6C-0FBB5532269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62281" y="2553929"/>
            <a:ext cx="3544248" cy="1190897"/>
          </a:xfrm>
        </p:spPr>
        <p:txBody>
          <a:bodyPr/>
          <a:lstStyle/>
          <a:p>
            <a:r>
              <a:rPr lang="fi-FI" dirty="0"/>
              <a:t>Työpajan tekijä:</a:t>
            </a:r>
          </a:p>
          <a:p>
            <a:r>
              <a:rPr lang="fi-FI" dirty="0"/>
              <a:t>Anastasia </a:t>
            </a:r>
            <a:r>
              <a:rPr lang="fi-FI" dirty="0" err="1"/>
              <a:t>Artemeva</a:t>
            </a:r>
            <a:endParaRPr lang="fi-FI" dirty="0"/>
          </a:p>
          <a:p>
            <a:endParaRPr lang="fi-FI" dirty="0"/>
          </a:p>
          <a:p>
            <a:r>
              <a:rPr lang="fi-FI" sz="1600" i="1" dirty="0"/>
              <a:t>Diat muutettu Oulu2026-pohjalle Yhdenvertainen Oulu2026 -hankkeessa</a:t>
            </a:r>
          </a:p>
        </p:txBody>
      </p:sp>
      <p:pic>
        <p:nvPicPr>
          <p:cNvPr id="8" name="Kuva 7" descr="Euroopan unionin osarahoittama">
            <a:extLst>
              <a:ext uri="{FF2B5EF4-FFF2-40B4-BE49-F238E27FC236}">
                <a16:creationId xmlns:a16="http://schemas.microsoft.com/office/drawing/2014/main" id="{300A598B-E66D-A7CC-061A-A61321FEA42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2190" y="5932037"/>
            <a:ext cx="2552349" cy="606414"/>
          </a:xfrm>
          <a:prstGeom prst="rect">
            <a:avLst/>
          </a:prstGeom>
        </p:spPr>
      </p:pic>
      <p:pic>
        <p:nvPicPr>
          <p:cNvPr id="13" name="Kuvan paikkamerkki 4">
            <a:extLst>
              <a:ext uri="{FF2B5EF4-FFF2-40B4-BE49-F238E27FC236}">
                <a16:creationId xmlns:a16="http://schemas.microsoft.com/office/drawing/2014/main" id="{1AAF0408-58E4-F64D-0946-90E07CE4D7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04" r="5404"/>
          <a:stretch>
            <a:fillRect/>
          </a:stretch>
        </p:blipFill>
        <p:spPr>
          <a:xfrm>
            <a:off x="5014204" y="579213"/>
            <a:ext cx="6543217" cy="4893328"/>
          </a:xfrm>
        </p:spPr>
      </p:pic>
    </p:spTree>
    <p:extLst>
      <p:ext uri="{BB962C8B-B14F-4D97-AF65-F5344CB8AC3E}">
        <p14:creationId xmlns:p14="http://schemas.microsoft.com/office/powerpoint/2010/main" val="36953791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A34B66BB-8DE2-A7F0-96A6-D336288DA0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Rasisminvastainen viikko 2024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495F81BB-6CFF-ECF3-1A40-08C8DFAB6FE4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fi-FI" dirty="0"/>
              <a:t>Tänään keskustelemme moninaisuudesta, kuuntelemme tarinaa ja luomme omakuvan.</a:t>
            </a:r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7F4548AA-A2F8-FC39-ADEC-2B84FC48CB80}"/>
              </a:ext>
            </a:extLst>
          </p:cNvPr>
          <p:cNvSpPr>
            <a:spLocks noGrp="1"/>
          </p:cNvSpPr>
          <p:nvPr>
            <p:ph type="body" idx="14"/>
          </p:nvPr>
        </p:nvSpPr>
        <p:spPr/>
        <p:txBody>
          <a:bodyPr/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7558094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ED254FB-4BB2-3ACD-42F9-6F40F8DB4C6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001C3187-15ED-AC8D-C05E-E43A10F6CF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Turvallisemman tilan periaatteet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A404B9FE-B063-0439-C650-021DB204A23A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457200" lvl="0" indent="-3048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Helvetica Neue"/>
              <a:buChar char="●"/>
            </a:pPr>
            <a:r>
              <a:rPr lang="fi-FI" sz="1800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Syrjimättömässä ja turvallisessa ilmapiirissä vuorovaikutus sujuu parhaiten. Jokainen meistä voi vaikuttaa siihen! </a:t>
            </a:r>
          </a:p>
          <a:p>
            <a:pPr marL="457200" lvl="0" indent="-3048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Helvetica Neue"/>
              <a:buChar char="●"/>
            </a:pPr>
            <a:r>
              <a:rPr lang="fi-FI" sz="1800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Kunnioita ja kuuntele muita.  </a:t>
            </a:r>
          </a:p>
          <a:p>
            <a:pPr marL="457200" lvl="0" indent="-3048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Helvetica Neue"/>
              <a:buChar char="●"/>
            </a:pPr>
            <a:r>
              <a:rPr lang="fi-FI" sz="1800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Mikäli jokin tilanne tuntuu epämukavalta, nostathan asian esiin, esimerkiksi kertomalla siitä opettajalle </a:t>
            </a:r>
          </a:p>
          <a:p>
            <a:pPr marL="457200" lvl="0" indent="-3048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Helvetica Neue"/>
              <a:buChar char="●"/>
            </a:pPr>
            <a:r>
              <a:rPr lang="fi-FI" sz="1800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Kysy ja keskustele rohkeasti. Kiinnitä huomiota sanavalintoihisi ja huumorin käyttöön. </a:t>
            </a:r>
          </a:p>
          <a:p>
            <a:pPr marL="457200" lvl="0" indent="-3048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Helvetica Neue"/>
              <a:buChar char="●"/>
            </a:pPr>
            <a:r>
              <a:rPr lang="fi-FI" sz="1800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Älä kosketa ketään ilman lupaa, äläkä kommentoi muiden tai omaa kehoa epäkunnioittavasti. </a:t>
            </a:r>
          </a:p>
          <a:p>
            <a:pPr marL="457200" lvl="0" indent="-3048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Helvetica Neue"/>
              <a:buChar char="●"/>
            </a:pPr>
            <a:r>
              <a:rPr lang="fi-FI" sz="1800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Lopeta tai muuta käytöstäsi, jos toinen sitä pyytää. </a:t>
            </a:r>
          </a:p>
          <a:p>
            <a:pPr marL="457200" lvl="0" indent="-3048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Helvetica Neue"/>
              <a:buChar char="●"/>
            </a:pPr>
            <a:r>
              <a:rPr lang="fi-FI" sz="1800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Onko muuta lisättävää? </a:t>
            </a:r>
          </a:p>
          <a:p>
            <a:pPr marL="457200" lvl="0" indent="-3048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Helvetica Neue"/>
              <a:buChar char="●"/>
            </a:pPr>
            <a:r>
              <a:rPr lang="fi-FI" sz="1800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Muista, että olemme täällä nauttimassa, oppimassa ja keskustelemassa. </a:t>
            </a:r>
          </a:p>
          <a:p>
            <a:pPr marL="457200" lvl="0" indent="-3048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Helvetica Neue"/>
              <a:buChar char="●"/>
            </a:pPr>
            <a:r>
              <a:rPr lang="fi-FI" sz="1800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Onko muita? </a:t>
            </a:r>
          </a:p>
        </p:txBody>
      </p:sp>
    </p:spTree>
    <p:extLst>
      <p:ext uri="{BB962C8B-B14F-4D97-AF65-F5344CB8AC3E}">
        <p14:creationId xmlns:p14="http://schemas.microsoft.com/office/powerpoint/2010/main" val="20865850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9FE322CB-6EE3-599D-41FD-3DF5EDDADB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Mitä on moninaisuus?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CB23DE5B-4316-4ADB-DB76-7F0C6DE21371}"/>
              </a:ext>
            </a:extLst>
          </p:cNvPr>
          <p:cNvSpPr>
            <a:spLocks noGrp="1"/>
          </p:cNvSpPr>
          <p:nvPr>
            <p:ph type="body" idx="14"/>
          </p:nvPr>
        </p:nvSpPr>
        <p:spPr/>
        <p:txBody>
          <a:bodyPr/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8260874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760855CF-9093-C01B-5686-EF32A3FC6A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Kuuntele tarinaa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D0496B0D-9C37-423B-F781-B8504A73AC65}"/>
              </a:ext>
            </a:extLst>
          </p:cNvPr>
          <p:cNvSpPr>
            <a:spLocks noGrp="1"/>
          </p:cNvSpPr>
          <p:nvPr>
            <p:ph type="body" idx="14"/>
          </p:nvPr>
        </p:nvSpPr>
        <p:spPr/>
        <p:txBody>
          <a:bodyPr/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1596007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44FFE3D-1927-4F1B-758D-CF69E93B77F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B6F85737-A91C-B9F3-8F90-819495E6CB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Nyt on aika kuulla sinusta!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FF5CAB26-B031-AA99-0654-736D734CCC60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i-FI" dirty="0">
                <a:latin typeface="Helvetica Neue"/>
                <a:ea typeface="Helvetica Neue"/>
                <a:cs typeface="Helvetica Neue"/>
                <a:sym typeface="Helvetica Neue"/>
              </a:rPr>
              <a:t>Miten haluaisit, että sinua kutsutaan?</a:t>
            </a: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fi-FI" dirty="0">
                <a:latin typeface="Helvetica Neue"/>
                <a:ea typeface="Helvetica Neue"/>
                <a:cs typeface="Helvetica Neue"/>
                <a:sym typeface="Helvetica Neue"/>
              </a:rPr>
              <a:t>Miten haluaisit, että sinulle puhutaan?</a:t>
            </a: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fi-FI" dirty="0">
                <a:latin typeface="Helvetica Neue"/>
                <a:ea typeface="Helvetica Neue"/>
                <a:cs typeface="Helvetica Neue"/>
                <a:sym typeface="Helvetica Neue"/>
              </a:rPr>
              <a:t>Kuinka voimme yhdessä rakentaa tilan, jossa sinun tunnet hyväksytään?</a:t>
            </a: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fi-FI" dirty="0">
                <a:latin typeface="Helvetica Neue"/>
                <a:ea typeface="Helvetica Neue"/>
                <a:cs typeface="Helvetica Neue"/>
                <a:sym typeface="Helvetica Neue"/>
              </a:rPr>
              <a:t>Mitkä asiat tai ihmiset ovat sinulle tärkeimpiä?</a:t>
            </a: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fi-FI" dirty="0">
                <a:latin typeface="Helvetica Neue"/>
                <a:ea typeface="Helvetica Neue"/>
                <a:cs typeface="Helvetica Neue"/>
                <a:sym typeface="Helvetica Neue"/>
              </a:rPr>
              <a:t>Mitä teet viikonloppuna?</a:t>
            </a: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fi-FI" dirty="0">
                <a:latin typeface="Helvetica Neue"/>
                <a:ea typeface="Helvetica Neue"/>
                <a:cs typeface="Helvetica Neue"/>
                <a:sym typeface="Helvetica Neue"/>
              </a:rPr>
              <a:t>Missä paikoissa on mukava olla?</a:t>
            </a:r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76B09780-24FD-92AA-3428-C2C1C0117931}"/>
              </a:ext>
            </a:extLst>
          </p:cNvPr>
          <p:cNvSpPr>
            <a:spLocks noGrp="1"/>
          </p:cNvSpPr>
          <p:nvPr>
            <p:ph type="body" idx="14"/>
          </p:nvPr>
        </p:nvSpPr>
        <p:spPr/>
        <p:txBody>
          <a:bodyPr/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617065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20F37A05-80DE-1A89-C3BF-DAEBD492A7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Jumppahetki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64A8BE53-6EFB-1231-9173-D8468FDFC43C}"/>
              </a:ext>
            </a:extLst>
          </p:cNvPr>
          <p:cNvSpPr>
            <a:spLocks noGrp="1"/>
          </p:cNvSpPr>
          <p:nvPr>
            <p:ph type="body" idx="14"/>
          </p:nvPr>
        </p:nvSpPr>
        <p:spPr/>
        <p:txBody>
          <a:bodyPr/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343809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4EC8A8D-9A01-00D1-B621-C4711F01622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628852A-96D8-7DFA-5AA3-E74082D69E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9349" y="-986957"/>
            <a:ext cx="6504785" cy="986957"/>
          </a:xfrm>
        </p:spPr>
        <p:txBody>
          <a:bodyPr vert="horz" lIns="0" tIns="0" rIns="0" bIns="0" rtlCol="0" anchor="b" anchorCtr="0">
            <a:noAutofit/>
          </a:bodyPr>
          <a:lstStyle/>
          <a:p>
            <a:r>
              <a:rPr lang="fi-FI" dirty="0"/>
              <a:t>Tehdään taidetta!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28750D07-C7FF-3BB7-FB1A-E0BA04F08DCE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i-FI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Sisällämme elää monia tarinoita, kokemuksia, rooleja.</a:t>
            </a:r>
          </a:p>
          <a:p>
            <a:pPr marL="0" lvl="0" indent="0" algn="ctr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i-FI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Ne tekevät meistä juuri sellaisia kuin olemme.</a:t>
            </a:r>
          </a:p>
          <a:p>
            <a:pPr marL="0" lvl="0" indent="0" algn="ctr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i-FI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Niiden jakaminen saa meidät kasvamaan yhdessä.</a:t>
            </a:r>
          </a:p>
          <a:p>
            <a:pPr marL="0" lvl="0" indent="0" algn="ctr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lang="fi-FI" dirty="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lvl="0" indent="0" algn="ctr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i-FI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Nyt taiteen tekemiseen! </a:t>
            </a:r>
          </a:p>
        </p:txBody>
      </p:sp>
    </p:spTree>
    <p:extLst>
      <p:ext uri="{BB962C8B-B14F-4D97-AF65-F5344CB8AC3E}">
        <p14:creationId xmlns:p14="http://schemas.microsoft.com/office/powerpoint/2010/main" val="38706574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2529926-95B4-142B-0CEF-85BE17983C8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28F24856-E4D7-42A8-B3AD-FE86F2776E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Kiitos maailmasi jakamisesta!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A921A778-3D29-6080-2E7C-0EF0A356004B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759349" y="2433638"/>
            <a:ext cx="10680986" cy="626433"/>
          </a:xfrm>
        </p:spPr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i-FI" dirty="0">
                <a:latin typeface="Helvetica Neue"/>
                <a:ea typeface="Helvetica Neue"/>
                <a:cs typeface="Helvetica Neue"/>
                <a:sym typeface="Helvetica Neue"/>
              </a:rPr>
              <a:t>Annetaan itsellemme aplodit rohkeudestamme ja avoimuudestamme. </a:t>
            </a:r>
            <a:r>
              <a:rPr lang="fi-FI" sz="1800" i="1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</a:p>
          <a:p>
            <a:pPr marL="0" lvl="0" indent="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i-FI" sz="1800" i="1" dirty="0">
                <a:solidFill>
                  <a:schemeClr val="dk1"/>
                </a:solidFill>
              </a:rPr>
              <a:t>  </a:t>
            </a:r>
            <a:endParaRPr lang="fi-FI" dirty="0"/>
          </a:p>
          <a:p>
            <a:pPr marL="0" lvl="0" indent="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lang="fi-FI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lang="fi-FI" dirty="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6BA4BF2C-EE75-734C-D2EC-CE80C0B6F95D}"/>
              </a:ext>
            </a:extLst>
          </p:cNvPr>
          <p:cNvSpPr>
            <a:spLocks noGrp="1"/>
          </p:cNvSpPr>
          <p:nvPr>
            <p:ph type="body" idx="14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Tekstiruutu 5">
            <a:extLst>
              <a:ext uri="{FF2B5EF4-FFF2-40B4-BE49-F238E27FC236}">
                <a16:creationId xmlns:a16="http://schemas.microsoft.com/office/drawing/2014/main" id="{B9C1E3E1-F305-BA4A-DDA3-CD0A0D220116}"/>
              </a:ext>
            </a:extLst>
          </p:cNvPr>
          <p:cNvSpPr txBox="1"/>
          <p:nvPr/>
        </p:nvSpPr>
        <p:spPr>
          <a:xfrm>
            <a:off x="5234910" y="3693813"/>
            <a:ext cx="6350040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0" indent="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i-FI" sz="1400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Haluatko näyttää ja kertoa taideteoksestasi? </a:t>
            </a:r>
          </a:p>
          <a:p>
            <a:pPr marL="0" lvl="0" indent="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lang="fi-FI" sz="1400" i="1" dirty="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lvl="0" indent="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i-FI" sz="1400" i="1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Haluan puhua… Arvostan… </a:t>
            </a:r>
          </a:p>
          <a:p>
            <a:pPr marL="0" lvl="0" indent="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i-FI" sz="1400" i="1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Tämä tuntuu… Haluan oppia… ehdotan… esimerkkejä… haluan ymmärtää… </a:t>
            </a:r>
          </a:p>
          <a:p>
            <a:pPr marL="0" lvl="0" indent="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i-FI" sz="1800" i="1" dirty="0">
                <a:solidFill>
                  <a:schemeClr val="dk1"/>
                </a:solidFill>
              </a:rPr>
              <a:t> </a:t>
            </a:r>
            <a:endParaRPr lang="fi-FI" dirty="0"/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846782317"/>
      </p:ext>
    </p:extLst>
  </p:cSld>
  <p:clrMapOvr>
    <a:masterClrMapping/>
  </p:clrMapOvr>
</p:sld>
</file>

<file path=ppt/theme/theme1.xml><?xml version="1.0" encoding="utf-8"?>
<a:theme xmlns:a="http://schemas.openxmlformats.org/drawingml/2006/main" name="Oulu2026">
  <a:themeElements>
    <a:clrScheme name="Oulu2026">
      <a:dk1>
        <a:sysClr val="windowText" lastClr="000000"/>
      </a:dk1>
      <a:lt1>
        <a:sysClr val="window" lastClr="FFFFFF"/>
      </a:lt1>
      <a:dk2>
        <a:srgbClr val="4542D9"/>
      </a:dk2>
      <a:lt2>
        <a:srgbClr val="E1E1E1"/>
      </a:lt2>
      <a:accent1>
        <a:srgbClr val="002350"/>
      </a:accent1>
      <a:accent2>
        <a:srgbClr val="D4D1C6"/>
      </a:accent2>
      <a:accent3>
        <a:srgbClr val="F1334B"/>
      </a:accent3>
      <a:accent4>
        <a:srgbClr val="FBBE9F"/>
      </a:accent4>
      <a:accent5>
        <a:srgbClr val="14502E"/>
      </a:accent5>
      <a:accent6>
        <a:srgbClr val="F06721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ulu2026_presentation_template_v2023-10-26.potx" id="{AC3C6926-E9FB-BA47-B992-400E7AB5B64D}" vid="{7CC3187C-66D3-6A4A-8CC8-C870A4669DE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Asiakirja" ma:contentTypeID="0x01010050567429A6D3E241A7B254BE6507FA72" ma:contentTypeVersion="18" ma:contentTypeDescription="Luo uusi asiakirja." ma:contentTypeScope="" ma:versionID="89df2ad74ef3c94c399b0d92d1d04ba0">
  <xsd:schema xmlns:xsd="http://www.w3.org/2001/XMLSchema" xmlns:xs="http://www.w3.org/2001/XMLSchema" xmlns:p="http://schemas.microsoft.com/office/2006/metadata/properties" xmlns:ns2="6fdaea23-6e58-4453-8447-3fa65b64b931" xmlns:ns3="6156a9f6-6d44-491b-91bc-a392b49a4106" targetNamespace="http://schemas.microsoft.com/office/2006/metadata/properties" ma:root="true" ma:fieldsID="5fd151ac554164d56ebd76c2d9fd6c45" ns2:_="" ns3:_="">
    <xsd:import namespace="6fdaea23-6e58-4453-8447-3fa65b64b931"/>
    <xsd:import namespace="6156a9f6-6d44-491b-91bc-a392b49a4106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3:SharedWithUsers" minOccurs="0"/>
                <xsd:element ref="ns3:SharedWithDetails" minOccurs="0"/>
                <xsd:element ref="ns2:MediaServiceLocation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fdaea23-6e58-4453-8447-3fa65b64b93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Kuvien tunnisteet" ma:readOnly="false" ma:fieldId="{5cf76f15-5ced-4ddc-b409-7134ff3c332f}" ma:taxonomyMulti="true" ma:sspId="2e842811-fc86-452f-aa99-9d3d11fbf519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156a9f6-6d44-491b-91bc-a392b49a4106" elementFormDefault="qualified">
    <xsd:import namespace="http://schemas.microsoft.com/office/2006/documentManagement/types"/>
    <xsd:import namespace="http://schemas.microsoft.com/office/infopath/2007/PartnerControls"/>
    <xsd:element name="SharedWithUsers" ma:index="15" nillable="true" ma:displayName="Jaettu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6" nillable="true" ma:displayName="Jakamisen tiedot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34e3691e-6d93-49c2-8eae-753202d5b4d9}" ma:internalName="TaxCatchAll" ma:showField="CatchAllData" ma:web="6156a9f6-6d44-491b-91bc-a392b49a4106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Sisältölaji"/>
        <xsd:element ref="dc:title" minOccurs="0" maxOccurs="1" ma:index="4" ma:displayName="Otsikk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6fdaea23-6e58-4453-8447-3fa65b64b931">
      <Terms xmlns="http://schemas.microsoft.com/office/infopath/2007/PartnerControls"/>
    </lcf76f155ced4ddcb4097134ff3c332f>
    <TaxCatchAll xmlns="6156a9f6-6d44-491b-91bc-a392b49a4106" xsi:nil="true"/>
  </documentManagement>
</p:properties>
</file>

<file path=customXml/itemProps1.xml><?xml version="1.0" encoding="utf-8"?>
<ds:datastoreItem xmlns:ds="http://schemas.openxmlformats.org/officeDocument/2006/customXml" ds:itemID="{691CA270-7122-4199-A395-023219880E6D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5BDD9D28-D5C8-49CA-8DD1-6DDEE4A2AA78}">
  <ds:schemaRefs>
    <ds:schemaRef ds:uri="6156a9f6-6d44-491b-91bc-a392b49a4106"/>
    <ds:schemaRef ds:uri="6fdaea23-6e58-4453-8447-3fa65b64b931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C73386CD-D3AF-4903-99CB-C1AB3852019E}">
  <ds:schemaRefs>
    <ds:schemaRef ds:uri="http://purl.org/dc/dcmitype/"/>
    <ds:schemaRef ds:uri="6156a9f6-6d44-491b-91bc-a392b49a4106"/>
    <ds:schemaRef ds:uri="6fdaea23-6e58-4453-8447-3fa65b64b931"/>
    <ds:schemaRef ds:uri="http://purl.org/dc/terms/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schemas.openxmlformats.org/package/2006/metadata/core-properties"/>
    <ds:schemaRef ds:uri="http://www.w3.org/XML/1998/namespace"/>
  </ds:schemaRefs>
</ds:datastoreItem>
</file>

<file path=docMetadata/LabelInfo.xml><?xml version="1.0" encoding="utf-8"?>
<clbl:labelList xmlns:clbl="http://schemas.microsoft.com/office/2020/mipLabelMetadata">
  <clbl:label id="{e7f2b28d-54cf-44b6-aad9-6a2b7fb652a6}" enabled="1" method="Standard" siteId="{5cc89a67-fa29-4356-af5d-f436abc7c21b}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285</TotalTime>
  <Words>243</Words>
  <Application>Microsoft Office PowerPoint</Application>
  <PresentationFormat>Laajakuva</PresentationFormat>
  <Paragraphs>42</Paragraphs>
  <Slides>10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3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10</vt:i4>
      </vt:variant>
    </vt:vector>
  </HeadingPairs>
  <TitlesOfParts>
    <vt:vector size="14" baseType="lpstr">
      <vt:lpstr>Arial</vt:lpstr>
      <vt:lpstr>Calibri</vt:lpstr>
      <vt:lpstr>Helvetica Neue</vt:lpstr>
      <vt:lpstr>Oulu2026</vt:lpstr>
      <vt:lpstr>Tarinat meissä</vt:lpstr>
      <vt:lpstr>Rasisminvastainen viikko 2024</vt:lpstr>
      <vt:lpstr>Turvallisemman tilan periaatteet</vt:lpstr>
      <vt:lpstr>Mitä on moninaisuus?</vt:lpstr>
      <vt:lpstr>Kuuntele tarinaa</vt:lpstr>
      <vt:lpstr>Nyt on aika kuulla sinusta!</vt:lpstr>
      <vt:lpstr>Jumppahetki</vt:lpstr>
      <vt:lpstr>Tehdään taidetta!</vt:lpstr>
      <vt:lpstr>Kiitos maailmasi jakamisesta!</vt:lpstr>
      <vt:lpstr>Kiitos!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General presentation</dc:title>
  <dc:creator>Sanna Hyvärinen</dc:creator>
  <cp:lastModifiedBy>Niemelä Anni</cp:lastModifiedBy>
  <cp:revision>4</cp:revision>
  <dcterms:created xsi:type="dcterms:W3CDTF">2023-10-24T08:59:44Z</dcterms:created>
  <dcterms:modified xsi:type="dcterms:W3CDTF">2025-02-26T08:02:22Z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e7f2b28d-54cf-44b6-aad9-6a2b7fb652a6_Enabled">
    <vt:lpwstr>true</vt:lpwstr>
  </property>
  <property fmtid="{D5CDD505-2E9C-101B-9397-08002B2CF9AE}" pid="3" name="MSIP_Label_e7f2b28d-54cf-44b6-aad9-6a2b7fb652a6_SetDate">
    <vt:lpwstr>2023-11-03T09:13:42Z</vt:lpwstr>
  </property>
  <property fmtid="{D5CDD505-2E9C-101B-9397-08002B2CF9AE}" pid="4" name="MSIP_Label_e7f2b28d-54cf-44b6-aad9-6a2b7fb652a6_Method">
    <vt:lpwstr>Standard</vt:lpwstr>
  </property>
  <property fmtid="{D5CDD505-2E9C-101B-9397-08002B2CF9AE}" pid="5" name="MSIP_Label_e7f2b28d-54cf-44b6-aad9-6a2b7fb652a6_Name">
    <vt:lpwstr>e7f2b28d-54cf-44b6-aad9-6a2b7fb652a6</vt:lpwstr>
  </property>
  <property fmtid="{D5CDD505-2E9C-101B-9397-08002B2CF9AE}" pid="6" name="MSIP_Label_e7f2b28d-54cf-44b6-aad9-6a2b7fb652a6_SiteId">
    <vt:lpwstr>5cc89a67-fa29-4356-af5d-f436abc7c21b</vt:lpwstr>
  </property>
  <property fmtid="{D5CDD505-2E9C-101B-9397-08002B2CF9AE}" pid="7" name="MSIP_Label_e7f2b28d-54cf-44b6-aad9-6a2b7fb652a6_ActionId">
    <vt:lpwstr>5b77d0db-c82b-4a97-ac8f-4a238bd07da5</vt:lpwstr>
  </property>
  <property fmtid="{D5CDD505-2E9C-101B-9397-08002B2CF9AE}" pid="8" name="MSIP_Label_e7f2b28d-54cf-44b6-aad9-6a2b7fb652a6_ContentBits">
    <vt:lpwstr>0</vt:lpwstr>
  </property>
  <property fmtid="{D5CDD505-2E9C-101B-9397-08002B2CF9AE}" pid="9" name="ContentTypeId">
    <vt:lpwstr>0x01010050567429A6D3E241A7B254BE6507FA72</vt:lpwstr>
  </property>
  <property fmtid="{D5CDD505-2E9C-101B-9397-08002B2CF9AE}" pid="10" name="MediaServiceImageTags">
    <vt:lpwstr/>
  </property>
</Properties>
</file>