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direk Sans SemiBold" panose="020B0604020202020204" charset="-34"/>
      <p:regular r:id="rId9"/>
    </p:embeddedFont>
    <p:embeddedFont>
      <p:font typeface="Ballpoint" panose="020B0604020202020204" charset="0"/>
      <p:regular r:id="rId10"/>
    </p:embeddedFont>
    <p:embeddedFont>
      <p:font typeface="Lava Pro Grunge" panose="020B06040202020202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4.jpe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/>
          <p:cNvGrpSpPr/>
          <p:nvPr/>
        </p:nvGrpSpPr>
        <p:grpSpPr>
          <a:xfrm>
            <a:off x="-181549" y="4146616"/>
            <a:ext cx="9874813" cy="6034487"/>
            <a:chOff x="0" y="0"/>
            <a:chExt cx="3291906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3294446" cy="2009140"/>
            </a:xfrm>
            <a:custGeom>
              <a:avLst/>
              <a:gdLst/>
              <a:ahLst/>
              <a:cxnLst/>
              <a:rect l="l" t="t" r="r" b="b"/>
              <a:pathLst>
                <a:path w="3294446" h="2009140">
                  <a:moveTo>
                    <a:pt x="3292685" y="1778000"/>
                  </a:moveTo>
                  <a:cubicBezTo>
                    <a:pt x="3290925" y="1276350"/>
                    <a:pt x="3269801" y="598170"/>
                    <a:pt x="3269801" y="97790"/>
                  </a:cubicBezTo>
                  <a:cubicBezTo>
                    <a:pt x="3269801" y="90170"/>
                    <a:pt x="3271561" y="82550"/>
                    <a:pt x="3271561" y="76200"/>
                  </a:cubicBezTo>
                  <a:cubicBezTo>
                    <a:pt x="3269801" y="74930"/>
                    <a:pt x="3268040" y="74930"/>
                    <a:pt x="3266280" y="73660"/>
                  </a:cubicBezTo>
                  <a:cubicBezTo>
                    <a:pt x="3266280" y="73660"/>
                    <a:pt x="3264519" y="74930"/>
                    <a:pt x="3264519" y="76200"/>
                  </a:cubicBezTo>
                  <a:cubicBezTo>
                    <a:pt x="3260998" y="82550"/>
                    <a:pt x="3253957" y="82550"/>
                    <a:pt x="3246916" y="82550"/>
                  </a:cubicBezTo>
                  <a:cubicBezTo>
                    <a:pt x="3238114" y="81280"/>
                    <a:pt x="3229312" y="74930"/>
                    <a:pt x="3218750" y="77470"/>
                  </a:cubicBezTo>
                  <a:cubicBezTo>
                    <a:pt x="3215229" y="78740"/>
                    <a:pt x="3208187" y="76200"/>
                    <a:pt x="3206427" y="73660"/>
                  </a:cubicBezTo>
                  <a:cubicBezTo>
                    <a:pt x="3201146" y="68580"/>
                    <a:pt x="3194104" y="68580"/>
                    <a:pt x="3187063" y="71120"/>
                  </a:cubicBezTo>
                  <a:cubicBezTo>
                    <a:pt x="3183542" y="72390"/>
                    <a:pt x="3180021" y="71120"/>
                    <a:pt x="3176500" y="71120"/>
                  </a:cubicBezTo>
                  <a:cubicBezTo>
                    <a:pt x="3171219" y="71120"/>
                    <a:pt x="3164178" y="69850"/>
                    <a:pt x="3158897" y="68580"/>
                  </a:cubicBezTo>
                  <a:cubicBezTo>
                    <a:pt x="3157136" y="68580"/>
                    <a:pt x="3153616" y="67310"/>
                    <a:pt x="3151855" y="67310"/>
                  </a:cubicBezTo>
                  <a:cubicBezTo>
                    <a:pt x="3146574" y="66040"/>
                    <a:pt x="3141293" y="62230"/>
                    <a:pt x="3136012" y="67310"/>
                  </a:cubicBezTo>
                  <a:cubicBezTo>
                    <a:pt x="3136012" y="67310"/>
                    <a:pt x="3132491" y="67310"/>
                    <a:pt x="3130731" y="66040"/>
                  </a:cubicBezTo>
                  <a:cubicBezTo>
                    <a:pt x="3128970" y="63500"/>
                    <a:pt x="3127210" y="59690"/>
                    <a:pt x="3125450" y="57150"/>
                  </a:cubicBezTo>
                  <a:cubicBezTo>
                    <a:pt x="3121929" y="53340"/>
                    <a:pt x="3121929" y="46990"/>
                    <a:pt x="3116648" y="44450"/>
                  </a:cubicBezTo>
                  <a:cubicBezTo>
                    <a:pt x="3113127" y="43180"/>
                    <a:pt x="3111367" y="41910"/>
                    <a:pt x="3109606" y="39370"/>
                  </a:cubicBezTo>
                  <a:cubicBezTo>
                    <a:pt x="3109606" y="38100"/>
                    <a:pt x="3106085" y="36830"/>
                    <a:pt x="3106085" y="35560"/>
                  </a:cubicBezTo>
                  <a:lnTo>
                    <a:pt x="3100804" y="31750"/>
                  </a:lnTo>
                  <a:cubicBezTo>
                    <a:pt x="3099044" y="29210"/>
                    <a:pt x="3097283" y="25400"/>
                    <a:pt x="3093763" y="24130"/>
                  </a:cubicBezTo>
                  <a:cubicBezTo>
                    <a:pt x="3086721" y="20320"/>
                    <a:pt x="3084961" y="15240"/>
                    <a:pt x="3088481" y="8890"/>
                  </a:cubicBezTo>
                  <a:cubicBezTo>
                    <a:pt x="3083201" y="7620"/>
                    <a:pt x="3079680" y="5080"/>
                    <a:pt x="3074399" y="5080"/>
                  </a:cubicBezTo>
                  <a:cubicBezTo>
                    <a:pt x="3053274" y="6350"/>
                    <a:pt x="3030389" y="8890"/>
                    <a:pt x="3009265" y="10160"/>
                  </a:cubicBezTo>
                  <a:cubicBezTo>
                    <a:pt x="3005744" y="10160"/>
                    <a:pt x="3000463" y="11430"/>
                    <a:pt x="2998702" y="12700"/>
                  </a:cubicBezTo>
                  <a:cubicBezTo>
                    <a:pt x="2984619" y="19050"/>
                    <a:pt x="2970536" y="13970"/>
                    <a:pt x="2956453" y="12700"/>
                  </a:cubicBezTo>
                  <a:cubicBezTo>
                    <a:pt x="2945891" y="12700"/>
                    <a:pt x="2935329" y="8890"/>
                    <a:pt x="2924767" y="7620"/>
                  </a:cubicBezTo>
                  <a:cubicBezTo>
                    <a:pt x="2912444" y="6350"/>
                    <a:pt x="2901882" y="7620"/>
                    <a:pt x="2889559" y="6350"/>
                  </a:cubicBezTo>
                  <a:cubicBezTo>
                    <a:pt x="2887799" y="6350"/>
                    <a:pt x="2886038" y="5080"/>
                    <a:pt x="2884278" y="3810"/>
                  </a:cubicBezTo>
                  <a:cubicBezTo>
                    <a:pt x="2880757" y="0"/>
                    <a:pt x="2873716" y="1270"/>
                    <a:pt x="2870195" y="2540"/>
                  </a:cubicBezTo>
                  <a:cubicBezTo>
                    <a:pt x="2864914" y="5080"/>
                    <a:pt x="2863153" y="8890"/>
                    <a:pt x="2859632" y="12700"/>
                  </a:cubicBezTo>
                  <a:cubicBezTo>
                    <a:pt x="2850831" y="13970"/>
                    <a:pt x="2838508" y="15240"/>
                    <a:pt x="2829706" y="19050"/>
                  </a:cubicBezTo>
                  <a:cubicBezTo>
                    <a:pt x="2822665" y="21590"/>
                    <a:pt x="2819144" y="22860"/>
                    <a:pt x="2813863" y="20320"/>
                  </a:cubicBezTo>
                  <a:lnTo>
                    <a:pt x="2812102" y="21590"/>
                  </a:lnTo>
                  <a:cubicBezTo>
                    <a:pt x="2815623" y="24130"/>
                    <a:pt x="2817383" y="27940"/>
                    <a:pt x="2820904" y="30480"/>
                  </a:cubicBezTo>
                  <a:cubicBezTo>
                    <a:pt x="2815623" y="31750"/>
                    <a:pt x="2808582" y="34290"/>
                    <a:pt x="2805061" y="33020"/>
                  </a:cubicBezTo>
                  <a:cubicBezTo>
                    <a:pt x="2796259" y="31750"/>
                    <a:pt x="2792738" y="34290"/>
                    <a:pt x="2785697" y="36830"/>
                  </a:cubicBezTo>
                  <a:cubicBezTo>
                    <a:pt x="2778655" y="40640"/>
                    <a:pt x="2769853" y="43180"/>
                    <a:pt x="2762812" y="45720"/>
                  </a:cubicBezTo>
                  <a:cubicBezTo>
                    <a:pt x="2761051" y="45720"/>
                    <a:pt x="2759291" y="45720"/>
                    <a:pt x="2757531" y="44450"/>
                  </a:cubicBezTo>
                  <a:cubicBezTo>
                    <a:pt x="2755770" y="44450"/>
                    <a:pt x="2754010" y="43180"/>
                    <a:pt x="2754010" y="43180"/>
                  </a:cubicBezTo>
                  <a:cubicBezTo>
                    <a:pt x="2745208" y="45720"/>
                    <a:pt x="2736406" y="48260"/>
                    <a:pt x="2727604" y="45720"/>
                  </a:cubicBezTo>
                  <a:cubicBezTo>
                    <a:pt x="2725844" y="45720"/>
                    <a:pt x="2725844" y="46990"/>
                    <a:pt x="2724083" y="46990"/>
                  </a:cubicBezTo>
                  <a:cubicBezTo>
                    <a:pt x="2713521" y="49530"/>
                    <a:pt x="2706480" y="58420"/>
                    <a:pt x="2692397" y="58420"/>
                  </a:cubicBezTo>
                  <a:cubicBezTo>
                    <a:pt x="2681835" y="58420"/>
                    <a:pt x="2671272" y="64770"/>
                    <a:pt x="2660710" y="64770"/>
                  </a:cubicBezTo>
                  <a:cubicBezTo>
                    <a:pt x="2648387" y="66040"/>
                    <a:pt x="2637825" y="68580"/>
                    <a:pt x="2627263" y="72390"/>
                  </a:cubicBezTo>
                  <a:cubicBezTo>
                    <a:pt x="2623742" y="73660"/>
                    <a:pt x="2620221" y="73660"/>
                    <a:pt x="2618461" y="73660"/>
                  </a:cubicBezTo>
                  <a:cubicBezTo>
                    <a:pt x="2609659" y="71120"/>
                    <a:pt x="2604378" y="74930"/>
                    <a:pt x="2600857" y="78740"/>
                  </a:cubicBezTo>
                  <a:cubicBezTo>
                    <a:pt x="2592055" y="87630"/>
                    <a:pt x="2577972" y="90170"/>
                    <a:pt x="2565649" y="92710"/>
                  </a:cubicBezTo>
                  <a:cubicBezTo>
                    <a:pt x="2549806" y="95250"/>
                    <a:pt x="2533963" y="96520"/>
                    <a:pt x="2518119" y="97790"/>
                  </a:cubicBezTo>
                  <a:cubicBezTo>
                    <a:pt x="2516359" y="97790"/>
                    <a:pt x="2514599" y="101600"/>
                    <a:pt x="2511078" y="102870"/>
                  </a:cubicBezTo>
                  <a:cubicBezTo>
                    <a:pt x="2509317" y="102870"/>
                    <a:pt x="2507557" y="101600"/>
                    <a:pt x="2507557" y="101600"/>
                  </a:cubicBezTo>
                  <a:cubicBezTo>
                    <a:pt x="2498755" y="109220"/>
                    <a:pt x="2493474" y="120650"/>
                    <a:pt x="2475870" y="119380"/>
                  </a:cubicBezTo>
                  <a:lnTo>
                    <a:pt x="2474110" y="119380"/>
                  </a:lnTo>
                  <a:cubicBezTo>
                    <a:pt x="2460027" y="125730"/>
                    <a:pt x="2445944" y="123190"/>
                    <a:pt x="2433621" y="120650"/>
                  </a:cubicBezTo>
                  <a:cubicBezTo>
                    <a:pt x="2430101" y="120650"/>
                    <a:pt x="2424819" y="118110"/>
                    <a:pt x="2423059" y="115570"/>
                  </a:cubicBezTo>
                  <a:cubicBezTo>
                    <a:pt x="2417778" y="107950"/>
                    <a:pt x="2403695" y="105410"/>
                    <a:pt x="2393132" y="107950"/>
                  </a:cubicBezTo>
                  <a:cubicBezTo>
                    <a:pt x="2384330" y="110490"/>
                    <a:pt x="2375529" y="111760"/>
                    <a:pt x="2366727" y="114300"/>
                  </a:cubicBezTo>
                  <a:cubicBezTo>
                    <a:pt x="2352644" y="116840"/>
                    <a:pt x="2340321" y="118110"/>
                    <a:pt x="2326238" y="113030"/>
                  </a:cubicBezTo>
                  <a:cubicBezTo>
                    <a:pt x="2312155" y="107950"/>
                    <a:pt x="2301593" y="111760"/>
                    <a:pt x="2294551" y="123190"/>
                  </a:cubicBezTo>
                  <a:cubicBezTo>
                    <a:pt x="2289270" y="130810"/>
                    <a:pt x="2275187" y="132080"/>
                    <a:pt x="2266385" y="125730"/>
                  </a:cubicBezTo>
                  <a:cubicBezTo>
                    <a:pt x="2261104" y="121920"/>
                    <a:pt x="2257583" y="123190"/>
                    <a:pt x="2252302" y="125730"/>
                  </a:cubicBezTo>
                  <a:lnTo>
                    <a:pt x="2241740" y="133350"/>
                  </a:lnTo>
                  <a:cubicBezTo>
                    <a:pt x="2239980" y="134620"/>
                    <a:pt x="2236459" y="134620"/>
                    <a:pt x="2234699" y="134620"/>
                  </a:cubicBezTo>
                  <a:lnTo>
                    <a:pt x="2224136" y="134620"/>
                  </a:lnTo>
                  <a:cubicBezTo>
                    <a:pt x="2217095" y="134620"/>
                    <a:pt x="2210053" y="133350"/>
                    <a:pt x="2203012" y="132080"/>
                  </a:cubicBezTo>
                  <a:cubicBezTo>
                    <a:pt x="2194210" y="130810"/>
                    <a:pt x="2187168" y="127000"/>
                    <a:pt x="2178366" y="125730"/>
                  </a:cubicBezTo>
                  <a:cubicBezTo>
                    <a:pt x="2164283" y="124460"/>
                    <a:pt x="2160763" y="115570"/>
                    <a:pt x="2155482" y="109220"/>
                  </a:cubicBezTo>
                  <a:cubicBezTo>
                    <a:pt x="2151961" y="105410"/>
                    <a:pt x="2144919" y="100330"/>
                    <a:pt x="2137878" y="101600"/>
                  </a:cubicBezTo>
                  <a:cubicBezTo>
                    <a:pt x="2130836" y="104140"/>
                    <a:pt x="2123795" y="101600"/>
                    <a:pt x="2118514" y="100330"/>
                  </a:cubicBezTo>
                  <a:cubicBezTo>
                    <a:pt x="2116753" y="100330"/>
                    <a:pt x="2113232" y="99060"/>
                    <a:pt x="2111472" y="99060"/>
                  </a:cubicBezTo>
                  <a:cubicBezTo>
                    <a:pt x="2099149" y="96520"/>
                    <a:pt x="2090348" y="101600"/>
                    <a:pt x="2081546" y="107950"/>
                  </a:cubicBezTo>
                  <a:lnTo>
                    <a:pt x="2074504" y="113030"/>
                  </a:lnTo>
                  <a:cubicBezTo>
                    <a:pt x="2072744" y="114300"/>
                    <a:pt x="2072744" y="116840"/>
                    <a:pt x="2070984" y="118110"/>
                  </a:cubicBezTo>
                  <a:cubicBezTo>
                    <a:pt x="2060421" y="124460"/>
                    <a:pt x="2049859" y="121920"/>
                    <a:pt x="2037536" y="118110"/>
                  </a:cubicBezTo>
                  <a:cubicBezTo>
                    <a:pt x="2026974" y="114300"/>
                    <a:pt x="2014651" y="118110"/>
                    <a:pt x="2011131" y="125730"/>
                  </a:cubicBezTo>
                  <a:cubicBezTo>
                    <a:pt x="2009370" y="130810"/>
                    <a:pt x="2007610" y="134620"/>
                    <a:pt x="1998808" y="137160"/>
                  </a:cubicBezTo>
                  <a:cubicBezTo>
                    <a:pt x="1990006" y="140970"/>
                    <a:pt x="1979444" y="143510"/>
                    <a:pt x="1977684" y="152400"/>
                  </a:cubicBezTo>
                  <a:cubicBezTo>
                    <a:pt x="1977684" y="153670"/>
                    <a:pt x="1975923" y="154940"/>
                    <a:pt x="1974163" y="154940"/>
                  </a:cubicBezTo>
                  <a:cubicBezTo>
                    <a:pt x="1968882" y="156210"/>
                    <a:pt x="1965361" y="157480"/>
                    <a:pt x="1960080" y="158750"/>
                  </a:cubicBezTo>
                  <a:lnTo>
                    <a:pt x="1944236" y="158750"/>
                  </a:lnTo>
                  <a:cubicBezTo>
                    <a:pt x="1933674" y="157480"/>
                    <a:pt x="1923112" y="154940"/>
                    <a:pt x="1912549" y="153670"/>
                  </a:cubicBezTo>
                  <a:cubicBezTo>
                    <a:pt x="1900227" y="152400"/>
                    <a:pt x="1889665" y="157480"/>
                    <a:pt x="1877342" y="158750"/>
                  </a:cubicBezTo>
                  <a:lnTo>
                    <a:pt x="1875581" y="160020"/>
                  </a:lnTo>
                  <a:cubicBezTo>
                    <a:pt x="1872061" y="163830"/>
                    <a:pt x="1866780" y="162560"/>
                    <a:pt x="1863259" y="160020"/>
                  </a:cubicBezTo>
                  <a:cubicBezTo>
                    <a:pt x="1856217" y="154940"/>
                    <a:pt x="1843895" y="153670"/>
                    <a:pt x="1835093" y="156210"/>
                  </a:cubicBezTo>
                  <a:cubicBezTo>
                    <a:pt x="1824531" y="160020"/>
                    <a:pt x="1813968" y="162560"/>
                    <a:pt x="1803406" y="165100"/>
                  </a:cubicBezTo>
                  <a:cubicBezTo>
                    <a:pt x="1799885" y="165100"/>
                    <a:pt x="1796365" y="163830"/>
                    <a:pt x="1794604" y="163830"/>
                  </a:cubicBezTo>
                  <a:cubicBezTo>
                    <a:pt x="1791083" y="163830"/>
                    <a:pt x="1785802" y="162560"/>
                    <a:pt x="1784042" y="163830"/>
                  </a:cubicBezTo>
                  <a:cubicBezTo>
                    <a:pt x="1769959" y="171450"/>
                    <a:pt x="1755876" y="168910"/>
                    <a:pt x="1743553" y="163830"/>
                  </a:cubicBezTo>
                  <a:cubicBezTo>
                    <a:pt x="1736512" y="161290"/>
                    <a:pt x="1725950" y="158750"/>
                    <a:pt x="1722429" y="151130"/>
                  </a:cubicBezTo>
                  <a:cubicBezTo>
                    <a:pt x="1720668" y="146050"/>
                    <a:pt x="1713627" y="140970"/>
                    <a:pt x="1708346" y="137160"/>
                  </a:cubicBezTo>
                  <a:cubicBezTo>
                    <a:pt x="1699544" y="130810"/>
                    <a:pt x="1690742" y="121920"/>
                    <a:pt x="1674899" y="121920"/>
                  </a:cubicBezTo>
                  <a:cubicBezTo>
                    <a:pt x="1671378" y="121920"/>
                    <a:pt x="1667857" y="116840"/>
                    <a:pt x="1666097" y="118110"/>
                  </a:cubicBezTo>
                  <a:cubicBezTo>
                    <a:pt x="1659055" y="119380"/>
                    <a:pt x="1659055" y="116840"/>
                    <a:pt x="1655534" y="114300"/>
                  </a:cubicBezTo>
                  <a:cubicBezTo>
                    <a:pt x="1652014" y="111760"/>
                    <a:pt x="1646732" y="109220"/>
                    <a:pt x="1643212" y="105410"/>
                  </a:cubicBezTo>
                  <a:cubicBezTo>
                    <a:pt x="1637931" y="100330"/>
                    <a:pt x="1632649" y="93980"/>
                    <a:pt x="1627368" y="88900"/>
                  </a:cubicBezTo>
                  <a:cubicBezTo>
                    <a:pt x="1622087" y="83820"/>
                    <a:pt x="1618566" y="77470"/>
                    <a:pt x="1613285" y="72390"/>
                  </a:cubicBezTo>
                  <a:cubicBezTo>
                    <a:pt x="1611525" y="71120"/>
                    <a:pt x="1606244" y="69850"/>
                    <a:pt x="1604483" y="71120"/>
                  </a:cubicBezTo>
                  <a:lnTo>
                    <a:pt x="1583359" y="78740"/>
                  </a:lnTo>
                  <a:cubicBezTo>
                    <a:pt x="1579838" y="80010"/>
                    <a:pt x="1578078" y="82550"/>
                    <a:pt x="1576317" y="85090"/>
                  </a:cubicBezTo>
                  <a:lnTo>
                    <a:pt x="1574557" y="83820"/>
                  </a:lnTo>
                  <a:cubicBezTo>
                    <a:pt x="1576317" y="80010"/>
                    <a:pt x="1578078" y="76200"/>
                    <a:pt x="1579838" y="74930"/>
                  </a:cubicBezTo>
                  <a:lnTo>
                    <a:pt x="1558714" y="71120"/>
                  </a:lnTo>
                  <a:cubicBezTo>
                    <a:pt x="1553432" y="69850"/>
                    <a:pt x="1544631" y="69850"/>
                    <a:pt x="1541110" y="69850"/>
                  </a:cubicBezTo>
                  <a:lnTo>
                    <a:pt x="1512944" y="69850"/>
                  </a:lnTo>
                  <a:cubicBezTo>
                    <a:pt x="1502382" y="69850"/>
                    <a:pt x="1493580" y="68580"/>
                    <a:pt x="1483017" y="69850"/>
                  </a:cubicBezTo>
                  <a:cubicBezTo>
                    <a:pt x="1475976" y="71120"/>
                    <a:pt x="1470695" y="68580"/>
                    <a:pt x="1465413" y="66040"/>
                  </a:cubicBezTo>
                  <a:cubicBezTo>
                    <a:pt x="1451331" y="58420"/>
                    <a:pt x="1437247" y="49530"/>
                    <a:pt x="1417883" y="53340"/>
                  </a:cubicBezTo>
                  <a:cubicBezTo>
                    <a:pt x="1416123" y="53340"/>
                    <a:pt x="1412602" y="52070"/>
                    <a:pt x="1410842" y="50800"/>
                  </a:cubicBezTo>
                  <a:cubicBezTo>
                    <a:pt x="1405561" y="49530"/>
                    <a:pt x="1402040" y="46990"/>
                    <a:pt x="1394998" y="44450"/>
                  </a:cubicBezTo>
                  <a:cubicBezTo>
                    <a:pt x="1394998" y="48260"/>
                    <a:pt x="1394998" y="49530"/>
                    <a:pt x="1396759" y="52070"/>
                  </a:cubicBezTo>
                  <a:cubicBezTo>
                    <a:pt x="1393238" y="54610"/>
                    <a:pt x="1391478" y="53340"/>
                    <a:pt x="1389717" y="52070"/>
                  </a:cubicBezTo>
                  <a:cubicBezTo>
                    <a:pt x="1387957" y="53340"/>
                    <a:pt x="1386197" y="55880"/>
                    <a:pt x="1384436" y="55880"/>
                  </a:cubicBezTo>
                  <a:cubicBezTo>
                    <a:pt x="1375634" y="58420"/>
                    <a:pt x="1366832" y="59690"/>
                    <a:pt x="1358031" y="62230"/>
                  </a:cubicBezTo>
                  <a:cubicBezTo>
                    <a:pt x="1354510" y="63500"/>
                    <a:pt x="1350989" y="64770"/>
                    <a:pt x="1349229" y="66040"/>
                  </a:cubicBezTo>
                  <a:cubicBezTo>
                    <a:pt x="1342187" y="69850"/>
                    <a:pt x="1336906" y="76200"/>
                    <a:pt x="1324583" y="74930"/>
                  </a:cubicBezTo>
                  <a:cubicBezTo>
                    <a:pt x="1322823" y="74930"/>
                    <a:pt x="1319302" y="77470"/>
                    <a:pt x="1315781" y="77470"/>
                  </a:cubicBezTo>
                  <a:cubicBezTo>
                    <a:pt x="1312261" y="78740"/>
                    <a:pt x="1306980" y="78740"/>
                    <a:pt x="1303459" y="80010"/>
                  </a:cubicBezTo>
                  <a:lnTo>
                    <a:pt x="1299938" y="80010"/>
                  </a:lnTo>
                  <a:cubicBezTo>
                    <a:pt x="1289376" y="82550"/>
                    <a:pt x="1280574" y="85090"/>
                    <a:pt x="1270012" y="86360"/>
                  </a:cubicBezTo>
                  <a:lnTo>
                    <a:pt x="1262970" y="86360"/>
                  </a:lnTo>
                  <a:cubicBezTo>
                    <a:pt x="1254168" y="86360"/>
                    <a:pt x="1247127" y="85090"/>
                    <a:pt x="1238325" y="85090"/>
                  </a:cubicBezTo>
                  <a:cubicBezTo>
                    <a:pt x="1229523" y="85090"/>
                    <a:pt x="1220721" y="87630"/>
                    <a:pt x="1211919" y="87630"/>
                  </a:cubicBezTo>
                  <a:cubicBezTo>
                    <a:pt x="1201357" y="87630"/>
                    <a:pt x="1189034" y="87630"/>
                    <a:pt x="1180232" y="82550"/>
                  </a:cubicBezTo>
                  <a:cubicBezTo>
                    <a:pt x="1178472" y="81280"/>
                    <a:pt x="1173191" y="81280"/>
                    <a:pt x="1169670" y="82550"/>
                  </a:cubicBezTo>
                  <a:cubicBezTo>
                    <a:pt x="1157348" y="83820"/>
                    <a:pt x="1145025" y="85090"/>
                    <a:pt x="1134463" y="87630"/>
                  </a:cubicBezTo>
                  <a:cubicBezTo>
                    <a:pt x="1123900" y="90170"/>
                    <a:pt x="1118619" y="87630"/>
                    <a:pt x="1115098" y="81280"/>
                  </a:cubicBezTo>
                  <a:cubicBezTo>
                    <a:pt x="1113338" y="78740"/>
                    <a:pt x="1109817" y="76200"/>
                    <a:pt x="1106297" y="73660"/>
                  </a:cubicBezTo>
                  <a:cubicBezTo>
                    <a:pt x="1101015" y="71120"/>
                    <a:pt x="1095734" y="67310"/>
                    <a:pt x="1090453" y="67310"/>
                  </a:cubicBezTo>
                  <a:cubicBezTo>
                    <a:pt x="1078131" y="67310"/>
                    <a:pt x="1071089" y="62230"/>
                    <a:pt x="1062287" y="58420"/>
                  </a:cubicBezTo>
                  <a:cubicBezTo>
                    <a:pt x="1048204" y="52070"/>
                    <a:pt x="1035881" y="44450"/>
                    <a:pt x="1018278" y="45720"/>
                  </a:cubicBezTo>
                  <a:lnTo>
                    <a:pt x="1018278" y="39370"/>
                  </a:lnTo>
                  <a:cubicBezTo>
                    <a:pt x="1021798" y="39370"/>
                    <a:pt x="1025319" y="39370"/>
                    <a:pt x="1028840" y="38100"/>
                  </a:cubicBezTo>
                  <a:cubicBezTo>
                    <a:pt x="1023559" y="35560"/>
                    <a:pt x="1023559" y="31750"/>
                    <a:pt x="1020038" y="29210"/>
                  </a:cubicBezTo>
                  <a:cubicBezTo>
                    <a:pt x="1012997" y="25400"/>
                    <a:pt x="1005955" y="24130"/>
                    <a:pt x="998914" y="21590"/>
                  </a:cubicBezTo>
                  <a:cubicBezTo>
                    <a:pt x="993632" y="20320"/>
                    <a:pt x="986591" y="20320"/>
                    <a:pt x="990112" y="26670"/>
                  </a:cubicBezTo>
                  <a:cubicBezTo>
                    <a:pt x="981310" y="27940"/>
                    <a:pt x="974268" y="27940"/>
                    <a:pt x="970747" y="30480"/>
                  </a:cubicBezTo>
                  <a:cubicBezTo>
                    <a:pt x="963706" y="34290"/>
                    <a:pt x="956665" y="31750"/>
                    <a:pt x="951383" y="29210"/>
                  </a:cubicBezTo>
                  <a:cubicBezTo>
                    <a:pt x="947863" y="27940"/>
                    <a:pt x="944342" y="26670"/>
                    <a:pt x="940821" y="27940"/>
                  </a:cubicBezTo>
                  <a:cubicBezTo>
                    <a:pt x="919697" y="35560"/>
                    <a:pt x="898572" y="31750"/>
                    <a:pt x="877447" y="31750"/>
                  </a:cubicBezTo>
                  <a:cubicBezTo>
                    <a:pt x="873927" y="31750"/>
                    <a:pt x="870406" y="30480"/>
                    <a:pt x="865125" y="30480"/>
                  </a:cubicBezTo>
                  <a:cubicBezTo>
                    <a:pt x="858083" y="29210"/>
                    <a:pt x="852802" y="26670"/>
                    <a:pt x="845761" y="25400"/>
                  </a:cubicBezTo>
                  <a:cubicBezTo>
                    <a:pt x="838719" y="24130"/>
                    <a:pt x="829917" y="22860"/>
                    <a:pt x="822876" y="21590"/>
                  </a:cubicBezTo>
                  <a:lnTo>
                    <a:pt x="817595" y="21590"/>
                  </a:lnTo>
                  <a:cubicBezTo>
                    <a:pt x="805272" y="21590"/>
                    <a:pt x="792949" y="22860"/>
                    <a:pt x="782387" y="22860"/>
                  </a:cubicBezTo>
                  <a:cubicBezTo>
                    <a:pt x="773585" y="22860"/>
                    <a:pt x="764783" y="20320"/>
                    <a:pt x="754221" y="19050"/>
                  </a:cubicBezTo>
                  <a:cubicBezTo>
                    <a:pt x="752461" y="8890"/>
                    <a:pt x="738378" y="11430"/>
                    <a:pt x="729576" y="6350"/>
                  </a:cubicBezTo>
                  <a:cubicBezTo>
                    <a:pt x="727815" y="5080"/>
                    <a:pt x="724295" y="6350"/>
                    <a:pt x="722534" y="6350"/>
                  </a:cubicBezTo>
                  <a:cubicBezTo>
                    <a:pt x="711972" y="5080"/>
                    <a:pt x="704931" y="8890"/>
                    <a:pt x="701410" y="15240"/>
                  </a:cubicBezTo>
                  <a:cubicBezTo>
                    <a:pt x="696129" y="21590"/>
                    <a:pt x="682046" y="24130"/>
                    <a:pt x="687327" y="34290"/>
                  </a:cubicBezTo>
                  <a:cubicBezTo>
                    <a:pt x="689087" y="35560"/>
                    <a:pt x="692608" y="36830"/>
                    <a:pt x="694368" y="39370"/>
                  </a:cubicBezTo>
                  <a:cubicBezTo>
                    <a:pt x="694368" y="43180"/>
                    <a:pt x="692608" y="45720"/>
                    <a:pt x="687327" y="44450"/>
                  </a:cubicBezTo>
                  <a:cubicBezTo>
                    <a:pt x="685566" y="44450"/>
                    <a:pt x="683806" y="46990"/>
                    <a:pt x="682046" y="48260"/>
                  </a:cubicBezTo>
                  <a:cubicBezTo>
                    <a:pt x="680285" y="49530"/>
                    <a:pt x="680285" y="52070"/>
                    <a:pt x="678525" y="52070"/>
                  </a:cubicBezTo>
                  <a:cubicBezTo>
                    <a:pt x="667963" y="54610"/>
                    <a:pt x="660921" y="60960"/>
                    <a:pt x="648598" y="59690"/>
                  </a:cubicBezTo>
                  <a:lnTo>
                    <a:pt x="645078" y="59690"/>
                  </a:lnTo>
                  <a:cubicBezTo>
                    <a:pt x="634515" y="66040"/>
                    <a:pt x="623953" y="64770"/>
                    <a:pt x="611631" y="63500"/>
                  </a:cubicBezTo>
                  <a:cubicBezTo>
                    <a:pt x="606349" y="62230"/>
                    <a:pt x="599308" y="63500"/>
                    <a:pt x="592266" y="63500"/>
                  </a:cubicBezTo>
                  <a:cubicBezTo>
                    <a:pt x="586985" y="63500"/>
                    <a:pt x="581704" y="63500"/>
                    <a:pt x="576423" y="60960"/>
                  </a:cubicBezTo>
                  <a:cubicBezTo>
                    <a:pt x="569381" y="58420"/>
                    <a:pt x="562340" y="54610"/>
                    <a:pt x="555298" y="52070"/>
                  </a:cubicBezTo>
                  <a:cubicBezTo>
                    <a:pt x="548257" y="49530"/>
                    <a:pt x="539455" y="49530"/>
                    <a:pt x="539455" y="40640"/>
                  </a:cubicBezTo>
                  <a:cubicBezTo>
                    <a:pt x="539455" y="39370"/>
                    <a:pt x="535934" y="38100"/>
                    <a:pt x="535934" y="36830"/>
                  </a:cubicBezTo>
                  <a:cubicBezTo>
                    <a:pt x="523612" y="44450"/>
                    <a:pt x="513049" y="50800"/>
                    <a:pt x="502487" y="57150"/>
                  </a:cubicBezTo>
                  <a:cubicBezTo>
                    <a:pt x="497206" y="60960"/>
                    <a:pt x="490164" y="66040"/>
                    <a:pt x="493685" y="72390"/>
                  </a:cubicBezTo>
                  <a:cubicBezTo>
                    <a:pt x="493685" y="73660"/>
                    <a:pt x="491925" y="74930"/>
                    <a:pt x="491925" y="76200"/>
                  </a:cubicBezTo>
                  <a:cubicBezTo>
                    <a:pt x="490164" y="78740"/>
                    <a:pt x="488404" y="81280"/>
                    <a:pt x="484883" y="82550"/>
                  </a:cubicBezTo>
                  <a:cubicBezTo>
                    <a:pt x="481363" y="86360"/>
                    <a:pt x="477842" y="90170"/>
                    <a:pt x="474321" y="95250"/>
                  </a:cubicBezTo>
                  <a:lnTo>
                    <a:pt x="463759" y="102870"/>
                  </a:lnTo>
                  <a:cubicBezTo>
                    <a:pt x="460238" y="106680"/>
                    <a:pt x="456717" y="110490"/>
                    <a:pt x="451436" y="113030"/>
                  </a:cubicBezTo>
                  <a:cubicBezTo>
                    <a:pt x="439113" y="120650"/>
                    <a:pt x="426791" y="128270"/>
                    <a:pt x="412708" y="135890"/>
                  </a:cubicBezTo>
                  <a:cubicBezTo>
                    <a:pt x="405666" y="140970"/>
                    <a:pt x="396864" y="144780"/>
                    <a:pt x="389823" y="149860"/>
                  </a:cubicBezTo>
                  <a:cubicBezTo>
                    <a:pt x="377500" y="157480"/>
                    <a:pt x="363417" y="163830"/>
                    <a:pt x="356376" y="175260"/>
                  </a:cubicBezTo>
                  <a:cubicBezTo>
                    <a:pt x="356376" y="176530"/>
                    <a:pt x="352855" y="177800"/>
                    <a:pt x="351095" y="179070"/>
                  </a:cubicBezTo>
                  <a:cubicBezTo>
                    <a:pt x="342293" y="184150"/>
                    <a:pt x="328210" y="184150"/>
                    <a:pt x="328210" y="194310"/>
                  </a:cubicBezTo>
                  <a:cubicBezTo>
                    <a:pt x="314127" y="194310"/>
                    <a:pt x="307085" y="201930"/>
                    <a:pt x="300044" y="208280"/>
                  </a:cubicBezTo>
                  <a:cubicBezTo>
                    <a:pt x="294763" y="213360"/>
                    <a:pt x="289481" y="219710"/>
                    <a:pt x="282440" y="223520"/>
                  </a:cubicBezTo>
                  <a:cubicBezTo>
                    <a:pt x="275398" y="226060"/>
                    <a:pt x="266597" y="224790"/>
                    <a:pt x="257795" y="224790"/>
                  </a:cubicBezTo>
                  <a:cubicBezTo>
                    <a:pt x="254274" y="224790"/>
                    <a:pt x="250753" y="224790"/>
                    <a:pt x="250753" y="226060"/>
                  </a:cubicBezTo>
                  <a:cubicBezTo>
                    <a:pt x="243712" y="231140"/>
                    <a:pt x="234910" y="234950"/>
                    <a:pt x="229629" y="241300"/>
                  </a:cubicBezTo>
                  <a:cubicBezTo>
                    <a:pt x="224347" y="247650"/>
                    <a:pt x="219066" y="251460"/>
                    <a:pt x="210264" y="252730"/>
                  </a:cubicBezTo>
                  <a:cubicBezTo>
                    <a:pt x="201463" y="254000"/>
                    <a:pt x="192661" y="260350"/>
                    <a:pt x="180338" y="256540"/>
                  </a:cubicBezTo>
                  <a:cubicBezTo>
                    <a:pt x="169776" y="254000"/>
                    <a:pt x="157453" y="256540"/>
                    <a:pt x="150412" y="251460"/>
                  </a:cubicBezTo>
                  <a:cubicBezTo>
                    <a:pt x="136329" y="252730"/>
                    <a:pt x="125766" y="255270"/>
                    <a:pt x="113444" y="256540"/>
                  </a:cubicBezTo>
                  <a:cubicBezTo>
                    <a:pt x="99361" y="259080"/>
                    <a:pt x="83517" y="257810"/>
                    <a:pt x="71195" y="265430"/>
                  </a:cubicBezTo>
                  <a:cubicBezTo>
                    <a:pt x="60632" y="271780"/>
                    <a:pt x="51830" y="278130"/>
                    <a:pt x="35987" y="276860"/>
                  </a:cubicBezTo>
                  <a:cubicBezTo>
                    <a:pt x="37747" y="284480"/>
                    <a:pt x="39508" y="290830"/>
                    <a:pt x="41268" y="298450"/>
                  </a:cubicBezTo>
                  <a:cubicBezTo>
                    <a:pt x="44789" y="318770"/>
                    <a:pt x="48310" y="339090"/>
                    <a:pt x="50070" y="359410"/>
                  </a:cubicBezTo>
                  <a:cubicBezTo>
                    <a:pt x="55351" y="384810"/>
                    <a:pt x="57112" y="408940"/>
                    <a:pt x="53591" y="433070"/>
                  </a:cubicBezTo>
                  <a:cubicBezTo>
                    <a:pt x="50070" y="467360"/>
                    <a:pt x="34227" y="1640840"/>
                    <a:pt x="18383" y="1672590"/>
                  </a:cubicBezTo>
                  <a:lnTo>
                    <a:pt x="2540" y="1699260"/>
                  </a:lnTo>
                  <a:cubicBezTo>
                    <a:pt x="0" y="1705610"/>
                    <a:pt x="4300" y="1709420"/>
                    <a:pt x="13102" y="1710690"/>
                  </a:cubicBezTo>
                  <a:cubicBezTo>
                    <a:pt x="23664" y="1711960"/>
                    <a:pt x="27185" y="1717040"/>
                    <a:pt x="30706" y="1723390"/>
                  </a:cubicBezTo>
                  <a:cubicBezTo>
                    <a:pt x="34227" y="1733550"/>
                    <a:pt x="28946" y="1743710"/>
                    <a:pt x="35987" y="1753870"/>
                  </a:cubicBezTo>
                  <a:cubicBezTo>
                    <a:pt x="39508" y="1758950"/>
                    <a:pt x="35987" y="1767840"/>
                    <a:pt x="34227" y="1775460"/>
                  </a:cubicBezTo>
                  <a:cubicBezTo>
                    <a:pt x="32466" y="1785620"/>
                    <a:pt x="35987" y="1795780"/>
                    <a:pt x="41268" y="1804670"/>
                  </a:cubicBezTo>
                  <a:cubicBezTo>
                    <a:pt x="53591" y="1819910"/>
                    <a:pt x="55351" y="1837690"/>
                    <a:pt x="55351" y="1854200"/>
                  </a:cubicBezTo>
                  <a:cubicBezTo>
                    <a:pt x="55351" y="1858010"/>
                    <a:pt x="57112" y="1861820"/>
                    <a:pt x="58872" y="1864360"/>
                  </a:cubicBezTo>
                  <a:cubicBezTo>
                    <a:pt x="62393" y="1866900"/>
                    <a:pt x="69434" y="1869440"/>
                    <a:pt x="76476" y="1870710"/>
                  </a:cubicBezTo>
                  <a:lnTo>
                    <a:pt x="118725" y="1885950"/>
                  </a:lnTo>
                  <a:cubicBezTo>
                    <a:pt x="138089" y="1893570"/>
                    <a:pt x="153932" y="1892300"/>
                    <a:pt x="171536" y="1883410"/>
                  </a:cubicBezTo>
                  <a:cubicBezTo>
                    <a:pt x="173296" y="1882140"/>
                    <a:pt x="178578" y="1880870"/>
                    <a:pt x="180338" y="1880870"/>
                  </a:cubicBezTo>
                  <a:cubicBezTo>
                    <a:pt x="192661" y="1882140"/>
                    <a:pt x="204983" y="1882140"/>
                    <a:pt x="215546" y="1889760"/>
                  </a:cubicBezTo>
                  <a:cubicBezTo>
                    <a:pt x="227868" y="1897380"/>
                    <a:pt x="245472" y="1902460"/>
                    <a:pt x="259555" y="1908810"/>
                  </a:cubicBezTo>
                  <a:cubicBezTo>
                    <a:pt x="268357" y="1912620"/>
                    <a:pt x="278919" y="1917700"/>
                    <a:pt x="284200" y="1922780"/>
                  </a:cubicBezTo>
                  <a:cubicBezTo>
                    <a:pt x="287721" y="1925320"/>
                    <a:pt x="291242" y="1927860"/>
                    <a:pt x="294763" y="1929130"/>
                  </a:cubicBezTo>
                  <a:cubicBezTo>
                    <a:pt x="314127" y="1934210"/>
                    <a:pt x="324689" y="1946910"/>
                    <a:pt x="337012" y="1957070"/>
                  </a:cubicBezTo>
                  <a:cubicBezTo>
                    <a:pt x="347574" y="1965960"/>
                    <a:pt x="361657" y="1971040"/>
                    <a:pt x="377500" y="1972310"/>
                  </a:cubicBezTo>
                  <a:cubicBezTo>
                    <a:pt x="395104" y="1974850"/>
                    <a:pt x="412708" y="1976120"/>
                    <a:pt x="430312" y="1978660"/>
                  </a:cubicBezTo>
                  <a:cubicBezTo>
                    <a:pt x="437353" y="1979930"/>
                    <a:pt x="446155" y="1981200"/>
                    <a:pt x="453197" y="1983740"/>
                  </a:cubicBezTo>
                  <a:cubicBezTo>
                    <a:pt x="461998" y="1986280"/>
                    <a:pt x="470800" y="1986280"/>
                    <a:pt x="477842" y="1990090"/>
                  </a:cubicBezTo>
                  <a:cubicBezTo>
                    <a:pt x="488404" y="1996440"/>
                    <a:pt x="498966" y="2000250"/>
                    <a:pt x="513049" y="1997710"/>
                  </a:cubicBezTo>
                  <a:cubicBezTo>
                    <a:pt x="518331" y="1996440"/>
                    <a:pt x="525372" y="1998980"/>
                    <a:pt x="530653" y="2000250"/>
                  </a:cubicBezTo>
                  <a:cubicBezTo>
                    <a:pt x="532414" y="2000250"/>
                    <a:pt x="534174" y="2001520"/>
                    <a:pt x="535934" y="2001520"/>
                  </a:cubicBezTo>
                  <a:cubicBezTo>
                    <a:pt x="555298" y="2002790"/>
                    <a:pt x="572902" y="2000250"/>
                    <a:pt x="590506" y="1997710"/>
                  </a:cubicBezTo>
                  <a:cubicBezTo>
                    <a:pt x="597547" y="1996440"/>
                    <a:pt x="604589" y="1995170"/>
                    <a:pt x="611631" y="1992630"/>
                  </a:cubicBezTo>
                  <a:cubicBezTo>
                    <a:pt x="630995" y="1986280"/>
                    <a:pt x="650359" y="1979930"/>
                    <a:pt x="667963" y="1972310"/>
                  </a:cubicBezTo>
                  <a:cubicBezTo>
                    <a:pt x="680285" y="1967230"/>
                    <a:pt x="692608" y="1962150"/>
                    <a:pt x="706691" y="1967230"/>
                  </a:cubicBezTo>
                  <a:lnTo>
                    <a:pt x="713732" y="1967230"/>
                  </a:lnTo>
                  <a:cubicBezTo>
                    <a:pt x="726055" y="1967230"/>
                    <a:pt x="738378" y="1965960"/>
                    <a:pt x="748940" y="1964690"/>
                  </a:cubicBezTo>
                  <a:cubicBezTo>
                    <a:pt x="750700" y="1964690"/>
                    <a:pt x="754221" y="1964690"/>
                    <a:pt x="754221" y="1963420"/>
                  </a:cubicBezTo>
                  <a:cubicBezTo>
                    <a:pt x="759502" y="1958340"/>
                    <a:pt x="768304" y="1958340"/>
                    <a:pt x="777106" y="1957070"/>
                  </a:cubicBezTo>
                  <a:cubicBezTo>
                    <a:pt x="791189" y="1955800"/>
                    <a:pt x="805272" y="1955800"/>
                    <a:pt x="815834" y="1949450"/>
                  </a:cubicBezTo>
                  <a:cubicBezTo>
                    <a:pt x="826397" y="1944370"/>
                    <a:pt x="836959" y="1943100"/>
                    <a:pt x="849281" y="1941830"/>
                  </a:cubicBezTo>
                  <a:cubicBezTo>
                    <a:pt x="851042" y="1941830"/>
                    <a:pt x="854563" y="1940560"/>
                    <a:pt x="856323" y="1940560"/>
                  </a:cubicBezTo>
                  <a:cubicBezTo>
                    <a:pt x="865125" y="1939290"/>
                    <a:pt x="873927" y="1935480"/>
                    <a:pt x="880968" y="1936750"/>
                  </a:cubicBezTo>
                  <a:cubicBezTo>
                    <a:pt x="896812" y="1939290"/>
                    <a:pt x="903853" y="1935480"/>
                    <a:pt x="914415" y="1925320"/>
                  </a:cubicBezTo>
                  <a:cubicBezTo>
                    <a:pt x="916176" y="1922780"/>
                    <a:pt x="921457" y="1921510"/>
                    <a:pt x="924978" y="1920240"/>
                  </a:cubicBezTo>
                  <a:cubicBezTo>
                    <a:pt x="933780" y="1918970"/>
                    <a:pt x="942581" y="1920240"/>
                    <a:pt x="951383" y="1918970"/>
                  </a:cubicBezTo>
                  <a:cubicBezTo>
                    <a:pt x="956665" y="1918970"/>
                    <a:pt x="961946" y="1915160"/>
                    <a:pt x="965466" y="1915160"/>
                  </a:cubicBezTo>
                  <a:cubicBezTo>
                    <a:pt x="979549" y="1916430"/>
                    <a:pt x="995393" y="1912620"/>
                    <a:pt x="1007715" y="1918970"/>
                  </a:cubicBezTo>
                  <a:cubicBezTo>
                    <a:pt x="1009476" y="1920240"/>
                    <a:pt x="1012997" y="1920240"/>
                    <a:pt x="1016517" y="1920240"/>
                  </a:cubicBezTo>
                  <a:cubicBezTo>
                    <a:pt x="1039402" y="1921510"/>
                    <a:pt x="1058766" y="1926590"/>
                    <a:pt x="1074610" y="1936750"/>
                  </a:cubicBezTo>
                  <a:cubicBezTo>
                    <a:pt x="1079891" y="1940560"/>
                    <a:pt x="1086932" y="1943100"/>
                    <a:pt x="1092214" y="1945640"/>
                  </a:cubicBezTo>
                  <a:cubicBezTo>
                    <a:pt x="1097495" y="1948180"/>
                    <a:pt x="1104536" y="1948180"/>
                    <a:pt x="1109817" y="1949450"/>
                  </a:cubicBezTo>
                  <a:cubicBezTo>
                    <a:pt x="1115098" y="1950720"/>
                    <a:pt x="1118619" y="1951990"/>
                    <a:pt x="1123900" y="1951990"/>
                  </a:cubicBezTo>
                  <a:cubicBezTo>
                    <a:pt x="1132702" y="1951990"/>
                    <a:pt x="1139744" y="1954530"/>
                    <a:pt x="1145025" y="1959610"/>
                  </a:cubicBezTo>
                  <a:cubicBezTo>
                    <a:pt x="1146785" y="1960880"/>
                    <a:pt x="1148546" y="1962150"/>
                    <a:pt x="1150306" y="1964690"/>
                  </a:cubicBezTo>
                  <a:cubicBezTo>
                    <a:pt x="1148546" y="1968500"/>
                    <a:pt x="1159108" y="1978660"/>
                    <a:pt x="1166149" y="1978660"/>
                  </a:cubicBezTo>
                  <a:cubicBezTo>
                    <a:pt x="1178472" y="1978660"/>
                    <a:pt x="1190795" y="1981200"/>
                    <a:pt x="1201357" y="1987550"/>
                  </a:cubicBezTo>
                  <a:cubicBezTo>
                    <a:pt x="1203117" y="1988820"/>
                    <a:pt x="1206638" y="1988820"/>
                    <a:pt x="1210159" y="1987550"/>
                  </a:cubicBezTo>
                  <a:cubicBezTo>
                    <a:pt x="1215440" y="1986280"/>
                    <a:pt x="1218961" y="1986280"/>
                    <a:pt x="1222482" y="1990090"/>
                  </a:cubicBezTo>
                  <a:cubicBezTo>
                    <a:pt x="1224242" y="1991360"/>
                    <a:pt x="1231283" y="1991360"/>
                    <a:pt x="1234804" y="1991360"/>
                  </a:cubicBezTo>
                  <a:cubicBezTo>
                    <a:pt x="1243606" y="1991360"/>
                    <a:pt x="1254168" y="1990090"/>
                    <a:pt x="1262970" y="1991360"/>
                  </a:cubicBezTo>
                  <a:cubicBezTo>
                    <a:pt x="1278814" y="1992630"/>
                    <a:pt x="1292897" y="1993900"/>
                    <a:pt x="1308740" y="1996440"/>
                  </a:cubicBezTo>
                  <a:cubicBezTo>
                    <a:pt x="1312261" y="1996440"/>
                    <a:pt x="1315781" y="1997710"/>
                    <a:pt x="1317542" y="1998980"/>
                  </a:cubicBezTo>
                  <a:cubicBezTo>
                    <a:pt x="1321063" y="2005330"/>
                    <a:pt x="1329865" y="2005330"/>
                    <a:pt x="1335146" y="2006600"/>
                  </a:cubicBezTo>
                  <a:cubicBezTo>
                    <a:pt x="1340427" y="2007870"/>
                    <a:pt x="1347468" y="2009140"/>
                    <a:pt x="1350989" y="2009140"/>
                  </a:cubicBezTo>
                  <a:cubicBezTo>
                    <a:pt x="1352749" y="2007870"/>
                    <a:pt x="1356270" y="2006600"/>
                    <a:pt x="1359791" y="2004060"/>
                  </a:cubicBezTo>
                  <a:cubicBezTo>
                    <a:pt x="1352749" y="2004060"/>
                    <a:pt x="1349229" y="2005330"/>
                    <a:pt x="1345708" y="2005330"/>
                  </a:cubicBezTo>
                  <a:cubicBezTo>
                    <a:pt x="1352749" y="1998980"/>
                    <a:pt x="1359791" y="1997710"/>
                    <a:pt x="1368593" y="2001520"/>
                  </a:cubicBezTo>
                  <a:cubicBezTo>
                    <a:pt x="1379155" y="2007870"/>
                    <a:pt x="1387957" y="2007870"/>
                    <a:pt x="1400280" y="2001520"/>
                  </a:cubicBezTo>
                  <a:lnTo>
                    <a:pt x="1410842" y="1997710"/>
                  </a:lnTo>
                  <a:lnTo>
                    <a:pt x="1410842" y="1991360"/>
                  </a:lnTo>
                  <a:cubicBezTo>
                    <a:pt x="1416123" y="1992630"/>
                    <a:pt x="1421404" y="1995170"/>
                    <a:pt x="1424925" y="1995170"/>
                  </a:cubicBezTo>
                  <a:cubicBezTo>
                    <a:pt x="1435487" y="1991360"/>
                    <a:pt x="1446049" y="1987550"/>
                    <a:pt x="1454851" y="1982470"/>
                  </a:cubicBezTo>
                  <a:cubicBezTo>
                    <a:pt x="1465413" y="1977390"/>
                    <a:pt x="1474215" y="1971040"/>
                    <a:pt x="1483017" y="1965960"/>
                  </a:cubicBezTo>
                  <a:cubicBezTo>
                    <a:pt x="1484778" y="1965960"/>
                    <a:pt x="1484778" y="1964690"/>
                    <a:pt x="1486538" y="1964690"/>
                  </a:cubicBezTo>
                  <a:cubicBezTo>
                    <a:pt x="1498861" y="1962150"/>
                    <a:pt x="1509423" y="1960880"/>
                    <a:pt x="1521746" y="1958340"/>
                  </a:cubicBezTo>
                  <a:cubicBezTo>
                    <a:pt x="1528787" y="1957070"/>
                    <a:pt x="1534068" y="1954530"/>
                    <a:pt x="1541110" y="1953260"/>
                  </a:cubicBezTo>
                  <a:cubicBezTo>
                    <a:pt x="1546391" y="1951990"/>
                    <a:pt x="1549912" y="1951990"/>
                    <a:pt x="1555193" y="1950720"/>
                  </a:cubicBezTo>
                  <a:lnTo>
                    <a:pt x="1572797" y="1950720"/>
                  </a:lnTo>
                  <a:cubicBezTo>
                    <a:pt x="1576317" y="1950720"/>
                    <a:pt x="1581599" y="1950720"/>
                    <a:pt x="1585119" y="1949450"/>
                  </a:cubicBezTo>
                  <a:cubicBezTo>
                    <a:pt x="1586880" y="1946910"/>
                    <a:pt x="1590400" y="1943100"/>
                    <a:pt x="1592161" y="1943100"/>
                  </a:cubicBezTo>
                  <a:cubicBezTo>
                    <a:pt x="1597442" y="1943100"/>
                    <a:pt x="1600963" y="1945640"/>
                    <a:pt x="1606244" y="1946910"/>
                  </a:cubicBezTo>
                  <a:cubicBezTo>
                    <a:pt x="1608004" y="1946910"/>
                    <a:pt x="1608004" y="1948180"/>
                    <a:pt x="1608004" y="1949450"/>
                  </a:cubicBezTo>
                  <a:cubicBezTo>
                    <a:pt x="1615046" y="1954530"/>
                    <a:pt x="1620327" y="1960880"/>
                    <a:pt x="1627368" y="1965960"/>
                  </a:cubicBezTo>
                  <a:cubicBezTo>
                    <a:pt x="1636170" y="1972310"/>
                    <a:pt x="1644972" y="1972310"/>
                    <a:pt x="1650253" y="1968500"/>
                  </a:cubicBezTo>
                  <a:cubicBezTo>
                    <a:pt x="1659055" y="1963420"/>
                    <a:pt x="1666097" y="1959610"/>
                    <a:pt x="1678419" y="1962150"/>
                  </a:cubicBezTo>
                  <a:cubicBezTo>
                    <a:pt x="1680180" y="1962150"/>
                    <a:pt x="1683700" y="1963420"/>
                    <a:pt x="1685461" y="1962150"/>
                  </a:cubicBezTo>
                  <a:cubicBezTo>
                    <a:pt x="1694263" y="1959610"/>
                    <a:pt x="1704825" y="1957070"/>
                    <a:pt x="1713627" y="1953260"/>
                  </a:cubicBezTo>
                  <a:cubicBezTo>
                    <a:pt x="1718908" y="1951990"/>
                    <a:pt x="1725950" y="1951990"/>
                    <a:pt x="1727710" y="1949450"/>
                  </a:cubicBezTo>
                  <a:cubicBezTo>
                    <a:pt x="1732991" y="1941830"/>
                    <a:pt x="1741793" y="1938020"/>
                    <a:pt x="1750595" y="1932940"/>
                  </a:cubicBezTo>
                  <a:cubicBezTo>
                    <a:pt x="1755876" y="1929130"/>
                    <a:pt x="1761157" y="1924050"/>
                    <a:pt x="1766438" y="1922780"/>
                  </a:cubicBezTo>
                  <a:cubicBezTo>
                    <a:pt x="1778761" y="1920240"/>
                    <a:pt x="1787563" y="1912620"/>
                    <a:pt x="1798125" y="1907540"/>
                  </a:cubicBezTo>
                  <a:cubicBezTo>
                    <a:pt x="1806927" y="1903730"/>
                    <a:pt x="1812208" y="1896110"/>
                    <a:pt x="1821010" y="1894840"/>
                  </a:cubicBezTo>
                  <a:cubicBezTo>
                    <a:pt x="1835093" y="1892300"/>
                    <a:pt x="1845655" y="1885950"/>
                    <a:pt x="1857978" y="1879600"/>
                  </a:cubicBezTo>
                  <a:cubicBezTo>
                    <a:pt x="1865019" y="1875790"/>
                    <a:pt x="1873821" y="1873250"/>
                    <a:pt x="1882623" y="1874520"/>
                  </a:cubicBezTo>
                  <a:cubicBezTo>
                    <a:pt x="1887904" y="1875790"/>
                    <a:pt x="1894946" y="1874520"/>
                    <a:pt x="1898467" y="1873250"/>
                  </a:cubicBezTo>
                  <a:cubicBezTo>
                    <a:pt x="1905508" y="1870710"/>
                    <a:pt x="1912549" y="1866900"/>
                    <a:pt x="1919591" y="1864360"/>
                  </a:cubicBezTo>
                  <a:cubicBezTo>
                    <a:pt x="1924872" y="1861820"/>
                    <a:pt x="1930153" y="1859280"/>
                    <a:pt x="1935434" y="1859280"/>
                  </a:cubicBezTo>
                  <a:cubicBezTo>
                    <a:pt x="1953038" y="1858010"/>
                    <a:pt x="1967121" y="1855470"/>
                    <a:pt x="1975923" y="1842770"/>
                  </a:cubicBezTo>
                  <a:cubicBezTo>
                    <a:pt x="1979444" y="1837690"/>
                    <a:pt x="1997048" y="1831340"/>
                    <a:pt x="2004089" y="1833880"/>
                  </a:cubicBezTo>
                  <a:cubicBezTo>
                    <a:pt x="2016412" y="1837690"/>
                    <a:pt x="2025214" y="1835150"/>
                    <a:pt x="2032255" y="1827530"/>
                  </a:cubicBezTo>
                  <a:cubicBezTo>
                    <a:pt x="2037536" y="1823720"/>
                    <a:pt x="2044578" y="1824990"/>
                    <a:pt x="2049859" y="1827530"/>
                  </a:cubicBezTo>
                  <a:cubicBezTo>
                    <a:pt x="2053380" y="1830070"/>
                    <a:pt x="2056900" y="1831340"/>
                    <a:pt x="2060421" y="1831340"/>
                  </a:cubicBezTo>
                  <a:cubicBezTo>
                    <a:pt x="2072744" y="1832610"/>
                    <a:pt x="2086827" y="1831340"/>
                    <a:pt x="2099149" y="1832610"/>
                  </a:cubicBezTo>
                  <a:cubicBezTo>
                    <a:pt x="2109712" y="1833880"/>
                    <a:pt x="2120274" y="1831340"/>
                    <a:pt x="2127316" y="1826260"/>
                  </a:cubicBezTo>
                  <a:cubicBezTo>
                    <a:pt x="2134357" y="1821180"/>
                    <a:pt x="2139638" y="1821180"/>
                    <a:pt x="2150200" y="1823720"/>
                  </a:cubicBezTo>
                  <a:cubicBezTo>
                    <a:pt x="2159002" y="1826260"/>
                    <a:pt x="2166044" y="1832610"/>
                    <a:pt x="2178366" y="1831340"/>
                  </a:cubicBezTo>
                  <a:cubicBezTo>
                    <a:pt x="2188929" y="1830070"/>
                    <a:pt x="2201251" y="1833880"/>
                    <a:pt x="2213574" y="1830070"/>
                  </a:cubicBezTo>
                  <a:lnTo>
                    <a:pt x="2220615" y="1830070"/>
                  </a:lnTo>
                  <a:cubicBezTo>
                    <a:pt x="2231178" y="1832610"/>
                    <a:pt x="2241740" y="1833880"/>
                    <a:pt x="2250542" y="1840230"/>
                  </a:cubicBezTo>
                  <a:cubicBezTo>
                    <a:pt x="2261104" y="1846580"/>
                    <a:pt x="2262865" y="1799590"/>
                    <a:pt x="2273427" y="1804670"/>
                  </a:cubicBezTo>
                  <a:cubicBezTo>
                    <a:pt x="2289270" y="1812290"/>
                    <a:pt x="2285749" y="1804670"/>
                    <a:pt x="2301593" y="1811020"/>
                  </a:cubicBezTo>
                  <a:cubicBezTo>
                    <a:pt x="2313915" y="1814830"/>
                    <a:pt x="2308635" y="1800860"/>
                    <a:pt x="2322717" y="1803400"/>
                  </a:cubicBezTo>
                  <a:cubicBezTo>
                    <a:pt x="2324478" y="1803400"/>
                    <a:pt x="2345602" y="1813560"/>
                    <a:pt x="2345602" y="1812290"/>
                  </a:cubicBezTo>
                  <a:cubicBezTo>
                    <a:pt x="2354404" y="1808480"/>
                    <a:pt x="2363206" y="1770380"/>
                    <a:pt x="2372008" y="1771650"/>
                  </a:cubicBezTo>
                  <a:cubicBezTo>
                    <a:pt x="2389612" y="1775460"/>
                    <a:pt x="2405455" y="1772920"/>
                    <a:pt x="2421299" y="1767840"/>
                  </a:cubicBezTo>
                  <a:cubicBezTo>
                    <a:pt x="2430101" y="1765300"/>
                    <a:pt x="2444184" y="1756410"/>
                    <a:pt x="2451225" y="1760220"/>
                  </a:cubicBezTo>
                  <a:cubicBezTo>
                    <a:pt x="2463548" y="1766570"/>
                    <a:pt x="2475870" y="1769110"/>
                    <a:pt x="2489953" y="1770380"/>
                  </a:cubicBezTo>
                  <a:cubicBezTo>
                    <a:pt x="2491714" y="1770380"/>
                    <a:pt x="2493474" y="1771650"/>
                    <a:pt x="2495234" y="1772920"/>
                  </a:cubicBezTo>
                  <a:cubicBezTo>
                    <a:pt x="2500516" y="1778000"/>
                    <a:pt x="2525161" y="1764030"/>
                    <a:pt x="2530442" y="1769110"/>
                  </a:cubicBezTo>
                  <a:cubicBezTo>
                    <a:pt x="2537484" y="1776730"/>
                    <a:pt x="2544525" y="1784350"/>
                    <a:pt x="2551566" y="1790700"/>
                  </a:cubicBezTo>
                  <a:cubicBezTo>
                    <a:pt x="2555087" y="1793240"/>
                    <a:pt x="2560368" y="1794510"/>
                    <a:pt x="2562129" y="1797050"/>
                  </a:cubicBezTo>
                  <a:cubicBezTo>
                    <a:pt x="2563889" y="1803400"/>
                    <a:pt x="2567410" y="1805940"/>
                    <a:pt x="2576212" y="1805940"/>
                  </a:cubicBezTo>
                  <a:cubicBezTo>
                    <a:pt x="2581493" y="1805940"/>
                    <a:pt x="2586774" y="1807210"/>
                    <a:pt x="2590295" y="1809750"/>
                  </a:cubicBezTo>
                  <a:cubicBezTo>
                    <a:pt x="2599097" y="1813560"/>
                    <a:pt x="2606138" y="1817370"/>
                    <a:pt x="2613180" y="1821180"/>
                  </a:cubicBezTo>
                  <a:cubicBezTo>
                    <a:pt x="2621981" y="1824990"/>
                    <a:pt x="2630783" y="1828800"/>
                    <a:pt x="2634304" y="1835150"/>
                  </a:cubicBezTo>
                  <a:cubicBezTo>
                    <a:pt x="2636065" y="1837690"/>
                    <a:pt x="2637825" y="1838960"/>
                    <a:pt x="2639585" y="1840230"/>
                  </a:cubicBezTo>
                  <a:cubicBezTo>
                    <a:pt x="2646627" y="1845310"/>
                    <a:pt x="2653668" y="1849120"/>
                    <a:pt x="2660710" y="1854200"/>
                  </a:cubicBezTo>
                  <a:cubicBezTo>
                    <a:pt x="2671272" y="1860550"/>
                    <a:pt x="2680074" y="1868170"/>
                    <a:pt x="2690636" y="1874520"/>
                  </a:cubicBezTo>
                  <a:cubicBezTo>
                    <a:pt x="2694157" y="1875790"/>
                    <a:pt x="2697678" y="1878330"/>
                    <a:pt x="2701199" y="1879600"/>
                  </a:cubicBezTo>
                  <a:cubicBezTo>
                    <a:pt x="2708240" y="1882140"/>
                    <a:pt x="2715282" y="1884680"/>
                    <a:pt x="2720563" y="1888490"/>
                  </a:cubicBezTo>
                  <a:cubicBezTo>
                    <a:pt x="2725844" y="1892300"/>
                    <a:pt x="2750489" y="1869440"/>
                    <a:pt x="2754010" y="1874520"/>
                  </a:cubicBezTo>
                  <a:cubicBezTo>
                    <a:pt x="2754010" y="1875790"/>
                    <a:pt x="2755770" y="1875790"/>
                    <a:pt x="2757531" y="1875790"/>
                  </a:cubicBezTo>
                  <a:cubicBezTo>
                    <a:pt x="2768093" y="1882140"/>
                    <a:pt x="2778655" y="1879600"/>
                    <a:pt x="2789217" y="1877060"/>
                  </a:cubicBezTo>
                  <a:cubicBezTo>
                    <a:pt x="2792738" y="1875790"/>
                    <a:pt x="2796259" y="1874520"/>
                    <a:pt x="2798019" y="1875790"/>
                  </a:cubicBezTo>
                  <a:cubicBezTo>
                    <a:pt x="2810342" y="1879600"/>
                    <a:pt x="2819144" y="1888490"/>
                    <a:pt x="2834987" y="1889760"/>
                  </a:cubicBezTo>
                  <a:cubicBezTo>
                    <a:pt x="2834987" y="1889760"/>
                    <a:pt x="2836748" y="1889760"/>
                    <a:pt x="2836748" y="1891030"/>
                  </a:cubicBezTo>
                  <a:cubicBezTo>
                    <a:pt x="2840269" y="1898650"/>
                    <a:pt x="2850831" y="1898650"/>
                    <a:pt x="2859632" y="1899920"/>
                  </a:cubicBezTo>
                  <a:cubicBezTo>
                    <a:pt x="2864914" y="1899920"/>
                    <a:pt x="2870195" y="1901190"/>
                    <a:pt x="2873716" y="1902460"/>
                  </a:cubicBezTo>
                  <a:cubicBezTo>
                    <a:pt x="2884278" y="1906270"/>
                    <a:pt x="2894840" y="1911350"/>
                    <a:pt x="2907163" y="1913890"/>
                  </a:cubicBezTo>
                  <a:cubicBezTo>
                    <a:pt x="2923006" y="1917700"/>
                    <a:pt x="2938850" y="1920240"/>
                    <a:pt x="2951172" y="1926590"/>
                  </a:cubicBezTo>
                  <a:cubicBezTo>
                    <a:pt x="2952933" y="1926590"/>
                    <a:pt x="2954693" y="1926590"/>
                    <a:pt x="2954693" y="1927860"/>
                  </a:cubicBezTo>
                  <a:cubicBezTo>
                    <a:pt x="2959974" y="1930400"/>
                    <a:pt x="2968776" y="1931670"/>
                    <a:pt x="2972297" y="1935480"/>
                  </a:cubicBezTo>
                  <a:cubicBezTo>
                    <a:pt x="2977578" y="1943100"/>
                    <a:pt x="2991661" y="1941830"/>
                    <a:pt x="2998702" y="1948180"/>
                  </a:cubicBezTo>
                  <a:lnTo>
                    <a:pt x="3000463" y="1948180"/>
                  </a:lnTo>
                  <a:cubicBezTo>
                    <a:pt x="3007504" y="1948180"/>
                    <a:pt x="3014546" y="1949450"/>
                    <a:pt x="3023348" y="1949450"/>
                  </a:cubicBezTo>
                  <a:cubicBezTo>
                    <a:pt x="3026868" y="1948180"/>
                    <a:pt x="3032149" y="1945640"/>
                    <a:pt x="3035670" y="1945640"/>
                  </a:cubicBezTo>
                  <a:cubicBezTo>
                    <a:pt x="3051514" y="1949450"/>
                    <a:pt x="3067357" y="1949450"/>
                    <a:pt x="3077920" y="1939290"/>
                  </a:cubicBezTo>
                  <a:cubicBezTo>
                    <a:pt x="3079680" y="1938020"/>
                    <a:pt x="3083201" y="1938020"/>
                    <a:pt x="3086721" y="1938020"/>
                  </a:cubicBezTo>
                  <a:lnTo>
                    <a:pt x="3100804" y="1938020"/>
                  </a:lnTo>
                  <a:cubicBezTo>
                    <a:pt x="3116648" y="1935480"/>
                    <a:pt x="3130731" y="1932940"/>
                    <a:pt x="3146574" y="1931670"/>
                  </a:cubicBezTo>
                  <a:cubicBezTo>
                    <a:pt x="3153616" y="1930400"/>
                    <a:pt x="3162418" y="1932940"/>
                    <a:pt x="3169459" y="1934210"/>
                  </a:cubicBezTo>
                  <a:cubicBezTo>
                    <a:pt x="3176500" y="1935480"/>
                    <a:pt x="3183542" y="1935480"/>
                    <a:pt x="3190584" y="1935480"/>
                  </a:cubicBezTo>
                  <a:cubicBezTo>
                    <a:pt x="3199385" y="1935480"/>
                    <a:pt x="3206427" y="1932940"/>
                    <a:pt x="3215229" y="1932940"/>
                  </a:cubicBezTo>
                  <a:cubicBezTo>
                    <a:pt x="3222270" y="1931670"/>
                    <a:pt x="3231072" y="1931670"/>
                    <a:pt x="3238114" y="1930400"/>
                  </a:cubicBezTo>
                  <a:cubicBezTo>
                    <a:pt x="3253957" y="1927860"/>
                    <a:pt x="3268040" y="1925320"/>
                    <a:pt x="3283884" y="1924050"/>
                  </a:cubicBezTo>
                  <a:cubicBezTo>
                    <a:pt x="3294446" y="1880870"/>
                    <a:pt x="3292685" y="1830070"/>
                    <a:pt x="3292685" y="1778000"/>
                  </a:cubicBezTo>
                  <a:close/>
                </a:path>
              </a:pathLst>
            </a:custGeom>
            <a:blipFill>
              <a:blip r:embed="rId3"/>
              <a:stretch>
                <a:fillRect l="-30" t="-4739" r="-24" b="-4727"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87269" y="260468"/>
            <a:ext cx="6478450" cy="91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8"/>
              </a:lnSpc>
            </a:pPr>
            <a:r>
              <a:rPr lang="en-US" sz="6431" spc="321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KAAKKURIN 8LK.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997393"/>
            <a:ext cx="10018436" cy="325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2"/>
              </a:lnSpc>
            </a:pPr>
            <a:r>
              <a:rPr lang="en-US" sz="12724" spc="636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VANHEMPAINILTA 13.3.2025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3264" y="38100"/>
            <a:ext cx="8594736" cy="1060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4"/>
              </a:lnSpc>
            </a:pPr>
            <a:r>
              <a:rPr lang="en-US" sz="4216" u="sng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OHJELMA:</a:t>
            </a:r>
          </a:p>
          <a:p>
            <a:pPr algn="ctr">
              <a:lnSpc>
                <a:spcPts val="3794"/>
              </a:lnSpc>
            </a:pPr>
            <a:endParaRPr lang="en-US" sz="4216" u="sng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17:30  KAHVITARJOILU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17:45 ALOITUS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NUOKKARIN ESITTELY 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”MITÄ KUULUU”-  KESKUSTELUIDEN YHTEENVETO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18:10  KOULUN OSIO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TERVEYDENHOITAJAN JA KURAATTORIN PALVELUT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NÄKYMÄ-TYÖKALU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18:30  INFOA SÄHKÖTUPAKASTA JA NIKOTIINIPUSSEISTA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18:50  KESKUSTELUA JA KYSYMYKSIÄ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19:00  LOPETUS</a:t>
            </a:r>
          </a:p>
          <a:p>
            <a:pPr algn="ctr">
              <a:lnSpc>
                <a:spcPts val="3794"/>
              </a:lnSpc>
            </a:pPr>
            <a:r>
              <a:rPr lang="en-US" sz="4216" spc="210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MAHDOLLISUUS TUTUSTUA NUOKKARIN TILOIHIN</a:t>
            </a:r>
          </a:p>
          <a:p>
            <a:pPr algn="ctr">
              <a:lnSpc>
                <a:spcPts val="3794"/>
              </a:lnSpc>
            </a:pPr>
            <a:endParaRPr lang="en-US" sz="4216" spc="210">
              <a:solidFill>
                <a:srgbClr val="9CD8FA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15685352" y="409511"/>
            <a:ext cx="1791233" cy="1791233"/>
          </a:xfrm>
          <a:custGeom>
            <a:avLst/>
            <a:gdLst/>
            <a:ahLst/>
            <a:cxnLst/>
            <a:rect l="l" t="t" r="r" b="b"/>
            <a:pathLst>
              <a:path w="1791233" h="1791233">
                <a:moveTo>
                  <a:pt x="0" y="0"/>
                </a:moveTo>
                <a:lnTo>
                  <a:pt x="1791233" y="0"/>
                </a:lnTo>
                <a:lnTo>
                  <a:pt x="1791233" y="1791233"/>
                </a:lnTo>
                <a:lnTo>
                  <a:pt x="0" y="17912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23103" y="9206094"/>
            <a:ext cx="1879824" cy="1335664"/>
          </a:xfrm>
          <a:custGeom>
            <a:avLst/>
            <a:gdLst/>
            <a:ahLst/>
            <a:cxnLst/>
            <a:rect l="l" t="t" r="r" b="b"/>
            <a:pathLst>
              <a:path w="1879824" h="1335664">
                <a:moveTo>
                  <a:pt x="0" y="0"/>
                </a:moveTo>
                <a:lnTo>
                  <a:pt x="1879824" y="0"/>
                </a:lnTo>
                <a:lnTo>
                  <a:pt x="1879824" y="1335664"/>
                </a:lnTo>
                <a:lnTo>
                  <a:pt x="0" y="1335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sp>
        <p:nvSpPr>
          <p:cNvPr id="5" name="TextBox 5"/>
          <p:cNvSpPr txBox="1"/>
          <p:nvPr/>
        </p:nvSpPr>
        <p:spPr>
          <a:xfrm rot="-220210">
            <a:off x="431960" y="2216521"/>
            <a:ext cx="17848654" cy="6835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YLÄKOULULAISTEN AUKIOLOAJAT TI-PE KLO 16.30-20.00.</a:t>
            </a:r>
          </a:p>
          <a:p>
            <a:pPr algn="l">
              <a:lnSpc>
                <a:spcPts val="4086"/>
              </a:lnSpc>
            </a:pPr>
            <a:endParaRPr lang="en-US" sz="3715" spc="100" dirty="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 ON AUKI NOIN KERRAN KUUSSA LAUANTAISIN KLO 14.00-22.00. LISÄKSI PIDENNETTY PERJANTAI N. KERRAN KUUSSA KLO 16.30-22.00</a:t>
            </a:r>
          </a:p>
          <a:p>
            <a:pPr algn="l">
              <a:lnSpc>
                <a:spcPts val="4086"/>
              </a:lnSpc>
            </a:pPr>
            <a:endParaRPr lang="en-US" sz="3715" spc="100" dirty="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NUOKKARILLA PELITOIMINTAA, KÄDENTAITOJA, SKABOJA, SALIPELEJÄ, HENGAILUA.</a:t>
            </a: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ILMAINEN CAFE 1X/VIIKKO, LAUANTAISIN ILMAINEN CAFE + RUOKA</a:t>
            </a:r>
          </a:p>
          <a:p>
            <a:pPr algn="l">
              <a:lnSpc>
                <a:spcPts val="4086"/>
              </a:lnSpc>
            </a:pPr>
            <a:endParaRPr lang="en-US" sz="3715" spc="100" dirty="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NUOKKARI ON TÄYSIN PÄIHTEETÖN TILA</a:t>
            </a:r>
          </a:p>
          <a:p>
            <a:pPr algn="l">
              <a:lnSpc>
                <a:spcPts val="4086"/>
              </a:lnSpc>
            </a:pPr>
            <a:endParaRPr lang="en-US" sz="3715" spc="100" dirty="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SYRJINNÄSTÄ VAPAA ALUE</a:t>
            </a:r>
          </a:p>
          <a:p>
            <a:pPr algn="l">
              <a:lnSpc>
                <a:spcPts val="4086"/>
              </a:lnSpc>
            </a:pPr>
            <a:endParaRPr lang="en-US" sz="3715" spc="100" dirty="0">
              <a:solidFill>
                <a:srgbClr val="DAC4FD"/>
              </a:solidFill>
              <a:latin typeface="Ballpoint"/>
              <a:ea typeface="Ballpoint"/>
              <a:cs typeface="Ballpoint"/>
              <a:sym typeface="Ballpoint"/>
            </a:endParaRPr>
          </a:p>
          <a:p>
            <a:pPr algn="l">
              <a:lnSpc>
                <a:spcPts val="4086"/>
              </a:lnSpc>
            </a:pPr>
            <a:r>
              <a:rPr lang="en-US" sz="3715" spc="100" dirty="0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KASVATUKSELLINEN OTE</a:t>
            </a:r>
          </a:p>
        </p:txBody>
      </p:sp>
      <p:sp>
        <p:nvSpPr>
          <p:cNvPr id="6" name="TextBox 6"/>
          <p:cNvSpPr txBox="1"/>
          <p:nvPr/>
        </p:nvSpPr>
        <p:spPr>
          <a:xfrm rot="-235473">
            <a:off x="229061" y="1043407"/>
            <a:ext cx="12201059" cy="146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0"/>
              </a:lnSpc>
            </a:pPr>
            <a:r>
              <a:rPr lang="en-US" sz="12781" spc="166">
                <a:solidFill>
                  <a:srgbClr val="38B6FF"/>
                </a:solidFill>
                <a:latin typeface="Lava Pro Grunge"/>
                <a:ea typeface="Lava Pro Grunge"/>
                <a:cs typeface="Lava Pro Grunge"/>
                <a:sym typeface="Lava Pro Grunge"/>
              </a:rPr>
              <a:t>kaakkurin nuorisotila</a:t>
            </a:r>
          </a:p>
        </p:txBody>
      </p:sp>
      <p:sp>
        <p:nvSpPr>
          <p:cNvPr id="7" name="Freeform 7"/>
          <p:cNvSpPr/>
          <p:nvPr/>
        </p:nvSpPr>
        <p:spPr>
          <a:xfrm>
            <a:off x="9466875" y="6448925"/>
            <a:ext cx="3887856" cy="4490301"/>
          </a:xfrm>
          <a:custGeom>
            <a:avLst/>
            <a:gdLst/>
            <a:ahLst/>
            <a:cxnLst/>
            <a:rect l="l" t="t" r="r" b="b"/>
            <a:pathLst>
              <a:path w="3887856" h="4490301">
                <a:moveTo>
                  <a:pt x="0" y="0"/>
                </a:moveTo>
                <a:lnTo>
                  <a:pt x="3887855" y="0"/>
                </a:lnTo>
                <a:lnTo>
                  <a:pt x="3887855" y="4490301"/>
                </a:lnTo>
                <a:lnTo>
                  <a:pt x="0" y="4490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650" r="-18869" b="-62283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15861637" y="6352276"/>
            <a:ext cx="2727252" cy="4142878"/>
          </a:xfrm>
          <a:custGeom>
            <a:avLst/>
            <a:gdLst/>
            <a:ahLst/>
            <a:cxnLst/>
            <a:rect l="l" t="t" r="r" b="b"/>
            <a:pathLst>
              <a:path w="2727252" h="4142878">
                <a:moveTo>
                  <a:pt x="0" y="0"/>
                </a:moveTo>
                <a:lnTo>
                  <a:pt x="2727252" y="0"/>
                </a:lnTo>
                <a:lnTo>
                  <a:pt x="2727252" y="4142879"/>
                </a:lnTo>
                <a:lnTo>
                  <a:pt x="0" y="4142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121" r="-5274" b="-729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13472217" y="6062591"/>
            <a:ext cx="4009897" cy="4287721"/>
          </a:xfrm>
          <a:custGeom>
            <a:avLst/>
            <a:gdLst/>
            <a:ahLst/>
            <a:cxnLst/>
            <a:rect l="l" t="t" r="r" b="b"/>
            <a:pathLst>
              <a:path w="4009897" h="4287721">
                <a:moveTo>
                  <a:pt x="0" y="0"/>
                </a:moveTo>
                <a:lnTo>
                  <a:pt x="4009897" y="0"/>
                </a:lnTo>
                <a:lnTo>
                  <a:pt x="4009897" y="4287721"/>
                </a:lnTo>
                <a:lnTo>
                  <a:pt x="0" y="4287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11" t="-46708" r="-4611" b="-74347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>
            <a:off x="12158198" y="6362046"/>
            <a:ext cx="3118726" cy="4046229"/>
          </a:xfrm>
          <a:custGeom>
            <a:avLst/>
            <a:gdLst/>
            <a:ahLst/>
            <a:cxnLst/>
            <a:rect l="l" t="t" r="r" b="b"/>
            <a:pathLst>
              <a:path w="3118726" h="4046229">
                <a:moveTo>
                  <a:pt x="0" y="0"/>
                </a:moveTo>
                <a:lnTo>
                  <a:pt x="3118725" y="0"/>
                </a:lnTo>
                <a:lnTo>
                  <a:pt x="3118725" y="4046229"/>
                </a:lnTo>
                <a:lnTo>
                  <a:pt x="0" y="4046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6096" t="-42327" r="-14049" b="-49709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>
            <a:off x="8516357" y="6294539"/>
            <a:ext cx="2621245" cy="4200616"/>
          </a:xfrm>
          <a:custGeom>
            <a:avLst/>
            <a:gdLst/>
            <a:ahLst/>
            <a:cxnLst/>
            <a:rect l="l" t="t" r="r" b="b"/>
            <a:pathLst>
              <a:path w="2621245" h="4200616">
                <a:moveTo>
                  <a:pt x="0" y="0"/>
                </a:moveTo>
                <a:lnTo>
                  <a:pt x="2621245" y="0"/>
                </a:lnTo>
                <a:lnTo>
                  <a:pt x="2621245" y="4200616"/>
                </a:lnTo>
                <a:lnTo>
                  <a:pt x="0" y="42006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9048" t="-15011" r="-10724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>
            <a:off x="2678383" y="5743280"/>
            <a:ext cx="8520241" cy="6260410"/>
          </a:xfrm>
          <a:custGeom>
            <a:avLst/>
            <a:gdLst/>
            <a:ahLst/>
            <a:cxnLst/>
            <a:rect l="l" t="t" r="r" b="b"/>
            <a:pathLst>
              <a:path w="8520241" h="6260410">
                <a:moveTo>
                  <a:pt x="0" y="0"/>
                </a:moveTo>
                <a:lnTo>
                  <a:pt x="8520241" y="0"/>
                </a:lnTo>
                <a:lnTo>
                  <a:pt x="8520241" y="6260410"/>
                </a:lnTo>
                <a:lnTo>
                  <a:pt x="0" y="626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07" r="-5107"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3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99288">
            <a:off x="-1767046" y="7742020"/>
            <a:ext cx="5263323" cy="4779755"/>
          </a:xfrm>
          <a:custGeom>
            <a:avLst/>
            <a:gdLst/>
            <a:ahLst/>
            <a:cxnLst/>
            <a:rect l="l" t="t" r="r" b="b"/>
            <a:pathLst>
              <a:path w="5263323" h="4779755">
                <a:moveTo>
                  <a:pt x="0" y="0"/>
                </a:moveTo>
                <a:lnTo>
                  <a:pt x="5263323" y="0"/>
                </a:lnTo>
                <a:lnTo>
                  <a:pt x="5263323" y="4779755"/>
                </a:lnTo>
                <a:lnTo>
                  <a:pt x="0" y="4779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 rot="3970625">
            <a:off x="1534161" y="8686687"/>
            <a:ext cx="4295817" cy="4669366"/>
          </a:xfrm>
          <a:custGeom>
            <a:avLst/>
            <a:gdLst/>
            <a:ahLst/>
            <a:cxnLst/>
            <a:rect l="l" t="t" r="r" b="b"/>
            <a:pathLst>
              <a:path w="4295817" h="4669366">
                <a:moveTo>
                  <a:pt x="0" y="0"/>
                </a:moveTo>
                <a:lnTo>
                  <a:pt x="4295816" y="0"/>
                </a:lnTo>
                <a:lnTo>
                  <a:pt x="4295816" y="4669366"/>
                </a:lnTo>
                <a:lnTo>
                  <a:pt x="0" y="4669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16574862" y="1953582"/>
            <a:ext cx="2789378" cy="2501723"/>
          </a:xfrm>
          <a:custGeom>
            <a:avLst/>
            <a:gdLst/>
            <a:ahLst/>
            <a:cxnLst/>
            <a:rect l="l" t="t" r="r" b="b"/>
            <a:pathLst>
              <a:path w="2789378" h="2501723">
                <a:moveTo>
                  <a:pt x="0" y="0"/>
                </a:moveTo>
                <a:lnTo>
                  <a:pt x="2789378" y="0"/>
                </a:lnTo>
                <a:lnTo>
                  <a:pt x="2789378" y="2501724"/>
                </a:lnTo>
                <a:lnTo>
                  <a:pt x="0" y="2501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 rot="-1986808">
            <a:off x="-1593691" y="-2114047"/>
            <a:ext cx="5253612" cy="4777503"/>
          </a:xfrm>
          <a:custGeom>
            <a:avLst/>
            <a:gdLst/>
            <a:ahLst/>
            <a:cxnLst/>
            <a:rect l="l" t="t" r="r" b="b"/>
            <a:pathLst>
              <a:path w="5253612" h="4777503">
                <a:moveTo>
                  <a:pt x="0" y="0"/>
                </a:moveTo>
                <a:lnTo>
                  <a:pt x="5253612" y="0"/>
                </a:lnTo>
                <a:lnTo>
                  <a:pt x="5253612" y="4777504"/>
                </a:lnTo>
                <a:lnTo>
                  <a:pt x="0" y="4777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rot="2700000">
            <a:off x="14257676" y="-3041597"/>
            <a:ext cx="6966017" cy="6312953"/>
          </a:xfrm>
          <a:custGeom>
            <a:avLst/>
            <a:gdLst/>
            <a:ahLst/>
            <a:cxnLst/>
            <a:rect l="l" t="t" r="r" b="b"/>
            <a:pathLst>
              <a:path w="6966017" h="6312953">
                <a:moveTo>
                  <a:pt x="0" y="0"/>
                </a:moveTo>
                <a:lnTo>
                  <a:pt x="6966017" y="0"/>
                </a:lnTo>
                <a:lnTo>
                  <a:pt x="6966017" y="6312954"/>
                </a:lnTo>
                <a:lnTo>
                  <a:pt x="0" y="6312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-6650166">
            <a:off x="12090697" y="7246445"/>
            <a:ext cx="5231504" cy="5224965"/>
          </a:xfrm>
          <a:custGeom>
            <a:avLst/>
            <a:gdLst/>
            <a:ahLst/>
            <a:cxnLst/>
            <a:rect l="l" t="t" r="r" b="b"/>
            <a:pathLst>
              <a:path w="5231504" h="5224965">
                <a:moveTo>
                  <a:pt x="0" y="0"/>
                </a:moveTo>
                <a:lnTo>
                  <a:pt x="5231504" y="0"/>
                </a:lnTo>
                <a:lnTo>
                  <a:pt x="5231504" y="5224964"/>
                </a:lnTo>
                <a:lnTo>
                  <a:pt x="0" y="5224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14922192" y="5915257"/>
            <a:ext cx="6518075" cy="5658504"/>
          </a:xfrm>
          <a:custGeom>
            <a:avLst/>
            <a:gdLst/>
            <a:ahLst/>
            <a:cxnLst/>
            <a:rect l="l" t="t" r="r" b="b"/>
            <a:pathLst>
              <a:path w="6518075" h="5658504">
                <a:moveTo>
                  <a:pt x="0" y="0"/>
                </a:moveTo>
                <a:lnTo>
                  <a:pt x="6518075" y="0"/>
                </a:lnTo>
                <a:lnTo>
                  <a:pt x="6518075" y="5658504"/>
                </a:lnTo>
                <a:lnTo>
                  <a:pt x="0" y="5658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1834388" y="3415164"/>
            <a:ext cx="1035605" cy="1035605"/>
          </a:xfrm>
          <a:custGeom>
            <a:avLst/>
            <a:gdLst/>
            <a:ahLst/>
            <a:cxnLst/>
            <a:rect l="l" t="t" r="r" b="b"/>
            <a:pathLst>
              <a:path w="1035605" h="1035605">
                <a:moveTo>
                  <a:pt x="0" y="0"/>
                </a:moveTo>
                <a:lnTo>
                  <a:pt x="1035605" y="0"/>
                </a:lnTo>
                <a:lnTo>
                  <a:pt x="1035605" y="1035604"/>
                </a:lnTo>
                <a:lnTo>
                  <a:pt x="0" y="1035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>
            <a:off x="1737994" y="5187201"/>
            <a:ext cx="1225188" cy="1225188"/>
          </a:xfrm>
          <a:custGeom>
            <a:avLst/>
            <a:gdLst/>
            <a:ahLst/>
            <a:cxnLst/>
            <a:rect l="l" t="t" r="r" b="b"/>
            <a:pathLst>
              <a:path w="1225188" h="1225188">
                <a:moveTo>
                  <a:pt x="0" y="0"/>
                </a:moveTo>
                <a:lnTo>
                  <a:pt x="1225187" y="0"/>
                </a:lnTo>
                <a:lnTo>
                  <a:pt x="1225187" y="1225188"/>
                </a:lnTo>
                <a:lnTo>
                  <a:pt x="0" y="1225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>
            <a:off x="1834388" y="7149077"/>
            <a:ext cx="995198" cy="995198"/>
          </a:xfrm>
          <a:custGeom>
            <a:avLst/>
            <a:gdLst/>
            <a:ahLst/>
            <a:cxnLst/>
            <a:rect l="l" t="t" r="r" b="b"/>
            <a:pathLst>
              <a:path w="995198" h="995198">
                <a:moveTo>
                  <a:pt x="0" y="0"/>
                </a:moveTo>
                <a:lnTo>
                  <a:pt x="995199" y="0"/>
                </a:lnTo>
                <a:lnTo>
                  <a:pt x="995199" y="995198"/>
                </a:lnTo>
                <a:lnTo>
                  <a:pt x="0" y="995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>
            <a:off x="9182328" y="5349447"/>
            <a:ext cx="1012694" cy="1062942"/>
          </a:xfrm>
          <a:custGeom>
            <a:avLst/>
            <a:gdLst/>
            <a:ahLst/>
            <a:cxnLst/>
            <a:rect l="l" t="t" r="r" b="b"/>
            <a:pathLst>
              <a:path w="1012694" h="1062942">
                <a:moveTo>
                  <a:pt x="0" y="0"/>
                </a:moveTo>
                <a:lnTo>
                  <a:pt x="1012694" y="0"/>
                </a:lnTo>
                <a:lnTo>
                  <a:pt x="1012694" y="1062942"/>
                </a:lnTo>
                <a:lnTo>
                  <a:pt x="0" y="10629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/>
          <p:cNvSpPr/>
          <p:nvPr/>
        </p:nvSpPr>
        <p:spPr>
          <a:xfrm>
            <a:off x="9182328" y="3464494"/>
            <a:ext cx="1038021" cy="1038021"/>
          </a:xfrm>
          <a:custGeom>
            <a:avLst/>
            <a:gdLst/>
            <a:ahLst/>
            <a:cxnLst/>
            <a:rect l="l" t="t" r="r" b="b"/>
            <a:pathLst>
              <a:path w="1038021" h="1038021">
                <a:moveTo>
                  <a:pt x="0" y="0"/>
                </a:moveTo>
                <a:lnTo>
                  <a:pt x="1038021" y="0"/>
                </a:lnTo>
                <a:lnTo>
                  <a:pt x="1038021" y="1038022"/>
                </a:lnTo>
                <a:lnTo>
                  <a:pt x="0" y="10380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>
            <a:off x="9136342" y="7310686"/>
            <a:ext cx="1104665" cy="1104665"/>
          </a:xfrm>
          <a:custGeom>
            <a:avLst/>
            <a:gdLst/>
            <a:ahLst/>
            <a:cxnLst/>
            <a:rect l="l" t="t" r="r" b="b"/>
            <a:pathLst>
              <a:path w="1104665" h="1104665">
                <a:moveTo>
                  <a:pt x="0" y="0"/>
                </a:moveTo>
                <a:lnTo>
                  <a:pt x="1104665" y="0"/>
                </a:lnTo>
                <a:lnTo>
                  <a:pt x="1104665" y="1104665"/>
                </a:lnTo>
                <a:lnTo>
                  <a:pt x="0" y="110466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3220357" y="9140298"/>
            <a:ext cx="4749195" cy="826410"/>
          </a:xfrm>
          <a:custGeom>
            <a:avLst/>
            <a:gdLst/>
            <a:ahLst/>
            <a:cxnLst/>
            <a:rect l="l" t="t" r="r" b="b"/>
            <a:pathLst>
              <a:path w="4749195" h="826410">
                <a:moveTo>
                  <a:pt x="0" y="0"/>
                </a:moveTo>
                <a:lnTo>
                  <a:pt x="4749194" y="0"/>
                </a:lnTo>
                <a:lnTo>
                  <a:pt x="4749194" y="826410"/>
                </a:lnTo>
                <a:lnTo>
                  <a:pt x="0" y="8264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>
            <a:off x="292822" y="9052233"/>
            <a:ext cx="2193862" cy="808842"/>
          </a:xfrm>
          <a:custGeom>
            <a:avLst/>
            <a:gdLst/>
            <a:ahLst/>
            <a:cxnLst/>
            <a:rect l="l" t="t" r="r" b="b"/>
            <a:pathLst>
              <a:path w="2193862" h="808842">
                <a:moveTo>
                  <a:pt x="0" y="0"/>
                </a:moveTo>
                <a:lnTo>
                  <a:pt x="2193863" y="0"/>
                </a:lnTo>
                <a:lnTo>
                  <a:pt x="2193863" y="808842"/>
                </a:lnTo>
                <a:lnTo>
                  <a:pt x="0" y="80884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17" name="Group 17"/>
          <p:cNvGrpSpPr/>
          <p:nvPr/>
        </p:nvGrpSpPr>
        <p:grpSpPr>
          <a:xfrm>
            <a:off x="16121467" y="742916"/>
            <a:ext cx="1619218" cy="161921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9" name="TextBox 19"/>
          <p:cNvSpPr txBox="1"/>
          <p:nvPr/>
        </p:nvSpPr>
        <p:spPr>
          <a:xfrm rot="-115438">
            <a:off x="546808" y="969138"/>
            <a:ext cx="16187132" cy="1831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4"/>
              </a:lnSpc>
            </a:pPr>
            <a:r>
              <a:rPr lang="en-US" sz="10746">
                <a:solidFill>
                  <a:srgbClr val="FFFFFF"/>
                </a:solidFill>
                <a:latin typeface="Lava Pro Grunge"/>
                <a:ea typeface="Lava Pro Grunge"/>
                <a:cs typeface="Lava Pro Grunge"/>
                <a:sym typeface="Lava Pro Grunge"/>
              </a:rPr>
              <a:t>Löydä Kaakkurin nuokkari somesta!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71258" y="3435546"/>
            <a:ext cx="5517899" cy="85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9"/>
              </a:lnSpc>
            </a:pPr>
            <a:r>
              <a:rPr lang="en-US" sz="5021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@kaakkurin_nuorisotalo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49218" y="5326949"/>
            <a:ext cx="5339938" cy="83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3"/>
              </a:lnSpc>
            </a:pPr>
            <a:r>
              <a:rPr lang="en-US" sz="4902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@kaakkurin_nuorisotalo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19202" y="7224961"/>
            <a:ext cx="2945607" cy="82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4859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@Kaakkurint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949469" y="5313934"/>
            <a:ext cx="3412480" cy="8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1"/>
              </a:lnSpc>
            </a:pPr>
            <a:r>
              <a:rPr lang="en-US" sz="4958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@oulupelaa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66156" y="3594953"/>
            <a:ext cx="3506789" cy="85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3"/>
              </a:lnSpc>
            </a:pPr>
            <a:r>
              <a:rPr lang="en-US" sz="5031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044 703 8244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1007" y="7446374"/>
            <a:ext cx="6333855" cy="74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6"/>
              </a:lnSpc>
            </a:pPr>
            <a:r>
              <a:rPr lang="en-US" sz="4368">
                <a:solidFill>
                  <a:srgbClr val="FFFFFF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Kaakkurin lasten- ja nuortentalo</a:t>
            </a:r>
          </a:p>
        </p:txBody>
      </p:sp>
      <p:sp>
        <p:nvSpPr>
          <p:cNvPr id="26" name="Freeform 26"/>
          <p:cNvSpPr/>
          <p:nvPr/>
        </p:nvSpPr>
        <p:spPr>
          <a:xfrm rot="-9203093">
            <a:off x="-4010946" y="-1062639"/>
            <a:ext cx="6301583" cy="6849546"/>
          </a:xfrm>
          <a:custGeom>
            <a:avLst/>
            <a:gdLst/>
            <a:ahLst/>
            <a:cxnLst/>
            <a:rect l="l" t="t" r="r" b="b"/>
            <a:pathLst>
              <a:path w="6301583" h="6849546">
                <a:moveTo>
                  <a:pt x="0" y="0"/>
                </a:moveTo>
                <a:lnTo>
                  <a:pt x="6301582" y="0"/>
                </a:lnTo>
                <a:lnTo>
                  <a:pt x="6301582" y="6849546"/>
                </a:lnTo>
                <a:lnTo>
                  <a:pt x="0" y="6849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7" name="Freeform 27"/>
          <p:cNvSpPr/>
          <p:nvPr/>
        </p:nvSpPr>
        <p:spPr>
          <a:xfrm rot="-7394804">
            <a:off x="-3277256" y="5496974"/>
            <a:ext cx="4460915" cy="4455339"/>
          </a:xfrm>
          <a:custGeom>
            <a:avLst/>
            <a:gdLst/>
            <a:ahLst/>
            <a:cxnLst/>
            <a:rect l="l" t="t" r="r" b="b"/>
            <a:pathLst>
              <a:path w="4460915" h="4455339">
                <a:moveTo>
                  <a:pt x="0" y="0"/>
                </a:moveTo>
                <a:lnTo>
                  <a:pt x="4460915" y="0"/>
                </a:lnTo>
                <a:lnTo>
                  <a:pt x="4460915" y="4455338"/>
                </a:lnTo>
                <a:lnTo>
                  <a:pt x="0" y="44553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615808" y="4655489"/>
            <a:ext cx="17056383" cy="475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5 LUOKKAA, N. 109 OPPILASTA.</a:t>
            </a:r>
          </a:p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1-2 VIIKKOA/LUOKKA.</a:t>
            </a:r>
          </a:p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1 OHJAAJA KESKUSTELEMASSA NUOREN KANSSA. </a:t>
            </a:r>
          </a:p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KAIKKI HAASTATELTU MAHDOLLISUUKSIEN MUKAAN. </a:t>
            </a:r>
          </a:p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OHJAAJAT KIRJANNEET LUOKASTA ILMIÖITÄ YLÖS YLEISELLÄ TASOLLA.</a:t>
            </a:r>
          </a:p>
          <a:p>
            <a:pPr algn="ctr">
              <a:lnSpc>
                <a:spcPts val="6123"/>
              </a:lnSpc>
            </a:pPr>
            <a:r>
              <a:rPr lang="en-US" sz="5567" spc="15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LUOKANVALVOJAN KANSSA KÄYTY LÄPI KESKUSTELUISSA NOUSSEET ILMIÖT.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64763" y="2832077"/>
            <a:ext cx="12558473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spc="499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MITÄ KUULUU KESKUSTELUT</a:t>
            </a:r>
          </a:p>
        </p:txBody>
      </p:sp>
      <p:sp>
        <p:nvSpPr>
          <p:cNvPr id="5" name="Freeform 5"/>
          <p:cNvSpPr/>
          <p:nvPr/>
        </p:nvSpPr>
        <p:spPr>
          <a:xfrm rot="797041" flipH="1">
            <a:off x="13183335" y="-733957"/>
            <a:ext cx="5134930" cy="4069432"/>
          </a:xfrm>
          <a:custGeom>
            <a:avLst/>
            <a:gdLst/>
            <a:ahLst/>
            <a:cxnLst/>
            <a:rect l="l" t="t" r="r" b="b"/>
            <a:pathLst>
              <a:path w="5134930" h="4069432">
                <a:moveTo>
                  <a:pt x="5134931" y="0"/>
                </a:moveTo>
                <a:lnTo>
                  <a:pt x="0" y="0"/>
                </a:lnTo>
                <a:lnTo>
                  <a:pt x="0" y="4069432"/>
                </a:lnTo>
                <a:lnTo>
                  <a:pt x="5134931" y="4069432"/>
                </a:lnTo>
                <a:lnTo>
                  <a:pt x="51349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 rot="-566335">
            <a:off x="0" y="1539845"/>
            <a:ext cx="2087620" cy="2058915"/>
          </a:xfrm>
          <a:custGeom>
            <a:avLst/>
            <a:gdLst/>
            <a:ahLst/>
            <a:cxnLst/>
            <a:rect l="l" t="t" r="r" b="b"/>
            <a:pathLst>
              <a:path w="2087620" h="2058915">
                <a:moveTo>
                  <a:pt x="0" y="0"/>
                </a:moveTo>
                <a:lnTo>
                  <a:pt x="2087620" y="0"/>
                </a:lnTo>
                <a:lnTo>
                  <a:pt x="2087620" y="2058915"/>
                </a:lnTo>
                <a:lnTo>
                  <a:pt x="0" y="20589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-581043">
            <a:off x="1944729" y="-715619"/>
            <a:ext cx="5757961" cy="3094904"/>
          </a:xfrm>
          <a:custGeom>
            <a:avLst/>
            <a:gdLst/>
            <a:ahLst/>
            <a:cxnLst/>
            <a:rect l="l" t="t" r="r" b="b"/>
            <a:pathLst>
              <a:path w="5757961" h="3094904">
                <a:moveTo>
                  <a:pt x="0" y="0"/>
                </a:moveTo>
                <a:lnTo>
                  <a:pt x="5757961" y="0"/>
                </a:lnTo>
                <a:lnTo>
                  <a:pt x="5757961" y="3094905"/>
                </a:lnTo>
                <a:lnTo>
                  <a:pt x="0" y="3094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9431855" y="-1783176"/>
            <a:ext cx="3616073" cy="3566352"/>
          </a:xfrm>
          <a:custGeom>
            <a:avLst/>
            <a:gdLst/>
            <a:ahLst/>
            <a:cxnLst/>
            <a:rect l="l" t="t" r="r" b="b"/>
            <a:pathLst>
              <a:path w="3616073" h="3566352">
                <a:moveTo>
                  <a:pt x="0" y="0"/>
                </a:moveTo>
                <a:lnTo>
                  <a:pt x="3616073" y="0"/>
                </a:lnTo>
                <a:lnTo>
                  <a:pt x="3616073" y="3566352"/>
                </a:lnTo>
                <a:lnTo>
                  <a:pt x="0" y="3566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4894167" y="236807"/>
            <a:ext cx="7713826" cy="1311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5"/>
              </a:lnSpc>
            </a:pPr>
            <a:r>
              <a:rPr lang="en-US" sz="9184" u="sng" spc="459">
                <a:solidFill>
                  <a:srgbClr val="9CD8FA"/>
                </a:solidFill>
                <a:latin typeface="Ballpoint"/>
                <a:ea typeface="Ballpoint"/>
                <a:cs typeface="Ballpoint"/>
                <a:sym typeface="Ballpoint"/>
              </a:rPr>
              <a:t>KESKUSTELURUNKO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91165" y="1586477"/>
            <a:ext cx="9893203" cy="4722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u="sng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KOULU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KUINKA JAKSAT KOULUSSA? OLETKO VÄSYNYT KOULUSSA?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KOETKO, ETTÄ SINULLA ON PAINEITA KOULUMENESTYKSESTÄ?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KIUSATAANKO SINUA?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VIIHDYTKÖ KOULUSSA? MILLAINEN ON LUOKAN ILMAPIIRI?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KUINKA PARANTAISIT KOULUVIIHTYVYYTTÄ?</a:t>
            </a:r>
          </a:p>
          <a:p>
            <a:pPr algn="ctr">
              <a:lnSpc>
                <a:spcPts val="4642"/>
              </a:lnSpc>
              <a:spcBef>
                <a:spcPct val="0"/>
              </a:spcBef>
            </a:pPr>
            <a:r>
              <a:rPr lang="en-US" sz="3316" spc="165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ONKO KOULUSSA JOKU AIKUINEN, JOLLE VOIT KERTOA HUOLISTA / VAIKEISTA ASIOISTA?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6295" y="6719845"/>
            <a:ext cx="9615744" cy="25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u="sng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PERHE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ONKO TEILLÄ YHTEISTÄ AIKAA PERHEEN KANSSA?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PYSTYTKÖ PUHUMAAN KOTONA ASIASTA KUIN ASIASTA?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3516" spc="175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MINKÄLAISET VÄLIT TEILLÄ ON PERHEENJÄSENTEN KESKEN?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96132" y="1405870"/>
            <a:ext cx="9873216" cy="390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u="sng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VAPAA-AIKA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ONKO SINULLA KAVEREITA? 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PYSTYTKÖ PUHUMAAN/JUTTELEMAAN HEIDÄN KANSSAAN LUOTTAMUKSELLISESTI?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KUINKA VIETÄT VAPAA-AIKAASI?</a:t>
            </a:r>
          </a:p>
          <a:p>
            <a:pPr algn="ctr">
              <a:lnSpc>
                <a:spcPts val="5125"/>
              </a:lnSpc>
              <a:spcBef>
                <a:spcPct val="0"/>
              </a:spcBef>
            </a:pPr>
            <a:r>
              <a:rPr lang="en-US" sz="3660" spc="183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TIEDÄTKÖ NUOKKARITOIMINNASTA?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12077" y="5633555"/>
            <a:ext cx="8685946" cy="507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9"/>
              </a:lnSpc>
            </a:pPr>
            <a:r>
              <a:rPr lang="en-US" sz="2835" u="sng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TERVEYS JA HYVINVOINTI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NUKUTKO MIELESTÄSI TARPEEKSI?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SYÖTKÖ SÄÄNNÖLLISESTI?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SYÖTKÖ KOULUSSA? MAISTUUKO KOULURUOKA?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LIIKUTKO TARPEEKSI?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RUUTUAIKA? 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KUINKA PALJON AIKAA VIETÄT SOMESSA?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 OLETKO SAANUT/NÄHNYT</a:t>
            </a:r>
          </a:p>
          <a:p>
            <a:pPr algn="ctr">
              <a:lnSpc>
                <a:spcPts val="3969"/>
              </a:lnSpc>
            </a:pPr>
            <a:r>
              <a:rPr lang="en-US" sz="2835" spc="141" dirty="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 EPÄASIALLISIA KOMMENTTEJA SOMESSA?</a:t>
            </a:r>
          </a:p>
          <a:p>
            <a:pPr algn="ctr">
              <a:lnSpc>
                <a:spcPts val="3969"/>
              </a:lnSpc>
              <a:spcBef>
                <a:spcPct val="0"/>
              </a:spcBef>
            </a:pPr>
            <a:endParaRPr lang="en-US" sz="2835" spc="141" dirty="0">
              <a:solidFill>
                <a:srgbClr val="FCC4E2"/>
              </a:solidFill>
              <a:latin typeface="Ballpoint"/>
              <a:ea typeface="Ballpoint"/>
              <a:cs typeface="Ballpoint"/>
              <a:sym typeface="Ballpoin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917785" y="52476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04766" y="2826671"/>
            <a:ext cx="3021130" cy="107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7"/>
              </a:lnSpc>
              <a:spcBef>
                <a:spcPct val="0"/>
              </a:spcBef>
            </a:pPr>
            <a:r>
              <a:rPr lang="en-US" sz="5676" u="sng" spc="283">
                <a:solidFill>
                  <a:srgbClr val="DAC4FD"/>
                </a:solidFill>
                <a:latin typeface="Ballpoint"/>
                <a:ea typeface="Ballpoint"/>
                <a:cs typeface="Ballpoint"/>
                <a:sym typeface="Ballpoint"/>
              </a:rPr>
              <a:t>KOULU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00853" y="2879446"/>
            <a:ext cx="3303437" cy="90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  <a:spcBef>
                <a:spcPct val="0"/>
              </a:spcBef>
            </a:pPr>
            <a:r>
              <a:rPr lang="en-US" sz="5634" u="sng" spc="281" dirty="0">
                <a:solidFill>
                  <a:srgbClr val="AAEBD7"/>
                </a:solidFill>
                <a:latin typeface="Ballpoint"/>
                <a:ea typeface="Ballpoint"/>
                <a:cs typeface="Ballpoint"/>
                <a:sym typeface="Ballpoint"/>
              </a:rPr>
              <a:t>VAPAA-AIKA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11579372" y="3233331"/>
            <a:ext cx="1154738" cy="470293"/>
          </a:xfrm>
          <a:custGeom>
            <a:avLst/>
            <a:gdLst/>
            <a:ahLst/>
            <a:cxnLst/>
            <a:rect l="l" t="t" r="r" b="b"/>
            <a:pathLst>
              <a:path w="1154738" h="470293">
                <a:moveTo>
                  <a:pt x="0" y="0"/>
                </a:moveTo>
                <a:lnTo>
                  <a:pt x="1154738" y="0"/>
                </a:lnTo>
                <a:lnTo>
                  <a:pt x="1154738" y="470293"/>
                </a:lnTo>
                <a:lnTo>
                  <a:pt x="0" y="470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 rot="-5400000" flipV="1">
            <a:off x="15323943" y="3225125"/>
            <a:ext cx="1166400" cy="475043"/>
          </a:xfrm>
          <a:custGeom>
            <a:avLst/>
            <a:gdLst/>
            <a:ahLst/>
            <a:cxnLst/>
            <a:rect l="l" t="t" r="r" b="b"/>
            <a:pathLst>
              <a:path w="1166400" h="475043">
                <a:moveTo>
                  <a:pt x="0" y="475043"/>
                </a:moveTo>
                <a:lnTo>
                  <a:pt x="1166400" y="475043"/>
                </a:lnTo>
                <a:lnTo>
                  <a:pt x="1166400" y="0"/>
                </a:lnTo>
                <a:lnTo>
                  <a:pt x="0" y="0"/>
                </a:lnTo>
                <a:lnTo>
                  <a:pt x="0" y="47504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 rot="-5400000">
            <a:off x="2171261" y="3265359"/>
            <a:ext cx="1022822" cy="416568"/>
          </a:xfrm>
          <a:custGeom>
            <a:avLst/>
            <a:gdLst/>
            <a:ahLst/>
            <a:cxnLst/>
            <a:rect l="l" t="t" r="r" b="b"/>
            <a:pathLst>
              <a:path w="1022822" h="416568">
                <a:moveTo>
                  <a:pt x="0" y="0"/>
                </a:moveTo>
                <a:lnTo>
                  <a:pt x="1022823" y="0"/>
                </a:lnTo>
                <a:lnTo>
                  <a:pt x="1022823" y="416568"/>
                </a:lnTo>
                <a:lnTo>
                  <a:pt x="0" y="416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 rot="-5400000" flipV="1">
            <a:off x="4264059" y="3258090"/>
            <a:ext cx="1033152" cy="420775"/>
          </a:xfrm>
          <a:custGeom>
            <a:avLst/>
            <a:gdLst/>
            <a:ahLst/>
            <a:cxnLst/>
            <a:rect l="l" t="t" r="r" b="b"/>
            <a:pathLst>
              <a:path w="1033152" h="420775">
                <a:moveTo>
                  <a:pt x="0" y="420775"/>
                </a:moveTo>
                <a:lnTo>
                  <a:pt x="1033152" y="420775"/>
                </a:lnTo>
                <a:lnTo>
                  <a:pt x="1033152" y="0"/>
                </a:lnTo>
                <a:lnTo>
                  <a:pt x="0" y="0"/>
                </a:lnTo>
                <a:lnTo>
                  <a:pt x="0" y="42077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TextBox 10"/>
          <p:cNvSpPr txBox="1"/>
          <p:nvPr/>
        </p:nvSpPr>
        <p:spPr>
          <a:xfrm>
            <a:off x="250507" y="4308013"/>
            <a:ext cx="7351959" cy="55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3"/>
              </a:lnSpc>
            </a:pPr>
            <a:r>
              <a:rPr lang="en-US" sz="2645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OSA KOKEE VÄSYMYSTÄ KOULUPÄIVÄN AIKANA</a:t>
            </a: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2645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USEAT NUORET JÄTTÄVÄT KOULURUUAN SYÖMÄTTÄ TAI SYÖVÄT VAIN LEIPÄÄ. OSA KÄY MYÖS OSTAMASSA KAUPASTA EVÄSTÄ KOULUPÄIVÄKSI.</a:t>
            </a: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2645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KIUSAAMISTA ON OLLUT JONKIN VERRAN, MUTTA SIIHEN ON PUUTUTTU.</a:t>
            </a: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703"/>
              </a:lnSpc>
            </a:pPr>
            <a:r>
              <a:rPr lang="en-US" sz="2645">
                <a:solidFill>
                  <a:srgbClr val="DAC4FD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USEAMMAN LUOKAN TUNNEILLA ON KOETTU LEVOTTOMUUTTA.</a:t>
            </a:r>
          </a:p>
          <a:p>
            <a:pPr algn="ctr">
              <a:lnSpc>
                <a:spcPts val="3703"/>
              </a:lnSpc>
            </a:pPr>
            <a:endParaRPr lang="en-US" sz="2645">
              <a:solidFill>
                <a:srgbClr val="DAC4FD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97441" y="4308013"/>
            <a:ext cx="8065360" cy="388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2762">
                <a:solidFill>
                  <a:srgbClr val="AAEBD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YLEISESTI OPPILAILLA VAIKUTTAA OLEVAN VAKAA JA HYVINVOIVA ARKI, JOSSA ON MUKANA NIIN KAVEREITA, TEKEMISTÄ, HARRASTUKSIA JA HYVÄT VÄLIT PERHEEN JÄSENTEN KANSSA. </a:t>
            </a:r>
          </a:p>
          <a:p>
            <a:pPr algn="ctr">
              <a:lnSpc>
                <a:spcPts val="3867"/>
              </a:lnSpc>
            </a:pPr>
            <a:endParaRPr lang="en-US" sz="2762">
              <a:solidFill>
                <a:srgbClr val="AAEBD7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2762">
                <a:solidFill>
                  <a:srgbClr val="AAEBD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POIKKEUKSIA TÄHÄN TIETENKIN ON.</a:t>
            </a:r>
          </a:p>
          <a:p>
            <a:pPr algn="ctr">
              <a:lnSpc>
                <a:spcPts val="3867"/>
              </a:lnSpc>
            </a:pPr>
            <a:endParaRPr lang="en-US" sz="2762">
              <a:solidFill>
                <a:srgbClr val="AAEBD7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endParaRPr lang="en-US" sz="2762">
              <a:solidFill>
                <a:srgbClr val="AAEBD7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917785" y="524765"/>
            <a:ext cx="16230600" cy="142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 u="sng" spc="499">
                <a:solidFill>
                  <a:srgbClr val="FFFFFF"/>
                </a:solidFill>
                <a:latin typeface="Ballpoint"/>
                <a:ea typeface="Ballpoint"/>
                <a:cs typeface="Ballpoint"/>
                <a:sym typeface="Ballpoint"/>
              </a:rPr>
              <a:t>KESKUSTELUJEN YHTEENVETO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08097" y="2721334"/>
            <a:ext cx="1846125" cy="1030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12"/>
              </a:lnSpc>
              <a:spcBef>
                <a:spcPct val="0"/>
              </a:spcBef>
            </a:pPr>
            <a:r>
              <a:rPr lang="en-US" sz="6437" u="sng" spc="321" dirty="0">
                <a:solidFill>
                  <a:srgbClr val="F8C197"/>
                </a:solidFill>
                <a:latin typeface="Ballpoint"/>
                <a:ea typeface="Ballpoint"/>
                <a:cs typeface="Ballpoint"/>
                <a:sym typeface="Ballpoint"/>
              </a:rPr>
              <a:t>PERHE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82694" y="2646943"/>
            <a:ext cx="6558117" cy="117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4"/>
              </a:lnSpc>
              <a:spcBef>
                <a:spcPct val="0"/>
              </a:spcBef>
            </a:pPr>
            <a:r>
              <a:rPr lang="en-US" sz="6202" u="sng" spc="310">
                <a:solidFill>
                  <a:srgbClr val="FCC4E2"/>
                </a:solidFill>
                <a:latin typeface="Ballpoint"/>
                <a:ea typeface="Ballpoint"/>
                <a:cs typeface="Ballpoint"/>
                <a:sym typeface="Ballpoint"/>
              </a:rPr>
              <a:t>TERVEYS JA HYVINVOINTI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125156" y="2780174"/>
            <a:ext cx="2812006" cy="1225632"/>
            <a:chOff x="0" y="0"/>
            <a:chExt cx="3749341" cy="1634176"/>
          </a:xfrm>
        </p:grpSpPr>
        <p:sp>
          <p:nvSpPr>
            <p:cNvPr id="7" name="Freeform 7"/>
            <p:cNvSpPr/>
            <p:nvPr/>
          </p:nvSpPr>
          <p:spPr>
            <a:xfrm rot="-5400000">
              <a:off x="-484310" y="484310"/>
              <a:ext cx="1634176" cy="665555"/>
            </a:xfrm>
            <a:custGeom>
              <a:avLst/>
              <a:gdLst/>
              <a:ahLst/>
              <a:cxnLst/>
              <a:rect l="l" t="t" r="r" b="b"/>
              <a:pathLst>
                <a:path w="1634176" h="665555">
                  <a:moveTo>
                    <a:pt x="0" y="0"/>
                  </a:moveTo>
                  <a:lnTo>
                    <a:pt x="1634176" y="0"/>
                  </a:lnTo>
                  <a:lnTo>
                    <a:pt x="1634176" y="665556"/>
                  </a:lnTo>
                  <a:lnTo>
                    <a:pt x="0" y="665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8" name="Freeform 8"/>
            <p:cNvSpPr/>
            <p:nvPr/>
          </p:nvSpPr>
          <p:spPr>
            <a:xfrm rot="-5400000" flipV="1">
              <a:off x="2599476" y="484310"/>
              <a:ext cx="1634176" cy="665555"/>
            </a:xfrm>
            <a:custGeom>
              <a:avLst/>
              <a:gdLst/>
              <a:ahLst/>
              <a:cxnLst/>
              <a:rect l="l" t="t" r="r" b="b"/>
              <a:pathLst>
                <a:path w="1634176" h="665555">
                  <a:moveTo>
                    <a:pt x="0" y="665556"/>
                  </a:moveTo>
                  <a:lnTo>
                    <a:pt x="1634175" y="665556"/>
                  </a:lnTo>
                  <a:lnTo>
                    <a:pt x="1634175" y="0"/>
                  </a:lnTo>
                  <a:lnTo>
                    <a:pt x="0" y="0"/>
                  </a:lnTo>
                  <a:lnTo>
                    <a:pt x="0" y="665556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9" name="Freeform 9"/>
          <p:cNvSpPr/>
          <p:nvPr/>
        </p:nvSpPr>
        <p:spPr>
          <a:xfrm rot="-5400000" flipV="1">
            <a:off x="16432761" y="3116558"/>
            <a:ext cx="1174668" cy="478410"/>
          </a:xfrm>
          <a:custGeom>
            <a:avLst/>
            <a:gdLst/>
            <a:ahLst/>
            <a:cxnLst/>
            <a:rect l="l" t="t" r="r" b="b"/>
            <a:pathLst>
              <a:path w="1174668" h="478410">
                <a:moveTo>
                  <a:pt x="0" y="478410"/>
                </a:moveTo>
                <a:lnTo>
                  <a:pt x="1174668" y="478410"/>
                </a:lnTo>
                <a:lnTo>
                  <a:pt x="1174668" y="0"/>
                </a:lnTo>
                <a:lnTo>
                  <a:pt x="0" y="0"/>
                </a:lnTo>
                <a:lnTo>
                  <a:pt x="0" y="47841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 rot="-5400000">
            <a:off x="9124340" y="3124822"/>
            <a:ext cx="1162923" cy="473627"/>
          </a:xfrm>
          <a:custGeom>
            <a:avLst/>
            <a:gdLst/>
            <a:ahLst/>
            <a:cxnLst/>
            <a:rect l="l" t="t" r="r" b="b"/>
            <a:pathLst>
              <a:path w="1162923" h="473627">
                <a:moveTo>
                  <a:pt x="0" y="0"/>
                </a:moveTo>
                <a:lnTo>
                  <a:pt x="1162923" y="0"/>
                </a:lnTo>
                <a:lnTo>
                  <a:pt x="1162923" y="473627"/>
                </a:lnTo>
                <a:lnTo>
                  <a:pt x="0" y="473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11"/>
          <p:cNvSpPr txBox="1"/>
          <p:nvPr/>
        </p:nvSpPr>
        <p:spPr>
          <a:xfrm>
            <a:off x="419917" y="4311672"/>
            <a:ext cx="6717586" cy="4358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2762">
                <a:solidFill>
                  <a:srgbClr val="F8C19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USEIMMILLA KOTONA ON HYVÄT VÄLIT JA NUORET PYSTYVÄT PUHUMAAN ASIOISTA KOTONA. OSA KUITENKIN KOKEE, ETTÄ VANHEMMILLE EI VOI KAIKESTA KERTOA.</a:t>
            </a:r>
          </a:p>
          <a:p>
            <a:pPr algn="ctr">
              <a:lnSpc>
                <a:spcPts val="3867"/>
              </a:lnSpc>
            </a:pPr>
            <a:endParaRPr lang="en-US" sz="2762">
              <a:solidFill>
                <a:srgbClr val="F8C197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2762">
                <a:solidFill>
                  <a:srgbClr val="F8C197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OSA NUORISTA TOIVOI, ETTÄ PERHE VIETTÄISI ENEMMÄN YHTEISTÄ AIKAA  JA YHTEISTÄ TEKEMISTÄ OLISI ENEMMÄN.</a:t>
            </a:r>
          </a:p>
          <a:p>
            <a:pPr algn="ctr">
              <a:lnSpc>
                <a:spcPts val="3867"/>
              </a:lnSpc>
            </a:pPr>
            <a:endParaRPr lang="en-US" sz="2762">
              <a:solidFill>
                <a:srgbClr val="F8C197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2241" y="4311672"/>
            <a:ext cx="7639023" cy="500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7"/>
              </a:lnSpc>
            </a:pPr>
            <a:r>
              <a:rPr lang="en-US" sz="2762" dirty="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VALTAOSALLA NUORISTA ON PALJON KAVEREITA JA KAVEREIDEN KANSSA PYSTYI PUHUMAAN ASIOISTA KUIN ASIOISTA. KAVEREIDEN KANSSA VIETETÄÄN PALJON AIKAA.</a:t>
            </a:r>
          </a:p>
          <a:p>
            <a:pPr algn="ctr">
              <a:lnSpc>
                <a:spcPts val="3867"/>
              </a:lnSpc>
            </a:pPr>
            <a:endParaRPr lang="en-US" sz="2762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2762" dirty="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HARRASTUKSIA LÖYTYI USEALLA. </a:t>
            </a:r>
          </a:p>
          <a:p>
            <a:pPr algn="ctr">
              <a:lnSpc>
                <a:spcPts val="3867"/>
              </a:lnSpc>
            </a:pPr>
            <a:endParaRPr lang="en-US" sz="2762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2762" dirty="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VAPAA-AJALLA HENGAILLAAN KAVEREIDEN KANSSA.</a:t>
            </a:r>
          </a:p>
          <a:p>
            <a:pPr algn="ctr">
              <a:lnSpc>
                <a:spcPts val="3867"/>
              </a:lnSpc>
            </a:pPr>
            <a:endParaRPr lang="en-US" sz="2762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  <a:p>
            <a:pPr algn="ctr">
              <a:lnSpc>
                <a:spcPts val="3867"/>
              </a:lnSpc>
            </a:pPr>
            <a:r>
              <a:rPr lang="en-US" sz="2762" dirty="0">
                <a:solidFill>
                  <a:srgbClr val="FCC4E2"/>
                </a:solidFill>
                <a:latin typeface="Adirek Sans SemiBold"/>
                <a:ea typeface="Adirek Sans SemiBold"/>
                <a:cs typeface="Adirek Sans SemiBold"/>
                <a:sym typeface="Adirek Sans SemiBold"/>
              </a:rPr>
              <a:t>RUUTUAIKA ON OSALLA TODELLA KORKEA (JOPA 10H)</a:t>
            </a:r>
          </a:p>
          <a:p>
            <a:pPr algn="ctr">
              <a:lnSpc>
                <a:spcPts val="3867"/>
              </a:lnSpc>
            </a:pPr>
            <a:endParaRPr lang="en-US" sz="2762" dirty="0">
              <a:solidFill>
                <a:srgbClr val="FCC4E2"/>
              </a:solidFill>
              <a:latin typeface="Adirek Sans SemiBold"/>
              <a:ea typeface="Adirek Sans SemiBold"/>
              <a:cs typeface="Adirek Sans SemiBold"/>
              <a:sym typeface="Adirek Sa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b82f3bdf-922e-494b-9dd7-a545ebe2a7da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456</Words>
  <Application>Microsoft Office PowerPoint</Application>
  <PresentationFormat>Mukautettu</PresentationFormat>
  <Paragraphs>99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Adirek Sans SemiBold</vt:lpstr>
      <vt:lpstr>Calibri</vt:lpstr>
      <vt:lpstr>Lava Pro Grunge</vt:lpstr>
      <vt:lpstr>Ballpoint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</dc:title>
  <dc:creator>Blomster Annika</dc:creator>
  <cp:lastModifiedBy>Blomster Annika</cp:lastModifiedBy>
  <cp:revision>3</cp:revision>
  <dcterms:created xsi:type="dcterms:W3CDTF">2006-08-16T00:00:00Z</dcterms:created>
  <dcterms:modified xsi:type="dcterms:W3CDTF">2025-03-13T11:02:43Z</dcterms:modified>
  <dc:identifier>DAGgMpghOLc</dc:identifier>
</cp:coreProperties>
</file>