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2" r:id="rId5"/>
    <p:sldMasterId id="2147483711" r:id="rId6"/>
  </p:sldMasterIdLst>
  <p:notesMasterIdLst>
    <p:notesMasterId r:id="rId21"/>
  </p:notesMasterIdLst>
  <p:sldIdLst>
    <p:sldId id="256" r:id="rId7"/>
    <p:sldId id="563" r:id="rId8"/>
    <p:sldId id="393" r:id="rId9"/>
    <p:sldId id="396" r:id="rId10"/>
    <p:sldId id="423" r:id="rId11"/>
    <p:sldId id="422" r:id="rId12"/>
    <p:sldId id="411" r:id="rId13"/>
    <p:sldId id="412" r:id="rId14"/>
    <p:sldId id="424" r:id="rId15"/>
    <p:sldId id="395" r:id="rId16"/>
    <p:sldId id="406" r:id="rId17"/>
    <p:sldId id="418" r:id="rId18"/>
    <p:sldId id="261" r:id="rId19"/>
    <p:sldId id="419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63529" autoAdjust="0"/>
  </p:normalViewPr>
  <p:slideViewPr>
    <p:cSldViewPr snapToGrid="0">
      <p:cViewPr varScale="1">
        <p:scale>
          <a:sx n="52" d="100"/>
          <a:sy n="52" d="100"/>
        </p:scale>
        <p:origin x="1814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tala Raisa" userId="f3081a60-21dd-432c-a89a-0bb4b85b812d" providerId="ADAL" clId="{20B8C812-CCE8-4D62-8AE4-1F0515C7301B}"/>
    <pc:docChg chg="custSel addSld delSld modSld">
      <pc:chgData name="Laitala Raisa" userId="f3081a60-21dd-432c-a89a-0bb4b85b812d" providerId="ADAL" clId="{20B8C812-CCE8-4D62-8AE4-1F0515C7301B}" dt="2025-06-17T08:09:26.227" v="332" actId="20577"/>
      <pc:docMkLst>
        <pc:docMk/>
      </pc:docMkLst>
      <pc:sldChg chg="modSp mod">
        <pc:chgData name="Laitala Raisa" userId="f3081a60-21dd-432c-a89a-0bb4b85b812d" providerId="ADAL" clId="{20B8C812-CCE8-4D62-8AE4-1F0515C7301B}" dt="2025-06-17T07:15:41.676" v="7" actId="20577"/>
        <pc:sldMkLst>
          <pc:docMk/>
          <pc:sldMk cId="1817712323" sldId="256"/>
        </pc:sldMkLst>
        <pc:spChg chg="mod">
          <ac:chgData name="Laitala Raisa" userId="f3081a60-21dd-432c-a89a-0bb4b85b812d" providerId="ADAL" clId="{20B8C812-CCE8-4D62-8AE4-1F0515C7301B}" dt="2025-06-17T07:15:35.857" v="3" actId="20577"/>
          <ac:spMkLst>
            <pc:docMk/>
            <pc:sldMk cId="1817712323" sldId="256"/>
            <ac:spMk id="2" creationId="{0E052028-CCF9-0A44-82AB-381B5C0D8FFA}"/>
          </ac:spMkLst>
        </pc:spChg>
        <pc:spChg chg="mod">
          <ac:chgData name="Laitala Raisa" userId="f3081a60-21dd-432c-a89a-0bb4b85b812d" providerId="ADAL" clId="{20B8C812-CCE8-4D62-8AE4-1F0515C7301B}" dt="2025-06-17T07:15:41.676" v="7" actId="20577"/>
          <ac:spMkLst>
            <pc:docMk/>
            <pc:sldMk cId="1817712323" sldId="256"/>
            <ac:spMk id="3" creationId="{1D2B47B0-186E-724E-8713-D5575A23AFA9}"/>
          </ac:spMkLst>
        </pc:spChg>
      </pc:sldChg>
      <pc:sldChg chg="add">
        <pc:chgData name="Laitala Raisa" userId="f3081a60-21dd-432c-a89a-0bb4b85b812d" providerId="ADAL" clId="{20B8C812-CCE8-4D62-8AE4-1F0515C7301B}" dt="2025-06-17T07:43:48.604" v="14"/>
        <pc:sldMkLst>
          <pc:docMk/>
          <pc:sldMk cId="573221102" sldId="261"/>
        </pc:sldMkLst>
      </pc:sldChg>
      <pc:sldChg chg="modSp add mod">
        <pc:chgData name="Laitala Raisa" userId="f3081a60-21dd-432c-a89a-0bb4b85b812d" providerId="ADAL" clId="{20B8C812-CCE8-4D62-8AE4-1F0515C7301B}" dt="2025-06-17T08:07:55.577" v="200" actId="20577"/>
        <pc:sldMkLst>
          <pc:docMk/>
          <pc:sldMk cId="1392847799" sldId="262"/>
        </pc:sldMkLst>
      </pc:sldChg>
      <pc:sldChg chg="modSp add mod">
        <pc:chgData name="Laitala Raisa" userId="f3081a60-21dd-432c-a89a-0bb4b85b812d" providerId="ADAL" clId="{20B8C812-CCE8-4D62-8AE4-1F0515C7301B}" dt="2025-06-17T08:07:35.232" v="148" actId="20577"/>
        <pc:sldMkLst>
          <pc:docMk/>
          <pc:sldMk cId="753084701" sldId="263"/>
        </pc:sldMkLst>
      </pc:sldChg>
      <pc:sldChg chg="add">
        <pc:chgData name="Laitala Raisa" userId="f3081a60-21dd-432c-a89a-0bb4b85b812d" providerId="ADAL" clId="{20B8C812-CCE8-4D62-8AE4-1F0515C7301B}" dt="2025-06-17T07:45:40.138" v="17"/>
        <pc:sldMkLst>
          <pc:docMk/>
          <pc:sldMk cId="3491846048" sldId="265"/>
        </pc:sldMkLst>
      </pc:sldChg>
      <pc:sldChg chg="del">
        <pc:chgData name="Laitala Raisa" userId="f3081a60-21dd-432c-a89a-0bb4b85b812d" providerId="ADAL" clId="{20B8C812-CCE8-4D62-8AE4-1F0515C7301B}" dt="2025-06-17T07:42:22.217" v="13" actId="2696"/>
        <pc:sldMkLst>
          <pc:docMk/>
          <pc:sldMk cId="3167589358" sldId="379"/>
        </pc:sldMkLst>
      </pc:sldChg>
      <pc:sldChg chg="modSp mod">
        <pc:chgData name="Laitala Raisa" userId="f3081a60-21dd-432c-a89a-0bb4b85b812d" providerId="ADAL" clId="{20B8C812-CCE8-4D62-8AE4-1F0515C7301B}" dt="2025-06-17T07:57:10.517" v="130" actId="20577"/>
        <pc:sldMkLst>
          <pc:docMk/>
          <pc:sldMk cId="3949144997" sldId="393"/>
        </pc:sldMkLst>
        <pc:spChg chg="mod">
          <ac:chgData name="Laitala Raisa" userId="f3081a60-21dd-432c-a89a-0bb4b85b812d" providerId="ADAL" clId="{20B8C812-CCE8-4D62-8AE4-1F0515C7301B}" dt="2025-06-17T07:42:15.848" v="12" actId="27636"/>
          <ac:spMkLst>
            <pc:docMk/>
            <pc:sldMk cId="3949144997" sldId="393"/>
            <ac:spMk id="2" creationId="{25DD3B3F-F630-F0A5-5154-85FF69D7D44B}"/>
          </ac:spMkLst>
        </pc:spChg>
        <pc:spChg chg="mod">
          <ac:chgData name="Laitala Raisa" userId="f3081a60-21dd-432c-a89a-0bb4b85b812d" providerId="ADAL" clId="{20B8C812-CCE8-4D62-8AE4-1F0515C7301B}" dt="2025-06-17T07:57:10.517" v="130" actId="20577"/>
          <ac:spMkLst>
            <pc:docMk/>
            <pc:sldMk cId="3949144997" sldId="393"/>
            <ac:spMk id="4" creationId="{A69F5032-8F64-FBC2-C109-2E09AF2CBC4A}"/>
          </ac:spMkLst>
        </pc:spChg>
      </pc:sldChg>
      <pc:sldChg chg="modSp mod">
        <pc:chgData name="Laitala Raisa" userId="f3081a60-21dd-432c-a89a-0bb4b85b812d" providerId="ADAL" clId="{20B8C812-CCE8-4D62-8AE4-1F0515C7301B}" dt="2025-06-17T08:09:26.227" v="332" actId="20577"/>
        <pc:sldMkLst>
          <pc:docMk/>
          <pc:sldMk cId="3842481004" sldId="412"/>
        </pc:sldMkLst>
      </pc:sldChg>
    </pc:docChg>
  </pc:docChgLst>
  <pc:docChgLst>
    <pc:chgData name="Laitala Raisa" userId="f3081a60-21dd-432c-a89a-0bb4b85b812d" providerId="ADAL" clId="{50E9F7C8-14D0-4FAB-8CA2-EFE1229A76CD}"/>
    <pc:docChg chg="undo custSel addSld delSld modSld delMainMaster">
      <pc:chgData name="Laitala Raisa" userId="f3081a60-21dd-432c-a89a-0bb4b85b812d" providerId="ADAL" clId="{50E9F7C8-14D0-4FAB-8CA2-EFE1229A76CD}" dt="2025-08-07T08:40:17.975" v="957" actId="27636"/>
      <pc:docMkLst>
        <pc:docMk/>
      </pc:docMkLst>
      <pc:sldChg chg="add">
        <pc:chgData name="Laitala Raisa" userId="f3081a60-21dd-432c-a89a-0bb4b85b812d" providerId="ADAL" clId="{50E9F7C8-14D0-4FAB-8CA2-EFE1229A76CD}" dt="2025-08-07T06:23:32.110" v="508"/>
        <pc:sldMkLst>
          <pc:docMk/>
          <pc:sldMk cId="3634297478" sldId="260"/>
        </pc:sldMkLst>
      </pc:sldChg>
      <pc:sldChg chg="delSp modSp del mod modClrScheme chgLayout">
        <pc:chgData name="Laitala Raisa" userId="f3081a60-21dd-432c-a89a-0bb4b85b812d" providerId="ADAL" clId="{50E9F7C8-14D0-4FAB-8CA2-EFE1229A76CD}" dt="2025-08-07T07:58:50.939" v="836" actId="2696"/>
        <pc:sldMkLst>
          <pc:docMk/>
          <pc:sldMk cId="573221102" sldId="261"/>
        </pc:sldMkLst>
      </pc:sldChg>
      <pc:sldChg chg="add">
        <pc:chgData name="Laitala Raisa" userId="f3081a60-21dd-432c-a89a-0bb4b85b812d" providerId="ADAL" clId="{50E9F7C8-14D0-4FAB-8CA2-EFE1229A76CD}" dt="2025-08-07T07:58:55.865" v="837"/>
        <pc:sldMkLst>
          <pc:docMk/>
          <pc:sldMk cId="3258824938" sldId="261"/>
        </pc:sldMkLst>
      </pc:sldChg>
      <pc:sldChg chg="modSp del mod">
        <pc:chgData name="Laitala Raisa" userId="f3081a60-21dd-432c-a89a-0bb4b85b812d" providerId="ADAL" clId="{50E9F7C8-14D0-4FAB-8CA2-EFE1229A76CD}" dt="2025-08-04T08:49:07.098" v="176" actId="2696"/>
        <pc:sldMkLst>
          <pc:docMk/>
          <pc:sldMk cId="1392847799" sldId="262"/>
        </pc:sldMkLst>
      </pc:sldChg>
      <pc:sldChg chg="del">
        <pc:chgData name="Laitala Raisa" userId="f3081a60-21dd-432c-a89a-0bb4b85b812d" providerId="ADAL" clId="{50E9F7C8-14D0-4FAB-8CA2-EFE1229A76CD}" dt="2025-08-04T08:30:20.765" v="30" actId="2696"/>
        <pc:sldMkLst>
          <pc:docMk/>
          <pc:sldMk cId="753084701" sldId="263"/>
        </pc:sldMkLst>
      </pc:sldChg>
      <pc:sldChg chg="modSp del mod">
        <pc:chgData name="Laitala Raisa" userId="f3081a60-21dd-432c-a89a-0bb4b85b812d" providerId="ADAL" clId="{50E9F7C8-14D0-4FAB-8CA2-EFE1229A76CD}" dt="2025-08-04T08:35:50.904" v="118" actId="2696"/>
        <pc:sldMkLst>
          <pc:docMk/>
          <pc:sldMk cId="3491846048" sldId="265"/>
        </pc:sldMkLst>
      </pc:sldChg>
      <pc:sldChg chg="add del">
        <pc:chgData name="Laitala Raisa" userId="f3081a60-21dd-432c-a89a-0bb4b85b812d" providerId="ADAL" clId="{50E9F7C8-14D0-4FAB-8CA2-EFE1229A76CD}" dt="2025-08-07T06:25:08.901" v="510" actId="2696"/>
        <pc:sldMkLst>
          <pc:docMk/>
          <pc:sldMk cId="4222249313" sldId="274"/>
        </pc:sldMkLst>
      </pc:sldChg>
      <pc:sldChg chg="add del">
        <pc:chgData name="Laitala Raisa" userId="f3081a60-21dd-432c-a89a-0bb4b85b812d" providerId="ADAL" clId="{50E9F7C8-14D0-4FAB-8CA2-EFE1229A76CD}" dt="2025-08-07T07:34:43.884" v="516" actId="2696"/>
        <pc:sldMkLst>
          <pc:docMk/>
          <pc:sldMk cId="734944528" sldId="286"/>
        </pc:sldMkLst>
      </pc:sldChg>
      <pc:sldChg chg="modSp mod modNotesTx">
        <pc:chgData name="Laitala Raisa" userId="f3081a60-21dd-432c-a89a-0bb4b85b812d" providerId="ADAL" clId="{50E9F7C8-14D0-4FAB-8CA2-EFE1229A76CD}" dt="2025-08-07T08:24:27.606" v="896" actId="5793"/>
        <pc:sldMkLst>
          <pc:docMk/>
          <pc:sldMk cId="3949144997" sldId="393"/>
        </pc:sldMkLst>
        <pc:spChg chg="mod">
          <ac:chgData name="Laitala Raisa" userId="f3081a60-21dd-432c-a89a-0bb4b85b812d" providerId="ADAL" clId="{50E9F7C8-14D0-4FAB-8CA2-EFE1229A76CD}" dt="2025-08-07T07:54:37.487" v="799" actId="14100"/>
          <ac:spMkLst>
            <pc:docMk/>
            <pc:sldMk cId="3949144997" sldId="393"/>
            <ac:spMk id="4" creationId="{A69F5032-8F64-FBC2-C109-2E09AF2CBC4A}"/>
          </ac:spMkLst>
        </pc:spChg>
      </pc:sldChg>
      <pc:sldChg chg="del">
        <pc:chgData name="Laitala Raisa" userId="f3081a60-21dd-432c-a89a-0bb4b85b812d" providerId="ADAL" clId="{50E9F7C8-14D0-4FAB-8CA2-EFE1229A76CD}" dt="2025-08-07T07:35:23.513" v="517" actId="2696"/>
        <pc:sldMkLst>
          <pc:docMk/>
          <pc:sldMk cId="785240927" sldId="395"/>
        </pc:sldMkLst>
      </pc:sldChg>
      <pc:sldChg chg="add">
        <pc:chgData name="Laitala Raisa" userId="f3081a60-21dd-432c-a89a-0bb4b85b812d" providerId="ADAL" clId="{50E9F7C8-14D0-4FAB-8CA2-EFE1229A76CD}" dt="2025-08-07T07:35:31.814" v="518"/>
        <pc:sldMkLst>
          <pc:docMk/>
          <pc:sldMk cId="3948484145" sldId="395"/>
        </pc:sldMkLst>
      </pc:sldChg>
      <pc:sldChg chg="modSp mod">
        <pc:chgData name="Laitala Raisa" userId="f3081a60-21dd-432c-a89a-0bb4b85b812d" providerId="ADAL" clId="{50E9F7C8-14D0-4FAB-8CA2-EFE1229A76CD}" dt="2025-08-04T09:28:55.236" v="219" actId="20577"/>
        <pc:sldMkLst>
          <pc:docMk/>
          <pc:sldMk cId="120941158" sldId="406"/>
        </pc:sldMkLst>
        <pc:spChg chg="mod">
          <ac:chgData name="Laitala Raisa" userId="f3081a60-21dd-432c-a89a-0bb4b85b812d" providerId="ADAL" clId="{50E9F7C8-14D0-4FAB-8CA2-EFE1229A76CD}" dt="2025-08-04T09:28:55.236" v="219" actId="20577"/>
          <ac:spMkLst>
            <pc:docMk/>
            <pc:sldMk cId="120941158" sldId="406"/>
            <ac:spMk id="4" creationId="{8DD43C52-B7B8-4E1F-B1B2-31A49656E6A9}"/>
          </ac:spMkLst>
        </pc:spChg>
      </pc:sldChg>
      <pc:sldChg chg="del modNotesTx">
        <pc:chgData name="Laitala Raisa" userId="f3081a60-21dd-432c-a89a-0bb4b85b812d" providerId="ADAL" clId="{50E9F7C8-14D0-4FAB-8CA2-EFE1229A76CD}" dt="2025-08-07T07:35:23.513" v="517" actId="2696"/>
        <pc:sldMkLst>
          <pc:docMk/>
          <pc:sldMk cId="3842481004" sldId="412"/>
        </pc:sldMkLst>
      </pc:sldChg>
      <pc:sldChg chg="add modNotesTx">
        <pc:chgData name="Laitala Raisa" userId="f3081a60-21dd-432c-a89a-0bb4b85b812d" providerId="ADAL" clId="{50E9F7C8-14D0-4FAB-8CA2-EFE1229A76CD}" dt="2025-08-07T08:24:52.602" v="897" actId="20577"/>
        <pc:sldMkLst>
          <pc:docMk/>
          <pc:sldMk cId="3858234553" sldId="412"/>
        </pc:sldMkLst>
      </pc:sldChg>
      <pc:sldChg chg="modNotesTx">
        <pc:chgData name="Laitala Raisa" userId="f3081a60-21dd-432c-a89a-0bb4b85b812d" providerId="ADAL" clId="{50E9F7C8-14D0-4FAB-8CA2-EFE1229A76CD}" dt="2025-08-07T07:56:25.265" v="835" actId="20577"/>
        <pc:sldMkLst>
          <pc:docMk/>
          <pc:sldMk cId="1746958472" sldId="422"/>
        </pc:sldMkLst>
      </pc:sldChg>
      <pc:sldChg chg="add">
        <pc:chgData name="Laitala Raisa" userId="f3081a60-21dd-432c-a89a-0bb4b85b812d" providerId="ADAL" clId="{50E9F7C8-14D0-4FAB-8CA2-EFE1229A76CD}" dt="2025-08-07T07:35:31.814" v="518"/>
        <pc:sldMkLst>
          <pc:docMk/>
          <pc:sldMk cId="1472826692" sldId="424"/>
        </pc:sldMkLst>
      </pc:sldChg>
      <pc:sldChg chg="del">
        <pc:chgData name="Laitala Raisa" userId="f3081a60-21dd-432c-a89a-0bb4b85b812d" providerId="ADAL" clId="{50E9F7C8-14D0-4FAB-8CA2-EFE1229A76CD}" dt="2025-08-07T07:35:23.513" v="517" actId="2696"/>
        <pc:sldMkLst>
          <pc:docMk/>
          <pc:sldMk cId="4025336378" sldId="424"/>
        </pc:sldMkLst>
      </pc:sldChg>
      <pc:sldChg chg="modSp new del mod">
        <pc:chgData name="Laitala Raisa" userId="f3081a60-21dd-432c-a89a-0bb4b85b812d" providerId="ADAL" clId="{50E9F7C8-14D0-4FAB-8CA2-EFE1229A76CD}" dt="2025-08-07T06:23:45.272" v="509" actId="2696"/>
        <pc:sldMkLst>
          <pc:docMk/>
          <pc:sldMk cId="504338700" sldId="425"/>
        </pc:sldMkLst>
      </pc:sldChg>
      <pc:sldChg chg="add">
        <pc:chgData name="Laitala Raisa" userId="f3081a60-21dd-432c-a89a-0bb4b85b812d" providerId="ADAL" clId="{50E9F7C8-14D0-4FAB-8CA2-EFE1229A76CD}" dt="2025-08-07T06:23:32.110" v="508"/>
        <pc:sldMkLst>
          <pc:docMk/>
          <pc:sldMk cId="1588900768" sldId="476"/>
        </pc:sldMkLst>
      </pc:sldChg>
      <pc:sldChg chg="add">
        <pc:chgData name="Laitala Raisa" userId="f3081a60-21dd-432c-a89a-0bb4b85b812d" providerId="ADAL" clId="{50E9F7C8-14D0-4FAB-8CA2-EFE1229A76CD}" dt="2025-08-07T06:23:32.110" v="508"/>
        <pc:sldMkLst>
          <pc:docMk/>
          <pc:sldMk cId="3106043868" sldId="478"/>
        </pc:sldMkLst>
      </pc:sldChg>
      <pc:sldChg chg="modSp add mod modNotesTx">
        <pc:chgData name="Laitala Raisa" userId="f3081a60-21dd-432c-a89a-0bb4b85b812d" providerId="ADAL" clId="{50E9F7C8-14D0-4FAB-8CA2-EFE1229A76CD}" dt="2025-08-07T08:40:17.975" v="957" actId="27636"/>
        <pc:sldMkLst>
          <pc:docMk/>
          <pc:sldMk cId="1815764210" sldId="479"/>
        </pc:sldMkLst>
      </pc:sldChg>
      <pc:sldChg chg="add">
        <pc:chgData name="Laitala Raisa" userId="f3081a60-21dd-432c-a89a-0bb4b85b812d" providerId="ADAL" clId="{50E9F7C8-14D0-4FAB-8CA2-EFE1229A76CD}" dt="2025-08-07T06:23:32.110" v="508"/>
        <pc:sldMkLst>
          <pc:docMk/>
          <pc:sldMk cId="276911461" sldId="481"/>
        </pc:sldMkLst>
      </pc:sldChg>
      <pc:sldChg chg="add modNotesTx">
        <pc:chgData name="Laitala Raisa" userId="f3081a60-21dd-432c-a89a-0bb4b85b812d" providerId="ADAL" clId="{50E9F7C8-14D0-4FAB-8CA2-EFE1229A76CD}" dt="2025-08-07T08:02:49.343" v="895" actId="20577"/>
        <pc:sldMkLst>
          <pc:docMk/>
          <pc:sldMk cId="3420815950" sldId="482"/>
        </pc:sldMkLst>
      </pc:sldChg>
      <pc:sldChg chg="add">
        <pc:chgData name="Laitala Raisa" userId="f3081a60-21dd-432c-a89a-0bb4b85b812d" providerId="ADAL" clId="{50E9F7C8-14D0-4FAB-8CA2-EFE1229A76CD}" dt="2025-08-07T06:23:32.110" v="508"/>
        <pc:sldMkLst>
          <pc:docMk/>
          <pc:sldMk cId="3331403560" sldId="483"/>
        </pc:sldMkLst>
      </pc:sldChg>
      <pc:sldChg chg="modSp add mod">
        <pc:chgData name="Laitala Raisa" userId="f3081a60-21dd-432c-a89a-0bb4b85b812d" providerId="ADAL" clId="{50E9F7C8-14D0-4FAB-8CA2-EFE1229A76CD}" dt="2025-08-07T07:32:05.407" v="513" actId="14100"/>
        <pc:sldMkLst>
          <pc:docMk/>
          <pc:sldMk cId="1137721063" sldId="545"/>
        </pc:sldMkLst>
      </pc:sldChg>
      <pc:sldChg chg="modSp add mod">
        <pc:chgData name="Laitala Raisa" userId="f3081a60-21dd-432c-a89a-0bb4b85b812d" providerId="ADAL" clId="{50E9F7C8-14D0-4FAB-8CA2-EFE1229A76CD}" dt="2025-08-07T08:36:55.218" v="955" actId="20577"/>
        <pc:sldMkLst>
          <pc:docMk/>
          <pc:sldMk cId="3999879007" sldId="552"/>
        </pc:sldMkLst>
      </pc:sldChg>
      <pc:sldChg chg="add">
        <pc:chgData name="Laitala Raisa" userId="f3081a60-21dd-432c-a89a-0bb4b85b812d" providerId="ADAL" clId="{50E9F7C8-14D0-4FAB-8CA2-EFE1229A76CD}" dt="2025-08-07T06:23:32.110" v="508"/>
        <pc:sldMkLst>
          <pc:docMk/>
          <pc:sldMk cId="2834114558" sldId="557"/>
        </pc:sldMkLst>
      </pc:sldChg>
      <pc:sldChg chg="add">
        <pc:chgData name="Laitala Raisa" userId="f3081a60-21dd-432c-a89a-0bb4b85b812d" providerId="ADAL" clId="{50E9F7C8-14D0-4FAB-8CA2-EFE1229A76CD}" dt="2025-08-07T06:23:32.110" v="508"/>
        <pc:sldMkLst>
          <pc:docMk/>
          <pc:sldMk cId="2295788215" sldId="558"/>
        </pc:sldMkLst>
      </pc:sldChg>
      <pc:sldChg chg="modSp add mod">
        <pc:chgData name="Laitala Raisa" userId="f3081a60-21dd-432c-a89a-0bb4b85b812d" providerId="ADAL" clId="{50E9F7C8-14D0-4FAB-8CA2-EFE1229A76CD}" dt="2025-08-07T07:33:57.862" v="514" actId="20577"/>
        <pc:sldMkLst>
          <pc:docMk/>
          <pc:sldMk cId="2678755740" sldId="559"/>
        </pc:sldMkLst>
      </pc:sldChg>
      <pc:sldChg chg="add">
        <pc:chgData name="Laitala Raisa" userId="f3081a60-21dd-432c-a89a-0bb4b85b812d" providerId="ADAL" clId="{50E9F7C8-14D0-4FAB-8CA2-EFE1229A76CD}" dt="2025-08-07T06:23:32.110" v="508"/>
        <pc:sldMkLst>
          <pc:docMk/>
          <pc:sldMk cId="885618688" sldId="560"/>
        </pc:sldMkLst>
      </pc:sldChg>
      <pc:sldChg chg="add">
        <pc:chgData name="Laitala Raisa" userId="f3081a60-21dd-432c-a89a-0bb4b85b812d" providerId="ADAL" clId="{50E9F7C8-14D0-4FAB-8CA2-EFE1229A76CD}" dt="2025-08-07T06:23:32.110" v="508"/>
        <pc:sldMkLst>
          <pc:docMk/>
          <pc:sldMk cId="3698167894" sldId="561"/>
        </pc:sldMkLst>
      </pc:sldChg>
      <pc:sldChg chg="add mod modShow">
        <pc:chgData name="Laitala Raisa" userId="f3081a60-21dd-432c-a89a-0bb4b85b812d" providerId="ADAL" clId="{50E9F7C8-14D0-4FAB-8CA2-EFE1229A76CD}" dt="2025-08-07T07:34:39.213" v="515" actId="729"/>
        <pc:sldMkLst>
          <pc:docMk/>
          <pc:sldMk cId="472636146" sldId="562"/>
        </pc:sldMkLst>
      </pc:sldChg>
      <pc:sldChg chg="addSp delSp modSp new mod">
        <pc:chgData name="Laitala Raisa" userId="f3081a60-21dd-432c-a89a-0bb4b85b812d" providerId="ADAL" clId="{50E9F7C8-14D0-4FAB-8CA2-EFE1229A76CD}" dt="2025-08-07T07:55:55.074" v="818" actId="27636"/>
        <pc:sldMkLst>
          <pc:docMk/>
          <pc:sldMk cId="2997410137" sldId="563"/>
        </pc:sldMkLst>
        <pc:spChg chg="mod">
          <ac:chgData name="Laitala Raisa" userId="f3081a60-21dd-432c-a89a-0bb4b85b812d" providerId="ADAL" clId="{50E9F7C8-14D0-4FAB-8CA2-EFE1229A76CD}" dt="2025-08-07T07:48:52.374" v="796" actId="14100"/>
          <ac:spMkLst>
            <pc:docMk/>
            <pc:sldMk cId="2997410137" sldId="563"/>
            <ac:spMk id="2" creationId="{5734FCDD-04FD-9C67-1E08-F65FFADC47F3}"/>
          </ac:spMkLst>
        </pc:spChg>
        <pc:spChg chg="mod">
          <ac:chgData name="Laitala Raisa" userId="f3081a60-21dd-432c-a89a-0bb4b85b812d" providerId="ADAL" clId="{50E9F7C8-14D0-4FAB-8CA2-EFE1229A76CD}" dt="2025-08-07T07:55:55.074" v="818" actId="27636"/>
          <ac:spMkLst>
            <pc:docMk/>
            <pc:sldMk cId="2997410137" sldId="563"/>
            <ac:spMk id="3" creationId="{25DAF489-FCB0-BE3A-111E-9EEB8F9F2041}"/>
          </ac:spMkLst>
        </pc:spChg>
        <pc:picChg chg="add mod modCrop">
          <ac:chgData name="Laitala Raisa" userId="f3081a60-21dd-432c-a89a-0bb4b85b812d" providerId="ADAL" clId="{50E9F7C8-14D0-4FAB-8CA2-EFE1229A76CD}" dt="2025-08-07T07:47:05.062" v="529" actId="18131"/>
          <ac:picMkLst>
            <pc:docMk/>
            <pc:sldMk cId="2997410137" sldId="563"/>
            <ac:picMk id="6" creationId="{E1020FB0-73AA-522B-DC52-2DD33F6F8398}"/>
          </ac:picMkLst>
        </pc:picChg>
      </pc:sldChg>
      <pc:sldMasterChg chg="del delSldLayout">
        <pc:chgData name="Laitala Raisa" userId="f3081a60-21dd-432c-a89a-0bb4b85b812d" providerId="ADAL" clId="{50E9F7C8-14D0-4FAB-8CA2-EFE1229A76CD}" dt="2025-08-07T07:58:50.939" v="836" actId="2696"/>
        <pc:sldMasterMkLst>
          <pc:docMk/>
          <pc:sldMasterMk cId="2255046235" sldId="2147483730"/>
        </pc:sldMasterMkLst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3057751686" sldId="2147483731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1323985718" sldId="2147483732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155231478" sldId="2147483733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58866583" sldId="2147483734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3520979438" sldId="2147483735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242990245" sldId="2147483736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2637862085" sldId="2147483737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4238894306" sldId="2147483738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1808744532" sldId="2147483739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3327916969" sldId="2147483740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3047528371" sldId="2147483741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1543191309" sldId="2147483742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3406246657" sldId="2147483743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1278462148" sldId="2147483744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2150930178" sldId="2147483745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2380926318" sldId="2147483746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2259527077" sldId="2147483747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1589597255" sldId="2147483748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1730147948" sldId="2147483749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3759629515" sldId="2147483750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2666866112" sldId="2147483751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2507224509" sldId="2147483752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1650121152" sldId="2147483753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3179327873" sldId="2147483754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1744684772" sldId="2147483755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2011203927" sldId="2147483756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2083937768" sldId="2147483757"/>
          </pc:sldLayoutMkLst>
        </pc:sldLayoutChg>
        <pc:sldLayoutChg chg="del">
          <pc:chgData name="Laitala Raisa" userId="f3081a60-21dd-432c-a89a-0bb4b85b812d" providerId="ADAL" clId="{50E9F7C8-14D0-4FAB-8CA2-EFE1229A76CD}" dt="2025-08-07T07:58:50.939" v="836" actId="2696"/>
          <pc:sldLayoutMkLst>
            <pc:docMk/>
            <pc:sldMasterMk cId="2255046235" sldId="2147483730"/>
            <pc:sldLayoutMk cId="3796168765" sldId="2147483758"/>
          </pc:sldLayoutMkLst>
        </pc:sldLayoutChg>
      </pc:sldMasterChg>
    </pc:docChg>
  </pc:docChgLst>
  <pc:docChgLst>
    <pc:chgData name="Laitala Raisa" userId="f3081a60-21dd-432c-a89a-0bb4b85b812d" providerId="ADAL" clId="{3833D534-2E8F-487F-9D18-B7E58198C15B}"/>
    <pc:docChg chg="delSld modSld">
      <pc:chgData name="Laitala Raisa" userId="f3081a60-21dd-432c-a89a-0bb4b85b812d" providerId="ADAL" clId="{3833D534-2E8F-487F-9D18-B7E58198C15B}" dt="2025-09-04T06:59:07.988" v="1" actId="20577"/>
      <pc:docMkLst>
        <pc:docMk/>
      </pc:docMkLst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3634297478" sldId="260"/>
        </pc:sldMkLst>
      </pc:sldChg>
      <pc:sldChg chg="modNotesTx">
        <pc:chgData name="Laitala Raisa" userId="f3081a60-21dd-432c-a89a-0bb4b85b812d" providerId="ADAL" clId="{3833D534-2E8F-487F-9D18-B7E58198C15B}" dt="2025-09-04T06:59:07.988" v="1" actId="20577"/>
        <pc:sldMkLst>
          <pc:docMk/>
          <pc:sldMk cId="1746958472" sldId="422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1588900768" sldId="476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3106043868" sldId="478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1815764210" sldId="479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276911461" sldId="481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3420815950" sldId="482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3331403560" sldId="483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1137721063" sldId="545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3999879007" sldId="552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2834114558" sldId="557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2295788215" sldId="558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2678755740" sldId="559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885618688" sldId="560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3698167894" sldId="561"/>
        </pc:sldMkLst>
      </pc:sldChg>
      <pc:sldChg chg="del">
        <pc:chgData name="Laitala Raisa" userId="f3081a60-21dd-432c-a89a-0bb4b85b812d" providerId="ADAL" clId="{3833D534-2E8F-487F-9D18-B7E58198C15B}" dt="2025-09-04T06:49:07.744" v="0" actId="2696"/>
        <pc:sldMkLst>
          <pc:docMk/>
          <pc:sldMk cId="472636146" sldId="562"/>
        </pc:sldMkLst>
      </pc:sldChg>
      <pc:sldMasterChg chg="delSldLayout">
        <pc:chgData name="Laitala Raisa" userId="f3081a60-21dd-432c-a89a-0bb4b85b812d" providerId="ADAL" clId="{3833D534-2E8F-487F-9D18-B7E58198C15B}" dt="2025-09-04T06:49:07.744" v="0" actId="2696"/>
        <pc:sldMasterMkLst>
          <pc:docMk/>
          <pc:sldMasterMk cId="2351872108" sldId="2147483648"/>
        </pc:sldMasterMkLst>
        <pc:sldLayoutChg chg="del">
          <pc:chgData name="Laitala Raisa" userId="f3081a60-21dd-432c-a89a-0bb4b85b812d" providerId="ADAL" clId="{3833D534-2E8F-487F-9D18-B7E58198C15B}" dt="2025-09-04T06:49:07.744" v="0" actId="2696"/>
          <pc:sldLayoutMkLst>
            <pc:docMk/>
            <pc:sldMasterMk cId="2351872108" sldId="2147483648"/>
            <pc:sldLayoutMk cId="1101439410" sldId="21474837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cs typeface="Segoe UI" panose="020B0502040204020203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385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cs typeface="Segoe UI" panose="020B0502040204020203" pitchFamily="34" charset="0"/>
              </a:rPr>
              <a:t>Kirjastoreitissä on huomioitu lukion opetussuunnitelman kaikki oppiaineet läpileikkaavat laaja-alaisen osaamisen tavoitteet ja myös äidinkielen ja opinto-ohjauksen oppiaineiden sisältöjä ja tavoitteita. Lukion Kirjastoreitin sisällöt tukevat lukio-opintoja kokonaisuutena.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0046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Viime vuonna uudistettiin Lukion Kirjastoreitin rakenne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Päivitettiin tuntisuunnitelmat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Tehtiin uusia sisältöjä (Moodle ja esim. EO-tekoäly)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Nostetaan paremmin esiin olemassa olevia sisältöjä (esim. STEAM-kirjalistat)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428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297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Moodle-kurssia voi mainostaa ainakin äidinkielen ja opon tunneilla, mutta sopii hyvin kaikkiin muihin oppiaineisiin. Kurssin sisällöt tukevat lukio-opintoja kokonaisuutena.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Moodle-kurssi pyritty pitämään kevyenä ja helposti lähestyttävänä. Opiskelija voi suorittaa sitä myös vain itselle olennaiset tai uudet asiat.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Kurssista todella hyviä kokemuksia ensimmäiseltä lukuvuodelta. Opiskelijat käyneet kurssin sisältöjä läpi todella kattavasti ja saaneet hyviä pisteitä ”lopputentistä”. Kurssista jätetty myös pelkästään positiivista palautetta.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8715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3846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cs typeface="Segoe UI" panose="020B0502040204020203" pitchFamily="34" charset="0"/>
              </a:rPr>
              <a:t>Suurin osa lukion moduuleihin sidotuista kirjalistoista on tehty lukion opetussuunnitelman perusteiden pohjalta. Osa tehty Särmä-sarjan pohjalta.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cs typeface="Segoe UI" panose="020B0502040204020203" pitchFamily="34" charset="0"/>
              </a:rPr>
              <a:t>Lukioiden opintojaksokohtaiseen räätälöintiin ei ole mahdollisuutta.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423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Kirjoja on runsaasti paikalla kirjastoissa, joten lainoja uusimalla kirjan saa koko opintojakson ajaksi.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630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  <p:pic>
        <p:nvPicPr>
          <p:cNvPr id="5" name="Kuva 4" descr="Oulun kaupunginkirjaston logo.">
            <a:extLst>
              <a:ext uri="{FF2B5EF4-FFF2-40B4-BE49-F238E27FC236}">
                <a16:creationId xmlns:a16="http://schemas.microsoft.com/office/drawing/2014/main" id="{72670E69-16E2-4004-8E09-B2859B7F89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75" y="4578604"/>
            <a:ext cx="2795057" cy="14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6BBD8B79-06F3-4E74-843D-D8E8CAD2AD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AE861D71-6739-481E-9A67-F0E5B7F555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560E8387-6D3D-4AAA-AB8B-036D1CDAF4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1B125797-E1D9-4C7B-8542-94AADACB4B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Oulun kaupunginkirjaston logo.">
            <a:extLst>
              <a:ext uri="{FF2B5EF4-FFF2-40B4-BE49-F238E27FC236}">
                <a16:creationId xmlns:a16="http://schemas.microsoft.com/office/drawing/2014/main" id="{8CD132DD-7F1B-4F71-9BA6-4A5C297BC1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26258" y="5934820"/>
            <a:ext cx="732621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AC2DB57B-40AC-4CCE-9BD0-D25B869992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3330" y="5934820"/>
            <a:ext cx="728914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3" name="Kuva 12" descr="Oulun kaupunginkirjaston logo.">
            <a:extLst>
              <a:ext uri="{FF2B5EF4-FFF2-40B4-BE49-F238E27FC236}">
                <a16:creationId xmlns:a16="http://schemas.microsoft.com/office/drawing/2014/main" id="{E97514EF-A34A-451F-A273-87BF204E2F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9188" y="5934820"/>
            <a:ext cx="73632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4" name="Kuva 13" descr="Oulun kaupunginkirjaston logo.">
            <a:extLst>
              <a:ext uri="{FF2B5EF4-FFF2-40B4-BE49-F238E27FC236}">
                <a16:creationId xmlns:a16="http://schemas.microsoft.com/office/drawing/2014/main" id="{76364742-B051-41A2-9658-B96C088D8A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3" name="Kuva 2" descr="Oulun kaupunginkirjaston logo.">
            <a:extLst>
              <a:ext uri="{FF2B5EF4-FFF2-40B4-BE49-F238E27FC236}">
                <a16:creationId xmlns:a16="http://schemas.microsoft.com/office/drawing/2014/main" id="{23F791C0-3C82-485E-A95B-F2CA10CEE5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76832" y="5934820"/>
            <a:ext cx="737564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FB1616BE-D1A8-4754-869F-7970FB7DC1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50972" y="5934820"/>
            <a:ext cx="730150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4" name="Kuva 13" descr="Oulun kaupunginkirjaston logo.">
            <a:extLst>
              <a:ext uri="{FF2B5EF4-FFF2-40B4-BE49-F238E27FC236}">
                <a16:creationId xmlns:a16="http://schemas.microsoft.com/office/drawing/2014/main" id="{3A42A7B1-6E6B-4C1D-88E3-69CD5561BA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15453926-F82D-4A93-80D5-BBCF8EB1B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BAD30A42-9866-46F6-9831-FDC2ECF73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6" name="Kuva 5" descr="Oulun kaupunginkirjaston logo.">
            <a:extLst>
              <a:ext uri="{FF2B5EF4-FFF2-40B4-BE49-F238E27FC236}">
                <a16:creationId xmlns:a16="http://schemas.microsoft.com/office/drawing/2014/main" id="{AA5E1340-E83F-4C52-9F97-40E94A21C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13902" y="5952363"/>
            <a:ext cx="2946656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4094E099-508A-4A1A-9150-DBBFF6CD5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Oulun kaupunginkirjaston logo.">
            <a:extLst>
              <a:ext uri="{FF2B5EF4-FFF2-40B4-BE49-F238E27FC236}">
                <a16:creationId xmlns:a16="http://schemas.microsoft.com/office/drawing/2014/main" id="{449D63C2-8198-4444-AD2D-FE854578E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473" y="5687543"/>
            <a:ext cx="1255232" cy="6477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493DED35-6C85-4142-BABA-58B84A633C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473" y="5687543"/>
            <a:ext cx="1255232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DCFA925B-034F-4771-A357-04BE8D53E5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473" y="5687543"/>
            <a:ext cx="1255232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4F9F30C3-54AE-47B4-8555-E59C03B76D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473" y="5687543"/>
            <a:ext cx="1255232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44A9DE30-F8CA-497C-A788-712838F191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38616" y="5934820"/>
            <a:ext cx="731386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B9A9B467-3FB3-42C9-AAE1-7B95B8F98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38616" y="5934820"/>
            <a:ext cx="731386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7FBBC62F-A6FF-4D7D-9D36-E6444233EC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3330" y="5934820"/>
            <a:ext cx="728914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3" name="Kuva 12" descr="Oulun kaupunginkirjaston logo.">
            <a:extLst>
              <a:ext uri="{FF2B5EF4-FFF2-40B4-BE49-F238E27FC236}">
                <a16:creationId xmlns:a16="http://schemas.microsoft.com/office/drawing/2014/main" id="{01792861-2987-46D0-94ED-DBE0D62C1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7470" y="5934820"/>
            <a:ext cx="721500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  <p:pic>
        <p:nvPicPr>
          <p:cNvPr id="13" name="Kuva 12" descr="Oulun kaupunginkirjaston logo.">
            <a:extLst>
              <a:ext uri="{FF2B5EF4-FFF2-40B4-BE49-F238E27FC236}">
                <a16:creationId xmlns:a16="http://schemas.microsoft.com/office/drawing/2014/main" id="{105E960B-7582-4EC2-BB2F-CB32D13920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hjä, otsikko ja teksti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5359" y="260648"/>
            <a:ext cx="11595935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5360" y="1451400"/>
            <a:ext cx="11617291" cy="514595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66892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 rot="5400000">
            <a:off x="-957065" y="957069"/>
            <a:ext cx="6858001" cy="4943872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2468893"/>
            <a:ext cx="3552395" cy="18242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48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Lyhyt </a:t>
            </a:r>
            <a:r>
              <a:rPr lang="fi-FI" err="1"/>
              <a:t>ostikko</a:t>
            </a:r>
            <a:r>
              <a:rPr lang="fi-FI"/>
              <a:t>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15413" y="4516925"/>
            <a:ext cx="3552395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26427" y="5349214"/>
            <a:ext cx="35413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4.9.2025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Suorakulmio 8"/>
          <p:cNvSpPr/>
          <p:nvPr userDrawn="1"/>
        </p:nvSpPr>
        <p:spPr>
          <a:xfrm rot="5400000">
            <a:off x="-957065" y="957069"/>
            <a:ext cx="6858001" cy="4943872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526237"/>
      </p:ext>
    </p:extLst>
  </p:cSld>
  <p:clrMapOvr>
    <a:masterClrMapping/>
  </p:clrMapOvr>
  <p:hf sldNum="0"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 rot="5400000">
            <a:off x="5039884" y="-2186948"/>
            <a:ext cx="2112232" cy="12192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3236972"/>
            <a:ext cx="11041227" cy="144016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algn="l">
              <a:lnSpc>
                <a:spcPts val="5067"/>
              </a:lnSpc>
              <a:defRPr sz="48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Pitkä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15413" y="4293089"/>
            <a:ext cx="11041227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04246" y="5253203"/>
            <a:ext cx="35413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Suorakulmio 8"/>
          <p:cNvSpPr/>
          <p:nvPr userDrawn="1"/>
        </p:nvSpPr>
        <p:spPr>
          <a:xfrm rot="5400000">
            <a:off x="5039884" y="-2186948"/>
            <a:ext cx="2112232" cy="12192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268854"/>
      </p:ext>
    </p:extLst>
  </p:cSld>
  <p:clrMapOvr>
    <a:masterClrMapping/>
  </p:clrMapOvr>
  <p:hf sldNum="0"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 - Vesisuihkut Oulujoell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 rot="5400000">
            <a:off x="-957065" y="957069"/>
            <a:ext cx="6858001" cy="4943872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2468893"/>
            <a:ext cx="3552395" cy="18242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48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Lyhyt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15413" y="4516925"/>
            <a:ext cx="3552395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26427" y="534921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6" name="Kuva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Suorakulmio 8"/>
          <p:cNvSpPr/>
          <p:nvPr userDrawn="1"/>
        </p:nvSpPr>
        <p:spPr>
          <a:xfrm rot="5400000">
            <a:off x="-957065" y="957069"/>
            <a:ext cx="6858001" cy="4943872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159790"/>
      </p:ext>
    </p:extLst>
  </p:cSld>
  <p:clrMapOvr>
    <a:masterClrMapping/>
  </p:clrMapOvr>
  <p:hf sldNum="0"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400256" y="5472286"/>
            <a:ext cx="35413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4.9.2025</a:t>
            </a:fld>
            <a:endParaRPr lang="fi-FI"/>
          </a:p>
        </p:txBody>
      </p:sp>
      <p:sp>
        <p:nvSpPr>
          <p:cNvPr id="13" name="Suorakulmio 12"/>
          <p:cNvSpPr/>
          <p:nvPr/>
        </p:nvSpPr>
        <p:spPr>
          <a:xfrm rot="5400000">
            <a:off x="5039884" y="-2186948"/>
            <a:ext cx="2112232" cy="12192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sp>
        <p:nvSpPr>
          <p:cNvPr id="14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3236972"/>
            <a:ext cx="11041227" cy="144016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algn="l">
              <a:lnSpc>
                <a:spcPts val="5067"/>
              </a:lnSpc>
              <a:defRPr sz="48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Pitkä otsikko tähän</a:t>
            </a:r>
          </a:p>
        </p:txBody>
      </p:sp>
      <p:sp>
        <p:nvSpPr>
          <p:cNvPr id="15" name="Alaotsikko 2"/>
          <p:cNvSpPr>
            <a:spLocks noGrp="1"/>
          </p:cNvSpPr>
          <p:nvPr>
            <p:ph type="subTitle" idx="1"/>
          </p:nvPr>
        </p:nvSpPr>
        <p:spPr>
          <a:xfrm>
            <a:off x="815413" y="4293089"/>
            <a:ext cx="11041227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6" name="Kuva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Kuv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sp>
        <p:nvSpPr>
          <p:cNvPr id="10" name="Suorakulmio 9"/>
          <p:cNvSpPr/>
          <p:nvPr userDrawn="1"/>
        </p:nvSpPr>
        <p:spPr>
          <a:xfrm rot="5400000">
            <a:off x="5039884" y="-2186948"/>
            <a:ext cx="2112232" cy="12192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Kuva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639124"/>
      </p:ext>
    </p:extLst>
  </p:cSld>
  <p:clrMapOvr>
    <a:masterClrMapping/>
  </p:clrMapOvr>
  <p:hf sldNum="0"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 - Vesisuihkut Oulujoell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 rot="5400000">
            <a:off x="-957065" y="957069"/>
            <a:ext cx="6858001" cy="4943872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2468893"/>
            <a:ext cx="3552395" cy="18242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48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Lyhyt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15413" y="4516925"/>
            <a:ext cx="3552395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26427" y="534921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Suorakulmio 8"/>
          <p:cNvSpPr/>
          <p:nvPr userDrawn="1"/>
        </p:nvSpPr>
        <p:spPr>
          <a:xfrm rot="5400000">
            <a:off x="-957065" y="957069"/>
            <a:ext cx="6858001" cy="4943872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Kuva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51823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F229F91C-6FE6-4E28-B8D5-461E8FE08E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400256" y="5472286"/>
            <a:ext cx="35413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4.9.2025</a:t>
            </a:fld>
            <a:endParaRPr lang="fi-FI"/>
          </a:p>
        </p:txBody>
      </p:sp>
      <p:sp>
        <p:nvSpPr>
          <p:cNvPr id="13" name="Suorakulmio 12"/>
          <p:cNvSpPr/>
          <p:nvPr/>
        </p:nvSpPr>
        <p:spPr>
          <a:xfrm rot="5400000">
            <a:off x="5039884" y="-2186948"/>
            <a:ext cx="2112232" cy="12192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sp>
        <p:nvSpPr>
          <p:cNvPr id="14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3236972"/>
            <a:ext cx="11041227" cy="144016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algn="l">
              <a:lnSpc>
                <a:spcPts val="5067"/>
              </a:lnSpc>
              <a:defRPr sz="48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Pitkä otsikko tähän</a:t>
            </a:r>
          </a:p>
        </p:txBody>
      </p:sp>
      <p:sp>
        <p:nvSpPr>
          <p:cNvPr id="15" name="Alaotsikko 2"/>
          <p:cNvSpPr>
            <a:spLocks noGrp="1"/>
          </p:cNvSpPr>
          <p:nvPr>
            <p:ph type="subTitle" idx="1"/>
          </p:nvPr>
        </p:nvSpPr>
        <p:spPr>
          <a:xfrm>
            <a:off x="815413" y="4293089"/>
            <a:ext cx="11041227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6" name="Kuva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Kuv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sp>
        <p:nvSpPr>
          <p:cNvPr id="10" name="Suorakulmio 9"/>
          <p:cNvSpPr/>
          <p:nvPr userDrawn="1"/>
        </p:nvSpPr>
        <p:spPr>
          <a:xfrm rot="5400000">
            <a:off x="5039884" y="-2186948"/>
            <a:ext cx="2112232" cy="12192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8" y="6108659"/>
            <a:ext cx="2897637" cy="2966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Kuva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70367"/>
            <a:ext cx="1462021" cy="5043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686919"/>
      </p:ext>
    </p:extLst>
  </p:cSld>
  <p:clrMapOvr>
    <a:masterClrMapping/>
  </p:clrMapOvr>
  <p:hf sldNum="0"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E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  <p:sp>
        <p:nvSpPr>
          <p:cNvPr id="5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8879418" y="3716867"/>
            <a:ext cx="2880783" cy="2688167"/>
          </a:xfrm>
        </p:spPr>
        <p:txBody>
          <a:bodyPr>
            <a:noAutofit/>
          </a:bodyPr>
          <a:lstStyle>
            <a:lvl1pPr>
              <a:defRPr sz="2667" b="1">
                <a:solidFill>
                  <a:schemeClr val="bg1"/>
                </a:solidFill>
                <a:latin typeface="+mn-lt"/>
              </a:defRPr>
            </a:lvl1pPr>
            <a:lvl2pPr>
              <a:defRPr sz="2667" b="1">
                <a:solidFill>
                  <a:schemeClr val="bg1"/>
                </a:solidFill>
                <a:latin typeface="+mn-lt"/>
              </a:defRPr>
            </a:lvl2pPr>
            <a:lvl3pPr>
              <a:defRPr sz="2667" b="1">
                <a:solidFill>
                  <a:schemeClr val="bg1"/>
                </a:solidFill>
                <a:latin typeface="+mn-lt"/>
              </a:defRPr>
            </a:lvl3pPr>
            <a:lvl4pPr>
              <a:defRPr sz="2667" b="1">
                <a:solidFill>
                  <a:schemeClr val="bg1"/>
                </a:solidFill>
                <a:latin typeface="+mn-lt"/>
              </a:defRPr>
            </a:lvl4pPr>
            <a:lvl5pPr>
              <a:defRPr sz="2667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/>
              <a:t>Nostoteksti, lainaus, tms.</a:t>
            </a:r>
          </a:p>
        </p:txBody>
      </p:sp>
      <p:sp>
        <p:nvSpPr>
          <p:cNvPr id="11" name="Suorakulmio 10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E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40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2DB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Muokkaa tähän</a:t>
            </a:r>
          </a:p>
          <a:p>
            <a:pPr lvl="0"/>
            <a:r>
              <a:rPr lang="fi-FI"/>
              <a:t>alaotsikko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2DB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02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Muokkaa tähän</a:t>
            </a:r>
          </a:p>
          <a:p>
            <a:pPr lvl="0"/>
            <a:r>
              <a:rPr lang="fi-FI"/>
              <a:t>alaotsikko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36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-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F0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Muokkaa tähän</a:t>
            </a:r>
          </a:p>
          <a:p>
            <a:pPr lvl="0"/>
            <a:r>
              <a:rPr lang="fi-FI"/>
              <a:t>alaotsikko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F0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89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2D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Muokkaa tähän</a:t>
            </a:r>
          </a:p>
          <a:p>
            <a:pPr lvl="0"/>
            <a:r>
              <a:rPr lang="fi-FI"/>
              <a:t>alaotsikko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2D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42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-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tx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Muokkaa tähän</a:t>
            </a:r>
          </a:p>
          <a:p>
            <a:pPr lvl="0"/>
            <a:r>
              <a:rPr lang="fi-FI"/>
              <a:t>alaotsikko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00" y="0"/>
            <a:ext cx="2304256" cy="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58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, otsikko ja teksti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5359" y="260648"/>
            <a:ext cx="11595935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5360" y="1451400"/>
            <a:ext cx="11617291" cy="514595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3401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1036915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573A040-CD4A-44D5-B245-3A9725FC9AA3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F5F0BADE-E0B9-4E22-89FA-3EE4D846B7D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91301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573A040-CD4A-44D5-B245-3A9725FC9AA3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F5F0BADE-E0B9-4E22-89FA-3EE4D846B7D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647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CB00037C-8ADE-4B05-A859-1AA7CDEB99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573A040-CD4A-44D5-B245-3A9725FC9AA3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F5F0BADE-E0B9-4E22-89FA-3EE4D846B7D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004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1222341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756926"/>
            <a:ext cx="5386917" cy="336870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1222341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756926"/>
            <a:ext cx="5389033" cy="336870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573A040-CD4A-44D5-B245-3A9725FC9AA3}" type="datetimeFigureOut">
              <a:rPr lang="fi-FI" smtClean="0"/>
              <a:t>4.9.2025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F5F0BADE-E0B9-4E22-89FA-3EE4D846B7D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8717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354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kirjaston logo.">
            <a:extLst>
              <a:ext uri="{FF2B5EF4-FFF2-40B4-BE49-F238E27FC236}">
                <a16:creationId xmlns:a16="http://schemas.microsoft.com/office/drawing/2014/main" id="{15453926-F82D-4A93-80D5-BBCF8EB1B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9" y="5855152"/>
            <a:ext cx="2220957" cy="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918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7308" y="953165"/>
            <a:ext cx="10307273" cy="1143000"/>
          </a:xfrm>
        </p:spPr>
        <p:txBody>
          <a:bodyPr>
            <a:noAutofit/>
          </a:bodyPr>
          <a:lstStyle>
            <a:lvl1pPr algn="l">
              <a:defRPr sz="3467" b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tö"/>
          <p:cNvSpPr>
            <a:spLocks noGrp="1"/>
          </p:cNvSpPr>
          <p:nvPr>
            <p:ph idx="1"/>
          </p:nvPr>
        </p:nvSpPr>
        <p:spPr>
          <a:xfrm>
            <a:off x="637308" y="2143918"/>
            <a:ext cx="10326256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Sivupalkki"/>
          <p:cNvSpPr/>
          <p:nvPr userDrawn="1"/>
        </p:nvSpPr>
        <p:spPr>
          <a:xfrm>
            <a:off x="11536219" y="0"/>
            <a:ext cx="655781" cy="6858000"/>
          </a:xfrm>
          <a:prstGeom prst="rect">
            <a:avLst/>
          </a:prstGeom>
          <a:solidFill>
            <a:srgbClr val="E1006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3045410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7308" y="953165"/>
            <a:ext cx="10307273" cy="1143000"/>
          </a:xfrm>
        </p:spPr>
        <p:txBody>
          <a:bodyPr>
            <a:noAutofit/>
          </a:bodyPr>
          <a:lstStyle>
            <a:lvl1pPr algn="l">
              <a:defRPr sz="3467" b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tö"/>
          <p:cNvSpPr>
            <a:spLocks noGrp="1"/>
          </p:cNvSpPr>
          <p:nvPr>
            <p:ph idx="1"/>
          </p:nvPr>
        </p:nvSpPr>
        <p:spPr>
          <a:xfrm>
            <a:off x="637308" y="2143918"/>
            <a:ext cx="10326256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Sivupalkki"/>
          <p:cNvSpPr/>
          <p:nvPr userDrawn="1"/>
        </p:nvSpPr>
        <p:spPr>
          <a:xfrm>
            <a:off x="11536219" y="0"/>
            <a:ext cx="655781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3868461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 -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7308" y="953165"/>
            <a:ext cx="10307273" cy="1143000"/>
          </a:xfrm>
        </p:spPr>
        <p:txBody>
          <a:bodyPr>
            <a:noAutofit/>
          </a:bodyPr>
          <a:lstStyle>
            <a:lvl1pPr algn="l">
              <a:defRPr sz="3467" b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tö"/>
          <p:cNvSpPr>
            <a:spLocks noGrp="1"/>
          </p:cNvSpPr>
          <p:nvPr>
            <p:ph idx="1"/>
          </p:nvPr>
        </p:nvSpPr>
        <p:spPr>
          <a:xfrm>
            <a:off x="637308" y="2143918"/>
            <a:ext cx="10326256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Sivupalkki"/>
          <p:cNvSpPr/>
          <p:nvPr userDrawn="1"/>
        </p:nvSpPr>
        <p:spPr>
          <a:xfrm>
            <a:off x="11536219" y="0"/>
            <a:ext cx="655781" cy="6858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37504122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7308" y="953165"/>
            <a:ext cx="10307273" cy="1143000"/>
          </a:xfrm>
        </p:spPr>
        <p:txBody>
          <a:bodyPr>
            <a:noAutofit/>
          </a:bodyPr>
          <a:lstStyle>
            <a:lvl1pPr algn="l">
              <a:defRPr sz="3467" b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tö"/>
          <p:cNvSpPr>
            <a:spLocks noGrp="1"/>
          </p:cNvSpPr>
          <p:nvPr>
            <p:ph idx="1"/>
          </p:nvPr>
        </p:nvSpPr>
        <p:spPr>
          <a:xfrm>
            <a:off x="637308" y="2143918"/>
            <a:ext cx="10326256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Sivupalkki"/>
          <p:cNvSpPr/>
          <p:nvPr userDrawn="1"/>
        </p:nvSpPr>
        <p:spPr>
          <a:xfrm>
            <a:off x="11536219" y="0"/>
            <a:ext cx="655781" cy="6858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2365104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Tumma 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uvituskuva kirjastosta. Näkymä kirjahyllystä." title="Otsikkodian kuva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 userDrawn="1"/>
        </p:nvSpPr>
        <p:spPr>
          <a:xfrm>
            <a:off x="566057" y="2326432"/>
            <a:ext cx="10985240" cy="32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n>
                <a:noFill/>
              </a:ln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755643"/>
            <a:ext cx="10363200" cy="171566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11424" y="4757061"/>
            <a:ext cx="10369152" cy="44320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440420" y="5890910"/>
            <a:ext cx="2844800" cy="3661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1573A040-CD4A-44D5-B245-3A9725FC9AA3}" type="datetimeFigureOut">
              <a:rPr lang="fi-FI" smtClean="0"/>
              <a:pPr/>
              <a:t>4.9.2025</a:t>
            </a:fld>
            <a:endParaRPr lang="fi-FI"/>
          </a:p>
        </p:txBody>
      </p:sp>
      <p:grpSp>
        <p:nvGrpSpPr>
          <p:cNvPr id="10" name="Ryhmä 9" descr="Oulun logo ja brändilupaus Oulu - Capital of Northern Scandinavia"/>
          <p:cNvGrpSpPr/>
          <p:nvPr userDrawn="1"/>
        </p:nvGrpSpPr>
        <p:grpSpPr>
          <a:xfrm>
            <a:off x="1004731" y="5829267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1" name="Kuva 10" title="Oulun logo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2" name="Kuva 11" title="Visualisoitu brändilupaus Capital of Northern Scandinavia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416" y="443747"/>
            <a:ext cx="1941185" cy="7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132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 - vaaleampi 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orakulmio 7"/>
          <p:cNvSpPr/>
          <p:nvPr userDrawn="1"/>
        </p:nvSpPr>
        <p:spPr>
          <a:xfrm>
            <a:off x="566057" y="2326432"/>
            <a:ext cx="10985240" cy="3228392"/>
          </a:xfrm>
          <a:prstGeom prst="rect">
            <a:avLst/>
          </a:prstGeom>
          <a:solidFill>
            <a:srgbClr val="3C49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n>
                <a:noFill/>
              </a:ln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755643"/>
            <a:ext cx="10363200" cy="171566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11424" y="4757061"/>
            <a:ext cx="10369152" cy="44320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440420" y="5890910"/>
            <a:ext cx="3042920" cy="3661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1573A040-CD4A-44D5-B245-3A9725FC9AA3}" type="datetimeFigureOut">
              <a:rPr lang="fi-FI" smtClean="0"/>
              <a:pPr/>
              <a:t>4.9.2025</a:t>
            </a:fld>
            <a:endParaRPr lang="fi-FI"/>
          </a:p>
        </p:txBody>
      </p:sp>
      <p:grpSp>
        <p:nvGrpSpPr>
          <p:cNvPr id="10" name="Ryhmä 9" descr="Oulun logo ja brändilupaus Oulu - Capital of Northern Scandinavia"/>
          <p:cNvGrpSpPr/>
          <p:nvPr userDrawn="1"/>
        </p:nvGrpSpPr>
        <p:grpSpPr>
          <a:xfrm>
            <a:off x="1004731" y="5829267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1" name="Kuva 10" title="Oulun logo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2" name="Kuva 11" title="Visualisoitu brändilupaus Capital of Northern Scandinavia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416" y="443747"/>
            <a:ext cx="1941185" cy="7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25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27AE9778-43C7-402B-B33E-765E68EEEF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 - vaaleampi taustakuv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603381" y="3946488"/>
            <a:ext cx="10674220" cy="1829909"/>
          </a:xfrm>
          <a:prstGeom prst="rect">
            <a:avLst/>
          </a:prstGeom>
          <a:solidFill>
            <a:srgbClr val="3F4E5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n>
                <a:noFill/>
              </a:ln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4032411"/>
            <a:ext cx="10363200" cy="96611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11424" y="5143141"/>
            <a:ext cx="10369152" cy="44320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grpSp>
        <p:nvGrpSpPr>
          <p:cNvPr id="10" name="Ryhmä 9" descr="Oulun logo ja brändilupaus Oulu - Capital of Northern Scandinavia"/>
          <p:cNvGrpSpPr/>
          <p:nvPr userDrawn="1"/>
        </p:nvGrpSpPr>
        <p:grpSpPr>
          <a:xfrm>
            <a:off x="1004731" y="5829267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1" name="Kuva 10" title="Oulun logo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2" name="Kuva 11" title="Visualisoitu brändilupaus Capital of Northern Scandinavia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416" y="443747"/>
            <a:ext cx="1941185" cy="7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12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31" y="5865572"/>
            <a:ext cx="2875543" cy="41685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1508760"/>
            <a:ext cx="5974080" cy="29625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11424" y="4757061"/>
            <a:ext cx="5977056" cy="44320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3563620" y="5837567"/>
            <a:ext cx="3042920" cy="3661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1573A040-CD4A-44D5-B245-3A9725FC9AA3}" type="datetimeFigureOut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5" y="612841"/>
            <a:ext cx="1813303" cy="6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42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31" y="5865572"/>
            <a:ext cx="2875543" cy="41685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76579" y="4073384"/>
            <a:ext cx="10111741" cy="116405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76579" y="5299083"/>
            <a:ext cx="5977056" cy="44320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444012" y="5843943"/>
            <a:ext cx="3042920" cy="3661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1573A040-CD4A-44D5-B245-3A9725FC9AA3}" type="datetimeFigureOut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5" y="612841"/>
            <a:ext cx="1813303" cy="6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406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 - tummin kuva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ooks, Education, Knowledge, Library, Literature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Ryhmä 7" descr="Oulun logo ja brändilupaus Oulu - Capital of Northern Scandinavia"/>
          <p:cNvGrpSpPr/>
          <p:nvPr userDrawn="1"/>
        </p:nvGrpSpPr>
        <p:grpSpPr>
          <a:xfrm>
            <a:off x="1004731" y="5829267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 title="Oulun logo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 title="Visualisoitu brändilupaus Capital of Northern Scandinavia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311708" y="2505120"/>
            <a:ext cx="6363853" cy="243246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310125" y="5006443"/>
            <a:ext cx="6367023" cy="443204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631843" y="5865571"/>
            <a:ext cx="3042920" cy="3661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1573A040-CD4A-44D5-B245-3A9725FC9AA3}" type="datetimeFigureOut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088" y="887034"/>
            <a:ext cx="1941185" cy="7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77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 - magenta 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n>
                <a:noFill/>
              </a:ln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755643"/>
            <a:ext cx="10363200" cy="171566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11424" y="4544623"/>
            <a:ext cx="10369152" cy="44320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440420" y="5890910"/>
            <a:ext cx="2844800" cy="3661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1573A040-CD4A-44D5-B245-3A9725FC9AA3}" type="datetimeFigureOut">
              <a:rPr lang="fi-FI" smtClean="0"/>
              <a:pPr/>
              <a:t>4.9.2025</a:t>
            </a:fld>
            <a:endParaRPr lang="fi-FI"/>
          </a:p>
        </p:txBody>
      </p:sp>
      <p:grpSp>
        <p:nvGrpSpPr>
          <p:cNvPr id="10" name="Ryhmä 9" descr="Oulun logo ja brändilupaus Oulu - Capital of Northern Scandinavia"/>
          <p:cNvGrpSpPr/>
          <p:nvPr userDrawn="1"/>
        </p:nvGrpSpPr>
        <p:grpSpPr>
          <a:xfrm>
            <a:off x="1004731" y="5829267"/>
            <a:ext cx="2854883" cy="456444"/>
            <a:chOff x="6679330" y="4496060"/>
            <a:chExt cx="2102869" cy="336211"/>
          </a:xfrm>
          <a:effectLst/>
        </p:grpSpPr>
        <p:pic>
          <p:nvPicPr>
            <p:cNvPr id="11" name="Kuva 10" title="Oulun logo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2" name="Kuva 11" title="Visualisoitu brändilupaus Capital of Northern Scandinavia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416" y="646767"/>
            <a:ext cx="1941185" cy="7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275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 - vihreä 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n>
                <a:noFill/>
              </a:ln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755643"/>
            <a:ext cx="10363200" cy="171566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11424" y="4544623"/>
            <a:ext cx="10369152" cy="44320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440420" y="5890910"/>
            <a:ext cx="2844800" cy="3661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1573A040-CD4A-44D5-B245-3A9725FC9AA3}" type="datetimeFigureOut">
              <a:rPr lang="fi-FI" smtClean="0"/>
              <a:pPr/>
              <a:t>4.9.2025</a:t>
            </a:fld>
            <a:endParaRPr lang="fi-FI"/>
          </a:p>
        </p:txBody>
      </p:sp>
      <p:grpSp>
        <p:nvGrpSpPr>
          <p:cNvPr id="10" name="Ryhmä 9" descr="Oulun logo ja brändilupaus Oulu - Capital of Northern Scandinavia"/>
          <p:cNvGrpSpPr/>
          <p:nvPr userDrawn="1"/>
        </p:nvGrpSpPr>
        <p:grpSpPr>
          <a:xfrm>
            <a:off x="1004731" y="5829267"/>
            <a:ext cx="2854883" cy="456444"/>
            <a:chOff x="6679330" y="4496060"/>
            <a:chExt cx="2102869" cy="336211"/>
          </a:xfrm>
          <a:effectLst/>
        </p:grpSpPr>
        <p:pic>
          <p:nvPicPr>
            <p:cNvPr id="11" name="Kuva 10" title="Oulun logo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2" name="Kuva 11" title="Visualisoitu brändilupaus Capital of Northern Scandinavia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pic>
        <p:nvPicPr>
          <p:cNvPr id="9" name="Kuva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416" y="646767"/>
            <a:ext cx="1941185" cy="7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230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 - sininen 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n>
                <a:noFill/>
              </a:ln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18" y="5525895"/>
            <a:ext cx="3682527" cy="106886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755643"/>
            <a:ext cx="10363200" cy="171566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11424" y="4609278"/>
            <a:ext cx="10369152" cy="44320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440420" y="5890910"/>
            <a:ext cx="2844800" cy="3661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1573A040-CD4A-44D5-B245-3A9725FC9AA3}" type="datetimeFigureOut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298" y="694927"/>
            <a:ext cx="1813303" cy="6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005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 - oranssi 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ln>
                <a:noFill/>
              </a:ln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18" y="5525895"/>
            <a:ext cx="3682527" cy="106886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755643"/>
            <a:ext cx="10363200" cy="171566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11424" y="4609278"/>
            <a:ext cx="10369152" cy="44320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440420" y="5890910"/>
            <a:ext cx="2844800" cy="3661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1573A040-CD4A-44D5-B245-3A9725FC9AA3}" type="datetimeFigureOut">
              <a:rPr lang="fi-FI" smtClean="0"/>
              <a:pPr/>
              <a:t>4.9.2025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298" y="694927"/>
            <a:ext cx="1813303" cy="6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071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124738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1593" y="563199"/>
            <a:ext cx="11370636" cy="1041599"/>
          </a:xfrm>
        </p:spPr>
        <p:txBody>
          <a:bodyPr/>
          <a:lstStyle>
            <a:lvl1pPr>
              <a:defRPr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91593" y="1893455"/>
            <a:ext cx="5604407" cy="4645891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9199" y="1893455"/>
            <a:ext cx="5384800" cy="4645891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5299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73F8D899-6925-4799-A694-5FA9C8DD90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21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49EB86FB-7A61-421C-A381-1C3064D777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41" y="4604192"/>
            <a:ext cx="3088607" cy="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9" name="Kuva 8" descr="Oulun kaupunginkirjaston logo.">
            <a:extLst>
              <a:ext uri="{FF2B5EF4-FFF2-40B4-BE49-F238E27FC236}">
                <a16:creationId xmlns:a16="http://schemas.microsoft.com/office/drawing/2014/main" id="{8143B8DB-43CA-4CC2-B740-A0B41F760C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4508"/>
            <a:ext cx="3858170" cy="8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4.9.2025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  <p:sldLayoutId id="2147483760" r:id="rId3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389994" y="563199"/>
            <a:ext cx="11370636" cy="104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89995" y="1604797"/>
            <a:ext cx="11370635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1296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29" r:id="rId19"/>
  </p:sldLayoutIdLst>
  <p:txStyles>
    <p:titleStyle>
      <a:lvl1pPr marL="0" indent="0" algn="l" defTabSz="1219170" rtl="0" eaLnBrk="1" latinLnBrk="0" hangingPunct="1">
        <a:spcBef>
          <a:spcPct val="0"/>
        </a:spcBef>
        <a:buFont typeface="Arial" panose="020B0604020202020204" pitchFamily="34" charset="0"/>
        <a:buNone/>
        <a:defRPr sz="4800" b="1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  <a:lvl2pPr marL="609585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219170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828754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438339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389994" y="563199"/>
            <a:ext cx="11370636" cy="104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89995" y="1604797"/>
            <a:ext cx="11370635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8945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marL="0" indent="0" algn="l" defTabSz="1219170" rtl="0" eaLnBrk="1" latinLnBrk="0" hangingPunct="1">
        <a:spcBef>
          <a:spcPct val="0"/>
        </a:spcBef>
        <a:buFont typeface="Arial" panose="020B0604020202020204" pitchFamily="34" charset="0"/>
        <a:buNone/>
        <a:defRPr sz="4800" b="1" kern="1200">
          <a:solidFill>
            <a:schemeClr val="tx1"/>
          </a:solidFill>
          <a:latin typeface="Segoe UI Black" panose="020B0A02040204020203" pitchFamily="34" charset="0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  <a:lvl2pPr marL="609585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219170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828754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438339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evaita-opiskeluun/tekoal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jpeg"/><Relationship Id="rId5" Type="http://schemas.openxmlformats.org/officeDocument/2006/relationships/hyperlink" Target="http://www.evaitaopiskeluun.fi/" TargetMode="External"/><Relationship Id="rId4" Type="http://schemas.openxmlformats.org/officeDocument/2006/relationships/hyperlink" Target="https://www.ouka.fi/evaita-opiskeluun/sosiaalinen-media-tiedonlahteena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hyperlink" Target="http://www.ouka.fi/node/9543#component-55548" TargetMode="External"/><Relationship Id="rId7" Type="http://schemas.openxmlformats.org/officeDocument/2006/relationships/hyperlink" Target="https://www.ouka.fi/kirjastoreitti-lukumetka/lainattavat-kirjasarjat?accordion=accordion-2859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ouka.fi/kirjastoreitti-lukumetka/lukion-kirjallisuusdiplomi" TargetMode="External"/><Relationship Id="rId5" Type="http://schemas.openxmlformats.org/officeDocument/2006/relationships/hyperlink" Target="http://www.ouka.fi/node/9543#component-54838" TargetMode="External"/><Relationship Id="rId4" Type="http://schemas.openxmlformats.org/officeDocument/2006/relationships/hyperlink" Target="https://www.ouka.fi/kirjastoreitti-lukumetka/steam-kirjavinki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uti.finna.fi/Search/Results?filter%5B%5D=%7Eformat%3A%221%2FBook%2FBook%2F%22&amp;lookfor=lops&amp;type=AllField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node/9507/" TargetMode="External"/><Relationship Id="rId2" Type="http://schemas.openxmlformats.org/officeDocument/2006/relationships/hyperlink" Target="https://outi.finna.fi/" TargetMode="Externa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ouka.fi/uutiset/kirjastoauto-onneli-toimii-keskustan-varaustennoutopisteena-217-alkaen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ka.fi/node/9543#component-1789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ouka.fi/kirjastoreitti-lukumetka/lukion-kirjastoreitti?accordion=accordion-7047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hyperlink" Target="https://www.oph.fi/fi/tilastot-ja-julkaisut/julkaisut/kansallinen-lukutaitostrategia-2030" TargetMode="External"/><Relationship Id="rId7" Type="http://schemas.openxmlformats.org/officeDocument/2006/relationships/hyperlink" Target="https://www.ouka.fi/lukio-opiskelu/lukion-opetussuunnitelm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ww.ouka.fi/ouluoivaltaa" TargetMode="External"/><Relationship Id="rId5" Type="http://schemas.openxmlformats.org/officeDocument/2006/relationships/hyperlink" Target="https://www.ouka.fi/oulu/paatoksenteko-ja-hallinto/oulun-strategia" TargetMode="External"/><Relationship Id="rId4" Type="http://schemas.openxmlformats.org/officeDocument/2006/relationships/hyperlink" Target="https://www.oph.fi/fi/lukutaito-ohjelm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kirjastoreitti-lukumetka/varaa-kirjavinkkaus-tai-opastu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elukio.fi/login/index.ph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9.jpeg"/><Relationship Id="rId4" Type="http://schemas.openxmlformats.org/officeDocument/2006/relationships/hyperlink" Target="https://youtu.be/D66rhwUjUFY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Lukion Kirjastoreitti </a:t>
            </a:r>
            <a:br>
              <a:rPr lang="fi-FI" dirty="0"/>
            </a:br>
            <a:r>
              <a:rPr lang="fi-FI" dirty="0"/>
              <a:t>2025-2026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D2B47B0-186E-724E-8713-D5575A23A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Oulun kaupunginkirjasto</a:t>
            </a:r>
          </a:p>
          <a:p>
            <a:r>
              <a:rPr lang="fi-FI" dirty="0"/>
              <a:t>Raisa Laitala</a:t>
            </a:r>
          </a:p>
          <a:p>
            <a:r>
              <a:rPr lang="fi-FI" dirty="0"/>
              <a:t>Lukuvuosi 2025-2026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DC3D5E3-B918-24FA-E6AB-F85C1A57D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1F1A95D-966A-0C2A-09BB-FD814CBE94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5020" y="1625601"/>
            <a:ext cx="6557961" cy="39560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Eväitä opiskeluun on tiedonhankinnan opas lukioon ja 2. asteelle.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Opiskelijat voivat käyttää sivustoa itsenäisesti tai opettajan johdolla.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Uusia sisältöjä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hlinkClick r:id="rId3"/>
              </a:rPr>
              <a:t>Tekoäly-sivu</a:t>
            </a:r>
            <a:r>
              <a:rPr lang="fi-FI" sz="1800" dirty="0"/>
              <a:t>, jossa vinkkejä tekoälyn hyödyntämiseen opinnoissa ja eri tekoälysovellusten käyttöön.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hlinkClick r:id="rId4"/>
              </a:rPr>
              <a:t>Sosiaalinen media tiedonlähteenä –sivu</a:t>
            </a:r>
            <a:r>
              <a:rPr lang="fi-FI" sz="1800" dirty="0"/>
              <a:t>, jossa tietoa algoritmeista ja hakuominaisuuksista.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hlinkClick r:id="rId5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400" dirty="0">
                <a:hlinkClick r:id="rId5"/>
              </a:rPr>
              <a:t>www.evaitaopiskeluun.fi</a:t>
            </a:r>
            <a:endParaRPr lang="fi-FI" sz="2400" i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i-FI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fi-FI" sz="2500" dirty="0"/>
          </a:p>
          <a:p>
            <a:endParaRPr lang="fi-FI" dirty="0"/>
          </a:p>
        </p:txBody>
      </p:sp>
      <p:pic>
        <p:nvPicPr>
          <p:cNvPr id="13" name="Kuvan paikkamerkki 12" descr="Kuva, joka sisältää kohteen henkilö, vaate, sisä-, seinä&#10;&#10;Kuvaus luotu automaattisesti">
            <a:extLst>
              <a:ext uri="{FF2B5EF4-FFF2-40B4-BE49-F238E27FC236}">
                <a16:creationId xmlns:a16="http://schemas.microsoft.com/office/drawing/2014/main" id="{C40CEA9A-3327-2FF7-6420-CC7489BC5D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AA8F65ED-EB94-459F-BE85-A07C0DCAB7FC}"/>
              </a:ext>
            </a:extLst>
          </p:cNvPr>
          <p:cNvSpPr txBox="1">
            <a:spLocks/>
          </p:cNvSpPr>
          <p:nvPr/>
        </p:nvSpPr>
        <p:spPr>
          <a:xfrm>
            <a:off x="748553" y="695982"/>
            <a:ext cx="6566647" cy="67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l" defTabSz="121917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sz="3200" dirty="0">
                <a:latin typeface="Segoe UI"/>
                <a:cs typeface="Segoe UI"/>
              </a:rPr>
              <a:t>Eväitä opiskeluun -tiedonhankinnan opas vie tiedon luotettavuuden arvioinnin äärelle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94848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3D43E9-51CC-CC6F-F110-1D803337D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827291"/>
            <a:ext cx="6596627" cy="775731"/>
          </a:xfrm>
        </p:spPr>
        <p:txBody>
          <a:bodyPr>
            <a:normAutofit/>
          </a:bodyPr>
          <a:lstStyle/>
          <a:p>
            <a:r>
              <a:rPr lang="fi-FI" dirty="0">
                <a:latin typeface="Segoe UI"/>
                <a:cs typeface="Segoe UI"/>
              </a:rPr>
              <a:t>Ota käyttöön valmiit kirjalistat moduuleihin</a:t>
            </a:r>
            <a:br>
              <a:rPr lang="fi-FI" dirty="0">
                <a:latin typeface="Segoe UI"/>
                <a:cs typeface="Segoe UI"/>
              </a:rPr>
            </a:br>
            <a:r>
              <a:rPr lang="fi-FI" dirty="0">
                <a:latin typeface="Segoe UI"/>
                <a:cs typeface="Segoe UI"/>
              </a:rPr>
              <a:t>ja muut vinkkausmateriaalit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4A16F6-6C4E-DFD9-96BA-2D5CE7FBE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DD43C52-B7B8-4E1F-B1B2-31A49656E6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786855"/>
            <a:ext cx="6557961" cy="36796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Courier New" panose="020B0604020202020204" pitchFamily="34" charset="0"/>
              <a:buChar char="o"/>
              <a:defRPr/>
            </a:pPr>
            <a:r>
              <a:rPr lang="fi-FI" dirty="0">
                <a:latin typeface="Segoe UI"/>
                <a:cs typeface="Segoe UI"/>
              </a:rPr>
              <a:t>Kaipaatko vinkkejä esim. äidinkielen moduuleihin? Katso Kirjastoreitti-sivuilta valmiit </a:t>
            </a:r>
            <a:r>
              <a:rPr lang="fi-FI" dirty="0">
                <a:latin typeface="Segoe UI"/>
                <a:cs typeface="Segoe UI"/>
                <a:hlinkClick r:id="rId3"/>
              </a:rPr>
              <a:t>kirjavinkkipaketit</a:t>
            </a:r>
            <a:r>
              <a:rPr lang="fi-FI" dirty="0">
                <a:latin typeface="Segoe UI"/>
                <a:cs typeface="Segoe UI"/>
              </a:rPr>
              <a:t>.</a:t>
            </a:r>
            <a:endParaRPr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85750" indent="-285750">
              <a:buFont typeface="Courier New" panose="020B0604020202020204" pitchFamily="34" charset="0"/>
              <a:buChar char="o"/>
            </a:pPr>
            <a:r>
              <a:rPr lang="fi-FI" dirty="0">
                <a:latin typeface="Segoe UI"/>
                <a:cs typeface="Segoe UI"/>
              </a:rPr>
              <a:t>Hyödynnä myös kirjaston </a:t>
            </a:r>
            <a:r>
              <a:rPr lang="fi-FI" dirty="0">
                <a:latin typeface="Segoe UI"/>
                <a:cs typeface="Segoe UI"/>
                <a:hlinkClick r:id="rId4"/>
              </a:rPr>
              <a:t>STEAM-kirjavinkit lukioon ja 2. asteelle.</a:t>
            </a:r>
            <a:endParaRPr lang="fi-FI" dirty="0">
              <a:latin typeface="Segoe UI"/>
              <a:cs typeface="Segoe UI"/>
            </a:endParaRPr>
          </a:p>
          <a:p>
            <a:pPr marL="285750" indent="-285750">
              <a:buFont typeface="Courier New" panose="020B0604020202020204" pitchFamily="34" charset="0"/>
              <a:buChar char="o"/>
            </a:pPr>
            <a:r>
              <a:rPr lang="fi-FI" dirty="0">
                <a:solidFill>
                  <a:prstClr val="black"/>
                </a:solidFill>
                <a:latin typeface="Segoe UI"/>
                <a:cs typeface="Segoe UI"/>
              </a:rPr>
              <a:t>Katso opiskelijoiden kanssa luokassa kirjaston kirjavinkkausvideoita eri teemoilla. Videoiden kesto noin 20 min. Uusi vinkkausvideo julkaistaan aina lokakuussa Kohti lukulomaa! -vinkkausviikolla. Lukion videot löydät </a:t>
            </a:r>
            <a:r>
              <a:rPr lang="fi-FI" dirty="0">
                <a:solidFill>
                  <a:prstClr val="black"/>
                </a:solidFill>
                <a:latin typeface="Segoe UI"/>
                <a:cs typeface="Segoe UI"/>
                <a:hlinkClick r:id="rId5"/>
              </a:rPr>
              <a:t>Kirjastoreitti-sivuilta</a:t>
            </a:r>
            <a:r>
              <a:rPr lang="fi-FI" dirty="0">
                <a:solidFill>
                  <a:prstClr val="black"/>
                </a:solidFill>
                <a:latin typeface="Segoe UI"/>
                <a:cs typeface="Segoe UI"/>
              </a:rPr>
              <a:t>.</a:t>
            </a:r>
          </a:p>
          <a:p>
            <a:pPr marL="285750" indent="-285750">
              <a:buFont typeface="Courier New" panose="020B0604020202020204" pitchFamily="34" charset="0"/>
              <a:buChar char="o"/>
            </a:pPr>
            <a:r>
              <a:rPr lang="fi-FI" dirty="0">
                <a:solidFill>
                  <a:prstClr val="black"/>
                </a:solidFill>
                <a:latin typeface="Segoe UI"/>
                <a:cs typeface="Segoe UI"/>
              </a:rPr>
              <a:t>Innosta opiskelijoita suorittamaan </a:t>
            </a:r>
            <a:r>
              <a:rPr lang="fi-FI" dirty="0">
                <a:latin typeface="Segoe UI"/>
                <a:cs typeface="Segoe UI"/>
                <a:hlinkClick r:id="rId6"/>
              </a:rPr>
              <a:t>Lukion kirjallisuusdiplomi</a:t>
            </a:r>
            <a:r>
              <a:rPr lang="fi-FI" dirty="0">
                <a:latin typeface="Segoe UI"/>
                <a:cs typeface="Segoe UI"/>
              </a:rPr>
              <a:t>.</a:t>
            </a:r>
          </a:p>
          <a:p>
            <a:pPr marL="285750" indent="-285750">
              <a:buFont typeface="Courier New" panose="020B0604020202020204" pitchFamily="34" charset="0"/>
              <a:buChar char="o"/>
            </a:pPr>
            <a:r>
              <a:rPr lang="fi-FI" dirty="0"/>
              <a:t>Katso myös Koulukirjaston </a:t>
            </a:r>
            <a:r>
              <a:rPr lang="fi-FI" dirty="0">
                <a:hlinkClick r:id="rId7"/>
              </a:rPr>
              <a:t>lainattavat kirjasarjat lukioon</a:t>
            </a:r>
            <a:r>
              <a:rPr lang="fi-FI" dirty="0"/>
              <a:t>.</a:t>
            </a:r>
          </a:p>
        </p:txBody>
      </p:sp>
      <p:pic>
        <p:nvPicPr>
          <p:cNvPr id="7" name="Kuvan paikkamerkki 6" descr="Kuva, joka sisältää kohteen Julkaisu, kirja, kirjahylly, teksti&#10;&#10;Kuvaus luotu automaattisesti">
            <a:extLst>
              <a:ext uri="{FF2B5EF4-FFF2-40B4-BE49-F238E27FC236}">
                <a16:creationId xmlns:a16="http://schemas.microsoft.com/office/drawing/2014/main" id="{F5704844-D833-C0FB-DBE6-685F9684C0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94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E49CB-A14E-F0B5-F258-8299A032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765890"/>
            <a:ext cx="6575939" cy="687715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Segoe UI"/>
                <a:cs typeface="Segoe UI"/>
              </a:rPr>
              <a:t>Opiskelijat voivat lainata painettuja oppikirjoja Oulun kaupunginkirjastosta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56FB8BC-F438-549D-E604-C23190A59B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656" y="1800520"/>
            <a:ext cx="6568544" cy="3920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</a:rPr>
              <a:t>Kirjastossa on runsaasti lainattavia oppikirjoja. Oppikirjoja voi tulla lainaamaan kirjastoista eri puolilta Oulua ja ne löytyvät myös OUTI-verkkokirjastosta.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</a:rPr>
              <a:t>Verkkokirjastossa voi tehdä varauksen oppikirjaan ja noutaa sen haluamastaan kirjastosta. Oppikirjojen laina-aika on 28 vuorokautta. Lainan voi uusia seitsemän kertaa, jos toisella asiakkaalla ei ole kirjaan varausta.</a:t>
            </a:r>
          </a:p>
          <a:p>
            <a:pPr marL="285750" indent="-285750">
              <a:buFont typeface="Courier New" panose="020B0604020202020204" pitchFamily="34" charset="0"/>
              <a:buChar char="o"/>
            </a:pPr>
            <a:r>
              <a:rPr lang="fi-FI" dirty="0">
                <a:solidFill>
                  <a:srgbClr val="000000"/>
                </a:solidFill>
              </a:rPr>
              <a:t>Kannusta opiskelijoita tutustumaan kirjaston laajaan lukion oppikirjojen valikoimaan ja lainaamaan jo tänään.</a:t>
            </a:r>
          </a:p>
          <a:p>
            <a:endParaRPr lang="fi-FI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dirty="0"/>
              <a:t>Valmis lista lukion oppikirjoista </a:t>
            </a:r>
            <a:r>
              <a:rPr lang="fi-FI" dirty="0">
                <a:hlinkClick r:id="rId3"/>
              </a:rPr>
              <a:t>OUTI-verkkokirjastossa</a:t>
            </a:r>
            <a:r>
              <a:rPr lang="fi-FI" dirty="0"/>
              <a:t>.</a:t>
            </a:r>
          </a:p>
        </p:txBody>
      </p:sp>
      <p:pic>
        <p:nvPicPr>
          <p:cNvPr id="7" name="Kuvan paikkamerkki 6" descr="Kuva, joka sisältää kohteen toimistotarvikkeet, General supply, lyijykynä, sisä-&#10;&#10;Kuvaus luotu automaattisesti">
            <a:extLst>
              <a:ext uri="{FF2B5EF4-FFF2-40B4-BE49-F238E27FC236}">
                <a16:creationId xmlns:a16="http://schemas.microsoft.com/office/drawing/2014/main" id="{9C20E405-F551-726B-CEC2-B272883FFB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0"/>
          <a:stretch/>
        </p:blipFill>
        <p:spPr>
          <a:xfrm>
            <a:off x="8128000" y="690001"/>
            <a:ext cx="3242277" cy="5489125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9C3D641-5BEF-5354-4FA5-B68B6F99CD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6183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C0D097B-5EA5-1B03-704C-CC82AE0C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Omatoimiaika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FBF6E04-72E4-AD53-0EE8-59535EFD2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Kirjaston omatoimiaikana voi lainata ja palauttaa kirjoja. Henkilökunta ei palvele asiakkaita omatoimiaikana.</a:t>
            </a:r>
          </a:p>
          <a:p>
            <a:pPr algn="l">
              <a:buNone/>
            </a:pPr>
            <a:r>
              <a:rPr lang="fi-FI" b="1" i="0" dirty="0">
                <a:solidFill>
                  <a:srgbClr val="000000"/>
                </a:solidFill>
                <a:effectLst/>
                <a:latin typeface="+mn-lt"/>
              </a:rPr>
              <a:t>Opettaja on vastuussa ryhmästä kirjastossa</a:t>
            </a:r>
          </a:p>
          <a:p>
            <a:pPr marL="0" indent="0" algn="l">
              <a:buNone/>
            </a:pP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Voit tuoda ryhmän kirjastoon omatoimiaikana. Kirjaudu sisälle kirjastoon omalla, henkilökohtaisella kirjastokortillasi.</a:t>
            </a:r>
            <a:endParaRPr lang="fi-FI" dirty="0">
              <a:solidFill>
                <a:srgbClr val="000000"/>
              </a:solidFill>
              <a:latin typeface="+mn-lt"/>
            </a:endParaRPr>
          </a:p>
          <a:p>
            <a:pPr marL="0" indent="0" algn="l">
              <a:buNone/>
            </a:pPr>
            <a:r>
              <a:rPr lang="fi-FI" b="1" i="0" dirty="0">
                <a:solidFill>
                  <a:srgbClr val="000000"/>
                </a:solidFill>
                <a:effectLst/>
                <a:latin typeface="+mn-lt"/>
              </a:rPr>
              <a:t>Omatoimiajalla lainataan ja palautetaan itse</a:t>
            </a:r>
          </a:p>
          <a:p>
            <a:pPr marL="0" indent="0" algn="l">
              <a:buNone/>
            </a:pP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Opiskelija lainaa automaatilla omalla kirjas­to­kor­tillaan ja PIN-koodilla. Puuttuvan PIN-koodin voi hakea kirjastosta ennen kirjastovierailua. PIN-koodin voi myös tilata </a:t>
            </a:r>
            <a:r>
              <a:rPr lang="fi-FI" b="1" i="0" u="sng" dirty="0">
                <a:solidFill>
                  <a:srgbClr val="001E96"/>
                </a:solidFill>
                <a:effectLst/>
                <a:latin typeface="+mn-lt"/>
                <a:hlinkClick r:id="rId2"/>
              </a:rPr>
              <a:t>OUTI-verkkokirjaston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 "Unohditko PIN-koodisi?" -linkistä kirjastokortin tietoihin merkittyyn sähköpostiosoitteeseen. Lainausautomaattia voi käyttää myös kännykässä olevalla kirjastokortilla. Katso ohjeet sivulta </a:t>
            </a:r>
            <a:r>
              <a:rPr lang="fi-FI" b="1" i="0" u="sng" dirty="0">
                <a:solidFill>
                  <a:srgbClr val="001E96"/>
                </a:solidFill>
                <a:effectLst/>
                <a:latin typeface="+mn-lt"/>
                <a:hlinkClick r:id="rId3"/>
              </a:rPr>
              <a:t>OUTI-kirjastokortti ja PIN-koodi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824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375A0B-02EF-1C16-598A-95282DFDD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779539"/>
            <a:ext cx="3901538" cy="598172"/>
          </a:xfrm>
        </p:spPr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70E0B65-FEF4-AC78-0798-62D59DD82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008" y="2852382"/>
            <a:ext cx="3881796" cy="1599038"/>
          </a:xfrm>
        </p:spPr>
        <p:txBody>
          <a:bodyPr>
            <a:normAutofit/>
          </a:bodyPr>
          <a:lstStyle/>
          <a:p>
            <a:r>
              <a:rPr lang="fi-FI" dirty="0"/>
              <a:t>Raisa Laitala</a:t>
            </a:r>
          </a:p>
          <a:p>
            <a:r>
              <a:rPr lang="fi-FI" dirty="0"/>
              <a:t>Informaatikko</a:t>
            </a:r>
          </a:p>
          <a:p>
            <a:r>
              <a:rPr lang="fi-FI" dirty="0"/>
              <a:t>Oulun kaupunginkirjasto</a:t>
            </a:r>
          </a:p>
          <a:p>
            <a:r>
              <a:rPr lang="fi-FI" dirty="0"/>
              <a:t>raisa.laitala@ouka.fi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A30190-55AD-482C-2DB7-5D4FC77FB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1BC7-B432-4747-9742-70043FBB6BD1}" type="datetime1">
              <a:rPr lang="fi-FI" smtClean="0"/>
              <a:pPr/>
              <a:t>4.9.2025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3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34FCDD-04FD-9C67-1E08-F65FFADC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527005"/>
          </a:xfrm>
        </p:spPr>
        <p:txBody>
          <a:bodyPr/>
          <a:lstStyle/>
          <a:p>
            <a:r>
              <a:rPr lang="fi-FI" dirty="0"/>
              <a:t>Kirjastossa tapahtuu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5DAF489-FCB0-BE3A-111E-9EEB8F9F20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848678"/>
            <a:ext cx="3304398" cy="361784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Uusi Tuiran kirjasto on avattu!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Pekurin kirjasto on suljettu.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Keskustakirjasto Saari avataan marraskuussa – muuttopuuhat ovat käynnissä.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hlinkClick r:id="rId2"/>
              </a:rPr>
              <a:t>Kirjastoauto Onneli toimii varaustennoutopisteenä </a:t>
            </a:r>
            <a:r>
              <a:rPr lang="fi-FI" dirty="0"/>
              <a:t>Saaren avautumiseen asti.</a:t>
            </a:r>
          </a:p>
        </p:txBody>
      </p:sp>
      <p:pic>
        <p:nvPicPr>
          <p:cNvPr id="6" name="Kuvan paikkamerkki 5" descr="Kuva, joka sisältää kohteen ovi, rakennus, piha-, omaisuus&#10;&#10;Tekoälyllä luotu sisältö voi olla virheellistä.">
            <a:extLst>
              <a:ext uri="{FF2B5EF4-FFF2-40B4-BE49-F238E27FC236}">
                <a16:creationId xmlns:a16="http://schemas.microsoft.com/office/drawing/2014/main" id="{E1020FB0-73AA-522B-DC52-2DD33F6F83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" b="-101"/>
          <a:stretch>
            <a:fillRect/>
          </a:stretch>
        </p:blipFill>
        <p:spPr>
          <a:xfrm>
            <a:off x="4890977" y="690001"/>
            <a:ext cx="6479301" cy="5489125"/>
          </a:xfrm>
        </p:spPr>
      </p:pic>
    </p:spTree>
    <p:extLst>
      <p:ext uri="{BB962C8B-B14F-4D97-AF65-F5344CB8AC3E}">
        <p14:creationId xmlns:p14="http://schemas.microsoft.com/office/powerpoint/2010/main" val="299741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DD3B3F-F630-F0A5-5154-85FF69D7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9" y="747814"/>
            <a:ext cx="9791700" cy="473004"/>
          </a:xfrm>
        </p:spPr>
        <p:txBody>
          <a:bodyPr>
            <a:normAutofit fontScale="90000"/>
          </a:bodyPr>
          <a:lstStyle/>
          <a:p>
            <a:r>
              <a:rPr lang="fi-FI" dirty="0"/>
              <a:t>Kirjastoreitti tukee opiskelijan tiedonhankinnan taitoja ja monilukutaitoa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69F5032-8F64-FBC2-C109-2E09AF2CBC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509204"/>
            <a:ext cx="9826942" cy="4146161"/>
          </a:xfrm>
        </p:spPr>
        <p:txBody>
          <a:bodyPr>
            <a:normAutofit fontScale="92500" lnSpcReduction="2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Lukuvuonna 2024-2025 Lukion Kirjastoreitissä pidettiin 41 opastusta, joihin osallistui 1257 lukiolaista. Lisäksi pidettiin kaksi etävinkkausta, joihin osallistui 880 lukiolaista. Syksyllä 2025 Oulun lukioissa aloitti </a:t>
            </a:r>
            <a:r>
              <a:rPr lang="fi-FI" sz="2000" dirty="0"/>
              <a:t>1763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opiskelijaa ja tarjoamme Kirjastoreitin sisällöt myös kaikille heille.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Jokaisella 13 lukiolla on nimetty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3"/>
              </a:rPr>
              <a:t>yhteistyökirjasto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, yleensä lukion lähikirjasto.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Kirjastoreitti asettaa raamit lukion ja kirjaston yhteistyölle. Kirjastossa seurataan, että yhteistyö toteutuu eri lukioilla ja nuoret pääsevät tasapuolisesti osallisiksi kirjaston ryhmäkäynneistä ja sisällöistä.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Lukioiden aikataulut ja esim. teemaviikot vaikuttavat aikatauluihin. Osa lukioista sopii syksyn ryhmäkäynnit jo keväällä.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Lukioille lähetetään uutiskirje kaksi kertaa vuodessa aina lukukauden alkaessa ja viestimme myös mm. kulttuuriopettajien verkoston kautta. Opiskelijoita tiedotetaan ajankohtaisista asioista opettajien ja Wilman kautta.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i-FI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cs typeface="Segoe UI" panose="020B0502040204020203" pitchFamily="34" charset="0"/>
            </a:endParaRP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cs typeface="Segoe UI" panose="020B0502040204020203" pitchFamily="34" charset="0"/>
                <a:hlinkClick r:id="rId4"/>
              </a:rPr>
              <a:t>Lukion Kirjastoreitti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cs typeface="Segoe UI" panose="020B0502040204020203" pitchFamily="34" charset="0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4A4651B-9A1D-9018-950F-BCE5A4B18B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9144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6A17CC-25C5-E717-21B9-F18858873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536944"/>
          </a:xfrm>
        </p:spPr>
        <p:txBody>
          <a:bodyPr>
            <a:normAutofit/>
          </a:bodyPr>
          <a:lstStyle/>
          <a:p>
            <a:r>
              <a:rPr lang="fi-FI" sz="2400" dirty="0"/>
              <a:t>Kirjastoreitin taustalla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085C9A2-03B7-C10D-1AEF-788F8E8E13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796415"/>
            <a:ext cx="6557961" cy="3661410"/>
          </a:xfrm>
        </p:spPr>
        <p:txBody>
          <a:bodyPr>
            <a:normAutofit fontScale="92500" lnSpcReduction="20000"/>
          </a:bodyPr>
          <a:lstStyle/>
          <a:p>
            <a:r>
              <a:rPr lang="fi-FI" dirty="0">
                <a:hlinkClick r:id="rId3"/>
              </a:rPr>
              <a:t>Kansallinen lukutaitostrategia</a:t>
            </a:r>
            <a:endParaRPr lang="fi-FI" dirty="0"/>
          </a:p>
          <a:p>
            <a:r>
              <a:rPr lang="fi-FI" dirty="0">
                <a:hlinkClick r:id="rId4"/>
              </a:rPr>
              <a:t>OPH: lukutaito-ohjelman mallit</a:t>
            </a:r>
            <a:endParaRPr lang="fi-FI" dirty="0"/>
          </a:p>
          <a:p>
            <a:r>
              <a:rPr lang="fi-FI" dirty="0"/>
              <a:t>Oulun omat: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  <a:hlinkClick r:id="rId5"/>
              </a:rPr>
              <a:t>Oulun kaupunkistrategia - Päätöksenteko ja hallinto - Oulun kaupunki (ouka.fi)</a:t>
            </a:r>
            <a:endParaRPr lang="fi-FI" dirty="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  <a:hlinkClick r:id="rId6"/>
              </a:rPr>
              <a:t>Oulu oivaltaa - Oulun kaupunki (ouka.fi)</a:t>
            </a:r>
            <a:endParaRPr lang="fi-FI" dirty="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  <a:hlinkClick r:id="rId7"/>
              </a:rPr>
              <a:t>Etusivu - Lukiokoulutus - Lukio-opiskelu - Lukion opetussuunnitelma (ouka.fi)</a:t>
            </a:r>
            <a:endParaRPr lang="fi-FI" dirty="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Segoe UI"/>
              <a:cs typeface="Segoe UI"/>
            </a:endParaRPr>
          </a:p>
          <a:p>
            <a:r>
              <a:rPr lang="fi-FI" dirty="0"/>
              <a:t>Kirjastoa ohjaa myös: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Kirjastolaki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Kirjaston omat visiot ja strategiat</a:t>
            </a:r>
          </a:p>
        </p:txBody>
      </p:sp>
      <p:pic>
        <p:nvPicPr>
          <p:cNvPr id="7" name="Kuvan paikkamerkki 6" descr="Kuva, joka sisältää kohteen postilaatikko, rakennus, piha-, kontti&#10;&#10;Kuvaus luotu automaattisesti">
            <a:extLst>
              <a:ext uri="{FF2B5EF4-FFF2-40B4-BE49-F238E27FC236}">
                <a16:creationId xmlns:a16="http://schemas.microsoft.com/office/drawing/2014/main" id="{2D108DDE-E727-2939-DE28-33E12DBA79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E7847BE-123A-1A26-AD24-82D4603073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426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Grafiikka, graafinen suunnittelu, kuvakaappaus&#10;&#10;Kuvaus luotu automaattisesti">
            <a:extLst>
              <a:ext uri="{FF2B5EF4-FFF2-40B4-BE49-F238E27FC236}">
                <a16:creationId xmlns:a16="http://schemas.microsoft.com/office/drawing/2014/main" id="{A5DCA34B-2EC0-B227-AE73-204D2B76B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9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26A414-9124-A943-1E4E-B38C2A42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534886"/>
            <a:ext cx="3313084" cy="527830"/>
          </a:xfrm>
        </p:spPr>
        <p:txBody>
          <a:bodyPr/>
          <a:lstStyle/>
          <a:p>
            <a:r>
              <a:rPr lang="fi-FI" dirty="0"/>
              <a:t>Lukion</a:t>
            </a:r>
            <a:r>
              <a:rPr lang="en-US" dirty="0"/>
              <a:t> </a:t>
            </a:r>
            <a:r>
              <a:rPr lang="fi-FI" dirty="0"/>
              <a:t>Kirjastoreitti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3D9DC56-7E72-142F-F817-50E82DF8FC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242457"/>
            <a:ext cx="3304398" cy="2362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Kirjasto haltuun! -työpaja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Vinkkaustallenteet ja vinkkilistat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Eväitä opiskeluun ja Moodle-kurssi</a:t>
            </a:r>
          </a:p>
        </p:txBody>
      </p:sp>
      <p:pic>
        <p:nvPicPr>
          <p:cNvPr id="7" name="Kuvan paikkamerkki 6" descr="Kuva, joka sisältää kohteen teksti, kuvakaappaus, Verkkomainonta, logo&#10;&#10;Kuvaus luotu automaattisesti">
            <a:extLst>
              <a:ext uri="{FF2B5EF4-FFF2-40B4-BE49-F238E27FC236}">
                <a16:creationId xmlns:a16="http://schemas.microsoft.com/office/drawing/2014/main" id="{6913EA36-52B5-6C10-D3F8-A8AA9D8C6A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4890977" y="690001"/>
            <a:ext cx="6479301" cy="5489125"/>
          </a:xfrm>
          <a:noFill/>
        </p:spPr>
      </p:pic>
    </p:spTree>
    <p:extLst>
      <p:ext uri="{BB962C8B-B14F-4D97-AF65-F5344CB8AC3E}">
        <p14:creationId xmlns:p14="http://schemas.microsoft.com/office/powerpoint/2010/main" val="174695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445CAA-1E19-5814-45F0-CF3E4B81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90001"/>
            <a:ext cx="6557355" cy="714666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Segoe UI"/>
                <a:cs typeface="Segoe UI"/>
              </a:rPr>
              <a:t>Kirjasto haltuun! -työpaja on tarjolla kaikille</a:t>
            </a:r>
            <a:br>
              <a:rPr lang="fi-FI" dirty="0">
                <a:latin typeface="Segoe UI"/>
                <a:cs typeface="Segoe UI"/>
              </a:rPr>
            </a:br>
            <a:r>
              <a:rPr lang="fi-FI" dirty="0">
                <a:latin typeface="Segoe UI"/>
                <a:cs typeface="Segoe UI"/>
              </a:rPr>
              <a:t>1. vuosikurssin opiskelijoille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D2428D7-82BB-645D-F5EE-AD2FD26F04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514475"/>
            <a:ext cx="6557961" cy="383196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Kirjasto haltuun! -työpajassa perehdytään kirjaston palveluihin, opitaan keinoja tehokkaampaan tiedonhakuun ja harjoitellaan tiedonlähteiden arviointia.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Suosittelemme työpajaa 1. vuosikurssin opiskelijoille osana orientoivia opintoja syyslukukauden alussa. Työpajan kesto on 60–75 minuuttia.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Työpaja voidaan järjestää kirjastossa tai lukiolla. Työpaja on monelle lukiolaiselle tärkeä ensikosketus omaan lähikirjastoon Oulussa.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Kirjasto on yhteydessä opettajiin ja kutsuu lukion 1. vuosikurssin opiskelijoita kirjastoon. Syksyn käyntejä voi suunnitella kirjastojen kanssa jo edellisenä keväänä.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Kirjasto haltuun! -työpajan voi varata myös </a:t>
            </a:r>
            <a:r>
              <a:rPr lang="fi-FI" dirty="0">
                <a:hlinkClick r:id="rId3"/>
              </a:rPr>
              <a:t>verkkolomakkeella</a:t>
            </a:r>
            <a:r>
              <a:rPr lang="fi-FI" dirty="0"/>
              <a:t>.</a:t>
            </a:r>
          </a:p>
        </p:txBody>
      </p:sp>
      <p:pic>
        <p:nvPicPr>
          <p:cNvPr id="7" name="Kuvan paikkamerkki 6" descr="Kuva, joka sisältää kohteen vaate, henkilö, kirjahylly, kirjasto&#10;&#10;Kuvaus luotu automaattisesti">
            <a:extLst>
              <a:ext uri="{FF2B5EF4-FFF2-40B4-BE49-F238E27FC236}">
                <a16:creationId xmlns:a16="http://schemas.microsoft.com/office/drawing/2014/main" id="{909CC0F6-70E0-2B37-D632-8058BCBDF1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F2543DB-693C-0CED-76F1-930046E45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3659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4468C3-DE02-FC31-D7E3-BBC73E4F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67832"/>
            <a:ext cx="6557355" cy="800139"/>
          </a:xfrm>
        </p:spPr>
        <p:txBody>
          <a:bodyPr>
            <a:normAutofit/>
          </a:bodyPr>
          <a:lstStyle/>
          <a:p>
            <a:r>
              <a:rPr lang="fi-FI" dirty="0">
                <a:latin typeface="Segoe UI"/>
                <a:cs typeface="Segoe UI"/>
              </a:rPr>
              <a:t>Kirjaston opastusta löytyy myös Moodlesta: Kirjasto haltuun! -tietopaketti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5FA5EA6-F2BD-90BB-D8FE-27EBBBBE88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949ED08-35F4-CE42-BFA7-640C100FB4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469981"/>
            <a:ext cx="6557961" cy="40583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Kirjasto haltuun! -tietopaketti löytyy </a:t>
            </a:r>
            <a:r>
              <a:rPr lang="fi-FI" dirty="0">
                <a:hlinkClick r:id="rId3"/>
              </a:rPr>
              <a:t>Oulun lukioiden Moodle-ympäristöstä</a:t>
            </a:r>
            <a:r>
              <a:rPr lang="fi-FI" dirty="0"/>
              <a:t>. Jokainen lukiolainen voi käyttää oppimiskokonaisuutta omalla </a:t>
            </a:r>
            <a:r>
              <a:rPr lang="fi-FI" dirty="0" err="1"/>
              <a:t>eduouka</a:t>
            </a:r>
            <a:r>
              <a:rPr lang="fi-FI"/>
              <a:t>-tunnuksellaan.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Moodle-kurssilla kerrataan kirjaston käyttöä, perehdytään kirjastosta lainattaviin oppikirjoihin ja opiskellaan verkkokirjaston tiedonhakua.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Kurssi on suoritettavissa koko lukio-opintojen ajan, mutta se on hyvä tehdä ensimmäisen vuoden syyslukukauden alussa. Kurssin tehtävät voidaan tehdä lukioissa oppitunneilla tai opiskelijat voivat tehdä ne omatoimisesti.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Moodle-kurssi ei korvaa kirjastossa tai lukiolla pidettävää Kirjasto haltuun! -työpajaa, vaan täydentää sitä.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hlinkClick r:id="rId4"/>
              </a:rPr>
              <a:t>Moodle-kurssin esittelyvideo</a:t>
            </a:r>
            <a:endParaRPr lang="fi-FI" dirty="0"/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B335B3E0-4BBE-23D2-82A3-122EAD0007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858234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vaate, huonekalu, kirja&#10;&#10;Kuvaus luotu automaattisesti">
            <a:extLst>
              <a:ext uri="{FF2B5EF4-FFF2-40B4-BE49-F238E27FC236}">
                <a16:creationId xmlns:a16="http://schemas.microsoft.com/office/drawing/2014/main" id="{0078B85B-DE86-44B1-7369-5CB5C20AFC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2826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brändi2021muunnelma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DBFF"/>
      </a:accent1>
      <a:accent2>
        <a:srgbClr val="001E96"/>
      </a:accent2>
      <a:accent3>
        <a:srgbClr val="E10069"/>
      </a:accent3>
      <a:accent4>
        <a:srgbClr val="008CFF"/>
      </a:accent4>
      <a:accent5>
        <a:srgbClr val="E4AAC8"/>
      </a:accent5>
      <a:accent6>
        <a:srgbClr val="4F5DC1"/>
      </a:accent6>
      <a:hlink>
        <a:srgbClr val="0563C1"/>
      </a:hlink>
      <a:folHlink>
        <a:srgbClr val="6D4F95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F4B029FA-19D5-4AA2-B15F-3E315EB2F614}" vid="{82A0C96A-9C3E-4BB3-B0ED-EDD379935C95}"/>
    </a:ext>
  </a:extLst>
</a:theme>
</file>

<file path=ppt/theme/theme2.xml><?xml version="1.0" encoding="utf-8"?>
<a:theme xmlns:a="http://schemas.openxmlformats.org/drawingml/2006/main" name="kirjaston teema">
  <a:themeElements>
    <a:clrScheme name="Mukautettu 5">
      <a:dk1>
        <a:sysClr val="windowText" lastClr="000000"/>
      </a:dk1>
      <a:lt1>
        <a:sysClr val="window" lastClr="FFFFFF"/>
      </a:lt1>
      <a:dk2>
        <a:srgbClr val="2D414B"/>
      </a:dk2>
      <a:lt2>
        <a:srgbClr val="D2DCE1"/>
      </a:lt2>
      <a:accent1>
        <a:srgbClr val="E10069"/>
      </a:accent1>
      <a:accent2>
        <a:srgbClr val="00AFD7"/>
      </a:accent2>
      <a:accent3>
        <a:srgbClr val="F08C00"/>
      </a:accent3>
      <a:accent4>
        <a:srgbClr val="2DAA37"/>
      </a:accent4>
      <a:accent5>
        <a:srgbClr val="007896"/>
      </a:accent5>
      <a:accent6>
        <a:srgbClr val="9B004B"/>
      </a:accent6>
      <a:hlink>
        <a:srgbClr val="E10069"/>
      </a:hlink>
      <a:folHlink>
        <a:srgbClr val="0070C0"/>
      </a:folHlink>
    </a:clrScheme>
    <a:fontScheme name="Ouka2017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uka_kehittämiskirjastopohja">
  <a:themeElements>
    <a:clrScheme name="Mukautettu 3">
      <a:dk1>
        <a:sysClr val="windowText" lastClr="000000"/>
      </a:dk1>
      <a:lt1>
        <a:sysClr val="window" lastClr="FFFFFF"/>
      </a:lt1>
      <a:dk2>
        <a:srgbClr val="2D414B"/>
      </a:dk2>
      <a:lt2>
        <a:srgbClr val="D2DCE1"/>
      </a:lt2>
      <a:accent1>
        <a:srgbClr val="E73387"/>
      </a:accent1>
      <a:accent2>
        <a:srgbClr val="33BFDF"/>
      </a:accent2>
      <a:accent3>
        <a:srgbClr val="F3A333"/>
      </a:accent3>
      <a:accent4>
        <a:srgbClr val="57BB5F"/>
      </a:accent4>
      <a:accent5>
        <a:srgbClr val="18839C"/>
      </a:accent5>
      <a:accent6>
        <a:srgbClr val="861048"/>
      </a:accent6>
      <a:hlink>
        <a:srgbClr val="18839C"/>
      </a:hlink>
      <a:folHlink>
        <a:srgbClr val="E73387"/>
      </a:folHlink>
    </a:clrScheme>
    <a:fontScheme name="Ouka2017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3043B21EE65F54EB3FDB8BF19F1039D" ma:contentTypeVersion="19" ma:contentTypeDescription="Luo uusi asiakirja." ma:contentTypeScope="" ma:versionID="31712a26556b554a933803901213914b">
  <xsd:schema xmlns:xsd="http://www.w3.org/2001/XMLSchema" xmlns:xs="http://www.w3.org/2001/XMLSchema" xmlns:p="http://schemas.microsoft.com/office/2006/metadata/properties" xmlns:ns1="http://schemas.microsoft.com/sharepoint/v3" xmlns:ns3="f20bbc1f-e10f-4aef-8a4a-ba38289c81c8" xmlns:ns4="84143642-3e09-4831-9acb-d6cace90e14f" targetNamespace="http://schemas.microsoft.com/office/2006/metadata/properties" ma:root="true" ma:fieldsID="0363baae750a8d37fb2ae11c3a896749" ns1:_="" ns3:_="" ns4:_="">
    <xsd:import namespace="http://schemas.microsoft.com/sharepoint/v3"/>
    <xsd:import namespace="f20bbc1f-e10f-4aef-8a4a-ba38289c81c8"/>
    <xsd:import namespace="84143642-3e09-4831-9acb-d6cace90e1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bbc1f-e10f-4aef-8a4a-ba38289c81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143642-3e09-4831-9acb-d6cace90e1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f20bbc1f-e10f-4aef-8a4a-ba38289c81c8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EB552D0-A7C1-4EA2-B9A7-E8D457CE5F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5B4893-F4EA-45CB-9845-0803B04EA6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20bbc1f-e10f-4aef-8a4a-ba38289c81c8"/>
    <ds:schemaRef ds:uri="84143642-3e09-4831-9acb-d6cace90e1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98EAC9-6B26-4F93-87FB-782B78490BC0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f20bbc1f-e10f-4aef-8a4a-ba38289c81c8"/>
    <ds:schemaRef ds:uri="http://schemas.openxmlformats.org/package/2006/metadata/core-properties"/>
    <ds:schemaRef ds:uri="84143642-3e09-4831-9acb-d6cace90e14f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Kirjasto-Powerpointpohja2021</Template>
  <TotalTime>997</TotalTime>
  <Words>926</Words>
  <Application>Microsoft Office PowerPoint</Application>
  <PresentationFormat>Laajakuva</PresentationFormat>
  <Paragraphs>99</Paragraphs>
  <Slides>14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14</vt:i4>
      </vt:variant>
    </vt:vector>
  </HeadingPairs>
  <TitlesOfParts>
    <vt:vector size="23" baseType="lpstr">
      <vt:lpstr>Arial</vt:lpstr>
      <vt:lpstr>Calibri</vt:lpstr>
      <vt:lpstr>Courier New</vt:lpstr>
      <vt:lpstr>Segoe UI</vt:lpstr>
      <vt:lpstr>Segoe UI Black</vt:lpstr>
      <vt:lpstr>Wingdings</vt:lpstr>
      <vt:lpstr>Office-teema</vt:lpstr>
      <vt:lpstr>kirjaston teema</vt:lpstr>
      <vt:lpstr>Ouka_kehittämiskirjastopohja</vt:lpstr>
      <vt:lpstr>Lukion Kirjastoreitti  2025-2026</vt:lpstr>
      <vt:lpstr>Kirjastossa tapahtuu</vt:lpstr>
      <vt:lpstr>Kirjastoreitti tukee opiskelijan tiedonhankinnan taitoja ja monilukutaitoa</vt:lpstr>
      <vt:lpstr>Kirjastoreitin taustalla</vt:lpstr>
      <vt:lpstr>PowerPoint-esitys</vt:lpstr>
      <vt:lpstr>Lukion Kirjastoreitti</vt:lpstr>
      <vt:lpstr>Kirjasto haltuun! -työpaja on tarjolla kaikille 1. vuosikurssin opiskelijoille</vt:lpstr>
      <vt:lpstr>Kirjaston opastusta löytyy myös Moodlesta: Kirjasto haltuun! -tietopaketti</vt:lpstr>
      <vt:lpstr>PowerPoint-esitys</vt:lpstr>
      <vt:lpstr>PowerPoint-esitys</vt:lpstr>
      <vt:lpstr>Ota käyttöön valmiit kirjalistat moduuleihin ja muut vinkkausmateriaalit</vt:lpstr>
      <vt:lpstr>Opiskelijat voivat lainata painettuja oppikirjoja Oulun kaupunginkirjastosta</vt:lpstr>
      <vt:lpstr>Omatoimiaika</vt:lpstr>
      <vt:lpstr>Kiitos!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Lukion Kirjastoreitti 2025-2026</dc:title>
  <dc:creator>Laitala Raisa</dc:creator>
  <cp:lastModifiedBy>Laitala Raisa</cp:lastModifiedBy>
  <cp:revision>132</cp:revision>
  <dcterms:created xsi:type="dcterms:W3CDTF">2023-09-05T05:46:54Z</dcterms:created>
  <dcterms:modified xsi:type="dcterms:W3CDTF">2025-09-04T06:59:17Z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2022-06-29T12:33:57Z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46b38495-9ce7-4659-9424-0244644948a2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0x010100A3043B21EE65F54EB3FDB8BF19F1039D</vt:lpwstr>
  </property>
  <property fmtid="{D5CDD505-2E9C-101B-9397-08002B2CF9AE}" pid="10" name="MediaServiceImageTags">
    <vt:lpwstr/>
  </property>
</Properties>
</file>