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6" r:id="rId5"/>
  </p:sldMasterIdLst>
  <p:notesMasterIdLst>
    <p:notesMasterId r:id="rId26"/>
  </p:notesMasterIdLst>
  <p:handoutMasterIdLst>
    <p:handoutMasterId r:id="rId27"/>
  </p:handoutMasterIdLst>
  <p:sldIdLst>
    <p:sldId id="256" r:id="rId6"/>
    <p:sldId id="279" r:id="rId7"/>
    <p:sldId id="268" r:id="rId8"/>
    <p:sldId id="264" r:id="rId9"/>
    <p:sldId id="441" r:id="rId10"/>
    <p:sldId id="442" r:id="rId11"/>
    <p:sldId id="260" r:id="rId12"/>
    <p:sldId id="258" r:id="rId13"/>
    <p:sldId id="261" r:id="rId14"/>
    <p:sldId id="296" r:id="rId15"/>
    <p:sldId id="444" r:id="rId16"/>
    <p:sldId id="445" r:id="rId17"/>
    <p:sldId id="446" r:id="rId18"/>
    <p:sldId id="438" r:id="rId19"/>
    <p:sldId id="440" r:id="rId20"/>
    <p:sldId id="271" r:id="rId21"/>
    <p:sldId id="447" r:id="rId22"/>
    <p:sldId id="448" r:id="rId23"/>
    <p:sldId id="259" r:id="rId24"/>
    <p:sldId id="443" r:id="rId2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B2664-2A88-43FE-A9B2-AB87F57940F1}" v="675" dt="2025-09-03T06:18:33.3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eematyyli 1 - Korostu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9" autoAdjust="0"/>
    <p:restoredTop sz="9630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8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19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in Tomi" userId="31faead8-faaa-469f-acbd-cc7e24b02dcb" providerId="ADAL" clId="{373B2664-2A88-43FE-A9B2-AB87F57940F1}"/>
    <pc:docChg chg="undo custSel addSld delSld modSld sldOrd modMainMaster">
      <pc:chgData name="Molin Tomi" userId="31faead8-faaa-469f-acbd-cc7e24b02dcb" providerId="ADAL" clId="{373B2664-2A88-43FE-A9B2-AB87F57940F1}" dt="2025-09-03T14:12:03.875" v="5349"/>
      <pc:docMkLst>
        <pc:docMk/>
      </pc:docMkLst>
      <pc:sldChg chg="addSp delSp modSp mod setBg modClrScheme chgLayout">
        <pc:chgData name="Molin Tomi" userId="31faead8-faaa-469f-acbd-cc7e24b02dcb" providerId="ADAL" clId="{373B2664-2A88-43FE-A9B2-AB87F57940F1}" dt="2025-08-18T12:42:17.863" v="536"/>
        <pc:sldMkLst>
          <pc:docMk/>
          <pc:sldMk cId="1817712323" sldId="256"/>
        </pc:sldMkLst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1817712323" sldId="256"/>
            <ac:spMk id="2" creationId="{0E052028-CCF9-0A44-82AB-381B5C0D8FFA}"/>
          </ac:spMkLst>
        </pc:spChg>
        <pc:spChg chg="mod ord">
          <ac:chgData name="Molin Tomi" userId="31faead8-faaa-469f-acbd-cc7e24b02dcb" providerId="ADAL" clId="{373B2664-2A88-43FE-A9B2-AB87F57940F1}" dt="2025-08-18T12:42:17.863" v="536"/>
          <ac:spMkLst>
            <pc:docMk/>
            <pc:sldMk cId="1817712323" sldId="256"/>
            <ac:spMk id="7" creationId="{E93C01CE-1ED4-354A-B625-5E3E78DC059B}"/>
          </ac:spMkLst>
        </pc:spChg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1817712323" sldId="256"/>
            <ac:spMk id="8" creationId="{8D0CC43F-6CFF-5F49-8713-FBCA47CBB836}"/>
          </ac:spMkLst>
        </pc:spChg>
      </pc:sldChg>
      <pc:sldChg chg="add modTransition">
        <pc:chgData name="Molin Tomi" userId="31faead8-faaa-469f-acbd-cc7e24b02dcb" providerId="ADAL" clId="{373B2664-2A88-43FE-A9B2-AB87F57940F1}" dt="2025-08-19T09:28:35.834" v="3225"/>
        <pc:sldMkLst>
          <pc:docMk/>
          <pc:sldMk cId="354344386" sldId="258"/>
        </pc:sldMkLst>
      </pc:sldChg>
      <pc:sldChg chg="delSp add setBg delDesignElem">
        <pc:chgData name="Molin Tomi" userId="31faead8-faaa-469f-acbd-cc7e24b02dcb" providerId="ADAL" clId="{373B2664-2A88-43FE-A9B2-AB87F57940F1}" dt="2025-09-03T06:18:33.310" v="5347"/>
        <pc:sldMkLst>
          <pc:docMk/>
          <pc:sldMk cId="572673996" sldId="259"/>
        </pc:sldMkLst>
        <pc:spChg chg="del">
          <ac:chgData name="Molin Tomi" userId="31faead8-faaa-469f-acbd-cc7e24b02dcb" providerId="ADAL" clId="{373B2664-2A88-43FE-A9B2-AB87F57940F1}" dt="2025-09-03T06:18:33.310" v="5347"/>
          <ac:spMkLst>
            <pc:docMk/>
            <pc:sldMk cId="572673996" sldId="259"/>
            <ac:spMk id="10" creationId="{5BE2A49E-0BD9-321C-F602-AFA2FCF9B27B}"/>
          </ac:spMkLst>
        </pc:spChg>
        <pc:spChg chg="del">
          <ac:chgData name="Molin Tomi" userId="31faead8-faaa-469f-acbd-cc7e24b02dcb" providerId="ADAL" clId="{373B2664-2A88-43FE-A9B2-AB87F57940F1}" dt="2025-09-03T06:18:33.310" v="5347"/>
          <ac:spMkLst>
            <pc:docMk/>
            <pc:sldMk cId="572673996" sldId="259"/>
            <ac:spMk id="12" creationId="{FAFDCCA3-5CE7-058C-1962-A071B76432F1}"/>
          </ac:spMkLst>
        </pc:spChg>
        <pc:spChg chg="del">
          <ac:chgData name="Molin Tomi" userId="31faead8-faaa-469f-acbd-cc7e24b02dcb" providerId="ADAL" clId="{373B2664-2A88-43FE-A9B2-AB87F57940F1}" dt="2025-09-03T06:18:33.310" v="5347"/>
          <ac:spMkLst>
            <pc:docMk/>
            <pc:sldMk cId="572673996" sldId="259"/>
            <ac:spMk id="14" creationId="{1BF24CF1-EE7F-86B3-94A8-3CD26A1ADB0F}"/>
          </ac:spMkLst>
        </pc:spChg>
      </pc:sldChg>
      <pc:sldChg chg="delSp add mod ord modTransition">
        <pc:chgData name="Molin Tomi" userId="31faead8-faaa-469f-acbd-cc7e24b02dcb" providerId="ADAL" clId="{373B2664-2A88-43FE-A9B2-AB87F57940F1}" dt="2025-08-19T10:18:33.969" v="3448"/>
        <pc:sldMkLst>
          <pc:docMk/>
          <pc:sldMk cId="2766805533" sldId="260"/>
        </pc:sldMkLst>
      </pc:sldChg>
      <pc:sldChg chg="del">
        <pc:chgData name="Molin Tomi" userId="31faead8-faaa-469f-acbd-cc7e24b02dcb" providerId="ADAL" clId="{373B2664-2A88-43FE-A9B2-AB87F57940F1}" dt="2025-08-18T12:00:24.099" v="71" actId="47"/>
        <pc:sldMkLst>
          <pc:docMk/>
          <pc:sldMk cId="687686290" sldId="261"/>
        </pc:sldMkLst>
      </pc:sldChg>
      <pc:sldChg chg="add">
        <pc:chgData name="Molin Tomi" userId="31faead8-faaa-469f-acbd-cc7e24b02dcb" providerId="ADAL" clId="{373B2664-2A88-43FE-A9B2-AB87F57940F1}" dt="2025-08-18T12:24:45.006" v="513"/>
        <pc:sldMkLst>
          <pc:docMk/>
          <pc:sldMk cId="2223415042" sldId="261"/>
        </pc:sldMkLst>
      </pc:sldChg>
      <pc:sldChg chg="add del">
        <pc:chgData name="Molin Tomi" userId="31faead8-faaa-469f-acbd-cc7e24b02dcb" providerId="ADAL" clId="{373B2664-2A88-43FE-A9B2-AB87F57940F1}" dt="2025-08-18T12:06:20.082" v="137" actId="2696"/>
        <pc:sldMkLst>
          <pc:docMk/>
          <pc:sldMk cId="3440988189" sldId="263"/>
        </pc:sldMkLst>
      </pc:sldChg>
      <pc:sldChg chg="addSp modSp add mod setBg">
        <pc:chgData name="Molin Tomi" userId="31faead8-faaa-469f-acbd-cc7e24b02dcb" providerId="ADAL" clId="{373B2664-2A88-43FE-A9B2-AB87F57940F1}" dt="2025-08-19T10:11:22.528" v="3420" actId="1076"/>
        <pc:sldMkLst>
          <pc:docMk/>
          <pc:sldMk cId="1838193396" sldId="264"/>
        </pc:sldMkLst>
        <pc:spChg chg="mod">
          <ac:chgData name="Molin Tomi" userId="31faead8-faaa-469f-acbd-cc7e24b02dcb" providerId="ADAL" clId="{373B2664-2A88-43FE-A9B2-AB87F57940F1}" dt="2025-08-19T10:10:58.158" v="3416" actId="1076"/>
          <ac:spMkLst>
            <pc:docMk/>
            <pc:sldMk cId="1838193396" sldId="264"/>
            <ac:spMk id="2" creationId="{80621F33-07A1-560E-97B3-5227CF0DCE1D}"/>
          </ac:spMkLst>
        </pc:spChg>
        <pc:spChg chg="mod">
          <ac:chgData name="Molin Tomi" userId="31faead8-faaa-469f-acbd-cc7e24b02dcb" providerId="ADAL" clId="{373B2664-2A88-43FE-A9B2-AB87F57940F1}" dt="2025-08-19T10:11:04.390" v="3417" actId="1076"/>
          <ac:spMkLst>
            <pc:docMk/>
            <pc:sldMk cId="1838193396" sldId="264"/>
            <ac:spMk id="3" creationId="{219B1336-7750-E03D-D61E-19616A68F6B2}"/>
          </ac:spMkLst>
        </pc:spChg>
        <pc:spChg chg="add mod">
          <ac:chgData name="Molin Tomi" userId="31faead8-faaa-469f-acbd-cc7e24b02dcb" providerId="ADAL" clId="{373B2664-2A88-43FE-A9B2-AB87F57940F1}" dt="2025-08-19T10:11:13.972" v="3419" actId="1076"/>
          <ac:spMkLst>
            <pc:docMk/>
            <pc:sldMk cId="1838193396" sldId="264"/>
            <ac:spMk id="4" creationId="{A088FF89-57BE-D5A6-DEB3-907D55DA7218}"/>
          </ac:spMkLst>
        </pc:spChg>
        <pc:spChg chg="add mod">
          <ac:chgData name="Molin Tomi" userId="31faead8-faaa-469f-acbd-cc7e24b02dcb" providerId="ADAL" clId="{373B2664-2A88-43FE-A9B2-AB87F57940F1}" dt="2025-08-19T10:11:22.528" v="3420" actId="1076"/>
          <ac:spMkLst>
            <pc:docMk/>
            <pc:sldMk cId="1838193396" sldId="264"/>
            <ac:spMk id="5" creationId="{E1DACA89-B6CA-012C-7927-62891D95D248}"/>
          </ac:spMkLst>
        </pc:spChg>
        <pc:spChg chg="add mod">
          <ac:chgData name="Molin Tomi" userId="31faead8-faaa-469f-acbd-cc7e24b02dcb" providerId="ADAL" clId="{373B2664-2A88-43FE-A9B2-AB87F57940F1}" dt="2025-08-19T10:11:08.630" v="3418" actId="1076"/>
          <ac:spMkLst>
            <pc:docMk/>
            <pc:sldMk cId="1838193396" sldId="264"/>
            <ac:spMk id="6" creationId="{BBF62AB5-7EA9-90AA-BD50-12379B0B309D}"/>
          </ac:spMkLst>
        </pc:spChg>
      </pc:sldChg>
      <pc:sldChg chg="add del">
        <pc:chgData name="Molin Tomi" userId="31faead8-faaa-469f-acbd-cc7e24b02dcb" providerId="ADAL" clId="{373B2664-2A88-43FE-A9B2-AB87F57940F1}" dt="2025-08-18T12:06:16.856" v="136" actId="2696"/>
        <pc:sldMkLst>
          <pc:docMk/>
          <pc:sldMk cId="2127313217" sldId="265"/>
        </pc:sldMkLst>
      </pc:sldChg>
      <pc:sldChg chg="add del">
        <pc:chgData name="Molin Tomi" userId="31faead8-faaa-469f-acbd-cc7e24b02dcb" providerId="ADAL" clId="{373B2664-2A88-43FE-A9B2-AB87F57940F1}" dt="2025-08-18T12:06:14.393" v="135" actId="2696"/>
        <pc:sldMkLst>
          <pc:docMk/>
          <pc:sldMk cId="1649022560" sldId="266"/>
        </pc:sldMkLst>
      </pc:sldChg>
      <pc:sldChg chg="add del">
        <pc:chgData name="Molin Tomi" userId="31faead8-faaa-469f-acbd-cc7e24b02dcb" providerId="ADAL" clId="{373B2664-2A88-43FE-A9B2-AB87F57940F1}" dt="2025-08-18T12:06:11.746" v="134" actId="2696"/>
        <pc:sldMkLst>
          <pc:docMk/>
          <pc:sldMk cId="3252842927" sldId="267"/>
        </pc:sldMkLst>
      </pc:sldChg>
      <pc:sldChg chg="addSp modSp add mod ord setBg">
        <pc:chgData name="Molin Tomi" userId="31faead8-faaa-469f-acbd-cc7e24b02dcb" providerId="ADAL" clId="{373B2664-2A88-43FE-A9B2-AB87F57940F1}" dt="2025-08-18T12:58:13.815" v="1090"/>
        <pc:sldMkLst>
          <pc:docMk/>
          <pc:sldMk cId="1564542137" sldId="268"/>
        </pc:sldMkLst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1564542137" sldId="268"/>
            <ac:spMk id="2" creationId="{80621F33-07A1-560E-97B3-5227CF0DCE1D}"/>
          </ac:spMkLst>
        </pc:spChg>
        <pc:spChg chg="mod">
          <ac:chgData name="Molin Tomi" userId="31faead8-faaa-469f-acbd-cc7e24b02dcb" providerId="ADAL" clId="{373B2664-2A88-43FE-A9B2-AB87F57940F1}" dt="2025-08-18T12:03:48.134" v="117" actId="1076"/>
          <ac:spMkLst>
            <pc:docMk/>
            <pc:sldMk cId="1564542137" sldId="268"/>
            <ac:spMk id="3" creationId="{219B1336-7750-E03D-D61E-19616A68F6B2}"/>
          </ac:spMkLst>
        </pc:spChg>
        <pc:spChg chg="add mod">
          <ac:chgData name="Molin Tomi" userId="31faead8-faaa-469f-acbd-cc7e24b02dcb" providerId="ADAL" clId="{373B2664-2A88-43FE-A9B2-AB87F57940F1}" dt="2025-08-18T12:04:02.360" v="120" actId="1076"/>
          <ac:spMkLst>
            <pc:docMk/>
            <pc:sldMk cId="1564542137" sldId="268"/>
            <ac:spMk id="4" creationId="{0CF3BF17-D5F3-8459-DD46-EE24F2CF605B}"/>
          </ac:spMkLst>
        </pc:spChg>
        <pc:spChg chg="add mod">
          <ac:chgData name="Molin Tomi" userId="31faead8-faaa-469f-acbd-cc7e24b02dcb" providerId="ADAL" clId="{373B2664-2A88-43FE-A9B2-AB87F57940F1}" dt="2025-08-18T12:17:07.461" v="511" actId="404"/>
          <ac:spMkLst>
            <pc:docMk/>
            <pc:sldMk cId="1564542137" sldId="268"/>
            <ac:spMk id="5" creationId="{E2C9F734-1ECB-F1B8-84A0-414C8B67CD28}"/>
          </ac:spMkLst>
        </pc:spChg>
        <pc:spChg chg="add mod">
          <ac:chgData name="Molin Tomi" userId="31faead8-faaa-469f-acbd-cc7e24b02dcb" providerId="ADAL" clId="{373B2664-2A88-43FE-A9B2-AB87F57940F1}" dt="2025-08-18T12:06:00.542" v="133" actId="1076"/>
          <ac:spMkLst>
            <pc:docMk/>
            <pc:sldMk cId="1564542137" sldId="268"/>
            <ac:spMk id="6" creationId="{3D4E4676-6800-3C07-087E-546E621A547C}"/>
          </ac:spMkLst>
        </pc:spChg>
        <pc:spChg chg="add mod">
          <ac:chgData name="Molin Tomi" userId="31faead8-faaa-469f-acbd-cc7e24b02dcb" providerId="ADAL" clId="{373B2664-2A88-43FE-A9B2-AB87F57940F1}" dt="2025-08-18T12:05:51.374" v="132" actId="1076"/>
          <ac:spMkLst>
            <pc:docMk/>
            <pc:sldMk cId="1564542137" sldId="268"/>
            <ac:spMk id="7" creationId="{FD85D51C-F7B7-D5CB-DDF2-B30F381578CC}"/>
          </ac:spMkLst>
        </pc:spChg>
      </pc:sldChg>
      <pc:sldChg chg="del">
        <pc:chgData name="Molin Tomi" userId="31faead8-faaa-469f-acbd-cc7e24b02dcb" providerId="ADAL" clId="{373B2664-2A88-43FE-A9B2-AB87F57940F1}" dt="2025-08-18T12:00:24.099" v="71" actId="47"/>
        <pc:sldMkLst>
          <pc:docMk/>
          <pc:sldMk cId="3296948863" sldId="268"/>
        </pc:sldMkLst>
      </pc:sldChg>
      <pc:sldChg chg="add del">
        <pc:chgData name="Molin Tomi" userId="31faead8-faaa-469f-acbd-cc7e24b02dcb" providerId="ADAL" clId="{373B2664-2A88-43FE-A9B2-AB87F57940F1}" dt="2025-08-18T12:16:06.173" v="510" actId="2696"/>
        <pc:sldMkLst>
          <pc:docMk/>
          <pc:sldMk cId="1401111721" sldId="269"/>
        </pc:sldMkLst>
      </pc:sldChg>
      <pc:sldChg chg="add del">
        <pc:chgData name="Molin Tomi" userId="31faead8-faaa-469f-acbd-cc7e24b02dcb" providerId="ADAL" clId="{373B2664-2A88-43FE-A9B2-AB87F57940F1}" dt="2025-08-18T12:16:03.247" v="509" actId="2696"/>
        <pc:sldMkLst>
          <pc:docMk/>
          <pc:sldMk cId="2202661340" sldId="270"/>
        </pc:sldMkLst>
      </pc:sldChg>
      <pc:sldChg chg="modSp add mod setBg modAnim">
        <pc:chgData name="Molin Tomi" userId="31faead8-faaa-469f-acbd-cc7e24b02dcb" providerId="ADAL" clId="{373B2664-2A88-43FE-A9B2-AB87F57940F1}" dt="2025-08-19T10:38:45.504" v="3498" actId="20577"/>
        <pc:sldMkLst>
          <pc:docMk/>
          <pc:sldMk cId="2952900027" sldId="271"/>
        </pc:sldMkLst>
        <pc:spChg chg="mod">
          <ac:chgData name="Molin Tomi" userId="31faead8-faaa-469f-acbd-cc7e24b02dcb" providerId="ADAL" clId="{373B2664-2A88-43FE-A9B2-AB87F57940F1}" dt="2025-08-19T10:38:45.504" v="3498" actId="20577"/>
          <ac:spMkLst>
            <pc:docMk/>
            <pc:sldMk cId="2952900027" sldId="271"/>
            <ac:spMk id="2" creationId="{80621F33-07A1-560E-97B3-5227CF0DCE1D}"/>
          </ac:spMkLst>
        </pc:spChg>
        <pc:spChg chg="mod">
          <ac:chgData name="Molin Tomi" userId="31faead8-faaa-469f-acbd-cc7e24b02dcb" providerId="ADAL" clId="{373B2664-2A88-43FE-A9B2-AB87F57940F1}" dt="2025-08-18T12:37:57.373" v="519" actId="27636"/>
          <ac:spMkLst>
            <pc:docMk/>
            <pc:sldMk cId="2952900027" sldId="271"/>
            <ac:spMk id="3" creationId="{219B1336-7750-E03D-D61E-19616A68F6B2}"/>
          </ac:spMkLst>
        </pc:spChg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2952900027" sldId="271"/>
            <ac:spMk id="4" creationId="{E2FA998C-6B84-910B-B414-7981A610C235}"/>
          </ac:spMkLst>
        </pc:spChg>
      </pc:sldChg>
      <pc:sldChg chg="modSp add mod setBg">
        <pc:chgData name="Molin Tomi" userId="31faead8-faaa-469f-acbd-cc7e24b02dcb" providerId="ADAL" clId="{373B2664-2A88-43FE-A9B2-AB87F57940F1}" dt="2025-08-20T06:42:53.169" v="4159" actId="20577"/>
        <pc:sldMkLst>
          <pc:docMk/>
          <pc:sldMk cId="3388341104" sldId="279"/>
        </pc:sldMkLst>
        <pc:spChg chg="mod">
          <ac:chgData name="Molin Tomi" userId="31faead8-faaa-469f-acbd-cc7e24b02dcb" providerId="ADAL" clId="{373B2664-2A88-43FE-A9B2-AB87F57940F1}" dt="2025-08-18T12:01:51.571" v="90" actId="20577"/>
          <ac:spMkLst>
            <pc:docMk/>
            <pc:sldMk cId="3388341104" sldId="279"/>
            <ac:spMk id="2" creationId="{986450A8-3EC1-275E-14B0-04562C5FC444}"/>
          </ac:spMkLst>
        </pc:spChg>
        <pc:spChg chg="mod">
          <ac:chgData name="Molin Tomi" userId="31faead8-faaa-469f-acbd-cc7e24b02dcb" providerId="ADAL" clId="{373B2664-2A88-43FE-A9B2-AB87F57940F1}" dt="2025-08-20T06:42:53.169" v="4159" actId="20577"/>
          <ac:spMkLst>
            <pc:docMk/>
            <pc:sldMk cId="3388341104" sldId="279"/>
            <ac:spMk id="3" creationId="{7E56AEAF-4643-A265-7E08-19859B7C384F}"/>
          </ac:spMkLst>
        </pc:spChg>
      </pc:sldChg>
      <pc:sldChg chg="add modTransition setBg">
        <pc:chgData name="Molin Tomi" userId="31faead8-faaa-469f-acbd-cc7e24b02dcb" providerId="ADAL" clId="{373B2664-2A88-43FE-A9B2-AB87F57940F1}" dt="2025-08-19T09:28:43.142" v="3227"/>
        <pc:sldMkLst>
          <pc:docMk/>
          <pc:sldMk cId="484503051" sldId="296"/>
        </pc:sldMkLst>
      </pc:sldChg>
      <pc:sldChg chg="del">
        <pc:chgData name="Molin Tomi" userId="31faead8-faaa-469f-acbd-cc7e24b02dcb" providerId="ADAL" clId="{373B2664-2A88-43FE-A9B2-AB87F57940F1}" dt="2025-08-18T12:00:24.099" v="71" actId="47"/>
        <pc:sldMkLst>
          <pc:docMk/>
          <pc:sldMk cId="2760869773" sldId="377"/>
        </pc:sldMkLst>
      </pc:sldChg>
      <pc:sldChg chg="modSp add mod modTransition setBg">
        <pc:chgData name="Molin Tomi" userId="31faead8-faaa-469f-acbd-cc7e24b02dcb" providerId="ADAL" clId="{373B2664-2A88-43FE-A9B2-AB87F57940F1}" dt="2025-08-19T09:28:50.145" v="3229"/>
        <pc:sldMkLst>
          <pc:docMk/>
          <pc:sldMk cId="2080423615" sldId="438"/>
        </pc:sldMkLst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2080423615" sldId="438"/>
            <ac:spMk id="2" creationId="{46C80DCB-63C5-CFDE-FE5D-915E63C6DDF0}"/>
          </ac:spMkLst>
        </pc:spChg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2080423615" sldId="438"/>
            <ac:spMk id="3" creationId="{83B47188-E691-7351-D848-CE5F9D86F877}"/>
          </ac:spMkLst>
        </pc:spChg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2080423615" sldId="438"/>
            <ac:spMk id="5" creationId="{03B54BB5-65E7-9067-FCDD-BF988F3B70D3}"/>
          </ac:spMkLst>
        </pc:spChg>
      </pc:sldChg>
      <pc:sldChg chg="delSp modSp add mod modTransition setBg">
        <pc:chgData name="Molin Tomi" userId="31faead8-faaa-469f-acbd-cc7e24b02dcb" providerId="ADAL" clId="{373B2664-2A88-43FE-A9B2-AB87F57940F1}" dt="2025-08-19T09:28:53.978" v="3230"/>
        <pc:sldMkLst>
          <pc:docMk/>
          <pc:sldMk cId="1784367789" sldId="440"/>
        </pc:sldMkLst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1784367789" sldId="440"/>
            <ac:spMk id="2" creationId="{713FB76E-F632-5FCB-B9D7-04D5A7C35756}"/>
          </ac:spMkLst>
        </pc:spChg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1784367789" sldId="440"/>
            <ac:spMk id="3" creationId="{3C0567D9-0837-8425-0505-9E8F6F79098D}"/>
          </ac:spMkLst>
        </pc:spChg>
        <pc:spChg chg="mod">
          <ac:chgData name="Molin Tomi" userId="31faead8-faaa-469f-acbd-cc7e24b02dcb" providerId="ADAL" clId="{373B2664-2A88-43FE-A9B2-AB87F57940F1}" dt="2025-08-18T12:42:17.863" v="536"/>
          <ac:spMkLst>
            <pc:docMk/>
            <pc:sldMk cId="1784367789" sldId="440"/>
            <ac:spMk id="5" creationId="{71A68D6D-84FC-9319-264D-101E8C669411}"/>
          </ac:spMkLst>
        </pc:spChg>
      </pc:sldChg>
      <pc:sldChg chg="addSp delSp modSp new mod modTransition setBg">
        <pc:chgData name="Molin Tomi" userId="31faead8-faaa-469f-acbd-cc7e24b02dcb" providerId="ADAL" clId="{373B2664-2A88-43FE-A9B2-AB87F57940F1}" dt="2025-08-19T09:55:19.680" v="3236" actId="113"/>
        <pc:sldMkLst>
          <pc:docMk/>
          <pc:sldMk cId="68167292" sldId="441"/>
        </pc:sldMkLst>
        <pc:spChg chg="mod">
          <ac:chgData name="Molin Tomi" userId="31faead8-faaa-469f-acbd-cc7e24b02dcb" providerId="ADAL" clId="{373B2664-2A88-43FE-A9B2-AB87F57940F1}" dt="2025-08-18T13:11:47.072" v="1842" actId="20577"/>
          <ac:spMkLst>
            <pc:docMk/>
            <pc:sldMk cId="68167292" sldId="441"/>
            <ac:spMk id="2" creationId="{7F2B6122-40C7-E4AE-2DBC-7B329B598FFB}"/>
          </ac:spMkLst>
        </pc:spChg>
        <pc:spChg chg="mod">
          <ac:chgData name="Molin Tomi" userId="31faead8-faaa-469f-acbd-cc7e24b02dcb" providerId="ADAL" clId="{373B2664-2A88-43FE-A9B2-AB87F57940F1}" dt="2025-08-18T13:00:39.672" v="1118" actId="15"/>
          <ac:spMkLst>
            <pc:docMk/>
            <pc:sldMk cId="68167292" sldId="441"/>
            <ac:spMk id="3" creationId="{FA738E1F-94A8-DFF8-9E7A-65FEDBFE4473}"/>
          </ac:spMkLst>
        </pc:spChg>
        <pc:spChg chg="add mod">
          <ac:chgData name="Molin Tomi" userId="31faead8-faaa-469f-acbd-cc7e24b02dcb" providerId="ADAL" clId="{373B2664-2A88-43FE-A9B2-AB87F57940F1}" dt="2025-08-19T09:55:19.680" v="3236" actId="113"/>
          <ac:spMkLst>
            <pc:docMk/>
            <pc:sldMk cId="68167292" sldId="441"/>
            <ac:spMk id="7" creationId="{05C106A4-1A7F-EFB0-A53F-CDBA2D73440F}"/>
          </ac:spMkLst>
        </pc:spChg>
      </pc:sldChg>
      <pc:sldChg chg="addSp delSp modSp add mod modTransition">
        <pc:chgData name="Molin Tomi" userId="31faead8-faaa-469f-acbd-cc7e24b02dcb" providerId="ADAL" clId="{373B2664-2A88-43FE-A9B2-AB87F57940F1}" dt="2025-08-19T09:28:31.705" v="3224"/>
        <pc:sldMkLst>
          <pc:docMk/>
          <pc:sldMk cId="3159100770" sldId="442"/>
        </pc:sldMkLst>
        <pc:spChg chg="mod">
          <ac:chgData name="Molin Tomi" userId="31faead8-faaa-469f-acbd-cc7e24b02dcb" providerId="ADAL" clId="{373B2664-2A88-43FE-A9B2-AB87F57940F1}" dt="2025-08-18T13:05:15.996" v="1196" actId="20577"/>
          <ac:spMkLst>
            <pc:docMk/>
            <pc:sldMk cId="3159100770" sldId="442"/>
            <ac:spMk id="2" creationId="{C1931496-FB17-C5D0-75DB-17DAB6FBE043}"/>
          </ac:spMkLst>
        </pc:spChg>
        <pc:spChg chg="mod">
          <ac:chgData name="Molin Tomi" userId="31faead8-faaa-469f-acbd-cc7e24b02dcb" providerId="ADAL" clId="{373B2664-2A88-43FE-A9B2-AB87F57940F1}" dt="2025-08-18T13:07:01.432" v="1467" actId="1076"/>
          <ac:spMkLst>
            <pc:docMk/>
            <pc:sldMk cId="3159100770" sldId="442"/>
            <ac:spMk id="3" creationId="{A15337DD-63F0-3B81-CD2C-0AE38FE891F5}"/>
          </ac:spMkLst>
        </pc:spChg>
        <pc:spChg chg="add mod">
          <ac:chgData name="Molin Tomi" userId="31faead8-faaa-469f-acbd-cc7e24b02dcb" providerId="ADAL" clId="{373B2664-2A88-43FE-A9B2-AB87F57940F1}" dt="2025-08-18T13:09:13.884" v="1663" actId="255"/>
          <ac:spMkLst>
            <pc:docMk/>
            <pc:sldMk cId="3159100770" sldId="442"/>
            <ac:spMk id="4" creationId="{FC077427-5158-0560-5556-541E6D84B481}"/>
          </ac:spMkLst>
        </pc:spChg>
        <pc:spChg chg="add mod">
          <ac:chgData name="Molin Tomi" userId="31faead8-faaa-469f-acbd-cc7e24b02dcb" providerId="ADAL" clId="{373B2664-2A88-43FE-A9B2-AB87F57940F1}" dt="2025-08-18T13:10:43.463" v="1838" actId="20577"/>
          <ac:spMkLst>
            <pc:docMk/>
            <pc:sldMk cId="3159100770" sldId="442"/>
            <ac:spMk id="6" creationId="{23352434-5612-373F-DA4F-C81CAF288259}"/>
          </ac:spMkLst>
        </pc:spChg>
      </pc:sldChg>
      <pc:sldChg chg="addSp delSp modSp new mod ord modTransition setBg">
        <pc:chgData name="Molin Tomi" userId="31faead8-faaa-469f-acbd-cc7e24b02dcb" providerId="ADAL" clId="{373B2664-2A88-43FE-A9B2-AB87F57940F1}" dt="2025-09-03T14:12:03.875" v="5349"/>
        <pc:sldMkLst>
          <pc:docMk/>
          <pc:sldMk cId="1599062610" sldId="443"/>
        </pc:sldMkLst>
        <pc:spChg chg="add del">
          <ac:chgData name="Molin Tomi" userId="31faead8-faaa-469f-acbd-cc7e24b02dcb" providerId="ADAL" clId="{373B2664-2A88-43FE-A9B2-AB87F57940F1}" dt="2025-09-03T06:18:18.892" v="5343" actId="22"/>
          <ac:spMkLst>
            <pc:docMk/>
            <pc:sldMk cId="1599062610" sldId="443"/>
            <ac:spMk id="3" creationId="{83AED8F9-2C81-5C49-A714-3810D17886B7}"/>
          </ac:spMkLst>
        </pc:spChg>
        <pc:spChg chg="add mod">
          <ac:chgData name="Molin Tomi" userId="31faead8-faaa-469f-acbd-cc7e24b02dcb" providerId="ADAL" clId="{373B2664-2A88-43FE-A9B2-AB87F57940F1}" dt="2025-08-18T13:39:25.823" v="2413" actId="1076"/>
          <ac:spMkLst>
            <pc:docMk/>
            <pc:sldMk cId="1599062610" sldId="443"/>
            <ac:spMk id="11" creationId="{8B023B78-E137-6945-E7B0-8D958B70B67D}"/>
          </ac:spMkLst>
        </pc:spChg>
        <pc:spChg chg="add mod">
          <ac:chgData name="Molin Tomi" userId="31faead8-faaa-469f-acbd-cc7e24b02dcb" providerId="ADAL" clId="{373B2664-2A88-43FE-A9B2-AB87F57940F1}" dt="2025-08-18T13:39:29.193" v="2414" actId="1076"/>
          <ac:spMkLst>
            <pc:docMk/>
            <pc:sldMk cId="1599062610" sldId="443"/>
            <ac:spMk id="12" creationId="{AA0D5A5A-8695-F255-DF8E-D36B8CFF3665}"/>
          </ac:spMkLst>
        </pc:spChg>
        <pc:spChg chg="add mod">
          <ac:chgData name="Molin Tomi" userId="31faead8-faaa-469f-acbd-cc7e24b02dcb" providerId="ADAL" clId="{373B2664-2A88-43FE-A9B2-AB87F57940F1}" dt="2025-08-18T13:39:54.779" v="2418" actId="1076"/>
          <ac:spMkLst>
            <pc:docMk/>
            <pc:sldMk cId="1599062610" sldId="443"/>
            <ac:spMk id="13" creationId="{17C64884-A831-CF55-C544-D2C8CDAD4B55}"/>
          </ac:spMkLst>
        </pc:spChg>
        <pc:spChg chg="add mod">
          <ac:chgData name="Molin Tomi" userId="31faead8-faaa-469f-acbd-cc7e24b02dcb" providerId="ADAL" clId="{373B2664-2A88-43FE-A9B2-AB87F57940F1}" dt="2025-08-18T13:40:22.218" v="2422" actId="1076"/>
          <ac:spMkLst>
            <pc:docMk/>
            <pc:sldMk cId="1599062610" sldId="443"/>
            <ac:spMk id="14" creationId="{B90F677F-1670-4328-851B-C67BA707E61A}"/>
          </ac:spMkLst>
        </pc:spChg>
        <pc:graphicFrameChg chg="add mod modGraphic">
          <ac:chgData name="Molin Tomi" userId="31faead8-faaa-469f-acbd-cc7e24b02dcb" providerId="ADAL" clId="{373B2664-2A88-43FE-A9B2-AB87F57940F1}" dt="2025-08-18T13:37:51.933" v="2407" actId="1076"/>
          <ac:graphicFrameMkLst>
            <pc:docMk/>
            <pc:sldMk cId="1599062610" sldId="443"/>
            <ac:graphicFrameMk id="6" creationId="{905690C9-4159-D276-B466-DC9CE149F24D}"/>
          </ac:graphicFrameMkLst>
        </pc:graphicFrameChg>
        <pc:graphicFrameChg chg="add mod modGraphic">
          <ac:chgData name="Molin Tomi" userId="31faead8-faaa-469f-acbd-cc7e24b02dcb" providerId="ADAL" clId="{373B2664-2A88-43FE-A9B2-AB87F57940F1}" dt="2025-08-18T13:34:38.567" v="2329" actId="14100"/>
          <ac:graphicFrameMkLst>
            <pc:docMk/>
            <pc:sldMk cId="1599062610" sldId="443"/>
            <ac:graphicFrameMk id="7" creationId="{DB8412E9-207F-5213-05B9-C2258B8EE422}"/>
          </ac:graphicFrameMkLst>
        </pc:graphicFrameChg>
        <pc:graphicFrameChg chg="add mod modGraphic">
          <ac:chgData name="Molin Tomi" userId="31faead8-faaa-469f-acbd-cc7e24b02dcb" providerId="ADAL" clId="{373B2664-2A88-43FE-A9B2-AB87F57940F1}" dt="2025-08-18T13:36:12.237" v="2406" actId="1076"/>
          <ac:graphicFrameMkLst>
            <pc:docMk/>
            <pc:sldMk cId="1599062610" sldId="443"/>
            <ac:graphicFrameMk id="8" creationId="{4F535878-A105-4E65-B9AB-708BBFDF46F3}"/>
          </ac:graphicFrameMkLst>
        </pc:graphicFrameChg>
        <pc:graphicFrameChg chg="add mod modGraphic">
          <ac:chgData name="Molin Tomi" userId="31faead8-faaa-469f-acbd-cc7e24b02dcb" providerId="ADAL" clId="{373B2664-2A88-43FE-A9B2-AB87F57940F1}" dt="2025-08-18T13:36:03.700" v="2405" actId="1076"/>
          <ac:graphicFrameMkLst>
            <pc:docMk/>
            <pc:sldMk cId="1599062610" sldId="443"/>
            <ac:graphicFrameMk id="9" creationId="{FCFD02B7-4AEA-1589-627A-38436BB89510}"/>
          </ac:graphicFrameMkLst>
        </pc:graphicFrameChg>
        <pc:graphicFrameChg chg="add mod modGraphic">
          <ac:chgData name="Molin Tomi" userId="31faead8-faaa-469f-acbd-cc7e24b02dcb" providerId="ADAL" clId="{373B2664-2A88-43FE-A9B2-AB87F57940F1}" dt="2025-08-18T13:27:23.852" v="2083" actId="122"/>
          <ac:graphicFrameMkLst>
            <pc:docMk/>
            <pc:sldMk cId="1599062610" sldId="443"/>
            <ac:graphicFrameMk id="10" creationId="{654FA993-048A-BF12-C2A6-A9F341AD268E}"/>
          </ac:graphicFrameMkLst>
        </pc:graphicFrameChg>
      </pc:sldChg>
      <pc:sldChg chg="delSp modSp new mod modTransition setBg">
        <pc:chgData name="Molin Tomi" userId="31faead8-faaa-469f-acbd-cc7e24b02dcb" providerId="ADAL" clId="{373B2664-2A88-43FE-A9B2-AB87F57940F1}" dt="2025-08-19T10:24:18.528" v="3489" actId="20577"/>
        <pc:sldMkLst>
          <pc:docMk/>
          <pc:sldMk cId="2976933328" sldId="444"/>
        </pc:sldMkLst>
        <pc:spChg chg="mod">
          <ac:chgData name="Molin Tomi" userId="31faead8-faaa-469f-acbd-cc7e24b02dcb" providerId="ADAL" clId="{373B2664-2A88-43FE-A9B2-AB87F57940F1}" dt="2025-08-19T09:23:49.861" v="3149" actId="1076"/>
          <ac:spMkLst>
            <pc:docMk/>
            <pc:sldMk cId="2976933328" sldId="444"/>
            <ac:spMk id="2" creationId="{9BE93ED4-D605-A73B-6BE2-24F071D97244}"/>
          </ac:spMkLst>
        </pc:spChg>
        <pc:spChg chg="mod">
          <ac:chgData name="Molin Tomi" userId="31faead8-faaa-469f-acbd-cc7e24b02dcb" providerId="ADAL" clId="{373B2664-2A88-43FE-A9B2-AB87F57940F1}" dt="2025-08-19T10:24:18.528" v="3489" actId="20577"/>
          <ac:spMkLst>
            <pc:docMk/>
            <pc:sldMk cId="2976933328" sldId="444"/>
            <ac:spMk id="3" creationId="{B2A701EE-D4DF-D9A7-AC30-EAA7C81CAB3C}"/>
          </ac:spMkLst>
        </pc:spChg>
      </pc:sldChg>
      <pc:sldChg chg="addSp delSp modSp new mod ord modTransition setBg">
        <pc:chgData name="Molin Tomi" userId="31faead8-faaa-469f-acbd-cc7e24b02dcb" providerId="ADAL" clId="{373B2664-2A88-43FE-A9B2-AB87F57940F1}" dt="2025-08-20T08:51:02.295" v="5313" actId="20577"/>
        <pc:sldMkLst>
          <pc:docMk/>
          <pc:sldMk cId="1783691701" sldId="445"/>
        </pc:sldMkLst>
        <pc:spChg chg="mod">
          <ac:chgData name="Molin Tomi" userId="31faead8-faaa-469f-acbd-cc7e24b02dcb" providerId="ADAL" clId="{373B2664-2A88-43FE-A9B2-AB87F57940F1}" dt="2025-08-20T06:24:55.061" v="3596" actId="20577"/>
          <ac:spMkLst>
            <pc:docMk/>
            <pc:sldMk cId="1783691701" sldId="445"/>
            <ac:spMk id="2" creationId="{829AE2AD-29F2-93FC-E065-3FC4FFC7DB84}"/>
          </ac:spMkLst>
        </pc:spChg>
        <pc:spChg chg="mod">
          <ac:chgData name="Molin Tomi" userId="31faead8-faaa-469f-acbd-cc7e24b02dcb" providerId="ADAL" clId="{373B2664-2A88-43FE-A9B2-AB87F57940F1}" dt="2025-08-20T08:51:02.295" v="5313" actId="20577"/>
          <ac:spMkLst>
            <pc:docMk/>
            <pc:sldMk cId="1783691701" sldId="445"/>
            <ac:spMk id="3" creationId="{CB1B83EE-0373-46F5-EB32-165EC583808D}"/>
          </ac:spMkLst>
        </pc:spChg>
        <pc:picChg chg="add mod">
          <ac:chgData name="Molin Tomi" userId="31faead8-faaa-469f-acbd-cc7e24b02dcb" providerId="ADAL" clId="{373B2664-2A88-43FE-A9B2-AB87F57940F1}" dt="2025-08-20T06:40:43.053" v="4106" actId="14100"/>
          <ac:picMkLst>
            <pc:docMk/>
            <pc:sldMk cId="1783691701" sldId="445"/>
            <ac:picMk id="7" creationId="{1443DFC4-08A2-F0C3-204C-7529B351E8D0}"/>
          </ac:picMkLst>
        </pc:picChg>
      </pc:sldChg>
      <pc:sldChg chg="addSp delSp modSp new mod modTransition setBg">
        <pc:chgData name="Molin Tomi" userId="31faead8-faaa-469f-acbd-cc7e24b02dcb" providerId="ADAL" clId="{373B2664-2A88-43FE-A9B2-AB87F57940F1}" dt="2025-08-20T08:55:17.838" v="5341" actId="688"/>
        <pc:sldMkLst>
          <pc:docMk/>
          <pc:sldMk cId="4279961135" sldId="446"/>
        </pc:sldMkLst>
        <pc:spChg chg="mod">
          <ac:chgData name="Molin Tomi" userId="31faead8-faaa-469f-acbd-cc7e24b02dcb" providerId="ADAL" clId="{373B2664-2A88-43FE-A9B2-AB87F57940F1}" dt="2025-08-20T08:07:47.647" v="4192" actId="403"/>
          <ac:spMkLst>
            <pc:docMk/>
            <pc:sldMk cId="4279961135" sldId="446"/>
            <ac:spMk id="2" creationId="{0F8611C2-E94A-1C75-057F-8C04F021D8F5}"/>
          </ac:spMkLst>
        </pc:spChg>
        <pc:spChg chg="add mod">
          <ac:chgData name="Molin Tomi" userId="31faead8-faaa-469f-acbd-cc7e24b02dcb" providerId="ADAL" clId="{373B2664-2A88-43FE-A9B2-AB87F57940F1}" dt="2025-08-20T08:35:18.044" v="5123" actId="1076"/>
          <ac:spMkLst>
            <pc:docMk/>
            <pc:sldMk cId="4279961135" sldId="446"/>
            <ac:spMk id="6" creationId="{39FEB090-3D31-C150-6FA6-D5BDEAD904AA}"/>
          </ac:spMkLst>
        </pc:spChg>
        <pc:spChg chg="add mod">
          <ac:chgData name="Molin Tomi" userId="31faead8-faaa-469f-acbd-cc7e24b02dcb" providerId="ADAL" clId="{373B2664-2A88-43FE-A9B2-AB87F57940F1}" dt="2025-08-20T08:34:50.093" v="5116" actId="14100"/>
          <ac:spMkLst>
            <pc:docMk/>
            <pc:sldMk cId="4279961135" sldId="446"/>
            <ac:spMk id="7" creationId="{B6AE1C4E-A98D-1047-B44D-C0CDF483FE77}"/>
          </ac:spMkLst>
        </pc:spChg>
        <pc:spChg chg="add mod">
          <ac:chgData name="Molin Tomi" userId="31faead8-faaa-469f-acbd-cc7e24b02dcb" providerId="ADAL" clId="{373B2664-2A88-43FE-A9B2-AB87F57940F1}" dt="2025-08-20T08:54:07.577" v="5324" actId="20577"/>
          <ac:spMkLst>
            <pc:docMk/>
            <pc:sldMk cId="4279961135" sldId="446"/>
            <ac:spMk id="8" creationId="{5D2CC1F2-38F0-A89B-15F8-855D83E34D7F}"/>
          </ac:spMkLst>
        </pc:spChg>
        <pc:spChg chg="add mod">
          <ac:chgData name="Molin Tomi" userId="31faead8-faaa-469f-acbd-cc7e24b02dcb" providerId="ADAL" clId="{373B2664-2A88-43FE-A9B2-AB87F57940F1}" dt="2025-08-20T08:54:16.405" v="5335" actId="20577"/>
          <ac:spMkLst>
            <pc:docMk/>
            <pc:sldMk cId="4279961135" sldId="446"/>
            <ac:spMk id="9" creationId="{786978ED-2571-D8D2-6C0F-014C478097A0}"/>
          </ac:spMkLst>
        </pc:spChg>
        <pc:spChg chg="add mod">
          <ac:chgData name="Molin Tomi" userId="31faead8-faaa-469f-acbd-cc7e24b02dcb" providerId="ADAL" clId="{373B2664-2A88-43FE-A9B2-AB87F57940F1}" dt="2025-08-20T08:30:02.124" v="4952" actId="1076"/>
          <ac:spMkLst>
            <pc:docMk/>
            <pc:sldMk cId="4279961135" sldId="446"/>
            <ac:spMk id="10" creationId="{2DFC3E81-0B53-EDEC-188E-4765DCDCC1C7}"/>
          </ac:spMkLst>
        </pc:spChg>
        <pc:spChg chg="add mod">
          <ac:chgData name="Molin Tomi" userId="31faead8-faaa-469f-acbd-cc7e24b02dcb" providerId="ADAL" clId="{373B2664-2A88-43FE-A9B2-AB87F57940F1}" dt="2025-08-20T08:34:52.676" v="5117" actId="1076"/>
          <ac:spMkLst>
            <pc:docMk/>
            <pc:sldMk cId="4279961135" sldId="446"/>
            <ac:spMk id="11" creationId="{13D6D3FF-FB68-EBC6-DECC-896FD197D808}"/>
          </ac:spMkLst>
        </pc:spChg>
        <pc:spChg chg="add mod">
          <ac:chgData name="Molin Tomi" userId="31faead8-faaa-469f-acbd-cc7e24b02dcb" providerId="ADAL" clId="{373B2664-2A88-43FE-A9B2-AB87F57940F1}" dt="2025-08-20T08:35:14.063" v="5122" actId="1076"/>
          <ac:spMkLst>
            <pc:docMk/>
            <pc:sldMk cId="4279961135" sldId="446"/>
            <ac:spMk id="12" creationId="{7E760035-AF10-24CF-50C5-0C71D0DE1EEB}"/>
          </ac:spMkLst>
        </pc:spChg>
        <pc:spChg chg="add mod">
          <ac:chgData name="Molin Tomi" userId="31faead8-faaa-469f-acbd-cc7e24b02dcb" providerId="ADAL" clId="{373B2664-2A88-43FE-A9B2-AB87F57940F1}" dt="2025-08-20T08:40:17.710" v="5303" actId="115"/>
          <ac:spMkLst>
            <pc:docMk/>
            <pc:sldMk cId="4279961135" sldId="446"/>
            <ac:spMk id="13" creationId="{30B692E3-9A9A-9381-2B82-10E41422155B}"/>
          </ac:spMkLst>
        </pc:spChg>
        <pc:spChg chg="add mod">
          <ac:chgData name="Molin Tomi" userId="31faead8-faaa-469f-acbd-cc7e24b02dcb" providerId="ADAL" clId="{373B2664-2A88-43FE-A9B2-AB87F57940F1}" dt="2025-08-20T08:29:31.293" v="4946" actId="1076"/>
          <ac:spMkLst>
            <pc:docMk/>
            <pc:sldMk cId="4279961135" sldId="446"/>
            <ac:spMk id="14" creationId="{7631DB5C-4B7E-58E0-3B2D-92EC707BA4B6}"/>
          </ac:spMkLst>
        </pc:spChg>
        <pc:spChg chg="add mod">
          <ac:chgData name="Molin Tomi" userId="31faead8-faaa-469f-acbd-cc7e24b02dcb" providerId="ADAL" clId="{373B2664-2A88-43FE-A9B2-AB87F57940F1}" dt="2025-08-20T08:29:35.407" v="4947" actId="1076"/>
          <ac:spMkLst>
            <pc:docMk/>
            <pc:sldMk cId="4279961135" sldId="446"/>
            <ac:spMk id="15" creationId="{7FD1A3D0-AB33-E48D-CEFB-A438D7EC8E68}"/>
          </ac:spMkLst>
        </pc:spChg>
        <pc:spChg chg="add mod">
          <ac:chgData name="Molin Tomi" userId="31faead8-faaa-469f-acbd-cc7e24b02dcb" providerId="ADAL" clId="{373B2664-2A88-43FE-A9B2-AB87F57940F1}" dt="2025-08-20T08:38:29.897" v="5272" actId="1076"/>
          <ac:spMkLst>
            <pc:docMk/>
            <pc:sldMk cId="4279961135" sldId="446"/>
            <ac:spMk id="16" creationId="{FCE1C187-CB5E-CA74-4940-5F078A311208}"/>
          </ac:spMkLst>
        </pc:spChg>
        <pc:spChg chg="add mod">
          <ac:chgData name="Molin Tomi" userId="31faead8-faaa-469f-acbd-cc7e24b02dcb" providerId="ADAL" clId="{373B2664-2A88-43FE-A9B2-AB87F57940F1}" dt="2025-08-20T08:35:52.293" v="5133" actId="404"/>
          <ac:spMkLst>
            <pc:docMk/>
            <pc:sldMk cId="4279961135" sldId="446"/>
            <ac:spMk id="17" creationId="{A98E510E-B13E-FB0A-1537-CA5BA9F58E57}"/>
          </ac:spMkLst>
        </pc:spChg>
        <pc:spChg chg="add mod">
          <ac:chgData name="Molin Tomi" userId="31faead8-faaa-469f-acbd-cc7e24b02dcb" providerId="ADAL" clId="{373B2664-2A88-43FE-A9B2-AB87F57940F1}" dt="2025-08-20T08:30:13.255" v="4954" actId="1076"/>
          <ac:spMkLst>
            <pc:docMk/>
            <pc:sldMk cId="4279961135" sldId="446"/>
            <ac:spMk id="18" creationId="{B1E52678-C254-7784-EE0B-A3207488C2A4}"/>
          </ac:spMkLst>
        </pc:spChg>
        <pc:spChg chg="add mod">
          <ac:chgData name="Molin Tomi" userId="31faead8-faaa-469f-acbd-cc7e24b02dcb" providerId="ADAL" clId="{373B2664-2A88-43FE-A9B2-AB87F57940F1}" dt="2025-08-20T08:35:22.393" v="5124" actId="1076"/>
          <ac:spMkLst>
            <pc:docMk/>
            <pc:sldMk cId="4279961135" sldId="446"/>
            <ac:spMk id="19" creationId="{4B4C4BC2-511D-A523-918D-759EB6A81EA7}"/>
          </ac:spMkLst>
        </pc:spChg>
        <pc:spChg chg="add mod">
          <ac:chgData name="Molin Tomi" userId="31faead8-faaa-469f-acbd-cc7e24b02dcb" providerId="ADAL" clId="{373B2664-2A88-43FE-A9B2-AB87F57940F1}" dt="2025-08-20T08:35:10.781" v="5121" actId="1076"/>
          <ac:spMkLst>
            <pc:docMk/>
            <pc:sldMk cId="4279961135" sldId="446"/>
            <ac:spMk id="20" creationId="{5186889E-4A89-F4DF-F536-7930933518FD}"/>
          </ac:spMkLst>
        </pc:spChg>
        <pc:spChg chg="add mod">
          <ac:chgData name="Molin Tomi" userId="31faead8-faaa-469f-acbd-cc7e24b02dcb" providerId="ADAL" clId="{373B2664-2A88-43FE-A9B2-AB87F57940F1}" dt="2025-08-20T08:39:05.876" v="5273" actId="1076"/>
          <ac:spMkLst>
            <pc:docMk/>
            <pc:sldMk cId="4279961135" sldId="446"/>
            <ac:spMk id="22" creationId="{BCB369CB-F91F-6224-107D-DAA240179C53}"/>
          </ac:spMkLst>
        </pc:spChg>
        <pc:spChg chg="add mod">
          <ac:chgData name="Molin Tomi" userId="31faead8-faaa-469f-acbd-cc7e24b02dcb" providerId="ADAL" clId="{373B2664-2A88-43FE-A9B2-AB87F57940F1}" dt="2025-08-20T08:55:17.838" v="5341" actId="688"/>
          <ac:spMkLst>
            <pc:docMk/>
            <pc:sldMk cId="4279961135" sldId="446"/>
            <ac:spMk id="23" creationId="{DBA0ADE3-2D45-E350-F841-D06ACEABCA53}"/>
          </ac:spMkLst>
        </pc:spChg>
      </pc:sldChg>
      <pc:sldChg chg="delSp add setBg delDesignElem">
        <pc:chgData name="Molin Tomi" userId="31faead8-faaa-469f-acbd-cc7e24b02dcb" providerId="ADAL" clId="{373B2664-2A88-43FE-A9B2-AB87F57940F1}" dt="2025-09-03T06:18:33.310" v="5347"/>
        <pc:sldMkLst>
          <pc:docMk/>
          <pc:sldMk cId="2589035534" sldId="447"/>
        </pc:sldMkLst>
        <pc:spChg chg="del">
          <ac:chgData name="Molin Tomi" userId="31faead8-faaa-469f-acbd-cc7e24b02dcb" providerId="ADAL" clId="{373B2664-2A88-43FE-A9B2-AB87F57940F1}" dt="2025-09-03T06:18:33.310" v="5347"/>
          <ac:spMkLst>
            <pc:docMk/>
            <pc:sldMk cId="2589035534" sldId="447"/>
            <ac:spMk id="9" creationId="{A7E26772-EAFC-10BB-4659-99BF2A8A1546}"/>
          </ac:spMkLst>
        </pc:spChg>
        <pc:spChg chg="del">
          <ac:chgData name="Molin Tomi" userId="31faead8-faaa-469f-acbd-cc7e24b02dcb" providerId="ADAL" clId="{373B2664-2A88-43FE-A9B2-AB87F57940F1}" dt="2025-09-03T06:18:33.310" v="5347"/>
          <ac:spMkLst>
            <pc:docMk/>
            <pc:sldMk cId="2589035534" sldId="447"/>
            <ac:spMk id="11" creationId="{E4AEFA6A-E623-CF1A-3DDF-C38D3A7E2CE2}"/>
          </ac:spMkLst>
        </pc:spChg>
      </pc:sldChg>
      <pc:sldChg chg="delSp add setBg delDesignElem">
        <pc:chgData name="Molin Tomi" userId="31faead8-faaa-469f-acbd-cc7e24b02dcb" providerId="ADAL" clId="{373B2664-2A88-43FE-A9B2-AB87F57940F1}" dt="2025-09-03T06:18:33.310" v="5347"/>
        <pc:sldMkLst>
          <pc:docMk/>
          <pc:sldMk cId="777939052" sldId="448"/>
        </pc:sldMkLst>
        <pc:spChg chg="del">
          <ac:chgData name="Molin Tomi" userId="31faead8-faaa-469f-acbd-cc7e24b02dcb" providerId="ADAL" clId="{373B2664-2A88-43FE-A9B2-AB87F57940F1}" dt="2025-09-03T06:18:33.310" v="5347"/>
          <ac:spMkLst>
            <pc:docMk/>
            <pc:sldMk cId="777939052" sldId="448"/>
            <ac:spMk id="9" creationId="{5BE2A49E-0BD9-321C-F602-AFA2FCF9B27B}"/>
          </ac:spMkLst>
        </pc:spChg>
        <pc:spChg chg="del">
          <ac:chgData name="Molin Tomi" userId="31faead8-faaa-469f-acbd-cc7e24b02dcb" providerId="ADAL" clId="{373B2664-2A88-43FE-A9B2-AB87F57940F1}" dt="2025-09-03T06:18:33.310" v="5347"/>
          <ac:spMkLst>
            <pc:docMk/>
            <pc:sldMk cId="777939052" sldId="448"/>
            <ac:spMk id="11" creationId="{DC22E14B-4FF3-5229-CA86-75E25F3725E7}"/>
          </ac:spMkLst>
        </pc:spChg>
        <pc:spChg chg="del">
          <ac:chgData name="Molin Tomi" userId="31faead8-faaa-469f-acbd-cc7e24b02dcb" providerId="ADAL" clId="{373B2664-2A88-43FE-A9B2-AB87F57940F1}" dt="2025-09-03T06:18:33.310" v="5347"/>
          <ac:spMkLst>
            <pc:docMk/>
            <pc:sldMk cId="777939052" sldId="448"/>
            <ac:spMk id="13" creationId="{FA6B968A-A417-B33C-613C-7B1B45542CF1}"/>
          </ac:spMkLst>
        </pc:spChg>
      </pc:sldChg>
      <pc:sldChg chg="del">
        <pc:chgData name="Molin Tomi" userId="31faead8-faaa-469f-acbd-cc7e24b02dcb" providerId="ADAL" clId="{373B2664-2A88-43FE-A9B2-AB87F57940F1}" dt="2025-08-18T12:00:24.099" v="71" actId="47"/>
        <pc:sldMkLst>
          <pc:docMk/>
          <pc:sldMk cId="2658739864" sldId="456"/>
        </pc:sldMkLst>
      </pc:sldChg>
      <pc:sldChg chg="del">
        <pc:chgData name="Molin Tomi" userId="31faead8-faaa-469f-acbd-cc7e24b02dcb" providerId="ADAL" clId="{373B2664-2A88-43FE-A9B2-AB87F57940F1}" dt="2025-08-18T12:00:24.099" v="71" actId="47"/>
        <pc:sldMkLst>
          <pc:docMk/>
          <pc:sldMk cId="1275577325" sldId="457"/>
        </pc:sldMkLst>
      </pc:sldChg>
      <pc:sldMasterChg chg="delSldLayout">
        <pc:chgData name="Molin Tomi" userId="31faead8-faaa-469f-acbd-cc7e24b02dcb" providerId="ADAL" clId="{373B2664-2A88-43FE-A9B2-AB87F57940F1}" dt="2025-08-18T12:00:24.099" v="71" actId="47"/>
        <pc:sldMasterMkLst>
          <pc:docMk/>
          <pc:sldMasterMk cId="2351872108" sldId="2147483648"/>
        </pc:sldMasterMkLst>
        <pc:sldLayoutChg chg="del">
          <pc:chgData name="Molin Tomi" userId="31faead8-faaa-469f-acbd-cc7e24b02dcb" providerId="ADAL" clId="{373B2664-2A88-43FE-A9B2-AB87F57940F1}" dt="2025-08-18T12:00:24.099" v="71" actId="47"/>
          <pc:sldLayoutMkLst>
            <pc:docMk/>
            <pc:sldMasterMk cId="2351872108" sldId="2147483648"/>
            <pc:sldLayoutMk cId="3364943357" sldId="2147483716"/>
          </pc:sldLayoutMkLst>
        </pc:sldLayoutChg>
      </pc:sldMasterChg>
      <pc:sldMasterChg chg="modSldLayout">
        <pc:chgData name="Molin Tomi" userId="31faead8-faaa-469f-acbd-cc7e24b02dcb" providerId="ADAL" clId="{373B2664-2A88-43FE-A9B2-AB87F57940F1}" dt="2025-08-18T12:42:15.027" v="527"/>
        <pc:sldMasterMkLst>
          <pc:docMk/>
          <pc:sldMasterMk cId="3070725359" sldId="2147483716"/>
        </pc:sldMasterMkLst>
        <pc:sldLayoutChg chg="addSp">
          <pc:chgData name="Molin Tomi" userId="31faead8-faaa-469f-acbd-cc7e24b02dcb" providerId="ADAL" clId="{373B2664-2A88-43FE-A9B2-AB87F57940F1}" dt="2025-08-18T12:42:15.027" v="527"/>
          <pc:sldLayoutMkLst>
            <pc:docMk/>
            <pc:sldMasterMk cId="3070725359" sldId="2147483716"/>
            <pc:sldLayoutMk cId="2957791618" sldId="2147483717"/>
          </pc:sldLayoutMkLst>
        </pc:sldLayoutChg>
        <pc:sldLayoutChg chg="addSp">
          <pc:chgData name="Molin Tomi" userId="31faead8-faaa-469f-acbd-cc7e24b02dcb" providerId="ADAL" clId="{373B2664-2A88-43FE-A9B2-AB87F57940F1}" dt="2025-08-18T12:42:15.027" v="527"/>
          <pc:sldLayoutMkLst>
            <pc:docMk/>
            <pc:sldMasterMk cId="3070725359" sldId="2147483716"/>
            <pc:sldLayoutMk cId="183330900" sldId="214748371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57B9940-5FBD-4721-BC3C-5042CDA94A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53A868F-7CD4-4A57-8F66-C3BD4FB55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14D5-3BF7-4525-A940-C90E82E2FD86}" type="datetimeFigureOut">
              <a:rPr lang="fi-FI" smtClean="0"/>
              <a:t>3.9.2025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A1576-5F9E-4762-99A0-BEAA73A274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A1CF41-5E95-4287-BCFE-FBA37EC9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C8EF5-0874-4E97-BA44-586DFD0D0E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91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3.9.2025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CCD3-B33E-814F-B15D-D5F1A828D8E1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893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 descr="Oulu2026 Euroopan kulttuuripääkaupunki -logo.">
            <a:extLst>
              <a:ext uri="{FF2B5EF4-FFF2-40B4-BE49-F238E27FC236}">
                <a16:creationId xmlns:a16="http://schemas.microsoft.com/office/drawing/2014/main" id="{26DF9153-7FCD-2A99-470B-B75B9E7B81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0304" y="390839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 descr="Oulu2026 Euroopan kulttuuripääkaupunki -logo.">
            <a:extLst>
              <a:ext uri="{FF2B5EF4-FFF2-40B4-BE49-F238E27FC236}">
                <a16:creationId xmlns:a16="http://schemas.microsoft.com/office/drawing/2014/main" id="{3C2E9011-9EB0-9E9D-9BE7-506731F560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459" y="600917"/>
            <a:ext cx="2507566" cy="9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5" name="Kuva 4" descr="Oulu2026 Euroopan kulttuuripääkaupunki -logo.">
            <a:extLst>
              <a:ext uri="{FF2B5EF4-FFF2-40B4-BE49-F238E27FC236}">
                <a16:creationId xmlns:a16="http://schemas.microsoft.com/office/drawing/2014/main" id="{2A24D0B6-4F7C-D328-2DF6-D693168ED8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459" y="600917"/>
            <a:ext cx="2507566" cy="9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7215E18D-9E5E-124E-775E-4FA45663899C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B63A6971-A492-49E7-B8B6-6CFBF2EBD97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4EBDECFF-B5B3-F591-4C6B-054C6BF2E52C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8A951EBC-F344-174C-D9E6-83BC42A13ADC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CD7A6517-1CFD-1DC8-D0D7-D2EAF7FBBB7B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523CB6AA-2E2A-EC45-38E3-AEB4D24776E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9E7F158A-5903-6710-CE84-62263AD6F495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92125470-8898-92CF-B6C5-A411AC24D739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76D3D11D-0ED8-8ADF-6E5D-AA6EAE8DED97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C352A026-6A99-FA6A-583C-A76FF2232467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51E1D7AB-788D-8331-73D2-8C717464327F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DF76F554-0384-DF6B-01BE-601A07FA5B32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D2E483FF-61CE-5591-9B3E-F2B7C75B47B6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9E6FC8FC-049A-29FB-6781-11A97576C16D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5B120458-40E2-3EEF-4552-F2D4F9CCB17A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F51922C8-9B64-7AC4-A11D-54E514BF1787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EE3F1453-42DF-E094-B929-10CB41008DE1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900636F6-FA37-CB94-E29E-B91718753CE4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2507F0DC-7EA1-2E35-AE34-9C045ABE5026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C8825A98-5B11-F283-8A89-A183475C2F06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207AAF09-5281-4C53-0DFD-ED58DE96069F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CA98B1A3-4AE9-C4A9-ABDD-50263FB03F5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ABA4308F-16D5-B17B-FDFA-9CB09D27225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0C9B6EF6-799E-30A4-FE59-488B6A2DDD07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F21DD250-185F-EA6E-83B6-3E6AD24F6A7C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9AB904D9-A3D8-BF70-8601-333687011C96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AECAA627-C941-1977-7EF9-FC9B068B30DD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0C06288C-1226-6311-EDD5-F2B0CD61A5F2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85403283-1173-256C-BC05-E9CB14082B2E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28B59236-4B5E-C1CF-B6FE-304794B4B1B1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B1633E75-92CC-1AB4-F2B3-613B9DD3BAC2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D32CAB20-82DA-A342-22FE-925B0F61C303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7EBEDD64-4EF4-A9AE-C4FF-25C05EE62620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2160A41C-6593-E63F-D53E-7E0455BB8627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59"/>
            <a:ext cx="8774588" cy="1091333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AD649699-5C31-A4DC-25EA-61C48D383BD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537C62B8-FC6A-6AF7-A965-326408F9FE3B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E225BAE2-84C5-0EAA-DDEA-14A610F78DC2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A8BD723C-588E-6C80-EED8-C05C982BF280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D9F645E2-E15A-EE95-EE7A-BECCBF432349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F7D59F2F-6DBE-2101-2BF9-7F3FE21EE160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66A7C412-A59B-066D-DBC0-B833CFDB7942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96CEAA50-B663-64F9-89B8-92A73E8D91E9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C67A447D-74F3-70AD-F76D-628E9C2F148B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FB4C0CDB-BF9A-EFAF-A63D-6E6E7BB0AE21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249C1163-199C-B16D-BFF3-ADFCBC9D4AD5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C202CEB5-0AEE-C187-2B65-C8E66AE54030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A8CCBAA8-30AD-422A-BA3E-D90E8B4089C1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AE844BFD-DB48-5C33-804A-3459F66FC715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20F162BB-4E0E-C8E3-91DD-DEB2684D4593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CDA0C4BD-2537-B066-60A9-2956A2B4938A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8147AF8C-713D-7CB8-0415-3410103D541E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5" descr="Oulu2026 Euroopan kulttuuripääkaupunki -logo.">
            <a:extLst>
              <a:ext uri="{FF2B5EF4-FFF2-40B4-BE49-F238E27FC236}">
                <a16:creationId xmlns:a16="http://schemas.microsoft.com/office/drawing/2014/main" id="{6D6F205B-7294-2CBE-5CE4-736A6E3C34FD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102E862D-878F-3FD2-D857-2A9E48C38389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E577D420-99E1-3D58-00C2-5265C3E46478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AA948445-3F69-F98E-502B-2BF3256FB206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F5A055DD-DAEF-E666-3944-DA0B667B75BF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4D9DB776-1291-B38A-434E-2E63C8B3213B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01D8BC06-25ED-F7D6-7F1B-7E47623BA534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1FAF3BFA-596D-16DF-E3D5-0FD122A741AA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1D2C51DF-46D1-4DEF-3A49-9A4A30E1DD0F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D0B06563-EFE3-08B2-CE0A-52A05DAFA833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23D100EB-0F63-1609-0E4C-76325B5D2C98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8CB0C930-D563-6D8F-81FC-E2E8A56E8E0B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77706745-D854-4697-6899-732E561D8D2B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72E1D34E-64A3-EB75-8460-871A47C9B1D8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B494E4A3-6916-FEEB-9044-20ED25FAFAE1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DCC69148-A29E-97D0-BBE3-E6BF0F1BBEF8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A71AA71D-9FDE-F9AA-192A-B27271513C78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49" name="Kuva 48" descr="Oulu2026 Euroopan kulttuuripääkaupunki -logo.">
            <a:extLst>
              <a:ext uri="{FF2B5EF4-FFF2-40B4-BE49-F238E27FC236}">
                <a16:creationId xmlns:a16="http://schemas.microsoft.com/office/drawing/2014/main" id="{9BA5EB15-DC37-A12D-6CD5-99540D2228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304" y="390839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2131D1CC-A393-7172-53BB-867BE6F362F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2EFBA9FE-4714-8B90-307E-4B1DE330E916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0F30FEDD-3E1C-D0E8-DF0C-E06109E0E002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377B02AA-09AD-90B0-D898-3F1D90551F9C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8706AC24-99D8-DD32-1D0F-7D9841A7DB52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3DCFF8EC-968F-DA30-8237-FF358EA938D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8B847238-E156-496D-6E2F-C356EDDE5C6F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F33E1A0A-0AE1-6734-A209-4217748379A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76BC6505-8122-26F2-4D57-8EDBD3F89B05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7F801325-4542-8B0B-8D2F-3F019D10C9AF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21E3BF3D-DCA5-0A8B-EC2D-79A5038E284C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768DE391-521F-08A0-83B5-8FEC370C5522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BEA727C3-6ACB-88D3-E792-31ACA89C8BA6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B00C4158-C0D8-B721-8456-D07BA6C7D11C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CA108A0A-2680-3E56-8F35-C4B10BDB07F9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55426817-1851-E92A-C208-EBB8971F6ADF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A27DB7B6-B689-0777-23D2-FE039CA65ECA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259233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opan kulttuuripääkaupunki -logo.">
            <a:extLst>
              <a:ext uri="{FF2B5EF4-FFF2-40B4-BE49-F238E27FC236}">
                <a16:creationId xmlns:a16="http://schemas.microsoft.com/office/drawing/2014/main" id="{944665D9-BDF7-9090-3BCF-E1C92F010298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4" name="Free-form: Shape 14">
              <a:extLst>
                <a:ext uri="{FF2B5EF4-FFF2-40B4-BE49-F238E27FC236}">
                  <a16:creationId xmlns:a16="http://schemas.microsoft.com/office/drawing/2014/main" id="{8FCB9972-01F7-22E6-880B-0F4D5380D46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83363C10-A63C-CE58-9C27-F330890093FE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6">
              <a:extLst>
                <a:ext uri="{FF2B5EF4-FFF2-40B4-BE49-F238E27FC236}">
                  <a16:creationId xmlns:a16="http://schemas.microsoft.com/office/drawing/2014/main" id="{87285BA7-47DD-ABA3-216B-A1E2A2792371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06412820-F649-3D73-FBC3-6C459D55242F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81FC21A4-82DE-4C75-BC62-9A931B675D6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9B45B6AD-63BC-7657-A4ED-54DD21921938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401619D1-9651-A3BA-A494-C883AED894C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91BF81F4-2D9B-5475-9DB8-01DCBC67CED0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45117351-8111-495F-4216-F83DBD7E1DB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831668D1-CC69-930C-7393-777C258F46D2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B52B9B68-682A-8BE2-6B6A-8EE00B8F6EFC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635ED871-7CF6-D174-4750-E607BB32B833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64805E78-1A44-7A80-90B7-79DBA8721611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28013DC1-46D8-E30F-EDF6-EAA5915A9FBD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3D72BBA6-AAC0-9C32-4842-1D355D57A99D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7DB062A2-B7B9-C416-2200-175EC6A8E42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6" name="Group 5" descr="Oulu2026 Euroopan kulttuuripääkaupunki -logo.">
            <a:extLst>
              <a:ext uri="{FF2B5EF4-FFF2-40B4-BE49-F238E27FC236}">
                <a16:creationId xmlns:a16="http://schemas.microsoft.com/office/drawing/2014/main" id="{77793F9C-4B2A-65AC-0A38-C4D9FF718926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27" name="Free-form: Shape 14">
              <a:extLst>
                <a:ext uri="{FF2B5EF4-FFF2-40B4-BE49-F238E27FC236}">
                  <a16:creationId xmlns:a16="http://schemas.microsoft.com/office/drawing/2014/main" id="{A6FB3DC8-79A7-3C0A-9897-4CC55C94C552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Free-form: Shape 15">
              <a:extLst>
                <a:ext uri="{FF2B5EF4-FFF2-40B4-BE49-F238E27FC236}">
                  <a16:creationId xmlns:a16="http://schemas.microsoft.com/office/drawing/2014/main" id="{1CC7A44D-676A-B398-652A-62340E373F8A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Free-form: Shape 16">
              <a:extLst>
                <a:ext uri="{FF2B5EF4-FFF2-40B4-BE49-F238E27FC236}">
                  <a16:creationId xmlns:a16="http://schemas.microsoft.com/office/drawing/2014/main" id="{4EFB9CB1-2BDC-02C4-23BF-31BE1238C7B5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Free-form: Shape 17">
              <a:extLst>
                <a:ext uri="{FF2B5EF4-FFF2-40B4-BE49-F238E27FC236}">
                  <a16:creationId xmlns:a16="http://schemas.microsoft.com/office/drawing/2014/main" id="{5E69DA34-20ED-DF50-EE6F-2308FCC64EFC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1" name="Free-form: Shape 18">
              <a:extLst>
                <a:ext uri="{FF2B5EF4-FFF2-40B4-BE49-F238E27FC236}">
                  <a16:creationId xmlns:a16="http://schemas.microsoft.com/office/drawing/2014/main" id="{3374ED93-F7EF-7519-C4AE-3052434BD715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Free-form: Shape 19">
              <a:extLst>
                <a:ext uri="{FF2B5EF4-FFF2-40B4-BE49-F238E27FC236}">
                  <a16:creationId xmlns:a16="http://schemas.microsoft.com/office/drawing/2014/main" id="{50272D43-1DF2-1BB9-8146-28666CB9ECE2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Free-form: Shape 20">
              <a:extLst>
                <a:ext uri="{FF2B5EF4-FFF2-40B4-BE49-F238E27FC236}">
                  <a16:creationId xmlns:a16="http://schemas.microsoft.com/office/drawing/2014/main" id="{30408D0E-CF06-6085-C72C-4641F0FAA941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Free-form: Shape 21">
              <a:extLst>
                <a:ext uri="{FF2B5EF4-FFF2-40B4-BE49-F238E27FC236}">
                  <a16:creationId xmlns:a16="http://schemas.microsoft.com/office/drawing/2014/main" id="{F2C6CB99-DDB2-43A3-2A04-020B99A08DAF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Free-form: Shape 22">
              <a:extLst>
                <a:ext uri="{FF2B5EF4-FFF2-40B4-BE49-F238E27FC236}">
                  <a16:creationId xmlns:a16="http://schemas.microsoft.com/office/drawing/2014/main" id="{0592E54E-263D-AED2-2183-194AE5668262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Free-form: Shape 23">
              <a:extLst>
                <a:ext uri="{FF2B5EF4-FFF2-40B4-BE49-F238E27FC236}">
                  <a16:creationId xmlns:a16="http://schemas.microsoft.com/office/drawing/2014/main" id="{7B66707A-CAB3-3202-ACAE-7B9345D6F6F0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Free-form: Shape 24">
              <a:extLst>
                <a:ext uri="{FF2B5EF4-FFF2-40B4-BE49-F238E27FC236}">
                  <a16:creationId xmlns:a16="http://schemas.microsoft.com/office/drawing/2014/main" id="{92461243-ABDD-0236-9FE0-BC12F300E2B1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" name="Free-form: Shape 25">
              <a:extLst>
                <a:ext uri="{FF2B5EF4-FFF2-40B4-BE49-F238E27FC236}">
                  <a16:creationId xmlns:a16="http://schemas.microsoft.com/office/drawing/2014/main" id="{40CD7F58-61F4-2E4B-D997-4C6EED49C0B3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Free-form: Shape 26">
              <a:extLst>
                <a:ext uri="{FF2B5EF4-FFF2-40B4-BE49-F238E27FC236}">
                  <a16:creationId xmlns:a16="http://schemas.microsoft.com/office/drawing/2014/main" id="{0EB20F98-D47C-A1D7-CD01-FBDF10A417F3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" name="Free-form: Shape 27">
              <a:extLst>
                <a:ext uri="{FF2B5EF4-FFF2-40B4-BE49-F238E27FC236}">
                  <a16:creationId xmlns:a16="http://schemas.microsoft.com/office/drawing/2014/main" id="{E238811F-75EC-D2BC-1761-F5CFAAB334E6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" name="Free-form: Shape 28">
              <a:extLst>
                <a:ext uri="{FF2B5EF4-FFF2-40B4-BE49-F238E27FC236}">
                  <a16:creationId xmlns:a16="http://schemas.microsoft.com/office/drawing/2014/main" id="{FB2A9F37-BF00-8CAC-431E-BAEBEFC4BA07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" name="Free-form: Shape 29">
              <a:extLst>
                <a:ext uri="{FF2B5EF4-FFF2-40B4-BE49-F238E27FC236}">
                  <a16:creationId xmlns:a16="http://schemas.microsoft.com/office/drawing/2014/main" id="{CE7DD318-4D90-FA35-367D-D54529BFFE61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326" y="1343343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opan kulttuuripääkaupunki -logo.">
            <a:extLst>
              <a:ext uri="{FF2B5EF4-FFF2-40B4-BE49-F238E27FC236}">
                <a16:creationId xmlns:a16="http://schemas.microsoft.com/office/drawing/2014/main" id="{1E4748BB-B80A-6736-51F4-F263B65349CC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2E4605BC-EF67-D869-D0AB-512434674CA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E3A3F213-0C66-7672-6B48-23A952A80C85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50C22FEF-C206-0CAC-FCFF-A7722A60DA5D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A227D13D-8185-9615-B100-25EF7FE7C90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A5F12CDE-45EA-F71B-C325-3F450375FB28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EC27131B-0F9B-BAFE-A705-0C91D03713D0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A0D6224F-6763-01D0-D4A0-76344CBF8E2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1506192B-8DFD-14A1-7E04-37098C76549E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430B7CF8-2D5C-1ED8-6A76-01B5C77F54B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01C2E0B3-1466-06E4-E3E4-BDD271294503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52977A7A-1393-19FF-5470-507042671CBA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13D8E9DB-6308-5483-6E37-F8AB0061EE78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AFE463FD-C669-0A3D-78E0-6954BAD9D7F6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E994E9CF-E3F7-AF53-AF0B-443CB8C4457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06B90CC8-4ACD-357C-3846-E1F48FB925EB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97B19C26-641C-CA4B-E4F0-7D2A75B2DF2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051966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opan kulttuuripääkaupunki -logo.">
            <a:extLst>
              <a:ext uri="{FF2B5EF4-FFF2-40B4-BE49-F238E27FC236}">
                <a16:creationId xmlns:a16="http://schemas.microsoft.com/office/drawing/2014/main" id="{1411AFE0-F952-B92B-2AF6-9AAE30361AA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C4213358-97C1-F9D5-5A67-2431951470D2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FCFB965D-7832-CFD0-A628-CBE9B803C34F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23353697-DC51-BAD3-0238-2C0BC57DDCF3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e-form: Shape 17">
              <a:extLst>
                <a:ext uri="{FF2B5EF4-FFF2-40B4-BE49-F238E27FC236}">
                  <a16:creationId xmlns:a16="http://schemas.microsoft.com/office/drawing/2014/main" id="{977A2B0E-04DF-F243-9BB8-524AA96021CB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8">
              <a:extLst>
                <a:ext uri="{FF2B5EF4-FFF2-40B4-BE49-F238E27FC236}">
                  <a16:creationId xmlns:a16="http://schemas.microsoft.com/office/drawing/2014/main" id="{84DB22FF-F93B-A8B7-6640-793E35168A9E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9">
              <a:extLst>
                <a:ext uri="{FF2B5EF4-FFF2-40B4-BE49-F238E27FC236}">
                  <a16:creationId xmlns:a16="http://schemas.microsoft.com/office/drawing/2014/main" id="{CFE4FE06-0B9E-213B-39C4-59E205038576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7A8ACF1F-3FFC-01ED-5432-76C9CBE6F655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BF435F34-D6CD-35F1-ABF4-4D66CEDEF9BC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3B2A1D67-D4E1-5F8A-4864-4497D16F38F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C3368887-B338-F445-A8EB-71D444FB54D3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FEFD9C10-C70B-87A8-FC72-241ED11936E6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CE4E808A-8632-2855-C9FE-CEA11F46295E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7CAF46AD-DD3F-6347-4544-22D08093F714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C2657623-0DA8-0AC9-E1A3-883BB024E8F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CBCA8D74-C641-DC0A-25BB-E8C39F01F540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BE34E256-3EB1-5EF4-DA65-3AC7E48882E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41061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opan kulttuuripääkaupunki -logo.">
            <a:extLst>
              <a:ext uri="{FF2B5EF4-FFF2-40B4-BE49-F238E27FC236}">
                <a16:creationId xmlns:a16="http://schemas.microsoft.com/office/drawing/2014/main" id="{29A535D0-05B2-51F7-4B66-2DCFC25D47C5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4A524059-ACDF-95A9-8FB4-C455003EA164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A57051A6-5C6D-6DCB-C4CE-9CBAC59C4D17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A63A09DC-B503-BA07-F8CC-EF9398A51BD6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e-form: Shape 17">
              <a:extLst>
                <a:ext uri="{FF2B5EF4-FFF2-40B4-BE49-F238E27FC236}">
                  <a16:creationId xmlns:a16="http://schemas.microsoft.com/office/drawing/2014/main" id="{8BA8750E-B6AD-740C-4AE7-D5FC9BB8722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8">
              <a:extLst>
                <a:ext uri="{FF2B5EF4-FFF2-40B4-BE49-F238E27FC236}">
                  <a16:creationId xmlns:a16="http://schemas.microsoft.com/office/drawing/2014/main" id="{7C64DB7C-A155-D6A5-C3C8-9D1A4651A1A7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9">
              <a:extLst>
                <a:ext uri="{FF2B5EF4-FFF2-40B4-BE49-F238E27FC236}">
                  <a16:creationId xmlns:a16="http://schemas.microsoft.com/office/drawing/2014/main" id="{E5F86F30-CD27-D7AD-7560-FB82055E4E4C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5C458814-FF7C-5265-A0C5-A3D4E4FB9B25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F17DFFA7-2579-9C04-872D-7E6265F9C5C9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38F473BD-6395-2F1B-33CF-B45F2DED1D0A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00394F67-65E6-C931-8D07-D1568E55FF5F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BA399281-F3FC-21B2-514E-60755ED2D3D1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3B4BF88A-87A4-B4D1-10C4-413DF11B889F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1770A9BD-0CE0-BCEB-25E0-CC9EE785AE33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1EFD628D-DD93-4FCC-8C7B-83B0B686D8E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57DD9D0B-F61F-36EE-56ED-4AB4E63F95C6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980C2C7B-A695-C7F2-C55C-F61D7A101AA7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85458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opan kulttuuripääkaupunki -logo.">
            <a:extLst>
              <a:ext uri="{FF2B5EF4-FFF2-40B4-BE49-F238E27FC236}">
                <a16:creationId xmlns:a16="http://schemas.microsoft.com/office/drawing/2014/main" id="{228160F6-9F97-D75D-0D3E-E5E438E0ACA4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A7BC3597-E4A9-22DE-4AA2-50B913FB599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C27E11CF-C509-2027-25C1-318845D61CDC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A22B4191-A50A-00F0-B330-ACD2757F75FA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9464234F-348F-1064-C16C-E02C6164F290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4CD80FFD-E79E-7914-CB60-EE26E9B36CAE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AE7CBD4A-ADDA-5401-87BC-89DBC1A74931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D3AF0A6F-32C9-9FF6-C590-044B6BFF1FCE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2664144C-DC70-E4F6-E9F2-B39B9240245B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0D8AA606-2C03-AA89-719F-2802ED81B55E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F098D65B-0A06-4EAB-FC60-4D1C172CB364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72A2C3FE-2726-A9F2-635C-DDC103445497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4519019E-3594-4BCE-8262-4BB9FFAE40F8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D79C7A5D-8CA5-E831-B619-093D444D6DA8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D521AA79-7927-2C1A-D716-C2273352E492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4C37A420-1E22-956A-A672-1C20136D5376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E1C9BC46-7585-733F-71D6-BEEBB0C07539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4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49" name="Kuva 48" descr="Oulu2026 Euroopan kulttuuripääkaupunki -logo.">
            <a:extLst>
              <a:ext uri="{FF2B5EF4-FFF2-40B4-BE49-F238E27FC236}">
                <a16:creationId xmlns:a16="http://schemas.microsoft.com/office/drawing/2014/main" id="{8217A783-603C-EFA2-12E6-A4854C8173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304" y="390839"/>
            <a:ext cx="3104475" cy="1164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0046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  <p:grpSp>
        <p:nvGrpSpPr>
          <p:cNvPr id="49" name="Group 5" descr="Oulu2026 European Capital of Culture logo.">
            <a:extLst>
              <a:ext uri="{FF2B5EF4-FFF2-40B4-BE49-F238E27FC236}">
                <a16:creationId xmlns:a16="http://schemas.microsoft.com/office/drawing/2014/main" id="{01630826-9F51-0BEA-72BC-80288A170197}"/>
              </a:ext>
            </a:extLst>
          </p:cNvPr>
          <p:cNvGrpSpPr/>
          <p:nvPr userDrawn="1"/>
        </p:nvGrpSpPr>
        <p:grpSpPr>
          <a:xfrm>
            <a:off x="801081" y="650552"/>
            <a:ext cx="2333166" cy="647700"/>
            <a:chOff x="383063" y="5947242"/>
            <a:chExt cx="1900884" cy="527696"/>
          </a:xfrm>
          <a:solidFill>
            <a:schemeClr val="bg1"/>
          </a:solidFill>
        </p:grpSpPr>
        <p:sp>
          <p:nvSpPr>
            <p:cNvPr id="50" name="Free-form: Shape 16">
              <a:extLst>
                <a:ext uri="{FF2B5EF4-FFF2-40B4-BE49-F238E27FC236}">
                  <a16:creationId xmlns:a16="http://schemas.microsoft.com/office/drawing/2014/main" id="{8CBBDDC3-31B2-8F47-064A-E06875085706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ree-form: Shape 17">
              <a:extLst>
                <a:ext uri="{FF2B5EF4-FFF2-40B4-BE49-F238E27FC236}">
                  <a16:creationId xmlns:a16="http://schemas.microsoft.com/office/drawing/2014/main" id="{C60C0287-FA6D-E20F-7D9C-2D2DCC23FA44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-form: Shape 18">
              <a:extLst>
                <a:ext uri="{FF2B5EF4-FFF2-40B4-BE49-F238E27FC236}">
                  <a16:creationId xmlns:a16="http://schemas.microsoft.com/office/drawing/2014/main" id="{5F4404E2-41DD-1393-2F0B-90686427EDC9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-form: Shape 19">
              <a:extLst>
                <a:ext uri="{FF2B5EF4-FFF2-40B4-BE49-F238E27FC236}">
                  <a16:creationId xmlns:a16="http://schemas.microsoft.com/office/drawing/2014/main" id="{459F999D-6B39-D8B2-B07B-BD5710DE9F2C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-form: Shape 20">
              <a:extLst>
                <a:ext uri="{FF2B5EF4-FFF2-40B4-BE49-F238E27FC236}">
                  <a16:creationId xmlns:a16="http://schemas.microsoft.com/office/drawing/2014/main" id="{305B99C0-A4A0-D85E-BB9C-6E7C95EFDAFE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-form: Shape 21">
              <a:extLst>
                <a:ext uri="{FF2B5EF4-FFF2-40B4-BE49-F238E27FC236}">
                  <a16:creationId xmlns:a16="http://schemas.microsoft.com/office/drawing/2014/main" id="{BBF2B485-7B9E-6AC6-BA63-8AF9138090F6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-form: Shape 22">
              <a:extLst>
                <a:ext uri="{FF2B5EF4-FFF2-40B4-BE49-F238E27FC236}">
                  <a16:creationId xmlns:a16="http://schemas.microsoft.com/office/drawing/2014/main" id="{DF3A48A4-D501-8E75-BF2F-5C9E1884CF53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-form: Shape 23">
              <a:extLst>
                <a:ext uri="{FF2B5EF4-FFF2-40B4-BE49-F238E27FC236}">
                  <a16:creationId xmlns:a16="http://schemas.microsoft.com/office/drawing/2014/main" id="{CB3F5E59-8BB7-830B-EB96-25D1C3D13B7A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-form: Shape 24">
              <a:extLst>
                <a:ext uri="{FF2B5EF4-FFF2-40B4-BE49-F238E27FC236}">
                  <a16:creationId xmlns:a16="http://schemas.microsoft.com/office/drawing/2014/main" id="{186A8A92-0C38-9477-0E31-FEB648A0158A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-form: Shape 25">
              <a:extLst>
                <a:ext uri="{FF2B5EF4-FFF2-40B4-BE49-F238E27FC236}">
                  <a16:creationId xmlns:a16="http://schemas.microsoft.com/office/drawing/2014/main" id="{0688E962-B2B6-569C-7165-8B3EA43D9682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-form: Shape 26">
              <a:extLst>
                <a:ext uri="{FF2B5EF4-FFF2-40B4-BE49-F238E27FC236}">
                  <a16:creationId xmlns:a16="http://schemas.microsoft.com/office/drawing/2014/main" id="{6CB283E2-90AF-CE19-8651-DEF497C809C6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-form: Shape 27">
              <a:extLst>
                <a:ext uri="{FF2B5EF4-FFF2-40B4-BE49-F238E27FC236}">
                  <a16:creationId xmlns:a16="http://schemas.microsoft.com/office/drawing/2014/main" id="{3F855955-2AE7-CF05-E3A1-A1CAACF25224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-form: Shape 28">
              <a:extLst>
                <a:ext uri="{FF2B5EF4-FFF2-40B4-BE49-F238E27FC236}">
                  <a16:creationId xmlns:a16="http://schemas.microsoft.com/office/drawing/2014/main" id="{E3403C2E-69E8-6B90-111E-BD1C5496E275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-form: Shape 29">
              <a:extLst>
                <a:ext uri="{FF2B5EF4-FFF2-40B4-BE49-F238E27FC236}">
                  <a16:creationId xmlns:a16="http://schemas.microsoft.com/office/drawing/2014/main" id="{5422E376-D464-3BDA-4B01-28139D7B4260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-form: Shape 30">
              <a:extLst>
                <a:ext uri="{FF2B5EF4-FFF2-40B4-BE49-F238E27FC236}">
                  <a16:creationId xmlns:a16="http://schemas.microsoft.com/office/drawing/2014/main" id="{DE017363-A8A8-A401-3EA4-10C3B1621C97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-form: Shape 31">
              <a:extLst>
                <a:ext uri="{FF2B5EF4-FFF2-40B4-BE49-F238E27FC236}">
                  <a16:creationId xmlns:a16="http://schemas.microsoft.com/office/drawing/2014/main" id="{22C29F91-11D5-A286-7B46-8CB30F933C74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-form: Shape 32">
              <a:extLst>
                <a:ext uri="{FF2B5EF4-FFF2-40B4-BE49-F238E27FC236}">
                  <a16:creationId xmlns:a16="http://schemas.microsoft.com/office/drawing/2014/main" id="{F5C4763F-B3AC-7887-3A52-65480B4B0F30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-form: Shape 33">
              <a:extLst>
                <a:ext uri="{FF2B5EF4-FFF2-40B4-BE49-F238E27FC236}">
                  <a16:creationId xmlns:a16="http://schemas.microsoft.com/office/drawing/2014/main" id="{0C653700-3A59-3B94-6EBF-AAE1BDA25330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-form: Shape 34">
              <a:extLst>
                <a:ext uri="{FF2B5EF4-FFF2-40B4-BE49-F238E27FC236}">
                  <a16:creationId xmlns:a16="http://schemas.microsoft.com/office/drawing/2014/main" id="{114A6C5E-06E9-FA6C-0F69-FC7EC4B9EF41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-form: Shape 35">
              <a:extLst>
                <a:ext uri="{FF2B5EF4-FFF2-40B4-BE49-F238E27FC236}">
                  <a16:creationId xmlns:a16="http://schemas.microsoft.com/office/drawing/2014/main" id="{935B4167-8760-F544-F1FF-5DC2A8398D0A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-form: Shape 36">
              <a:extLst>
                <a:ext uri="{FF2B5EF4-FFF2-40B4-BE49-F238E27FC236}">
                  <a16:creationId xmlns:a16="http://schemas.microsoft.com/office/drawing/2014/main" id="{AF58AEAA-5F8A-B559-0163-908CB0E374E6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-form: Shape 37">
              <a:extLst>
                <a:ext uri="{FF2B5EF4-FFF2-40B4-BE49-F238E27FC236}">
                  <a16:creationId xmlns:a16="http://schemas.microsoft.com/office/drawing/2014/main" id="{E3653AFB-B38D-CA07-9A80-3122F5157132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-form: Shape 38">
              <a:extLst>
                <a:ext uri="{FF2B5EF4-FFF2-40B4-BE49-F238E27FC236}">
                  <a16:creationId xmlns:a16="http://schemas.microsoft.com/office/drawing/2014/main" id="{BDCE7E97-E04E-D522-04F9-F9EAB60008EA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-form: Shape 39">
              <a:extLst>
                <a:ext uri="{FF2B5EF4-FFF2-40B4-BE49-F238E27FC236}">
                  <a16:creationId xmlns:a16="http://schemas.microsoft.com/office/drawing/2014/main" id="{C431F666-C235-5048-A91E-D52E57B4CCB6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-form: Shape 40">
              <a:extLst>
                <a:ext uri="{FF2B5EF4-FFF2-40B4-BE49-F238E27FC236}">
                  <a16:creationId xmlns:a16="http://schemas.microsoft.com/office/drawing/2014/main" id="{EFB939AD-CB71-09DA-2FF8-885E69853BFF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-form: Shape 41">
              <a:extLst>
                <a:ext uri="{FF2B5EF4-FFF2-40B4-BE49-F238E27FC236}">
                  <a16:creationId xmlns:a16="http://schemas.microsoft.com/office/drawing/2014/main" id="{216A2774-857B-C2C7-30E6-B10B05FA50D4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-form: Shape 42">
              <a:extLst>
                <a:ext uri="{FF2B5EF4-FFF2-40B4-BE49-F238E27FC236}">
                  <a16:creationId xmlns:a16="http://schemas.microsoft.com/office/drawing/2014/main" id="{51EF8332-266F-1CF7-2E06-333CF04C116C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-form: Shape 43">
              <a:extLst>
                <a:ext uri="{FF2B5EF4-FFF2-40B4-BE49-F238E27FC236}">
                  <a16:creationId xmlns:a16="http://schemas.microsoft.com/office/drawing/2014/main" id="{45731EBC-F7D1-CEDE-EE9F-C6B51B14406F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-form: Shape 44">
              <a:extLst>
                <a:ext uri="{FF2B5EF4-FFF2-40B4-BE49-F238E27FC236}">
                  <a16:creationId xmlns:a16="http://schemas.microsoft.com/office/drawing/2014/main" id="{036834A9-9612-AB26-58CD-BFE266ECAF78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-form: Shape 45">
              <a:extLst>
                <a:ext uri="{FF2B5EF4-FFF2-40B4-BE49-F238E27FC236}">
                  <a16:creationId xmlns:a16="http://schemas.microsoft.com/office/drawing/2014/main" id="{C5486B9E-A091-D028-D200-B9047BA7F4B1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-form: Shape 46">
              <a:extLst>
                <a:ext uri="{FF2B5EF4-FFF2-40B4-BE49-F238E27FC236}">
                  <a16:creationId xmlns:a16="http://schemas.microsoft.com/office/drawing/2014/main" id="{ADCCABF2-D58C-ED92-F050-933006451673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-form: Shape 47">
              <a:extLst>
                <a:ext uri="{FF2B5EF4-FFF2-40B4-BE49-F238E27FC236}">
                  <a16:creationId xmlns:a16="http://schemas.microsoft.com/office/drawing/2014/main" id="{3F7807EE-837E-62F2-AF70-24C5A51D45F5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-form: Shape 48">
              <a:extLst>
                <a:ext uri="{FF2B5EF4-FFF2-40B4-BE49-F238E27FC236}">
                  <a16:creationId xmlns:a16="http://schemas.microsoft.com/office/drawing/2014/main" id="{0D460A36-B7E9-20C1-F5E5-4F8BFF19DC40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-form: Shape 49">
              <a:extLst>
                <a:ext uri="{FF2B5EF4-FFF2-40B4-BE49-F238E27FC236}">
                  <a16:creationId xmlns:a16="http://schemas.microsoft.com/office/drawing/2014/main" id="{89D53E50-0D04-84DF-B37F-89592ACF9901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-form: Shape 50">
              <a:extLst>
                <a:ext uri="{FF2B5EF4-FFF2-40B4-BE49-F238E27FC236}">
                  <a16:creationId xmlns:a16="http://schemas.microsoft.com/office/drawing/2014/main" id="{A5921043-4F49-7715-B970-8D1408A8B235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-form: Shape 51">
              <a:extLst>
                <a:ext uri="{FF2B5EF4-FFF2-40B4-BE49-F238E27FC236}">
                  <a16:creationId xmlns:a16="http://schemas.microsoft.com/office/drawing/2014/main" id="{B75F253D-4426-9A77-8EA3-4D786C166CFF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-form: Shape 52">
              <a:extLst>
                <a:ext uri="{FF2B5EF4-FFF2-40B4-BE49-F238E27FC236}">
                  <a16:creationId xmlns:a16="http://schemas.microsoft.com/office/drawing/2014/main" id="{E02DD5D1-7143-A6E2-ACEC-E1E44065E6D8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-form: Shape 53">
              <a:extLst>
                <a:ext uri="{FF2B5EF4-FFF2-40B4-BE49-F238E27FC236}">
                  <a16:creationId xmlns:a16="http://schemas.microsoft.com/office/drawing/2014/main" id="{6BED32C7-FD5C-3B05-81B7-04E4AC700549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-form: Shape 54">
              <a:extLst>
                <a:ext uri="{FF2B5EF4-FFF2-40B4-BE49-F238E27FC236}">
                  <a16:creationId xmlns:a16="http://schemas.microsoft.com/office/drawing/2014/main" id="{4D095376-580C-B306-CB10-6BC7189FED03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-form: Shape 55">
              <a:extLst>
                <a:ext uri="{FF2B5EF4-FFF2-40B4-BE49-F238E27FC236}">
                  <a16:creationId xmlns:a16="http://schemas.microsoft.com/office/drawing/2014/main" id="{2737071C-848C-6CAC-C94D-AC1413D3CEFA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4531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E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0D2D81F4-45DD-DF94-14C3-51D0E316650E}"/>
              </a:ext>
            </a:extLst>
          </p:cNvPr>
          <p:cNvGrpSpPr/>
          <p:nvPr userDrawn="1"/>
        </p:nvGrpSpPr>
        <p:grpSpPr>
          <a:xfrm>
            <a:off x="838189" y="680974"/>
            <a:ext cx="2333166" cy="647700"/>
            <a:chOff x="383063" y="5947242"/>
            <a:chExt cx="1900884" cy="527696"/>
          </a:xfrm>
          <a:solidFill>
            <a:schemeClr val="bg1"/>
          </a:solidFill>
        </p:grpSpPr>
        <p:sp>
          <p:nvSpPr>
            <p:cNvPr id="7" name="Free-form: Shape 16">
              <a:extLst>
                <a:ext uri="{FF2B5EF4-FFF2-40B4-BE49-F238E27FC236}">
                  <a16:creationId xmlns:a16="http://schemas.microsoft.com/office/drawing/2014/main" id="{A32B5A25-6C6D-BF11-F37D-B78885B530FD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17">
              <a:extLst>
                <a:ext uri="{FF2B5EF4-FFF2-40B4-BE49-F238E27FC236}">
                  <a16:creationId xmlns:a16="http://schemas.microsoft.com/office/drawing/2014/main" id="{5A407A8A-82E4-E9A7-A88E-00212BC90EBE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8">
              <a:extLst>
                <a:ext uri="{FF2B5EF4-FFF2-40B4-BE49-F238E27FC236}">
                  <a16:creationId xmlns:a16="http://schemas.microsoft.com/office/drawing/2014/main" id="{A6F1FDC2-33EC-74A2-FA57-335016824681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9">
              <a:extLst>
                <a:ext uri="{FF2B5EF4-FFF2-40B4-BE49-F238E27FC236}">
                  <a16:creationId xmlns:a16="http://schemas.microsoft.com/office/drawing/2014/main" id="{313B99DC-9B11-3283-B10C-DFD219BC96A8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20">
              <a:extLst>
                <a:ext uri="{FF2B5EF4-FFF2-40B4-BE49-F238E27FC236}">
                  <a16:creationId xmlns:a16="http://schemas.microsoft.com/office/drawing/2014/main" id="{70FEDE55-31A7-E851-FE17-7E58C0E18BE5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21">
              <a:extLst>
                <a:ext uri="{FF2B5EF4-FFF2-40B4-BE49-F238E27FC236}">
                  <a16:creationId xmlns:a16="http://schemas.microsoft.com/office/drawing/2014/main" id="{BBBDD98A-8C28-5665-37A7-8F6467265E8F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22">
              <a:extLst>
                <a:ext uri="{FF2B5EF4-FFF2-40B4-BE49-F238E27FC236}">
                  <a16:creationId xmlns:a16="http://schemas.microsoft.com/office/drawing/2014/main" id="{DFB1519C-FD91-7C9F-5BDE-3E1725131E1A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23">
              <a:extLst>
                <a:ext uri="{FF2B5EF4-FFF2-40B4-BE49-F238E27FC236}">
                  <a16:creationId xmlns:a16="http://schemas.microsoft.com/office/drawing/2014/main" id="{E8EC78EC-C669-655A-9E9C-B18773FC21DF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24">
              <a:extLst>
                <a:ext uri="{FF2B5EF4-FFF2-40B4-BE49-F238E27FC236}">
                  <a16:creationId xmlns:a16="http://schemas.microsoft.com/office/drawing/2014/main" id="{A6B9F4D5-2AA3-2229-8148-5E3E9FC0219D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25">
              <a:extLst>
                <a:ext uri="{FF2B5EF4-FFF2-40B4-BE49-F238E27FC236}">
                  <a16:creationId xmlns:a16="http://schemas.microsoft.com/office/drawing/2014/main" id="{8E58796D-1E62-D956-79D4-F14ABDE9F88C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26">
              <a:extLst>
                <a:ext uri="{FF2B5EF4-FFF2-40B4-BE49-F238E27FC236}">
                  <a16:creationId xmlns:a16="http://schemas.microsoft.com/office/drawing/2014/main" id="{4E77AAD0-2201-6D79-0D9E-D03DA4E9135F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27">
              <a:extLst>
                <a:ext uri="{FF2B5EF4-FFF2-40B4-BE49-F238E27FC236}">
                  <a16:creationId xmlns:a16="http://schemas.microsoft.com/office/drawing/2014/main" id="{38508911-8CDC-4D87-7474-7393D08EE1B3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8">
              <a:extLst>
                <a:ext uri="{FF2B5EF4-FFF2-40B4-BE49-F238E27FC236}">
                  <a16:creationId xmlns:a16="http://schemas.microsoft.com/office/drawing/2014/main" id="{BFB23886-35B7-5EA0-2E64-7AA9EDA87DB9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9">
              <a:extLst>
                <a:ext uri="{FF2B5EF4-FFF2-40B4-BE49-F238E27FC236}">
                  <a16:creationId xmlns:a16="http://schemas.microsoft.com/office/drawing/2014/main" id="{8F04BF27-70BC-5C5B-6380-A431037516AB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30">
              <a:extLst>
                <a:ext uri="{FF2B5EF4-FFF2-40B4-BE49-F238E27FC236}">
                  <a16:creationId xmlns:a16="http://schemas.microsoft.com/office/drawing/2014/main" id="{EA3FEADF-8606-32A7-E398-2A56BB80B1E0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31">
              <a:extLst>
                <a:ext uri="{FF2B5EF4-FFF2-40B4-BE49-F238E27FC236}">
                  <a16:creationId xmlns:a16="http://schemas.microsoft.com/office/drawing/2014/main" id="{0252B8F6-83BE-4420-2CC6-C779EBC3B91A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32">
              <a:extLst>
                <a:ext uri="{FF2B5EF4-FFF2-40B4-BE49-F238E27FC236}">
                  <a16:creationId xmlns:a16="http://schemas.microsoft.com/office/drawing/2014/main" id="{D86C6101-C66D-5DD0-3F29-308CA406537F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33">
              <a:extLst>
                <a:ext uri="{FF2B5EF4-FFF2-40B4-BE49-F238E27FC236}">
                  <a16:creationId xmlns:a16="http://schemas.microsoft.com/office/drawing/2014/main" id="{1A076943-573D-0B68-A698-4CA43963999C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34">
              <a:extLst>
                <a:ext uri="{FF2B5EF4-FFF2-40B4-BE49-F238E27FC236}">
                  <a16:creationId xmlns:a16="http://schemas.microsoft.com/office/drawing/2014/main" id="{BD157BD9-D561-1405-8695-0FFE623A011A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35">
              <a:extLst>
                <a:ext uri="{FF2B5EF4-FFF2-40B4-BE49-F238E27FC236}">
                  <a16:creationId xmlns:a16="http://schemas.microsoft.com/office/drawing/2014/main" id="{6A2642E4-5CBD-FA6C-727D-AAC22E284930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36">
              <a:extLst>
                <a:ext uri="{FF2B5EF4-FFF2-40B4-BE49-F238E27FC236}">
                  <a16:creationId xmlns:a16="http://schemas.microsoft.com/office/drawing/2014/main" id="{11BA4A59-E7B6-05EC-EE0A-DF2FA00D1F39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37">
              <a:extLst>
                <a:ext uri="{FF2B5EF4-FFF2-40B4-BE49-F238E27FC236}">
                  <a16:creationId xmlns:a16="http://schemas.microsoft.com/office/drawing/2014/main" id="{AEB3320E-457B-C62A-0130-AF0CE51E633D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-form: Shape 38">
              <a:extLst>
                <a:ext uri="{FF2B5EF4-FFF2-40B4-BE49-F238E27FC236}">
                  <a16:creationId xmlns:a16="http://schemas.microsoft.com/office/drawing/2014/main" id="{55F0F332-9C5C-767F-FD80-5713D0065845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-form: Shape 39">
              <a:extLst>
                <a:ext uri="{FF2B5EF4-FFF2-40B4-BE49-F238E27FC236}">
                  <a16:creationId xmlns:a16="http://schemas.microsoft.com/office/drawing/2014/main" id="{CFD16E15-0C71-B3E1-D235-1730799C68A8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40">
              <a:extLst>
                <a:ext uri="{FF2B5EF4-FFF2-40B4-BE49-F238E27FC236}">
                  <a16:creationId xmlns:a16="http://schemas.microsoft.com/office/drawing/2014/main" id="{51A719A7-7DCE-1912-3E02-B4823155F4AC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41">
              <a:extLst>
                <a:ext uri="{FF2B5EF4-FFF2-40B4-BE49-F238E27FC236}">
                  <a16:creationId xmlns:a16="http://schemas.microsoft.com/office/drawing/2014/main" id="{12186A68-11D8-D803-9619-BF70DF824298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42">
              <a:extLst>
                <a:ext uri="{FF2B5EF4-FFF2-40B4-BE49-F238E27FC236}">
                  <a16:creationId xmlns:a16="http://schemas.microsoft.com/office/drawing/2014/main" id="{ACD4EE54-8A10-E942-C245-19BF1D6082ED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43">
              <a:extLst>
                <a:ext uri="{FF2B5EF4-FFF2-40B4-BE49-F238E27FC236}">
                  <a16:creationId xmlns:a16="http://schemas.microsoft.com/office/drawing/2014/main" id="{0B0D1375-A56D-D266-D979-1FBF2AD62041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44">
              <a:extLst>
                <a:ext uri="{FF2B5EF4-FFF2-40B4-BE49-F238E27FC236}">
                  <a16:creationId xmlns:a16="http://schemas.microsoft.com/office/drawing/2014/main" id="{39FBE558-553E-F317-AA92-01DA0FD6CA28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45">
              <a:extLst>
                <a:ext uri="{FF2B5EF4-FFF2-40B4-BE49-F238E27FC236}">
                  <a16:creationId xmlns:a16="http://schemas.microsoft.com/office/drawing/2014/main" id="{52099435-7CB7-622D-68DE-79BC6345E8D7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46">
              <a:extLst>
                <a:ext uri="{FF2B5EF4-FFF2-40B4-BE49-F238E27FC236}">
                  <a16:creationId xmlns:a16="http://schemas.microsoft.com/office/drawing/2014/main" id="{4805893D-764C-C854-F4E8-33D408742E46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47">
              <a:extLst>
                <a:ext uri="{FF2B5EF4-FFF2-40B4-BE49-F238E27FC236}">
                  <a16:creationId xmlns:a16="http://schemas.microsoft.com/office/drawing/2014/main" id="{E404C2C5-2782-F9B7-0199-BD26DD5A9501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8">
              <a:extLst>
                <a:ext uri="{FF2B5EF4-FFF2-40B4-BE49-F238E27FC236}">
                  <a16:creationId xmlns:a16="http://schemas.microsoft.com/office/drawing/2014/main" id="{4993F563-CE97-5959-0B9D-784206B1EED4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9">
              <a:extLst>
                <a:ext uri="{FF2B5EF4-FFF2-40B4-BE49-F238E27FC236}">
                  <a16:creationId xmlns:a16="http://schemas.microsoft.com/office/drawing/2014/main" id="{2C8CFF50-78CE-65E9-8F16-FBE8E8B613C9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50">
              <a:extLst>
                <a:ext uri="{FF2B5EF4-FFF2-40B4-BE49-F238E27FC236}">
                  <a16:creationId xmlns:a16="http://schemas.microsoft.com/office/drawing/2014/main" id="{BA0991C1-8A56-7258-45DC-98868C15F79F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-form: Shape 51">
              <a:extLst>
                <a:ext uri="{FF2B5EF4-FFF2-40B4-BE49-F238E27FC236}">
                  <a16:creationId xmlns:a16="http://schemas.microsoft.com/office/drawing/2014/main" id="{B08FF130-2CD1-1190-EC9C-94070F1678AF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-form: Shape 52">
              <a:extLst>
                <a:ext uri="{FF2B5EF4-FFF2-40B4-BE49-F238E27FC236}">
                  <a16:creationId xmlns:a16="http://schemas.microsoft.com/office/drawing/2014/main" id="{63455F42-BBA5-74B7-EEE6-4BF446C29B0B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53">
              <a:extLst>
                <a:ext uri="{FF2B5EF4-FFF2-40B4-BE49-F238E27FC236}">
                  <a16:creationId xmlns:a16="http://schemas.microsoft.com/office/drawing/2014/main" id="{CA486766-6E2E-5F2B-607F-A43264AFCFEA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-form: Shape 54">
              <a:extLst>
                <a:ext uri="{FF2B5EF4-FFF2-40B4-BE49-F238E27FC236}">
                  <a16:creationId xmlns:a16="http://schemas.microsoft.com/office/drawing/2014/main" id="{63BC6F8C-D07F-3F1C-57AD-3B279E4E982A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-form: Shape 55">
              <a:extLst>
                <a:ext uri="{FF2B5EF4-FFF2-40B4-BE49-F238E27FC236}">
                  <a16:creationId xmlns:a16="http://schemas.microsoft.com/office/drawing/2014/main" id="{0EF37A76-C885-17F9-F985-42D748A19962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73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D956F798-796D-D810-B3B3-F366BBE07636}"/>
              </a:ext>
            </a:extLst>
          </p:cNvPr>
          <p:cNvGrpSpPr/>
          <p:nvPr userDrawn="1"/>
        </p:nvGrpSpPr>
        <p:grpSpPr>
          <a:xfrm>
            <a:off x="838189" y="680974"/>
            <a:ext cx="2333166" cy="647700"/>
            <a:chOff x="383063" y="5947242"/>
            <a:chExt cx="1900884" cy="527696"/>
          </a:xfrm>
          <a:solidFill>
            <a:schemeClr val="bg1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7" name="Free-form: Shape 16">
              <a:extLst>
                <a:ext uri="{FF2B5EF4-FFF2-40B4-BE49-F238E27FC236}">
                  <a16:creationId xmlns:a16="http://schemas.microsoft.com/office/drawing/2014/main" id="{346F5F07-10AB-6ADA-9D31-89E9DE135938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17">
              <a:extLst>
                <a:ext uri="{FF2B5EF4-FFF2-40B4-BE49-F238E27FC236}">
                  <a16:creationId xmlns:a16="http://schemas.microsoft.com/office/drawing/2014/main" id="{60262F69-1BB0-F556-AC90-63B807615E51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8">
              <a:extLst>
                <a:ext uri="{FF2B5EF4-FFF2-40B4-BE49-F238E27FC236}">
                  <a16:creationId xmlns:a16="http://schemas.microsoft.com/office/drawing/2014/main" id="{E20545FB-B2A1-2AD4-C70E-01B0278C225E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9">
              <a:extLst>
                <a:ext uri="{FF2B5EF4-FFF2-40B4-BE49-F238E27FC236}">
                  <a16:creationId xmlns:a16="http://schemas.microsoft.com/office/drawing/2014/main" id="{BB641576-4CCA-49FF-7F36-F983A8EAB84E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20">
              <a:extLst>
                <a:ext uri="{FF2B5EF4-FFF2-40B4-BE49-F238E27FC236}">
                  <a16:creationId xmlns:a16="http://schemas.microsoft.com/office/drawing/2014/main" id="{385C8C19-4C23-147F-13C7-1BC295612619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21">
              <a:extLst>
                <a:ext uri="{FF2B5EF4-FFF2-40B4-BE49-F238E27FC236}">
                  <a16:creationId xmlns:a16="http://schemas.microsoft.com/office/drawing/2014/main" id="{F065B160-D6BD-399E-2EA6-03BFC9D07873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22">
              <a:extLst>
                <a:ext uri="{FF2B5EF4-FFF2-40B4-BE49-F238E27FC236}">
                  <a16:creationId xmlns:a16="http://schemas.microsoft.com/office/drawing/2014/main" id="{A9E5B50F-3B04-4B91-BCA8-58AEF1810830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23">
              <a:extLst>
                <a:ext uri="{FF2B5EF4-FFF2-40B4-BE49-F238E27FC236}">
                  <a16:creationId xmlns:a16="http://schemas.microsoft.com/office/drawing/2014/main" id="{1B52D569-53CF-164E-9070-908247C2C31E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24">
              <a:extLst>
                <a:ext uri="{FF2B5EF4-FFF2-40B4-BE49-F238E27FC236}">
                  <a16:creationId xmlns:a16="http://schemas.microsoft.com/office/drawing/2014/main" id="{26E80710-F591-A15F-2ADE-00D52027D785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25">
              <a:extLst>
                <a:ext uri="{FF2B5EF4-FFF2-40B4-BE49-F238E27FC236}">
                  <a16:creationId xmlns:a16="http://schemas.microsoft.com/office/drawing/2014/main" id="{DACE4E6E-EA63-0BAD-7FD7-DDCBD64A1545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26">
              <a:extLst>
                <a:ext uri="{FF2B5EF4-FFF2-40B4-BE49-F238E27FC236}">
                  <a16:creationId xmlns:a16="http://schemas.microsoft.com/office/drawing/2014/main" id="{61EEC144-7ACF-61FE-8208-A8EF69EB290B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27">
              <a:extLst>
                <a:ext uri="{FF2B5EF4-FFF2-40B4-BE49-F238E27FC236}">
                  <a16:creationId xmlns:a16="http://schemas.microsoft.com/office/drawing/2014/main" id="{B2F3FFA5-64B8-481A-19FB-7800070A79FB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8">
              <a:extLst>
                <a:ext uri="{FF2B5EF4-FFF2-40B4-BE49-F238E27FC236}">
                  <a16:creationId xmlns:a16="http://schemas.microsoft.com/office/drawing/2014/main" id="{C4B69490-DBA0-E859-0C5C-FA762F845E6B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9">
              <a:extLst>
                <a:ext uri="{FF2B5EF4-FFF2-40B4-BE49-F238E27FC236}">
                  <a16:creationId xmlns:a16="http://schemas.microsoft.com/office/drawing/2014/main" id="{1327C462-9C53-1532-2515-FA962007909D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30">
              <a:extLst>
                <a:ext uri="{FF2B5EF4-FFF2-40B4-BE49-F238E27FC236}">
                  <a16:creationId xmlns:a16="http://schemas.microsoft.com/office/drawing/2014/main" id="{44A0ABC0-3710-F799-4746-AA3A8AB1B842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31">
              <a:extLst>
                <a:ext uri="{FF2B5EF4-FFF2-40B4-BE49-F238E27FC236}">
                  <a16:creationId xmlns:a16="http://schemas.microsoft.com/office/drawing/2014/main" id="{E4D945D5-3676-828E-96A3-E7EB127A4DBF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32">
              <a:extLst>
                <a:ext uri="{FF2B5EF4-FFF2-40B4-BE49-F238E27FC236}">
                  <a16:creationId xmlns:a16="http://schemas.microsoft.com/office/drawing/2014/main" id="{4E787A72-EDE2-A6DC-C43F-44C19ED65645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33">
              <a:extLst>
                <a:ext uri="{FF2B5EF4-FFF2-40B4-BE49-F238E27FC236}">
                  <a16:creationId xmlns:a16="http://schemas.microsoft.com/office/drawing/2014/main" id="{F5C2777D-E430-4C2E-7754-39BC612BB6B5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34">
              <a:extLst>
                <a:ext uri="{FF2B5EF4-FFF2-40B4-BE49-F238E27FC236}">
                  <a16:creationId xmlns:a16="http://schemas.microsoft.com/office/drawing/2014/main" id="{71E0590B-0F8C-3CEB-B1E4-476C52874FBA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35">
              <a:extLst>
                <a:ext uri="{FF2B5EF4-FFF2-40B4-BE49-F238E27FC236}">
                  <a16:creationId xmlns:a16="http://schemas.microsoft.com/office/drawing/2014/main" id="{32200D28-D23B-4BB8-514A-EADA19D488E3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36">
              <a:extLst>
                <a:ext uri="{FF2B5EF4-FFF2-40B4-BE49-F238E27FC236}">
                  <a16:creationId xmlns:a16="http://schemas.microsoft.com/office/drawing/2014/main" id="{7B7C0533-8F7B-D741-6EA8-B8C8BA963D79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37">
              <a:extLst>
                <a:ext uri="{FF2B5EF4-FFF2-40B4-BE49-F238E27FC236}">
                  <a16:creationId xmlns:a16="http://schemas.microsoft.com/office/drawing/2014/main" id="{6B2DB0CB-D3AB-40BA-4625-3683392D0908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-form: Shape 38">
              <a:extLst>
                <a:ext uri="{FF2B5EF4-FFF2-40B4-BE49-F238E27FC236}">
                  <a16:creationId xmlns:a16="http://schemas.microsoft.com/office/drawing/2014/main" id="{F9843B00-9F7A-3420-65E3-B1220A3F18F3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-form: Shape 39">
              <a:extLst>
                <a:ext uri="{FF2B5EF4-FFF2-40B4-BE49-F238E27FC236}">
                  <a16:creationId xmlns:a16="http://schemas.microsoft.com/office/drawing/2014/main" id="{EB0B62A3-A241-4416-A562-92EAE4BF818D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40">
              <a:extLst>
                <a:ext uri="{FF2B5EF4-FFF2-40B4-BE49-F238E27FC236}">
                  <a16:creationId xmlns:a16="http://schemas.microsoft.com/office/drawing/2014/main" id="{320FE7F9-EB82-BB92-3C03-11AEA59719CB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41">
              <a:extLst>
                <a:ext uri="{FF2B5EF4-FFF2-40B4-BE49-F238E27FC236}">
                  <a16:creationId xmlns:a16="http://schemas.microsoft.com/office/drawing/2014/main" id="{36BF2AA8-B34E-5337-22F2-B8DE110BEADA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42">
              <a:extLst>
                <a:ext uri="{FF2B5EF4-FFF2-40B4-BE49-F238E27FC236}">
                  <a16:creationId xmlns:a16="http://schemas.microsoft.com/office/drawing/2014/main" id="{D1DF8EF8-30FE-23F1-DB37-30BADB1F9CD1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43">
              <a:extLst>
                <a:ext uri="{FF2B5EF4-FFF2-40B4-BE49-F238E27FC236}">
                  <a16:creationId xmlns:a16="http://schemas.microsoft.com/office/drawing/2014/main" id="{488B7D29-933B-354B-28C7-2569DE43E987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44">
              <a:extLst>
                <a:ext uri="{FF2B5EF4-FFF2-40B4-BE49-F238E27FC236}">
                  <a16:creationId xmlns:a16="http://schemas.microsoft.com/office/drawing/2014/main" id="{1726B9C2-E8C3-BB81-57E3-D06C68BE7838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45">
              <a:extLst>
                <a:ext uri="{FF2B5EF4-FFF2-40B4-BE49-F238E27FC236}">
                  <a16:creationId xmlns:a16="http://schemas.microsoft.com/office/drawing/2014/main" id="{C10BCF43-3F8D-2FE0-E04E-3D24B1DAB0EB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46">
              <a:extLst>
                <a:ext uri="{FF2B5EF4-FFF2-40B4-BE49-F238E27FC236}">
                  <a16:creationId xmlns:a16="http://schemas.microsoft.com/office/drawing/2014/main" id="{29A8E6D8-D6FB-3207-47B0-62D279B3BB0A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47">
              <a:extLst>
                <a:ext uri="{FF2B5EF4-FFF2-40B4-BE49-F238E27FC236}">
                  <a16:creationId xmlns:a16="http://schemas.microsoft.com/office/drawing/2014/main" id="{CE5F1091-901A-2D82-9299-24A09E9723EA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8">
              <a:extLst>
                <a:ext uri="{FF2B5EF4-FFF2-40B4-BE49-F238E27FC236}">
                  <a16:creationId xmlns:a16="http://schemas.microsoft.com/office/drawing/2014/main" id="{B4DBBC90-C1E6-2AFA-1A1E-64C8718460B4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9">
              <a:extLst>
                <a:ext uri="{FF2B5EF4-FFF2-40B4-BE49-F238E27FC236}">
                  <a16:creationId xmlns:a16="http://schemas.microsoft.com/office/drawing/2014/main" id="{698D42F4-EB26-4AAC-1045-1C336D6DD462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50">
              <a:extLst>
                <a:ext uri="{FF2B5EF4-FFF2-40B4-BE49-F238E27FC236}">
                  <a16:creationId xmlns:a16="http://schemas.microsoft.com/office/drawing/2014/main" id="{1F8D208F-560F-7345-E530-A9E1A1E6729B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-form: Shape 51">
              <a:extLst>
                <a:ext uri="{FF2B5EF4-FFF2-40B4-BE49-F238E27FC236}">
                  <a16:creationId xmlns:a16="http://schemas.microsoft.com/office/drawing/2014/main" id="{97CD7BBF-804A-1890-4E46-F040E1F75A0D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-form: Shape 52">
              <a:extLst>
                <a:ext uri="{FF2B5EF4-FFF2-40B4-BE49-F238E27FC236}">
                  <a16:creationId xmlns:a16="http://schemas.microsoft.com/office/drawing/2014/main" id="{7A82C354-89A4-A133-84BA-25D1C2CDFBF9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53">
              <a:extLst>
                <a:ext uri="{FF2B5EF4-FFF2-40B4-BE49-F238E27FC236}">
                  <a16:creationId xmlns:a16="http://schemas.microsoft.com/office/drawing/2014/main" id="{F20B9D43-0400-BE7C-6C6C-83FFDA061F10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-form: Shape 54">
              <a:extLst>
                <a:ext uri="{FF2B5EF4-FFF2-40B4-BE49-F238E27FC236}">
                  <a16:creationId xmlns:a16="http://schemas.microsoft.com/office/drawing/2014/main" id="{C9258FD9-F601-C38A-A5D9-160112222591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-form: Shape 55">
              <a:extLst>
                <a:ext uri="{FF2B5EF4-FFF2-40B4-BE49-F238E27FC236}">
                  <a16:creationId xmlns:a16="http://schemas.microsoft.com/office/drawing/2014/main" id="{8C6830FA-51FD-32B6-40C0-C361F1D16DD7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05128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6B1FCFD5-5574-BD9F-378B-9302DB887235}"/>
              </a:ext>
            </a:extLst>
          </p:cNvPr>
          <p:cNvGrpSpPr/>
          <p:nvPr userDrawn="1"/>
        </p:nvGrpSpPr>
        <p:grpSpPr>
          <a:xfrm>
            <a:off x="814277" y="750998"/>
            <a:ext cx="2333166" cy="647700"/>
            <a:chOff x="383063" y="5947242"/>
            <a:chExt cx="1900884" cy="527696"/>
          </a:xfrm>
          <a:solidFill>
            <a:schemeClr val="bg1"/>
          </a:solidFill>
        </p:grpSpPr>
        <p:sp>
          <p:nvSpPr>
            <p:cNvPr id="7" name="Free-form: Shape 16">
              <a:extLst>
                <a:ext uri="{FF2B5EF4-FFF2-40B4-BE49-F238E27FC236}">
                  <a16:creationId xmlns:a16="http://schemas.microsoft.com/office/drawing/2014/main" id="{0695894F-DDC9-9A0C-C24C-B8D80821D00D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17">
              <a:extLst>
                <a:ext uri="{FF2B5EF4-FFF2-40B4-BE49-F238E27FC236}">
                  <a16:creationId xmlns:a16="http://schemas.microsoft.com/office/drawing/2014/main" id="{3128F243-ABFD-5ACA-2BE7-F58638CB82EC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8">
              <a:extLst>
                <a:ext uri="{FF2B5EF4-FFF2-40B4-BE49-F238E27FC236}">
                  <a16:creationId xmlns:a16="http://schemas.microsoft.com/office/drawing/2014/main" id="{F830BEB1-0EBE-B4B8-9C0C-9ADC207AFF66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9">
              <a:extLst>
                <a:ext uri="{FF2B5EF4-FFF2-40B4-BE49-F238E27FC236}">
                  <a16:creationId xmlns:a16="http://schemas.microsoft.com/office/drawing/2014/main" id="{30E8080B-5316-D188-A090-E870542F1430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20">
              <a:extLst>
                <a:ext uri="{FF2B5EF4-FFF2-40B4-BE49-F238E27FC236}">
                  <a16:creationId xmlns:a16="http://schemas.microsoft.com/office/drawing/2014/main" id="{78011F60-ECE3-4A72-2F49-3436313E181D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21">
              <a:extLst>
                <a:ext uri="{FF2B5EF4-FFF2-40B4-BE49-F238E27FC236}">
                  <a16:creationId xmlns:a16="http://schemas.microsoft.com/office/drawing/2014/main" id="{A9F088EF-1A40-0BB8-3DE2-C6DD05C8E577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22">
              <a:extLst>
                <a:ext uri="{FF2B5EF4-FFF2-40B4-BE49-F238E27FC236}">
                  <a16:creationId xmlns:a16="http://schemas.microsoft.com/office/drawing/2014/main" id="{18DC1A0E-3C61-7F14-F81E-63FC460A1A8B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23">
              <a:extLst>
                <a:ext uri="{FF2B5EF4-FFF2-40B4-BE49-F238E27FC236}">
                  <a16:creationId xmlns:a16="http://schemas.microsoft.com/office/drawing/2014/main" id="{6E5CE5D5-64BD-ABA2-7470-FA71E3F1F54B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24">
              <a:extLst>
                <a:ext uri="{FF2B5EF4-FFF2-40B4-BE49-F238E27FC236}">
                  <a16:creationId xmlns:a16="http://schemas.microsoft.com/office/drawing/2014/main" id="{952EACF1-BD95-0B2D-50A3-8DF5506E4C13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25">
              <a:extLst>
                <a:ext uri="{FF2B5EF4-FFF2-40B4-BE49-F238E27FC236}">
                  <a16:creationId xmlns:a16="http://schemas.microsoft.com/office/drawing/2014/main" id="{889B113B-A7B4-70A9-E5D3-5AFD5972452D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26">
              <a:extLst>
                <a:ext uri="{FF2B5EF4-FFF2-40B4-BE49-F238E27FC236}">
                  <a16:creationId xmlns:a16="http://schemas.microsoft.com/office/drawing/2014/main" id="{031CA1EC-E294-A514-5AFB-968819F72200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27">
              <a:extLst>
                <a:ext uri="{FF2B5EF4-FFF2-40B4-BE49-F238E27FC236}">
                  <a16:creationId xmlns:a16="http://schemas.microsoft.com/office/drawing/2014/main" id="{6BCC56B0-ACE5-E3B0-0A61-18A3AAA5CE16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8">
              <a:extLst>
                <a:ext uri="{FF2B5EF4-FFF2-40B4-BE49-F238E27FC236}">
                  <a16:creationId xmlns:a16="http://schemas.microsoft.com/office/drawing/2014/main" id="{24D050B2-D065-E223-AC28-5CC69506988F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9">
              <a:extLst>
                <a:ext uri="{FF2B5EF4-FFF2-40B4-BE49-F238E27FC236}">
                  <a16:creationId xmlns:a16="http://schemas.microsoft.com/office/drawing/2014/main" id="{B99CA655-45FF-9EF3-8195-5CB2D0F5558F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30">
              <a:extLst>
                <a:ext uri="{FF2B5EF4-FFF2-40B4-BE49-F238E27FC236}">
                  <a16:creationId xmlns:a16="http://schemas.microsoft.com/office/drawing/2014/main" id="{231D335F-D791-AEA1-81D3-DD2A9FB4F54F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31">
              <a:extLst>
                <a:ext uri="{FF2B5EF4-FFF2-40B4-BE49-F238E27FC236}">
                  <a16:creationId xmlns:a16="http://schemas.microsoft.com/office/drawing/2014/main" id="{87A1B5ED-FDDC-CCF5-1FDC-C6E60FE661FD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32">
              <a:extLst>
                <a:ext uri="{FF2B5EF4-FFF2-40B4-BE49-F238E27FC236}">
                  <a16:creationId xmlns:a16="http://schemas.microsoft.com/office/drawing/2014/main" id="{D02522E5-EF22-409B-A272-EEB0D919861D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33">
              <a:extLst>
                <a:ext uri="{FF2B5EF4-FFF2-40B4-BE49-F238E27FC236}">
                  <a16:creationId xmlns:a16="http://schemas.microsoft.com/office/drawing/2014/main" id="{809A9314-A248-5D03-73A6-312C683C57B5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34">
              <a:extLst>
                <a:ext uri="{FF2B5EF4-FFF2-40B4-BE49-F238E27FC236}">
                  <a16:creationId xmlns:a16="http://schemas.microsoft.com/office/drawing/2014/main" id="{AA793621-AA5F-6694-02A2-04F286BE0970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35">
              <a:extLst>
                <a:ext uri="{FF2B5EF4-FFF2-40B4-BE49-F238E27FC236}">
                  <a16:creationId xmlns:a16="http://schemas.microsoft.com/office/drawing/2014/main" id="{7A45B7F7-E0D1-7F44-301B-69ED19D80A06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36">
              <a:extLst>
                <a:ext uri="{FF2B5EF4-FFF2-40B4-BE49-F238E27FC236}">
                  <a16:creationId xmlns:a16="http://schemas.microsoft.com/office/drawing/2014/main" id="{148ECE3E-F6C1-2279-CDF7-86F018B33A2C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37">
              <a:extLst>
                <a:ext uri="{FF2B5EF4-FFF2-40B4-BE49-F238E27FC236}">
                  <a16:creationId xmlns:a16="http://schemas.microsoft.com/office/drawing/2014/main" id="{301ABCD8-F1C8-BD05-FEF3-E7DD715A96A3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-form: Shape 38">
              <a:extLst>
                <a:ext uri="{FF2B5EF4-FFF2-40B4-BE49-F238E27FC236}">
                  <a16:creationId xmlns:a16="http://schemas.microsoft.com/office/drawing/2014/main" id="{1334F87A-855B-F722-5EE5-0980AD1A5CC9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-form: Shape 39">
              <a:extLst>
                <a:ext uri="{FF2B5EF4-FFF2-40B4-BE49-F238E27FC236}">
                  <a16:creationId xmlns:a16="http://schemas.microsoft.com/office/drawing/2014/main" id="{3DF047D4-ED7D-9991-F864-2FE4DEE4ED6F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40">
              <a:extLst>
                <a:ext uri="{FF2B5EF4-FFF2-40B4-BE49-F238E27FC236}">
                  <a16:creationId xmlns:a16="http://schemas.microsoft.com/office/drawing/2014/main" id="{255C9729-78A8-3E8F-E796-9AE1816B4B4B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41">
              <a:extLst>
                <a:ext uri="{FF2B5EF4-FFF2-40B4-BE49-F238E27FC236}">
                  <a16:creationId xmlns:a16="http://schemas.microsoft.com/office/drawing/2014/main" id="{5E6396E4-2242-51E2-0B60-560C27A4C3B4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42">
              <a:extLst>
                <a:ext uri="{FF2B5EF4-FFF2-40B4-BE49-F238E27FC236}">
                  <a16:creationId xmlns:a16="http://schemas.microsoft.com/office/drawing/2014/main" id="{2A50FBBB-94BB-109F-0E82-924625D0B5EE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43">
              <a:extLst>
                <a:ext uri="{FF2B5EF4-FFF2-40B4-BE49-F238E27FC236}">
                  <a16:creationId xmlns:a16="http://schemas.microsoft.com/office/drawing/2014/main" id="{07C26A95-BC9C-0635-83F5-6B2FD6BD012C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44">
              <a:extLst>
                <a:ext uri="{FF2B5EF4-FFF2-40B4-BE49-F238E27FC236}">
                  <a16:creationId xmlns:a16="http://schemas.microsoft.com/office/drawing/2014/main" id="{81323944-9A1E-92AA-339B-43D5B1CC8716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45">
              <a:extLst>
                <a:ext uri="{FF2B5EF4-FFF2-40B4-BE49-F238E27FC236}">
                  <a16:creationId xmlns:a16="http://schemas.microsoft.com/office/drawing/2014/main" id="{C24ACA85-BC09-0582-E0D5-74946A445F56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46">
              <a:extLst>
                <a:ext uri="{FF2B5EF4-FFF2-40B4-BE49-F238E27FC236}">
                  <a16:creationId xmlns:a16="http://schemas.microsoft.com/office/drawing/2014/main" id="{B47997FA-2B86-AE2F-48A2-56CA869FADD4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47">
              <a:extLst>
                <a:ext uri="{FF2B5EF4-FFF2-40B4-BE49-F238E27FC236}">
                  <a16:creationId xmlns:a16="http://schemas.microsoft.com/office/drawing/2014/main" id="{20EFD136-EA2D-70BB-81AB-5B00589EDF53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8">
              <a:extLst>
                <a:ext uri="{FF2B5EF4-FFF2-40B4-BE49-F238E27FC236}">
                  <a16:creationId xmlns:a16="http://schemas.microsoft.com/office/drawing/2014/main" id="{9F3D7C80-2FBB-F7DF-B9A4-33066FF9027A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9">
              <a:extLst>
                <a:ext uri="{FF2B5EF4-FFF2-40B4-BE49-F238E27FC236}">
                  <a16:creationId xmlns:a16="http://schemas.microsoft.com/office/drawing/2014/main" id="{778EFB51-2EAE-18B8-5E36-3ADB94392FCF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50">
              <a:extLst>
                <a:ext uri="{FF2B5EF4-FFF2-40B4-BE49-F238E27FC236}">
                  <a16:creationId xmlns:a16="http://schemas.microsoft.com/office/drawing/2014/main" id="{5E9F6013-46A5-FF7C-F070-738CAD0C257D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-form: Shape 51">
              <a:extLst>
                <a:ext uri="{FF2B5EF4-FFF2-40B4-BE49-F238E27FC236}">
                  <a16:creationId xmlns:a16="http://schemas.microsoft.com/office/drawing/2014/main" id="{3565000A-C1CA-2A6E-DF98-89CC9CBD6244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-form: Shape 52">
              <a:extLst>
                <a:ext uri="{FF2B5EF4-FFF2-40B4-BE49-F238E27FC236}">
                  <a16:creationId xmlns:a16="http://schemas.microsoft.com/office/drawing/2014/main" id="{2A077188-A2CC-015D-97E5-BF6D22D719E4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53">
              <a:extLst>
                <a:ext uri="{FF2B5EF4-FFF2-40B4-BE49-F238E27FC236}">
                  <a16:creationId xmlns:a16="http://schemas.microsoft.com/office/drawing/2014/main" id="{9029436D-9109-FEFA-C622-0220D9FF8A03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-form: Shape 54">
              <a:extLst>
                <a:ext uri="{FF2B5EF4-FFF2-40B4-BE49-F238E27FC236}">
                  <a16:creationId xmlns:a16="http://schemas.microsoft.com/office/drawing/2014/main" id="{85308F62-4789-55ED-92DD-0882A4E86177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-form: Shape 55">
              <a:extLst>
                <a:ext uri="{FF2B5EF4-FFF2-40B4-BE49-F238E27FC236}">
                  <a16:creationId xmlns:a16="http://schemas.microsoft.com/office/drawing/2014/main" id="{95049175-D6EC-8307-3FCD-1271EB6C2547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41576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0" name="Group 5" descr="Oulu2026 European Capital of Culture logo.">
            <a:extLst>
              <a:ext uri="{FF2B5EF4-FFF2-40B4-BE49-F238E27FC236}">
                <a16:creationId xmlns:a16="http://schemas.microsoft.com/office/drawing/2014/main" id="{509B49FE-DF4A-3F4C-000E-F1B6B3723F9E}"/>
              </a:ext>
            </a:extLst>
          </p:cNvPr>
          <p:cNvGrpSpPr/>
          <p:nvPr userDrawn="1"/>
        </p:nvGrpSpPr>
        <p:grpSpPr>
          <a:xfrm>
            <a:off x="9413921" y="673514"/>
            <a:ext cx="2333166" cy="647700"/>
            <a:chOff x="383063" y="5947242"/>
            <a:chExt cx="1900884" cy="527696"/>
          </a:xfrm>
          <a:solidFill>
            <a:schemeClr val="bg1"/>
          </a:solidFill>
          <a:effectLst>
            <a:outerShdw blurRad="88900" dir="5400000" sx="107000" sy="107000" algn="ctr" rotWithShape="0">
              <a:prstClr val="black">
                <a:alpha val="54000"/>
              </a:prstClr>
            </a:outerShdw>
          </a:effectLst>
        </p:grpSpPr>
        <p:sp>
          <p:nvSpPr>
            <p:cNvPr id="51" name="Free-form: Shape 16">
              <a:extLst>
                <a:ext uri="{FF2B5EF4-FFF2-40B4-BE49-F238E27FC236}">
                  <a16:creationId xmlns:a16="http://schemas.microsoft.com/office/drawing/2014/main" id="{4FE81693-4D60-0A34-2C8F-59F6F938333D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ree-form: Shape 17">
              <a:extLst>
                <a:ext uri="{FF2B5EF4-FFF2-40B4-BE49-F238E27FC236}">
                  <a16:creationId xmlns:a16="http://schemas.microsoft.com/office/drawing/2014/main" id="{B4EB729D-D32E-FAFB-9AEE-F53EE2EFCF4B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-form: Shape 18">
              <a:extLst>
                <a:ext uri="{FF2B5EF4-FFF2-40B4-BE49-F238E27FC236}">
                  <a16:creationId xmlns:a16="http://schemas.microsoft.com/office/drawing/2014/main" id="{61B4BF35-B4A1-1275-96A2-3F635611C0FF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-form: Shape 19">
              <a:extLst>
                <a:ext uri="{FF2B5EF4-FFF2-40B4-BE49-F238E27FC236}">
                  <a16:creationId xmlns:a16="http://schemas.microsoft.com/office/drawing/2014/main" id="{0FB2C8C0-EBBC-AE1B-B655-C9268D06A101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-form: Shape 20">
              <a:extLst>
                <a:ext uri="{FF2B5EF4-FFF2-40B4-BE49-F238E27FC236}">
                  <a16:creationId xmlns:a16="http://schemas.microsoft.com/office/drawing/2014/main" id="{65530738-2AAD-177F-DE2A-ACDC54552CF8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-form: Shape 21">
              <a:extLst>
                <a:ext uri="{FF2B5EF4-FFF2-40B4-BE49-F238E27FC236}">
                  <a16:creationId xmlns:a16="http://schemas.microsoft.com/office/drawing/2014/main" id="{3DF99595-4B4D-09D5-A474-CBB28527C436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-form: Shape 22">
              <a:extLst>
                <a:ext uri="{FF2B5EF4-FFF2-40B4-BE49-F238E27FC236}">
                  <a16:creationId xmlns:a16="http://schemas.microsoft.com/office/drawing/2014/main" id="{E4F8DB1C-0343-7072-48C4-938B55DDA07F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-form: Shape 23">
              <a:extLst>
                <a:ext uri="{FF2B5EF4-FFF2-40B4-BE49-F238E27FC236}">
                  <a16:creationId xmlns:a16="http://schemas.microsoft.com/office/drawing/2014/main" id="{7ECA1EB3-230A-3403-D6DD-C670A75C05BD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-form: Shape 24">
              <a:extLst>
                <a:ext uri="{FF2B5EF4-FFF2-40B4-BE49-F238E27FC236}">
                  <a16:creationId xmlns:a16="http://schemas.microsoft.com/office/drawing/2014/main" id="{BAECBC02-4E78-C21F-EB6F-7218BF681B67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-form: Shape 25">
              <a:extLst>
                <a:ext uri="{FF2B5EF4-FFF2-40B4-BE49-F238E27FC236}">
                  <a16:creationId xmlns:a16="http://schemas.microsoft.com/office/drawing/2014/main" id="{B0C354AD-1F81-B873-DB21-97BC8B24540C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-form: Shape 26">
              <a:extLst>
                <a:ext uri="{FF2B5EF4-FFF2-40B4-BE49-F238E27FC236}">
                  <a16:creationId xmlns:a16="http://schemas.microsoft.com/office/drawing/2014/main" id="{0F361B7D-BE52-8752-6F86-F958C0D7C04C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-form: Shape 27">
              <a:extLst>
                <a:ext uri="{FF2B5EF4-FFF2-40B4-BE49-F238E27FC236}">
                  <a16:creationId xmlns:a16="http://schemas.microsoft.com/office/drawing/2014/main" id="{E9D4E2E0-FA62-30C1-761B-8B08AD34FB88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-form: Shape 28">
              <a:extLst>
                <a:ext uri="{FF2B5EF4-FFF2-40B4-BE49-F238E27FC236}">
                  <a16:creationId xmlns:a16="http://schemas.microsoft.com/office/drawing/2014/main" id="{5343FCB7-7E35-11CF-EADA-60F8524E8768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-form: Shape 29">
              <a:extLst>
                <a:ext uri="{FF2B5EF4-FFF2-40B4-BE49-F238E27FC236}">
                  <a16:creationId xmlns:a16="http://schemas.microsoft.com/office/drawing/2014/main" id="{630E968C-7940-25D9-7808-A6C7E75DEE0B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-form: Shape 30">
              <a:extLst>
                <a:ext uri="{FF2B5EF4-FFF2-40B4-BE49-F238E27FC236}">
                  <a16:creationId xmlns:a16="http://schemas.microsoft.com/office/drawing/2014/main" id="{08108D54-1EAC-E7A5-8FA1-BD12A2123612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-form: Shape 31">
              <a:extLst>
                <a:ext uri="{FF2B5EF4-FFF2-40B4-BE49-F238E27FC236}">
                  <a16:creationId xmlns:a16="http://schemas.microsoft.com/office/drawing/2014/main" id="{99291FCE-59CF-8D66-B1F2-EAD685E5B496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-form: Shape 32">
              <a:extLst>
                <a:ext uri="{FF2B5EF4-FFF2-40B4-BE49-F238E27FC236}">
                  <a16:creationId xmlns:a16="http://schemas.microsoft.com/office/drawing/2014/main" id="{1FB3E62C-9FEA-ECDF-C790-98DF2C570E3A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-form: Shape 33">
              <a:extLst>
                <a:ext uri="{FF2B5EF4-FFF2-40B4-BE49-F238E27FC236}">
                  <a16:creationId xmlns:a16="http://schemas.microsoft.com/office/drawing/2014/main" id="{1F2D32DC-5FA8-3EC5-AACB-A340453BE5CD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-form: Shape 34">
              <a:extLst>
                <a:ext uri="{FF2B5EF4-FFF2-40B4-BE49-F238E27FC236}">
                  <a16:creationId xmlns:a16="http://schemas.microsoft.com/office/drawing/2014/main" id="{68F19E91-B33B-2069-FB6B-ABE6044EF39E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-form: Shape 35">
              <a:extLst>
                <a:ext uri="{FF2B5EF4-FFF2-40B4-BE49-F238E27FC236}">
                  <a16:creationId xmlns:a16="http://schemas.microsoft.com/office/drawing/2014/main" id="{416FE6CB-F83D-DCB8-C29B-5CAAFEAFF283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-form: Shape 36">
              <a:extLst>
                <a:ext uri="{FF2B5EF4-FFF2-40B4-BE49-F238E27FC236}">
                  <a16:creationId xmlns:a16="http://schemas.microsoft.com/office/drawing/2014/main" id="{72708C8C-45B6-B6CF-0768-B7E98FBA9509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-form: Shape 37">
              <a:extLst>
                <a:ext uri="{FF2B5EF4-FFF2-40B4-BE49-F238E27FC236}">
                  <a16:creationId xmlns:a16="http://schemas.microsoft.com/office/drawing/2014/main" id="{833429D4-350D-40EA-581A-C6830A071A78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-form: Shape 38">
              <a:extLst>
                <a:ext uri="{FF2B5EF4-FFF2-40B4-BE49-F238E27FC236}">
                  <a16:creationId xmlns:a16="http://schemas.microsoft.com/office/drawing/2014/main" id="{D63DE9C0-8D15-5B5F-36D6-1369E87AE7C3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-form: Shape 39">
              <a:extLst>
                <a:ext uri="{FF2B5EF4-FFF2-40B4-BE49-F238E27FC236}">
                  <a16:creationId xmlns:a16="http://schemas.microsoft.com/office/drawing/2014/main" id="{EF357560-E778-74F7-ACE6-E45C7130EC6E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-form: Shape 40">
              <a:extLst>
                <a:ext uri="{FF2B5EF4-FFF2-40B4-BE49-F238E27FC236}">
                  <a16:creationId xmlns:a16="http://schemas.microsoft.com/office/drawing/2014/main" id="{68BC3081-64EA-84CA-426D-D0B7CD5BF063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-form: Shape 41">
              <a:extLst>
                <a:ext uri="{FF2B5EF4-FFF2-40B4-BE49-F238E27FC236}">
                  <a16:creationId xmlns:a16="http://schemas.microsoft.com/office/drawing/2014/main" id="{3D265D91-DE8D-A4A9-D14C-92E85C3B4132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-form: Shape 42">
              <a:extLst>
                <a:ext uri="{FF2B5EF4-FFF2-40B4-BE49-F238E27FC236}">
                  <a16:creationId xmlns:a16="http://schemas.microsoft.com/office/drawing/2014/main" id="{086CE1B1-C2D8-348A-85D3-5CB6B3BE3122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-form: Shape 43">
              <a:extLst>
                <a:ext uri="{FF2B5EF4-FFF2-40B4-BE49-F238E27FC236}">
                  <a16:creationId xmlns:a16="http://schemas.microsoft.com/office/drawing/2014/main" id="{88F13CB7-E206-2587-B801-5E13AA84E03A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-form: Shape 44">
              <a:extLst>
                <a:ext uri="{FF2B5EF4-FFF2-40B4-BE49-F238E27FC236}">
                  <a16:creationId xmlns:a16="http://schemas.microsoft.com/office/drawing/2014/main" id="{ADB19E31-6764-5B2C-1880-51A2933AE4C9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-form: Shape 45">
              <a:extLst>
                <a:ext uri="{FF2B5EF4-FFF2-40B4-BE49-F238E27FC236}">
                  <a16:creationId xmlns:a16="http://schemas.microsoft.com/office/drawing/2014/main" id="{2DB3B665-ED30-54FC-4522-7DFE7ED81014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-form: Shape 46">
              <a:extLst>
                <a:ext uri="{FF2B5EF4-FFF2-40B4-BE49-F238E27FC236}">
                  <a16:creationId xmlns:a16="http://schemas.microsoft.com/office/drawing/2014/main" id="{C499B6C9-5557-93C0-386F-158A7BEBCC9A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-form: Shape 47">
              <a:extLst>
                <a:ext uri="{FF2B5EF4-FFF2-40B4-BE49-F238E27FC236}">
                  <a16:creationId xmlns:a16="http://schemas.microsoft.com/office/drawing/2014/main" id="{979A1AEF-ECEE-F3DE-3D51-5976A49B0C8B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-form: Shape 48">
              <a:extLst>
                <a:ext uri="{FF2B5EF4-FFF2-40B4-BE49-F238E27FC236}">
                  <a16:creationId xmlns:a16="http://schemas.microsoft.com/office/drawing/2014/main" id="{60B69D7D-4F8D-E938-FDB5-19C0E4872FBA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-form: Shape 49">
              <a:extLst>
                <a:ext uri="{FF2B5EF4-FFF2-40B4-BE49-F238E27FC236}">
                  <a16:creationId xmlns:a16="http://schemas.microsoft.com/office/drawing/2014/main" id="{4EAAA325-0DCB-FC6E-2055-54CB355C555E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-form: Shape 50">
              <a:extLst>
                <a:ext uri="{FF2B5EF4-FFF2-40B4-BE49-F238E27FC236}">
                  <a16:creationId xmlns:a16="http://schemas.microsoft.com/office/drawing/2014/main" id="{B2212DDE-7780-EA6B-7697-8A3EFAC7701C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-form: Shape 51">
              <a:extLst>
                <a:ext uri="{FF2B5EF4-FFF2-40B4-BE49-F238E27FC236}">
                  <a16:creationId xmlns:a16="http://schemas.microsoft.com/office/drawing/2014/main" id="{D54ECB71-5FC5-E736-7BD8-20D63E38A753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-form: Shape 52">
              <a:extLst>
                <a:ext uri="{FF2B5EF4-FFF2-40B4-BE49-F238E27FC236}">
                  <a16:creationId xmlns:a16="http://schemas.microsoft.com/office/drawing/2014/main" id="{9C374C7B-A88D-ACDB-A7F9-D38016BF8DA9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-form: Shape 53">
              <a:extLst>
                <a:ext uri="{FF2B5EF4-FFF2-40B4-BE49-F238E27FC236}">
                  <a16:creationId xmlns:a16="http://schemas.microsoft.com/office/drawing/2014/main" id="{BB8F559B-DD53-3C5C-7911-2AECB98A5290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-form: Shape 54">
              <a:extLst>
                <a:ext uri="{FF2B5EF4-FFF2-40B4-BE49-F238E27FC236}">
                  <a16:creationId xmlns:a16="http://schemas.microsoft.com/office/drawing/2014/main" id="{4F4FE7DE-69C6-3C41-2136-112E1D8A19CB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-form: Shape 55">
              <a:extLst>
                <a:ext uri="{FF2B5EF4-FFF2-40B4-BE49-F238E27FC236}">
                  <a16:creationId xmlns:a16="http://schemas.microsoft.com/office/drawing/2014/main" id="{0D8CE15A-93E0-7CAB-C124-59964EF72D00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52415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_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1" name="Group 5" descr="Oulu2026 European Capital of Culture logo.">
            <a:extLst>
              <a:ext uri="{FF2B5EF4-FFF2-40B4-BE49-F238E27FC236}">
                <a16:creationId xmlns:a16="http://schemas.microsoft.com/office/drawing/2014/main" id="{41C32A24-7064-D540-2BB4-2166F0095948}"/>
              </a:ext>
            </a:extLst>
          </p:cNvPr>
          <p:cNvGrpSpPr/>
          <p:nvPr userDrawn="1"/>
        </p:nvGrpSpPr>
        <p:grpSpPr>
          <a:xfrm>
            <a:off x="9413921" y="673514"/>
            <a:ext cx="2333166" cy="647700"/>
            <a:chOff x="383063" y="5947242"/>
            <a:chExt cx="1900884" cy="527696"/>
          </a:xfrm>
          <a:solidFill>
            <a:schemeClr val="bg1"/>
          </a:solidFill>
          <a:effectLst>
            <a:outerShdw blurRad="88900" dir="5400000" sx="107000" sy="107000" algn="ctr" rotWithShape="0">
              <a:prstClr val="black">
                <a:alpha val="54000"/>
              </a:prstClr>
            </a:outerShdw>
          </a:effectLst>
        </p:grpSpPr>
        <p:sp>
          <p:nvSpPr>
            <p:cNvPr id="52" name="Free-form: Shape 16">
              <a:extLst>
                <a:ext uri="{FF2B5EF4-FFF2-40B4-BE49-F238E27FC236}">
                  <a16:creationId xmlns:a16="http://schemas.microsoft.com/office/drawing/2014/main" id="{5ACC3642-F1E7-0BE1-004F-C02C22416488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-form: Shape 17">
              <a:extLst>
                <a:ext uri="{FF2B5EF4-FFF2-40B4-BE49-F238E27FC236}">
                  <a16:creationId xmlns:a16="http://schemas.microsoft.com/office/drawing/2014/main" id="{6EFE0D00-A9C5-8CE8-E1CF-BC6E0F804B76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-form: Shape 18">
              <a:extLst>
                <a:ext uri="{FF2B5EF4-FFF2-40B4-BE49-F238E27FC236}">
                  <a16:creationId xmlns:a16="http://schemas.microsoft.com/office/drawing/2014/main" id="{419AE6E1-91D9-5518-F287-C197AB984C82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-form: Shape 19">
              <a:extLst>
                <a:ext uri="{FF2B5EF4-FFF2-40B4-BE49-F238E27FC236}">
                  <a16:creationId xmlns:a16="http://schemas.microsoft.com/office/drawing/2014/main" id="{7D13D877-F954-2E80-353D-5428D172BABE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ree-form: Shape 20">
              <a:extLst>
                <a:ext uri="{FF2B5EF4-FFF2-40B4-BE49-F238E27FC236}">
                  <a16:creationId xmlns:a16="http://schemas.microsoft.com/office/drawing/2014/main" id="{EA4047F0-730C-E70A-5E50-953FD95B0104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ree-form: Shape 21">
              <a:extLst>
                <a:ext uri="{FF2B5EF4-FFF2-40B4-BE49-F238E27FC236}">
                  <a16:creationId xmlns:a16="http://schemas.microsoft.com/office/drawing/2014/main" id="{3B5D6AA4-218F-4965-63F4-294C548A021F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-form: Shape 22">
              <a:extLst>
                <a:ext uri="{FF2B5EF4-FFF2-40B4-BE49-F238E27FC236}">
                  <a16:creationId xmlns:a16="http://schemas.microsoft.com/office/drawing/2014/main" id="{30A273AD-ADE7-456E-0EB7-3827E82F5A46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-form: Shape 23">
              <a:extLst>
                <a:ext uri="{FF2B5EF4-FFF2-40B4-BE49-F238E27FC236}">
                  <a16:creationId xmlns:a16="http://schemas.microsoft.com/office/drawing/2014/main" id="{B9560256-B9B0-E0D4-0895-5D99B40D1CFA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-form: Shape 24">
              <a:extLst>
                <a:ext uri="{FF2B5EF4-FFF2-40B4-BE49-F238E27FC236}">
                  <a16:creationId xmlns:a16="http://schemas.microsoft.com/office/drawing/2014/main" id="{5A9CC22A-B679-8213-9E93-DB34D947E32B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ree-form: Shape 25">
              <a:extLst>
                <a:ext uri="{FF2B5EF4-FFF2-40B4-BE49-F238E27FC236}">
                  <a16:creationId xmlns:a16="http://schemas.microsoft.com/office/drawing/2014/main" id="{5CE43EFF-FBE3-1C2C-5CE0-23C5CFFB55E5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ree-form: Shape 26">
              <a:extLst>
                <a:ext uri="{FF2B5EF4-FFF2-40B4-BE49-F238E27FC236}">
                  <a16:creationId xmlns:a16="http://schemas.microsoft.com/office/drawing/2014/main" id="{07002A8C-DE62-6840-2C16-FF4C97046CAB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-form: Shape 27">
              <a:extLst>
                <a:ext uri="{FF2B5EF4-FFF2-40B4-BE49-F238E27FC236}">
                  <a16:creationId xmlns:a16="http://schemas.microsoft.com/office/drawing/2014/main" id="{8921D99B-A953-4B58-F6A1-03B33A3BE239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-form: Shape 28">
              <a:extLst>
                <a:ext uri="{FF2B5EF4-FFF2-40B4-BE49-F238E27FC236}">
                  <a16:creationId xmlns:a16="http://schemas.microsoft.com/office/drawing/2014/main" id="{CF00051E-6959-5B76-839B-019FC86FBA4C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-form: Shape 29">
              <a:extLst>
                <a:ext uri="{FF2B5EF4-FFF2-40B4-BE49-F238E27FC236}">
                  <a16:creationId xmlns:a16="http://schemas.microsoft.com/office/drawing/2014/main" id="{04E20E37-1D71-0B93-F23A-520F434E667B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ree-form: Shape 30">
              <a:extLst>
                <a:ext uri="{FF2B5EF4-FFF2-40B4-BE49-F238E27FC236}">
                  <a16:creationId xmlns:a16="http://schemas.microsoft.com/office/drawing/2014/main" id="{6F96D632-B98D-7E50-4896-0C45C9276501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ree-form: Shape 31">
              <a:extLst>
                <a:ext uri="{FF2B5EF4-FFF2-40B4-BE49-F238E27FC236}">
                  <a16:creationId xmlns:a16="http://schemas.microsoft.com/office/drawing/2014/main" id="{6D155ABB-60B7-5CB2-B60E-A2780836168B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ree-form: Shape 32">
              <a:extLst>
                <a:ext uri="{FF2B5EF4-FFF2-40B4-BE49-F238E27FC236}">
                  <a16:creationId xmlns:a16="http://schemas.microsoft.com/office/drawing/2014/main" id="{938B8B4F-5DED-B200-AB0A-8ADD1A982F87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-form: Shape 33">
              <a:extLst>
                <a:ext uri="{FF2B5EF4-FFF2-40B4-BE49-F238E27FC236}">
                  <a16:creationId xmlns:a16="http://schemas.microsoft.com/office/drawing/2014/main" id="{9E297F3B-CB1F-646F-FA45-812A4B5084F4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-form: Shape 34">
              <a:extLst>
                <a:ext uri="{FF2B5EF4-FFF2-40B4-BE49-F238E27FC236}">
                  <a16:creationId xmlns:a16="http://schemas.microsoft.com/office/drawing/2014/main" id="{29042B14-EB6C-DD2D-105A-B80C366EE3C8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-form: Shape 35">
              <a:extLst>
                <a:ext uri="{FF2B5EF4-FFF2-40B4-BE49-F238E27FC236}">
                  <a16:creationId xmlns:a16="http://schemas.microsoft.com/office/drawing/2014/main" id="{415A7231-39F5-D978-FBAA-D4CC92A6F8C0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ree-form: Shape 36">
              <a:extLst>
                <a:ext uri="{FF2B5EF4-FFF2-40B4-BE49-F238E27FC236}">
                  <a16:creationId xmlns:a16="http://schemas.microsoft.com/office/drawing/2014/main" id="{D1582A26-8D5A-C496-0A55-DE1867E610FF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ree-form: Shape 37">
              <a:extLst>
                <a:ext uri="{FF2B5EF4-FFF2-40B4-BE49-F238E27FC236}">
                  <a16:creationId xmlns:a16="http://schemas.microsoft.com/office/drawing/2014/main" id="{81BB623F-125B-CCFC-B6EE-A7F826D3206B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ree-form: Shape 38">
              <a:extLst>
                <a:ext uri="{FF2B5EF4-FFF2-40B4-BE49-F238E27FC236}">
                  <a16:creationId xmlns:a16="http://schemas.microsoft.com/office/drawing/2014/main" id="{D191E9B3-4538-76E4-4192-17C51E8D4827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ree-form: Shape 39">
              <a:extLst>
                <a:ext uri="{FF2B5EF4-FFF2-40B4-BE49-F238E27FC236}">
                  <a16:creationId xmlns:a16="http://schemas.microsoft.com/office/drawing/2014/main" id="{080AC53B-1C76-15CB-A344-4B87937389ED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ree-form: Shape 40">
              <a:extLst>
                <a:ext uri="{FF2B5EF4-FFF2-40B4-BE49-F238E27FC236}">
                  <a16:creationId xmlns:a16="http://schemas.microsoft.com/office/drawing/2014/main" id="{24B71EA9-136B-515F-8BA2-397032FAD44D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ree-form: Shape 41">
              <a:extLst>
                <a:ext uri="{FF2B5EF4-FFF2-40B4-BE49-F238E27FC236}">
                  <a16:creationId xmlns:a16="http://schemas.microsoft.com/office/drawing/2014/main" id="{7103EFC0-78D3-8AC3-4F3C-BDE66F94EB29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ree-form: Shape 42">
              <a:extLst>
                <a:ext uri="{FF2B5EF4-FFF2-40B4-BE49-F238E27FC236}">
                  <a16:creationId xmlns:a16="http://schemas.microsoft.com/office/drawing/2014/main" id="{95F92EDE-5541-5A27-F0BB-E6C0D4F9FCB6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ree-form: Shape 43">
              <a:extLst>
                <a:ext uri="{FF2B5EF4-FFF2-40B4-BE49-F238E27FC236}">
                  <a16:creationId xmlns:a16="http://schemas.microsoft.com/office/drawing/2014/main" id="{0851361B-185A-1247-853F-ACB421622844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ree-form: Shape 44">
              <a:extLst>
                <a:ext uri="{FF2B5EF4-FFF2-40B4-BE49-F238E27FC236}">
                  <a16:creationId xmlns:a16="http://schemas.microsoft.com/office/drawing/2014/main" id="{353095A1-24CB-467B-D010-ACCC7F6FE06A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ree-form: Shape 45">
              <a:extLst>
                <a:ext uri="{FF2B5EF4-FFF2-40B4-BE49-F238E27FC236}">
                  <a16:creationId xmlns:a16="http://schemas.microsoft.com/office/drawing/2014/main" id="{A8FAE12A-3B6D-644B-09F6-CF78DB0E45EB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ree-form: Shape 46">
              <a:extLst>
                <a:ext uri="{FF2B5EF4-FFF2-40B4-BE49-F238E27FC236}">
                  <a16:creationId xmlns:a16="http://schemas.microsoft.com/office/drawing/2014/main" id="{D7DC5842-5DE2-3BE5-9F64-764F73970749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ree-form: Shape 47">
              <a:extLst>
                <a:ext uri="{FF2B5EF4-FFF2-40B4-BE49-F238E27FC236}">
                  <a16:creationId xmlns:a16="http://schemas.microsoft.com/office/drawing/2014/main" id="{277896C1-7BC7-9A60-6272-F376DF7DAF84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ree-form: Shape 48">
              <a:extLst>
                <a:ext uri="{FF2B5EF4-FFF2-40B4-BE49-F238E27FC236}">
                  <a16:creationId xmlns:a16="http://schemas.microsoft.com/office/drawing/2014/main" id="{7B96B41A-CC35-D894-080A-9D3C2426CB9B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5" name="Free-form: Shape 49">
              <a:extLst>
                <a:ext uri="{FF2B5EF4-FFF2-40B4-BE49-F238E27FC236}">
                  <a16:creationId xmlns:a16="http://schemas.microsoft.com/office/drawing/2014/main" id="{52A2187C-DD00-E2B8-BF55-6E8B24AE7EA3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6" name="Free-form: Shape 50">
              <a:extLst>
                <a:ext uri="{FF2B5EF4-FFF2-40B4-BE49-F238E27FC236}">
                  <a16:creationId xmlns:a16="http://schemas.microsoft.com/office/drawing/2014/main" id="{37983B99-8A23-DC3F-9610-7E74F0ABF78C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7" name="Free-form: Shape 51">
              <a:extLst>
                <a:ext uri="{FF2B5EF4-FFF2-40B4-BE49-F238E27FC236}">
                  <a16:creationId xmlns:a16="http://schemas.microsoft.com/office/drawing/2014/main" id="{8A62CE9A-4D77-23AA-464A-7195EBFE4E37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8" name="Free-form: Shape 52">
              <a:extLst>
                <a:ext uri="{FF2B5EF4-FFF2-40B4-BE49-F238E27FC236}">
                  <a16:creationId xmlns:a16="http://schemas.microsoft.com/office/drawing/2014/main" id="{A32ABC32-1AE0-C44D-11F7-67BB6856540C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9" name="Free-form: Shape 53">
              <a:extLst>
                <a:ext uri="{FF2B5EF4-FFF2-40B4-BE49-F238E27FC236}">
                  <a16:creationId xmlns:a16="http://schemas.microsoft.com/office/drawing/2014/main" id="{787E503A-96F1-385C-8AF1-E4889845E345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-form: Shape 54">
              <a:extLst>
                <a:ext uri="{FF2B5EF4-FFF2-40B4-BE49-F238E27FC236}">
                  <a16:creationId xmlns:a16="http://schemas.microsoft.com/office/drawing/2014/main" id="{EE830B2F-A939-319D-5D0A-7CE3F8E4AC83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" name="Free-form: Shape 55">
              <a:extLst>
                <a:ext uri="{FF2B5EF4-FFF2-40B4-BE49-F238E27FC236}">
                  <a16:creationId xmlns:a16="http://schemas.microsoft.com/office/drawing/2014/main" id="{95E4C78B-9746-A02F-9BED-BCE69FAD649B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39635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 E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57CBC8FA-E848-647D-0071-63869332D35D}"/>
              </a:ext>
            </a:extLst>
          </p:cNvPr>
          <p:cNvGrpSpPr/>
          <p:nvPr userDrawn="1"/>
        </p:nvGrpSpPr>
        <p:grpSpPr>
          <a:xfrm>
            <a:off x="9413921" y="673514"/>
            <a:ext cx="2333166" cy="647700"/>
            <a:chOff x="383063" y="5947242"/>
            <a:chExt cx="1900884" cy="527696"/>
          </a:xfrm>
          <a:solidFill>
            <a:schemeClr val="bg1"/>
          </a:solidFill>
          <a:effectLst>
            <a:outerShdw blurRad="88900" dir="5400000" sx="107000" sy="107000" algn="ctr" rotWithShape="0">
              <a:prstClr val="black">
                <a:alpha val="54000"/>
              </a:prstClr>
            </a:outerShdw>
          </a:effectLst>
        </p:grpSpPr>
        <p:sp>
          <p:nvSpPr>
            <p:cNvPr id="5" name="Free-form: Shape 16">
              <a:extLst>
                <a:ext uri="{FF2B5EF4-FFF2-40B4-BE49-F238E27FC236}">
                  <a16:creationId xmlns:a16="http://schemas.microsoft.com/office/drawing/2014/main" id="{6E25B572-C0F4-4B79-778E-CFF18A54599B}"/>
                </a:ext>
              </a:extLst>
            </p:cNvPr>
            <p:cNvSpPr/>
            <p:nvPr/>
          </p:nvSpPr>
          <p:spPr>
            <a:xfrm>
              <a:off x="1008660" y="6007227"/>
              <a:ext cx="102166" cy="102019"/>
            </a:xfrm>
            <a:custGeom>
              <a:avLst/>
              <a:gdLst>
                <a:gd name="connsiteX0" fmla="*/ 51226 w 102166"/>
                <a:gd name="connsiteY0" fmla="*/ 102019 h 102019"/>
                <a:gd name="connsiteX1" fmla="*/ 0 w 102166"/>
                <a:gd name="connsiteY1" fmla="*/ 50940 h 102019"/>
                <a:gd name="connsiteX2" fmla="*/ 51226 w 102166"/>
                <a:gd name="connsiteY2" fmla="*/ 0 h 102019"/>
                <a:gd name="connsiteX3" fmla="*/ 102167 w 102166"/>
                <a:gd name="connsiteY3" fmla="*/ 50940 h 102019"/>
                <a:gd name="connsiteX4" fmla="*/ 51226 w 102166"/>
                <a:gd name="connsiteY4" fmla="*/ 102019 h 102019"/>
                <a:gd name="connsiteX5" fmla="*/ 51226 w 102166"/>
                <a:gd name="connsiteY5" fmla="*/ 79877 h 102019"/>
                <a:gd name="connsiteX6" fmla="*/ 77471 w 102166"/>
                <a:gd name="connsiteY6" fmla="*/ 50940 h 102019"/>
                <a:gd name="connsiteX7" fmla="*/ 51226 w 102166"/>
                <a:gd name="connsiteY7" fmla="*/ 21997 h 102019"/>
                <a:gd name="connsiteX8" fmla="*/ 24842 w 102166"/>
                <a:gd name="connsiteY8" fmla="*/ 50940 h 102019"/>
                <a:gd name="connsiteX9" fmla="*/ 51226 w 102166"/>
                <a:gd name="connsiteY9" fmla="*/ 79877 h 10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166" h="102019">
                  <a:moveTo>
                    <a:pt x="51226" y="102019"/>
                  </a:moveTo>
                  <a:cubicBezTo>
                    <a:pt x="22988" y="102019"/>
                    <a:pt x="0" y="80867"/>
                    <a:pt x="0" y="50940"/>
                  </a:cubicBezTo>
                  <a:cubicBezTo>
                    <a:pt x="0" y="21007"/>
                    <a:pt x="22988" y="0"/>
                    <a:pt x="51226" y="0"/>
                  </a:cubicBezTo>
                  <a:cubicBezTo>
                    <a:pt x="79465" y="0"/>
                    <a:pt x="102167" y="21007"/>
                    <a:pt x="102167" y="50940"/>
                  </a:cubicBezTo>
                  <a:cubicBezTo>
                    <a:pt x="102167" y="80867"/>
                    <a:pt x="79465" y="102019"/>
                    <a:pt x="51226" y="102019"/>
                  </a:cubicBezTo>
                  <a:close/>
                  <a:moveTo>
                    <a:pt x="51226" y="79877"/>
                  </a:moveTo>
                  <a:cubicBezTo>
                    <a:pt x="67120" y="79877"/>
                    <a:pt x="77471" y="68377"/>
                    <a:pt x="77471" y="50940"/>
                  </a:cubicBezTo>
                  <a:cubicBezTo>
                    <a:pt x="77471" y="33496"/>
                    <a:pt x="67101" y="21997"/>
                    <a:pt x="51226" y="21997"/>
                  </a:cubicBezTo>
                  <a:cubicBezTo>
                    <a:pt x="35352" y="21997"/>
                    <a:pt x="24842" y="33210"/>
                    <a:pt x="24842" y="50940"/>
                  </a:cubicBezTo>
                  <a:cubicBezTo>
                    <a:pt x="24842" y="68663"/>
                    <a:pt x="35066" y="79877"/>
                    <a:pt x="51226" y="79877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17">
              <a:extLst>
                <a:ext uri="{FF2B5EF4-FFF2-40B4-BE49-F238E27FC236}">
                  <a16:creationId xmlns:a16="http://schemas.microsoft.com/office/drawing/2014/main" id="{62F4B9B3-5DDF-B195-3629-0CA62A3E3D48}"/>
                </a:ext>
              </a:extLst>
            </p:cNvPr>
            <p:cNvSpPr/>
            <p:nvPr/>
          </p:nvSpPr>
          <p:spPr>
            <a:xfrm>
              <a:off x="1125025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29 w 78892"/>
                <a:gd name="connsiteY1" fmla="*/ 79179 h 80024"/>
                <a:gd name="connsiteX2" fmla="*/ 54629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2 w 78892"/>
                <a:gd name="connsiteY8" fmla="*/ 59742 h 80024"/>
                <a:gd name="connsiteX9" fmla="*/ 54629 w 78892"/>
                <a:gd name="connsiteY9" fmla="*/ 43004 h 80024"/>
                <a:gd name="connsiteX10" fmla="*/ 54629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29" y="79179"/>
                  </a:lnTo>
                  <a:lnTo>
                    <a:pt x="54629" y="68396"/>
                  </a:lnTo>
                  <a:cubicBezTo>
                    <a:pt x="49803" y="75197"/>
                    <a:pt x="41294" y="80025"/>
                    <a:pt x="30658" y="80025"/>
                  </a:cubicBezTo>
                  <a:cubicBezTo>
                    <a:pt x="12350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19" y="59742"/>
                    <a:pt x="39312" y="59742"/>
                  </a:cubicBezTo>
                  <a:cubicBezTo>
                    <a:pt x="48406" y="59742"/>
                    <a:pt x="54629" y="53786"/>
                    <a:pt x="54629" y="43004"/>
                  </a:cubicBezTo>
                  <a:lnTo>
                    <a:pt x="54629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8">
              <a:extLst>
                <a:ext uri="{FF2B5EF4-FFF2-40B4-BE49-F238E27FC236}">
                  <a16:creationId xmlns:a16="http://schemas.microsoft.com/office/drawing/2014/main" id="{5A66A4F8-BD1F-9F36-2E2B-BAE55E2B6D8A}"/>
                </a:ext>
              </a:extLst>
            </p:cNvPr>
            <p:cNvSpPr/>
            <p:nvPr/>
          </p:nvSpPr>
          <p:spPr>
            <a:xfrm>
              <a:off x="1222801" y="6003251"/>
              <a:ext cx="24262" cy="105010"/>
            </a:xfrm>
            <a:custGeom>
              <a:avLst/>
              <a:gdLst>
                <a:gd name="connsiteX0" fmla="*/ 0 w 24262"/>
                <a:gd name="connsiteY0" fmla="*/ 0 h 105010"/>
                <a:gd name="connsiteX1" fmla="*/ 24262 w 24262"/>
                <a:gd name="connsiteY1" fmla="*/ 0 h 105010"/>
                <a:gd name="connsiteX2" fmla="*/ 24262 w 24262"/>
                <a:gd name="connsiteY2" fmla="*/ 105010 h 105010"/>
                <a:gd name="connsiteX3" fmla="*/ 0 w 24262"/>
                <a:gd name="connsiteY3" fmla="*/ 105010 h 105010"/>
                <a:gd name="connsiteX4" fmla="*/ 0 w 24262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2" h="105010">
                  <a:moveTo>
                    <a:pt x="0" y="0"/>
                  </a:moveTo>
                  <a:lnTo>
                    <a:pt x="24262" y="0"/>
                  </a:lnTo>
                  <a:lnTo>
                    <a:pt x="24262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9">
              <a:extLst>
                <a:ext uri="{FF2B5EF4-FFF2-40B4-BE49-F238E27FC236}">
                  <a16:creationId xmlns:a16="http://schemas.microsoft.com/office/drawing/2014/main" id="{460E173C-B233-33A5-3F63-04FDD4D48788}"/>
                </a:ext>
              </a:extLst>
            </p:cNvPr>
            <p:cNvSpPr/>
            <p:nvPr/>
          </p:nvSpPr>
          <p:spPr>
            <a:xfrm>
              <a:off x="1265364" y="6029078"/>
              <a:ext cx="78892" cy="80024"/>
            </a:xfrm>
            <a:custGeom>
              <a:avLst/>
              <a:gdLst>
                <a:gd name="connsiteX0" fmla="*/ 78893 w 78892"/>
                <a:gd name="connsiteY0" fmla="*/ 79179 h 80024"/>
                <a:gd name="connsiteX1" fmla="*/ 54630 w 78892"/>
                <a:gd name="connsiteY1" fmla="*/ 79179 h 80024"/>
                <a:gd name="connsiteX2" fmla="*/ 54630 w 78892"/>
                <a:gd name="connsiteY2" fmla="*/ 68396 h 80024"/>
                <a:gd name="connsiteX3" fmla="*/ 30658 w 78892"/>
                <a:gd name="connsiteY3" fmla="*/ 80025 h 80024"/>
                <a:gd name="connsiteX4" fmla="*/ 0 w 78892"/>
                <a:gd name="connsiteY4" fmla="*/ 46260 h 80024"/>
                <a:gd name="connsiteX5" fmla="*/ 0 w 78892"/>
                <a:gd name="connsiteY5" fmla="*/ 0 h 80024"/>
                <a:gd name="connsiteX6" fmla="*/ 24124 w 78892"/>
                <a:gd name="connsiteY6" fmla="*/ 0 h 80024"/>
                <a:gd name="connsiteX7" fmla="*/ 24124 w 78892"/>
                <a:gd name="connsiteY7" fmla="*/ 43004 h 80024"/>
                <a:gd name="connsiteX8" fmla="*/ 39314 w 78892"/>
                <a:gd name="connsiteY8" fmla="*/ 59742 h 80024"/>
                <a:gd name="connsiteX9" fmla="*/ 54630 w 78892"/>
                <a:gd name="connsiteY9" fmla="*/ 43004 h 80024"/>
                <a:gd name="connsiteX10" fmla="*/ 54630 w 78892"/>
                <a:gd name="connsiteY10" fmla="*/ 0 h 80024"/>
                <a:gd name="connsiteX11" fmla="*/ 78893 w 78892"/>
                <a:gd name="connsiteY11" fmla="*/ 0 h 80024"/>
                <a:gd name="connsiteX12" fmla="*/ 78893 w 78892"/>
                <a:gd name="connsiteY12" fmla="*/ 79179 h 8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4">
                  <a:moveTo>
                    <a:pt x="78893" y="79179"/>
                  </a:moveTo>
                  <a:lnTo>
                    <a:pt x="54630" y="79179"/>
                  </a:lnTo>
                  <a:lnTo>
                    <a:pt x="54630" y="68396"/>
                  </a:lnTo>
                  <a:cubicBezTo>
                    <a:pt x="49804" y="75197"/>
                    <a:pt x="41294" y="80025"/>
                    <a:pt x="30658" y="80025"/>
                  </a:cubicBezTo>
                  <a:cubicBezTo>
                    <a:pt x="12352" y="80025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4"/>
                  </a:lnTo>
                  <a:cubicBezTo>
                    <a:pt x="24124" y="53786"/>
                    <a:pt x="30220" y="59742"/>
                    <a:pt x="39314" y="59742"/>
                  </a:cubicBezTo>
                  <a:cubicBezTo>
                    <a:pt x="48406" y="59742"/>
                    <a:pt x="54630" y="53786"/>
                    <a:pt x="54630" y="43004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CE9537A2-EF39-AC45-1141-B5E854F7BABF}"/>
                </a:ext>
              </a:extLst>
            </p:cNvPr>
            <p:cNvSpPr/>
            <p:nvPr/>
          </p:nvSpPr>
          <p:spPr>
            <a:xfrm>
              <a:off x="1363738" y="6005372"/>
              <a:ext cx="71508" cy="102862"/>
            </a:xfrm>
            <a:custGeom>
              <a:avLst/>
              <a:gdLst>
                <a:gd name="connsiteX0" fmla="*/ 266 w 71508"/>
                <a:gd name="connsiteY0" fmla="*/ 85281 h 102862"/>
                <a:gd name="connsiteX1" fmla="*/ 26385 w 71508"/>
                <a:gd name="connsiteY1" fmla="*/ 59886 h 102862"/>
                <a:gd name="connsiteX2" fmla="*/ 45124 w 71508"/>
                <a:gd name="connsiteY2" fmla="*/ 31082 h 102862"/>
                <a:gd name="connsiteX3" fmla="*/ 34634 w 71508"/>
                <a:gd name="connsiteY3" fmla="*/ 20446 h 102862"/>
                <a:gd name="connsiteX4" fmla="*/ 23420 w 71508"/>
                <a:gd name="connsiteY4" fmla="*/ 35624 h 102862"/>
                <a:gd name="connsiteX5" fmla="*/ 0 w 71508"/>
                <a:gd name="connsiteY5" fmla="*/ 35624 h 102862"/>
                <a:gd name="connsiteX6" fmla="*/ 35764 w 71508"/>
                <a:gd name="connsiteY6" fmla="*/ 0 h 102862"/>
                <a:gd name="connsiteX7" fmla="*/ 69819 w 71508"/>
                <a:gd name="connsiteY7" fmla="*/ 29934 h 102862"/>
                <a:gd name="connsiteX8" fmla="*/ 47677 w 71508"/>
                <a:gd name="connsiteY8" fmla="*/ 68522 h 102862"/>
                <a:gd name="connsiteX9" fmla="*/ 32919 w 71508"/>
                <a:gd name="connsiteY9" fmla="*/ 83135 h 102862"/>
                <a:gd name="connsiteX10" fmla="*/ 71509 w 71508"/>
                <a:gd name="connsiteY10" fmla="*/ 83135 h 102862"/>
                <a:gd name="connsiteX11" fmla="*/ 71509 w 71508"/>
                <a:gd name="connsiteY11" fmla="*/ 102863 h 102862"/>
                <a:gd name="connsiteX12" fmla="*/ 286 w 71508"/>
                <a:gd name="connsiteY12" fmla="*/ 102863 h 102862"/>
                <a:gd name="connsiteX13" fmla="*/ 286 w 71508"/>
                <a:gd name="connsiteY13" fmla="*/ 85261 h 102862"/>
                <a:gd name="connsiteX14" fmla="*/ 266 w 71508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8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4" y="39312"/>
                    <a:pt x="45124" y="31082"/>
                  </a:cubicBezTo>
                  <a:cubicBezTo>
                    <a:pt x="45124" y="24548"/>
                    <a:pt x="41866" y="20446"/>
                    <a:pt x="34634" y="20446"/>
                  </a:cubicBezTo>
                  <a:cubicBezTo>
                    <a:pt x="27826" y="20446"/>
                    <a:pt x="23704" y="25850"/>
                    <a:pt x="23420" y="35624"/>
                  </a:cubicBezTo>
                  <a:lnTo>
                    <a:pt x="0" y="35624"/>
                  </a:lnTo>
                  <a:cubicBezTo>
                    <a:pt x="432" y="10802"/>
                    <a:pt x="16593" y="0"/>
                    <a:pt x="35764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5" y="52216"/>
                    <a:pt x="47677" y="68522"/>
                  </a:cubicBezTo>
                  <a:lnTo>
                    <a:pt x="32919" y="83135"/>
                  </a:lnTo>
                  <a:lnTo>
                    <a:pt x="71509" y="83135"/>
                  </a:lnTo>
                  <a:lnTo>
                    <a:pt x="71509" y="102863"/>
                  </a:lnTo>
                  <a:lnTo>
                    <a:pt x="286" y="102863"/>
                  </a:lnTo>
                  <a:lnTo>
                    <a:pt x="286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7837FBF6-AFDE-2A0B-29CB-F06CCE1A8FC7}"/>
                </a:ext>
              </a:extLst>
            </p:cNvPr>
            <p:cNvSpPr/>
            <p:nvPr/>
          </p:nvSpPr>
          <p:spPr>
            <a:xfrm>
              <a:off x="1452133" y="6005167"/>
              <a:ext cx="79731" cy="104222"/>
            </a:xfrm>
            <a:custGeom>
              <a:avLst/>
              <a:gdLst>
                <a:gd name="connsiteX0" fmla="*/ 39865 w 79731"/>
                <a:gd name="connsiteY0" fmla="*/ 0 h 104222"/>
                <a:gd name="connsiteX1" fmla="*/ 79731 w 79731"/>
                <a:gd name="connsiteY1" fmla="*/ 51968 h 104222"/>
                <a:gd name="connsiteX2" fmla="*/ 39865 w 79731"/>
                <a:gd name="connsiteY2" fmla="*/ 104222 h 104222"/>
                <a:gd name="connsiteX3" fmla="*/ 0 w 79731"/>
                <a:gd name="connsiteY3" fmla="*/ 51968 h 104222"/>
                <a:gd name="connsiteX4" fmla="*/ 39865 w 79731"/>
                <a:gd name="connsiteY4" fmla="*/ 0 h 104222"/>
                <a:gd name="connsiteX5" fmla="*/ 39865 w 79731"/>
                <a:gd name="connsiteY5" fmla="*/ 22466 h 104222"/>
                <a:gd name="connsiteX6" fmla="*/ 23825 w 79731"/>
                <a:gd name="connsiteY6" fmla="*/ 51968 h 104222"/>
                <a:gd name="connsiteX7" fmla="*/ 39865 w 79731"/>
                <a:gd name="connsiteY7" fmla="*/ 81756 h 104222"/>
                <a:gd name="connsiteX8" fmla="*/ 55906 w 79731"/>
                <a:gd name="connsiteY8" fmla="*/ 51968 h 104222"/>
                <a:gd name="connsiteX9" fmla="*/ 39865 w 79731"/>
                <a:gd name="connsiteY9" fmla="*/ 22466 h 10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1" h="104222">
                  <a:moveTo>
                    <a:pt x="39865" y="0"/>
                  </a:moveTo>
                  <a:cubicBezTo>
                    <a:pt x="69387" y="0"/>
                    <a:pt x="79731" y="21914"/>
                    <a:pt x="79731" y="51968"/>
                  </a:cubicBezTo>
                  <a:cubicBezTo>
                    <a:pt x="79731" y="82022"/>
                    <a:pt x="69362" y="104222"/>
                    <a:pt x="39865" y="104222"/>
                  </a:cubicBezTo>
                  <a:cubicBezTo>
                    <a:pt x="10370" y="104222"/>
                    <a:pt x="0" y="82309"/>
                    <a:pt x="0" y="51968"/>
                  </a:cubicBezTo>
                  <a:cubicBezTo>
                    <a:pt x="0" y="21622"/>
                    <a:pt x="10345" y="0"/>
                    <a:pt x="39865" y="0"/>
                  </a:cubicBezTo>
                  <a:close/>
                  <a:moveTo>
                    <a:pt x="39865" y="22466"/>
                  </a:moveTo>
                  <a:cubicBezTo>
                    <a:pt x="25540" y="22466"/>
                    <a:pt x="23825" y="36240"/>
                    <a:pt x="23825" y="51968"/>
                  </a:cubicBezTo>
                  <a:cubicBezTo>
                    <a:pt x="23825" y="67696"/>
                    <a:pt x="25540" y="81756"/>
                    <a:pt x="39865" y="81756"/>
                  </a:cubicBezTo>
                  <a:cubicBezTo>
                    <a:pt x="54191" y="81756"/>
                    <a:pt x="55906" y="68274"/>
                    <a:pt x="55906" y="51968"/>
                  </a:cubicBezTo>
                  <a:cubicBezTo>
                    <a:pt x="55906" y="35662"/>
                    <a:pt x="54191" y="22466"/>
                    <a:pt x="39865" y="2246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069E6307-B964-D5F8-25AA-BF98132CA62D}"/>
                </a:ext>
              </a:extLst>
            </p:cNvPr>
            <p:cNvSpPr/>
            <p:nvPr/>
          </p:nvSpPr>
          <p:spPr>
            <a:xfrm>
              <a:off x="1545514" y="6005372"/>
              <a:ext cx="71507" cy="102862"/>
            </a:xfrm>
            <a:custGeom>
              <a:avLst/>
              <a:gdLst>
                <a:gd name="connsiteX0" fmla="*/ 266 w 71507"/>
                <a:gd name="connsiteY0" fmla="*/ 85281 h 102862"/>
                <a:gd name="connsiteX1" fmla="*/ 26385 w 71507"/>
                <a:gd name="connsiteY1" fmla="*/ 59886 h 102862"/>
                <a:gd name="connsiteX2" fmla="*/ 45123 w 71507"/>
                <a:gd name="connsiteY2" fmla="*/ 31082 h 102862"/>
                <a:gd name="connsiteX3" fmla="*/ 34632 w 71507"/>
                <a:gd name="connsiteY3" fmla="*/ 20446 h 102862"/>
                <a:gd name="connsiteX4" fmla="*/ 23418 w 71507"/>
                <a:gd name="connsiteY4" fmla="*/ 35624 h 102862"/>
                <a:gd name="connsiteX5" fmla="*/ 0 w 71507"/>
                <a:gd name="connsiteY5" fmla="*/ 35624 h 102862"/>
                <a:gd name="connsiteX6" fmla="*/ 35763 w 71507"/>
                <a:gd name="connsiteY6" fmla="*/ 0 h 102862"/>
                <a:gd name="connsiteX7" fmla="*/ 69819 w 71507"/>
                <a:gd name="connsiteY7" fmla="*/ 29934 h 102862"/>
                <a:gd name="connsiteX8" fmla="*/ 47675 w 71507"/>
                <a:gd name="connsiteY8" fmla="*/ 68522 h 102862"/>
                <a:gd name="connsiteX9" fmla="*/ 32919 w 71507"/>
                <a:gd name="connsiteY9" fmla="*/ 83135 h 102862"/>
                <a:gd name="connsiteX10" fmla="*/ 71507 w 71507"/>
                <a:gd name="connsiteY10" fmla="*/ 83135 h 102862"/>
                <a:gd name="connsiteX11" fmla="*/ 71507 w 71507"/>
                <a:gd name="connsiteY11" fmla="*/ 102863 h 102862"/>
                <a:gd name="connsiteX12" fmla="*/ 284 w 71507"/>
                <a:gd name="connsiteY12" fmla="*/ 102863 h 102862"/>
                <a:gd name="connsiteX13" fmla="*/ 284 w 71507"/>
                <a:gd name="connsiteY13" fmla="*/ 85261 h 102862"/>
                <a:gd name="connsiteX14" fmla="*/ 266 w 71507"/>
                <a:gd name="connsiteY14" fmla="*/ 85281 h 10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507" h="102862">
                  <a:moveTo>
                    <a:pt x="266" y="85281"/>
                  </a:moveTo>
                  <a:lnTo>
                    <a:pt x="26385" y="59886"/>
                  </a:lnTo>
                  <a:cubicBezTo>
                    <a:pt x="40425" y="46114"/>
                    <a:pt x="45123" y="39312"/>
                    <a:pt x="45123" y="31082"/>
                  </a:cubicBezTo>
                  <a:cubicBezTo>
                    <a:pt x="45123" y="24548"/>
                    <a:pt x="41865" y="20446"/>
                    <a:pt x="34632" y="20446"/>
                  </a:cubicBezTo>
                  <a:cubicBezTo>
                    <a:pt x="27825" y="20446"/>
                    <a:pt x="23704" y="25850"/>
                    <a:pt x="23418" y="35624"/>
                  </a:cubicBezTo>
                  <a:lnTo>
                    <a:pt x="0" y="35624"/>
                  </a:lnTo>
                  <a:cubicBezTo>
                    <a:pt x="432" y="10802"/>
                    <a:pt x="16592" y="0"/>
                    <a:pt x="35763" y="0"/>
                  </a:cubicBezTo>
                  <a:cubicBezTo>
                    <a:pt x="59328" y="0"/>
                    <a:pt x="69819" y="13774"/>
                    <a:pt x="69819" y="29934"/>
                  </a:cubicBezTo>
                  <a:cubicBezTo>
                    <a:pt x="69819" y="42711"/>
                    <a:pt x="64413" y="52216"/>
                    <a:pt x="47675" y="68522"/>
                  </a:cubicBezTo>
                  <a:lnTo>
                    <a:pt x="32919" y="83135"/>
                  </a:lnTo>
                  <a:lnTo>
                    <a:pt x="71507" y="83135"/>
                  </a:lnTo>
                  <a:lnTo>
                    <a:pt x="71507" y="102863"/>
                  </a:lnTo>
                  <a:lnTo>
                    <a:pt x="284" y="102863"/>
                  </a:lnTo>
                  <a:lnTo>
                    <a:pt x="284" y="85261"/>
                  </a:lnTo>
                  <a:lnTo>
                    <a:pt x="266" y="8528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BA5A0F08-2599-5091-E6CE-0CEF4C6DD0DD}"/>
                </a:ext>
              </a:extLst>
            </p:cNvPr>
            <p:cNvSpPr/>
            <p:nvPr/>
          </p:nvSpPr>
          <p:spPr>
            <a:xfrm>
              <a:off x="1628795" y="6005681"/>
              <a:ext cx="73508" cy="103708"/>
            </a:xfrm>
            <a:custGeom>
              <a:avLst/>
              <a:gdLst>
                <a:gd name="connsiteX0" fmla="*/ 37021 w 73508"/>
                <a:gd name="connsiteY0" fmla="*/ 103709 h 103708"/>
                <a:gd name="connsiteX1" fmla="*/ 0 w 73508"/>
                <a:gd name="connsiteY1" fmla="*/ 68231 h 103708"/>
                <a:gd name="connsiteX2" fmla="*/ 11500 w 73508"/>
                <a:gd name="connsiteY2" fmla="*/ 35890 h 103708"/>
                <a:gd name="connsiteX3" fmla="*/ 35764 w 73508"/>
                <a:gd name="connsiteY3" fmla="*/ 0 h 103708"/>
                <a:gd name="connsiteX4" fmla="*/ 62295 w 73508"/>
                <a:gd name="connsiteY4" fmla="*/ 0 h 103708"/>
                <a:gd name="connsiteX5" fmla="*/ 36049 w 73508"/>
                <a:gd name="connsiteY5" fmla="*/ 37166 h 103708"/>
                <a:gd name="connsiteX6" fmla="*/ 42856 w 73508"/>
                <a:gd name="connsiteY6" fmla="*/ 36468 h 103708"/>
                <a:gd name="connsiteX7" fmla="*/ 73509 w 73508"/>
                <a:gd name="connsiteY7" fmla="*/ 68809 h 103708"/>
                <a:gd name="connsiteX8" fmla="*/ 37040 w 73508"/>
                <a:gd name="connsiteY8" fmla="*/ 103709 h 103708"/>
                <a:gd name="connsiteX9" fmla="*/ 37021 w 73508"/>
                <a:gd name="connsiteY9" fmla="*/ 103709 h 103708"/>
                <a:gd name="connsiteX10" fmla="*/ 22695 w 73508"/>
                <a:gd name="connsiteY10" fmla="*/ 68956 h 103708"/>
                <a:gd name="connsiteX11" fmla="*/ 37021 w 73508"/>
                <a:gd name="connsiteY11" fmla="*/ 83426 h 103708"/>
                <a:gd name="connsiteX12" fmla="*/ 51061 w 73508"/>
                <a:gd name="connsiteY12" fmla="*/ 68956 h 103708"/>
                <a:gd name="connsiteX13" fmla="*/ 37021 w 73508"/>
                <a:gd name="connsiteY13" fmla="*/ 54630 h 103708"/>
                <a:gd name="connsiteX14" fmla="*/ 22695 w 73508"/>
                <a:gd name="connsiteY14" fmla="*/ 68956 h 10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508" h="103708">
                  <a:moveTo>
                    <a:pt x="37021" y="103709"/>
                  </a:moveTo>
                  <a:cubicBezTo>
                    <a:pt x="15025" y="103709"/>
                    <a:pt x="0" y="89092"/>
                    <a:pt x="0" y="68231"/>
                  </a:cubicBezTo>
                  <a:cubicBezTo>
                    <a:pt x="0" y="58155"/>
                    <a:pt x="3258" y="47950"/>
                    <a:pt x="11500" y="35890"/>
                  </a:cubicBezTo>
                  <a:lnTo>
                    <a:pt x="35764" y="0"/>
                  </a:lnTo>
                  <a:lnTo>
                    <a:pt x="62295" y="0"/>
                  </a:lnTo>
                  <a:lnTo>
                    <a:pt x="36049" y="37166"/>
                  </a:lnTo>
                  <a:cubicBezTo>
                    <a:pt x="38317" y="36736"/>
                    <a:pt x="40590" y="36468"/>
                    <a:pt x="42856" y="36468"/>
                  </a:cubicBezTo>
                  <a:cubicBezTo>
                    <a:pt x="60459" y="36468"/>
                    <a:pt x="73509" y="48383"/>
                    <a:pt x="73509" y="68809"/>
                  </a:cubicBezTo>
                  <a:cubicBezTo>
                    <a:pt x="73509" y="89237"/>
                    <a:pt x="57760" y="103709"/>
                    <a:pt x="37040" y="103709"/>
                  </a:cubicBezTo>
                  <a:lnTo>
                    <a:pt x="37021" y="103709"/>
                  </a:lnTo>
                  <a:close/>
                  <a:moveTo>
                    <a:pt x="22695" y="68956"/>
                  </a:moveTo>
                  <a:cubicBezTo>
                    <a:pt x="22695" y="77756"/>
                    <a:pt x="28220" y="83426"/>
                    <a:pt x="37021" y="83426"/>
                  </a:cubicBezTo>
                  <a:cubicBezTo>
                    <a:pt x="45823" y="83426"/>
                    <a:pt x="51061" y="77756"/>
                    <a:pt x="51061" y="68956"/>
                  </a:cubicBezTo>
                  <a:cubicBezTo>
                    <a:pt x="51061" y="60154"/>
                    <a:pt x="45657" y="54630"/>
                    <a:pt x="37021" y="54630"/>
                  </a:cubicBezTo>
                  <a:cubicBezTo>
                    <a:pt x="28384" y="54630"/>
                    <a:pt x="22695" y="60295"/>
                    <a:pt x="22695" y="6895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448F6C01-56A1-39C9-DABE-1B34522F947C}"/>
                </a:ext>
              </a:extLst>
            </p:cNvPr>
            <p:cNvSpPr/>
            <p:nvPr/>
          </p:nvSpPr>
          <p:spPr>
            <a:xfrm>
              <a:off x="1012783" y="6160618"/>
              <a:ext cx="61016" cy="99604"/>
            </a:xfrm>
            <a:custGeom>
              <a:avLst/>
              <a:gdLst>
                <a:gd name="connsiteX0" fmla="*/ 61017 w 61016"/>
                <a:gd name="connsiteY0" fmla="*/ 19436 h 99604"/>
                <a:gd name="connsiteX1" fmla="*/ 24262 w 61016"/>
                <a:gd name="connsiteY1" fmla="*/ 19436 h 99604"/>
                <a:gd name="connsiteX2" fmla="*/ 24262 w 61016"/>
                <a:gd name="connsiteY2" fmla="*/ 39578 h 99604"/>
                <a:gd name="connsiteX3" fmla="*/ 56749 w 61016"/>
                <a:gd name="connsiteY3" fmla="*/ 39578 h 99604"/>
                <a:gd name="connsiteX4" fmla="*/ 56749 w 61016"/>
                <a:gd name="connsiteY4" fmla="*/ 58318 h 99604"/>
                <a:gd name="connsiteX5" fmla="*/ 24262 w 61016"/>
                <a:gd name="connsiteY5" fmla="*/ 58318 h 99604"/>
                <a:gd name="connsiteX6" fmla="*/ 24262 w 61016"/>
                <a:gd name="connsiteY6" fmla="*/ 80168 h 99604"/>
                <a:gd name="connsiteX7" fmla="*/ 61017 w 61016"/>
                <a:gd name="connsiteY7" fmla="*/ 80168 h 99604"/>
                <a:gd name="connsiteX8" fmla="*/ 61017 w 61016"/>
                <a:gd name="connsiteY8" fmla="*/ 99605 h 99604"/>
                <a:gd name="connsiteX9" fmla="*/ 0 w 61016"/>
                <a:gd name="connsiteY9" fmla="*/ 99605 h 99604"/>
                <a:gd name="connsiteX10" fmla="*/ 0 w 61016"/>
                <a:gd name="connsiteY10" fmla="*/ 0 h 99604"/>
                <a:gd name="connsiteX11" fmla="*/ 61017 w 61016"/>
                <a:gd name="connsiteY11" fmla="*/ 0 h 99604"/>
                <a:gd name="connsiteX12" fmla="*/ 61017 w 61016"/>
                <a:gd name="connsiteY12" fmla="*/ 19436 h 9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016" h="99604">
                  <a:moveTo>
                    <a:pt x="61017" y="19436"/>
                  </a:moveTo>
                  <a:lnTo>
                    <a:pt x="24262" y="19436"/>
                  </a:lnTo>
                  <a:lnTo>
                    <a:pt x="24262" y="39578"/>
                  </a:lnTo>
                  <a:lnTo>
                    <a:pt x="56749" y="39578"/>
                  </a:lnTo>
                  <a:lnTo>
                    <a:pt x="56749" y="58318"/>
                  </a:lnTo>
                  <a:lnTo>
                    <a:pt x="24262" y="58318"/>
                  </a:lnTo>
                  <a:lnTo>
                    <a:pt x="24262" y="80168"/>
                  </a:lnTo>
                  <a:lnTo>
                    <a:pt x="61017" y="80168"/>
                  </a:lnTo>
                  <a:lnTo>
                    <a:pt x="61017" y="99605"/>
                  </a:lnTo>
                  <a:lnTo>
                    <a:pt x="0" y="99605"/>
                  </a:lnTo>
                  <a:lnTo>
                    <a:pt x="0" y="0"/>
                  </a:lnTo>
                  <a:lnTo>
                    <a:pt x="61017" y="0"/>
                  </a:lnTo>
                  <a:lnTo>
                    <a:pt x="61017" y="1943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D204F4E2-835B-F719-1892-04E7DEC146C0}"/>
                </a:ext>
              </a:extLst>
            </p:cNvPr>
            <p:cNvSpPr/>
            <p:nvPr/>
          </p:nvSpPr>
          <p:spPr>
            <a:xfrm>
              <a:off x="1090268" y="6181045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28 w 78892"/>
                <a:gd name="connsiteY1" fmla="*/ 79178 h 80022"/>
                <a:gd name="connsiteX2" fmla="*/ 54628 w 78892"/>
                <a:gd name="connsiteY2" fmla="*/ 68396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2 w 78892"/>
                <a:gd name="connsiteY8" fmla="*/ 59742 h 80022"/>
                <a:gd name="connsiteX9" fmla="*/ 54628 w 78892"/>
                <a:gd name="connsiteY9" fmla="*/ 43002 h 80022"/>
                <a:gd name="connsiteX10" fmla="*/ 54628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28" y="79178"/>
                  </a:lnTo>
                  <a:lnTo>
                    <a:pt x="54628" y="68396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0" y="80023"/>
                    <a:pt x="0" y="67387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2"/>
                    <a:pt x="39312" y="59742"/>
                  </a:cubicBezTo>
                  <a:cubicBezTo>
                    <a:pt x="48406" y="59742"/>
                    <a:pt x="54628" y="53784"/>
                    <a:pt x="54628" y="43002"/>
                  </a:cubicBezTo>
                  <a:lnTo>
                    <a:pt x="54628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1ADEC35C-B378-8640-6954-722B8B45F176}"/>
                </a:ext>
              </a:extLst>
            </p:cNvPr>
            <p:cNvSpPr/>
            <p:nvPr/>
          </p:nvSpPr>
          <p:spPr>
            <a:xfrm>
              <a:off x="1188043" y="6180200"/>
              <a:ext cx="49086" cy="80042"/>
            </a:xfrm>
            <a:custGeom>
              <a:avLst/>
              <a:gdLst>
                <a:gd name="connsiteX0" fmla="*/ 24264 w 49086"/>
                <a:gd name="connsiteY0" fmla="*/ 80023 h 80042"/>
                <a:gd name="connsiteX1" fmla="*/ 0 w 49086"/>
                <a:gd name="connsiteY1" fmla="*/ 80023 h 80042"/>
                <a:gd name="connsiteX2" fmla="*/ 0 w 49086"/>
                <a:gd name="connsiteY2" fmla="*/ 844 h 80042"/>
                <a:gd name="connsiteX3" fmla="*/ 24264 w 49086"/>
                <a:gd name="connsiteY3" fmla="*/ 844 h 80042"/>
                <a:gd name="connsiteX4" fmla="*/ 24264 w 49086"/>
                <a:gd name="connsiteY4" fmla="*/ 14040 h 80042"/>
                <a:gd name="connsiteX5" fmla="*/ 49086 w 49086"/>
                <a:gd name="connsiteY5" fmla="*/ 0 h 80042"/>
                <a:gd name="connsiteX6" fmla="*/ 49086 w 49086"/>
                <a:gd name="connsiteY6" fmla="*/ 25686 h 80042"/>
                <a:gd name="connsiteX7" fmla="*/ 42424 w 49086"/>
                <a:gd name="connsiteY7" fmla="*/ 25686 h 80042"/>
                <a:gd name="connsiteX8" fmla="*/ 24264 w 49086"/>
                <a:gd name="connsiteY8" fmla="*/ 43289 h 80042"/>
                <a:gd name="connsiteX9" fmla="*/ 24264 w 49086"/>
                <a:gd name="connsiteY9" fmla="*/ 80042 h 80042"/>
                <a:gd name="connsiteX10" fmla="*/ 24264 w 49086"/>
                <a:gd name="connsiteY10" fmla="*/ 80023 h 8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2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40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6"/>
                  </a:lnTo>
                  <a:lnTo>
                    <a:pt x="42424" y="25686"/>
                  </a:lnTo>
                  <a:cubicBezTo>
                    <a:pt x="30924" y="25686"/>
                    <a:pt x="24264" y="29661"/>
                    <a:pt x="24264" y="43289"/>
                  </a:cubicBezTo>
                  <a:lnTo>
                    <a:pt x="24264" y="80042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E1BF1B7A-8205-7EBF-A658-493A890BC2D8}"/>
                </a:ext>
              </a:extLst>
            </p:cNvPr>
            <p:cNvSpPr/>
            <p:nvPr/>
          </p:nvSpPr>
          <p:spPr>
            <a:xfrm>
              <a:off x="1245372" y="6179930"/>
              <a:ext cx="82290" cy="81426"/>
            </a:xfrm>
            <a:custGeom>
              <a:avLst/>
              <a:gdLst>
                <a:gd name="connsiteX0" fmla="*/ 40857 w 82290"/>
                <a:gd name="connsiteY0" fmla="*/ 81427 h 81426"/>
                <a:gd name="connsiteX1" fmla="*/ 0 w 82290"/>
                <a:gd name="connsiteY1" fmla="*/ 40716 h 81426"/>
                <a:gd name="connsiteX2" fmla="*/ 41143 w 82290"/>
                <a:gd name="connsiteY2" fmla="*/ 0 h 81426"/>
                <a:gd name="connsiteX3" fmla="*/ 82291 w 82290"/>
                <a:gd name="connsiteY3" fmla="*/ 40716 h 81426"/>
                <a:gd name="connsiteX4" fmla="*/ 40857 w 82290"/>
                <a:gd name="connsiteY4" fmla="*/ 81427 h 81426"/>
                <a:gd name="connsiteX5" fmla="*/ 40857 w 82290"/>
                <a:gd name="connsiteY5" fmla="*/ 60421 h 81426"/>
                <a:gd name="connsiteX6" fmla="*/ 57595 w 82290"/>
                <a:gd name="connsiteY6" fmla="*/ 40691 h 81426"/>
                <a:gd name="connsiteX7" fmla="*/ 41143 w 82290"/>
                <a:gd name="connsiteY7" fmla="*/ 20969 h 81426"/>
                <a:gd name="connsiteX8" fmla="*/ 24696 w 82290"/>
                <a:gd name="connsiteY8" fmla="*/ 40691 h 81426"/>
                <a:gd name="connsiteX9" fmla="*/ 40876 w 82290"/>
                <a:gd name="connsiteY9" fmla="*/ 60421 h 81426"/>
                <a:gd name="connsiteX10" fmla="*/ 40857 w 82290"/>
                <a:gd name="connsiteY10" fmla="*/ 60421 h 81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90" h="81426">
                  <a:moveTo>
                    <a:pt x="40857" y="81427"/>
                  </a:moveTo>
                  <a:cubicBezTo>
                    <a:pt x="17584" y="81427"/>
                    <a:pt x="0" y="65824"/>
                    <a:pt x="0" y="40716"/>
                  </a:cubicBezTo>
                  <a:cubicBezTo>
                    <a:pt x="0" y="15608"/>
                    <a:pt x="18016" y="0"/>
                    <a:pt x="41143" y="0"/>
                  </a:cubicBezTo>
                  <a:cubicBezTo>
                    <a:pt x="64276" y="0"/>
                    <a:pt x="82291" y="15608"/>
                    <a:pt x="82291" y="40716"/>
                  </a:cubicBezTo>
                  <a:cubicBezTo>
                    <a:pt x="82291" y="65824"/>
                    <a:pt x="64129" y="81427"/>
                    <a:pt x="40857" y="81427"/>
                  </a:cubicBezTo>
                  <a:close/>
                  <a:moveTo>
                    <a:pt x="40857" y="60421"/>
                  </a:moveTo>
                  <a:cubicBezTo>
                    <a:pt x="49511" y="60421"/>
                    <a:pt x="57595" y="54032"/>
                    <a:pt x="57595" y="40691"/>
                  </a:cubicBezTo>
                  <a:cubicBezTo>
                    <a:pt x="57595" y="27356"/>
                    <a:pt x="49659" y="20969"/>
                    <a:pt x="41143" y="20969"/>
                  </a:cubicBezTo>
                  <a:cubicBezTo>
                    <a:pt x="32634" y="20969"/>
                    <a:pt x="24696" y="27211"/>
                    <a:pt x="24696" y="40691"/>
                  </a:cubicBezTo>
                  <a:cubicBezTo>
                    <a:pt x="24696" y="54173"/>
                    <a:pt x="32074" y="60421"/>
                    <a:pt x="40876" y="60421"/>
                  </a:cubicBezTo>
                  <a:lnTo>
                    <a:pt x="40857" y="6042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63F24D14-4833-4D57-CB0A-4B4E131A1F89}"/>
                </a:ext>
              </a:extLst>
            </p:cNvPr>
            <p:cNvSpPr/>
            <p:nvPr/>
          </p:nvSpPr>
          <p:spPr>
            <a:xfrm>
              <a:off x="1341863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4 w 83572"/>
                <a:gd name="connsiteY3" fmla="*/ 69241 h 118060"/>
                <a:gd name="connsiteX4" fmla="*/ 24264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4 w 83572"/>
                <a:gd name="connsiteY7" fmla="*/ 1138 h 118060"/>
                <a:gd name="connsiteX8" fmla="*/ 24264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11" y="0"/>
                    <a:pt x="83573" y="15602"/>
                    <a:pt x="83573" y="40590"/>
                  </a:cubicBezTo>
                  <a:cubicBezTo>
                    <a:pt x="83573" y="65571"/>
                    <a:pt x="68111" y="81444"/>
                    <a:pt x="48672" y="81444"/>
                  </a:cubicBezTo>
                  <a:cubicBezTo>
                    <a:pt x="37046" y="81444"/>
                    <a:pt x="28658" y="75921"/>
                    <a:pt x="24264" y="69241"/>
                  </a:cubicBezTo>
                  <a:lnTo>
                    <a:pt x="24264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4" y="1138"/>
                  </a:lnTo>
                  <a:lnTo>
                    <a:pt x="24264" y="12352"/>
                  </a:lnTo>
                  <a:cubicBezTo>
                    <a:pt x="28658" y="5404"/>
                    <a:pt x="37028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8" y="21152"/>
                    <a:pt x="24124" y="28100"/>
                    <a:pt x="24124" y="40736"/>
                  </a:cubicBezTo>
                  <a:cubicBezTo>
                    <a:pt x="24124" y="53372"/>
                    <a:pt x="32348" y="60318"/>
                    <a:pt x="41440" y="60318"/>
                  </a:cubicBezTo>
                  <a:cubicBezTo>
                    <a:pt x="50528" y="60318"/>
                    <a:pt x="58896" y="53226"/>
                    <a:pt x="58896" y="40590"/>
                  </a:cubicBezTo>
                  <a:cubicBezTo>
                    <a:pt x="58896" y="27952"/>
                    <a:pt x="50674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836932C1-28DC-3A45-F8D2-82D1E2B6906E}"/>
                </a:ext>
              </a:extLst>
            </p:cNvPr>
            <p:cNvSpPr/>
            <p:nvPr/>
          </p:nvSpPr>
          <p:spPr>
            <a:xfrm>
              <a:off x="1434815" y="6179930"/>
              <a:ext cx="79464" cy="81464"/>
            </a:xfrm>
            <a:custGeom>
              <a:avLst/>
              <a:gdLst>
                <a:gd name="connsiteX0" fmla="*/ 40012 w 79464"/>
                <a:gd name="connsiteY0" fmla="*/ 81427 h 81464"/>
                <a:gd name="connsiteX1" fmla="*/ 0 w 79464"/>
                <a:gd name="connsiteY1" fmla="*/ 40716 h 81464"/>
                <a:gd name="connsiteX2" fmla="*/ 40012 w 79464"/>
                <a:gd name="connsiteY2" fmla="*/ 0 h 81464"/>
                <a:gd name="connsiteX3" fmla="*/ 79465 w 79464"/>
                <a:gd name="connsiteY3" fmla="*/ 39460 h 81464"/>
                <a:gd name="connsiteX4" fmla="*/ 79033 w 79464"/>
                <a:gd name="connsiteY4" fmla="*/ 46546 h 81464"/>
                <a:gd name="connsiteX5" fmla="*/ 24117 w 79464"/>
                <a:gd name="connsiteY5" fmla="*/ 46546 h 81464"/>
                <a:gd name="connsiteX6" fmla="*/ 39166 w 79464"/>
                <a:gd name="connsiteY6" fmla="*/ 61742 h 81464"/>
                <a:gd name="connsiteX7" fmla="*/ 51804 w 79464"/>
                <a:gd name="connsiteY7" fmla="*/ 54070 h 81464"/>
                <a:gd name="connsiteX8" fmla="*/ 77629 w 79464"/>
                <a:gd name="connsiteY8" fmla="*/ 54070 h 81464"/>
                <a:gd name="connsiteX9" fmla="*/ 40030 w 79464"/>
                <a:gd name="connsiteY9" fmla="*/ 81465 h 81464"/>
                <a:gd name="connsiteX10" fmla="*/ 40012 w 79464"/>
                <a:gd name="connsiteY10" fmla="*/ 81427 h 81464"/>
                <a:gd name="connsiteX11" fmla="*/ 24264 w 79464"/>
                <a:gd name="connsiteY11" fmla="*/ 33046 h 81464"/>
                <a:gd name="connsiteX12" fmla="*/ 54629 w 79464"/>
                <a:gd name="connsiteY12" fmla="*/ 33046 h 81464"/>
                <a:gd name="connsiteX13" fmla="*/ 39726 w 79464"/>
                <a:gd name="connsiteY13" fmla="*/ 19418 h 81464"/>
                <a:gd name="connsiteX14" fmla="*/ 24264 w 79464"/>
                <a:gd name="connsiteY14" fmla="*/ 33046 h 8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64">
                  <a:moveTo>
                    <a:pt x="40012" y="81427"/>
                  </a:moveTo>
                  <a:cubicBezTo>
                    <a:pt x="16738" y="81427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60"/>
                  </a:cubicBezTo>
                  <a:cubicBezTo>
                    <a:pt x="79465" y="41726"/>
                    <a:pt x="79324" y="44132"/>
                    <a:pt x="79033" y="46546"/>
                  </a:cubicBezTo>
                  <a:lnTo>
                    <a:pt x="24117" y="46546"/>
                  </a:lnTo>
                  <a:cubicBezTo>
                    <a:pt x="24962" y="56896"/>
                    <a:pt x="31356" y="61742"/>
                    <a:pt x="39166" y="61742"/>
                  </a:cubicBezTo>
                  <a:cubicBezTo>
                    <a:pt x="45969" y="61742"/>
                    <a:pt x="49803" y="58338"/>
                    <a:pt x="51804" y="54070"/>
                  </a:cubicBezTo>
                  <a:lnTo>
                    <a:pt x="77629" y="54070"/>
                  </a:lnTo>
                  <a:cubicBezTo>
                    <a:pt x="73800" y="69532"/>
                    <a:pt x="59760" y="81465"/>
                    <a:pt x="40030" y="81465"/>
                  </a:cubicBezTo>
                  <a:lnTo>
                    <a:pt x="40012" y="81427"/>
                  </a:lnTo>
                  <a:close/>
                  <a:moveTo>
                    <a:pt x="24264" y="33046"/>
                  </a:moveTo>
                  <a:lnTo>
                    <a:pt x="54629" y="33046"/>
                  </a:lnTo>
                  <a:cubicBezTo>
                    <a:pt x="54629" y="24390"/>
                    <a:pt x="47823" y="19418"/>
                    <a:pt x="39726" y="19418"/>
                  </a:cubicBezTo>
                  <a:cubicBezTo>
                    <a:pt x="31623" y="19418"/>
                    <a:pt x="25686" y="24244"/>
                    <a:pt x="24264" y="33046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-form: Shape 30">
              <a:extLst>
                <a:ext uri="{FF2B5EF4-FFF2-40B4-BE49-F238E27FC236}">
                  <a16:creationId xmlns:a16="http://schemas.microsoft.com/office/drawing/2014/main" id="{C96703BA-5460-BBB5-037F-F4A38E6E8110}"/>
                </a:ext>
              </a:extLst>
            </p:cNvPr>
            <p:cNvSpPr/>
            <p:nvPr/>
          </p:nvSpPr>
          <p:spPr>
            <a:xfrm>
              <a:off x="1523640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2 w 83572"/>
                <a:gd name="connsiteY10" fmla="*/ 21152 h 81444"/>
                <a:gd name="connsiteX11" fmla="*/ 24676 w 83572"/>
                <a:gd name="connsiteY11" fmla="*/ 40590 h 81444"/>
                <a:gd name="connsiteX12" fmla="*/ 41992 w 83572"/>
                <a:gd name="connsiteY12" fmla="*/ 60318 h 81444"/>
                <a:gd name="connsiteX13" fmla="*/ 59310 w 83572"/>
                <a:gd name="connsiteY13" fmla="*/ 40736 h 81444"/>
                <a:gd name="connsiteX14" fmla="*/ 41992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2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5" y="76048"/>
                    <a:pt x="4652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2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2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2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-form: Shape 31">
              <a:extLst>
                <a:ext uri="{FF2B5EF4-FFF2-40B4-BE49-F238E27FC236}">
                  <a16:creationId xmlns:a16="http://schemas.microsoft.com/office/drawing/2014/main" id="{928DE7CC-B807-0DF8-439E-2C6317235EF7}"/>
                </a:ext>
              </a:extLst>
            </p:cNvPr>
            <p:cNvSpPr/>
            <p:nvPr/>
          </p:nvSpPr>
          <p:spPr>
            <a:xfrm>
              <a:off x="1626235" y="6180177"/>
              <a:ext cx="78746" cy="80047"/>
            </a:xfrm>
            <a:custGeom>
              <a:avLst/>
              <a:gdLst>
                <a:gd name="connsiteX0" fmla="*/ 54629 w 78746"/>
                <a:gd name="connsiteY0" fmla="*/ 37046 h 80047"/>
                <a:gd name="connsiteX1" fmla="*/ 39433 w 78746"/>
                <a:gd name="connsiteY1" fmla="*/ 20306 h 80047"/>
                <a:gd name="connsiteX2" fmla="*/ 24262 w 78746"/>
                <a:gd name="connsiteY2" fmla="*/ 37046 h 80047"/>
                <a:gd name="connsiteX3" fmla="*/ 24262 w 78746"/>
                <a:gd name="connsiteY3" fmla="*/ 80048 h 80047"/>
                <a:gd name="connsiteX4" fmla="*/ 0 w 78746"/>
                <a:gd name="connsiteY4" fmla="*/ 80048 h 80047"/>
                <a:gd name="connsiteX5" fmla="*/ 0 w 78746"/>
                <a:gd name="connsiteY5" fmla="*/ 869 h 80047"/>
                <a:gd name="connsiteX6" fmla="*/ 24262 w 78746"/>
                <a:gd name="connsiteY6" fmla="*/ 869 h 80047"/>
                <a:gd name="connsiteX7" fmla="*/ 24262 w 78746"/>
                <a:gd name="connsiteY7" fmla="*/ 11360 h 80047"/>
                <a:gd name="connsiteX8" fmla="*/ 48240 w 78746"/>
                <a:gd name="connsiteY8" fmla="*/ 0 h 80047"/>
                <a:gd name="connsiteX9" fmla="*/ 78747 w 78746"/>
                <a:gd name="connsiteY9" fmla="*/ 33768 h 80047"/>
                <a:gd name="connsiteX10" fmla="*/ 78747 w 78746"/>
                <a:gd name="connsiteY10" fmla="*/ 80028 h 80047"/>
                <a:gd name="connsiteX11" fmla="*/ 54629 w 78746"/>
                <a:gd name="connsiteY11" fmla="*/ 80028 h 80047"/>
                <a:gd name="connsiteX12" fmla="*/ 54629 w 78746"/>
                <a:gd name="connsiteY12" fmla="*/ 37026 h 80047"/>
                <a:gd name="connsiteX13" fmla="*/ 54629 w 78746"/>
                <a:gd name="connsiteY13" fmla="*/ 37046 h 8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46" h="80047">
                  <a:moveTo>
                    <a:pt x="54629" y="37046"/>
                  </a:moveTo>
                  <a:cubicBezTo>
                    <a:pt x="54629" y="26262"/>
                    <a:pt x="48672" y="20306"/>
                    <a:pt x="39433" y="20306"/>
                  </a:cubicBezTo>
                  <a:cubicBezTo>
                    <a:pt x="30201" y="20306"/>
                    <a:pt x="24262" y="26262"/>
                    <a:pt x="24262" y="37046"/>
                  </a:cubicBezTo>
                  <a:lnTo>
                    <a:pt x="24262" y="80048"/>
                  </a:lnTo>
                  <a:lnTo>
                    <a:pt x="0" y="80048"/>
                  </a:lnTo>
                  <a:lnTo>
                    <a:pt x="0" y="869"/>
                  </a:lnTo>
                  <a:lnTo>
                    <a:pt x="24262" y="869"/>
                  </a:lnTo>
                  <a:lnTo>
                    <a:pt x="24262" y="11360"/>
                  </a:lnTo>
                  <a:cubicBezTo>
                    <a:pt x="29090" y="4680"/>
                    <a:pt x="37604" y="0"/>
                    <a:pt x="48240" y="0"/>
                  </a:cubicBezTo>
                  <a:cubicBezTo>
                    <a:pt x="66541" y="0"/>
                    <a:pt x="78747" y="12495"/>
                    <a:pt x="78747" y="33768"/>
                  </a:cubicBezTo>
                  <a:lnTo>
                    <a:pt x="78747" y="80028"/>
                  </a:lnTo>
                  <a:lnTo>
                    <a:pt x="54629" y="80028"/>
                  </a:lnTo>
                  <a:lnTo>
                    <a:pt x="54629" y="37026"/>
                  </a:lnTo>
                  <a:lnTo>
                    <a:pt x="54629" y="3704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-form: Shape 32">
              <a:extLst>
                <a:ext uri="{FF2B5EF4-FFF2-40B4-BE49-F238E27FC236}">
                  <a16:creationId xmlns:a16="http://schemas.microsoft.com/office/drawing/2014/main" id="{0F363720-1B7C-B75E-49BC-360B4E3E46E0}"/>
                </a:ext>
              </a:extLst>
            </p:cNvPr>
            <p:cNvSpPr/>
            <p:nvPr/>
          </p:nvSpPr>
          <p:spPr>
            <a:xfrm>
              <a:off x="1750688" y="6159483"/>
              <a:ext cx="97338" cy="101440"/>
            </a:xfrm>
            <a:custGeom>
              <a:avLst/>
              <a:gdLst>
                <a:gd name="connsiteX0" fmla="*/ 50089 w 97338"/>
                <a:gd name="connsiteY0" fmla="*/ 0 h 101440"/>
                <a:gd name="connsiteX1" fmla="*/ 97339 w 97338"/>
                <a:gd name="connsiteY1" fmla="*/ 34900 h 101440"/>
                <a:gd name="connsiteX2" fmla="*/ 70663 w 97338"/>
                <a:gd name="connsiteY2" fmla="*/ 34900 h 101440"/>
                <a:gd name="connsiteX3" fmla="*/ 49803 w 97338"/>
                <a:gd name="connsiteY3" fmla="*/ 22141 h 101440"/>
                <a:gd name="connsiteX4" fmla="*/ 24694 w 97338"/>
                <a:gd name="connsiteY4" fmla="*/ 50794 h 101440"/>
                <a:gd name="connsiteX5" fmla="*/ 49803 w 97338"/>
                <a:gd name="connsiteY5" fmla="*/ 79445 h 101440"/>
                <a:gd name="connsiteX6" fmla="*/ 70663 w 97338"/>
                <a:gd name="connsiteY6" fmla="*/ 66688 h 101440"/>
                <a:gd name="connsiteX7" fmla="*/ 97339 w 97338"/>
                <a:gd name="connsiteY7" fmla="*/ 66688 h 101440"/>
                <a:gd name="connsiteX8" fmla="*/ 50089 w 97338"/>
                <a:gd name="connsiteY8" fmla="*/ 101441 h 101440"/>
                <a:gd name="connsiteX9" fmla="*/ 0 w 97338"/>
                <a:gd name="connsiteY9" fmla="*/ 50794 h 101440"/>
                <a:gd name="connsiteX10" fmla="*/ 50089 w 97338"/>
                <a:gd name="connsiteY10" fmla="*/ 0 h 1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38" h="101440">
                  <a:moveTo>
                    <a:pt x="50089" y="0"/>
                  </a:moveTo>
                  <a:cubicBezTo>
                    <a:pt x="73793" y="0"/>
                    <a:pt x="91669" y="13334"/>
                    <a:pt x="97339" y="34900"/>
                  </a:cubicBezTo>
                  <a:lnTo>
                    <a:pt x="70663" y="34900"/>
                  </a:lnTo>
                  <a:cubicBezTo>
                    <a:pt x="66541" y="26384"/>
                    <a:pt x="59035" y="22141"/>
                    <a:pt x="49803" y="22141"/>
                  </a:cubicBezTo>
                  <a:cubicBezTo>
                    <a:pt x="34893" y="22141"/>
                    <a:pt x="24694" y="33210"/>
                    <a:pt x="24694" y="50794"/>
                  </a:cubicBezTo>
                  <a:cubicBezTo>
                    <a:pt x="24694" y="68376"/>
                    <a:pt x="34918" y="79445"/>
                    <a:pt x="49803" y="79445"/>
                  </a:cubicBezTo>
                  <a:cubicBezTo>
                    <a:pt x="59017" y="79445"/>
                    <a:pt x="66541" y="75196"/>
                    <a:pt x="70663" y="66688"/>
                  </a:cubicBezTo>
                  <a:lnTo>
                    <a:pt x="97339" y="66688"/>
                  </a:lnTo>
                  <a:cubicBezTo>
                    <a:pt x="91669" y="88245"/>
                    <a:pt x="73773" y="101441"/>
                    <a:pt x="50089" y="101441"/>
                  </a:cubicBezTo>
                  <a:cubicBezTo>
                    <a:pt x="20713" y="101441"/>
                    <a:pt x="0" y="80580"/>
                    <a:pt x="0" y="50794"/>
                  </a:cubicBezTo>
                  <a:cubicBezTo>
                    <a:pt x="0" y="21006"/>
                    <a:pt x="20713" y="0"/>
                    <a:pt x="50089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-form: Shape 33">
              <a:extLst>
                <a:ext uri="{FF2B5EF4-FFF2-40B4-BE49-F238E27FC236}">
                  <a16:creationId xmlns:a16="http://schemas.microsoft.com/office/drawing/2014/main" id="{ACEE9CC9-D4CF-13E5-3379-CC7E492A472E}"/>
                </a:ext>
              </a:extLst>
            </p:cNvPr>
            <p:cNvSpPr/>
            <p:nvPr/>
          </p:nvSpPr>
          <p:spPr>
            <a:xfrm>
              <a:off x="1859382" y="6179911"/>
              <a:ext cx="83572" cy="81444"/>
            </a:xfrm>
            <a:custGeom>
              <a:avLst/>
              <a:gdLst>
                <a:gd name="connsiteX0" fmla="*/ 34900 w 83572"/>
                <a:gd name="connsiteY0" fmla="*/ 0 h 81444"/>
                <a:gd name="connsiteX1" fmla="*/ 59310 w 83572"/>
                <a:gd name="connsiteY1" fmla="*/ 12352 h 81444"/>
                <a:gd name="connsiteX2" fmla="*/ 59310 w 83572"/>
                <a:gd name="connsiteY2" fmla="*/ 1138 h 81444"/>
                <a:gd name="connsiteX3" fmla="*/ 83573 w 83572"/>
                <a:gd name="connsiteY3" fmla="*/ 1138 h 81444"/>
                <a:gd name="connsiteX4" fmla="*/ 83573 w 83572"/>
                <a:gd name="connsiteY4" fmla="*/ 80314 h 81444"/>
                <a:gd name="connsiteX5" fmla="*/ 59310 w 83572"/>
                <a:gd name="connsiteY5" fmla="*/ 80314 h 81444"/>
                <a:gd name="connsiteX6" fmla="*/ 59310 w 83572"/>
                <a:gd name="connsiteY6" fmla="*/ 69100 h 81444"/>
                <a:gd name="connsiteX7" fmla="*/ 34755 w 83572"/>
                <a:gd name="connsiteY7" fmla="*/ 81444 h 81444"/>
                <a:gd name="connsiteX8" fmla="*/ 0 w 83572"/>
                <a:gd name="connsiteY8" fmla="*/ 40590 h 81444"/>
                <a:gd name="connsiteX9" fmla="*/ 34900 w 83572"/>
                <a:gd name="connsiteY9" fmla="*/ 0 h 81444"/>
                <a:gd name="connsiteX10" fmla="*/ 41994 w 83572"/>
                <a:gd name="connsiteY10" fmla="*/ 21152 h 81444"/>
                <a:gd name="connsiteX11" fmla="*/ 24676 w 83572"/>
                <a:gd name="connsiteY11" fmla="*/ 40590 h 81444"/>
                <a:gd name="connsiteX12" fmla="*/ 41994 w 83572"/>
                <a:gd name="connsiteY12" fmla="*/ 60318 h 81444"/>
                <a:gd name="connsiteX13" fmla="*/ 59310 w 83572"/>
                <a:gd name="connsiteY13" fmla="*/ 40736 h 81444"/>
                <a:gd name="connsiteX14" fmla="*/ 41994 w 83572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3" y="1138"/>
                  </a:lnTo>
                  <a:lnTo>
                    <a:pt x="83573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7" y="76048"/>
                    <a:pt x="46547" y="81444"/>
                    <a:pt x="34755" y="81444"/>
                  </a:cubicBezTo>
                  <a:cubicBezTo>
                    <a:pt x="15462" y="81444"/>
                    <a:pt x="0" y="65551"/>
                    <a:pt x="0" y="40590"/>
                  </a:cubicBezTo>
                  <a:cubicBezTo>
                    <a:pt x="0" y="15628"/>
                    <a:pt x="15462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1" y="21152"/>
                    <a:pt x="24676" y="27952"/>
                    <a:pt x="24676" y="40590"/>
                  </a:cubicBezTo>
                  <a:cubicBezTo>
                    <a:pt x="24676" y="53226"/>
                    <a:pt x="32901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7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-form: Shape 34">
              <a:extLst>
                <a:ext uri="{FF2B5EF4-FFF2-40B4-BE49-F238E27FC236}">
                  <a16:creationId xmlns:a16="http://schemas.microsoft.com/office/drawing/2014/main" id="{9F07A35F-A1C8-856A-66E7-9CBFE58690EB}"/>
                </a:ext>
              </a:extLst>
            </p:cNvPr>
            <p:cNvSpPr/>
            <p:nvPr/>
          </p:nvSpPr>
          <p:spPr>
            <a:xfrm>
              <a:off x="1961977" y="6179911"/>
              <a:ext cx="83572" cy="118060"/>
            </a:xfrm>
            <a:custGeom>
              <a:avLst/>
              <a:gdLst>
                <a:gd name="connsiteX0" fmla="*/ 48672 w 83572"/>
                <a:gd name="connsiteY0" fmla="*/ 0 h 118060"/>
                <a:gd name="connsiteX1" fmla="*/ 83573 w 83572"/>
                <a:gd name="connsiteY1" fmla="*/ 40590 h 118060"/>
                <a:gd name="connsiteX2" fmla="*/ 48672 w 83572"/>
                <a:gd name="connsiteY2" fmla="*/ 81444 h 118060"/>
                <a:gd name="connsiteX3" fmla="*/ 24262 w 83572"/>
                <a:gd name="connsiteY3" fmla="*/ 69241 h 118060"/>
                <a:gd name="connsiteX4" fmla="*/ 24262 w 83572"/>
                <a:gd name="connsiteY4" fmla="*/ 118060 h 118060"/>
                <a:gd name="connsiteX5" fmla="*/ 0 w 83572"/>
                <a:gd name="connsiteY5" fmla="*/ 118060 h 118060"/>
                <a:gd name="connsiteX6" fmla="*/ 0 w 83572"/>
                <a:gd name="connsiteY6" fmla="*/ 1138 h 118060"/>
                <a:gd name="connsiteX7" fmla="*/ 24262 w 83572"/>
                <a:gd name="connsiteY7" fmla="*/ 1138 h 118060"/>
                <a:gd name="connsiteX8" fmla="*/ 24262 w 83572"/>
                <a:gd name="connsiteY8" fmla="*/ 12352 h 118060"/>
                <a:gd name="connsiteX9" fmla="*/ 48672 w 83572"/>
                <a:gd name="connsiteY9" fmla="*/ 0 h 118060"/>
                <a:gd name="connsiteX10" fmla="*/ 41440 w 83572"/>
                <a:gd name="connsiteY10" fmla="*/ 21152 h 118060"/>
                <a:gd name="connsiteX11" fmla="*/ 24124 w 83572"/>
                <a:gd name="connsiteY11" fmla="*/ 40736 h 118060"/>
                <a:gd name="connsiteX12" fmla="*/ 41440 w 83572"/>
                <a:gd name="connsiteY12" fmla="*/ 60318 h 118060"/>
                <a:gd name="connsiteX13" fmla="*/ 58896 w 83572"/>
                <a:gd name="connsiteY13" fmla="*/ 40590 h 118060"/>
                <a:gd name="connsiteX14" fmla="*/ 41440 w 83572"/>
                <a:gd name="connsiteY14" fmla="*/ 21152 h 11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2" h="118060">
                  <a:moveTo>
                    <a:pt x="48672" y="0"/>
                  </a:moveTo>
                  <a:cubicBezTo>
                    <a:pt x="68109" y="0"/>
                    <a:pt x="83573" y="15602"/>
                    <a:pt x="83573" y="40590"/>
                  </a:cubicBezTo>
                  <a:cubicBezTo>
                    <a:pt x="83573" y="65571"/>
                    <a:pt x="68109" y="81444"/>
                    <a:pt x="48672" y="81444"/>
                  </a:cubicBezTo>
                  <a:cubicBezTo>
                    <a:pt x="37046" y="81444"/>
                    <a:pt x="28656" y="75921"/>
                    <a:pt x="24262" y="69241"/>
                  </a:cubicBezTo>
                  <a:lnTo>
                    <a:pt x="24262" y="118060"/>
                  </a:lnTo>
                  <a:lnTo>
                    <a:pt x="0" y="118060"/>
                  </a:lnTo>
                  <a:lnTo>
                    <a:pt x="0" y="1138"/>
                  </a:lnTo>
                  <a:lnTo>
                    <a:pt x="24262" y="1138"/>
                  </a:lnTo>
                  <a:lnTo>
                    <a:pt x="24262" y="12352"/>
                  </a:lnTo>
                  <a:cubicBezTo>
                    <a:pt x="28656" y="5404"/>
                    <a:pt x="37046" y="0"/>
                    <a:pt x="48672" y="0"/>
                  </a:cubicBezTo>
                  <a:close/>
                  <a:moveTo>
                    <a:pt x="41440" y="21152"/>
                  </a:moveTo>
                  <a:cubicBezTo>
                    <a:pt x="32346" y="21152"/>
                    <a:pt x="24124" y="28100"/>
                    <a:pt x="24124" y="40736"/>
                  </a:cubicBezTo>
                  <a:cubicBezTo>
                    <a:pt x="24124" y="53372"/>
                    <a:pt x="32346" y="60318"/>
                    <a:pt x="41440" y="60318"/>
                  </a:cubicBezTo>
                  <a:cubicBezTo>
                    <a:pt x="50526" y="60318"/>
                    <a:pt x="58896" y="53226"/>
                    <a:pt x="58896" y="40590"/>
                  </a:cubicBezTo>
                  <a:cubicBezTo>
                    <a:pt x="58896" y="27952"/>
                    <a:pt x="50672" y="21152"/>
                    <a:pt x="41440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-form: Shape 35">
              <a:extLst>
                <a:ext uri="{FF2B5EF4-FFF2-40B4-BE49-F238E27FC236}">
                  <a16:creationId xmlns:a16="http://schemas.microsoft.com/office/drawing/2014/main" id="{E05E68CA-0069-E7EF-BCA0-20B143F5F306}"/>
                </a:ext>
              </a:extLst>
            </p:cNvPr>
            <p:cNvSpPr/>
            <p:nvPr/>
          </p:nvSpPr>
          <p:spPr>
            <a:xfrm>
              <a:off x="2057464" y="6146576"/>
              <a:ext cx="28796" cy="113665"/>
            </a:xfrm>
            <a:custGeom>
              <a:avLst/>
              <a:gdLst>
                <a:gd name="connsiteX0" fmla="*/ 0 w 28796"/>
                <a:gd name="connsiteY0" fmla="*/ 13194 h 113665"/>
                <a:gd name="connsiteX1" fmla="*/ 14472 w 28796"/>
                <a:gd name="connsiteY1" fmla="*/ 0 h 113665"/>
                <a:gd name="connsiteX2" fmla="*/ 28797 w 28796"/>
                <a:gd name="connsiteY2" fmla="*/ 13194 h 113665"/>
                <a:gd name="connsiteX3" fmla="*/ 14472 w 28796"/>
                <a:gd name="connsiteY3" fmla="*/ 26244 h 113665"/>
                <a:gd name="connsiteX4" fmla="*/ 0 w 28796"/>
                <a:gd name="connsiteY4" fmla="*/ 13194 h 113665"/>
                <a:gd name="connsiteX5" fmla="*/ 2266 w 28796"/>
                <a:gd name="connsiteY5" fmla="*/ 34486 h 113665"/>
                <a:gd name="connsiteX6" fmla="*/ 26530 w 28796"/>
                <a:gd name="connsiteY6" fmla="*/ 34486 h 113665"/>
                <a:gd name="connsiteX7" fmla="*/ 26530 w 28796"/>
                <a:gd name="connsiteY7" fmla="*/ 113665 h 113665"/>
                <a:gd name="connsiteX8" fmla="*/ 2266 w 28796"/>
                <a:gd name="connsiteY8" fmla="*/ 113665 h 113665"/>
                <a:gd name="connsiteX9" fmla="*/ 2266 w 28796"/>
                <a:gd name="connsiteY9" fmla="*/ 34486 h 113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96" h="113665">
                  <a:moveTo>
                    <a:pt x="0" y="13194"/>
                  </a:moveTo>
                  <a:cubicBezTo>
                    <a:pt x="0" y="5816"/>
                    <a:pt x="5810" y="0"/>
                    <a:pt x="14472" y="0"/>
                  </a:cubicBezTo>
                  <a:cubicBezTo>
                    <a:pt x="23127" y="0"/>
                    <a:pt x="28797" y="5816"/>
                    <a:pt x="28797" y="13194"/>
                  </a:cubicBezTo>
                  <a:cubicBezTo>
                    <a:pt x="28797" y="20574"/>
                    <a:pt x="22986" y="26244"/>
                    <a:pt x="14472" y="26244"/>
                  </a:cubicBezTo>
                  <a:cubicBezTo>
                    <a:pt x="5956" y="26244"/>
                    <a:pt x="0" y="20429"/>
                    <a:pt x="0" y="13194"/>
                  </a:cubicBezTo>
                  <a:close/>
                  <a:moveTo>
                    <a:pt x="2266" y="34486"/>
                  </a:moveTo>
                  <a:lnTo>
                    <a:pt x="26530" y="34486"/>
                  </a:lnTo>
                  <a:lnTo>
                    <a:pt x="26530" y="113665"/>
                  </a:lnTo>
                  <a:lnTo>
                    <a:pt x="2266" y="113665"/>
                  </a:lnTo>
                  <a:lnTo>
                    <a:pt x="2266" y="3448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-form: Shape 36">
              <a:extLst>
                <a:ext uri="{FF2B5EF4-FFF2-40B4-BE49-F238E27FC236}">
                  <a16:creationId xmlns:a16="http://schemas.microsoft.com/office/drawing/2014/main" id="{D209A8AE-079D-5AE0-1A89-66DED43BCCAD}"/>
                </a:ext>
              </a:extLst>
            </p:cNvPr>
            <p:cNvSpPr/>
            <p:nvPr/>
          </p:nvSpPr>
          <p:spPr>
            <a:xfrm>
              <a:off x="2097064" y="6161772"/>
              <a:ext cx="49950" cy="98469"/>
            </a:xfrm>
            <a:custGeom>
              <a:avLst/>
              <a:gdLst>
                <a:gd name="connsiteX0" fmla="*/ 9646 w 49950"/>
                <a:gd name="connsiteY0" fmla="*/ 39433 h 98469"/>
                <a:gd name="connsiteX1" fmla="*/ 0 w 49950"/>
                <a:gd name="connsiteY1" fmla="*/ 39433 h 98469"/>
                <a:gd name="connsiteX2" fmla="*/ 0 w 49950"/>
                <a:gd name="connsiteY2" fmla="*/ 19290 h 98469"/>
                <a:gd name="connsiteX3" fmla="*/ 9646 w 49950"/>
                <a:gd name="connsiteY3" fmla="*/ 19290 h 98469"/>
                <a:gd name="connsiteX4" fmla="*/ 9646 w 49950"/>
                <a:gd name="connsiteY4" fmla="*/ 0 h 98469"/>
                <a:gd name="connsiteX5" fmla="*/ 33910 w 49950"/>
                <a:gd name="connsiteY5" fmla="*/ 0 h 98469"/>
                <a:gd name="connsiteX6" fmla="*/ 33910 w 49950"/>
                <a:gd name="connsiteY6" fmla="*/ 19290 h 98469"/>
                <a:gd name="connsiteX7" fmla="*/ 49805 w 49950"/>
                <a:gd name="connsiteY7" fmla="*/ 19290 h 98469"/>
                <a:gd name="connsiteX8" fmla="*/ 49805 w 49950"/>
                <a:gd name="connsiteY8" fmla="*/ 39433 h 98469"/>
                <a:gd name="connsiteX9" fmla="*/ 33910 w 49950"/>
                <a:gd name="connsiteY9" fmla="*/ 39433 h 98469"/>
                <a:gd name="connsiteX10" fmla="*/ 33910 w 49950"/>
                <a:gd name="connsiteY10" fmla="*/ 71220 h 98469"/>
                <a:gd name="connsiteX11" fmla="*/ 41289 w 49950"/>
                <a:gd name="connsiteY11" fmla="*/ 77901 h 98469"/>
                <a:gd name="connsiteX12" fmla="*/ 49950 w 49950"/>
                <a:gd name="connsiteY12" fmla="*/ 77901 h 98469"/>
                <a:gd name="connsiteX13" fmla="*/ 49950 w 49950"/>
                <a:gd name="connsiteY13" fmla="*/ 98469 h 98469"/>
                <a:gd name="connsiteX14" fmla="*/ 37599 w 49950"/>
                <a:gd name="connsiteY14" fmla="*/ 98469 h 98469"/>
                <a:gd name="connsiteX15" fmla="*/ 9646 w 49950"/>
                <a:gd name="connsiteY15" fmla="*/ 70954 h 98469"/>
                <a:gd name="connsiteX16" fmla="*/ 9646 w 49950"/>
                <a:gd name="connsiteY16" fmla="*/ 39452 h 98469"/>
                <a:gd name="connsiteX17" fmla="*/ 9646 w 49950"/>
                <a:gd name="connsiteY17" fmla="*/ 39433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50" h="98469">
                  <a:moveTo>
                    <a:pt x="9646" y="39433"/>
                  </a:moveTo>
                  <a:lnTo>
                    <a:pt x="0" y="39433"/>
                  </a:lnTo>
                  <a:lnTo>
                    <a:pt x="0" y="19290"/>
                  </a:lnTo>
                  <a:lnTo>
                    <a:pt x="9646" y="19290"/>
                  </a:lnTo>
                  <a:lnTo>
                    <a:pt x="9646" y="0"/>
                  </a:lnTo>
                  <a:lnTo>
                    <a:pt x="33910" y="0"/>
                  </a:lnTo>
                  <a:lnTo>
                    <a:pt x="33910" y="19290"/>
                  </a:lnTo>
                  <a:lnTo>
                    <a:pt x="49805" y="19290"/>
                  </a:lnTo>
                  <a:lnTo>
                    <a:pt x="49805" y="39433"/>
                  </a:lnTo>
                  <a:lnTo>
                    <a:pt x="33910" y="39433"/>
                  </a:lnTo>
                  <a:lnTo>
                    <a:pt x="33910" y="71220"/>
                  </a:lnTo>
                  <a:cubicBezTo>
                    <a:pt x="33910" y="75900"/>
                    <a:pt x="35890" y="77901"/>
                    <a:pt x="41289" y="77901"/>
                  </a:cubicBezTo>
                  <a:lnTo>
                    <a:pt x="49950" y="77901"/>
                  </a:lnTo>
                  <a:lnTo>
                    <a:pt x="49950" y="98469"/>
                  </a:lnTo>
                  <a:lnTo>
                    <a:pt x="37599" y="98469"/>
                  </a:lnTo>
                  <a:cubicBezTo>
                    <a:pt x="21147" y="98469"/>
                    <a:pt x="9646" y="91523"/>
                    <a:pt x="9646" y="70954"/>
                  </a:cubicBezTo>
                  <a:lnTo>
                    <a:pt x="9646" y="39452"/>
                  </a:lnTo>
                  <a:lnTo>
                    <a:pt x="9646" y="3943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-form: Shape 37">
              <a:extLst>
                <a:ext uri="{FF2B5EF4-FFF2-40B4-BE49-F238E27FC236}">
                  <a16:creationId xmlns:a16="http://schemas.microsoft.com/office/drawing/2014/main" id="{663824DF-D5A4-900C-A6E3-0D8E79007604}"/>
                </a:ext>
              </a:extLst>
            </p:cNvPr>
            <p:cNvSpPr/>
            <p:nvPr/>
          </p:nvSpPr>
          <p:spPr>
            <a:xfrm>
              <a:off x="2157091" y="6179911"/>
              <a:ext cx="83574" cy="81444"/>
            </a:xfrm>
            <a:custGeom>
              <a:avLst/>
              <a:gdLst>
                <a:gd name="connsiteX0" fmla="*/ 34900 w 83574"/>
                <a:gd name="connsiteY0" fmla="*/ 0 h 81444"/>
                <a:gd name="connsiteX1" fmla="*/ 59310 w 83574"/>
                <a:gd name="connsiteY1" fmla="*/ 12352 h 81444"/>
                <a:gd name="connsiteX2" fmla="*/ 59310 w 83574"/>
                <a:gd name="connsiteY2" fmla="*/ 1138 h 81444"/>
                <a:gd name="connsiteX3" fmla="*/ 83574 w 83574"/>
                <a:gd name="connsiteY3" fmla="*/ 1138 h 81444"/>
                <a:gd name="connsiteX4" fmla="*/ 83574 w 83574"/>
                <a:gd name="connsiteY4" fmla="*/ 80314 h 81444"/>
                <a:gd name="connsiteX5" fmla="*/ 59310 w 83574"/>
                <a:gd name="connsiteY5" fmla="*/ 80314 h 81444"/>
                <a:gd name="connsiteX6" fmla="*/ 59310 w 83574"/>
                <a:gd name="connsiteY6" fmla="*/ 69100 h 81444"/>
                <a:gd name="connsiteX7" fmla="*/ 34755 w 83574"/>
                <a:gd name="connsiteY7" fmla="*/ 81444 h 81444"/>
                <a:gd name="connsiteX8" fmla="*/ 0 w 83574"/>
                <a:gd name="connsiteY8" fmla="*/ 40590 h 81444"/>
                <a:gd name="connsiteX9" fmla="*/ 34900 w 83574"/>
                <a:gd name="connsiteY9" fmla="*/ 0 h 81444"/>
                <a:gd name="connsiteX10" fmla="*/ 41994 w 83574"/>
                <a:gd name="connsiteY10" fmla="*/ 21152 h 81444"/>
                <a:gd name="connsiteX11" fmla="*/ 24676 w 83574"/>
                <a:gd name="connsiteY11" fmla="*/ 40590 h 81444"/>
                <a:gd name="connsiteX12" fmla="*/ 41994 w 83574"/>
                <a:gd name="connsiteY12" fmla="*/ 60318 h 81444"/>
                <a:gd name="connsiteX13" fmla="*/ 59310 w 83574"/>
                <a:gd name="connsiteY13" fmla="*/ 40736 h 81444"/>
                <a:gd name="connsiteX14" fmla="*/ 41994 w 83574"/>
                <a:gd name="connsiteY14" fmla="*/ 21152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74" h="81444">
                  <a:moveTo>
                    <a:pt x="34900" y="0"/>
                  </a:moveTo>
                  <a:cubicBezTo>
                    <a:pt x="46674" y="0"/>
                    <a:pt x="55042" y="5404"/>
                    <a:pt x="59310" y="12352"/>
                  </a:cubicBezTo>
                  <a:lnTo>
                    <a:pt x="59310" y="1138"/>
                  </a:lnTo>
                  <a:lnTo>
                    <a:pt x="83574" y="1138"/>
                  </a:lnTo>
                  <a:lnTo>
                    <a:pt x="83574" y="80314"/>
                  </a:lnTo>
                  <a:lnTo>
                    <a:pt x="59310" y="80314"/>
                  </a:lnTo>
                  <a:lnTo>
                    <a:pt x="59310" y="69100"/>
                  </a:lnTo>
                  <a:cubicBezTo>
                    <a:pt x="54916" y="76048"/>
                    <a:pt x="46528" y="81444"/>
                    <a:pt x="34755" y="81444"/>
                  </a:cubicBezTo>
                  <a:cubicBezTo>
                    <a:pt x="15464" y="81444"/>
                    <a:pt x="0" y="65551"/>
                    <a:pt x="0" y="40590"/>
                  </a:cubicBezTo>
                  <a:cubicBezTo>
                    <a:pt x="0" y="15628"/>
                    <a:pt x="15464" y="0"/>
                    <a:pt x="34900" y="0"/>
                  </a:cubicBezTo>
                  <a:close/>
                  <a:moveTo>
                    <a:pt x="41994" y="21152"/>
                  </a:moveTo>
                  <a:cubicBezTo>
                    <a:pt x="32900" y="21152"/>
                    <a:pt x="24676" y="27952"/>
                    <a:pt x="24676" y="40590"/>
                  </a:cubicBezTo>
                  <a:cubicBezTo>
                    <a:pt x="24676" y="53226"/>
                    <a:pt x="32900" y="60318"/>
                    <a:pt x="41994" y="60318"/>
                  </a:cubicBezTo>
                  <a:cubicBezTo>
                    <a:pt x="51081" y="60318"/>
                    <a:pt x="59310" y="53372"/>
                    <a:pt x="59310" y="40736"/>
                  </a:cubicBezTo>
                  <a:cubicBezTo>
                    <a:pt x="59310" y="28100"/>
                    <a:pt x="51226" y="21152"/>
                    <a:pt x="41994" y="2115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-form: Shape 38">
              <a:extLst>
                <a:ext uri="{FF2B5EF4-FFF2-40B4-BE49-F238E27FC236}">
                  <a16:creationId xmlns:a16="http://schemas.microsoft.com/office/drawing/2014/main" id="{058E9F02-4DFE-C701-B935-58B7E8B52B0E}"/>
                </a:ext>
              </a:extLst>
            </p:cNvPr>
            <p:cNvSpPr/>
            <p:nvPr/>
          </p:nvSpPr>
          <p:spPr>
            <a:xfrm>
              <a:off x="2259691" y="6155213"/>
              <a:ext cx="24256" cy="105010"/>
            </a:xfrm>
            <a:custGeom>
              <a:avLst/>
              <a:gdLst>
                <a:gd name="connsiteX0" fmla="*/ 0 w 24256"/>
                <a:gd name="connsiteY0" fmla="*/ 105010 h 105010"/>
                <a:gd name="connsiteX1" fmla="*/ 24257 w 24256"/>
                <a:gd name="connsiteY1" fmla="*/ 105010 h 105010"/>
                <a:gd name="connsiteX2" fmla="*/ 24257 w 24256"/>
                <a:gd name="connsiteY2" fmla="*/ 0 h 105010"/>
                <a:gd name="connsiteX3" fmla="*/ 0 w 24256"/>
                <a:gd name="connsiteY3" fmla="*/ 0 h 105010"/>
                <a:gd name="connsiteX4" fmla="*/ 0 w 24256"/>
                <a:gd name="connsiteY4" fmla="*/ 10501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6" h="105010">
                  <a:moveTo>
                    <a:pt x="0" y="105010"/>
                  </a:moveTo>
                  <a:lnTo>
                    <a:pt x="24257" y="105010"/>
                  </a:lnTo>
                  <a:lnTo>
                    <a:pt x="24257" y="0"/>
                  </a:lnTo>
                  <a:lnTo>
                    <a:pt x="0" y="0"/>
                  </a:lnTo>
                  <a:lnTo>
                    <a:pt x="0" y="10501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-form: Shape 39">
              <a:extLst>
                <a:ext uri="{FF2B5EF4-FFF2-40B4-BE49-F238E27FC236}">
                  <a16:creationId xmlns:a16="http://schemas.microsoft.com/office/drawing/2014/main" id="{C8643D76-6565-50DB-BEF6-23DFF4176958}"/>
                </a:ext>
              </a:extLst>
            </p:cNvPr>
            <p:cNvSpPr/>
            <p:nvPr/>
          </p:nvSpPr>
          <p:spPr>
            <a:xfrm>
              <a:off x="1007981" y="6340143"/>
              <a:ext cx="82289" cy="81424"/>
            </a:xfrm>
            <a:custGeom>
              <a:avLst/>
              <a:gdLst>
                <a:gd name="connsiteX0" fmla="*/ 40857 w 82289"/>
                <a:gd name="connsiteY0" fmla="*/ 81425 h 81424"/>
                <a:gd name="connsiteX1" fmla="*/ 0 w 82289"/>
                <a:gd name="connsiteY1" fmla="*/ 40716 h 81424"/>
                <a:gd name="connsiteX2" fmla="*/ 41141 w 82289"/>
                <a:gd name="connsiteY2" fmla="*/ 0 h 81424"/>
                <a:gd name="connsiteX3" fmla="*/ 82289 w 82289"/>
                <a:gd name="connsiteY3" fmla="*/ 40716 h 81424"/>
                <a:gd name="connsiteX4" fmla="*/ 40857 w 82289"/>
                <a:gd name="connsiteY4" fmla="*/ 81425 h 81424"/>
                <a:gd name="connsiteX5" fmla="*/ 40857 w 82289"/>
                <a:gd name="connsiteY5" fmla="*/ 60419 h 81424"/>
                <a:gd name="connsiteX6" fmla="*/ 57595 w 82289"/>
                <a:gd name="connsiteY6" fmla="*/ 40691 h 81424"/>
                <a:gd name="connsiteX7" fmla="*/ 41141 w 82289"/>
                <a:gd name="connsiteY7" fmla="*/ 20966 h 81424"/>
                <a:gd name="connsiteX8" fmla="*/ 24694 w 82289"/>
                <a:gd name="connsiteY8" fmla="*/ 40691 h 81424"/>
                <a:gd name="connsiteX9" fmla="*/ 40875 w 82289"/>
                <a:gd name="connsiteY9" fmla="*/ 60419 h 81424"/>
                <a:gd name="connsiteX10" fmla="*/ 40857 w 82289"/>
                <a:gd name="connsiteY10" fmla="*/ 60419 h 8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289" h="81424">
                  <a:moveTo>
                    <a:pt x="40857" y="81425"/>
                  </a:moveTo>
                  <a:cubicBezTo>
                    <a:pt x="17582" y="81425"/>
                    <a:pt x="0" y="65824"/>
                    <a:pt x="0" y="40716"/>
                  </a:cubicBezTo>
                  <a:cubicBezTo>
                    <a:pt x="0" y="15608"/>
                    <a:pt x="18015" y="0"/>
                    <a:pt x="41141" y="0"/>
                  </a:cubicBezTo>
                  <a:cubicBezTo>
                    <a:pt x="64275" y="0"/>
                    <a:pt x="82289" y="15608"/>
                    <a:pt x="82289" y="40716"/>
                  </a:cubicBezTo>
                  <a:cubicBezTo>
                    <a:pt x="82289" y="65824"/>
                    <a:pt x="64129" y="81425"/>
                    <a:pt x="40857" y="81425"/>
                  </a:cubicBezTo>
                  <a:close/>
                  <a:moveTo>
                    <a:pt x="40857" y="60419"/>
                  </a:moveTo>
                  <a:cubicBezTo>
                    <a:pt x="49511" y="60419"/>
                    <a:pt x="57595" y="54031"/>
                    <a:pt x="57595" y="40691"/>
                  </a:cubicBezTo>
                  <a:cubicBezTo>
                    <a:pt x="57595" y="27354"/>
                    <a:pt x="49657" y="20966"/>
                    <a:pt x="41141" y="20966"/>
                  </a:cubicBezTo>
                  <a:cubicBezTo>
                    <a:pt x="32632" y="20966"/>
                    <a:pt x="24694" y="27209"/>
                    <a:pt x="24694" y="40691"/>
                  </a:cubicBezTo>
                  <a:cubicBezTo>
                    <a:pt x="24694" y="54171"/>
                    <a:pt x="32074" y="60419"/>
                    <a:pt x="40875" y="60419"/>
                  </a:cubicBezTo>
                  <a:lnTo>
                    <a:pt x="40857" y="60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-form: Shape 40">
              <a:extLst>
                <a:ext uri="{FF2B5EF4-FFF2-40B4-BE49-F238E27FC236}">
                  <a16:creationId xmlns:a16="http://schemas.microsoft.com/office/drawing/2014/main" id="{239BE40B-4DE6-0BD9-6056-3D61CA80C410}"/>
                </a:ext>
              </a:extLst>
            </p:cNvPr>
            <p:cNvSpPr/>
            <p:nvPr/>
          </p:nvSpPr>
          <p:spPr>
            <a:xfrm>
              <a:off x="1098064" y="6309240"/>
              <a:ext cx="46114" cy="111173"/>
            </a:xfrm>
            <a:custGeom>
              <a:avLst/>
              <a:gdLst>
                <a:gd name="connsiteX0" fmla="*/ 8802 w 46114"/>
                <a:gd name="connsiteY0" fmla="*/ 52177 h 111173"/>
                <a:gd name="connsiteX1" fmla="*/ 0 w 46114"/>
                <a:gd name="connsiteY1" fmla="*/ 52177 h 111173"/>
                <a:gd name="connsiteX2" fmla="*/ 0 w 46114"/>
                <a:gd name="connsiteY2" fmla="*/ 32035 h 111173"/>
                <a:gd name="connsiteX3" fmla="*/ 8802 w 46114"/>
                <a:gd name="connsiteY3" fmla="*/ 32035 h 111173"/>
                <a:gd name="connsiteX4" fmla="*/ 8802 w 46114"/>
                <a:gd name="connsiteY4" fmla="*/ 29767 h 111173"/>
                <a:gd name="connsiteX5" fmla="*/ 45700 w 46114"/>
                <a:gd name="connsiteY5" fmla="*/ 106 h 111173"/>
                <a:gd name="connsiteX6" fmla="*/ 45700 w 46114"/>
                <a:gd name="connsiteY6" fmla="*/ 20681 h 111173"/>
                <a:gd name="connsiteX7" fmla="*/ 33064 w 46114"/>
                <a:gd name="connsiteY7" fmla="*/ 31317 h 111173"/>
                <a:gd name="connsiteX8" fmla="*/ 33064 w 46114"/>
                <a:gd name="connsiteY8" fmla="*/ 32015 h 111173"/>
                <a:gd name="connsiteX9" fmla="*/ 46114 w 46114"/>
                <a:gd name="connsiteY9" fmla="*/ 32015 h 111173"/>
                <a:gd name="connsiteX10" fmla="*/ 46114 w 46114"/>
                <a:gd name="connsiteY10" fmla="*/ 52157 h 111173"/>
                <a:gd name="connsiteX11" fmla="*/ 33064 w 46114"/>
                <a:gd name="connsiteY11" fmla="*/ 52157 h 111173"/>
                <a:gd name="connsiteX12" fmla="*/ 33064 w 46114"/>
                <a:gd name="connsiteY12" fmla="*/ 111173 h 111173"/>
                <a:gd name="connsiteX13" fmla="*/ 8802 w 46114"/>
                <a:gd name="connsiteY13" fmla="*/ 111173 h 111173"/>
                <a:gd name="connsiteX14" fmla="*/ 8802 w 46114"/>
                <a:gd name="connsiteY14" fmla="*/ 52157 h 111173"/>
                <a:gd name="connsiteX15" fmla="*/ 8802 w 46114"/>
                <a:gd name="connsiteY15" fmla="*/ 52177 h 11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114" h="111173">
                  <a:moveTo>
                    <a:pt x="8802" y="52177"/>
                  </a:moveTo>
                  <a:lnTo>
                    <a:pt x="0" y="52177"/>
                  </a:lnTo>
                  <a:lnTo>
                    <a:pt x="0" y="32035"/>
                  </a:lnTo>
                  <a:lnTo>
                    <a:pt x="8802" y="32035"/>
                  </a:lnTo>
                  <a:lnTo>
                    <a:pt x="8802" y="29767"/>
                  </a:lnTo>
                  <a:cubicBezTo>
                    <a:pt x="8802" y="9054"/>
                    <a:pt x="21584" y="-1170"/>
                    <a:pt x="45700" y="106"/>
                  </a:cubicBezTo>
                  <a:lnTo>
                    <a:pt x="45700" y="20681"/>
                  </a:lnTo>
                  <a:cubicBezTo>
                    <a:pt x="36340" y="20103"/>
                    <a:pt x="33064" y="22947"/>
                    <a:pt x="33064" y="31317"/>
                  </a:cubicBezTo>
                  <a:lnTo>
                    <a:pt x="33064" y="32015"/>
                  </a:lnTo>
                  <a:lnTo>
                    <a:pt x="46114" y="32015"/>
                  </a:lnTo>
                  <a:lnTo>
                    <a:pt x="46114" y="52157"/>
                  </a:lnTo>
                  <a:lnTo>
                    <a:pt x="33064" y="52157"/>
                  </a:lnTo>
                  <a:lnTo>
                    <a:pt x="33064" y="111173"/>
                  </a:lnTo>
                  <a:lnTo>
                    <a:pt x="8802" y="111173"/>
                  </a:lnTo>
                  <a:lnTo>
                    <a:pt x="8802" y="52157"/>
                  </a:lnTo>
                  <a:lnTo>
                    <a:pt x="8802" y="521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-form: Shape 41">
              <a:extLst>
                <a:ext uri="{FF2B5EF4-FFF2-40B4-BE49-F238E27FC236}">
                  <a16:creationId xmlns:a16="http://schemas.microsoft.com/office/drawing/2014/main" id="{659F2759-02B3-DC47-25FA-0C25D2D6BED5}"/>
                </a:ext>
              </a:extLst>
            </p:cNvPr>
            <p:cNvSpPr/>
            <p:nvPr/>
          </p:nvSpPr>
          <p:spPr>
            <a:xfrm>
              <a:off x="1184330" y="6319693"/>
              <a:ext cx="97346" cy="101442"/>
            </a:xfrm>
            <a:custGeom>
              <a:avLst/>
              <a:gdLst>
                <a:gd name="connsiteX0" fmla="*/ 50096 w 97346"/>
                <a:gd name="connsiteY0" fmla="*/ 0 h 101442"/>
                <a:gd name="connsiteX1" fmla="*/ 97346 w 97346"/>
                <a:gd name="connsiteY1" fmla="*/ 34900 h 101442"/>
                <a:gd name="connsiteX2" fmla="*/ 70670 w 97346"/>
                <a:gd name="connsiteY2" fmla="*/ 34900 h 101442"/>
                <a:gd name="connsiteX3" fmla="*/ 49810 w 97346"/>
                <a:gd name="connsiteY3" fmla="*/ 22144 h 101442"/>
                <a:gd name="connsiteX4" fmla="*/ 24702 w 97346"/>
                <a:gd name="connsiteY4" fmla="*/ 50794 h 101442"/>
                <a:gd name="connsiteX5" fmla="*/ 49810 w 97346"/>
                <a:gd name="connsiteY5" fmla="*/ 79445 h 101442"/>
                <a:gd name="connsiteX6" fmla="*/ 70670 w 97346"/>
                <a:gd name="connsiteY6" fmla="*/ 66688 h 101442"/>
                <a:gd name="connsiteX7" fmla="*/ 97346 w 97346"/>
                <a:gd name="connsiteY7" fmla="*/ 66688 h 101442"/>
                <a:gd name="connsiteX8" fmla="*/ 50096 w 97346"/>
                <a:gd name="connsiteY8" fmla="*/ 101443 h 101442"/>
                <a:gd name="connsiteX9" fmla="*/ 0 w 97346"/>
                <a:gd name="connsiteY9" fmla="*/ 50794 h 101442"/>
                <a:gd name="connsiteX10" fmla="*/ 50096 w 97346"/>
                <a:gd name="connsiteY10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346" h="101442">
                  <a:moveTo>
                    <a:pt x="50096" y="0"/>
                  </a:moveTo>
                  <a:cubicBezTo>
                    <a:pt x="73800" y="0"/>
                    <a:pt x="91676" y="13336"/>
                    <a:pt x="97346" y="34900"/>
                  </a:cubicBezTo>
                  <a:lnTo>
                    <a:pt x="70670" y="34900"/>
                  </a:lnTo>
                  <a:cubicBezTo>
                    <a:pt x="66548" y="26384"/>
                    <a:pt x="59042" y="22144"/>
                    <a:pt x="49810" y="22144"/>
                  </a:cubicBezTo>
                  <a:cubicBezTo>
                    <a:pt x="34900" y="22144"/>
                    <a:pt x="24702" y="33212"/>
                    <a:pt x="24702" y="50794"/>
                  </a:cubicBezTo>
                  <a:cubicBezTo>
                    <a:pt x="24702" y="68378"/>
                    <a:pt x="34926" y="79445"/>
                    <a:pt x="49810" y="79445"/>
                  </a:cubicBezTo>
                  <a:cubicBezTo>
                    <a:pt x="59024" y="79445"/>
                    <a:pt x="66548" y="75197"/>
                    <a:pt x="70670" y="66688"/>
                  </a:cubicBezTo>
                  <a:lnTo>
                    <a:pt x="97346" y="66688"/>
                  </a:lnTo>
                  <a:cubicBezTo>
                    <a:pt x="91676" y="88247"/>
                    <a:pt x="73781" y="101443"/>
                    <a:pt x="50096" y="101443"/>
                  </a:cubicBezTo>
                  <a:cubicBezTo>
                    <a:pt x="20720" y="101443"/>
                    <a:pt x="0" y="80582"/>
                    <a:pt x="0" y="50794"/>
                  </a:cubicBezTo>
                  <a:cubicBezTo>
                    <a:pt x="0" y="21006"/>
                    <a:pt x="20720" y="0"/>
                    <a:pt x="50096" y="0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-form: Shape 42">
              <a:extLst>
                <a:ext uri="{FF2B5EF4-FFF2-40B4-BE49-F238E27FC236}">
                  <a16:creationId xmlns:a16="http://schemas.microsoft.com/office/drawing/2014/main" id="{B6E9B80B-0B68-79D9-ECD1-46C3C6C183A2}"/>
                </a:ext>
              </a:extLst>
            </p:cNvPr>
            <p:cNvSpPr/>
            <p:nvPr/>
          </p:nvSpPr>
          <p:spPr>
            <a:xfrm>
              <a:off x="1297151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4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0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-form: Shape 43">
              <a:extLst>
                <a:ext uri="{FF2B5EF4-FFF2-40B4-BE49-F238E27FC236}">
                  <a16:creationId xmlns:a16="http://schemas.microsoft.com/office/drawing/2014/main" id="{49B355FB-55A9-546B-F36A-0C117430B6C5}"/>
                </a:ext>
              </a:extLst>
            </p:cNvPr>
            <p:cNvSpPr/>
            <p:nvPr/>
          </p:nvSpPr>
          <p:spPr>
            <a:xfrm>
              <a:off x="1394924" y="6315449"/>
              <a:ext cx="24264" cy="105010"/>
            </a:xfrm>
            <a:custGeom>
              <a:avLst/>
              <a:gdLst>
                <a:gd name="connsiteX0" fmla="*/ 0 w 24264"/>
                <a:gd name="connsiteY0" fmla="*/ 0 h 105010"/>
                <a:gd name="connsiteX1" fmla="*/ 24264 w 24264"/>
                <a:gd name="connsiteY1" fmla="*/ 0 h 105010"/>
                <a:gd name="connsiteX2" fmla="*/ 24264 w 24264"/>
                <a:gd name="connsiteY2" fmla="*/ 105010 h 105010"/>
                <a:gd name="connsiteX3" fmla="*/ 0 w 24264"/>
                <a:gd name="connsiteY3" fmla="*/ 105010 h 105010"/>
                <a:gd name="connsiteX4" fmla="*/ 0 w 24264"/>
                <a:gd name="connsiteY4" fmla="*/ 0 h 10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4" h="105010">
                  <a:moveTo>
                    <a:pt x="0" y="0"/>
                  </a:moveTo>
                  <a:lnTo>
                    <a:pt x="24264" y="0"/>
                  </a:lnTo>
                  <a:lnTo>
                    <a:pt x="24264" y="105010"/>
                  </a:lnTo>
                  <a:lnTo>
                    <a:pt x="0" y="105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-form: Shape 44">
              <a:extLst>
                <a:ext uri="{FF2B5EF4-FFF2-40B4-BE49-F238E27FC236}">
                  <a16:creationId xmlns:a16="http://schemas.microsoft.com/office/drawing/2014/main" id="{6DF46A9D-5940-5634-9C1B-7AB7FCC3EE7E}"/>
                </a:ext>
              </a:extLst>
            </p:cNvPr>
            <p:cNvSpPr/>
            <p:nvPr/>
          </p:nvSpPr>
          <p:spPr>
            <a:xfrm>
              <a:off x="1432405" y="6321983"/>
              <a:ext cx="49948" cy="98469"/>
            </a:xfrm>
            <a:custGeom>
              <a:avLst/>
              <a:gdLst>
                <a:gd name="connsiteX0" fmla="*/ 9646 w 49948"/>
                <a:gd name="connsiteY0" fmla="*/ 39435 h 98469"/>
                <a:gd name="connsiteX1" fmla="*/ 0 w 49948"/>
                <a:gd name="connsiteY1" fmla="*/ 39435 h 98469"/>
                <a:gd name="connsiteX2" fmla="*/ 0 w 49948"/>
                <a:gd name="connsiteY2" fmla="*/ 19292 h 98469"/>
                <a:gd name="connsiteX3" fmla="*/ 9646 w 49948"/>
                <a:gd name="connsiteY3" fmla="*/ 19292 h 98469"/>
                <a:gd name="connsiteX4" fmla="*/ 9646 w 49948"/>
                <a:gd name="connsiteY4" fmla="*/ 0 h 98469"/>
                <a:gd name="connsiteX5" fmla="*/ 33909 w 49948"/>
                <a:gd name="connsiteY5" fmla="*/ 0 h 98469"/>
                <a:gd name="connsiteX6" fmla="*/ 33909 w 49948"/>
                <a:gd name="connsiteY6" fmla="*/ 19292 h 98469"/>
                <a:gd name="connsiteX7" fmla="*/ 49803 w 49948"/>
                <a:gd name="connsiteY7" fmla="*/ 19292 h 98469"/>
                <a:gd name="connsiteX8" fmla="*/ 49803 w 49948"/>
                <a:gd name="connsiteY8" fmla="*/ 39435 h 98469"/>
                <a:gd name="connsiteX9" fmla="*/ 33909 w 49948"/>
                <a:gd name="connsiteY9" fmla="*/ 39435 h 98469"/>
                <a:gd name="connsiteX10" fmla="*/ 33909 w 49948"/>
                <a:gd name="connsiteY10" fmla="*/ 71222 h 98469"/>
                <a:gd name="connsiteX11" fmla="*/ 41287 w 49948"/>
                <a:gd name="connsiteY11" fmla="*/ 77903 h 98469"/>
                <a:gd name="connsiteX12" fmla="*/ 49948 w 49948"/>
                <a:gd name="connsiteY12" fmla="*/ 77903 h 98469"/>
                <a:gd name="connsiteX13" fmla="*/ 49948 w 49948"/>
                <a:gd name="connsiteY13" fmla="*/ 98469 h 98469"/>
                <a:gd name="connsiteX14" fmla="*/ 37599 w 49948"/>
                <a:gd name="connsiteY14" fmla="*/ 98469 h 98469"/>
                <a:gd name="connsiteX15" fmla="*/ 9646 w 49948"/>
                <a:gd name="connsiteY15" fmla="*/ 70956 h 98469"/>
                <a:gd name="connsiteX16" fmla="*/ 9646 w 49948"/>
                <a:gd name="connsiteY16" fmla="*/ 39452 h 98469"/>
                <a:gd name="connsiteX17" fmla="*/ 9646 w 49948"/>
                <a:gd name="connsiteY17" fmla="*/ 39435 h 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948" h="98469">
                  <a:moveTo>
                    <a:pt x="9646" y="39435"/>
                  </a:moveTo>
                  <a:lnTo>
                    <a:pt x="0" y="39435"/>
                  </a:lnTo>
                  <a:lnTo>
                    <a:pt x="0" y="19292"/>
                  </a:lnTo>
                  <a:lnTo>
                    <a:pt x="9646" y="19292"/>
                  </a:lnTo>
                  <a:lnTo>
                    <a:pt x="9646" y="0"/>
                  </a:lnTo>
                  <a:lnTo>
                    <a:pt x="33909" y="0"/>
                  </a:lnTo>
                  <a:lnTo>
                    <a:pt x="33909" y="19292"/>
                  </a:lnTo>
                  <a:lnTo>
                    <a:pt x="49803" y="19292"/>
                  </a:lnTo>
                  <a:lnTo>
                    <a:pt x="49803" y="39435"/>
                  </a:lnTo>
                  <a:lnTo>
                    <a:pt x="33909" y="39435"/>
                  </a:lnTo>
                  <a:lnTo>
                    <a:pt x="33909" y="71222"/>
                  </a:lnTo>
                  <a:cubicBezTo>
                    <a:pt x="33909" y="75902"/>
                    <a:pt x="35890" y="77903"/>
                    <a:pt x="41287" y="77903"/>
                  </a:cubicBezTo>
                  <a:lnTo>
                    <a:pt x="49948" y="77903"/>
                  </a:lnTo>
                  <a:lnTo>
                    <a:pt x="49948" y="98469"/>
                  </a:lnTo>
                  <a:lnTo>
                    <a:pt x="37599" y="98469"/>
                  </a:lnTo>
                  <a:cubicBezTo>
                    <a:pt x="21145" y="98469"/>
                    <a:pt x="9646" y="91523"/>
                    <a:pt x="9646" y="70956"/>
                  </a:cubicBezTo>
                  <a:lnTo>
                    <a:pt x="9646" y="39452"/>
                  </a:lnTo>
                  <a:lnTo>
                    <a:pt x="9646" y="3943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-form: Shape 45">
              <a:extLst>
                <a:ext uri="{FF2B5EF4-FFF2-40B4-BE49-F238E27FC236}">
                  <a16:creationId xmlns:a16="http://schemas.microsoft.com/office/drawing/2014/main" id="{05C38984-3D1D-12F4-031D-70619AD253D4}"/>
                </a:ext>
              </a:extLst>
            </p:cNvPr>
            <p:cNvSpPr/>
            <p:nvPr/>
          </p:nvSpPr>
          <p:spPr>
            <a:xfrm>
              <a:off x="1496530" y="6341257"/>
              <a:ext cx="78892" cy="80022"/>
            </a:xfrm>
            <a:custGeom>
              <a:avLst/>
              <a:gdLst>
                <a:gd name="connsiteX0" fmla="*/ 78893 w 78892"/>
                <a:gd name="connsiteY0" fmla="*/ 79178 h 80022"/>
                <a:gd name="connsiteX1" fmla="*/ 54630 w 78892"/>
                <a:gd name="connsiteY1" fmla="*/ 79178 h 80022"/>
                <a:gd name="connsiteX2" fmla="*/ 54630 w 78892"/>
                <a:gd name="connsiteY2" fmla="*/ 68394 h 80022"/>
                <a:gd name="connsiteX3" fmla="*/ 30658 w 78892"/>
                <a:gd name="connsiteY3" fmla="*/ 80023 h 80022"/>
                <a:gd name="connsiteX4" fmla="*/ 0 w 78892"/>
                <a:gd name="connsiteY4" fmla="*/ 46260 h 80022"/>
                <a:gd name="connsiteX5" fmla="*/ 0 w 78892"/>
                <a:gd name="connsiteY5" fmla="*/ 0 h 80022"/>
                <a:gd name="connsiteX6" fmla="*/ 24124 w 78892"/>
                <a:gd name="connsiteY6" fmla="*/ 0 h 80022"/>
                <a:gd name="connsiteX7" fmla="*/ 24124 w 78892"/>
                <a:gd name="connsiteY7" fmla="*/ 43002 h 80022"/>
                <a:gd name="connsiteX8" fmla="*/ 39314 w 78892"/>
                <a:gd name="connsiteY8" fmla="*/ 59740 h 80022"/>
                <a:gd name="connsiteX9" fmla="*/ 54630 w 78892"/>
                <a:gd name="connsiteY9" fmla="*/ 43002 h 80022"/>
                <a:gd name="connsiteX10" fmla="*/ 54630 w 78892"/>
                <a:gd name="connsiteY10" fmla="*/ 0 h 80022"/>
                <a:gd name="connsiteX11" fmla="*/ 78893 w 78892"/>
                <a:gd name="connsiteY11" fmla="*/ 0 h 80022"/>
                <a:gd name="connsiteX12" fmla="*/ 78893 w 78892"/>
                <a:gd name="connsiteY12" fmla="*/ 79178 h 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892" h="80022">
                  <a:moveTo>
                    <a:pt x="78893" y="79178"/>
                  </a:moveTo>
                  <a:lnTo>
                    <a:pt x="54630" y="79178"/>
                  </a:lnTo>
                  <a:lnTo>
                    <a:pt x="54630" y="68394"/>
                  </a:lnTo>
                  <a:cubicBezTo>
                    <a:pt x="49803" y="75196"/>
                    <a:pt x="41294" y="80023"/>
                    <a:pt x="30658" y="80023"/>
                  </a:cubicBezTo>
                  <a:cubicBezTo>
                    <a:pt x="12352" y="80023"/>
                    <a:pt x="0" y="67386"/>
                    <a:pt x="0" y="46260"/>
                  </a:cubicBezTo>
                  <a:lnTo>
                    <a:pt x="0" y="0"/>
                  </a:lnTo>
                  <a:lnTo>
                    <a:pt x="24124" y="0"/>
                  </a:lnTo>
                  <a:lnTo>
                    <a:pt x="24124" y="43002"/>
                  </a:lnTo>
                  <a:cubicBezTo>
                    <a:pt x="24124" y="53784"/>
                    <a:pt x="30226" y="59740"/>
                    <a:pt x="39314" y="59740"/>
                  </a:cubicBezTo>
                  <a:cubicBezTo>
                    <a:pt x="48406" y="59740"/>
                    <a:pt x="54630" y="53784"/>
                    <a:pt x="54630" y="43002"/>
                  </a:cubicBezTo>
                  <a:lnTo>
                    <a:pt x="54630" y="0"/>
                  </a:lnTo>
                  <a:lnTo>
                    <a:pt x="78893" y="0"/>
                  </a:lnTo>
                  <a:lnTo>
                    <a:pt x="78893" y="7917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-form: Shape 46">
              <a:extLst>
                <a:ext uri="{FF2B5EF4-FFF2-40B4-BE49-F238E27FC236}">
                  <a16:creationId xmlns:a16="http://schemas.microsoft.com/office/drawing/2014/main" id="{A58DEB2D-F17E-8FC0-A74D-5F98D356AFBA}"/>
                </a:ext>
              </a:extLst>
            </p:cNvPr>
            <p:cNvSpPr/>
            <p:nvPr/>
          </p:nvSpPr>
          <p:spPr>
            <a:xfrm>
              <a:off x="1594305" y="6340413"/>
              <a:ext cx="49086" cy="80040"/>
            </a:xfrm>
            <a:custGeom>
              <a:avLst/>
              <a:gdLst>
                <a:gd name="connsiteX0" fmla="*/ 24264 w 49086"/>
                <a:gd name="connsiteY0" fmla="*/ 80023 h 80040"/>
                <a:gd name="connsiteX1" fmla="*/ 0 w 49086"/>
                <a:gd name="connsiteY1" fmla="*/ 80023 h 80040"/>
                <a:gd name="connsiteX2" fmla="*/ 0 w 49086"/>
                <a:gd name="connsiteY2" fmla="*/ 844 h 80040"/>
                <a:gd name="connsiteX3" fmla="*/ 24264 w 49086"/>
                <a:gd name="connsiteY3" fmla="*/ 844 h 80040"/>
                <a:gd name="connsiteX4" fmla="*/ 24264 w 49086"/>
                <a:gd name="connsiteY4" fmla="*/ 14039 h 80040"/>
                <a:gd name="connsiteX5" fmla="*/ 49086 w 49086"/>
                <a:gd name="connsiteY5" fmla="*/ 0 h 80040"/>
                <a:gd name="connsiteX6" fmla="*/ 49086 w 49086"/>
                <a:gd name="connsiteY6" fmla="*/ 25684 h 80040"/>
                <a:gd name="connsiteX7" fmla="*/ 42424 w 49086"/>
                <a:gd name="connsiteY7" fmla="*/ 25684 h 80040"/>
                <a:gd name="connsiteX8" fmla="*/ 24264 w 49086"/>
                <a:gd name="connsiteY8" fmla="*/ 43286 h 80040"/>
                <a:gd name="connsiteX9" fmla="*/ 24264 w 49086"/>
                <a:gd name="connsiteY9" fmla="*/ 80041 h 80040"/>
                <a:gd name="connsiteX10" fmla="*/ 24264 w 49086"/>
                <a:gd name="connsiteY10" fmla="*/ 80023 h 8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86" h="80040">
                  <a:moveTo>
                    <a:pt x="24264" y="80023"/>
                  </a:moveTo>
                  <a:lnTo>
                    <a:pt x="0" y="80023"/>
                  </a:lnTo>
                  <a:lnTo>
                    <a:pt x="0" y="844"/>
                  </a:lnTo>
                  <a:lnTo>
                    <a:pt x="24264" y="844"/>
                  </a:lnTo>
                  <a:lnTo>
                    <a:pt x="24264" y="14039"/>
                  </a:lnTo>
                  <a:cubicBezTo>
                    <a:pt x="29788" y="5670"/>
                    <a:pt x="38443" y="0"/>
                    <a:pt x="49086" y="0"/>
                  </a:cubicBezTo>
                  <a:lnTo>
                    <a:pt x="49086" y="25684"/>
                  </a:lnTo>
                  <a:lnTo>
                    <a:pt x="42424" y="25684"/>
                  </a:lnTo>
                  <a:cubicBezTo>
                    <a:pt x="30924" y="25684"/>
                    <a:pt x="24264" y="29661"/>
                    <a:pt x="24264" y="43286"/>
                  </a:cubicBezTo>
                  <a:lnTo>
                    <a:pt x="24264" y="80041"/>
                  </a:lnTo>
                  <a:lnTo>
                    <a:pt x="24264" y="8002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-form: Shape 47">
              <a:extLst>
                <a:ext uri="{FF2B5EF4-FFF2-40B4-BE49-F238E27FC236}">
                  <a16:creationId xmlns:a16="http://schemas.microsoft.com/office/drawing/2014/main" id="{14229E1B-7BD1-9E70-38B7-11C0EB7B750C}"/>
                </a:ext>
              </a:extLst>
            </p:cNvPr>
            <p:cNvSpPr/>
            <p:nvPr/>
          </p:nvSpPr>
          <p:spPr>
            <a:xfrm>
              <a:off x="1651634" y="6340143"/>
              <a:ext cx="79464" cy="81444"/>
            </a:xfrm>
            <a:custGeom>
              <a:avLst/>
              <a:gdLst>
                <a:gd name="connsiteX0" fmla="*/ 40012 w 79464"/>
                <a:gd name="connsiteY0" fmla="*/ 81425 h 81444"/>
                <a:gd name="connsiteX1" fmla="*/ 0 w 79464"/>
                <a:gd name="connsiteY1" fmla="*/ 40716 h 81444"/>
                <a:gd name="connsiteX2" fmla="*/ 40012 w 79464"/>
                <a:gd name="connsiteY2" fmla="*/ 0 h 81444"/>
                <a:gd name="connsiteX3" fmla="*/ 79465 w 79464"/>
                <a:gd name="connsiteY3" fmla="*/ 39433 h 81444"/>
                <a:gd name="connsiteX4" fmla="*/ 79033 w 79464"/>
                <a:gd name="connsiteY4" fmla="*/ 46526 h 81444"/>
                <a:gd name="connsiteX5" fmla="*/ 24118 w 79464"/>
                <a:gd name="connsiteY5" fmla="*/ 46526 h 81444"/>
                <a:gd name="connsiteX6" fmla="*/ 39168 w 79464"/>
                <a:gd name="connsiteY6" fmla="*/ 61722 h 81444"/>
                <a:gd name="connsiteX7" fmla="*/ 51804 w 79464"/>
                <a:gd name="connsiteY7" fmla="*/ 54051 h 81444"/>
                <a:gd name="connsiteX8" fmla="*/ 77629 w 79464"/>
                <a:gd name="connsiteY8" fmla="*/ 54051 h 81444"/>
                <a:gd name="connsiteX9" fmla="*/ 40030 w 79464"/>
                <a:gd name="connsiteY9" fmla="*/ 81444 h 81444"/>
                <a:gd name="connsiteX10" fmla="*/ 40012 w 79464"/>
                <a:gd name="connsiteY10" fmla="*/ 81425 h 81444"/>
                <a:gd name="connsiteX11" fmla="*/ 24264 w 79464"/>
                <a:gd name="connsiteY11" fmla="*/ 33045 h 81444"/>
                <a:gd name="connsiteX12" fmla="*/ 54630 w 79464"/>
                <a:gd name="connsiteY12" fmla="*/ 33045 h 81444"/>
                <a:gd name="connsiteX13" fmla="*/ 39726 w 79464"/>
                <a:gd name="connsiteY13" fmla="*/ 19418 h 81444"/>
                <a:gd name="connsiteX14" fmla="*/ 24264 w 79464"/>
                <a:gd name="connsiteY14" fmla="*/ 33045 h 8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464" h="81444">
                  <a:moveTo>
                    <a:pt x="40012" y="81425"/>
                  </a:moveTo>
                  <a:cubicBezTo>
                    <a:pt x="16738" y="81425"/>
                    <a:pt x="0" y="65824"/>
                    <a:pt x="0" y="40716"/>
                  </a:cubicBezTo>
                  <a:cubicBezTo>
                    <a:pt x="0" y="15608"/>
                    <a:pt x="16447" y="0"/>
                    <a:pt x="40012" y="0"/>
                  </a:cubicBezTo>
                  <a:cubicBezTo>
                    <a:pt x="63576" y="0"/>
                    <a:pt x="79465" y="15316"/>
                    <a:pt x="79465" y="39433"/>
                  </a:cubicBezTo>
                  <a:cubicBezTo>
                    <a:pt x="79465" y="41701"/>
                    <a:pt x="79324" y="44113"/>
                    <a:pt x="79033" y="46526"/>
                  </a:cubicBezTo>
                  <a:lnTo>
                    <a:pt x="24118" y="46526"/>
                  </a:lnTo>
                  <a:cubicBezTo>
                    <a:pt x="24962" y="56876"/>
                    <a:pt x="31356" y="61722"/>
                    <a:pt x="39168" y="61722"/>
                  </a:cubicBezTo>
                  <a:cubicBezTo>
                    <a:pt x="45969" y="61722"/>
                    <a:pt x="49804" y="58319"/>
                    <a:pt x="51804" y="54051"/>
                  </a:cubicBezTo>
                  <a:lnTo>
                    <a:pt x="77629" y="54051"/>
                  </a:lnTo>
                  <a:cubicBezTo>
                    <a:pt x="73800" y="69512"/>
                    <a:pt x="59760" y="81444"/>
                    <a:pt x="40030" y="81444"/>
                  </a:cubicBezTo>
                  <a:lnTo>
                    <a:pt x="40012" y="81425"/>
                  </a:lnTo>
                  <a:close/>
                  <a:moveTo>
                    <a:pt x="24264" y="33045"/>
                  </a:moveTo>
                  <a:lnTo>
                    <a:pt x="54630" y="33045"/>
                  </a:lnTo>
                  <a:cubicBezTo>
                    <a:pt x="54630" y="24390"/>
                    <a:pt x="47823" y="19418"/>
                    <a:pt x="39726" y="19418"/>
                  </a:cubicBezTo>
                  <a:cubicBezTo>
                    <a:pt x="31624" y="19418"/>
                    <a:pt x="25686" y="24244"/>
                    <a:pt x="24264" y="33045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-form: Shape 48">
              <a:extLst>
                <a:ext uri="{FF2B5EF4-FFF2-40B4-BE49-F238E27FC236}">
                  <a16:creationId xmlns:a16="http://schemas.microsoft.com/office/drawing/2014/main" id="{F2700A96-C82B-4C7D-1B70-6326E0EC93E3}"/>
                </a:ext>
              </a:extLst>
            </p:cNvPr>
            <p:cNvSpPr/>
            <p:nvPr/>
          </p:nvSpPr>
          <p:spPr>
            <a:xfrm>
              <a:off x="446576" y="6013224"/>
              <a:ext cx="111416" cy="111976"/>
            </a:xfrm>
            <a:custGeom>
              <a:avLst/>
              <a:gdLst>
                <a:gd name="connsiteX0" fmla="*/ 88888 w 111416"/>
                <a:gd name="connsiteY0" fmla="*/ 111958 h 111976"/>
                <a:gd name="connsiteX1" fmla="*/ 0 w 111416"/>
                <a:gd name="connsiteY1" fmla="*/ 22455 h 111976"/>
                <a:gd name="connsiteX2" fmla="*/ 22612 w 111416"/>
                <a:gd name="connsiteY2" fmla="*/ 0 h 111976"/>
                <a:gd name="connsiteX3" fmla="*/ 111417 w 111416"/>
                <a:gd name="connsiteY3" fmla="*/ 89447 h 111976"/>
                <a:gd name="connsiteX4" fmla="*/ 88888 w 111416"/>
                <a:gd name="connsiteY4" fmla="*/ 111976 h 111976"/>
                <a:gd name="connsiteX5" fmla="*/ 88888 w 111416"/>
                <a:gd name="connsiteY5" fmla="*/ 111958 h 1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416" h="111976">
                  <a:moveTo>
                    <a:pt x="88888" y="111958"/>
                  </a:moveTo>
                  <a:lnTo>
                    <a:pt x="0" y="22455"/>
                  </a:lnTo>
                  <a:lnTo>
                    <a:pt x="22612" y="0"/>
                  </a:lnTo>
                  <a:lnTo>
                    <a:pt x="111417" y="89447"/>
                  </a:lnTo>
                  <a:cubicBezTo>
                    <a:pt x="103150" y="95999"/>
                    <a:pt x="95568" y="103550"/>
                    <a:pt x="88888" y="111976"/>
                  </a:cubicBezTo>
                  <a:lnTo>
                    <a:pt x="88888" y="11195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-form: Shape 49">
              <a:extLst>
                <a:ext uri="{FF2B5EF4-FFF2-40B4-BE49-F238E27FC236}">
                  <a16:creationId xmlns:a16="http://schemas.microsoft.com/office/drawing/2014/main" id="{103B4D3C-ECDB-7F06-2CCB-68B8F3E0448F}"/>
                </a:ext>
              </a:extLst>
            </p:cNvPr>
            <p:cNvSpPr/>
            <p:nvPr/>
          </p:nvSpPr>
          <p:spPr>
            <a:xfrm>
              <a:off x="529504" y="5961092"/>
              <a:ext cx="77261" cy="128612"/>
            </a:xfrm>
            <a:custGeom>
              <a:avLst/>
              <a:gdLst>
                <a:gd name="connsiteX0" fmla="*/ 47785 w 77261"/>
                <a:gd name="connsiteY0" fmla="*/ 128612 h 128612"/>
                <a:gd name="connsiteX1" fmla="*/ 0 w 77261"/>
                <a:gd name="connsiteY1" fmla="*/ 12104 h 128612"/>
                <a:gd name="connsiteX2" fmla="*/ 29504 w 77261"/>
                <a:gd name="connsiteY2" fmla="*/ 0 h 128612"/>
                <a:gd name="connsiteX3" fmla="*/ 77262 w 77261"/>
                <a:gd name="connsiteY3" fmla="*/ 116471 h 128612"/>
                <a:gd name="connsiteX4" fmla="*/ 47785 w 77261"/>
                <a:gd name="connsiteY4" fmla="*/ 128594 h 128612"/>
                <a:gd name="connsiteX5" fmla="*/ 47785 w 77261"/>
                <a:gd name="connsiteY5" fmla="*/ 128612 h 1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61" h="128612">
                  <a:moveTo>
                    <a:pt x="47785" y="128612"/>
                  </a:moveTo>
                  <a:lnTo>
                    <a:pt x="0" y="12104"/>
                  </a:lnTo>
                  <a:lnTo>
                    <a:pt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>
                    <a:pt x="47785" y="128594"/>
                  </a:cubicBezTo>
                  <a:lnTo>
                    <a:pt x="47785" y="12861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-form: Shape 50">
              <a:extLst>
                <a:ext uri="{FF2B5EF4-FFF2-40B4-BE49-F238E27FC236}">
                  <a16:creationId xmlns:a16="http://schemas.microsoft.com/office/drawing/2014/main" id="{17ABD2FB-59E5-32F7-0C0F-2BD3C8AF7759}"/>
                </a:ext>
              </a:extLst>
            </p:cNvPr>
            <p:cNvSpPr/>
            <p:nvPr/>
          </p:nvSpPr>
          <p:spPr>
            <a:xfrm>
              <a:off x="629608" y="5947242"/>
              <a:ext cx="32302" cy="125825"/>
            </a:xfrm>
            <a:custGeom>
              <a:avLst/>
              <a:gdLst>
                <a:gd name="connsiteX0" fmla="*/ 0 w 32302"/>
                <a:gd name="connsiteY0" fmla="*/ 125826 h 125825"/>
                <a:gd name="connsiteX1" fmla="*/ 432 w 32302"/>
                <a:gd name="connsiteY1" fmla="*/ 0 h 125825"/>
                <a:gd name="connsiteX2" fmla="*/ 32303 w 32302"/>
                <a:gd name="connsiteY2" fmla="*/ 103 h 125825"/>
                <a:gd name="connsiteX3" fmla="*/ 31871 w 32302"/>
                <a:gd name="connsiteY3" fmla="*/ 125725 h 125825"/>
                <a:gd name="connsiteX4" fmla="*/ 0 w 32302"/>
                <a:gd name="connsiteY4" fmla="*/ 125808 h 125825"/>
                <a:gd name="connsiteX5" fmla="*/ 0 w 32302"/>
                <a:gd name="connsiteY5" fmla="*/ 125826 h 12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2" h="125825">
                  <a:moveTo>
                    <a:pt x="0" y="125826"/>
                  </a:moveTo>
                  <a:lnTo>
                    <a:pt x="432" y="0"/>
                  </a:lnTo>
                  <a:lnTo>
                    <a:pt x="32303" y="103"/>
                  </a:lnTo>
                  <a:lnTo>
                    <a:pt x="31871" y="125725"/>
                  </a:lnTo>
                  <a:cubicBezTo>
                    <a:pt x="21170" y="124466"/>
                    <a:pt x="10490" y="124607"/>
                    <a:pt x="0" y="125808"/>
                  </a:cubicBezTo>
                  <a:lnTo>
                    <a:pt x="0" y="12582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-form: Shape 51">
              <a:extLst>
                <a:ext uri="{FF2B5EF4-FFF2-40B4-BE49-F238E27FC236}">
                  <a16:creationId xmlns:a16="http://schemas.microsoft.com/office/drawing/2014/main" id="{6F941AB7-D99F-561E-9C15-E820A3FA570D}"/>
                </a:ext>
              </a:extLst>
            </p:cNvPr>
            <p:cNvSpPr/>
            <p:nvPr/>
          </p:nvSpPr>
          <p:spPr>
            <a:xfrm>
              <a:off x="684361" y="5961735"/>
              <a:ext cx="77920" cy="128275"/>
            </a:xfrm>
            <a:custGeom>
              <a:avLst/>
              <a:gdLst>
                <a:gd name="connsiteX0" fmla="*/ 15088 w 77920"/>
                <a:gd name="connsiteY0" fmla="*/ 121208 h 128275"/>
                <a:gd name="connsiteX1" fmla="*/ 0 w 77920"/>
                <a:gd name="connsiteY1" fmla="*/ 115969 h 128275"/>
                <a:gd name="connsiteX2" fmla="*/ 48501 w 77920"/>
                <a:gd name="connsiteY2" fmla="*/ 0 h 128275"/>
                <a:gd name="connsiteX3" fmla="*/ 77921 w 77920"/>
                <a:gd name="connsiteY3" fmla="*/ 12305 h 128275"/>
                <a:gd name="connsiteX4" fmla="*/ 29414 w 77920"/>
                <a:gd name="connsiteY4" fmla="*/ 128275 h 128275"/>
                <a:gd name="connsiteX5" fmla="*/ 15088 w 77920"/>
                <a:gd name="connsiteY5" fmla="*/ 121208 h 12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920" h="128275">
                  <a:moveTo>
                    <a:pt x="15088" y="121208"/>
                  </a:moveTo>
                  <a:cubicBezTo>
                    <a:pt x="10096" y="119126"/>
                    <a:pt x="5067" y="117456"/>
                    <a:pt x="0" y="115969"/>
                  </a:cubicBezTo>
                  <a:lnTo>
                    <a:pt x="48501" y="0"/>
                  </a:lnTo>
                  <a:lnTo>
                    <a:pt x="77921" y="12305"/>
                  </a:lnTo>
                  <a:lnTo>
                    <a:pt x="29414" y="128275"/>
                  </a:lnTo>
                  <a:cubicBezTo>
                    <a:pt x="24817" y="125705"/>
                    <a:pt x="20079" y="123291"/>
                    <a:pt x="15088" y="12120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-form: Shape 52">
              <a:extLst>
                <a:ext uri="{FF2B5EF4-FFF2-40B4-BE49-F238E27FC236}">
                  <a16:creationId xmlns:a16="http://schemas.microsoft.com/office/drawing/2014/main" id="{C8963AD4-0DBF-78AC-BD7E-A43D848EFD46}"/>
                </a:ext>
              </a:extLst>
            </p:cNvPr>
            <p:cNvSpPr/>
            <p:nvPr/>
          </p:nvSpPr>
          <p:spPr>
            <a:xfrm>
              <a:off x="733194" y="6014440"/>
              <a:ext cx="111602" cy="111277"/>
            </a:xfrm>
            <a:custGeom>
              <a:avLst/>
              <a:gdLst>
                <a:gd name="connsiteX0" fmla="*/ 0 w 111602"/>
                <a:gd name="connsiteY0" fmla="*/ 88519 h 111277"/>
                <a:gd name="connsiteX1" fmla="*/ 89136 w 111602"/>
                <a:gd name="connsiteY1" fmla="*/ 0 h 111277"/>
                <a:gd name="connsiteX2" fmla="*/ 111602 w 111602"/>
                <a:gd name="connsiteY2" fmla="*/ 22619 h 111277"/>
                <a:gd name="connsiteX3" fmla="*/ 22327 w 111602"/>
                <a:gd name="connsiteY3" fmla="*/ 111278 h 111277"/>
                <a:gd name="connsiteX4" fmla="*/ 0 w 111602"/>
                <a:gd name="connsiteY4" fmla="*/ 88519 h 11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02" h="111277">
                  <a:moveTo>
                    <a:pt x="0" y="88519"/>
                  </a:moveTo>
                  <a:lnTo>
                    <a:pt x="89136" y="0"/>
                  </a:lnTo>
                  <a:lnTo>
                    <a:pt x="111602" y="22619"/>
                  </a:lnTo>
                  <a:lnTo>
                    <a:pt x="22327" y="111278"/>
                  </a:lnTo>
                  <a:cubicBezTo>
                    <a:pt x="15811" y="102971"/>
                    <a:pt x="8408" y="95264"/>
                    <a:pt x="0" y="8851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-form: Shape 53">
              <a:extLst>
                <a:ext uri="{FF2B5EF4-FFF2-40B4-BE49-F238E27FC236}">
                  <a16:creationId xmlns:a16="http://schemas.microsoft.com/office/drawing/2014/main" id="{89BEF436-967B-DC28-8604-812570383EB1}"/>
                </a:ext>
              </a:extLst>
            </p:cNvPr>
            <p:cNvSpPr/>
            <p:nvPr/>
          </p:nvSpPr>
          <p:spPr>
            <a:xfrm>
              <a:off x="768321" y="6097391"/>
              <a:ext cx="128569" cy="77285"/>
            </a:xfrm>
            <a:custGeom>
              <a:avLst/>
              <a:gdLst>
                <a:gd name="connsiteX0" fmla="*/ 0 w 128569"/>
                <a:gd name="connsiteY0" fmla="*/ 47765 h 77285"/>
                <a:gd name="connsiteX1" fmla="*/ 116471 w 128569"/>
                <a:gd name="connsiteY1" fmla="*/ 0 h 77285"/>
                <a:gd name="connsiteX2" fmla="*/ 128569 w 128569"/>
                <a:gd name="connsiteY2" fmla="*/ 29502 h 77285"/>
                <a:gd name="connsiteX3" fmla="*/ 12058 w 128569"/>
                <a:gd name="connsiteY3" fmla="*/ 77285 h 77285"/>
                <a:gd name="connsiteX4" fmla="*/ 0 w 128569"/>
                <a:gd name="connsiteY4" fmla="*/ 47783 h 77285"/>
                <a:gd name="connsiteX5" fmla="*/ 0 w 128569"/>
                <a:gd name="connsiteY5" fmla="*/ 47765 h 77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569" h="77285">
                  <a:moveTo>
                    <a:pt x="0" y="47765"/>
                  </a:moveTo>
                  <a:lnTo>
                    <a:pt x="116471" y="0"/>
                  </a:lnTo>
                  <a:lnTo>
                    <a:pt x="128569" y="29502"/>
                  </a:lnTo>
                  <a:lnTo>
                    <a:pt x="12058" y="77285"/>
                  </a:lnTo>
                  <a:cubicBezTo>
                    <a:pt x="9176" y="67018"/>
                    <a:pt x="5092" y="57123"/>
                    <a:pt x="0" y="47783"/>
                  </a:cubicBezTo>
                  <a:lnTo>
                    <a:pt x="0" y="47765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-form: Shape 54">
              <a:extLst>
                <a:ext uri="{FF2B5EF4-FFF2-40B4-BE49-F238E27FC236}">
                  <a16:creationId xmlns:a16="http://schemas.microsoft.com/office/drawing/2014/main" id="{D84D9415-4538-6A65-1A1C-20A767797C86}"/>
                </a:ext>
              </a:extLst>
            </p:cNvPr>
            <p:cNvSpPr/>
            <p:nvPr/>
          </p:nvSpPr>
          <p:spPr>
            <a:xfrm>
              <a:off x="784524" y="6197927"/>
              <a:ext cx="126257" cy="31870"/>
            </a:xfrm>
            <a:custGeom>
              <a:avLst/>
              <a:gdLst>
                <a:gd name="connsiteX0" fmla="*/ 126240 w 126257"/>
                <a:gd name="connsiteY0" fmla="*/ 0 h 31870"/>
                <a:gd name="connsiteX1" fmla="*/ 126137 w 126257"/>
                <a:gd name="connsiteY1" fmla="*/ 31871 h 31870"/>
                <a:gd name="connsiteX2" fmla="*/ 0 w 126257"/>
                <a:gd name="connsiteY2" fmla="*/ 31871 h 31870"/>
                <a:gd name="connsiteX3" fmla="*/ 223 w 126257"/>
                <a:gd name="connsiteY3" fmla="*/ 0 h 31870"/>
                <a:gd name="connsiteX4" fmla="*/ 126258 w 126257"/>
                <a:gd name="connsiteY4" fmla="*/ 0 h 31870"/>
                <a:gd name="connsiteX5" fmla="*/ 126240 w 126257"/>
                <a:gd name="connsiteY5" fmla="*/ 0 h 3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257" h="31870">
                  <a:moveTo>
                    <a:pt x="126240" y="0"/>
                  </a:moveTo>
                  <a:lnTo>
                    <a:pt x="126137" y="31871"/>
                  </a:lnTo>
                  <a:lnTo>
                    <a:pt x="0" y="31871"/>
                  </a:lnTo>
                  <a:cubicBezTo>
                    <a:pt x="1296" y="21172"/>
                    <a:pt x="1341" y="10516"/>
                    <a:pt x="223" y="0"/>
                  </a:cubicBezTo>
                  <a:lnTo>
                    <a:pt x="126258" y="0"/>
                  </a:lnTo>
                  <a:lnTo>
                    <a:pt x="12624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-form: Shape 55">
              <a:extLst>
                <a:ext uri="{FF2B5EF4-FFF2-40B4-BE49-F238E27FC236}">
                  <a16:creationId xmlns:a16="http://schemas.microsoft.com/office/drawing/2014/main" id="{38952ED0-EF25-1AAB-8249-EDEB70E71B3E}"/>
                </a:ext>
              </a:extLst>
            </p:cNvPr>
            <p:cNvSpPr/>
            <p:nvPr/>
          </p:nvSpPr>
          <p:spPr>
            <a:xfrm>
              <a:off x="383063" y="6095723"/>
              <a:ext cx="513209" cy="379215"/>
            </a:xfrm>
            <a:custGeom>
              <a:avLst/>
              <a:gdLst>
                <a:gd name="connsiteX0" fmla="*/ 10782 w 513209"/>
                <a:gd name="connsiteY0" fmla="*/ 29419 h 379215"/>
                <a:gd name="connsiteX1" fmla="*/ 52026 w 513209"/>
                <a:gd name="connsiteY1" fmla="*/ 46652 h 379215"/>
                <a:gd name="connsiteX2" fmla="*/ 349 w 513209"/>
                <a:gd name="connsiteY2" fmla="*/ 67862 h 379215"/>
                <a:gd name="connsiteX3" fmla="*/ 12427 w 513209"/>
                <a:gd name="connsiteY3" fmla="*/ 97346 h 379215"/>
                <a:gd name="connsiteX4" fmla="*/ 93613 w 513209"/>
                <a:gd name="connsiteY4" fmla="*/ 64046 h 379215"/>
                <a:gd name="connsiteX5" fmla="*/ 136158 w 513209"/>
                <a:gd name="connsiteY5" fmla="*/ 81839 h 379215"/>
                <a:gd name="connsiteX6" fmla="*/ 84456 w 513209"/>
                <a:gd name="connsiteY6" fmla="*/ 103054 h 379215"/>
                <a:gd name="connsiteX7" fmla="*/ 96560 w 513209"/>
                <a:gd name="connsiteY7" fmla="*/ 132531 h 379215"/>
                <a:gd name="connsiteX8" fmla="*/ 177738 w 513209"/>
                <a:gd name="connsiteY8" fmla="*/ 99231 h 379215"/>
                <a:gd name="connsiteX9" fmla="*/ 220346 w 513209"/>
                <a:gd name="connsiteY9" fmla="*/ 117061 h 379215"/>
                <a:gd name="connsiteX10" fmla="*/ 93239 w 513209"/>
                <a:gd name="connsiteY10" fmla="*/ 169202 h 379215"/>
                <a:gd name="connsiteX11" fmla="*/ 12307 w 513209"/>
                <a:gd name="connsiteY11" fmla="*/ 135331 h 379215"/>
                <a:gd name="connsiteX12" fmla="*/ 0 w 513209"/>
                <a:gd name="connsiteY12" fmla="*/ 164745 h 379215"/>
                <a:gd name="connsiteX13" fmla="*/ 51538 w 513209"/>
                <a:gd name="connsiteY13" fmla="*/ 186309 h 379215"/>
                <a:gd name="connsiteX14" fmla="*/ 10186 w 513209"/>
                <a:gd name="connsiteY14" fmla="*/ 203276 h 379215"/>
                <a:gd name="connsiteX15" fmla="*/ 22289 w 513209"/>
                <a:gd name="connsiteY15" fmla="*/ 232753 h 379215"/>
                <a:gd name="connsiteX16" fmla="*/ 63634 w 513209"/>
                <a:gd name="connsiteY16" fmla="*/ 215786 h 379215"/>
                <a:gd name="connsiteX17" fmla="*/ 42075 w 513209"/>
                <a:gd name="connsiteY17" fmla="*/ 267342 h 379215"/>
                <a:gd name="connsiteX18" fmla="*/ 71489 w 513209"/>
                <a:gd name="connsiteY18" fmla="*/ 279629 h 379215"/>
                <a:gd name="connsiteX19" fmla="*/ 105342 w 513209"/>
                <a:gd name="connsiteY19" fmla="*/ 198699 h 379215"/>
                <a:gd name="connsiteX20" fmla="*/ 148013 w 513209"/>
                <a:gd name="connsiteY20" fmla="*/ 181197 h 379215"/>
                <a:gd name="connsiteX21" fmla="*/ 126449 w 513209"/>
                <a:gd name="connsiteY21" fmla="*/ 232733 h 379215"/>
                <a:gd name="connsiteX22" fmla="*/ 155863 w 513209"/>
                <a:gd name="connsiteY22" fmla="*/ 245040 h 379215"/>
                <a:gd name="connsiteX23" fmla="*/ 189714 w 513209"/>
                <a:gd name="connsiteY23" fmla="*/ 164090 h 379215"/>
                <a:gd name="connsiteX24" fmla="*/ 232444 w 513209"/>
                <a:gd name="connsiteY24" fmla="*/ 146564 h 379215"/>
                <a:gd name="connsiteX25" fmla="*/ 179427 w 513209"/>
                <a:gd name="connsiteY25" fmla="*/ 273303 h 379215"/>
                <a:gd name="connsiteX26" fmla="*/ 98248 w 513209"/>
                <a:gd name="connsiteY26" fmla="*/ 306591 h 379215"/>
                <a:gd name="connsiteX27" fmla="*/ 110351 w 513209"/>
                <a:gd name="connsiteY27" fmla="*/ 336092 h 379215"/>
                <a:gd name="connsiteX28" fmla="*/ 162028 w 513209"/>
                <a:gd name="connsiteY28" fmla="*/ 314903 h 379215"/>
                <a:gd name="connsiteX29" fmla="*/ 144795 w 513209"/>
                <a:gd name="connsiteY29" fmla="*/ 356127 h 379215"/>
                <a:gd name="connsiteX30" fmla="*/ 174189 w 513209"/>
                <a:gd name="connsiteY30" fmla="*/ 368433 h 379215"/>
                <a:gd name="connsiteX31" fmla="*/ 191447 w 513209"/>
                <a:gd name="connsiteY31" fmla="*/ 327190 h 379215"/>
                <a:gd name="connsiteX32" fmla="*/ 212637 w 513209"/>
                <a:gd name="connsiteY32" fmla="*/ 378866 h 379215"/>
                <a:gd name="connsiteX33" fmla="*/ 242134 w 513209"/>
                <a:gd name="connsiteY33" fmla="*/ 366788 h 379215"/>
                <a:gd name="connsiteX34" fmla="*/ 208841 w 513209"/>
                <a:gd name="connsiteY34" fmla="*/ 285604 h 379215"/>
                <a:gd name="connsiteX35" fmla="*/ 226634 w 513209"/>
                <a:gd name="connsiteY35" fmla="*/ 243060 h 379215"/>
                <a:gd name="connsiteX36" fmla="*/ 247823 w 513209"/>
                <a:gd name="connsiteY36" fmla="*/ 294741 h 379215"/>
                <a:gd name="connsiteX37" fmla="*/ 277318 w 513209"/>
                <a:gd name="connsiteY37" fmla="*/ 282658 h 379215"/>
                <a:gd name="connsiteX38" fmla="*/ 244033 w 513209"/>
                <a:gd name="connsiteY38" fmla="*/ 201480 h 379215"/>
                <a:gd name="connsiteX39" fmla="*/ 261863 w 513209"/>
                <a:gd name="connsiteY39" fmla="*/ 158852 h 379215"/>
                <a:gd name="connsiteX40" fmla="*/ 313997 w 513209"/>
                <a:gd name="connsiteY40" fmla="*/ 285959 h 379215"/>
                <a:gd name="connsiteX41" fmla="*/ 280126 w 513209"/>
                <a:gd name="connsiteY41" fmla="*/ 366909 h 379215"/>
                <a:gd name="connsiteX42" fmla="*/ 309539 w 513209"/>
                <a:gd name="connsiteY42" fmla="*/ 379215 h 379215"/>
                <a:gd name="connsiteX43" fmla="*/ 331085 w 513209"/>
                <a:gd name="connsiteY43" fmla="*/ 327679 h 379215"/>
                <a:gd name="connsiteX44" fmla="*/ 348052 w 513209"/>
                <a:gd name="connsiteY44" fmla="*/ 369031 h 379215"/>
                <a:gd name="connsiteX45" fmla="*/ 377548 w 513209"/>
                <a:gd name="connsiteY45" fmla="*/ 356927 h 379215"/>
                <a:gd name="connsiteX46" fmla="*/ 360581 w 513209"/>
                <a:gd name="connsiteY46" fmla="*/ 315582 h 379215"/>
                <a:gd name="connsiteX47" fmla="*/ 412117 w 513209"/>
                <a:gd name="connsiteY47" fmla="*/ 337140 h 379215"/>
                <a:gd name="connsiteX48" fmla="*/ 424424 w 513209"/>
                <a:gd name="connsiteY48" fmla="*/ 307726 h 379215"/>
                <a:gd name="connsiteX49" fmla="*/ 343474 w 513209"/>
                <a:gd name="connsiteY49" fmla="*/ 273876 h 379215"/>
                <a:gd name="connsiteX50" fmla="*/ 325992 w 513209"/>
                <a:gd name="connsiteY50" fmla="*/ 231203 h 379215"/>
                <a:gd name="connsiteX51" fmla="*/ 377528 w 513209"/>
                <a:gd name="connsiteY51" fmla="*/ 252769 h 379215"/>
                <a:gd name="connsiteX52" fmla="*/ 389817 w 513209"/>
                <a:gd name="connsiteY52" fmla="*/ 223355 h 379215"/>
                <a:gd name="connsiteX53" fmla="*/ 308885 w 513209"/>
                <a:gd name="connsiteY53" fmla="*/ 189503 h 379215"/>
                <a:gd name="connsiteX54" fmla="*/ 291366 w 513209"/>
                <a:gd name="connsiteY54" fmla="*/ 146774 h 379215"/>
                <a:gd name="connsiteX55" fmla="*/ 418093 w 513209"/>
                <a:gd name="connsiteY55" fmla="*/ 199771 h 379215"/>
                <a:gd name="connsiteX56" fmla="*/ 451386 w 513209"/>
                <a:gd name="connsiteY56" fmla="*/ 280967 h 379215"/>
                <a:gd name="connsiteX57" fmla="*/ 480869 w 513209"/>
                <a:gd name="connsiteY57" fmla="*/ 268864 h 379215"/>
                <a:gd name="connsiteX58" fmla="*/ 459674 w 513209"/>
                <a:gd name="connsiteY58" fmla="*/ 217188 h 379215"/>
                <a:gd name="connsiteX59" fmla="*/ 500923 w 513209"/>
                <a:gd name="connsiteY59" fmla="*/ 234441 h 379215"/>
                <a:gd name="connsiteX60" fmla="*/ 513210 w 513209"/>
                <a:gd name="connsiteY60" fmla="*/ 205029 h 379215"/>
                <a:gd name="connsiteX61" fmla="*/ 23089 w 513209"/>
                <a:gd name="connsiteY61" fmla="*/ 0 h 379215"/>
                <a:gd name="connsiteX62" fmla="*/ 10782 w 513209"/>
                <a:gd name="connsiteY62" fmla="*/ 29419 h 37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13209" h="379215">
                  <a:moveTo>
                    <a:pt x="10782" y="29419"/>
                  </a:moveTo>
                  <a:lnTo>
                    <a:pt x="52026" y="46652"/>
                  </a:lnTo>
                  <a:lnTo>
                    <a:pt x="349" y="67862"/>
                  </a:lnTo>
                  <a:lnTo>
                    <a:pt x="12427" y="97346"/>
                  </a:lnTo>
                  <a:lnTo>
                    <a:pt x="93613" y="64046"/>
                  </a:lnTo>
                  <a:lnTo>
                    <a:pt x="136158" y="81839"/>
                  </a:lnTo>
                  <a:lnTo>
                    <a:pt x="84456" y="103054"/>
                  </a:lnTo>
                  <a:lnTo>
                    <a:pt x="96560" y="132531"/>
                  </a:lnTo>
                  <a:lnTo>
                    <a:pt x="177738" y="99231"/>
                  </a:lnTo>
                  <a:lnTo>
                    <a:pt x="220346" y="117061"/>
                  </a:lnTo>
                  <a:lnTo>
                    <a:pt x="93239" y="169202"/>
                  </a:lnTo>
                  <a:lnTo>
                    <a:pt x="12307" y="135331"/>
                  </a:lnTo>
                  <a:lnTo>
                    <a:pt x="0" y="164745"/>
                  </a:lnTo>
                  <a:lnTo>
                    <a:pt x="51538" y="186309"/>
                  </a:lnTo>
                  <a:lnTo>
                    <a:pt x="10186" y="203276"/>
                  </a:lnTo>
                  <a:lnTo>
                    <a:pt x="22289" y="232753"/>
                  </a:lnTo>
                  <a:lnTo>
                    <a:pt x="63634" y="215786"/>
                  </a:lnTo>
                  <a:lnTo>
                    <a:pt x="42075" y="267342"/>
                  </a:lnTo>
                  <a:lnTo>
                    <a:pt x="71489" y="279629"/>
                  </a:lnTo>
                  <a:lnTo>
                    <a:pt x="105342" y="198699"/>
                  </a:lnTo>
                  <a:lnTo>
                    <a:pt x="148013" y="181197"/>
                  </a:lnTo>
                  <a:lnTo>
                    <a:pt x="126449" y="232733"/>
                  </a:lnTo>
                  <a:lnTo>
                    <a:pt x="155863" y="245040"/>
                  </a:lnTo>
                  <a:lnTo>
                    <a:pt x="189714" y="164090"/>
                  </a:lnTo>
                  <a:lnTo>
                    <a:pt x="232444" y="146564"/>
                  </a:lnTo>
                  <a:lnTo>
                    <a:pt x="179427" y="273303"/>
                  </a:lnTo>
                  <a:lnTo>
                    <a:pt x="98248" y="306591"/>
                  </a:lnTo>
                  <a:lnTo>
                    <a:pt x="110351" y="336092"/>
                  </a:lnTo>
                  <a:lnTo>
                    <a:pt x="162028" y="314903"/>
                  </a:lnTo>
                  <a:lnTo>
                    <a:pt x="144795" y="356127"/>
                  </a:lnTo>
                  <a:lnTo>
                    <a:pt x="174189" y="368433"/>
                  </a:lnTo>
                  <a:lnTo>
                    <a:pt x="191447" y="327190"/>
                  </a:lnTo>
                  <a:lnTo>
                    <a:pt x="212637" y="378866"/>
                  </a:lnTo>
                  <a:lnTo>
                    <a:pt x="242134" y="366788"/>
                  </a:lnTo>
                  <a:lnTo>
                    <a:pt x="208841" y="285604"/>
                  </a:lnTo>
                  <a:lnTo>
                    <a:pt x="226634" y="243060"/>
                  </a:lnTo>
                  <a:lnTo>
                    <a:pt x="247823" y="294741"/>
                  </a:lnTo>
                  <a:lnTo>
                    <a:pt x="277318" y="282658"/>
                  </a:lnTo>
                  <a:lnTo>
                    <a:pt x="244033" y="201480"/>
                  </a:lnTo>
                  <a:lnTo>
                    <a:pt x="261863" y="158852"/>
                  </a:lnTo>
                  <a:lnTo>
                    <a:pt x="313997" y="285959"/>
                  </a:lnTo>
                  <a:lnTo>
                    <a:pt x="280126" y="366909"/>
                  </a:lnTo>
                  <a:lnTo>
                    <a:pt x="309539" y="379215"/>
                  </a:lnTo>
                  <a:lnTo>
                    <a:pt x="331085" y="327679"/>
                  </a:lnTo>
                  <a:lnTo>
                    <a:pt x="348052" y="369031"/>
                  </a:lnTo>
                  <a:lnTo>
                    <a:pt x="377548" y="356927"/>
                  </a:lnTo>
                  <a:lnTo>
                    <a:pt x="360581" y="315582"/>
                  </a:lnTo>
                  <a:lnTo>
                    <a:pt x="412117" y="337140"/>
                  </a:lnTo>
                  <a:lnTo>
                    <a:pt x="424424" y="307726"/>
                  </a:lnTo>
                  <a:lnTo>
                    <a:pt x="343474" y="273876"/>
                  </a:lnTo>
                  <a:lnTo>
                    <a:pt x="325992" y="231203"/>
                  </a:lnTo>
                  <a:lnTo>
                    <a:pt x="377528" y="252769"/>
                  </a:lnTo>
                  <a:lnTo>
                    <a:pt x="389817" y="223355"/>
                  </a:lnTo>
                  <a:lnTo>
                    <a:pt x="308885" y="189503"/>
                  </a:lnTo>
                  <a:lnTo>
                    <a:pt x="291366" y="146774"/>
                  </a:lnTo>
                  <a:lnTo>
                    <a:pt x="418093" y="199771"/>
                  </a:lnTo>
                  <a:lnTo>
                    <a:pt x="451386" y="280967"/>
                  </a:lnTo>
                  <a:lnTo>
                    <a:pt x="480869" y="268864"/>
                  </a:lnTo>
                  <a:lnTo>
                    <a:pt x="459674" y="217188"/>
                  </a:lnTo>
                  <a:lnTo>
                    <a:pt x="500923" y="234441"/>
                  </a:lnTo>
                  <a:lnTo>
                    <a:pt x="513210" y="205029"/>
                  </a:lnTo>
                  <a:lnTo>
                    <a:pt x="23089" y="0"/>
                  </a:lnTo>
                  <a:lnTo>
                    <a:pt x="10782" y="29419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81807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ulu202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musiikki, soitin, saksofoni&#10;&#10;Kuvaus luotu automaattisesti">
            <a:extLst>
              <a:ext uri="{FF2B5EF4-FFF2-40B4-BE49-F238E27FC236}">
                <a16:creationId xmlns:a16="http://schemas.microsoft.com/office/drawing/2014/main" id="{E377DBA0-46A4-66E1-9F36-4F27615E7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79015"/>
            <a:ext cx="8211671" cy="230905"/>
          </a:xfrm>
        </p:spPr>
        <p:txBody>
          <a:bodyPr anchor="b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Oulu2026 European Capital of Culture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4420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4802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Graphic 51" descr="Oulu2026 European Capital of Culture logo.">
            <a:extLst>
              <a:ext uri="{FF2B5EF4-FFF2-40B4-BE49-F238E27FC236}">
                <a16:creationId xmlns:a16="http://schemas.microsoft.com/office/drawing/2014/main" id="{BFB89A33-ADFB-D068-DBB4-8FB2A055C4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59" y="600917"/>
            <a:ext cx="2327487" cy="9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7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49" name="Kuva 48" descr="Oulu2026 Euroopan kulttuuripääkaupunki -logo.">
            <a:extLst>
              <a:ext uri="{FF2B5EF4-FFF2-40B4-BE49-F238E27FC236}">
                <a16:creationId xmlns:a16="http://schemas.microsoft.com/office/drawing/2014/main" id="{7DFC5ECB-9B1E-3EFD-7309-88B4847EAD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304" y="390839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29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1348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Graphic 51" descr="Oulu2026 European Capital of Culture logo.">
            <a:extLst>
              <a:ext uri="{FF2B5EF4-FFF2-40B4-BE49-F238E27FC236}">
                <a16:creationId xmlns:a16="http://schemas.microsoft.com/office/drawing/2014/main" id="{421BD50D-8215-41F2-9C51-64F5318099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366" y="500305"/>
            <a:ext cx="2327487" cy="9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7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7215E18D-9E5E-124E-775E-4FA45663899C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B63A6971-A492-49E7-B8B6-6CFBF2EBD97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4EBDECFF-B5B3-F591-4C6B-054C6BF2E52C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8A951EBC-F344-174C-D9E6-83BC42A13ADC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CD7A6517-1CFD-1DC8-D0D7-D2EAF7FBBB7B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523CB6AA-2E2A-EC45-38E3-AEB4D24776E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9E7F158A-5903-6710-CE84-62263AD6F495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92125470-8898-92CF-B6C5-A411AC24D739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76D3D11D-0ED8-8ADF-6E5D-AA6EAE8DED97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C352A026-6A99-FA6A-583C-A76FF2232467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51E1D7AB-788D-8331-73D2-8C717464327F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DF76F554-0384-DF6B-01BE-601A07FA5B32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D2E483FF-61CE-5591-9B3E-F2B7C75B47B6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9E6FC8FC-049A-29FB-6781-11A97576C16D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5B120458-40E2-3EEF-4552-F2D4F9CCB17A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F51922C8-9B64-7AC4-A11D-54E514BF1787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EE3F1453-42DF-E094-B929-10CB41008DE1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934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900636F6-FA37-CB94-E29E-B91718753CE4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2507F0DC-7EA1-2E35-AE34-9C045ABE5026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C8825A98-5B11-F283-8A89-A183475C2F06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207AAF09-5281-4C53-0DFD-ED58DE96069F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CA98B1A3-4AE9-C4A9-ABDD-50263FB03F5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ABA4308F-16D5-B17B-FDFA-9CB09D27225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0C9B6EF6-799E-30A4-FE59-488B6A2DDD07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F21DD250-185F-EA6E-83B6-3E6AD24F6A7C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9AB904D9-A3D8-BF70-8601-333687011C96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AECAA627-C941-1977-7EF9-FC9B068B30DD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0C06288C-1226-6311-EDD5-F2B0CD61A5F2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85403283-1173-256C-BC05-E9CB14082B2E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28B59236-4B5E-C1CF-B6FE-304794B4B1B1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B1633E75-92CC-1AB4-F2B3-613B9DD3BAC2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D32CAB20-82DA-A342-22FE-925B0F61C303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7EBEDD64-4EF4-A9AE-C4FF-25C05EE62620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2160A41C-6593-E63F-D53E-7E0455BB8627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595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59"/>
            <a:ext cx="8774588" cy="1091333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AD649699-5C31-A4DC-25EA-61C48D383BD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537C62B8-FC6A-6AF7-A965-326408F9FE3B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E225BAE2-84C5-0EAA-DDEA-14A610F78DC2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A8BD723C-588E-6C80-EED8-C05C982BF280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D9F645E2-E15A-EE95-EE7A-BECCBF432349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F7D59F2F-6DBE-2101-2BF9-7F3FE21EE160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66A7C412-A59B-066D-DBC0-B833CFDB7942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96CEAA50-B663-64F9-89B8-92A73E8D91E9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C67A447D-74F3-70AD-F76D-628E9C2F148B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FB4C0CDB-BF9A-EFAF-A63D-6E6E7BB0AE21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249C1163-199C-B16D-BFF3-ADFCBC9D4AD5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C202CEB5-0AEE-C187-2B65-C8E66AE54030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A8CCBAA8-30AD-422A-BA3E-D90E8B4089C1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AE844BFD-DB48-5C33-804A-3459F66FC715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20F162BB-4E0E-C8E3-91DD-DEB2684D4593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CDA0C4BD-2537-B066-60A9-2956A2B4938A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8147AF8C-713D-7CB8-0415-3410103D541E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404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5" descr="Oulu2026 European Capital of Culture logo.">
            <a:extLst>
              <a:ext uri="{FF2B5EF4-FFF2-40B4-BE49-F238E27FC236}">
                <a16:creationId xmlns:a16="http://schemas.microsoft.com/office/drawing/2014/main" id="{6D6F205B-7294-2CBE-5CE4-736A6E3C34FD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102E862D-878F-3FD2-D857-2A9E48C38389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E577D420-99E1-3D58-00C2-5265C3E46478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AA948445-3F69-F98E-502B-2BF3256FB206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F5A055DD-DAEF-E666-3944-DA0B667B75BF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4D9DB776-1291-B38A-434E-2E63C8B3213B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01D8BC06-25ED-F7D6-7F1B-7E47623BA534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1FAF3BFA-596D-16DF-E3D5-0FD122A741AA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1D2C51DF-46D1-4DEF-3A49-9A4A30E1DD0F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D0B06563-EFE3-08B2-CE0A-52A05DAFA833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23D100EB-0F63-1609-0E4C-76325B5D2C98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8CB0C930-D563-6D8F-81FC-E2E8A56E8E0B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77706745-D854-4697-6899-732E561D8D2B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72E1D34E-64A3-EB75-8460-871A47C9B1D8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B494E4A3-6916-FEEB-9044-20ED25FAFAE1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DCC69148-A29E-97D0-BBE3-E6BF0F1BBEF8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A71AA71D-9FDE-F9AA-192A-B27271513C78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112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0311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5530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3032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114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54ED4667-7888-B8FA-DA33-B080487371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0533" y="508405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2131D1CC-A393-7172-53BB-867BE6F362F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2EFBA9FE-4714-8B90-307E-4B1DE330E916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0F30FEDD-3E1C-D0E8-DF0C-E06109E0E002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377B02AA-09AD-90B0-D898-3F1D90551F9C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8706AC24-99D8-DD32-1D0F-7D9841A7DB52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3DCFF8EC-968F-DA30-8237-FF358EA938D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8B847238-E156-496D-6E2F-C356EDDE5C6F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F33E1A0A-0AE1-6734-A209-4217748379A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76BC6505-8122-26F2-4D57-8EDBD3F89B05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7F801325-4542-8B0B-8D2F-3F019D10C9AF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21E3BF3D-DCA5-0A8B-EC2D-79A5038E284C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768DE391-521F-08A0-83B5-8FEC370C5522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BEA727C3-6ACB-88D3-E792-31ACA89C8BA6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B00C4158-C0D8-B721-8456-D07BA6C7D11C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CA108A0A-2680-3E56-8F35-C4B10BDB07F9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55426817-1851-E92A-C208-EBB8971F6ADF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A27DB7B6-B689-0777-23D2-FE039CA65ECA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44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259233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pean Capital of Culture logo.">
            <a:extLst>
              <a:ext uri="{FF2B5EF4-FFF2-40B4-BE49-F238E27FC236}">
                <a16:creationId xmlns:a16="http://schemas.microsoft.com/office/drawing/2014/main" id="{944665D9-BDF7-9090-3BCF-E1C92F010298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4" name="Free-form: Shape 14">
              <a:extLst>
                <a:ext uri="{FF2B5EF4-FFF2-40B4-BE49-F238E27FC236}">
                  <a16:creationId xmlns:a16="http://schemas.microsoft.com/office/drawing/2014/main" id="{8FCB9972-01F7-22E6-880B-0F4D5380D46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Free-form: Shape 15">
              <a:extLst>
                <a:ext uri="{FF2B5EF4-FFF2-40B4-BE49-F238E27FC236}">
                  <a16:creationId xmlns:a16="http://schemas.microsoft.com/office/drawing/2014/main" id="{83363C10-A63C-CE58-9C27-F330890093FE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6">
              <a:extLst>
                <a:ext uri="{FF2B5EF4-FFF2-40B4-BE49-F238E27FC236}">
                  <a16:creationId xmlns:a16="http://schemas.microsoft.com/office/drawing/2014/main" id="{87285BA7-47DD-ABA3-216B-A1E2A2792371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7">
              <a:extLst>
                <a:ext uri="{FF2B5EF4-FFF2-40B4-BE49-F238E27FC236}">
                  <a16:creationId xmlns:a16="http://schemas.microsoft.com/office/drawing/2014/main" id="{06412820-F649-3D73-FBC3-6C459D55242F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8">
              <a:extLst>
                <a:ext uri="{FF2B5EF4-FFF2-40B4-BE49-F238E27FC236}">
                  <a16:creationId xmlns:a16="http://schemas.microsoft.com/office/drawing/2014/main" id="{81FC21A4-82DE-4C75-BC62-9A931B675D63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9">
              <a:extLst>
                <a:ext uri="{FF2B5EF4-FFF2-40B4-BE49-F238E27FC236}">
                  <a16:creationId xmlns:a16="http://schemas.microsoft.com/office/drawing/2014/main" id="{9B45B6AD-63BC-7657-A4ED-54DD21921938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0">
              <a:extLst>
                <a:ext uri="{FF2B5EF4-FFF2-40B4-BE49-F238E27FC236}">
                  <a16:creationId xmlns:a16="http://schemas.microsoft.com/office/drawing/2014/main" id="{401619D1-9651-A3BA-A494-C883AED894C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1">
              <a:extLst>
                <a:ext uri="{FF2B5EF4-FFF2-40B4-BE49-F238E27FC236}">
                  <a16:creationId xmlns:a16="http://schemas.microsoft.com/office/drawing/2014/main" id="{91BF81F4-2D9B-5475-9DB8-01DCBC67CED0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2">
              <a:extLst>
                <a:ext uri="{FF2B5EF4-FFF2-40B4-BE49-F238E27FC236}">
                  <a16:creationId xmlns:a16="http://schemas.microsoft.com/office/drawing/2014/main" id="{45117351-8111-495F-4216-F83DBD7E1DB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3">
              <a:extLst>
                <a:ext uri="{FF2B5EF4-FFF2-40B4-BE49-F238E27FC236}">
                  <a16:creationId xmlns:a16="http://schemas.microsoft.com/office/drawing/2014/main" id="{831668D1-CC69-930C-7393-777C258F46D2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4">
              <a:extLst>
                <a:ext uri="{FF2B5EF4-FFF2-40B4-BE49-F238E27FC236}">
                  <a16:creationId xmlns:a16="http://schemas.microsoft.com/office/drawing/2014/main" id="{B52B9B68-682A-8BE2-6B6A-8EE00B8F6EFC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5">
              <a:extLst>
                <a:ext uri="{FF2B5EF4-FFF2-40B4-BE49-F238E27FC236}">
                  <a16:creationId xmlns:a16="http://schemas.microsoft.com/office/drawing/2014/main" id="{635ED871-7CF6-D174-4750-E607BB32B833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6">
              <a:extLst>
                <a:ext uri="{FF2B5EF4-FFF2-40B4-BE49-F238E27FC236}">
                  <a16:creationId xmlns:a16="http://schemas.microsoft.com/office/drawing/2014/main" id="{64805E78-1A44-7A80-90B7-79DBA8721611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7">
              <a:extLst>
                <a:ext uri="{FF2B5EF4-FFF2-40B4-BE49-F238E27FC236}">
                  <a16:creationId xmlns:a16="http://schemas.microsoft.com/office/drawing/2014/main" id="{28013DC1-46D8-E30F-EDF6-EAA5915A9FBD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8">
              <a:extLst>
                <a:ext uri="{FF2B5EF4-FFF2-40B4-BE49-F238E27FC236}">
                  <a16:creationId xmlns:a16="http://schemas.microsoft.com/office/drawing/2014/main" id="{3D72BBA6-AAC0-9C32-4842-1D355D57A99D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9">
              <a:extLst>
                <a:ext uri="{FF2B5EF4-FFF2-40B4-BE49-F238E27FC236}">
                  <a16:creationId xmlns:a16="http://schemas.microsoft.com/office/drawing/2014/main" id="{7DB062A2-B7B9-C416-2200-175EC6A8E42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712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6" name="Group 5" descr="Oulu2026 European Capital of Culture logo.">
            <a:extLst>
              <a:ext uri="{FF2B5EF4-FFF2-40B4-BE49-F238E27FC236}">
                <a16:creationId xmlns:a16="http://schemas.microsoft.com/office/drawing/2014/main" id="{77793F9C-4B2A-65AC-0A38-C4D9FF718926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27" name="Free-form: Shape 14">
              <a:extLst>
                <a:ext uri="{FF2B5EF4-FFF2-40B4-BE49-F238E27FC236}">
                  <a16:creationId xmlns:a16="http://schemas.microsoft.com/office/drawing/2014/main" id="{A6FB3DC8-79A7-3C0A-9897-4CC55C94C552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Free-form: Shape 15">
              <a:extLst>
                <a:ext uri="{FF2B5EF4-FFF2-40B4-BE49-F238E27FC236}">
                  <a16:creationId xmlns:a16="http://schemas.microsoft.com/office/drawing/2014/main" id="{1CC7A44D-676A-B398-652A-62340E373F8A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9" name="Free-form: Shape 16">
              <a:extLst>
                <a:ext uri="{FF2B5EF4-FFF2-40B4-BE49-F238E27FC236}">
                  <a16:creationId xmlns:a16="http://schemas.microsoft.com/office/drawing/2014/main" id="{4EFB9CB1-2BDC-02C4-23BF-31BE1238C7B5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Free-form: Shape 17">
              <a:extLst>
                <a:ext uri="{FF2B5EF4-FFF2-40B4-BE49-F238E27FC236}">
                  <a16:creationId xmlns:a16="http://schemas.microsoft.com/office/drawing/2014/main" id="{5E69DA34-20ED-DF50-EE6F-2308FCC64EFC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1" name="Free-form: Shape 18">
              <a:extLst>
                <a:ext uri="{FF2B5EF4-FFF2-40B4-BE49-F238E27FC236}">
                  <a16:creationId xmlns:a16="http://schemas.microsoft.com/office/drawing/2014/main" id="{3374ED93-F7EF-7519-C4AE-3052434BD715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Free-form: Shape 19">
              <a:extLst>
                <a:ext uri="{FF2B5EF4-FFF2-40B4-BE49-F238E27FC236}">
                  <a16:creationId xmlns:a16="http://schemas.microsoft.com/office/drawing/2014/main" id="{50272D43-1DF2-1BB9-8146-28666CB9ECE2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Free-form: Shape 20">
              <a:extLst>
                <a:ext uri="{FF2B5EF4-FFF2-40B4-BE49-F238E27FC236}">
                  <a16:creationId xmlns:a16="http://schemas.microsoft.com/office/drawing/2014/main" id="{30408D0E-CF06-6085-C72C-4641F0FAA941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Free-form: Shape 21">
              <a:extLst>
                <a:ext uri="{FF2B5EF4-FFF2-40B4-BE49-F238E27FC236}">
                  <a16:creationId xmlns:a16="http://schemas.microsoft.com/office/drawing/2014/main" id="{F2C6CB99-DDB2-43A3-2A04-020B99A08DAF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Free-form: Shape 22">
              <a:extLst>
                <a:ext uri="{FF2B5EF4-FFF2-40B4-BE49-F238E27FC236}">
                  <a16:creationId xmlns:a16="http://schemas.microsoft.com/office/drawing/2014/main" id="{0592E54E-263D-AED2-2183-194AE5668262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Free-form: Shape 23">
              <a:extLst>
                <a:ext uri="{FF2B5EF4-FFF2-40B4-BE49-F238E27FC236}">
                  <a16:creationId xmlns:a16="http://schemas.microsoft.com/office/drawing/2014/main" id="{7B66707A-CAB3-3202-ACAE-7B9345D6F6F0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Free-form: Shape 24">
              <a:extLst>
                <a:ext uri="{FF2B5EF4-FFF2-40B4-BE49-F238E27FC236}">
                  <a16:creationId xmlns:a16="http://schemas.microsoft.com/office/drawing/2014/main" id="{92461243-ABDD-0236-9FE0-BC12F300E2B1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8" name="Free-form: Shape 25">
              <a:extLst>
                <a:ext uri="{FF2B5EF4-FFF2-40B4-BE49-F238E27FC236}">
                  <a16:creationId xmlns:a16="http://schemas.microsoft.com/office/drawing/2014/main" id="{40CD7F58-61F4-2E4B-D997-4C6EED49C0B3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Free-form: Shape 26">
              <a:extLst>
                <a:ext uri="{FF2B5EF4-FFF2-40B4-BE49-F238E27FC236}">
                  <a16:creationId xmlns:a16="http://schemas.microsoft.com/office/drawing/2014/main" id="{0EB20F98-D47C-A1D7-CD01-FBDF10A417F3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0" name="Free-form: Shape 27">
              <a:extLst>
                <a:ext uri="{FF2B5EF4-FFF2-40B4-BE49-F238E27FC236}">
                  <a16:creationId xmlns:a16="http://schemas.microsoft.com/office/drawing/2014/main" id="{E238811F-75EC-D2BC-1761-F5CFAAB334E6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1" name="Free-form: Shape 28">
              <a:extLst>
                <a:ext uri="{FF2B5EF4-FFF2-40B4-BE49-F238E27FC236}">
                  <a16:creationId xmlns:a16="http://schemas.microsoft.com/office/drawing/2014/main" id="{FB2A9F37-BF00-8CAC-431E-BAEBEFC4BA07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2" name="Free-form: Shape 29">
              <a:extLst>
                <a:ext uri="{FF2B5EF4-FFF2-40B4-BE49-F238E27FC236}">
                  <a16:creationId xmlns:a16="http://schemas.microsoft.com/office/drawing/2014/main" id="{CE7DD318-4D90-FA35-367D-D54529BFFE61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733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326" y="1343343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4" name="Group 5" descr="Oulu2026 European Capital of Culture logo.">
            <a:extLst>
              <a:ext uri="{FF2B5EF4-FFF2-40B4-BE49-F238E27FC236}">
                <a16:creationId xmlns:a16="http://schemas.microsoft.com/office/drawing/2014/main" id="{1E4748BB-B80A-6736-51F4-F263B65349CC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6" name="Free-form: Shape 14">
              <a:extLst>
                <a:ext uri="{FF2B5EF4-FFF2-40B4-BE49-F238E27FC236}">
                  <a16:creationId xmlns:a16="http://schemas.microsoft.com/office/drawing/2014/main" id="{2E4605BC-EF67-D869-D0AB-512434674CA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E3A3F213-0C66-7672-6B48-23A952A80C85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50C22FEF-C206-0CAC-FCFF-A7722A60DA5D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A227D13D-8185-9615-B100-25EF7FE7C90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A5F12CDE-45EA-F71B-C325-3F450375FB28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EC27131B-0F9B-BAFE-A705-0C91D03713D0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A0D6224F-6763-01D0-D4A0-76344CBF8E26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1506192B-8DFD-14A1-7E04-37098C76549E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430B7CF8-2D5C-1ED8-6A76-01B5C77F54B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01C2E0B3-1466-06E4-E3E4-BDD271294503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52977A7A-1393-19FF-5470-507042671CBA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13D8E9DB-6308-5483-6E37-F8AB0061EE78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AFE463FD-C669-0A3D-78E0-6954BAD9D7F6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E994E9CF-E3F7-AF53-AF0B-443CB8C4457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06B90CC8-4ACD-357C-3846-E1F48FB925EB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97B19C26-641C-CA4B-E4F0-7D2A75B2DF2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067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051966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pean Capital of Culture logo.">
            <a:extLst>
              <a:ext uri="{FF2B5EF4-FFF2-40B4-BE49-F238E27FC236}">
                <a16:creationId xmlns:a16="http://schemas.microsoft.com/office/drawing/2014/main" id="{1411AFE0-F952-B92B-2AF6-9AAE30361AA0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C4213358-97C1-F9D5-5A67-2431951470D2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FCFB965D-7832-CFD0-A628-CBE9B803C34F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23353697-DC51-BAD3-0238-2C0BC57DDCF3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e-form: Shape 17">
              <a:extLst>
                <a:ext uri="{FF2B5EF4-FFF2-40B4-BE49-F238E27FC236}">
                  <a16:creationId xmlns:a16="http://schemas.microsoft.com/office/drawing/2014/main" id="{977A2B0E-04DF-F243-9BB8-524AA96021CB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8">
              <a:extLst>
                <a:ext uri="{FF2B5EF4-FFF2-40B4-BE49-F238E27FC236}">
                  <a16:creationId xmlns:a16="http://schemas.microsoft.com/office/drawing/2014/main" id="{84DB22FF-F93B-A8B7-6640-793E35168A9E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9">
              <a:extLst>
                <a:ext uri="{FF2B5EF4-FFF2-40B4-BE49-F238E27FC236}">
                  <a16:creationId xmlns:a16="http://schemas.microsoft.com/office/drawing/2014/main" id="{CFE4FE06-0B9E-213B-39C4-59E205038576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7A8ACF1F-3FFC-01ED-5432-76C9CBE6F655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BF435F34-D6CD-35F1-ABF4-4D66CEDEF9BC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3B2A1D67-D4E1-5F8A-4864-4497D16F38FC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C3368887-B338-F445-A8EB-71D444FB54D3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FEFD9C10-C70B-87A8-FC72-241ED11936E6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CE4E808A-8632-2855-C9FE-CEA11F46295E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7CAF46AD-DD3F-6347-4544-22D08093F714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C2657623-0DA8-0AC9-E1A3-883BB024E8F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CBCA8D74-C641-DC0A-25BB-E8C39F01F540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BE34E256-3EB1-5EF4-DA65-3AC7E48882ED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283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41061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pean Capital of Culture logo.">
            <a:extLst>
              <a:ext uri="{FF2B5EF4-FFF2-40B4-BE49-F238E27FC236}">
                <a16:creationId xmlns:a16="http://schemas.microsoft.com/office/drawing/2014/main" id="{29A535D0-05B2-51F7-4B66-2DCFC25D47C5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4A524059-ACDF-95A9-8FB4-C455003EA164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Free-form: Shape 15">
              <a:extLst>
                <a:ext uri="{FF2B5EF4-FFF2-40B4-BE49-F238E27FC236}">
                  <a16:creationId xmlns:a16="http://schemas.microsoft.com/office/drawing/2014/main" id="{A57051A6-5C6D-6DCB-C4CE-9CBAC59C4D17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Free-form: Shape 16">
              <a:extLst>
                <a:ext uri="{FF2B5EF4-FFF2-40B4-BE49-F238E27FC236}">
                  <a16:creationId xmlns:a16="http://schemas.microsoft.com/office/drawing/2014/main" id="{A63A09DC-B503-BA07-F8CC-EF9398A51BD6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e-form: Shape 17">
              <a:extLst>
                <a:ext uri="{FF2B5EF4-FFF2-40B4-BE49-F238E27FC236}">
                  <a16:creationId xmlns:a16="http://schemas.microsoft.com/office/drawing/2014/main" id="{8BA8750E-B6AD-740C-4AE7-D5FC9BB87225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8">
              <a:extLst>
                <a:ext uri="{FF2B5EF4-FFF2-40B4-BE49-F238E27FC236}">
                  <a16:creationId xmlns:a16="http://schemas.microsoft.com/office/drawing/2014/main" id="{7C64DB7C-A155-D6A5-C3C8-9D1A4651A1A7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9">
              <a:extLst>
                <a:ext uri="{FF2B5EF4-FFF2-40B4-BE49-F238E27FC236}">
                  <a16:creationId xmlns:a16="http://schemas.microsoft.com/office/drawing/2014/main" id="{E5F86F30-CD27-D7AD-7560-FB82055E4E4C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20">
              <a:extLst>
                <a:ext uri="{FF2B5EF4-FFF2-40B4-BE49-F238E27FC236}">
                  <a16:creationId xmlns:a16="http://schemas.microsoft.com/office/drawing/2014/main" id="{5C458814-FF7C-5265-A0C5-A3D4E4FB9B25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21">
              <a:extLst>
                <a:ext uri="{FF2B5EF4-FFF2-40B4-BE49-F238E27FC236}">
                  <a16:creationId xmlns:a16="http://schemas.microsoft.com/office/drawing/2014/main" id="{F17DFFA7-2579-9C04-872D-7E6265F9C5C9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22">
              <a:extLst>
                <a:ext uri="{FF2B5EF4-FFF2-40B4-BE49-F238E27FC236}">
                  <a16:creationId xmlns:a16="http://schemas.microsoft.com/office/drawing/2014/main" id="{38F473BD-6395-2F1B-33CF-B45F2DED1D0A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3">
              <a:extLst>
                <a:ext uri="{FF2B5EF4-FFF2-40B4-BE49-F238E27FC236}">
                  <a16:creationId xmlns:a16="http://schemas.microsoft.com/office/drawing/2014/main" id="{00394F67-65E6-C931-8D07-D1568E55FF5F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4">
              <a:extLst>
                <a:ext uri="{FF2B5EF4-FFF2-40B4-BE49-F238E27FC236}">
                  <a16:creationId xmlns:a16="http://schemas.microsoft.com/office/drawing/2014/main" id="{BA399281-F3FC-21B2-514E-60755ED2D3D1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5">
              <a:extLst>
                <a:ext uri="{FF2B5EF4-FFF2-40B4-BE49-F238E27FC236}">
                  <a16:creationId xmlns:a16="http://schemas.microsoft.com/office/drawing/2014/main" id="{3B4BF88A-87A4-B4D1-10C4-413DF11B889F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6">
              <a:extLst>
                <a:ext uri="{FF2B5EF4-FFF2-40B4-BE49-F238E27FC236}">
                  <a16:creationId xmlns:a16="http://schemas.microsoft.com/office/drawing/2014/main" id="{1770A9BD-0CE0-BCEB-25E0-CC9EE785AE33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7">
              <a:extLst>
                <a:ext uri="{FF2B5EF4-FFF2-40B4-BE49-F238E27FC236}">
                  <a16:creationId xmlns:a16="http://schemas.microsoft.com/office/drawing/2014/main" id="{1EFD628D-DD93-4FCC-8C7B-83B0B686D8E4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8">
              <a:extLst>
                <a:ext uri="{FF2B5EF4-FFF2-40B4-BE49-F238E27FC236}">
                  <a16:creationId xmlns:a16="http://schemas.microsoft.com/office/drawing/2014/main" id="{57DD9D0B-F61F-36EE-56ED-4AB4E63F95C6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9">
              <a:extLst>
                <a:ext uri="{FF2B5EF4-FFF2-40B4-BE49-F238E27FC236}">
                  <a16:creationId xmlns:a16="http://schemas.microsoft.com/office/drawing/2014/main" id="{980C2C7B-A695-C7F2-C55C-F61D7A101AA7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043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8854581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3" name="Group 5" descr="Oulu2026 European Capital of Culture logo.">
            <a:extLst>
              <a:ext uri="{FF2B5EF4-FFF2-40B4-BE49-F238E27FC236}">
                <a16:creationId xmlns:a16="http://schemas.microsoft.com/office/drawing/2014/main" id="{228160F6-9F97-D75D-0D3E-E5E438E0ACA4}"/>
              </a:ext>
            </a:extLst>
          </p:cNvPr>
          <p:cNvGrpSpPr/>
          <p:nvPr userDrawn="1"/>
        </p:nvGrpSpPr>
        <p:grpSpPr>
          <a:xfrm>
            <a:off x="10399018" y="537047"/>
            <a:ext cx="1038415" cy="509887"/>
            <a:chOff x="10771643" y="268691"/>
            <a:chExt cx="1038415" cy="509887"/>
          </a:xfrm>
          <a:solidFill>
            <a:schemeClr val="tx1"/>
          </a:solidFill>
        </p:grpSpPr>
        <p:sp>
          <p:nvSpPr>
            <p:cNvPr id="5" name="Free-form: Shape 14">
              <a:extLst>
                <a:ext uri="{FF2B5EF4-FFF2-40B4-BE49-F238E27FC236}">
                  <a16:creationId xmlns:a16="http://schemas.microsoft.com/office/drawing/2014/main" id="{A7BC3597-E4A9-22DE-4AA2-50B913FB599D}"/>
                </a:ext>
              </a:extLst>
            </p:cNvPr>
            <p:cNvSpPr/>
            <p:nvPr/>
          </p:nvSpPr>
          <p:spPr>
            <a:xfrm>
              <a:off x="11404265" y="378815"/>
              <a:ext cx="122233" cy="122054"/>
            </a:xfrm>
            <a:custGeom>
              <a:avLst/>
              <a:gdLst>
                <a:gd name="connsiteX0" fmla="*/ 61285 w 122233"/>
                <a:gd name="connsiteY0" fmla="*/ 122054 h 122054"/>
                <a:gd name="connsiteX1" fmla="*/ 0 w 122233"/>
                <a:gd name="connsiteY1" fmla="*/ 60948 h 122054"/>
                <a:gd name="connsiteX2" fmla="*/ 61285 w 122233"/>
                <a:gd name="connsiteY2" fmla="*/ 0 h 122054"/>
                <a:gd name="connsiteX3" fmla="*/ 122233 w 122233"/>
                <a:gd name="connsiteY3" fmla="*/ 60948 h 122054"/>
                <a:gd name="connsiteX4" fmla="*/ 61285 w 122233"/>
                <a:gd name="connsiteY4" fmla="*/ 122054 h 122054"/>
                <a:gd name="connsiteX5" fmla="*/ 61285 w 122233"/>
                <a:gd name="connsiteY5" fmla="*/ 95562 h 122054"/>
                <a:gd name="connsiteX6" fmla="*/ 92692 w 122233"/>
                <a:gd name="connsiteY6" fmla="*/ 60928 h 122054"/>
                <a:gd name="connsiteX7" fmla="*/ 61285 w 122233"/>
                <a:gd name="connsiteY7" fmla="*/ 26289 h 122054"/>
                <a:gd name="connsiteX8" fmla="*/ 29693 w 122233"/>
                <a:gd name="connsiteY8" fmla="*/ 60928 h 122054"/>
                <a:gd name="connsiteX9" fmla="*/ 61285 w 122233"/>
                <a:gd name="connsiteY9" fmla="*/ 95562 h 12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33" h="122054">
                  <a:moveTo>
                    <a:pt x="61285" y="122054"/>
                  </a:moveTo>
                  <a:cubicBezTo>
                    <a:pt x="27503" y="122054"/>
                    <a:pt x="0" y="96761"/>
                    <a:pt x="0" y="60948"/>
                  </a:cubicBezTo>
                  <a:cubicBezTo>
                    <a:pt x="0" y="25133"/>
                    <a:pt x="27503" y="0"/>
                    <a:pt x="61285" y="0"/>
                  </a:cubicBezTo>
                  <a:cubicBezTo>
                    <a:pt x="95068" y="0"/>
                    <a:pt x="122233" y="25114"/>
                    <a:pt x="122233" y="60948"/>
                  </a:cubicBezTo>
                  <a:cubicBezTo>
                    <a:pt x="122233" y="96781"/>
                    <a:pt x="95068" y="122054"/>
                    <a:pt x="61285" y="122054"/>
                  </a:cubicBezTo>
                  <a:close/>
                  <a:moveTo>
                    <a:pt x="61285" y="95562"/>
                  </a:moveTo>
                  <a:cubicBezTo>
                    <a:pt x="80284" y="95562"/>
                    <a:pt x="92692" y="81821"/>
                    <a:pt x="92692" y="60928"/>
                  </a:cubicBezTo>
                  <a:cubicBezTo>
                    <a:pt x="92692" y="40030"/>
                    <a:pt x="80304" y="26289"/>
                    <a:pt x="61285" y="26289"/>
                  </a:cubicBezTo>
                  <a:cubicBezTo>
                    <a:pt x="42266" y="26289"/>
                    <a:pt x="29693" y="39694"/>
                    <a:pt x="29693" y="60928"/>
                  </a:cubicBezTo>
                  <a:cubicBezTo>
                    <a:pt x="29693" y="82156"/>
                    <a:pt x="41924" y="95562"/>
                    <a:pt x="61285" y="95562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Free-form: Shape 15">
              <a:extLst>
                <a:ext uri="{FF2B5EF4-FFF2-40B4-BE49-F238E27FC236}">
                  <a16:creationId xmlns:a16="http://schemas.microsoft.com/office/drawing/2014/main" id="{C27E11CF-C509-2027-25C1-318845D61CDC}"/>
                </a:ext>
              </a:extLst>
            </p:cNvPr>
            <p:cNvSpPr/>
            <p:nvPr/>
          </p:nvSpPr>
          <p:spPr>
            <a:xfrm>
              <a:off x="11543311" y="404926"/>
              <a:ext cx="94404" cy="95763"/>
            </a:xfrm>
            <a:custGeom>
              <a:avLst/>
              <a:gdLst>
                <a:gd name="connsiteX0" fmla="*/ 94387 w 94404"/>
                <a:gd name="connsiteY0" fmla="*/ 94748 h 95763"/>
                <a:gd name="connsiteX1" fmla="*/ 65347 w 94404"/>
                <a:gd name="connsiteY1" fmla="*/ 94748 h 95763"/>
                <a:gd name="connsiteX2" fmla="*/ 65347 w 94404"/>
                <a:gd name="connsiteY2" fmla="*/ 81839 h 95763"/>
                <a:gd name="connsiteX3" fmla="*/ 36664 w 94404"/>
                <a:gd name="connsiteY3" fmla="*/ 95764 h 95763"/>
                <a:gd name="connsiteX4" fmla="*/ 0 w 94404"/>
                <a:gd name="connsiteY4" fmla="*/ 55352 h 95763"/>
                <a:gd name="connsiteX5" fmla="*/ 0 w 94404"/>
                <a:gd name="connsiteY5" fmla="*/ 0 h 95763"/>
                <a:gd name="connsiteX6" fmla="*/ 28861 w 94404"/>
                <a:gd name="connsiteY6" fmla="*/ 0 h 95763"/>
                <a:gd name="connsiteX7" fmla="*/ 28861 w 94404"/>
                <a:gd name="connsiteY7" fmla="*/ 51448 h 95763"/>
                <a:gd name="connsiteX8" fmla="*/ 47022 w 94404"/>
                <a:gd name="connsiteY8" fmla="*/ 71482 h 95763"/>
                <a:gd name="connsiteX9" fmla="*/ 65367 w 94404"/>
                <a:gd name="connsiteY9" fmla="*/ 51448 h 95763"/>
                <a:gd name="connsiteX10" fmla="*/ 65367 w 94404"/>
                <a:gd name="connsiteY10" fmla="*/ 0 h 95763"/>
                <a:gd name="connsiteX11" fmla="*/ 94405 w 94404"/>
                <a:gd name="connsiteY11" fmla="*/ 0 h 95763"/>
                <a:gd name="connsiteX12" fmla="*/ 94405 w 94404"/>
                <a:gd name="connsiteY12" fmla="*/ 94729 h 95763"/>
                <a:gd name="connsiteX13" fmla="*/ 94387 w 94404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04" h="95763">
                  <a:moveTo>
                    <a:pt x="94387" y="94748"/>
                  </a:moveTo>
                  <a:lnTo>
                    <a:pt x="65347" y="94748"/>
                  </a:lnTo>
                  <a:lnTo>
                    <a:pt x="65347" y="81839"/>
                  </a:lnTo>
                  <a:cubicBezTo>
                    <a:pt x="59569" y="89986"/>
                    <a:pt x="49390" y="95764"/>
                    <a:pt x="36664" y="95764"/>
                  </a:cubicBezTo>
                  <a:cubicBezTo>
                    <a:pt x="14757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44" y="71482"/>
                    <a:pt x="47022" y="71482"/>
                  </a:cubicBezTo>
                  <a:cubicBezTo>
                    <a:pt x="57899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405" y="0"/>
                  </a:lnTo>
                  <a:lnTo>
                    <a:pt x="94405" y="94729"/>
                  </a:lnTo>
                  <a:lnTo>
                    <a:pt x="94387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ree-form: Shape 16">
              <a:extLst>
                <a:ext uri="{FF2B5EF4-FFF2-40B4-BE49-F238E27FC236}">
                  <a16:creationId xmlns:a16="http://schemas.microsoft.com/office/drawing/2014/main" id="{A22B4191-A50A-00F0-B330-ACD2757F75FA}"/>
                </a:ext>
              </a:extLst>
            </p:cNvPr>
            <p:cNvSpPr/>
            <p:nvPr/>
          </p:nvSpPr>
          <p:spPr>
            <a:xfrm>
              <a:off x="11660264" y="374052"/>
              <a:ext cx="29039" cy="125621"/>
            </a:xfrm>
            <a:custGeom>
              <a:avLst/>
              <a:gdLst>
                <a:gd name="connsiteX0" fmla="*/ 0 w 29039"/>
                <a:gd name="connsiteY0" fmla="*/ 0 h 125621"/>
                <a:gd name="connsiteX1" fmla="*/ 29040 w 29039"/>
                <a:gd name="connsiteY1" fmla="*/ 0 h 125621"/>
                <a:gd name="connsiteX2" fmla="*/ 29040 w 29039"/>
                <a:gd name="connsiteY2" fmla="*/ 125622 h 125621"/>
                <a:gd name="connsiteX3" fmla="*/ 0 w 29039"/>
                <a:gd name="connsiteY3" fmla="*/ 125622 h 125621"/>
                <a:gd name="connsiteX4" fmla="*/ 0 w 29039"/>
                <a:gd name="connsiteY4" fmla="*/ 0 h 12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39" h="125621">
                  <a:moveTo>
                    <a:pt x="0" y="0"/>
                  </a:moveTo>
                  <a:lnTo>
                    <a:pt x="29040" y="0"/>
                  </a:lnTo>
                  <a:lnTo>
                    <a:pt x="29040" y="125622"/>
                  </a:lnTo>
                  <a:lnTo>
                    <a:pt x="0" y="1256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Free-form: Shape 17">
              <a:extLst>
                <a:ext uri="{FF2B5EF4-FFF2-40B4-BE49-F238E27FC236}">
                  <a16:creationId xmlns:a16="http://schemas.microsoft.com/office/drawing/2014/main" id="{9464234F-348F-1064-C16C-E02C6164F290}"/>
                </a:ext>
              </a:extLst>
            </p:cNvPr>
            <p:cNvSpPr/>
            <p:nvPr/>
          </p:nvSpPr>
          <p:spPr>
            <a:xfrm>
              <a:off x="11711053" y="404926"/>
              <a:ext cx="94387" cy="95763"/>
            </a:xfrm>
            <a:custGeom>
              <a:avLst/>
              <a:gdLst>
                <a:gd name="connsiteX0" fmla="*/ 94369 w 94387"/>
                <a:gd name="connsiteY0" fmla="*/ 94748 h 95763"/>
                <a:gd name="connsiteX1" fmla="*/ 65349 w 94387"/>
                <a:gd name="connsiteY1" fmla="*/ 94748 h 95763"/>
                <a:gd name="connsiteX2" fmla="*/ 65349 w 94387"/>
                <a:gd name="connsiteY2" fmla="*/ 81839 h 95763"/>
                <a:gd name="connsiteX3" fmla="*/ 36666 w 94387"/>
                <a:gd name="connsiteY3" fmla="*/ 95764 h 95763"/>
                <a:gd name="connsiteX4" fmla="*/ 0 w 94387"/>
                <a:gd name="connsiteY4" fmla="*/ 55352 h 95763"/>
                <a:gd name="connsiteX5" fmla="*/ 0 w 94387"/>
                <a:gd name="connsiteY5" fmla="*/ 0 h 95763"/>
                <a:gd name="connsiteX6" fmla="*/ 28861 w 94387"/>
                <a:gd name="connsiteY6" fmla="*/ 0 h 95763"/>
                <a:gd name="connsiteX7" fmla="*/ 28861 w 94387"/>
                <a:gd name="connsiteY7" fmla="*/ 51448 h 95763"/>
                <a:gd name="connsiteX8" fmla="*/ 47022 w 94387"/>
                <a:gd name="connsiteY8" fmla="*/ 71482 h 95763"/>
                <a:gd name="connsiteX9" fmla="*/ 65367 w 94387"/>
                <a:gd name="connsiteY9" fmla="*/ 51448 h 95763"/>
                <a:gd name="connsiteX10" fmla="*/ 65367 w 94387"/>
                <a:gd name="connsiteY10" fmla="*/ 0 h 95763"/>
                <a:gd name="connsiteX11" fmla="*/ 94387 w 94387"/>
                <a:gd name="connsiteY11" fmla="*/ 0 h 95763"/>
                <a:gd name="connsiteX12" fmla="*/ 94387 w 94387"/>
                <a:gd name="connsiteY12" fmla="*/ 94729 h 95763"/>
                <a:gd name="connsiteX13" fmla="*/ 94369 w 94387"/>
                <a:gd name="connsiteY13" fmla="*/ 94748 h 95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87" h="95763">
                  <a:moveTo>
                    <a:pt x="94369" y="94748"/>
                  </a:moveTo>
                  <a:lnTo>
                    <a:pt x="65349" y="94748"/>
                  </a:lnTo>
                  <a:lnTo>
                    <a:pt x="65349" y="81839"/>
                  </a:lnTo>
                  <a:cubicBezTo>
                    <a:pt x="59570" y="89986"/>
                    <a:pt x="49398" y="95764"/>
                    <a:pt x="36666" y="95764"/>
                  </a:cubicBezTo>
                  <a:cubicBezTo>
                    <a:pt x="14758" y="95764"/>
                    <a:pt x="0" y="80644"/>
                    <a:pt x="0" y="55352"/>
                  </a:cubicBezTo>
                  <a:lnTo>
                    <a:pt x="0" y="0"/>
                  </a:lnTo>
                  <a:lnTo>
                    <a:pt x="28861" y="0"/>
                  </a:lnTo>
                  <a:lnTo>
                    <a:pt x="28861" y="51448"/>
                  </a:lnTo>
                  <a:cubicBezTo>
                    <a:pt x="28861" y="64357"/>
                    <a:pt x="36170" y="71482"/>
                    <a:pt x="47022" y="71482"/>
                  </a:cubicBezTo>
                  <a:cubicBezTo>
                    <a:pt x="57881" y="71482"/>
                    <a:pt x="65367" y="64357"/>
                    <a:pt x="65367" y="51448"/>
                  </a:cubicBezTo>
                  <a:lnTo>
                    <a:pt x="65367" y="0"/>
                  </a:lnTo>
                  <a:lnTo>
                    <a:pt x="94387" y="0"/>
                  </a:lnTo>
                  <a:lnTo>
                    <a:pt x="94387" y="94729"/>
                  </a:lnTo>
                  <a:lnTo>
                    <a:pt x="94369" y="94748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Free-form: Shape 18">
              <a:extLst>
                <a:ext uri="{FF2B5EF4-FFF2-40B4-BE49-F238E27FC236}">
                  <a16:creationId xmlns:a16="http://schemas.microsoft.com/office/drawing/2014/main" id="{4CD80FFD-E79E-7914-CB60-EE26E9B36CAE}"/>
                </a:ext>
              </a:extLst>
            </p:cNvPr>
            <p:cNvSpPr/>
            <p:nvPr/>
          </p:nvSpPr>
          <p:spPr>
            <a:xfrm>
              <a:off x="114089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90 w 85326"/>
                <a:gd name="connsiteY1" fmla="*/ 71462 h 122750"/>
                <a:gd name="connsiteX2" fmla="*/ 53835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60 w 85326"/>
                <a:gd name="connsiteY6" fmla="*/ 0 h 122750"/>
                <a:gd name="connsiteX7" fmla="*/ 83294 w 85326"/>
                <a:gd name="connsiteY7" fmla="*/ 35730 h 122750"/>
                <a:gd name="connsiteX8" fmla="*/ 56884 w 85326"/>
                <a:gd name="connsiteY8" fmla="*/ 81781 h 122750"/>
                <a:gd name="connsiteX9" fmla="*/ 39275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90" y="71462"/>
                  </a:lnTo>
                  <a:cubicBezTo>
                    <a:pt x="48235" y="55028"/>
                    <a:pt x="53835" y="46906"/>
                    <a:pt x="53835" y="37084"/>
                  </a:cubicBezTo>
                  <a:cubicBezTo>
                    <a:pt x="53835" y="29299"/>
                    <a:pt x="49931" y="24377"/>
                    <a:pt x="41307" y="24377"/>
                  </a:cubicBezTo>
                  <a:cubicBezTo>
                    <a:pt x="33180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515" y="12865"/>
                    <a:pt x="19818" y="0"/>
                    <a:pt x="42660" y="0"/>
                  </a:cubicBezTo>
                  <a:cubicBezTo>
                    <a:pt x="70766" y="0"/>
                    <a:pt x="83294" y="16434"/>
                    <a:pt x="83294" y="35730"/>
                  </a:cubicBezTo>
                  <a:cubicBezTo>
                    <a:pt x="83294" y="50971"/>
                    <a:pt x="76860" y="62318"/>
                    <a:pt x="56884" y="81781"/>
                  </a:cubicBezTo>
                  <a:lnTo>
                    <a:pt x="39275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Free-form: Shape 19">
              <a:extLst>
                <a:ext uri="{FF2B5EF4-FFF2-40B4-BE49-F238E27FC236}">
                  <a16:creationId xmlns:a16="http://schemas.microsoft.com/office/drawing/2014/main" id="{AE7CBD4A-ADDA-5401-87BC-89DBC1A74931}"/>
                </a:ext>
              </a:extLst>
            </p:cNvPr>
            <p:cNvSpPr/>
            <p:nvPr/>
          </p:nvSpPr>
          <p:spPr>
            <a:xfrm>
              <a:off x="11510226" y="547018"/>
              <a:ext cx="95162" cy="124363"/>
            </a:xfrm>
            <a:custGeom>
              <a:avLst/>
              <a:gdLst>
                <a:gd name="connsiteX0" fmla="*/ 47581 w 95162"/>
                <a:gd name="connsiteY0" fmla="*/ 0 h 124363"/>
                <a:gd name="connsiteX1" fmla="*/ 95163 w 95162"/>
                <a:gd name="connsiteY1" fmla="*/ 62019 h 124363"/>
                <a:gd name="connsiteX2" fmla="*/ 47581 w 95162"/>
                <a:gd name="connsiteY2" fmla="*/ 124364 h 124363"/>
                <a:gd name="connsiteX3" fmla="*/ 0 w 95162"/>
                <a:gd name="connsiteY3" fmla="*/ 62019 h 124363"/>
                <a:gd name="connsiteX4" fmla="*/ 47581 w 95162"/>
                <a:gd name="connsiteY4" fmla="*/ 0 h 124363"/>
                <a:gd name="connsiteX5" fmla="*/ 47581 w 95162"/>
                <a:gd name="connsiteY5" fmla="*/ 26809 h 124363"/>
                <a:gd name="connsiteX6" fmla="*/ 28442 w 95162"/>
                <a:gd name="connsiteY6" fmla="*/ 62001 h 124363"/>
                <a:gd name="connsiteX7" fmla="*/ 47581 w 95162"/>
                <a:gd name="connsiteY7" fmla="*/ 97535 h 124363"/>
                <a:gd name="connsiteX8" fmla="*/ 66721 w 95162"/>
                <a:gd name="connsiteY8" fmla="*/ 62001 h 124363"/>
                <a:gd name="connsiteX9" fmla="*/ 47581 w 95162"/>
                <a:gd name="connsiteY9" fmla="*/ 26809 h 12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162" h="124363">
                  <a:moveTo>
                    <a:pt x="47581" y="0"/>
                  </a:moveTo>
                  <a:cubicBezTo>
                    <a:pt x="82798" y="0"/>
                    <a:pt x="95163" y="26149"/>
                    <a:pt x="95163" y="62019"/>
                  </a:cubicBezTo>
                  <a:cubicBezTo>
                    <a:pt x="95163" y="97891"/>
                    <a:pt x="82798" y="124364"/>
                    <a:pt x="47581" y="124364"/>
                  </a:cubicBezTo>
                  <a:cubicBezTo>
                    <a:pt x="12372" y="124364"/>
                    <a:pt x="0" y="98215"/>
                    <a:pt x="0" y="62019"/>
                  </a:cubicBezTo>
                  <a:cubicBezTo>
                    <a:pt x="0" y="25832"/>
                    <a:pt x="12364" y="0"/>
                    <a:pt x="47581" y="0"/>
                  </a:cubicBezTo>
                  <a:close/>
                  <a:moveTo>
                    <a:pt x="47581" y="26809"/>
                  </a:moveTo>
                  <a:cubicBezTo>
                    <a:pt x="30494" y="26809"/>
                    <a:pt x="28442" y="43243"/>
                    <a:pt x="28442" y="62001"/>
                  </a:cubicBezTo>
                  <a:cubicBezTo>
                    <a:pt x="28442" y="80764"/>
                    <a:pt x="30474" y="97535"/>
                    <a:pt x="47581" y="97535"/>
                  </a:cubicBezTo>
                  <a:cubicBezTo>
                    <a:pt x="64689" y="97535"/>
                    <a:pt x="66721" y="81445"/>
                    <a:pt x="66721" y="62001"/>
                  </a:cubicBezTo>
                  <a:cubicBezTo>
                    <a:pt x="66721" y="42563"/>
                    <a:pt x="64689" y="26809"/>
                    <a:pt x="47581" y="2680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-form: Shape 20">
              <a:extLst>
                <a:ext uri="{FF2B5EF4-FFF2-40B4-BE49-F238E27FC236}">
                  <a16:creationId xmlns:a16="http://schemas.microsoft.com/office/drawing/2014/main" id="{D3AF0A6F-32C9-9FF6-C590-044B6BFF1FCE}"/>
                </a:ext>
              </a:extLst>
            </p:cNvPr>
            <p:cNvSpPr/>
            <p:nvPr/>
          </p:nvSpPr>
          <p:spPr>
            <a:xfrm>
              <a:off x="11621287" y="547714"/>
              <a:ext cx="85326" cy="122750"/>
            </a:xfrm>
            <a:custGeom>
              <a:avLst/>
              <a:gdLst>
                <a:gd name="connsiteX0" fmla="*/ 337 w 85326"/>
                <a:gd name="connsiteY0" fmla="*/ 101777 h 122750"/>
                <a:gd name="connsiteX1" fmla="*/ 31489 w 85326"/>
                <a:gd name="connsiteY1" fmla="*/ 71462 h 122750"/>
                <a:gd name="connsiteX2" fmla="*/ 53834 w 85326"/>
                <a:gd name="connsiteY2" fmla="*/ 37084 h 122750"/>
                <a:gd name="connsiteX3" fmla="*/ 41307 w 85326"/>
                <a:gd name="connsiteY3" fmla="*/ 24377 h 122750"/>
                <a:gd name="connsiteX4" fmla="*/ 27940 w 85326"/>
                <a:gd name="connsiteY4" fmla="*/ 42507 h 122750"/>
                <a:gd name="connsiteX5" fmla="*/ 0 w 85326"/>
                <a:gd name="connsiteY5" fmla="*/ 42507 h 122750"/>
                <a:gd name="connsiteX6" fmla="*/ 42658 w 85326"/>
                <a:gd name="connsiteY6" fmla="*/ 0 h 122750"/>
                <a:gd name="connsiteX7" fmla="*/ 83293 w 85326"/>
                <a:gd name="connsiteY7" fmla="*/ 35730 h 122750"/>
                <a:gd name="connsiteX8" fmla="*/ 56884 w 85326"/>
                <a:gd name="connsiteY8" fmla="*/ 81781 h 122750"/>
                <a:gd name="connsiteX9" fmla="*/ 39274 w 85326"/>
                <a:gd name="connsiteY9" fmla="*/ 99205 h 122750"/>
                <a:gd name="connsiteX10" fmla="*/ 85326 w 85326"/>
                <a:gd name="connsiteY10" fmla="*/ 99205 h 122750"/>
                <a:gd name="connsiteX11" fmla="*/ 85326 w 85326"/>
                <a:gd name="connsiteY11" fmla="*/ 122751 h 122750"/>
                <a:gd name="connsiteX12" fmla="*/ 337 w 85326"/>
                <a:gd name="connsiteY12" fmla="*/ 122751 h 122750"/>
                <a:gd name="connsiteX13" fmla="*/ 337 w 85326"/>
                <a:gd name="connsiteY13" fmla="*/ 101758 h 122750"/>
                <a:gd name="connsiteX14" fmla="*/ 337 w 85326"/>
                <a:gd name="connsiteY14" fmla="*/ 10177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26" h="122750">
                  <a:moveTo>
                    <a:pt x="337" y="101777"/>
                  </a:moveTo>
                  <a:lnTo>
                    <a:pt x="31489" y="71462"/>
                  </a:lnTo>
                  <a:cubicBezTo>
                    <a:pt x="48260" y="55028"/>
                    <a:pt x="53834" y="46906"/>
                    <a:pt x="53834" y="37084"/>
                  </a:cubicBezTo>
                  <a:cubicBezTo>
                    <a:pt x="53834" y="29299"/>
                    <a:pt x="49931" y="24377"/>
                    <a:pt x="41307" y="24377"/>
                  </a:cubicBezTo>
                  <a:cubicBezTo>
                    <a:pt x="33178" y="24377"/>
                    <a:pt x="28283" y="30809"/>
                    <a:pt x="27940" y="42507"/>
                  </a:cubicBezTo>
                  <a:lnTo>
                    <a:pt x="0" y="42507"/>
                  </a:lnTo>
                  <a:cubicBezTo>
                    <a:pt x="495" y="12865"/>
                    <a:pt x="19818" y="0"/>
                    <a:pt x="42658" y="0"/>
                  </a:cubicBezTo>
                  <a:cubicBezTo>
                    <a:pt x="70764" y="0"/>
                    <a:pt x="83293" y="16434"/>
                    <a:pt x="83293" y="35730"/>
                  </a:cubicBezTo>
                  <a:cubicBezTo>
                    <a:pt x="83293" y="50971"/>
                    <a:pt x="76860" y="62318"/>
                    <a:pt x="56884" y="81781"/>
                  </a:cubicBezTo>
                  <a:lnTo>
                    <a:pt x="39274" y="99205"/>
                  </a:lnTo>
                  <a:lnTo>
                    <a:pt x="85326" y="99205"/>
                  </a:lnTo>
                  <a:lnTo>
                    <a:pt x="85326" y="122751"/>
                  </a:lnTo>
                  <a:lnTo>
                    <a:pt x="337" y="122751"/>
                  </a:lnTo>
                  <a:lnTo>
                    <a:pt x="337" y="101758"/>
                  </a:lnTo>
                  <a:lnTo>
                    <a:pt x="337" y="101777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ree-form: Shape 21">
              <a:extLst>
                <a:ext uri="{FF2B5EF4-FFF2-40B4-BE49-F238E27FC236}">
                  <a16:creationId xmlns:a16="http://schemas.microsoft.com/office/drawing/2014/main" id="{2664144C-DC70-E4F6-E9F2-B39B9240245B}"/>
                </a:ext>
              </a:extLst>
            </p:cNvPr>
            <p:cNvSpPr/>
            <p:nvPr/>
          </p:nvSpPr>
          <p:spPr>
            <a:xfrm>
              <a:off x="11722346" y="548071"/>
              <a:ext cx="87712" cy="123767"/>
            </a:xfrm>
            <a:custGeom>
              <a:avLst/>
              <a:gdLst>
                <a:gd name="connsiteX0" fmla="*/ 44196 w 87712"/>
                <a:gd name="connsiteY0" fmla="*/ 123768 h 123767"/>
                <a:gd name="connsiteX1" fmla="*/ 0 w 87712"/>
                <a:gd name="connsiteY1" fmla="*/ 81446 h 123767"/>
                <a:gd name="connsiteX2" fmla="*/ 13724 w 87712"/>
                <a:gd name="connsiteY2" fmla="*/ 42844 h 123767"/>
                <a:gd name="connsiteX3" fmla="*/ 42686 w 87712"/>
                <a:gd name="connsiteY3" fmla="*/ 0 h 123767"/>
                <a:gd name="connsiteX4" fmla="*/ 74353 w 87712"/>
                <a:gd name="connsiteY4" fmla="*/ 0 h 123767"/>
                <a:gd name="connsiteX5" fmla="*/ 43022 w 87712"/>
                <a:gd name="connsiteY5" fmla="*/ 44356 h 123767"/>
                <a:gd name="connsiteX6" fmla="*/ 51149 w 87712"/>
                <a:gd name="connsiteY6" fmla="*/ 43524 h 123767"/>
                <a:gd name="connsiteX7" fmla="*/ 87712 w 87712"/>
                <a:gd name="connsiteY7" fmla="*/ 82118 h 123767"/>
                <a:gd name="connsiteX8" fmla="*/ 44196 w 87712"/>
                <a:gd name="connsiteY8" fmla="*/ 123768 h 123767"/>
                <a:gd name="connsiteX9" fmla="*/ 27090 w 87712"/>
                <a:gd name="connsiteY9" fmla="*/ 82278 h 123767"/>
                <a:gd name="connsiteX10" fmla="*/ 44196 w 87712"/>
                <a:gd name="connsiteY10" fmla="*/ 99549 h 123767"/>
                <a:gd name="connsiteX11" fmla="*/ 60967 w 87712"/>
                <a:gd name="connsiteY11" fmla="*/ 82278 h 123767"/>
                <a:gd name="connsiteX12" fmla="*/ 44196 w 87712"/>
                <a:gd name="connsiteY12" fmla="*/ 65171 h 123767"/>
                <a:gd name="connsiteX13" fmla="*/ 27090 w 87712"/>
                <a:gd name="connsiteY13" fmla="*/ 82278 h 1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712" h="123767">
                  <a:moveTo>
                    <a:pt x="44196" y="123768"/>
                  </a:moveTo>
                  <a:cubicBezTo>
                    <a:pt x="17947" y="123768"/>
                    <a:pt x="0" y="106337"/>
                    <a:pt x="0" y="81446"/>
                  </a:cubicBezTo>
                  <a:cubicBezTo>
                    <a:pt x="0" y="69412"/>
                    <a:pt x="3907" y="57227"/>
                    <a:pt x="13724" y="42844"/>
                  </a:cubicBezTo>
                  <a:lnTo>
                    <a:pt x="42686" y="0"/>
                  </a:lnTo>
                  <a:lnTo>
                    <a:pt x="74353" y="0"/>
                  </a:lnTo>
                  <a:lnTo>
                    <a:pt x="43022" y="44356"/>
                  </a:lnTo>
                  <a:cubicBezTo>
                    <a:pt x="45728" y="43861"/>
                    <a:pt x="48439" y="43524"/>
                    <a:pt x="51149" y="43524"/>
                  </a:cubicBezTo>
                  <a:cubicBezTo>
                    <a:pt x="72143" y="43524"/>
                    <a:pt x="87712" y="57740"/>
                    <a:pt x="87712" y="82118"/>
                  </a:cubicBezTo>
                  <a:cubicBezTo>
                    <a:pt x="87712" y="106502"/>
                    <a:pt x="68910" y="123768"/>
                    <a:pt x="44196" y="123768"/>
                  </a:cubicBezTo>
                  <a:close/>
                  <a:moveTo>
                    <a:pt x="27090" y="82278"/>
                  </a:moveTo>
                  <a:cubicBezTo>
                    <a:pt x="27090" y="92774"/>
                    <a:pt x="33681" y="99549"/>
                    <a:pt x="44196" y="99549"/>
                  </a:cubicBezTo>
                  <a:cubicBezTo>
                    <a:pt x="54712" y="99549"/>
                    <a:pt x="60967" y="92774"/>
                    <a:pt x="60967" y="82278"/>
                  </a:cubicBezTo>
                  <a:cubicBezTo>
                    <a:pt x="60967" y="71780"/>
                    <a:pt x="54535" y="65171"/>
                    <a:pt x="44196" y="65171"/>
                  </a:cubicBezTo>
                  <a:cubicBezTo>
                    <a:pt x="33858" y="65171"/>
                    <a:pt x="27090" y="71946"/>
                    <a:pt x="27090" y="82278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Free-form: Shape 22">
              <a:extLst>
                <a:ext uri="{FF2B5EF4-FFF2-40B4-BE49-F238E27FC236}">
                  <a16:creationId xmlns:a16="http://schemas.microsoft.com/office/drawing/2014/main" id="{0D8AA606-2C03-AA89-719F-2802ED81B55E}"/>
                </a:ext>
              </a:extLst>
            </p:cNvPr>
            <p:cNvSpPr/>
            <p:nvPr/>
          </p:nvSpPr>
          <p:spPr>
            <a:xfrm>
              <a:off x="10833011" y="332467"/>
              <a:ext cx="107651" cy="108190"/>
            </a:xfrm>
            <a:custGeom>
              <a:avLst/>
              <a:gdLst>
                <a:gd name="connsiteX0" fmla="*/ 85884 w 107651"/>
                <a:gd name="connsiteY0" fmla="*/ 108171 h 108190"/>
                <a:gd name="connsiteX1" fmla="*/ 0 w 107651"/>
                <a:gd name="connsiteY1" fmla="*/ 21690 h 108190"/>
                <a:gd name="connsiteX2" fmla="*/ 21850 w 107651"/>
                <a:gd name="connsiteY2" fmla="*/ 0 h 108190"/>
                <a:gd name="connsiteX3" fmla="*/ 107651 w 107651"/>
                <a:gd name="connsiteY3" fmla="*/ 86423 h 108190"/>
                <a:gd name="connsiteX4" fmla="*/ 85884 w 107651"/>
                <a:gd name="connsiteY4" fmla="*/ 108191 h 108190"/>
                <a:gd name="connsiteX5" fmla="*/ 85884 w 107651"/>
                <a:gd name="connsiteY5" fmla="*/ 108171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651" h="108190">
                  <a:moveTo>
                    <a:pt x="85884" y="108171"/>
                  </a:moveTo>
                  <a:lnTo>
                    <a:pt x="0" y="21690"/>
                  </a:lnTo>
                  <a:lnTo>
                    <a:pt x="21850" y="0"/>
                  </a:lnTo>
                  <a:lnTo>
                    <a:pt x="107651" y="86423"/>
                  </a:lnTo>
                  <a:cubicBezTo>
                    <a:pt x="99670" y="92754"/>
                    <a:pt x="92335" y="100044"/>
                    <a:pt x="85884" y="108191"/>
                  </a:cubicBezTo>
                  <a:lnTo>
                    <a:pt x="85884" y="108171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-form: Shape 23">
              <a:extLst>
                <a:ext uri="{FF2B5EF4-FFF2-40B4-BE49-F238E27FC236}">
                  <a16:creationId xmlns:a16="http://schemas.microsoft.com/office/drawing/2014/main" id="{F098D65B-0A06-4EAB-FC60-4D1C172CB364}"/>
                </a:ext>
              </a:extLst>
            </p:cNvPr>
            <p:cNvSpPr/>
            <p:nvPr/>
          </p:nvSpPr>
          <p:spPr>
            <a:xfrm>
              <a:off x="10913136" y="282097"/>
              <a:ext cx="74651" cy="124263"/>
            </a:xfrm>
            <a:custGeom>
              <a:avLst/>
              <a:gdLst>
                <a:gd name="connsiteX0" fmla="*/ 46172 w 74651"/>
                <a:gd name="connsiteY0" fmla="*/ 124263 h 124263"/>
                <a:gd name="connsiteX1" fmla="*/ 0 w 74651"/>
                <a:gd name="connsiteY1" fmla="*/ 11689 h 124263"/>
                <a:gd name="connsiteX2" fmla="*/ 28506 w 74651"/>
                <a:gd name="connsiteY2" fmla="*/ 0 h 124263"/>
                <a:gd name="connsiteX3" fmla="*/ 74652 w 74651"/>
                <a:gd name="connsiteY3" fmla="*/ 112534 h 124263"/>
                <a:gd name="connsiteX4" fmla="*/ 46172 w 74651"/>
                <a:gd name="connsiteY4" fmla="*/ 124243 h 124263"/>
                <a:gd name="connsiteX5" fmla="*/ 46172 w 74651"/>
                <a:gd name="connsiteY5" fmla="*/ 124263 h 12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51" h="124263">
                  <a:moveTo>
                    <a:pt x="46172" y="124263"/>
                  </a:moveTo>
                  <a:lnTo>
                    <a:pt x="0" y="11689"/>
                  </a:lnTo>
                  <a:lnTo>
                    <a:pt x="28506" y="0"/>
                  </a:lnTo>
                  <a:lnTo>
                    <a:pt x="74652" y="112534"/>
                  </a:lnTo>
                  <a:cubicBezTo>
                    <a:pt x="64752" y="115360"/>
                    <a:pt x="55176" y="119266"/>
                    <a:pt x="46172" y="124243"/>
                  </a:cubicBezTo>
                  <a:lnTo>
                    <a:pt x="46172" y="124263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Free-form: Shape 24">
              <a:extLst>
                <a:ext uri="{FF2B5EF4-FFF2-40B4-BE49-F238E27FC236}">
                  <a16:creationId xmlns:a16="http://schemas.microsoft.com/office/drawing/2014/main" id="{72A2C3FE-2726-A9F2-635C-DDC103445497}"/>
                </a:ext>
              </a:extLst>
            </p:cNvPr>
            <p:cNvSpPr/>
            <p:nvPr/>
          </p:nvSpPr>
          <p:spPr>
            <a:xfrm>
              <a:off x="11009858" y="268691"/>
              <a:ext cx="31210" cy="121575"/>
            </a:xfrm>
            <a:custGeom>
              <a:avLst/>
              <a:gdLst>
                <a:gd name="connsiteX0" fmla="*/ 0 w 31210"/>
                <a:gd name="connsiteY0" fmla="*/ 121576 h 121575"/>
                <a:gd name="connsiteX1" fmla="*/ 420 w 31210"/>
                <a:gd name="connsiteY1" fmla="*/ 0 h 121575"/>
                <a:gd name="connsiteX2" fmla="*/ 31210 w 31210"/>
                <a:gd name="connsiteY2" fmla="*/ 101 h 121575"/>
                <a:gd name="connsiteX3" fmla="*/ 30791 w 31210"/>
                <a:gd name="connsiteY3" fmla="*/ 121475 h 121575"/>
                <a:gd name="connsiteX4" fmla="*/ 0 w 31210"/>
                <a:gd name="connsiteY4" fmla="*/ 121558 h 121575"/>
                <a:gd name="connsiteX5" fmla="*/ 0 w 31210"/>
                <a:gd name="connsiteY5" fmla="*/ 121576 h 12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10" h="121575">
                  <a:moveTo>
                    <a:pt x="0" y="121576"/>
                  </a:moveTo>
                  <a:lnTo>
                    <a:pt x="420" y="0"/>
                  </a:lnTo>
                  <a:lnTo>
                    <a:pt x="31210" y="101"/>
                  </a:lnTo>
                  <a:lnTo>
                    <a:pt x="30791" y="121475"/>
                  </a:lnTo>
                  <a:cubicBezTo>
                    <a:pt x="20454" y="120262"/>
                    <a:pt x="10142" y="120402"/>
                    <a:pt x="0" y="121558"/>
                  </a:cubicBezTo>
                  <a:lnTo>
                    <a:pt x="0" y="121576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Free-form: Shape 25">
              <a:extLst>
                <a:ext uri="{FF2B5EF4-FFF2-40B4-BE49-F238E27FC236}">
                  <a16:creationId xmlns:a16="http://schemas.microsoft.com/office/drawing/2014/main" id="{4519019E-3594-4BCE-8262-4BB9FFAE40F8}"/>
                </a:ext>
              </a:extLst>
            </p:cNvPr>
            <p:cNvSpPr/>
            <p:nvPr/>
          </p:nvSpPr>
          <p:spPr>
            <a:xfrm>
              <a:off x="11062758" y="282695"/>
              <a:ext cx="75285" cy="123944"/>
            </a:xfrm>
            <a:custGeom>
              <a:avLst/>
              <a:gdLst>
                <a:gd name="connsiteX0" fmla="*/ 14580 w 75285"/>
                <a:gd name="connsiteY0" fmla="*/ 117113 h 123944"/>
                <a:gd name="connsiteX1" fmla="*/ 0 w 75285"/>
                <a:gd name="connsiteY1" fmla="*/ 112052 h 123944"/>
                <a:gd name="connsiteX2" fmla="*/ 46864 w 75285"/>
                <a:gd name="connsiteY2" fmla="*/ 0 h 123944"/>
                <a:gd name="connsiteX3" fmla="*/ 75285 w 75285"/>
                <a:gd name="connsiteY3" fmla="*/ 11887 h 123944"/>
                <a:gd name="connsiteX4" fmla="*/ 28423 w 75285"/>
                <a:gd name="connsiteY4" fmla="*/ 123944 h 123944"/>
                <a:gd name="connsiteX5" fmla="*/ 14580 w 75285"/>
                <a:gd name="connsiteY5" fmla="*/ 117113 h 1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85" h="123944">
                  <a:moveTo>
                    <a:pt x="14580" y="117113"/>
                  </a:moveTo>
                  <a:cubicBezTo>
                    <a:pt x="9760" y="115099"/>
                    <a:pt x="4904" y="113486"/>
                    <a:pt x="0" y="112052"/>
                  </a:cubicBezTo>
                  <a:lnTo>
                    <a:pt x="46864" y="0"/>
                  </a:lnTo>
                  <a:lnTo>
                    <a:pt x="75285" y="11887"/>
                  </a:lnTo>
                  <a:lnTo>
                    <a:pt x="28423" y="123944"/>
                  </a:lnTo>
                  <a:cubicBezTo>
                    <a:pt x="23978" y="121457"/>
                    <a:pt x="19399" y="119126"/>
                    <a:pt x="14580" y="117113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Free-form: Shape 26">
              <a:extLst>
                <a:ext uri="{FF2B5EF4-FFF2-40B4-BE49-F238E27FC236}">
                  <a16:creationId xmlns:a16="http://schemas.microsoft.com/office/drawing/2014/main" id="{D79C7A5D-8CA5-E831-B619-093D444D6DA8}"/>
                </a:ext>
              </a:extLst>
            </p:cNvPr>
            <p:cNvSpPr/>
            <p:nvPr/>
          </p:nvSpPr>
          <p:spPr>
            <a:xfrm>
              <a:off x="11109944" y="333639"/>
              <a:ext cx="107829" cy="107519"/>
            </a:xfrm>
            <a:custGeom>
              <a:avLst/>
              <a:gdLst>
                <a:gd name="connsiteX0" fmla="*/ 0 w 107829"/>
                <a:gd name="connsiteY0" fmla="*/ 85529 h 107519"/>
                <a:gd name="connsiteX1" fmla="*/ 86125 w 107829"/>
                <a:gd name="connsiteY1" fmla="*/ 0 h 107519"/>
                <a:gd name="connsiteX2" fmla="*/ 107830 w 107829"/>
                <a:gd name="connsiteY2" fmla="*/ 21852 h 107519"/>
                <a:gd name="connsiteX3" fmla="*/ 21570 w 107829"/>
                <a:gd name="connsiteY3" fmla="*/ 107519 h 107519"/>
                <a:gd name="connsiteX4" fmla="*/ 0 w 107829"/>
                <a:gd name="connsiteY4" fmla="*/ 85529 h 10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29" h="107519">
                  <a:moveTo>
                    <a:pt x="0" y="85529"/>
                  </a:moveTo>
                  <a:lnTo>
                    <a:pt x="86125" y="0"/>
                  </a:lnTo>
                  <a:lnTo>
                    <a:pt x="107830" y="21852"/>
                  </a:lnTo>
                  <a:lnTo>
                    <a:pt x="21570" y="107519"/>
                  </a:lnTo>
                  <a:cubicBezTo>
                    <a:pt x="15277" y="99493"/>
                    <a:pt x="8127" y="92045"/>
                    <a:pt x="0" y="85529"/>
                  </a:cubicBez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Free-form: Shape 27">
              <a:extLst>
                <a:ext uri="{FF2B5EF4-FFF2-40B4-BE49-F238E27FC236}">
                  <a16:creationId xmlns:a16="http://schemas.microsoft.com/office/drawing/2014/main" id="{D521AA79-7927-2C1A-D716-C2273352E492}"/>
                </a:ext>
              </a:extLst>
            </p:cNvPr>
            <p:cNvSpPr/>
            <p:nvPr/>
          </p:nvSpPr>
          <p:spPr>
            <a:xfrm>
              <a:off x="11143883" y="413787"/>
              <a:ext cx="124225" cy="74674"/>
            </a:xfrm>
            <a:custGeom>
              <a:avLst/>
              <a:gdLst>
                <a:gd name="connsiteX0" fmla="*/ 0 w 124225"/>
                <a:gd name="connsiteY0" fmla="*/ 46152 h 74674"/>
                <a:gd name="connsiteX1" fmla="*/ 112535 w 124225"/>
                <a:gd name="connsiteY1" fmla="*/ 0 h 74674"/>
                <a:gd name="connsiteX2" fmla="*/ 124226 w 124225"/>
                <a:gd name="connsiteY2" fmla="*/ 28505 h 74674"/>
                <a:gd name="connsiteX3" fmla="*/ 11652 w 124225"/>
                <a:gd name="connsiteY3" fmla="*/ 74675 h 74674"/>
                <a:gd name="connsiteX4" fmla="*/ 0 w 124225"/>
                <a:gd name="connsiteY4" fmla="*/ 46170 h 74674"/>
                <a:gd name="connsiteX5" fmla="*/ 0 w 124225"/>
                <a:gd name="connsiteY5" fmla="*/ 46152 h 7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225" h="74674">
                  <a:moveTo>
                    <a:pt x="0" y="46152"/>
                  </a:moveTo>
                  <a:lnTo>
                    <a:pt x="112535" y="0"/>
                  </a:lnTo>
                  <a:lnTo>
                    <a:pt x="124226" y="28505"/>
                  </a:lnTo>
                  <a:lnTo>
                    <a:pt x="11652" y="74675"/>
                  </a:lnTo>
                  <a:cubicBezTo>
                    <a:pt x="8865" y="64757"/>
                    <a:pt x="4921" y="55193"/>
                    <a:pt x="0" y="46170"/>
                  </a:cubicBezTo>
                  <a:lnTo>
                    <a:pt x="0" y="46152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Free-form: Shape 28">
              <a:extLst>
                <a:ext uri="{FF2B5EF4-FFF2-40B4-BE49-F238E27FC236}">
                  <a16:creationId xmlns:a16="http://schemas.microsoft.com/office/drawing/2014/main" id="{4C37A420-1E22-956A-A672-1C20136D5376}"/>
                </a:ext>
              </a:extLst>
            </p:cNvPr>
            <p:cNvSpPr/>
            <p:nvPr/>
          </p:nvSpPr>
          <p:spPr>
            <a:xfrm>
              <a:off x="11159541" y="510926"/>
              <a:ext cx="121990" cy="30790"/>
            </a:xfrm>
            <a:custGeom>
              <a:avLst/>
              <a:gdLst>
                <a:gd name="connsiteX0" fmla="*/ 121971 w 121990"/>
                <a:gd name="connsiteY0" fmla="*/ 0 h 30790"/>
                <a:gd name="connsiteX1" fmla="*/ 121870 w 121990"/>
                <a:gd name="connsiteY1" fmla="*/ 30791 h 30790"/>
                <a:gd name="connsiteX2" fmla="*/ 0 w 121990"/>
                <a:gd name="connsiteY2" fmla="*/ 30791 h 30790"/>
                <a:gd name="connsiteX3" fmla="*/ 217 w 121990"/>
                <a:gd name="connsiteY3" fmla="*/ 0 h 30790"/>
                <a:gd name="connsiteX4" fmla="*/ 121991 w 121990"/>
                <a:gd name="connsiteY4" fmla="*/ 0 h 30790"/>
                <a:gd name="connsiteX5" fmla="*/ 121971 w 121990"/>
                <a:gd name="connsiteY5" fmla="*/ 0 h 3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90" h="30790">
                  <a:moveTo>
                    <a:pt x="121971" y="0"/>
                  </a:moveTo>
                  <a:lnTo>
                    <a:pt x="121870" y="30791"/>
                  </a:lnTo>
                  <a:lnTo>
                    <a:pt x="0" y="30791"/>
                  </a:lnTo>
                  <a:cubicBezTo>
                    <a:pt x="1252" y="20453"/>
                    <a:pt x="1289" y="10161"/>
                    <a:pt x="217" y="0"/>
                  </a:cubicBezTo>
                  <a:lnTo>
                    <a:pt x="121991" y="0"/>
                  </a:lnTo>
                  <a:lnTo>
                    <a:pt x="121971" y="0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9">
              <a:extLst>
                <a:ext uri="{FF2B5EF4-FFF2-40B4-BE49-F238E27FC236}">
                  <a16:creationId xmlns:a16="http://schemas.microsoft.com/office/drawing/2014/main" id="{E1C9BC46-7585-733F-71D6-BEEBB0C07539}"/>
                </a:ext>
              </a:extLst>
            </p:cNvPr>
            <p:cNvSpPr/>
            <p:nvPr/>
          </p:nvSpPr>
          <p:spPr>
            <a:xfrm>
              <a:off x="10771643" y="412176"/>
              <a:ext cx="495867" cy="366402"/>
            </a:xfrm>
            <a:custGeom>
              <a:avLst/>
              <a:gdLst>
                <a:gd name="connsiteX0" fmla="*/ 10420 w 495867"/>
                <a:gd name="connsiteY0" fmla="*/ 28404 h 366402"/>
                <a:gd name="connsiteX1" fmla="*/ 50272 w 495867"/>
                <a:gd name="connsiteY1" fmla="*/ 45074 h 366402"/>
                <a:gd name="connsiteX2" fmla="*/ 323 w 495867"/>
                <a:gd name="connsiteY2" fmla="*/ 65545 h 366402"/>
                <a:gd name="connsiteX3" fmla="*/ 12007 w 495867"/>
                <a:gd name="connsiteY3" fmla="*/ 94050 h 366402"/>
                <a:gd name="connsiteX4" fmla="*/ 90450 w 495867"/>
                <a:gd name="connsiteY4" fmla="*/ 61882 h 366402"/>
                <a:gd name="connsiteX5" fmla="*/ 131553 w 495867"/>
                <a:gd name="connsiteY5" fmla="*/ 79070 h 366402"/>
                <a:gd name="connsiteX6" fmla="*/ 81603 w 495867"/>
                <a:gd name="connsiteY6" fmla="*/ 99569 h 366402"/>
                <a:gd name="connsiteX7" fmla="*/ 93294 w 495867"/>
                <a:gd name="connsiteY7" fmla="*/ 128048 h 366402"/>
                <a:gd name="connsiteX8" fmla="*/ 171729 w 495867"/>
                <a:gd name="connsiteY8" fmla="*/ 95879 h 366402"/>
                <a:gd name="connsiteX9" fmla="*/ 212897 w 495867"/>
                <a:gd name="connsiteY9" fmla="*/ 113114 h 366402"/>
                <a:gd name="connsiteX10" fmla="*/ 90086 w 495867"/>
                <a:gd name="connsiteY10" fmla="*/ 163481 h 366402"/>
                <a:gd name="connsiteX11" fmla="*/ 11887 w 495867"/>
                <a:gd name="connsiteY11" fmla="*/ 130759 h 366402"/>
                <a:gd name="connsiteX12" fmla="*/ 0 w 495867"/>
                <a:gd name="connsiteY12" fmla="*/ 159183 h 366402"/>
                <a:gd name="connsiteX13" fmla="*/ 49797 w 495867"/>
                <a:gd name="connsiteY13" fmla="*/ 180011 h 366402"/>
                <a:gd name="connsiteX14" fmla="*/ 9842 w 495867"/>
                <a:gd name="connsiteY14" fmla="*/ 196387 h 366402"/>
                <a:gd name="connsiteX15" fmla="*/ 21514 w 495867"/>
                <a:gd name="connsiteY15" fmla="*/ 224887 h 366402"/>
                <a:gd name="connsiteX16" fmla="*/ 61486 w 495867"/>
                <a:gd name="connsiteY16" fmla="*/ 208496 h 366402"/>
                <a:gd name="connsiteX17" fmla="*/ 40653 w 495867"/>
                <a:gd name="connsiteY17" fmla="*/ 258293 h 366402"/>
                <a:gd name="connsiteX18" fmla="*/ 69075 w 495867"/>
                <a:gd name="connsiteY18" fmla="*/ 270180 h 366402"/>
                <a:gd name="connsiteX19" fmla="*/ 101778 w 495867"/>
                <a:gd name="connsiteY19" fmla="*/ 191961 h 366402"/>
                <a:gd name="connsiteX20" fmla="*/ 143009 w 495867"/>
                <a:gd name="connsiteY20" fmla="*/ 175077 h 366402"/>
                <a:gd name="connsiteX21" fmla="*/ 122173 w 495867"/>
                <a:gd name="connsiteY21" fmla="*/ 224867 h 366402"/>
                <a:gd name="connsiteX22" fmla="*/ 150597 w 495867"/>
                <a:gd name="connsiteY22" fmla="*/ 236741 h 366402"/>
                <a:gd name="connsiteX23" fmla="*/ 183300 w 495867"/>
                <a:gd name="connsiteY23" fmla="*/ 158540 h 366402"/>
                <a:gd name="connsiteX24" fmla="*/ 224594 w 495867"/>
                <a:gd name="connsiteY24" fmla="*/ 141593 h 366402"/>
                <a:gd name="connsiteX25" fmla="*/ 173362 w 495867"/>
                <a:gd name="connsiteY25" fmla="*/ 264065 h 366402"/>
                <a:gd name="connsiteX26" fmla="*/ 94927 w 495867"/>
                <a:gd name="connsiteY26" fmla="*/ 296235 h 366402"/>
                <a:gd name="connsiteX27" fmla="*/ 106623 w 495867"/>
                <a:gd name="connsiteY27" fmla="*/ 324733 h 366402"/>
                <a:gd name="connsiteX28" fmla="*/ 156554 w 495867"/>
                <a:gd name="connsiteY28" fmla="*/ 304236 h 366402"/>
                <a:gd name="connsiteX29" fmla="*/ 139884 w 495867"/>
                <a:gd name="connsiteY29" fmla="*/ 344095 h 366402"/>
                <a:gd name="connsiteX30" fmla="*/ 168301 w 495867"/>
                <a:gd name="connsiteY30" fmla="*/ 355982 h 366402"/>
                <a:gd name="connsiteX31" fmla="*/ 184976 w 495867"/>
                <a:gd name="connsiteY31" fmla="*/ 316123 h 366402"/>
                <a:gd name="connsiteX32" fmla="*/ 205449 w 495867"/>
                <a:gd name="connsiteY32" fmla="*/ 366066 h 366402"/>
                <a:gd name="connsiteX33" fmla="*/ 233954 w 495867"/>
                <a:gd name="connsiteY33" fmla="*/ 354388 h 366402"/>
                <a:gd name="connsiteX34" fmla="*/ 201785 w 495867"/>
                <a:gd name="connsiteY34" fmla="*/ 275953 h 366402"/>
                <a:gd name="connsiteX35" fmla="*/ 218975 w 495867"/>
                <a:gd name="connsiteY35" fmla="*/ 234850 h 366402"/>
                <a:gd name="connsiteX36" fmla="*/ 239453 w 495867"/>
                <a:gd name="connsiteY36" fmla="*/ 284780 h 366402"/>
                <a:gd name="connsiteX37" fmla="*/ 267952 w 495867"/>
                <a:gd name="connsiteY37" fmla="*/ 273089 h 366402"/>
                <a:gd name="connsiteX38" fmla="*/ 235789 w 495867"/>
                <a:gd name="connsiteY38" fmla="*/ 194654 h 366402"/>
                <a:gd name="connsiteX39" fmla="*/ 253011 w 495867"/>
                <a:gd name="connsiteY39" fmla="*/ 153481 h 366402"/>
                <a:gd name="connsiteX40" fmla="*/ 303386 w 495867"/>
                <a:gd name="connsiteY40" fmla="*/ 276289 h 366402"/>
                <a:gd name="connsiteX41" fmla="*/ 270656 w 495867"/>
                <a:gd name="connsiteY41" fmla="*/ 354508 h 366402"/>
                <a:gd name="connsiteX42" fmla="*/ 299080 w 495867"/>
                <a:gd name="connsiteY42" fmla="*/ 366403 h 366402"/>
                <a:gd name="connsiteX43" fmla="*/ 319895 w 495867"/>
                <a:gd name="connsiteY43" fmla="*/ 316606 h 366402"/>
                <a:gd name="connsiteX44" fmla="*/ 336285 w 495867"/>
                <a:gd name="connsiteY44" fmla="*/ 356560 h 366402"/>
                <a:gd name="connsiteX45" fmla="*/ 364789 w 495867"/>
                <a:gd name="connsiteY45" fmla="*/ 344875 h 366402"/>
                <a:gd name="connsiteX46" fmla="*/ 348393 w 495867"/>
                <a:gd name="connsiteY46" fmla="*/ 304915 h 366402"/>
                <a:gd name="connsiteX47" fmla="*/ 398190 w 495867"/>
                <a:gd name="connsiteY47" fmla="*/ 325750 h 366402"/>
                <a:gd name="connsiteX48" fmla="*/ 410085 w 495867"/>
                <a:gd name="connsiteY48" fmla="*/ 297326 h 366402"/>
                <a:gd name="connsiteX49" fmla="*/ 331865 w 495867"/>
                <a:gd name="connsiteY49" fmla="*/ 264605 h 366402"/>
                <a:gd name="connsiteX50" fmla="*/ 314954 w 495867"/>
                <a:gd name="connsiteY50" fmla="*/ 223394 h 366402"/>
                <a:gd name="connsiteX51" fmla="*/ 364772 w 495867"/>
                <a:gd name="connsiteY51" fmla="*/ 244228 h 366402"/>
                <a:gd name="connsiteX52" fmla="*/ 376639 w 495867"/>
                <a:gd name="connsiteY52" fmla="*/ 215806 h 366402"/>
                <a:gd name="connsiteX53" fmla="*/ 298445 w 495867"/>
                <a:gd name="connsiteY53" fmla="*/ 183103 h 366402"/>
                <a:gd name="connsiteX54" fmla="*/ 281516 w 495867"/>
                <a:gd name="connsiteY54" fmla="*/ 141815 h 366402"/>
                <a:gd name="connsiteX55" fmla="*/ 403971 w 495867"/>
                <a:gd name="connsiteY55" fmla="*/ 193021 h 366402"/>
                <a:gd name="connsiteX56" fmla="*/ 436133 w 495867"/>
                <a:gd name="connsiteY56" fmla="*/ 271451 h 366402"/>
                <a:gd name="connsiteX57" fmla="*/ 464618 w 495867"/>
                <a:gd name="connsiteY57" fmla="*/ 259780 h 366402"/>
                <a:gd name="connsiteX58" fmla="*/ 444140 w 495867"/>
                <a:gd name="connsiteY58" fmla="*/ 209830 h 366402"/>
                <a:gd name="connsiteX59" fmla="*/ 483994 w 495867"/>
                <a:gd name="connsiteY59" fmla="*/ 226505 h 366402"/>
                <a:gd name="connsiteX60" fmla="*/ 495868 w 495867"/>
                <a:gd name="connsiteY60" fmla="*/ 198101 h 366402"/>
                <a:gd name="connsiteX61" fmla="*/ 22307 w 495867"/>
                <a:gd name="connsiteY61" fmla="*/ 0 h 366402"/>
                <a:gd name="connsiteX62" fmla="*/ 10420 w 495867"/>
                <a:gd name="connsiteY62" fmla="*/ 28404 h 36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95867" h="366402">
                  <a:moveTo>
                    <a:pt x="10420" y="28404"/>
                  </a:moveTo>
                  <a:lnTo>
                    <a:pt x="50272" y="45074"/>
                  </a:lnTo>
                  <a:lnTo>
                    <a:pt x="323" y="65545"/>
                  </a:lnTo>
                  <a:lnTo>
                    <a:pt x="12007" y="94050"/>
                  </a:lnTo>
                  <a:lnTo>
                    <a:pt x="90450" y="61882"/>
                  </a:lnTo>
                  <a:lnTo>
                    <a:pt x="131553" y="79070"/>
                  </a:lnTo>
                  <a:lnTo>
                    <a:pt x="81603" y="99569"/>
                  </a:lnTo>
                  <a:lnTo>
                    <a:pt x="93294" y="128048"/>
                  </a:lnTo>
                  <a:lnTo>
                    <a:pt x="171729" y="95879"/>
                  </a:lnTo>
                  <a:lnTo>
                    <a:pt x="212897" y="113114"/>
                  </a:lnTo>
                  <a:lnTo>
                    <a:pt x="90086" y="163481"/>
                  </a:lnTo>
                  <a:lnTo>
                    <a:pt x="11887" y="130759"/>
                  </a:lnTo>
                  <a:lnTo>
                    <a:pt x="0" y="159183"/>
                  </a:lnTo>
                  <a:lnTo>
                    <a:pt x="49797" y="180011"/>
                  </a:lnTo>
                  <a:lnTo>
                    <a:pt x="9842" y="196387"/>
                  </a:lnTo>
                  <a:lnTo>
                    <a:pt x="21514" y="224887"/>
                  </a:lnTo>
                  <a:lnTo>
                    <a:pt x="61486" y="208496"/>
                  </a:lnTo>
                  <a:lnTo>
                    <a:pt x="40653" y="258293"/>
                  </a:lnTo>
                  <a:lnTo>
                    <a:pt x="69075" y="270180"/>
                  </a:lnTo>
                  <a:lnTo>
                    <a:pt x="101778" y="191961"/>
                  </a:lnTo>
                  <a:lnTo>
                    <a:pt x="143009" y="175077"/>
                  </a:lnTo>
                  <a:lnTo>
                    <a:pt x="122173" y="224867"/>
                  </a:lnTo>
                  <a:lnTo>
                    <a:pt x="150597" y="236741"/>
                  </a:lnTo>
                  <a:lnTo>
                    <a:pt x="183300" y="158540"/>
                  </a:lnTo>
                  <a:lnTo>
                    <a:pt x="224594" y="141593"/>
                  </a:lnTo>
                  <a:lnTo>
                    <a:pt x="173362" y="264065"/>
                  </a:lnTo>
                  <a:lnTo>
                    <a:pt x="94927" y="296235"/>
                  </a:lnTo>
                  <a:lnTo>
                    <a:pt x="106623" y="324733"/>
                  </a:lnTo>
                  <a:lnTo>
                    <a:pt x="156554" y="304236"/>
                  </a:lnTo>
                  <a:lnTo>
                    <a:pt x="139884" y="344095"/>
                  </a:lnTo>
                  <a:lnTo>
                    <a:pt x="168301" y="355982"/>
                  </a:lnTo>
                  <a:lnTo>
                    <a:pt x="184976" y="316123"/>
                  </a:lnTo>
                  <a:lnTo>
                    <a:pt x="205449" y="366066"/>
                  </a:lnTo>
                  <a:lnTo>
                    <a:pt x="233954" y="354388"/>
                  </a:lnTo>
                  <a:lnTo>
                    <a:pt x="201785" y="275953"/>
                  </a:lnTo>
                  <a:lnTo>
                    <a:pt x="218975" y="234850"/>
                  </a:lnTo>
                  <a:lnTo>
                    <a:pt x="239453" y="284780"/>
                  </a:lnTo>
                  <a:lnTo>
                    <a:pt x="267952" y="273089"/>
                  </a:lnTo>
                  <a:lnTo>
                    <a:pt x="235789" y="194654"/>
                  </a:lnTo>
                  <a:lnTo>
                    <a:pt x="253011" y="153481"/>
                  </a:lnTo>
                  <a:lnTo>
                    <a:pt x="303386" y="276289"/>
                  </a:lnTo>
                  <a:lnTo>
                    <a:pt x="270656" y="354508"/>
                  </a:lnTo>
                  <a:lnTo>
                    <a:pt x="299080" y="366403"/>
                  </a:lnTo>
                  <a:lnTo>
                    <a:pt x="319895" y="316606"/>
                  </a:lnTo>
                  <a:lnTo>
                    <a:pt x="336285" y="356560"/>
                  </a:lnTo>
                  <a:lnTo>
                    <a:pt x="364789" y="344875"/>
                  </a:lnTo>
                  <a:lnTo>
                    <a:pt x="348393" y="304915"/>
                  </a:lnTo>
                  <a:lnTo>
                    <a:pt x="398190" y="325750"/>
                  </a:lnTo>
                  <a:lnTo>
                    <a:pt x="410085" y="297326"/>
                  </a:lnTo>
                  <a:lnTo>
                    <a:pt x="331865" y="264605"/>
                  </a:lnTo>
                  <a:lnTo>
                    <a:pt x="314954" y="223394"/>
                  </a:lnTo>
                  <a:lnTo>
                    <a:pt x="364772" y="244228"/>
                  </a:lnTo>
                  <a:lnTo>
                    <a:pt x="376639" y="215806"/>
                  </a:lnTo>
                  <a:lnTo>
                    <a:pt x="298445" y="183103"/>
                  </a:lnTo>
                  <a:lnTo>
                    <a:pt x="281516" y="141815"/>
                  </a:lnTo>
                  <a:lnTo>
                    <a:pt x="403971" y="193021"/>
                  </a:lnTo>
                  <a:lnTo>
                    <a:pt x="436133" y="271451"/>
                  </a:lnTo>
                  <a:lnTo>
                    <a:pt x="464618" y="259780"/>
                  </a:lnTo>
                  <a:lnTo>
                    <a:pt x="444140" y="209830"/>
                  </a:lnTo>
                  <a:lnTo>
                    <a:pt x="483994" y="226505"/>
                  </a:lnTo>
                  <a:lnTo>
                    <a:pt x="495868" y="198101"/>
                  </a:lnTo>
                  <a:lnTo>
                    <a:pt x="22307" y="0"/>
                  </a:lnTo>
                  <a:lnTo>
                    <a:pt x="10420" y="28404"/>
                  </a:lnTo>
                  <a:close/>
                </a:path>
              </a:pathLst>
            </a:custGeom>
            <a:grpFill/>
            <a:ln w="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5748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474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4" name="Kuva 3" descr="Oulu2026 Euroopan kulttuuripääkaupunki -logo.">
            <a:extLst>
              <a:ext uri="{FF2B5EF4-FFF2-40B4-BE49-F238E27FC236}">
                <a16:creationId xmlns:a16="http://schemas.microsoft.com/office/drawing/2014/main" id="{34CC8F36-DFFD-CA1B-B8D6-135B9783CC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0533" y="508405"/>
            <a:ext cx="3104475" cy="11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3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2" descr="Oulu2026 Euroopan kulttuuripääkaupunki -logo.">
            <a:extLst>
              <a:ext uri="{FF2B5EF4-FFF2-40B4-BE49-F238E27FC236}">
                <a16:creationId xmlns:a16="http://schemas.microsoft.com/office/drawing/2014/main" id="{FB988EA6-9D6C-62BC-6507-396CCBD3B8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0533" y="508405"/>
            <a:ext cx="3104475" cy="1164948"/>
          </a:xfrm>
          <a:prstGeom prst="rect">
            <a:avLst/>
          </a:prstGeom>
          <a:effectLst>
            <a:outerShdw blurRad="88900" dist="25400" dir="5400000" algn="t" rotWithShape="0">
              <a:prstClr val="black">
                <a:alpha val="8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72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ulu202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E377DBA0-46A4-66E1-9F36-4F27615E7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94611"/>
            <a:ext cx="8211671" cy="365125"/>
          </a:xfrm>
        </p:spPr>
        <p:txBody>
          <a:bodyPr anchor="b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Oulu2026 Euroopan kulttuuripääkaupunki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6442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  <p:sldLayoutId id="2147483684" r:id="rId4"/>
    <p:sldLayoutId id="2147483661" r:id="rId5"/>
    <p:sldLayoutId id="2147483683" r:id="rId6"/>
    <p:sldLayoutId id="2147483685" r:id="rId7"/>
    <p:sldLayoutId id="2147483715" r:id="rId8"/>
    <p:sldLayoutId id="2147483662" r:id="rId9"/>
    <p:sldLayoutId id="2147483663" r:id="rId10"/>
    <p:sldLayoutId id="2147483650" r:id="rId11"/>
    <p:sldLayoutId id="2147483651" r:id="rId12"/>
    <p:sldLayoutId id="2147483664" r:id="rId13"/>
    <p:sldLayoutId id="2147483665" r:id="rId14"/>
    <p:sldLayoutId id="2147483666" r:id="rId15"/>
    <p:sldLayoutId id="2147483667" r:id="rId16"/>
    <p:sldLayoutId id="2147483670" r:id="rId17"/>
    <p:sldLayoutId id="2147483668" r:id="rId18"/>
    <p:sldLayoutId id="2147483669" r:id="rId19"/>
    <p:sldLayoutId id="2147483677" r:id="rId20"/>
    <p:sldLayoutId id="2147483673" r:id="rId21"/>
    <p:sldLayoutId id="2147483675" r:id="rId22"/>
    <p:sldLayoutId id="2147483674" r:id="rId23"/>
    <p:sldLayoutId id="2147483676" r:id="rId24"/>
    <p:sldLayoutId id="2147483678" r:id="rId25"/>
    <p:sldLayoutId id="2147483679" r:id="rId26"/>
    <p:sldLayoutId id="2147483680" r:id="rId27"/>
    <p:sldLayoutId id="2147483681" r:id="rId28"/>
    <p:sldLayoutId id="2147483716" r:id="rId2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178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714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fi-FI" dirty="0"/>
              <a:t>Vanhempainilta 3.9.2025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8D0CC43F-6CFF-5F49-8713-FBCA47CB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BB11051-6BE7-2544-A2F5-5E5EC31FF23C}" type="datetime1">
              <a:rPr lang="fi-FI" smtClean="0"/>
              <a:pPr>
                <a:spcAft>
                  <a:spcPts val="600"/>
                </a:spcAft>
              </a:pPr>
              <a:t>3.9.2025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93C01CE-1ED4-354A-B625-5E3E78DC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Kuva, joka sisältää kohteen teksti, kuvakaappaus, ruokalista, Fontti&#10;&#10;Tekoälyllä luotu sisältö saattaa olla virheellistä.">
            <a:extLst>
              <a:ext uri="{FF2B5EF4-FFF2-40B4-BE49-F238E27FC236}">
                <a16:creationId xmlns:a16="http://schemas.microsoft.com/office/drawing/2014/main" id="{C6EEB271-623D-B585-E6DD-00AFCE842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0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E93ED4-D605-A73B-6BE2-24F071D97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017"/>
            <a:ext cx="10515600" cy="1325563"/>
          </a:xfrm>
        </p:spPr>
        <p:txBody>
          <a:bodyPr/>
          <a:lstStyle/>
          <a:p>
            <a:r>
              <a:rPr lang="fi-FI" dirty="0"/>
              <a:t>Oppilaskohtaiset tukitoimet Kiiminkijoen koululla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A701EE-D4DF-D9A7-AC30-EAA7C81CA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328"/>
            <a:ext cx="10515600" cy="527415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Erityisryhmään haku keväällä 2025, 33 oppilasta</a:t>
            </a:r>
          </a:p>
          <a:p>
            <a:endParaRPr lang="fi-FI" dirty="0"/>
          </a:p>
          <a:p>
            <a:r>
              <a:rPr lang="fi-FI" b="1" dirty="0"/>
              <a:t>Erityisluokanopettajan opetus erityisluokassa + arviointi</a:t>
            </a:r>
          </a:p>
          <a:p>
            <a:pPr lvl="1"/>
            <a:r>
              <a:rPr lang="fi-FI" dirty="0"/>
              <a:t>2 Erityisluokkaa (</a:t>
            </a:r>
            <a:r>
              <a:rPr lang="fi-FI" dirty="0" err="1"/>
              <a:t>max</a:t>
            </a:r>
            <a:r>
              <a:rPr lang="fi-FI" dirty="0"/>
              <a:t> 10 oppilasta)</a:t>
            </a:r>
          </a:p>
          <a:p>
            <a:pPr lvl="2"/>
            <a:r>
              <a:rPr lang="fi-FI" dirty="0"/>
              <a:t>1-5K 	(1.-3.lk)	Parikka Tiia	</a:t>
            </a:r>
          </a:p>
          <a:p>
            <a:pPr lvl="2"/>
            <a:r>
              <a:rPr lang="fi-FI" dirty="0"/>
              <a:t>1-5M	(2.-5.lk)	</a:t>
            </a:r>
            <a:r>
              <a:rPr lang="fi-FI" dirty="0" err="1"/>
              <a:t>Mild</a:t>
            </a:r>
            <a:r>
              <a:rPr lang="fi-FI" dirty="0"/>
              <a:t>-Kosamo Elisa</a:t>
            </a:r>
          </a:p>
          <a:p>
            <a:endParaRPr lang="fi-FI" dirty="0"/>
          </a:p>
          <a:p>
            <a:r>
              <a:rPr lang="fi-FI" b="1" dirty="0"/>
              <a:t>Erityisopettajan tai erityisluokanopettajan säännöllinen opetus pienryhmässä + arviointi</a:t>
            </a:r>
          </a:p>
          <a:p>
            <a:pPr lvl="1"/>
            <a:r>
              <a:rPr lang="fi-FI" dirty="0"/>
              <a:t>3 Pienryhmää (</a:t>
            </a:r>
            <a:r>
              <a:rPr lang="fi-FI" dirty="0" err="1"/>
              <a:t>max</a:t>
            </a:r>
            <a:r>
              <a:rPr lang="fi-FI" dirty="0"/>
              <a:t> 12 oppilasta)</a:t>
            </a:r>
          </a:p>
          <a:p>
            <a:pPr lvl="2"/>
            <a:r>
              <a:rPr lang="fi-FI" dirty="0"/>
              <a:t>1-5L	(1.-5.lk)	Hyttinen Peter</a:t>
            </a:r>
          </a:p>
          <a:p>
            <a:pPr lvl="2"/>
            <a:r>
              <a:rPr lang="fi-FI" dirty="0"/>
              <a:t>AI	(5.lk)	Taipaleenmäki Heli</a:t>
            </a:r>
          </a:p>
          <a:p>
            <a:pPr lvl="2"/>
            <a:r>
              <a:rPr lang="fi-FI" dirty="0"/>
              <a:t>MA	(5.lk)	Taipaleenmäki Heli</a:t>
            </a:r>
          </a:p>
          <a:p>
            <a:pPr lvl="1"/>
            <a:endParaRPr lang="fi-FI" dirty="0"/>
          </a:p>
          <a:p>
            <a:r>
              <a:rPr lang="fi-FI" b="1" dirty="0"/>
              <a:t>Erityisopettajan säännöllinen opetus osittain pienryhmässä tai muun opetuksen yhteydessä</a:t>
            </a:r>
          </a:p>
          <a:p>
            <a:pPr lvl="1"/>
            <a:r>
              <a:rPr lang="fi-FI" dirty="0"/>
              <a:t>Yleisopetuksen yhteydessä jokaisessa luokassa</a:t>
            </a:r>
          </a:p>
          <a:p>
            <a:pPr lvl="1"/>
            <a:r>
              <a:rPr lang="fi-FI" dirty="0"/>
              <a:t>Alle puolet oppiaineesta – ei arviointia</a:t>
            </a:r>
          </a:p>
          <a:p>
            <a:pPr lvl="1"/>
            <a:endParaRPr lang="fi-FI" dirty="0"/>
          </a:p>
          <a:p>
            <a:r>
              <a:rPr lang="fi-FI" dirty="0"/>
              <a:t>Erillinen suunnitelma ja päätös tehdään jokaiselle tämän lukuvuoden aikana</a:t>
            </a:r>
          </a:p>
          <a:p>
            <a:r>
              <a:rPr lang="fi-FI" dirty="0"/>
              <a:t>Yleisopetuksen luokassa </a:t>
            </a:r>
            <a:r>
              <a:rPr lang="fi-FI" dirty="0" err="1"/>
              <a:t>max</a:t>
            </a:r>
            <a:r>
              <a:rPr lang="fi-FI" dirty="0"/>
              <a:t> 5 oppilasta samaan aikaan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60B675A-EC46-AD56-29E2-6EC4FDD0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6933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9AE2AD-29F2-93FC-E065-3FC4FFC7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Viestintä kodin ja koulun välillä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1B83EE-0373-46F5-EB32-165EC5838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265"/>
            <a:ext cx="10515600" cy="5309210"/>
          </a:xfrm>
        </p:spPr>
        <p:txBody>
          <a:bodyPr>
            <a:normAutofit/>
          </a:bodyPr>
          <a:lstStyle/>
          <a:p>
            <a:r>
              <a:rPr lang="fi-FI" dirty="0"/>
              <a:t>Wilma</a:t>
            </a:r>
          </a:p>
          <a:p>
            <a:pPr lvl="1"/>
            <a:r>
              <a:rPr lang="fi-FI" dirty="0"/>
              <a:t>Henkilökohtainen viestintä</a:t>
            </a:r>
          </a:p>
          <a:p>
            <a:pPr lvl="1"/>
            <a:r>
              <a:rPr lang="fi-FI" dirty="0"/>
              <a:t>Koko luokkaa koskeva viestintä</a:t>
            </a:r>
          </a:p>
          <a:p>
            <a:pPr lvl="1"/>
            <a:r>
              <a:rPr lang="fi-FI" dirty="0"/>
              <a:t>Koko koulua tai osaa koskeva viestintä</a:t>
            </a:r>
          </a:p>
          <a:p>
            <a:pPr lvl="1"/>
            <a:r>
              <a:rPr lang="fi-FI" dirty="0"/>
              <a:t>Ei julkinen</a:t>
            </a:r>
          </a:p>
          <a:p>
            <a:pPr lvl="1"/>
            <a:endParaRPr lang="fi-FI" dirty="0"/>
          </a:p>
          <a:p>
            <a:r>
              <a:rPr lang="fi-FI" dirty="0"/>
              <a:t>Koulun kotisivut (ouka.fi/</a:t>
            </a:r>
            <a:r>
              <a:rPr lang="fi-FI" dirty="0" err="1"/>
              <a:t>kiiminkijoen</a:t>
            </a:r>
            <a:r>
              <a:rPr lang="fi-FI" dirty="0"/>
              <a:t>-koulu)</a:t>
            </a:r>
          </a:p>
          <a:p>
            <a:pPr lvl="1"/>
            <a:r>
              <a:rPr lang="fi-FI" dirty="0"/>
              <a:t>Yleinen viestintä</a:t>
            </a:r>
          </a:p>
          <a:p>
            <a:pPr lvl="1"/>
            <a:r>
              <a:rPr lang="fi-FI" dirty="0"/>
              <a:t>Julkinen</a:t>
            </a:r>
          </a:p>
          <a:p>
            <a:pPr lvl="1"/>
            <a:endParaRPr lang="fi-FI" dirty="0"/>
          </a:p>
          <a:p>
            <a:r>
              <a:rPr lang="fi-FI" dirty="0"/>
              <a:t>Puhelin</a:t>
            </a:r>
          </a:p>
          <a:p>
            <a:pPr lvl="1"/>
            <a:r>
              <a:rPr lang="fi-FI" dirty="0"/>
              <a:t>Jokaisella opettajalla oma henkilökohtainen työpuhelin</a:t>
            </a:r>
          </a:p>
          <a:p>
            <a:pPr lvl="1"/>
            <a:r>
              <a:rPr lang="fi-FI" dirty="0"/>
              <a:t>Koulupäivän aikana soitot vain kiireisissä tapauksissa</a:t>
            </a:r>
          </a:p>
          <a:p>
            <a:pPr marL="457200" lvl="1" indent="0">
              <a:buNone/>
            </a:pPr>
            <a:endParaRPr lang="fi-FI" dirty="0"/>
          </a:p>
          <a:p>
            <a:r>
              <a:rPr lang="fi-FI" dirty="0"/>
              <a:t>Viesteihin vastaaminen</a:t>
            </a:r>
          </a:p>
          <a:p>
            <a:pPr lvl="1"/>
            <a:r>
              <a:rPr lang="fi-FI" dirty="0"/>
              <a:t>1-2 arkipäivän sisällä</a:t>
            </a:r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E5355E5-9189-4C62-1219-093E15C9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12</a:t>
            </a:fld>
            <a:endParaRPr lang="fi-FI"/>
          </a:p>
        </p:txBody>
      </p:sp>
      <p:pic>
        <p:nvPicPr>
          <p:cNvPr id="7" name="Kuva 6" descr="Kuva, joka sisältää kohteen teksti, puu, kuvakaappaus, Verkkosivusto&#10;&#10;Tekoälyllä luotu sisältö voi olla virheellistä.">
            <a:extLst>
              <a:ext uri="{FF2B5EF4-FFF2-40B4-BE49-F238E27FC236}">
                <a16:creationId xmlns:a16="http://schemas.microsoft.com/office/drawing/2014/main" id="{1443DFC4-08A2-F0C3-204C-7529B351E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839" y="1690688"/>
            <a:ext cx="4880006" cy="393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9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8611C2-E94A-1C75-057F-8C04F021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Kiusaamiseen puuttuminen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6166FF-5E80-95A8-F322-193A748C7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13</a:t>
            </a:fld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9FEB090-3D31-C150-6FA6-D5BDEAD904AA}"/>
              </a:ext>
            </a:extLst>
          </p:cNvPr>
          <p:cNvSpPr/>
          <p:nvPr/>
        </p:nvSpPr>
        <p:spPr>
          <a:xfrm>
            <a:off x="2667000" y="2232437"/>
            <a:ext cx="2027130" cy="14592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Kiusaamista tapahtunut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B6AE1C4E-A98D-1047-B44D-C0CDF483FE77}"/>
              </a:ext>
            </a:extLst>
          </p:cNvPr>
          <p:cNvSpPr/>
          <p:nvPr/>
        </p:nvSpPr>
        <p:spPr>
          <a:xfrm>
            <a:off x="5111147" y="2229468"/>
            <a:ext cx="1969710" cy="14592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00B050"/>
                </a:solidFill>
              </a:rPr>
              <a:t>Oma opettaja selvittää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D2CC1F2-38F0-A89B-15F8-855D83E34D7F}"/>
              </a:ext>
            </a:extLst>
          </p:cNvPr>
          <p:cNvSpPr/>
          <p:nvPr/>
        </p:nvSpPr>
        <p:spPr>
          <a:xfrm>
            <a:off x="7545862" y="1047685"/>
            <a:ext cx="1929047" cy="14592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00B050"/>
                </a:solidFill>
              </a:rPr>
              <a:t>VERSO</a:t>
            </a:r>
          </a:p>
          <a:p>
            <a:pPr algn="ctr"/>
            <a:r>
              <a:rPr lang="fi-FI" dirty="0">
                <a:solidFill>
                  <a:srgbClr val="00B050"/>
                </a:solidFill>
              </a:rPr>
              <a:t>Vertaissovittelu (Oppilaat)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86978ED-2571-D8D2-6C0F-014C478097A0}"/>
              </a:ext>
            </a:extLst>
          </p:cNvPr>
          <p:cNvSpPr/>
          <p:nvPr/>
        </p:nvSpPr>
        <p:spPr>
          <a:xfrm>
            <a:off x="7567243" y="2801808"/>
            <a:ext cx="1929048" cy="14592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00B050"/>
                </a:solidFill>
              </a:rPr>
              <a:t>KIPU-tiimi</a:t>
            </a:r>
          </a:p>
          <a:p>
            <a:pPr algn="ctr"/>
            <a:r>
              <a:rPr lang="fi-FI" dirty="0">
                <a:solidFill>
                  <a:srgbClr val="00B050"/>
                </a:solidFill>
              </a:rPr>
              <a:t>(Aikuiset)</a:t>
            </a:r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2DFC3E81-0B53-EDEC-188E-4765DCDCC1C7}"/>
              </a:ext>
            </a:extLst>
          </p:cNvPr>
          <p:cNvSpPr/>
          <p:nvPr/>
        </p:nvSpPr>
        <p:spPr>
          <a:xfrm>
            <a:off x="4722839" y="2852638"/>
            <a:ext cx="388307" cy="212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Nuoli: Oikea 10">
            <a:extLst>
              <a:ext uri="{FF2B5EF4-FFF2-40B4-BE49-F238E27FC236}">
                <a16:creationId xmlns:a16="http://schemas.microsoft.com/office/drawing/2014/main" id="{13D6D3FF-FB68-EBC6-DECC-896FD197D808}"/>
              </a:ext>
            </a:extLst>
          </p:cNvPr>
          <p:cNvSpPr/>
          <p:nvPr/>
        </p:nvSpPr>
        <p:spPr>
          <a:xfrm rot="20001977">
            <a:off x="7130426" y="2065754"/>
            <a:ext cx="388307" cy="212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Nuoli: Oikea 11">
            <a:extLst>
              <a:ext uri="{FF2B5EF4-FFF2-40B4-BE49-F238E27FC236}">
                <a16:creationId xmlns:a16="http://schemas.microsoft.com/office/drawing/2014/main" id="{7E760035-AF10-24CF-50C5-0C71D0DE1EEB}"/>
              </a:ext>
            </a:extLst>
          </p:cNvPr>
          <p:cNvSpPr/>
          <p:nvPr/>
        </p:nvSpPr>
        <p:spPr>
          <a:xfrm>
            <a:off x="7138276" y="3023605"/>
            <a:ext cx="388307" cy="212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0B692E3-9A9A-9381-2B82-10E41422155B}"/>
              </a:ext>
            </a:extLst>
          </p:cNvPr>
          <p:cNvSpPr txBox="1"/>
          <p:nvPr/>
        </p:nvSpPr>
        <p:spPr>
          <a:xfrm>
            <a:off x="2652648" y="3849694"/>
            <a:ext cx="2070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Toistuvaa samaan henkilöön kohdistuvaa vihamielistä käytöstä tai pahan mielen aiheuttamista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Fyysistä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Henkistä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Haitantekoa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7631DB5C-4B7E-58E0-3B2D-92EC707BA4B6}"/>
              </a:ext>
            </a:extLst>
          </p:cNvPr>
          <p:cNvSpPr/>
          <p:nvPr/>
        </p:nvSpPr>
        <p:spPr>
          <a:xfrm>
            <a:off x="340293" y="2229469"/>
            <a:ext cx="2027130" cy="14592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00B050"/>
                </a:solidFill>
              </a:rPr>
              <a:t>Ennalta ehkäisy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FD1A3D0-AB33-E48D-CEFB-A438D7EC8E68}"/>
              </a:ext>
            </a:extLst>
          </p:cNvPr>
          <p:cNvSpPr txBox="1"/>
          <p:nvPr/>
        </p:nvSpPr>
        <p:spPr>
          <a:xfrm>
            <a:off x="261481" y="3849694"/>
            <a:ext cx="2027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 err="1"/>
              <a:t>Ryhmäyttäminen</a:t>
            </a: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Tunne- ja turvataidot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Järjestyssäännöt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Toimintatavat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Luokan säännöt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CE1C187-CB5E-CA74-4940-5F078A311208}"/>
              </a:ext>
            </a:extLst>
          </p:cNvPr>
          <p:cNvSpPr txBox="1"/>
          <p:nvPr/>
        </p:nvSpPr>
        <p:spPr>
          <a:xfrm>
            <a:off x="9884781" y="4912450"/>
            <a:ext cx="2250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Huoltajat</a:t>
            </a:r>
          </a:p>
          <a:p>
            <a:r>
              <a:rPr lang="fi-FI" sz="1600" dirty="0"/>
              <a:t>Rehtori/Apulaisjohtaja</a:t>
            </a:r>
          </a:p>
          <a:p>
            <a:r>
              <a:rPr lang="fi-FI" sz="1600" dirty="0"/>
              <a:t>Koulukuraattori</a:t>
            </a:r>
          </a:p>
          <a:p>
            <a:r>
              <a:rPr lang="fi-FI" sz="1600" dirty="0"/>
              <a:t>Koulupoliisi</a:t>
            </a:r>
          </a:p>
          <a:p>
            <a:r>
              <a:rPr lang="fi-FI" sz="1600" dirty="0"/>
              <a:t>Oppilashuolto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98E510E-B13E-FB0A-1537-CA5BA9F58E57}"/>
              </a:ext>
            </a:extLst>
          </p:cNvPr>
          <p:cNvSpPr txBox="1"/>
          <p:nvPr/>
        </p:nvSpPr>
        <p:spPr>
          <a:xfrm>
            <a:off x="9867937" y="2801808"/>
            <a:ext cx="220089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Yhteinen keskustelu</a:t>
            </a:r>
          </a:p>
          <a:p>
            <a:r>
              <a:rPr lang="fi-FI" sz="1600" dirty="0"/>
              <a:t>Sopimus</a:t>
            </a:r>
          </a:p>
          <a:p>
            <a:r>
              <a:rPr lang="fi-FI" sz="1600" dirty="0"/>
              <a:t>Seuranta</a:t>
            </a:r>
          </a:p>
          <a:p>
            <a:r>
              <a:rPr lang="fi-FI" sz="1600" dirty="0"/>
              <a:t>Tiedottaminen</a:t>
            </a:r>
          </a:p>
          <a:p>
            <a:endParaRPr lang="fi-FI" sz="1600" dirty="0"/>
          </a:p>
          <a:p>
            <a:endParaRPr lang="fi-FI" sz="1000" dirty="0"/>
          </a:p>
          <a:p>
            <a:r>
              <a:rPr lang="fi-FI" sz="1600" dirty="0">
                <a:solidFill>
                  <a:srgbClr val="FF0000"/>
                </a:solidFill>
              </a:rPr>
              <a:t>Sopimuksen rikkominen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1E52678-C254-7784-EE0B-A3207488C2A4}"/>
              </a:ext>
            </a:extLst>
          </p:cNvPr>
          <p:cNvSpPr txBox="1"/>
          <p:nvPr/>
        </p:nvSpPr>
        <p:spPr>
          <a:xfrm>
            <a:off x="5120533" y="3917047"/>
            <a:ext cx="23486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Keskustelu ja sopiminen</a:t>
            </a:r>
          </a:p>
          <a:p>
            <a:endParaRPr lang="fi-FI" sz="1600" dirty="0"/>
          </a:p>
          <a:p>
            <a:r>
              <a:rPr lang="fi-FI" sz="1600" dirty="0"/>
              <a:t>Toistuessa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Wilma-merkintä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Yhteys huoltajaan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/>
          </a:p>
          <a:p>
            <a:endParaRPr lang="fi-FI" sz="1600" dirty="0"/>
          </a:p>
        </p:txBody>
      </p:sp>
      <p:sp>
        <p:nvSpPr>
          <p:cNvPr id="19" name="Nuoli: Oikea 18">
            <a:extLst>
              <a:ext uri="{FF2B5EF4-FFF2-40B4-BE49-F238E27FC236}">
                <a16:creationId xmlns:a16="http://schemas.microsoft.com/office/drawing/2014/main" id="{4B4C4BC2-511D-A523-918D-759EB6A81EA7}"/>
              </a:ext>
            </a:extLst>
          </p:cNvPr>
          <p:cNvSpPr/>
          <p:nvPr/>
        </p:nvSpPr>
        <p:spPr>
          <a:xfrm rot="7902112">
            <a:off x="9548921" y="4638258"/>
            <a:ext cx="388307" cy="212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5186889E-4A89-F4DF-F536-7930933518FD}"/>
              </a:ext>
            </a:extLst>
          </p:cNvPr>
          <p:cNvSpPr/>
          <p:nvPr/>
        </p:nvSpPr>
        <p:spPr>
          <a:xfrm>
            <a:off x="7568302" y="4917532"/>
            <a:ext cx="1946288" cy="14592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Haastavat tapaukset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BCB369CB-F91F-6224-107D-DAA240179C53}"/>
              </a:ext>
            </a:extLst>
          </p:cNvPr>
          <p:cNvSpPr txBox="1"/>
          <p:nvPr/>
        </p:nvSpPr>
        <p:spPr>
          <a:xfrm>
            <a:off x="9917474" y="1021610"/>
            <a:ext cx="2250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Verso-oppilaat pareittain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Sopimus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Seuranta</a:t>
            </a:r>
          </a:p>
        </p:txBody>
      </p:sp>
      <p:sp>
        <p:nvSpPr>
          <p:cNvPr id="23" name="Nuoli: Oikea 22">
            <a:extLst>
              <a:ext uri="{FF2B5EF4-FFF2-40B4-BE49-F238E27FC236}">
                <a16:creationId xmlns:a16="http://schemas.microsoft.com/office/drawing/2014/main" id="{DBA0ADE3-2D45-E350-F841-D06ACEABCA53}"/>
              </a:ext>
            </a:extLst>
          </p:cNvPr>
          <p:cNvSpPr/>
          <p:nvPr/>
        </p:nvSpPr>
        <p:spPr>
          <a:xfrm rot="5400000">
            <a:off x="10271266" y="3917047"/>
            <a:ext cx="388307" cy="2129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9961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C80DCB-63C5-CFDE-FE5D-915E63C6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Segoe UI"/>
                <a:cs typeface="Segoe UI"/>
              </a:rPr>
              <a:t>LUKU 6</a:t>
            </a:r>
            <a:br>
              <a:rPr lang="fi-FI">
                <a:latin typeface="Segoe UI"/>
                <a:cs typeface="Segoe UI"/>
              </a:rPr>
            </a:br>
            <a:r>
              <a:rPr lang="fi-FI">
                <a:latin typeface="Segoe UI"/>
                <a:cs typeface="Segoe UI"/>
              </a:rPr>
              <a:t>Oppilaan oppimisen ja osaamisen arviointi perusopetuksessa 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B47188-E691-7351-D848-CE5F9D86F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1600" b="1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Väliarviointikeskustelu vuosiluokilla 1–2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 </a:t>
            </a:r>
          </a:p>
          <a:p>
            <a:pPr lvl="1"/>
            <a:r>
              <a:rPr lang="fi-FI" sz="1600" dirty="0">
                <a:solidFill>
                  <a:srgbClr val="000000"/>
                </a:solidFill>
                <a:latin typeface="Segoe UI"/>
                <a:cs typeface="Segoe UI"/>
              </a:rPr>
              <a:t>Ei erillistä todistusta</a:t>
            </a:r>
          </a:p>
          <a:p>
            <a:pPr lvl="1"/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Keskustelu käydään oppilaan, huoltajan ja luokanopettajan kesken</a:t>
            </a:r>
            <a:r>
              <a:rPr lang="fi-FI" sz="1600" dirty="0">
                <a:solidFill>
                  <a:srgbClr val="000000"/>
                </a:solidFill>
                <a:latin typeface="Segoe UI"/>
                <a:cs typeface="Segoe UI"/>
              </a:rPr>
              <a:t> marras-tammikuun aikana</a:t>
            </a:r>
            <a:endParaRPr lang="fi-FI" sz="1600" b="0" i="0" dirty="0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pPr lvl="1"/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Keskustelussa käydään läpi oppilaan osaaminen, oppiminen ja työskentelyn taidot suhteessa opetussuunnitelman tavoitteisiin ja arvioinnin kriteereihin sekä käyttäytyminen suhteessa paikallisen opetussuunnitelman käyttäytymisen kriteereihin.</a:t>
            </a:r>
          </a:p>
          <a:p>
            <a:pPr lvl="1"/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Oppimisen tuen tai oppilashuollollisten asioiden käsittely voi olla osa väliarviointikeskustelua.</a:t>
            </a:r>
            <a:endParaRPr lang="fi-FI" sz="1600" dirty="0">
              <a:solidFill>
                <a:srgbClr val="000000"/>
              </a:solidFill>
              <a:latin typeface="Segoe UI"/>
              <a:cs typeface="Segoe UI"/>
            </a:endParaRPr>
          </a:p>
          <a:p>
            <a:r>
              <a:rPr lang="fi-FI" sz="1600" b="1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Oppimiskeskustelu vuosiluokilla 3–9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 </a:t>
            </a:r>
          </a:p>
          <a:p>
            <a:pPr lvl="1"/>
            <a:r>
              <a:rPr lang="fi-FI" sz="1600" dirty="0">
                <a:solidFill>
                  <a:srgbClr val="000000"/>
                </a:solidFill>
                <a:latin typeface="Segoe UI"/>
                <a:cs typeface="Segoe UI"/>
              </a:rPr>
              <a:t>Keskustelu käydään oppilaan, huoltajan ja luokanopettajan/luokanvalvojan kesken</a:t>
            </a:r>
          </a:p>
          <a:p>
            <a:pPr lvl="1"/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Oppimiskeskustelu käydään koulun määrittämänä ajankohtana.</a:t>
            </a:r>
          </a:p>
          <a:p>
            <a:pPr lvl="1"/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Oppimiskeskustelussa käsitellään oppilaan vahvuuksia, oppimista, osaamista, työskentelytaitoja ja </a:t>
            </a:r>
            <a:r>
              <a:rPr lang="fi-FI" sz="1600" dirty="0">
                <a:solidFill>
                  <a:srgbClr val="000000"/>
                </a:solidFill>
                <a:latin typeface="Segoe UI"/>
                <a:cs typeface="Segoe UI"/>
              </a:rPr>
              <a:t>arviointiin liittyviä asioita sekä 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käyttäytymistä </a:t>
            </a:r>
            <a:r>
              <a:rPr lang="fi-FI" sz="1600" dirty="0">
                <a:solidFill>
                  <a:srgbClr val="000000"/>
                </a:solidFill>
                <a:latin typeface="Segoe UI"/>
                <a:cs typeface="Segoe UI"/>
              </a:rPr>
              <a:t>ja</a:t>
            </a:r>
            <a:r>
              <a:rPr lang="fi-FI" sz="1600" b="0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 ajankohtaisia opiskeluun ja ikävaiheeseen liittyviä aiheita. </a:t>
            </a:r>
          </a:p>
          <a:p>
            <a:r>
              <a:rPr lang="fi-FI" sz="1600" b="1" i="0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Keskusteluissa tärkeää, että opettaja kohtaa oppilaan ja tämän huoltajan ainakin kerran lukuvuodessa kasvotusten.</a:t>
            </a:r>
          </a:p>
          <a:p>
            <a:pPr lvl="1"/>
            <a:endParaRPr lang="fi-FI" sz="1600" dirty="0">
              <a:latin typeface="Segoe UI"/>
              <a:cs typeface="Segoe UI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3B54BB5-65E7-9067-FCDD-BF988F3B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0423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3FB76E-F632-5FCB-B9D7-04D5A7C3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Segoe UI"/>
                <a:cs typeface="Segoe UI"/>
              </a:rPr>
              <a:t>LUKU 6</a:t>
            </a:r>
            <a:br>
              <a:rPr lang="fi-FI">
                <a:latin typeface="Segoe UI"/>
                <a:cs typeface="Segoe UI"/>
              </a:rPr>
            </a:br>
            <a:r>
              <a:rPr lang="fi-FI">
                <a:latin typeface="Segoe UI"/>
                <a:cs typeface="Segoe UI"/>
              </a:rPr>
              <a:t>Oppilaan oppimisen ja osaamisen arviointi perusopetuksessa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0567D9-0837-8425-0505-9E8F6F790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>
                <a:latin typeface="+mn-lt"/>
              </a:rPr>
              <a:t>Väliarviointi</a:t>
            </a:r>
          </a:p>
          <a:p>
            <a:pPr lvl="1"/>
            <a:r>
              <a:rPr lang="fi-FI" sz="1600">
                <a:latin typeface="+mn-lt"/>
              </a:rPr>
              <a:t>Vuosiluokilla </a:t>
            </a:r>
            <a:r>
              <a:rPr lang="fi-FI" sz="1600" i="0">
                <a:solidFill>
                  <a:srgbClr val="000000"/>
                </a:solidFill>
                <a:effectLst/>
                <a:latin typeface="+mn-lt"/>
              </a:rPr>
              <a:t>1–2 väliarviointikeskustelu eli oppilas ei saa erillistä todistusta</a:t>
            </a:r>
          </a:p>
          <a:p>
            <a:pPr lvl="1"/>
            <a:r>
              <a:rPr lang="fi-FI" sz="1600">
                <a:solidFill>
                  <a:srgbClr val="000000"/>
                </a:solidFill>
                <a:latin typeface="+mn-lt"/>
              </a:rPr>
              <a:t>Välitodistus vuosiluokilla 3</a:t>
            </a:r>
            <a:r>
              <a:rPr lang="fi-FI" sz="1600" i="0">
                <a:solidFill>
                  <a:srgbClr val="000000"/>
                </a:solidFill>
                <a:effectLst/>
                <a:latin typeface="+mn-lt"/>
              </a:rPr>
              <a:t>–9	</a:t>
            </a:r>
          </a:p>
          <a:p>
            <a:pPr lvl="2"/>
            <a:r>
              <a:rPr lang="fi-FI" sz="1600">
                <a:solidFill>
                  <a:srgbClr val="000000"/>
                </a:solidFill>
                <a:latin typeface="+mn-lt"/>
              </a:rPr>
              <a:t>Vuosiluokan 3 arviointi on sanallista</a:t>
            </a:r>
          </a:p>
          <a:p>
            <a:pPr lvl="2"/>
            <a:r>
              <a:rPr lang="fi-FI" sz="1600" i="0">
                <a:solidFill>
                  <a:srgbClr val="000000"/>
                </a:solidFill>
                <a:effectLst/>
                <a:latin typeface="+mn-lt"/>
              </a:rPr>
              <a:t>Vuosiluokilla 4–9 arviointi on numeerista</a:t>
            </a:r>
          </a:p>
          <a:p>
            <a:pPr lvl="2"/>
            <a:r>
              <a:rPr lang="fi-FI" sz="1600" b="0" i="0">
                <a:solidFill>
                  <a:srgbClr val="000000"/>
                </a:solidFill>
                <a:effectLst/>
                <a:latin typeface="+mn-lt"/>
              </a:rPr>
              <a:t>Halutessaan opettaja voi antaa vuosiluokilla 4–9 sanallista arviointia numeroarvioinnin tueksi.</a:t>
            </a:r>
          </a:p>
          <a:p>
            <a:r>
              <a:rPr lang="fi-FI" b="1">
                <a:solidFill>
                  <a:srgbClr val="000000"/>
                </a:solidFill>
                <a:latin typeface="+mn-lt"/>
              </a:rPr>
              <a:t>Lukuvuosiarviointi</a:t>
            </a:r>
          </a:p>
          <a:p>
            <a:pPr lvl="1"/>
            <a:r>
              <a:rPr lang="fi-FI" sz="1600" b="0" i="0">
                <a:solidFill>
                  <a:srgbClr val="000000"/>
                </a:solidFill>
                <a:effectLst/>
                <a:latin typeface="+mn-lt"/>
              </a:rPr>
              <a:t>Vuosiluokilla 1–3 oppiaineiden ja käyttäytymisen arviointi on lukuvuositodistuksessa sanallista.</a:t>
            </a:r>
          </a:p>
          <a:p>
            <a:pPr lvl="1"/>
            <a:r>
              <a:rPr lang="fi-FI" sz="1600" b="0" i="0">
                <a:solidFill>
                  <a:srgbClr val="000000"/>
                </a:solidFill>
                <a:effectLst/>
                <a:latin typeface="+mn-lt"/>
              </a:rPr>
              <a:t>Vuosiluokilla 4–9 lukuvuositodistuksessa oppiaineiden ja käyttäytymisen arviointi on numeerista.</a:t>
            </a:r>
          </a:p>
          <a:p>
            <a:pPr lvl="1"/>
            <a:r>
              <a:rPr lang="fi-FI" sz="1600" b="0" i="0">
                <a:solidFill>
                  <a:srgbClr val="000000"/>
                </a:solidFill>
                <a:effectLst/>
                <a:latin typeface="+mn-lt"/>
              </a:rPr>
              <a:t>Halutessaan opettaja voi antaa vuosiluokilla 4–9 sanallista arviointia numeroarvioinnin tueksi. </a:t>
            </a:r>
            <a:endParaRPr lang="fi-FI" sz="1600">
              <a:latin typeface="+mn-lt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A68D6D-84FC-9319-264D-101E8C669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436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621F33-07A1-560E-97B3-5227CF0D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13541"/>
            <a:ext cx="10287000" cy="1147762"/>
          </a:xfrm>
        </p:spPr>
        <p:txBody>
          <a:bodyPr>
            <a:normAutofit/>
          </a:bodyPr>
          <a:lstStyle/>
          <a:p>
            <a:r>
              <a:rPr lang="fi-FI" sz="3600" dirty="0"/>
              <a:t>4.5. Mobiililaitteet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9B1336-7750-E03D-D61E-19616A68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8" y="1500095"/>
            <a:ext cx="4320988" cy="479361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i-FI" sz="2400" b="1" dirty="0"/>
              <a:t>Perusopetuslaki 1.8.2025 alkaen</a:t>
            </a:r>
          </a:p>
          <a:p>
            <a:pPr>
              <a:lnSpc>
                <a:spcPct val="110000"/>
              </a:lnSpc>
            </a:pPr>
            <a:r>
              <a:rPr lang="fi-FI" sz="2400" dirty="0"/>
              <a:t>Ensi lukuvuodesta alkaen perusopetuksen oppilaat eivät saa käyttää puhelinta, tablettia, kannettavaa tietokonetta, kuulokkeita, kellopuhelinta tai älykelloa koulun oppitunneilla muuten kuin oppimiseen opettajan antamalla luvalla. </a:t>
            </a:r>
          </a:p>
          <a:p>
            <a:pPr>
              <a:lnSpc>
                <a:spcPct val="110000"/>
              </a:lnSpc>
            </a:pPr>
            <a:r>
              <a:rPr lang="fi-FI" sz="2400" dirty="0"/>
              <a:t>Mobiililaitetta voi käyttää opettajan tai rehtorin luvalla myös oppimisen apuvälineenä tai terveydellisistä syistä, esimerkiksi diabeetikot verensokerin seurantaan.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E2FA998C-6B84-910B-B414-7981A610C235}"/>
              </a:ext>
            </a:extLst>
          </p:cNvPr>
          <p:cNvSpPr txBox="1">
            <a:spLocks/>
          </p:cNvSpPr>
          <p:nvPr/>
        </p:nvSpPr>
        <p:spPr>
          <a:xfrm>
            <a:off x="6096000" y="340659"/>
            <a:ext cx="4320988" cy="4422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496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10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i-FI" sz="2400" b="1" dirty="0"/>
              <a:t>Sivistysjohtaja 25.6.2025</a:t>
            </a:r>
          </a:p>
          <a:p>
            <a:pPr>
              <a:lnSpc>
                <a:spcPct val="110000"/>
              </a:lnSpc>
            </a:pPr>
            <a:r>
              <a:rPr lang="fi-FI" sz="2400" dirty="0"/>
              <a:t>Puhelinta tai muuta mobiililaitetta ei saa käyttää oppitunnin aikana lukuun ottamatta niiden käyttöä opettajan luvalla oppimistarkoitukseen taikka rehtorin tai opettajan luvalla henkilökohtaiseen terveydenhoitoon taikka perusopetuslain 31 §:ssä tarkoitettuna apuvälineenä. </a:t>
            </a:r>
          </a:p>
          <a:p>
            <a:pPr>
              <a:lnSpc>
                <a:spcPct val="110000"/>
              </a:lnSpc>
            </a:pPr>
            <a:r>
              <a:rPr lang="fi-FI" sz="2400" dirty="0"/>
              <a:t>Puhelinten ja mobiililaitteiden käyttö kielletään ruokailujen aikana</a:t>
            </a:r>
          </a:p>
          <a:p>
            <a:pPr>
              <a:lnSpc>
                <a:spcPct val="110000"/>
              </a:lnSpc>
            </a:pPr>
            <a:r>
              <a:rPr lang="fi-FI" sz="2400" dirty="0"/>
              <a:t>Puhelinten ja mobiililaitteiden käyttö kielletään kokonaan myös välitunneilla ja siirtymissä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C67FFE8-3AB4-87B4-7BCD-03F8BD6E177D}"/>
              </a:ext>
            </a:extLst>
          </p:cNvPr>
          <p:cNvSpPr txBox="1"/>
          <p:nvPr/>
        </p:nvSpPr>
        <p:spPr>
          <a:xfrm>
            <a:off x="5474447" y="4697505"/>
            <a:ext cx="6717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FF0000"/>
                </a:solidFill>
              </a:rPr>
              <a:t>Puhelinten ja </a:t>
            </a:r>
            <a:r>
              <a:rPr lang="fi-FI" dirty="0" err="1">
                <a:solidFill>
                  <a:srgbClr val="FF0000"/>
                </a:solidFill>
              </a:rPr>
              <a:t>mobiilaitteiden</a:t>
            </a:r>
            <a:r>
              <a:rPr lang="fi-FI" dirty="0">
                <a:solidFill>
                  <a:srgbClr val="FF0000"/>
                </a:solidFill>
              </a:rPr>
              <a:t> käyttö on kielletty Kiiminkijoen koulun alueella koulupäivien aikana ilman opetushenkilöstön erillistä lupaa. Kielto koskee myös koulun tapahtumia koulualueen ulkopuolella.</a:t>
            </a:r>
          </a:p>
          <a:p>
            <a:endParaRPr lang="fi-FI" dirty="0">
              <a:solidFill>
                <a:srgbClr val="FF0000"/>
              </a:solidFill>
            </a:endParaRPr>
          </a:p>
          <a:p>
            <a:r>
              <a:rPr lang="fi-FI" dirty="0">
                <a:solidFill>
                  <a:srgbClr val="FF0000"/>
                </a:solidFill>
              </a:rPr>
              <a:t>Puhelimet ja mobiililaitteet säilytetään äänettömänä repussa. </a:t>
            </a:r>
          </a:p>
        </p:txBody>
      </p:sp>
      <p:sp>
        <p:nvSpPr>
          <p:cNvPr id="6" name="Nuoli: Oikea 5">
            <a:extLst>
              <a:ext uri="{FF2B5EF4-FFF2-40B4-BE49-F238E27FC236}">
                <a16:creationId xmlns:a16="http://schemas.microsoft.com/office/drawing/2014/main" id="{38DCD149-7138-2A4A-116B-8F556058DB77}"/>
              </a:ext>
            </a:extLst>
          </p:cNvPr>
          <p:cNvSpPr/>
          <p:nvPr/>
        </p:nvSpPr>
        <p:spPr>
          <a:xfrm>
            <a:off x="4706470" y="5450541"/>
            <a:ext cx="555812" cy="3406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29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EEE4C5-DB61-CF15-DB77-1ECF5223C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r="4694"/>
          <a:stretch/>
        </p:blipFill>
        <p:spPr>
          <a:xfrm>
            <a:off x="6607914" y="10"/>
            <a:ext cx="4648202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1CAD378-9109-A96C-738D-5D5DF9F4B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541" y="2690442"/>
            <a:ext cx="4662104" cy="1828800"/>
          </a:xfrm>
        </p:spPr>
        <p:txBody>
          <a:bodyPr anchor="b">
            <a:normAutofit fontScale="90000"/>
          </a:bodyPr>
          <a:lstStyle/>
          <a:p>
            <a:r>
              <a:rPr lang="fi-FI" dirty="0"/>
              <a:t>Kiiminkijoen koulun vanhempainyhdistys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4730CFB-5704-F7F5-1EE5-5384C8745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28" y="1153065"/>
            <a:ext cx="2242797" cy="2233254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05026AF5-0B62-5A7A-0562-238C048AF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428" y="4637572"/>
            <a:ext cx="4662104" cy="1153627"/>
          </a:xfrm>
        </p:spPr>
        <p:txBody>
          <a:bodyPr anchor="t">
            <a:normAutofit/>
          </a:bodyPr>
          <a:lstStyle/>
          <a:p>
            <a:r>
              <a:rPr lang="fi-FI" sz="2400" dirty="0"/>
              <a:t>Yhdessä tehden koululaisten ja koulun hyväksi</a:t>
            </a:r>
          </a:p>
        </p:txBody>
      </p:sp>
    </p:spTree>
    <p:extLst>
      <p:ext uri="{BB962C8B-B14F-4D97-AF65-F5344CB8AC3E}">
        <p14:creationId xmlns:p14="http://schemas.microsoft.com/office/powerpoint/2010/main" val="258903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piha-, hevonen, taivas, tamma&#10;&#10;Tekoälyllä luotu sisältö voi olla virheellistä.">
            <a:extLst>
              <a:ext uri="{FF2B5EF4-FFF2-40B4-BE49-F238E27FC236}">
                <a16:creationId xmlns:a16="http://schemas.microsoft.com/office/drawing/2014/main" id="{08A9A8FA-5593-F2A4-52E8-B5480341A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7" r="-1" b="19417"/>
          <a:stretch>
            <a:fillRect/>
          </a:stretch>
        </p:blipFill>
        <p:spPr>
          <a:xfrm>
            <a:off x="6096000" y="-2"/>
            <a:ext cx="6096000" cy="685799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F5067B5-C0CB-45BA-A710-065BD78E740B}"/>
              </a:ext>
            </a:extLst>
          </p:cNvPr>
          <p:cNvSpPr txBox="1"/>
          <p:nvPr/>
        </p:nvSpPr>
        <p:spPr>
          <a:xfrm>
            <a:off x="1168811" y="772886"/>
            <a:ext cx="4676818" cy="4746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dirty="0" err="1"/>
              <a:t>Toiminta</a:t>
            </a:r>
            <a:r>
              <a:rPr lang="en-US" dirty="0"/>
              <a:t> </a:t>
            </a:r>
            <a:r>
              <a:rPr lang="en-US" dirty="0" err="1"/>
              <a:t>perustuu</a:t>
            </a:r>
            <a:r>
              <a:rPr lang="en-US" dirty="0"/>
              <a:t> </a:t>
            </a:r>
            <a:r>
              <a:rPr lang="en-US" dirty="0" err="1"/>
              <a:t>vapaaehtoisuuteen</a:t>
            </a:r>
            <a:r>
              <a:rPr lang="en-US" dirty="0"/>
              <a:t> ja on </a:t>
            </a:r>
            <a:r>
              <a:rPr lang="en-US" dirty="0" err="1"/>
              <a:t>avointa</a:t>
            </a:r>
            <a:r>
              <a:rPr lang="en-US" dirty="0"/>
              <a:t> </a:t>
            </a:r>
            <a:r>
              <a:rPr lang="en-US" dirty="0" err="1"/>
              <a:t>kaikille</a:t>
            </a:r>
            <a:r>
              <a:rPr lang="en-US" dirty="0"/>
              <a:t> </a:t>
            </a:r>
            <a:r>
              <a:rPr lang="en-US" dirty="0" err="1"/>
              <a:t>vanhemmille</a:t>
            </a:r>
            <a:r>
              <a:rPr lang="en-US" dirty="0"/>
              <a:t>. Me </a:t>
            </a:r>
            <a:r>
              <a:rPr lang="en-US" dirty="0" err="1"/>
              <a:t>kivalaiset</a:t>
            </a:r>
            <a:r>
              <a:rPr lang="en-US" dirty="0"/>
              <a:t> </a:t>
            </a:r>
            <a:r>
              <a:rPr lang="en-US" dirty="0" err="1"/>
              <a:t>olemme</a:t>
            </a:r>
            <a:r>
              <a:rPr lang="en-US" dirty="0"/>
              <a:t> </a:t>
            </a:r>
            <a:r>
              <a:rPr lang="en-US" dirty="0" err="1"/>
              <a:t>mukana</a:t>
            </a:r>
            <a:r>
              <a:rPr lang="en-US" dirty="0"/>
              <a:t> mm. </a:t>
            </a:r>
            <a:r>
              <a:rPr lang="en-US" dirty="0" err="1"/>
              <a:t>järjestämässä</a:t>
            </a:r>
            <a:r>
              <a:rPr lang="en-US" dirty="0"/>
              <a:t> </a:t>
            </a:r>
            <a:r>
              <a:rPr lang="en-US" dirty="0" err="1"/>
              <a:t>koulun</a:t>
            </a:r>
            <a:r>
              <a:rPr lang="en-US" dirty="0"/>
              <a:t> </a:t>
            </a:r>
            <a:r>
              <a:rPr lang="en-US" dirty="0" err="1"/>
              <a:t>oppilaille</a:t>
            </a:r>
            <a:r>
              <a:rPr lang="en-US" dirty="0"/>
              <a:t> </a:t>
            </a:r>
            <a:r>
              <a:rPr lang="en-US" dirty="0" err="1"/>
              <a:t>kevät</a:t>
            </a:r>
            <a:r>
              <a:rPr lang="en-US" dirty="0"/>
              <a:t>- ja </a:t>
            </a:r>
            <a:r>
              <a:rPr lang="en-US" dirty="0" err="1"/>
              <a:t>syystempauksia</a:t>
            </a:r>
            <a:r>
              <a:rPr lang="en-US" dirty="0"/>
              <a:t> </a:t>
            </a:r>
            <a:r>
              <a:rPr lang="en-US" dirty="0" err="1"/>
              <a:t>yhdessä</a:t>
            </a:r>
            <a:r>
              <a:rPr lang="en-US" dirty="0"/>
              <a:t> </a:t>
            </a:r>
            <a:r>
              <a:rPr lang="en-US" dirty="0" err="1"/>
              <a:t>luokkaretkirahastoa</a:t>
            </a:r>
            <a:r>
              <a:rPr lang="en-US" dirty="0"/>
              <a:t> </a:t>
            </a:r>
            <a:r>
              <a:rPr lang="en-US" dirty="0" err="1"/>
              <a:t>kartuttavien</a:t>
            </a:r>
            <a:r>
              <a:rPr lang="en-US" dirty="0"/>
              <a:t> </a:t>
            </a:r>
            <a:r>
              <a:rPr lang="en-US" dirty="0" err="1"/>
              <a:t>luokkien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err="1"/>
              <a:t>Hankimme</a:t>
            </a:r>
            <a:r>
              <a:rPr lang="en-US" dirty="0"/>
              <a:t> </a:t>
            </a:r>
            <a:r>
              <a:rPr lang="en-US" dirty="0" err="1"/>
              <a:t>koululle</a:t>
            </a:r>
            <a:r>
              <a:rPr lang="en-US" dirty="0"/>
              <a:t> mm. </a:t>
            </a:r>
            <a:r>
              <a:rPr lang="en-US" dirty="0" err="1"/>
              <a:t>musiikki</a:t>
            </a:r>
            <a:r>
              <a:rPr lang="en-US" dirty="0"/>
              <a:t>-, </a:t>
            </a:r>
            <a:r>
              <a:rPr lang="en-US" dirty="0" err="1"/>
              <a:t>liikunta</a:t>
            </a:r>
            <a:r>
              <a:rPr lang="en-US" dirty="0"/>
              <a:t>-, </a:t>
            </a:r>
            <a:r>
              <a:rPr lang="en-US" dirty="0" err="1"/>
              <a:t>kuvaamataito</a:t>
            </a:r>
            <a:r>
              <a:rPr lang="en-US" dirty="0"/>
              <a:t>- ja </a:t>
            </a:r>
            <a:r>
              <a:rPr lang="en-US" dirty="0" err="1"/>
              <a:t>käsityötunneilla</a:t>
            </a:r>
            <a:r>
              <a:rPr lang="en-US" dirty="0"/>
              <a:t> </a:t>
            </a:r>
            <a:r>
              <a:rPr lang="en-US" dirty="0" err="1"/>
              <a:t>tarvittavaa</a:t>
            </a:r>
            <a:r>
              <a:rPr lang="en-US" dirty="0"/>
              <a:t> </a:t>
            </a:r>
            <a:r>
              <a:rPr lang="en-US" dirty="0" err="1"/>
              <a:t>välineistöä</a:t>
            </a:r>
            <a:r>
              <a:rPr lang="en-US" dirty="0"/>
              <a:t>. </a:t>
            </a:r>
            <a:r>
              <a:rPr lang="en-US" dirty="0" err="1"/>
              <a:t>Teemme</a:t>
            </a:r>
            <a:r>
              <a:rPr lang="en-US" dirty="0"/>
              <a:t> </a:t>
            </a:r>
            <a:r>
              <a:rPr lang="en-US" dirty="0" err="1"/>
              <a:t>yhteistyötä</a:t>
            </a:r>
            <a:r>
              <a:rPr lang="en-US" dirty="0"/>
              <a:t> </a:t>
            </a:r>
            <a:r>
              <a:rPr lang="en-US" dirty="0" err="1"/>
              <a:t>opettajien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 </a:t>
            </a:r>
            <a:r>
              <a:rPr lang="en-US" dirty="0" err="1"/>
              <a:t>saadaksemme</a:t>
            </a:r>
            <a:r>
              <a:rPr lang="en-US" dirty="0"/>
              <a:t> </a:t>
            </a:r>
            <a:r>
              <a:rPr lang="en-US" dirty="0" err="1"/>
              <a:t>tiedon</a:t>
            </a:r>
            <a:r>
              <a:rPr lang="en-US" dirty="0"/>
              <a:t>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kulloinkin</a:t>
            </a:r>
            <a:r>
              <a:rPr lang="en-US" dirty="0"/>
              <a:t> </a:t>
            </a:r>
            <a:r>
              <a:rPr lang="en-US" dirty="0" err="1"/>
              <a:t>tarvitaan</a:t>
            </a:r>
            <a:r>
              <a:rPr lang="en-US" dirty="0"/>
              <a:t>. </a:t>
            </a:r>
            <a:r>
              <a:rPr lang="en-US" dirty="0" err="1"/>
              <a:t>Järjestämme</a:t>
            </a:r>
            <a:r>
              <a:rPr lang="en-US" dirty="0"/>
              <a:t> mm. </a:t>
            </a:r>
            <a:r>
              <a:rPr lang="en-US" dirty="0" err="1"/>
              <a:t>erilaisia</a:t>
            </a:r>
            <a:r>
              <a:rPr lang="en-US" dirty="0"/>
              <a:t> </a:t>
            </a:r>
            <a:r>
              <a:rPr lang="en-US" dirty="0" err="1"/>
              <a:t>tapahtumia</a:t>
            </a:r>
            <a:r>
              <a:rPr lang="en-US" dirty="0"/>
              <a:t> ja </a:t>
            </a:r>
            <a:r>
              <a:rPr lang="en-US" dirty="0" err="1"/>
              <a:t>turvallisuustempauksia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dirty="0" err="1"/>
              <a:t>Toimintamme</a:t>
            </a:r>
            <a:r>
              <a:rPr lang="en-US" dirty="0"/>
              <a:t> </a:t>
            </a:r>
            <a:r>
              <a:rPr lang="en-US" dirty="0" err="1"/>
              <a:t>kehittämiseksi</a:t>
            </a:r>
            <a:r>
              <a:rPr lang="en-US" dirty="0"/>
              <a:t> </a:t>
            </a:r>
            <a:r>
              <a:rPr lang="en-US" dirty="0" err="1"/>
              <a:t>otamme</a:t>
            </a:r>
            <a:r>
              <a:rPr lang="en-US" dirty="0"/>
              <a:t> </a:t>
            </a:r>
            <a:r>
              <a:rPr lang="en-US" dirty="0" err="1"/>
              <a:t>mielellämme</a:t>
            </a:r>
            <a:r>
              <a:rPr lang="en-US" dirty="0"/>
              <a:t> </a:t>
            </a:r>
            <a:r>
              <a:rPr lang="en-US" dirty="0" err="1"/>
              <a:t>vastaan</a:t>
            </a:r>
            <a:r>
              <a:rPr lang="en-US" dirty="0"/>
              <a:t> </a:t>
            </a:r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ideoita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vanhemmilta</a:t>
            </a:r>
            <a:r>
              <a:rPr lang="en-US" dirty="0"/>
              <a:t>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opettajilta</a:t>
            </a:r>
            <a:r>
              <a:rPr lang="en-US" dirty="0"/>
              <a:t>.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39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E6C21915-B1B6-E341-54C3-6E6430BB4293}"/>
              </a:ext>
            </a:extLst>
          </p:cNvPr>
          <p:cNvSpPr txBox="1"/>
          <p:nvPr/>
        </p:nvSpPr>
        <p:spPr>
          <a:xfrm>
            <a:off x="914400" y="929841"/>
            <a:ext cx="3575049" cy="5013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2200" dirty="0" err="1"/>
              <a:t>Mukaan</a:t>
            </a:r>
            <a:r>
              <a:rPr lang="en-US" sz="2200" dirty="0"/>
              <a:t> </a:t>
            </a:r>
            <a:r>
              <a:rPr lang="en-US" sz="2200" dirty="0" err="1"/>
              <a:t>pääset</a:t>
            </a:r>
            <a:r>
              <a:rPr lang="en-US" sz="2200" dirty="0"/>
              <a:t> </a:t>
            </a:r>
            <a:r>
              <a:rPr lang="en-US" sz="2200" dirty="0" err="1"/>
              <a:t>osallistumalla</a:t>
            </a:r>
            <a:r>
              <a:rPr lang="en-US" sz="2200" dirty="0"/>
              <a:t> </a:t>
            </a:r>
            <a:r>
              <a:rPr lang="en-US" sz="2200" dirty="0" err="1"/>
              <a:t>kokouksiin</a:t>
            </a:r>
            <a:r>
              <a:rPr lang="en-US" sz="2200" dirty="0"/>
              <a:t> tai </a:t>
            </a:r>
            <a:r>
              <a:rPr lang="en-US" sz="2200" dirty="0" err="1"/>
              <a:t>olemalla</a:t>
            </a:r>
            <a:r>
              <a:rPr lang="en-US" sz="2200" dirty="0"/>
              <a:t> </a:t>
            </a:r>
            <a:r>
              <a:rPr lang="en-US" sz="2200" dirty="0" err="1"/>
              <a:t>yhteydessä</a:t>
            </a:r>
            <a:r>
              <a:rPr lang="en-US" sz="2200" dirty="0"/>
              <a:t> </a:t>
            </a:r>
            <a:r>
              <a:rPr lang="en-US" sz="2200" dirty="0" err="1"/>
              <a:t>yhdysopettaja</a:t>
            </a:r>
            <a:r>
              <a:rPr lang="en-US" sz="2200" dirty="0"/>
              <a:t> Tiia </a:t>
            </a:r>
            <a:r>
              <a:rPr lang="en-US" sz="2200" dirty="0" err="1"/>
              <a:t>Parikkaan</a:t>
            </a:r>
            <a:r>
              <a:rPr lang="en-US" sz="2200" dirty="0"/>
              <a:t>.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2200" dirty="0"/>
              <a:t>Voit </a:t>
            </a:r>
            <a:r>
              <a:rPr lang="en-US" sz="2200" dirty="0" err="1"/>
              <a:t>seurata</a:t>
            </a:r>
            <a:r>
              <a:rPr lang="en-US" sz="2200" dirty="0"/>
              <a:t> </a:t>
            </a:r>
            <a:r>
              <a:rPr lang="en-US" sz="2200" dirty="0" err="1"/>
              <a:t>meitä</a:t>
            </a:r>
            <a:r>
              <a:rPr lang="en-US" sz="2200" dirty="0"/>
              <a:t> </a:t>
            </a:r>
            <a:r>
              <a:rPr lang="en-US" sz="2200" dirty="0" err="1"/>
              <a:t>ig:ssä</a:t>
            </a:r>
            <a:r>
              <a:rPr lang="en-US" sz="2200" dirty="0"/>
              <a:t>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2200" dirty="0" err="1"/>
              <a:t>kiiminkijoenkoulun_kiva_ry</a:t>
            </a:r>
            <a:r>
              <a:rPr lang="en-US" sz="2200" dirty="0"/>
              <a:t>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endParaRPr lang="en-US" sz="2200" dirty="0"/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2200" dirty="0" err="1"/>
              <a:t>Syyskokous</a:t>
            </a:r>
            <a:r>
              <a:rPr lang="en-US" sz="2200" dirty="0"/>
              <a:t> 25.9 </a:t>
            </a:r>
            <a:r>
              <a:rPr lang="en-US" sz="2200" dirty="0" err="1"/>
              <a:t>klo</a:t>
            </a:r>
            <a:r>
              <a:rPr lang="en-US" sz="2200" dirty="0"/>
              <a:t> 17.30 </a:t>
            </a:r>
            <a:r>
              <a:rPr lang="en-US" sz="2200" dirty="0" err="1"/>
              <a:t>opettajanhuoneessa</a:t>
            </a:r>
            <a:r>
              <a:rPr lang="en-US" sz="2200" dirty="0"/>
              <a:t> (3.krs)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defTabSz="914400">
              <a:lnSpc>
                <a:spcPct val="110000"/>
              </a:lnSpc>
              <a:spcAft>
                <a:spcPts val="600"/>
              </a:spcAft>
            </a:pPr>
            <a:r>
              <a:rPr lang="en-US" sz="2600" dirty="0" err="1"/>
              <a:t>Tervetuloa</a:t>
            </a:r>
            <a:r>
              <a:rPr lang="en-US" sz="2600" dirty="0"/>
              <a:t> </a:t>
            </a:r>
            <a:r>
              <a:rPr lang="en-US" sz="2600" dirty="0" err="1"/>
              <a:t>mukaan</a:t>
            </a:r>
            <a:r>
              <a:rPr lang="en-US" sz="2600" dirty="0"/>
              <a:t> </a:t>
            </a:r>
            <a:r>
              <a:rPr lang="en-US" sz="2600" dirty="0" err="1"/>
              <a:t>toimintaan</a:t>
            </a:r>
            <a:r>
              <a:rPr lang="en-US" sz="2600" dirty="0"/>
              <a:t>!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E6EC8E-C079-D939-691D-C49E6AC1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r="13712" b="1"/>
          <a:stretch>
            <a:fillRect/>
          </a:stretch>
        </p:blipFill>
        <p:spPr bwMode="auto">
          <a:xfrm>
            <a:off x="4744892" y="1389393"/>
            <a:ext cx="3335658" cy="499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 descr="Kuva, joka sisältää kohteen teksti, tunniste, logo, Materiaalinen omaisuus&#10;&#10;Tekoälyllä luotu sisältö voi olla virheellistä.">
            <a:extLst>
              <a:ext uri="{FF2B5EF4-FFF2-40B4-BE49-F238E27FC236}">
                <a16:creationId xmlns:a16="http://schemas.microsoft.com/office/drawing/2014/main" id="{B45A5489-193E-D29F-8B9B-522B40FAA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9" b="1"/>
          <a:stretch>
            <a:fillRect/>
          </a:stretch>
        </p:blipFill>
        <p:spPr>
          <a:xfrm>
            <a:off x="8776051" y="474322"/>
            <a:ext cx="2893484" cy="43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7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90059-EE2D-A3B1-527E-7787E36D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6450A8-3EC1-275E-14B0-04562C5F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13541"/>
            <a:ext cx="10287000" cy="1147762"/>
          </a:xfrm>
        </p:spPr>
        <p:txBody>
          <a:bodyPr>
            <a:normAutofit/>
          </a:bodyPr>
          <a:lstStyle/>
          <a:p>
            <a:r>
              <a:rPr lang="fi-FI" sz="3600" dirty="0"/>
              <a:t>Henkilökunta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56AEAF-4643-A265-7E08-19859B7C3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783489"/>
            <a:ext cx="10287000" cy="4510219"/>
          </a:xfrm>
        </p:spPr>
        <p:txBody>
          <a:bodyPr>
            <a:normAutofit/>
          </a:bodyPr>
          <a:lstStyle/>
          <a:p>
            <a:r>
              <a:rPr lang="fi-FI" sz="2400" dirty="0"/>
              <a:t>Koulusihteeri	Alila Heini</a:t>
            </a:r>
          </a:p>
          <a:p>
            <a:r>
              <a:rPr lang="fi-FI" sz="2400" dirty="0"/>
              <a:t>Virastomestari	Janhunen Jaana</a:t>
            </a:r>
          </a:p>
          <a:p>
            <a:r>
              <a:rPr lang="fi-FI" sz="2400" dirty="0"/>
              <a:t>Terveydenhoitaja	Liedes Helena</a:t>
            </a:r>
          </a:p>
          <a:p>
            <a:r>
              <a:rPr lang="fi-FI" sz="2400" dirty="0"/>
              <a:t>Koulukuraattori	Korteniemi Sanna</a:t>
            </a:r>
          </a:p>
          <a:p>
            <a:r>
              <a:rPr lang="fi-FI" sz="2400" dirty="0"/>
              <a:t>Koulupsykologi	Sarias Virva</a:t>
            </a:r>
            <a:endParaRPr lang="fi-FI" sz="2200" dirty="0"/>
          </a:p>
          <a:p>
            <a:r>
              <a:rPr lang="fi-FI" sz="2400" dirty="0"/>
              <a:t>Keittiö / ISS		Kaunismaa Minna</a:t>
            </a:r>
          </a:p>
          <a:p>
            <a:pPr marL="0" indent="0">
              <a:buNone/>
            </a:pPr>
            <a:r>
              <a:rPr lang="fi-FI" sz="2400" dirty="0"/>
              <a:t>			Kukkula </a:t>
            </a:r>
            <a:r>
              <a:rPr lang="fi-FI" sz="2400" b="0" dirty="0"/>
              <a:t>Miriam</a:t>
            </a:r>
          </a:p>
          <a:p>
            <a:pPr marL="0" indent="0">
              <a:buNone/>
            </a:pPr>
            <a:r>
              <a:rPr lang="fi-FI" sz="2400" b="0" dirty="0"/>
              <a:t>			Väänänen </a:t>
            </a:r>
            <a:r>
              <a:rPr lang="fi-FI" sz="2400" b="0" dirty="0" err="1"/>
              <a:t>Yupha</a:t>
            </a:r>
            <a:endParaRPr lang="fi-FI" sz="2400" b="0" dirty="0"/>
          </a:p>
          <a:p>
            <a:pPr marL="0" indent="0">
              <a:buNone/>
            </a:pPr>
            <a:r>
              <a:rPr lang="fi-FI" sz="2400" b="0" dirty="0"/>
              <a:t>			Hekkala Emilia</a:t>
            </a:r>
          </a:p>
        </p:txBody>
      </p:sp>
    </p:spTree>
    <p:extLst>
      <p:ext uri="{BB962C8B-B14F-4D97-AF65-F5344CB8AC3E}">
        <p14:creationId xmlns:p14="http://schemas.microsoft.com/office/powerpoint/2010/main" val="338834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3E8039-9F74-68C5-6E49-F6C7B9E0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20</a:t>
            </a:fld>
            <a:endParaRPr lang="fi-FI"/>
          </a:p>
        </p:txBody>
      </p:sp>
      <p:graphicFrame>
        <p:nvGraphicFramePr>
          <p:cNvPr id="6" name="Taulukko 5">
            <a:extLst>
              <a:ext uri="{FF2B5EF4-FFF2-40B4-BE49-F238E27FC236}">
                <a16:creationId xmlns:a16="http://schemas.microsoft.com/office/drawing/2014/main" id="{905690C9-4159-D276-B466-DC9CE149F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069131"/>
              </p:ext>
            </p:extLst>
          </p:nvPr>
        </p:nvGraphicFramePr>
        <p:xfrm>
          <a:off x="175365" y="1036159"/>
          <a:ext cx="6516221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244">
                  <a:extLst>
                    <a:ext uri="{9D8B030D-6E8A-4147-A177-3AD203B41FA5}">
                      <a16:colId xmlns:a16="http://schemas.microsoft.com/office/drawing/2014/main" val="1580316615"/>
                    </a:ext>
                  </a:extLst>
                </a:gridCol>
                <a:gridCol w="1303245">
                  <a:extLst>
                    <a:ext uri="{9D8B030D-6E8A-4147-A177-3AD203B41FA5}">
                      <a16:colId xmlns:a16="http://schemas.microsoft.com/office/drawing/2014/main" val="276531770"/>
                    </a:ext>
                  </a:extLst>
                </a:gridCol>
                <a:gridCol w="1303244">
                  <a:extLst>
                    <a:ext uri="{9D8B030D-6E8A-4147-A177-3AD203B41FA5}">
                      <a16:colId xmlns:a16="http://schemas.microsoft.com/office/drawing/2014/main" val="3497834452"/>
                    </a:ext>
                  </a:extLst>
                </a:gridCol>
                <a:gridCol w="1303244">
                  <a:extLst>
                    <a:ext uri="{9D8B030D-6E8A-4147-A177-3AD203B41FA5}">
                      <a16:colId xmlns:a16="http://schemas.microsoft.com/office/drawing/2014/main" val="713617922"/>
                    </a:ext>
                  </a:extLst>
                </a:gridCol>
                <a:gridCol w="1303244">
                  <a:extLst>
                    <a:ext uri="{9D8B030D-6E8A-4147-A177-3AD203B41FA5}">
                      <a16:colId xmlns:a16="http://schemas.microsoft.com/office/drawing/2014/main" val="12815435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b="0" dirty="0" err="1">
                          <a:solidFill>
                            <a:schemeClr val="tx1"/>
                          </a:solidFill>
                        </a:rPr>
                        <a:t>Pohde</a:t>
                      </a:r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3B</a:t>
                      </a:r>
                    </a:p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Isokangas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3A</a:t>
                      </a:r>
                    </a:p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Pietiläinen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4D</a:t>
                      </a:r>
                    </a:p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Manner-Raappana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4C</a:t>
                      </a:r>
                    </a:p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Kilpeläinen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24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b="1" dirty="0"/>
                        <a:t>Opehuone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Yläkerros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4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ELA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3C</a:t>
                      </a:r>
                    </a:p>
                    <a:p>
                      <a:r>
                        <a:rPr lang="fi-FI" dirty="0"/>
                        <a:t>Mikkonen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2D</a:t>
                      </a:r>
                    </a:p>
                    <a:p>
                      <a:r>
                        <a:rPr lang="fi-FI" dirty="0"/>
                        <a:t>Vehkaoja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1D</a:t>
                      </a:r>
                    </a:p>
                    <a:p>
                      <a:r>
                        <a:rPr lang="fi-FI" dirty="0"/>
                        <a:t>Valkama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1C</a:t>
                      </a:r>
                    </a:p>
                    <a:p>
                      <a:r>
                        <a:rPr lang="fi-FI" dirty="0"/>
                        <a:t>Nykänen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647839"/>
                  </a:ext>
                </a:extLst>
              </a:tr>
            </a:tbl>
          </a:graphicData>
        </a:graphic>
      </p:graphicFrame>
      <p:graphicFrame>
        <p:nvGraphicFramePr>
          <p:cNvPr id="7" name="Taulukko 6">
            <a:extLst>
              <a:ext uri="{FF2B5EF4-FFF2-40B4-BE49-F238E27FC236}">
                <a16:creationId xmlns:a16="http://schemas.microsoft.com/office/drawing/2014/main" id="{DB8412E9-207F-5213-05B9-C2258B8EE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441715"/>
              </p:ext>
            </p:extLst>
          </p:nvPr>
        </p:nvGraphicFramePr>
        <p:xfrm>
          <a:off x="764088" y="3896521"/>
          <a:ext cx="5927496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874">
                  <a:extLst>
                    <a:ext uri="{9D8B030D-6E8A-4147-A177-3AD203B41FA5}">
                      <a16:colId xmlns:a16="http://schemas.microsoft.com/office/drawing/2014/main" val="1535328303"/>
                    </a:ext>
                  </a:extLst>
                </a:gridCol>
                <a:gridCol w="1481874">
                  <a:extLst>
                    <a:ext uri="{9D8B030D-6E8A-4147-A177-3AD203B41FA5}">
                      <a16:colId xmlns:a16="http://schemas.microsoft.com/office/drawing/2014/main" val="1453975738"/>
                    </a:ext>
                  </a:extLst>
                </a:gridCol>
                <a:gridCol w="1481874">
                  <a:extLst>
                    <a:ext uri="{9D8B030D-6E8A-4147-A177-3AD203B41FA5}">
                      <a16:colId xmlns:a16="http://schemas.microsoft.com/office/drawing/2014/main" val="1437929530"/>
                    </a:ext>
                  </a:extLst>
                </a:gridCol>
                <a:gridCol w="1481874">
                  <a:extLst>
                    <a:ext uri="{9D8B030D-6E8A-4147-A177-3AD203B41FA5}">
                      <a16:colId xmlns:a16="http://schemas.microsoft.com/office/drawing/2014/main" val="2968419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4B</a:t>
                      </a:r>
                    </a:p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Sutinen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2A</a:t>
                      </a:r>
                    </a:p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Molin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2C</a:t>
                      </a:r>
                    </a:p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Mikkonen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5A</a:t>
                      </a:r>
                    </a:p>
                    <a:p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Ritvanen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8836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fi-FI" b="1" dirty="0"/>
                        <a:t>Keskikerros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276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5E</a:t>
                      </a:r>
                    </a:p>
                    <a:p>
                      <a:r>
                        <a:rPr lang="fi-FI" dirty="0"/>
                        <a:t>Junttila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4A</a:t>
                      </a:r>
                    </a:p>
                    <a:p>
                      <a:r>
                        <a:rPr lang="fi-FI" dirty="0" err="1"/>
                        <a:t>Ivola</a:t>
                      </a:r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2B</a:t>
                      </a:r>
                    </a:p>
                    <a:p>
                      <a:r>
                        <a:rPr lang="fi-FI" dirty="0"/>
                        <a:t>Heikinheimo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5D</a:t>
                      </a:r>
                    </a:p>
                    <a:p>
                      <a:r>
                        <a:rPr lang="fi-FI" dirty="0"/>
                        <a:t>Vänttilä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291399"/>
                  </a:ext>
                </a:extLst>
              </a:tr>
            </a:tbl>
          </a:graphicData>
        </a:graphic>
      </p:graphicFrame>
      <p:graphicFrame>
        <p:nvGraphicFramePr>
          <p:cNvPr id="8" name="Taulukko 7">
            <a:extLst>
              <a:ext uri="{FF2B5EF4-FFF2-40B4-BE49-F238E27FC236}">
                <a16:creationId xmlns:a16="http://schemas.microsoft.com/office/drawing/2014/main" id="{4F535878-A105-4E65-B9AB-708BBFDF4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181509"/>
              </p:ext>
            </p:extLst>
          </p:nvPr>
        </p:nvGraphicFramePr>
        <p:xfrm>
          <a:off x="7685412" y="1172110"/>
          <a:ext cx="3483429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58031661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7653177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97834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1-5L</a:t>
                      </a:r>
                    </a:p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Hyttinen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chemeClr val="tx1"/>
                          </a:solidFill>
                        </a:rPr>
                        <a:t>Keski-</a:t>
                      </a:r>
                    </a:p>
                    <a:p>
                      <a:pPr algn="ctr"/>
                      <a:r>
                        <a:rPr lang="fi-FI" b="1" dirty="0">
                          <a:solidFill>
                            <a:schemeClr val="tx1"/>
                          </a:solidFill>
                        </a:rPr>
                        <a:t>kerros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1-5K</a:t>
                      </a:r>
                    </a:p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Parikka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24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Musiikki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4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1-5M</a:t>
                      </a:r>
                    </a:p>
                    <a:p>
                      <a:pPr algn="ctr"/>
                      <a:r>
                        <a:rPr lang="fi-FI" b="0" dirty="0" err="1">
                          <a:solidFill>
                            <a:schemeClr val="tx1"/>
                          </a:solidFill>
                        </a:rPr>
                        <a:t>Mild</a:t>
                      </a:r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-Kosamo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1A</a:t>
                      </a:r>
                    </a:p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Tolonen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647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1B</a:t>
                      </a:r>
                    </a:p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Moilanen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0596425"/>
                  </a:ext>
                </a:extLst>
              </a:tr>
            </a:tbl>
          </a:graphicData>
        </a:graphic>
      </p:graphicFrame>
      <p:graphicFrame>
        <p:nvGraphicFramePr>
          <p:cNvPr id="9" name="Taulukko 8">
            <a:extLst>
              <a:ext uri="{FF2B5EF4-FFF2-40B4-BE49-F238E27FC236}">
                <a16:creationId xmlns:a16="http://schemas.microsoft.com/office/drawing/2014/main" id="{FCFD02B7-4AEA-1589-627A-38436BB89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418682"/>
              </p:ext>
            </p:extLst>
          </p:nvPr>
        </p:nvGraphicFramePr>
        <p:xfrm>
          <a:off x="7685412" y="4279193"/>
          <a:ext cx="348342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58031661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7653177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497834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chemeClr val="tx1"/>
                          </a:solidFill>
                        </a:rPr>
                        <a:t>Kellari-</a:t>
                      </a:r>
                    </a:p>
                    <a:p>
                      <a:pPr algn="ctr"/>
                      <a:r>
                        <a:rPr lang="fi-FI" b="1" dirty="0">
                          <a:solidFill>
                            <a:schemeClr val="tx1"/>
                          </a:solidFill>
                        </a:rPr>
                        <a:t>kerros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5B</a:t>
                      </a:r>
                    </a:p>
                    <a:p>
                      <a:pPr algn="ctr"/>
                      <a:r>
                        <a:rPr lang="fi-FI" b="0" dirty="0" err="1">
                          <a:solidFill>
                            <a:schemeClr val="tx1"/>
                          </a:solidFill>
                        </a:rPr>
                        <a:t>Goman</a:t>
                      </a:r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24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5C</a:t>
                      </a:r>
                    </a:p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Valkama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65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fi-FI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EN</a:t>
                      </a:r>
                    </a:p>
                    <a:p>
                      <a:pPr algn="ctr"/>
                      <a:r>
                        <a:rPr lang="fi-FI" b="0" dirty="0">
                          <a:solidFill>
                            <a:schemeClr val="tx1"/>
                          </a:solidFill>
                        </a:rPr>
                        <a:t>Pahkala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542590"/>
                  </a:ext>
                </a:extLst>
              </a:tr>
            </a:tbl>
          </a:graphicData>
        </a:graphic>
      </p:graphicFrame>
      <p:graphicFrame>
        <p:nvGraphicFramePr>
          <p:cNvPr id="10" name="Taulukko 9">
            <a:extLst>
              <a:ext uri="{FF2B5EF4-FFF2-40B4-BE49-F238E27FC236}">
                <a16:creationId xmlns:a16="http://schemas.microsoft.com/office/drawing/2014/main" id="{654FA993-048A-BF12-C2A6-A9F341AD2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037185"/>
              </p:ext>
            </p:extLst>
          </p:nvPr>
        </p:nvGraphicFramePr>
        <p:xfrm>
          <a:off x="6576163" y="6265127"/>
          <a:ext cx="22184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499">
                  <a:extLst>
                    <a:ext uri="{9D8B030D-6E8A-4147-A177-3AD203B41FA5}">
                      <a16:colId xmlns:a16="http://schemas.microsoft.com/office/drawing/2014/main" val="467406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b="1" dirty="0">
                          <a:solidFill>
                            <a:schemeClr val="tx1"/>
                          </a:solidFill>
                        </a:rPr>
                        <a:t>Liikuntasali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737567"/>
                  </a:ext>
                </a:extLst>
              </a:tr>
            </a:tbl>
          </a:graphicData>
        </a:graphic>
      </p:graphicFrame>
      <p:sp>
        <p:nvSpPr>
          <p:cNvPr id="11" name="Nuoli: Oikea 10">
            <a:extLst>
              <a:ext uri="{FF2B5EF4-FFF2-40B4-BE49-F238E27FC236}">
                <a16:creationId xmlns:a16="http://schemas.microsoft.com/office/drawing/2014/main" id="{8B023B78-E137-6945-E7B0-8D958B70B67D}"/>
              </a:ext>
            </a:extLst>
          </p:cNvPr>
          <p:cNvSpPr/>
          <p:nvPr/>
        </p:nvSpPr>
        <p:spPr>
          <a:xfrm rot="10800000">
            <a:off x="6488481" y="4494887"/>
            <a:ext cx="438411" cy="5574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Nuoli: Oikea 11">
            <a:extLst>
              <a:ext uri="{FF2B5EF4-FFF2-40B4-BE49-F238E27FC236}">
                <a16:creationId xmlns:a16="http://schemas.microsoft.com/office/drawing/2014/main" id="{AA0D5A5A-8695-F255-DF8E-D36B8CFF3665}"/>
              </a:ext>
            </a:extLst>
          </p:cNvPr>
          <p:cNvSpPr/>
          <p:nvPr/>
        </p:nvSpPr>
        <p:spPr>
          <a:xfrm rot="10800000">
            <a:off x="6488481" y="1897402"/>
            <a:ext cx="438411" cy="5574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Nuoli: Oikea 12">
            <a:extLst>
              <a:ext uri="{FF2B5EF4-FFF2-40B4-BE49-F238E27FC236}">
                <a16:creationId xmlns:a16="http://schemas.microsoft.com/office/drawing/2014/main" id="{17C64884-A831-CF55-C544-D2C8CDAD4B55}"/>
              </a:ext>
            </a:extLst>
          </p:cNvPr>
          <p:cNvSpPr/>
          <p:nvPr/>
        </p:nvSpPr>
        <p:spPr>
          <a:xfrm rot="16200000">
            <a:off x="9207920" y="5920728"/>
            <a:ext cx="438411" cy="5574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B90F677F-1670-4328-851B-C67BA707E61A}"/>
              </a:ext>
            </a:extLst>
          </p:cNvPr>
          <p:cNvSpPr/>
          <p:nvPr/>
        </p:nvSpPr>
        <p:spPr>
          <a:xfrm>
            <a:off x="7466206" y="1720115"/>
            <a:ext cx="438411" cy="5574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906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621F33-07A1-560E-97B3-5227CF0D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Opettajat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9B1336-7750-E03D-D61E-19616A68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09" y="1825625"/>
            <a:ext cx="3483279" cy="4351338"/>
          </a:xfrm>
        </p:spPr>
        <p:txBody>
          <a:bodyPr>
            <a:normAutofit/>
          </a:bodyPr>
          <a:lstStyle/>
          <a:p>
            <a:r>
              <a:rPr lang="fi-FI" sz="2400" dirty="0"/>
              <a:t>1A 	Tolonen Johanna</a:t>
            </a:r>
          </a:p>
          <a:p>
            <a:r>
              <a:rPr lang="fi-FI" sz="2400" dirty="0"/>
              <a:t>1B	Moilanen Pia</a:t>
            </a:r>
          </a:p>
          <a:p>
            <a:r>
              <a:rPr lang="fi-FI" sz="2400" dirty="0"/>
              <a:t>1C	Nykänen Esa</a:t>
            </a:r>
          </a:p>
          <a:p>
            <a:r>
              <a:rPr lang="fi-FI" sz="2400" dirty="0"/>
              <a:t>1D	Valkama Maija</a:t>
            </a:r>
          </a:p>
          <a:p>
            <a:r>
              <a:rPr lang="fi-FI" sz="2400" dirty="0"/>
              <a:t>RO	Piispanen Katja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0CF3BF17-D5F3-8459-DD46-EE24F2CF605B}"/>
              </a:ext>
            </a:extLst>
          </p:cNvPr>
          <p:cNvSpPr txBox="1">
            <a:spLocks/>
          </p:cNvSpPr>
          <p:nvPr/>
        </p:nvSpPr>
        <p:spPr>
          <a:xfrm>
            <a:off x="4030250" y="1825625"/>
            <a:ext cx="3825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2A	Molin Silja</a:t>
            </a:r>
          </a:p>
          <a:p>
            <a:r>
              <a:rPr lang="fi-FI" sz="2400" dirty="0"/>
              <a:t>2B	Heikinheimo Marjut</a:t>
            </a:r>
          </a:p>
          <a:p>
            <a:r>
              <a:rPr lang="fi-FI" sz="2400" dirty="0"/>
              <a:t>2C	Mikkonen Mervi</a:t>
            </a:r>
          </a:p>
          <a:p>
            <a:r>
              <a:rPr lang="fi-FI" sz="2400" dirty="0"/>
              <a:t>2D	Vehkaoja Aki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2C9F734-1ECB-F1B8-84A0-414C8B67CD28}"/>
              </a:ext>
            </a:extLst>
          </p:cNvPr>
          <p:cNvSpPr txBox="1">
            <a:spLocks/>
          </p:cNvSpPr>
          <p:nvPr/>
        </p:nvSpPr>
        <p:spPr>
          <a:xfrm>
            <a:off x="7802671" y="1825625"/>
            <a:ext cx="43893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3A 	Pietiläinen Eeva-Liisa</a:t>
            </a:r>
          </a:p>
          <a:p>
            <a:r>
              <a:rPr lang="fi-FI" sz="2400" dirty="0"/>
              <a:t>3B 	Isokangas Nina</a:t>
            </a:r>
          </a:p>
          <a:p>
            <a:r>
              <a:rPr lang="fi-FI" sz="2400" dirty="0"/>
              <a:t>3C 	Mikkonen Eija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3D4E4676-6800-3C07-087E-546E621A547C}"/>
              </a:ext>
            </a:extLst>
          </p:cNvPr>
          <p:cNvSpPr txBox="1">
            <a:spLocks/>
          </p:cNvSpPr>
          <p:nvPr/>
        </p:nvSpPr>
        <p:spPr>
          <a:xfrm>
            <a:off x="1639866" y="4545404"/>
            <a:ext cx="4456134" cy="2175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4A	</a:t>
            </a:r>
            <a:r>
              <a:rPr lang="fi-FI" sz="2400" dirty="0" err="1"/>
              <a:t>Ivola</a:t>
            </a:r>
            <a:r>
              <a:rPr lang="fi-FI" sz="2400" dirty="0"/>
              <a:t> Emmi</a:t>
            </a:r>
          </a:p>
          <a:p>
            <a:r>
              <a:rPr lang="fi-FI" sz="2400" dirty="0"/>
              <a:t>4B	Sutinen Nelli</a:t>
            </a:r>
          </a:p>
          <a:p>
            <a:r>
              <a:rPr lang="fi-FI" sz="2400" dirty="0"/>
              <a:t>4C	Kilpeläinen Päivi</a:t>
            </a:r>
          </a:p>
          <a:p>
            <a:r>
              <a:rPr lang="fi-FI" sz="2400" dirty="0"/>
              <a:t>4D	Manner-Raappana Tanja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D85D51C-F7B7-D5CB-DDF2-B30F381578CC}"/>
              </a:ext>
            </a:extLst>
          </p:cNvPr>
          <p:cNvSpPr txBox="1">
            <a:spLocks/>
          </p:cNvSpPr>
          <p:nvPr/>
        </p:nvSpPr>
        <p:spPr>
          <a:xfrm>
            <a:off x="7106435" y="4099099"/>
            <a:ext cx="3418561" cy="248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5A	Ritvanen Sampsa</a:t>
            </a:r>
          </a:p>
          <a:p>
            <a:r>
              <a:rPr lang="fi-FI" sz="2400" dirty="0"/>
              <a:t>5B	</a:t>
            </a:r>
            <a:r>
              <a:rPr lang="fi-FI" sz="2400" dirty="0" err="1"/>
              <a:t>Goman</a:t>
            </a:r>
            <a:r>
              <a:rPr lang="fi-FI" sz="2400" dirty="0"/>
              <a:t> Hannu </a:t>
            </a:r>
          </a:p>
          <a:p>
            <a:r>
              <a:rPr lang="fi-FI" sz="2400" dirty="0"/>
              <a:t>5C	Valkama Juha</a:t>
            </a:r>
          </a:p>
          <a:p>
            <a:r>
              <a:rPr lang="fi-FI" sz="2400" dirty="0"/>
              <a:t>5D	Vänttilä Susanna</a:t>
            </a:r>
          </a:p>
          <a:p>
            <a:r>
              <a:rPr lang="fi-FI" sz="2400" dirty="0"/>
              <a:t>5E	Junttila Matti</a:t>
            </a:r>
          </a:p>
        </p:txBody>
      </p:sp>
    </p:spTree>
    <p:extLst>
      <p:ext uri="{BB962C8B-B14F-4D97-AF65-F5344CB8AC3E}">
        <p14:creationId xmlns:p14="http://schemas.microsoft.com/office/powerpoint/2010/main" val="156454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621F33-07A1-560E-97B3-5227CF0D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98" y="46868"/>
            <a:ext cx="10287000" cy="1147762"/>
          </a:xfrm>
        </p:spPr>
        <p:txBody>
          <a:bodyPr>
            <a:normAutofit/>
          </a:bodyPr>
          <a:lstStyle/>
          <a:p>
            <a:r>
              <a:rPr lang="fi-FI" sz="3600" dirty="0"/>
              <a:t>Opettajat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9B1336-7750-E03D-D61E-19616A68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11" y="1002568"/>
            <a:ext cx="2990589" cy="1594285"/>
          </a:xfrm>
        </p:spPr>
        <p:txBody>
          <a:bodyPr>
            <a:normAutofit/>
          </a:bodyPr>
          <a:lstStyle/>
          <a:p>
            <a:r>
              <a:rPr lang="fi-FI" sz="2000" dirty="0"/>
              <a:t>EN	Pahkala Anne</a:t>
            </a:r>
          </a:p>
          <a:p>
            <a:r>
              <a:rPr lang="fi-FI" sz="2000" dirty="0"/>
              <a:t>SA	Pirilä Marja</a:t>
            </a:r>
          </a:p>
          <a:p>
            <a:r>
              <a:rPr lang="fi-FI" sz="2000" dirty="0"/>
              <a:t>UI	Harju Saana</a:t>
            </a:r>
          </a:p>
          <a:p>
            <a:r>
              <a:rPr lang="fi-FI" sz="2000" dirty="0" err="1"/>
              <a:t>SAAMKatekeetta</a:t>
            </a:r>
            <a:r>
              <a:rPr lang="fi-FI" sz="2000" dirty="0"/>
              <a:t> Anu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A088FF89-57BE-D5A6-DEB3-907D55DA7218}"/>
              </a:ext>
            </a:extLst>
          </p:cNvPr>
          <p:cNvSpPr txBox="1">
            <a:spLocks/>
          </p:cNvSpPr>
          <p:nvPr/>
        </p:nvSpPr>
        <p:spPr>
          <a:xfrm>
            <a:off x="6635141" y="1002750"/>
            <a:ext cx="5296944" cy="2452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1-5K	 (1-3)	Parikka Tiia</a:t>
            </a:r>
            <a:r>
              <a:rPr lang="fi-FI" sz="2000" dirty="0">
                <a:cs typeface="Times New Roman" panose="02020603050405020304" pitchFamily="18" charset="0"/>
              </a:rPr>
              <a:t>				Ruokangas Ella</a:t>
            </a:r>
            <a:endParaRPr lang="fi-FI" sz="2000" dirty="0"/>
          </a:p>
          <a:p>
            <a:r>
              <a:rPr lang="fi-FI" sz="2000" dirty="0"/>
              <a:t>1-5L	(1-5)	Hyttinen Peter</a:t>
            </a:r>
            <a:r>
              <a:rPr lang="fi-FI" sz="2000" dirty="0">
                <a:cs typeface="Times New Roman" panose="02020603050405020304" pitchFamily="18" charset="0"/>
              </a:rPr>
              <a:t>				Niskanen Ulla</a:t>
            </a:r>
            <a:endParaRPr lang="fi-FI" sz="2000" dirty="0"/>
          </a:p>
          <a:p>
            <a:r>
              <a:rPr lang="fi-FI" sz="2000" dirty="0"/>
              <a:t>1-5M (2-5)	</a:t>
            </a:r>
            <a:r>
              <a:rPr lang="fi-FI" sz="2000" dirty="0" err="1"/>
              <a:t>Mild</a:t>
            </a:r>
            <a:r>
              <a:rPr lang="fi-FI" sz="2000" dirty="0"/>
              <a:t>-Kosamo Elisa</a:t>
            </a:r>
            <a:r>
              <a:rPr lang="fi-FI" sz="2000" dirty="0">
                <a:cs typeface="Times New Roman" panose="02020603050405020304" pitchFamily="18" charset="0"/>
              </a:rPr>
              <a:t>			Koivisto Hannu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DACA89-B6CA-012C-7927-62891D95D248}"/>
              </a:ext>
            </a:extLst>
          </p:cNvPr>
          <p:cNvSpPr txBox="1">
            <a:spLocks/>
          </p:cNvSpPr>
          <p:nvPr/>
        </p:nvSpPr>
        <p:spPr>
          <a:xfrm>
            <a:off x="1033919" y="3192618"/>
            <a:ext cx="10145559" cy="3618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ERO		Hyvärinen-</a:t>
            </a:r>
            <a:r>
              <a:rPr lang="fi-FI" sz="2000" dirty="0" err="1"/>
              <a:t>Huotelin</a:t>
            </a:r>
            <a:r>
              <a:rPr lang="fi-FI" sz="2000" dirty="0"/>
              <a:t> Henna	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2C, 3C, 4A, 4B, 5A, 5B, 5C, 5E</a:t>
            </a:r>
          </a:p>
          <a:p>
            <a:pPr marL="0" indent="0">
              <a:buNone/>
            </a:pP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i-FI" sz="2000" dirty="0">
                <a:cs typeface="Times New Roman" panose="02020603050405020304" pitchFamily="18" charset="0"/>
              </a:rPr>
              <a:t>Käräjäoja Emma	</a:t>
            </a:r>
          </a:p>
          <a:p>
            <a:pPr marL="0" indent="0">
              <a:buNone/>
            </a:pPr>
            <a:r>
              <a:rPr lang="fi-FI" sz="2000" dirty="0">
                <a:cs typeface="Times New Roman" panose="02020603050405020304" pitchFamily="18" charset="0"/>
              </a:rPr>
              <a:t>		Särkiaho Mervi</a:t>
            </a:r>
            <a:endParaRPr lang="fi-FI" sz="2000" dirty="0"/>
          </a:p>
          <a:p>
            <a:r>
              <a:rPr lang="fi-FI" sz="2000" dirty="0"/>
              <a:t>ERO		Pesola Hanna			</a:t>
            </a: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1A, 1B, 2A, 2B, 3A, 3B, 5D</a:t>
            </a:r>
          </a:p>
          <a:p>
            <a:pPr marL="0" indent="0">
              <a:buNone/>
            </a:pP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i-FI" sz="2000" dirty="0">
                <a:cs typeface="Times New Roman" panose="02020603050405020304" pitchFamily="18" charset="0"/>
              </a:rPr>
              <a:t>Kosamo Jonna</a:t>
            </a:r>
          </a:p>
          <a:p>
            <a:pPr marL="0" indent="0">
              <a:buNone/>
            </a:pPr>
            <a:r>
              <a:rPr lang="fi-FI" sz="2000" dirty="0">
                <a:cs typeface="Times New Roman" panose="02020603050405020304" pitchFamily="18" charset="0"/>
              </a:rPr>
              <a:t>		Matila Eeva</a:t>
            </a:r>
            <a:endParaRPr lang="fi-FI" sz="2000" dirty="0"/>
          </a:p>
          <a:p>
            <a:r>
              <a:rPr lang="fi-FI" sz="2000" dirty="0"/>
              <a:t>ERO		Taipaleenmäki Heli		</a:t>
            </a:r>
            <a:r>
              <a:rPr lang="fi-FI" sz="2000" dirty="0">
                <a:cs typeface="Times New Roman" panose="02020603050405020304" pitchFamily="18" charset="0"/>
              </a:rPr>
              <a:t>1C, 1D, 2D, 4C, 4D, 5lk AI ja MA</a:t>
            </a:r>
            <a:endParaRPr lang="fi-FI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20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i-FI" sz="2000" dirty="0">
                <a:cs typeface="Times New Roman" panose="02020603050405020304" pitchFamily="18" charset="0"/>
              </a:rPr>
              <a:t>Mustonen Sonja</a:t>
            </a:r>
          </a:p>
          <a:p>
            <a:pPr marL="0" indent="0">
              <a:buNone/>
            </a:pPr>
            <a:r>
              <a:rPr lang="fi-FI" sz="2000" dirty="0">
                <a:cs typeface="Times New Roman" panose="02020603050405020304" pitchFamily="18" charset="0"/>
              </a:rPr>
              <a:t>		Taskila Anita</a:t>
            </a:r>
            <a:endParaRPr lang="fi-FI" sz="2000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BBF62AB5-7EA9-90AA-BD50-12379B0B309D}"/>
              </a:ext>
            </a:extLst>
          </p:cNvPr>
          <p:cNvSpPr txBox="1">
            <a:spLocks/>
          </p:cNvSpPr>
          <p:nvPr/>
        </p:nvSpPr>
        <p:spPr>
          <a:xfrm>
            <a:off x="3447528" y="1002568"/>
            <a:ext cx="2990589" cy="1326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AJ	Ågren Nina</a:t>
            </a:r>
          </a:p>
          <a:p>
            <a:r>
              <a:rPr lang="fi-FI" sz="2000" dirty="0"/>
              <a:t>R	Molin Tomi</a:t>
            </a:r>
          </a:p>
        </p:txBody>
      </p:sp>
    </p:spTree>
    <p:extLst>
      <p:ext uri="{BB962C8B-B14F-4D97-AF65-F5344CB8AC3E}">
        <p14:creationId xmlns:p14="http://schemas.microsoft.com/office/powerpoint/2010/main" val="18381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2B6122-40C7-E4AE-2DBC-7B329B59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Painopistealueet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738E1F-94A8-DFF8-9E7A-65FEDBFE4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6260" cy="4351338"/>
          </a:xfrm>
        </p:spPr>
        <p:txBody>
          <a:bodyPr/>
          <a:lstStyle/>
          <a:p>
            <a:pPr marL="0" indent="0" fontAlgn="base">
              <a:buNone/>
            </a:pPr>
            <a:r>
              <a:rPr lang="fi-FI" b="1" dirty="0"/>
              <a:t>Oulun kaupungin painopistealueet</a:t>
            </a:r>
            <a:r>
              <a:rPr lang="fi-FI" dirty="0"/>
              <a:t> </a:t>
            </a:r>
          </a:p>
          <a:p>
            <a:pPr fontAlgn="base"/>
            <a:r>
              <a:rPr lang="fi-FI" dirty="0"/>
              <a:t>Oppimisen tuen uudistus </a:t>
            </a:r>
          </a:p>
          <a:p>
            <a:pPr fontAlgn="base"/>
            <a:r>
              <a:rPr lang="fi-FI" dirty="0"/>
              <a:t>Yhteisopettajuus </a:t>
            </a:r>
          </a:p>
          <a:p>
            <a:pPr fontAlgn="base"/>
            <a:r>
              <a:rPr lang="fi-FI" dirty="0" err="1"/>
              <a:t>Digione</a:t>
            </a:r>
            <a:r>
              <a:rPr lang="fi-FI" dirty="0"/>
              <a:t> </a:t>
            </a:r>
          </a:p>
          <a:p>
            <a:pPr fontAlgn="base"/>
            <a:r>
              <a:rPr lang="fi-FI" dirty="0"/>
              <a:t>Lisäksi </a:t>
            </a:r>
          </a:p>
          <a:p>
            <a:pPr lvl="1" fontAlgn="base"/>
            <a:r>
              <a:rPr lang="fi-FI" dirty="0"/>
              <a:t>Kulttuuripääkaupunki 2026 </a:t>
            </a:r>
          </a:p>
          <a:p>
            <a:pPr lvl="1" fontAlgn="base"/>
            <a:r>
              <a:rPr lang="fi-FI" dirty="0"/>
              <a:t>Liikunnallinen elämäntapa </a:t>
            </a:r>
          </a:p>
          <a:p>
            <a:pPr lvl="1" fontAlgn="base"/>
            <a:r>
              <a:rPr lang="fi-FI" dirty="0"/>
              <a:t>STEAM ja KESTU </a:t>
            </a:r>
          </a:p>
          <a:p>
            <a:pPr lvl="1" fontAlgn="base"/>
            <a:r>
              <a:rPr lang="fi-FI" dirty="0"/>
              <a:t>Henkilöstön sisäinen liikkuminen ja työnkierto </a:t>
            </a:r>
          </a:p>
          <a:p>
            <a:pPr lvl="1" fontAlgn="base"/>
            <a:r>
              <a:rPr lang="fi-FI" dirty="0"/>
              <a:t>Tekoälyn kokeilut ja pilotit 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21F1C34-3636-9F55-389D-DBD1C244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05C106A4-1A7F-EFB0-A53F-CDBA2D73440F}"/>
              </a:ext>
            </a:extLst>
          </p:cNvPr>
          <p:cNvSpPr txBox="1">
            <a:spLocks/>
          </p:cNvSpPr>
          <p:nvPr/>
        </p:nvSpPr>
        <p:spPr>
          <a:xfrm>
            <a:off x="6568336" y="1825625"/>
            <a:ext cx="4316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fi-FI" b="1" dirty="0"/>
              <a:t>Kiiminkijoen koulun painopistealueet</a:t>
            </a:r>
            <a:r>
              <a:rPr lang="fi-FI" dirty="0"/>
              <a:t> </a:t>
            </a:r>
          </a:p>
          <a:p>
            <a:pPr marL="285750" indent="-285750" fontAlgn="base"/>
            <a:r>
              <a:rPr lang="fi-FI" dirty="0"/>
              <a:t>Tuetaan </a:t>
            </a:r>
            <a:r>
              <a:rPr lang="fi-FI" b="1" dirty="0"/>
              <a:t>toimintakulttuurin</a:t>
            </a:r>
            <a:r>
              <a:rPr lang="fi-FI" dirty="0"/>
              <a:t> muutosta kehittämällä toimivia käytäntöjä ryhmäkohtaiseen oppimisen tukeen  </a:t>
            </a:r>
          </a:p>
          <a:p>
            <a:pPr marL="285750" indent="-285750" fontAlgn="base"/>
            <a:r>
              <a:rPr lang="fi-FI" dirty="0"/>
              <a:t>Tuetaan mahdollisuuksia </a:t>
            </a:r>
            <a:r>
              <a:rPr lang="fi-FI" b="1" dirty="0"/>
              <a:t>yhteisopettajuuden</a:t>
            </a:r>
            <a:r>
              <a:rPr lang="fi-FI" dirty="0"/>
              <a:t> toteuttamiselle eri tavoin </a:t>
            </a:r>
          </a:p>
          <a:p>
            <a:pPr marL="285750" indent="-285750" fontAlgn="base"/>
            <a:r>
              <a:rPr lang="fi-FI" dirty="0"/>
              <a:t>Tuetaan oppilaiden </a:t>
            </a:r>
            <a:r>
              <a:rPr lang="fi-FI" b="1" dirty="0"/>
              <a:t>osallisuutta</a:t>
            </a:r>
            <a:r>
              <a:rPr lang="fi-FI" dirty="0"/>
              <a:t> – oppilaskuntatoiminta, välkkäritoiminta, oppilasagenttitoiminta, VERSO, yms. </a:t>
            </a:r>
          </a:p>
          <a:p>
            <a:pPr marL="285750" indent="-285750" fontAlgn="base"/>
            <a:r>
              <a:rPr lang="fi-FI" dirty="0"/>
              <a:t>Tuetaan </a:t>
            </a:r>
            <a:r>
              <a:rPr lang="fi-FI" b="1" dirty="0"/>
              <a:t>osaamisen jakamista </a:t>
            </a:r>
            <a:r>
              <a:rPr lang="fi-FI" dirty="0"/>
              <a:t>henkilöstön kesken – työparitoiminta, VESO-päivät, pedagogiset kahvilat 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167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29A32-C918-6857-31CD-FC1939266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931496-FB17-C5D0-75DB-17DAB6FB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5337DD-63F0-3B81-CD2C-0AE38FE89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6871"/>
            <a:ext cx="10585537" cy="1449931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fi-FI" b="1" u="sng" dirty="0"/>
              <a:t>Oppimisen tuen muutoksen tuominen osaksi koulun arkea</a:t>
            </a:r>
            <a:r>
              <a:rPr lang="fi-FI" dirty="0"/>
              <a:t> </a:t>
            </a:r>
          </a:p>
          <a:p>
            <a:pPr fontAlgn="base"/>
            <a:r>
              <a:rPr lang="fi-FI" dirty="0"/>
              <a:t>Kehitetään toimivia käytänteitä ryhmäkohtaiseen oppimisen tukeen </a:t>
            </a:r>
          </a:p>
          <a:p>
            <a:pPr fontAlgn="base"/>
            <a:r>
              <a:rPr lang="fi-FI" dirty="0"/>
              <a:t>Tiedottaminen koteihin </a:t>
            </a:r>
          </a:p>
          <a:p>
            <a:pPr marL="0" indent="0" fontAlgn="base">
              <a:buNone/>
            </a:pPr>
            <a:r>
              <a:rPr lang="fi-FI" dirty="0"/>
              <a:t> 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63E1A5D-51AA-5651-1101-1138AA9BE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FC077427-5158-0560-5556-541E6D84B481}"/>
              </a:ext>
            </a:extLst>
          </p:cNvPr>
          <p:cNvSpPr txBox="1">
            <a:spLocks/>
          </p:cNvSpPr>
          <p:nvPr/>
        </p:nvSpPr>
        <p:spPr>
          <a:xfrm>
            <a:off x="838200" y="2966233"/>
            <a:ext cx="11218101" cy="1449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fi-FI" sz="7200" b="1" u="sng" dirty="0"/>
              <a:t>STEAM ja osaamisen jakaminen</a:t>
            </a:r>
            <a:r>
              <a:rPr lang="fi-FI" sz="7200" dirty="0"/>
              <a:t> </a:t>
            </a:r>
          </a:p>
          <a:p>
            <a:pPr fontAlgn="base"/>
            <a:r>
              <a:rPr lang="fi-FI" sz="7200" dirty="0" err="1"/>
              <a:t>Steam</a:t>
            </a:r>
            <a:r>
              <a:rPr lang="fi-FI" sz="7200" dirty="0"/>
              <a:t> –projekti toteutuu koulun kaikilla oppilailla matalalla kynnyksellä ja </a:t>
            </a:r>
            <a:r>
              <a:rPr lang="fi-FI" sz="7200" dirty="0" err="1"/>
              <a:t>Steam</a:t>
            </a:r>
            <a:r>
              <a:rPr lang="fi-FI" sz="7200" dirty="0"/>
              <a:t> –prosessi tulee tutuksi  </a:t>
            </a:r>
          </a:p>
          <a:p>
            <a:pPr fontAlgn="base"/>
            <a:r>
              <a:rPr lang="fi-FI" sz="7200" dirty="0"/>
              <a:t>Osaamista jaetaan kaikilla tasoilla esim. oppilas-oppilas, opettaja-opettaja, opettaja-oppilas, oppilas-opettaja </a:t>
            </a:r>
          </a:p>
          <a:p>
            <a:pPr marL="0" indent="0" fontAlgn="base">
              <a:buFont typeface="Arial" panose="020B0604020202020204" pitchFamily="34" charset="0"/>
              <a:buNone/>
            </a:pPr>
            <a:endParaRPr lang="fi-FI" dirty="0"/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fi-FI" dirty="0"/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23352434-5612-373F-DA4F-C81CAF288259}"/>
              </a:ext>
            </a:extLst>
          </p:cNvPr>
          <p:cNvSpPr txBox="1">
            <a:spLocks/>
          </p:cNvSpPr>
          <p:nvPr/>
        </p:nvSpPr>
        <p:spPr>
          <a:xfrm>
            <a:off x="838200" y="4493474"/>
            <a:ext cx="10585537" cy="19994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fi-FI" sz="2300" b="1" u="sng" dirty="0"/>
              <a:t>Kohtaaminen, toisen kohtelu ja oppilailta vaatiminen</a:t>
            </a:r>
            <a:r>
              <a:rPr lang="fi-FI" sz="2300" dirty="0"/>
              <a:t> </a:t>
            </a:r>
          </a:p>
          <a:p>
            <a:pPr fontAlgn="base"/>
            <a:r>
              <a:rPr lang="fi-FI" sz="2300" dirty="0"/>
              <a:t>Kaikki oppilaat opettelevat ja hallitsevat hyvät käytöstavat ja puhuvat kauniisti muille ihmisille -&gt;Aito toimintakulttuurin muutos! </a:t>
            </a:r>
          </a:p>
          <a:p>
            <a:pPr fontAlgn="base"/>
            <a:r>
              <a:rPr lang="fi-FI" sz="2300" dirty="0"/>
              <a:t>Erilaisuuden hyväksyminen ja osallisuuden vahvistaminen.  </a:t>
            </a:r>
          </a:p>
          <a:p>
            <a:pPr fontAlgn="base"/>
            <a:r>
              <a:rPr lang="fi-FI" sz="2300" dirty="0"/>
              <a:t>Fyysisen koskemattomuuden kunnioittaminen! </a:t>
            </a:r>
          </a:p>
          <a:p>
            <a:pPr fontAlgn="base"/>
            <a:endParaRPr lang="fi-FI" dirty="0"/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fi-FI" dirty="0"/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910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593EEF3-8462-673C-5ADA-7DAD2DDB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9" y="1063256"/>
            <a:ext cx="3577482" cy="1428484"/>
          </a:xfrm>
        </p:spPr>
        <p:txBody>
          <a:bodyPr/>
          <a:lstStyle/>
          <a:p>
            <a:r>
              <a:rPr lang="en-US" err="1">
                <a:latin typeface="Segoe UI"/>
                <a:cs typeface="Segoe UI"/>
              </a:rPr>
              <a:t>Miksi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tämä</a:t>
            </a:r>
            <a:r>
              <a:rPr lang="en-US">
                <a:latin typeface="Segoe UI"/>
                <a:cs typeface="Segoe UI"/>
              </a:rPr>
              <a:t> on </a:t>
            </a:r>
            <a:r>
              <a:rPr lang="en-US" err="1">
                <a:latin typeface="Segoe UI"/>
                <a:cs typeface="Segoe UI"/>
              </a:rPr>
              <a:t>tärkeää</a:t>
            </a:r>
            <a:r>
              <a:rPr lang="en-US">
                <a:latin typeface="Segoe UI"/>
                <a:cs typeface="Segoe UI"/>
              </a:rPr>
              <a:t>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8D06D75-035F-7FC4-B51C-DE9219A24D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2272" y="1710690"/>
            <a:ext cx="4922737" cy="29747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>
                <a:latin typeface="Segoe UI"/>
                <a:cs typeface="Segoe UI"/>
              </a:rPr>
              <a:t>OPH: </a:t>
            </a:r>
            <a:r>
              <a:rPr lang="en-US" err="1">
                <a:latin typeface="Segoe UI"/>
                <a:cs typeface="Segoe UI"/>
              </a:rPr>
              <a:t>Oppilaiden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erilaiset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tarpeet</a:t>
            </a:r>
            <a:r>
              <a:rPr lang="en-US">
                <a:latin typeface="Segoe UI"/>
                <a:cs typeface="Segoe UI"/>
              </a:rPr>
              <a:t> ja </a:t>
            </a:r>
            <a:r>
              <a:rPr lang="en-US" err="1">
                <a:latin typeface="Segoe UI"/>
                <a:cs typeface="Segoe UI"/>
              </a:rPr>
              <a:t>edellytykset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huomioon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ottavaa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opetusta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sekä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pedagogisia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järjestelyitä</a:t>
            </a:r>
            <a:endParaRPr lang="en-US">
              <a:latin typeface="Segoe UI"/>
              <a:cs typeface="Segoe UI"/>
            </a:endParaRPr>
          </a:p>
          <a:p>
            <a:pPr marL="285750" indent="-285750">
              <a:buChar char="•"/>
            </a:pPr>
            <a:r>
              <a:rPr lang="en-US" err="1">
                <a:latin typeface="Segoe UI"/>
                <a:cs typeface="Segoe UI"/>
              </a:rPr>
              <a:t>Pedagogiikan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tsekkauslista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Oulussa</a:t>
            </a:r>
            <a:endParaRPr lang="en-US" err="1"/>
          </a:p>
          <a:p>
            <a:pPr marL="285750" indent="-285750">
              <a:buChar char="•"/>
            </a:pPr>
            <a:r>
              <a:rPr lang="en-US" b="1" err="1">
                <a:latin typeface="Segoe UI"/>
                <a:cs typeface="Segoe UI"/>
              </a:rPr>
              <a:t>Näillä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keinoilla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vastataan</a:t>
            </a:r>
            <a:r>
              <a:rPr lang="en-US" b="1">
                <a:latin typeface="Segoe UI"/>
                <a:cs typeface="Segoe UI"/>
              </a:rPr>
              <a:t> mm. </a:t>
            </a:r>
            <a:r>
              <a:rPr lang="en-US" b="1" err="1">
                <a:latin typeface="Segoe UI"/>
                <a:cs typeface="Segoe UI"/>
              </a:rPr>
              <a:t>käyttäymisen</a:t>
            </a:r>
            <a:r>
              <a:rPr lang="en-US" b="1">
                <a:latin typeface="Segoe UI"/>
                <a:cs typeface="Segoe UI"/>
              </a:rPr>
              <a:t> ja </a:t>
            </a:r>
            <a:r>
              <a:rPr lang="en-US" b="1" err="1">
                <a:latin typeface="Segoe UI"/>
                <a:cs typeface="Segoe UI"/>
              </a:rPr>
              <a:t>keskittymisen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sekä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poissaolojen</a:t>
            </a:r>
            <a:r>
              <a:rPr lang="en-US" b="1">
                <a:latin typeface="Segoe UI"/>
                <a:cs typeface="Segoe UI"/>
              </a:rPr>
              <a:t> </a:t>
            </a:r>
            <a:r>
              <a:rPr lang="en-US" b="1" err="1">
                <a:latin typeface="Segoe UI"/>
                <a:cs typeface="Segoe UI"/>
              </a:rPr>
              <a:t>haasteisiin</a:t>
            </a:r>
            <a:endParaRPr lang="en-US" b="1">
              <a:latin typeface="Segoe UI"/>
              <a:cs typeface="Segoe UI"/>
            </a:endParaRPr>
          </a:p>
          <a:p>
            <a:pPr marL="285750" indent="-285750">
              <a:buChar char="•"/>
            </a:pPr>
            <a:endParaRPr lang="en-US"/>
          </a:p>
          <a:p>
            <a:pPr marL="285750" indent="-285750">
              <a:buChar char="•"/>
            </a:pPr>
            <a:endParaRPr lang="en-US"/>
          </a:p>
          <a:p>
            <a:endParaRPr lang="en-US"/>
          </a:p>
          <a:p>
            <a:pPr marL="285750" indent="-285750">
              <a:buChar char="•"/>
            </a:pPr>
            <a:endParaRPr lang="en-US"/>
          </a:p>
          <a:p>
            <a:pPr marL="285750" indent="-285750">
              <a:buChar char="•"/>
            </a:pP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7CC7EA7-8206-1832-8111-1A97E4B00B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3388" y="6160823"/>
            <a:ext cx="4421193" cy="373328"/>
          </a:xfrm>
        </p:spPr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Kuva: </a:t>
            </a:r>
            <a:r>
              <a:rPr lang="en-US" err="1">
                <a:latin typeface="Segoe UI"/>
                <a:cs typeface="Segoe UI"/>
              </a:rPr>
              <a:t>Oppimisen</a:t>
            </a:r>
            <a:r>
              <a:rPr lang="en-US">
                <a:latin typeface="Segoe UI"/>
                <a:cs typeface="Segoe UI"/>
              </a:rPr>
              <a:t> ja </a:t>
            </a:r>
            <a:r>
              <a:rPr lang="en-US" err="1">
                <a:latin typeface="Segoe UI"/>
                <a:cs typeface="Segoe UI"/>
              </a:rPr>
              <a:t>koulunkäynnin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tuen</a:t>
            </a:r>
            <a:r>
              <a:rPr lang="en-US">
                <a:latin typeface="Segoe UI"/>
                <a:cs typeface="Segoe UI"/>
              </a:rPr>
              <a:t> </a:t>
            </a:r>
            <a:r>
              <a:rPr lang="en-US" err="1">
                <a:latin typeface="Segoe UI"/>
                <a:cs typeface="Segoe UI"/>
              </a:rPr>
              <a:t>asiakirja</a:t>
            </a:r>
            <a:r>
              <a:rPr lang="en-US">
                <a:latin typeface="Segoe UI"/>
                <a:cs typeface="Segoe UI"/>
              </a:rPr>
              <a:t>, </a:t>
            </a:r>
            <a:r>
              <a:rPr lang="en-US" err="1">
                <a:latin typeface="Segoe UI"/>
                <a:cs typeface="Segoe UI"/>
              </a:rPr>
              <a:t>Sipoo</a:t>
            </a:r>
            <a:endParaRPr lang="en-US" err="1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50C156F-2709-5DE2-1B06-06C95ADA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1" r="2" b="2"/>
          <a:stretch>
            <a:fillRect/>
          </a:stretch>
        </p:blipFill>
        <p:spPr>
          <a:xfrm>
            <a:off x="843436" y="212137"/>
            <a:ext cx="4422234" cy="5941159"/>
          </a:xfrm>
          <a:prstGeom prst="rect">
            <a:avLst/>
          </a:prstGeom>
          <a:noFill/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2FB869B-56BA-44C2-E46A-CD9CD0ECE020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FD47F7-CFC9-E752-1547-88A57BF9FD72}"/>
              </a:ext>
            </a:extLst>
          </p:cNvPr>
          <p:cNvSpPr/>
          <p:nvPr/>
        </p:nvSpPr>
        <p:spPr>
          <a:xfrm>
            <a:off x="5993660" y="4393661"/>
            <a:ext cx="4413224" cy="17616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aseline="0" dirty="0" err="1">
                <a:latin typeface="Segoe UI"/>
                <a:ea typeface="Arial"/>
                <a:cs typeface="Arial"/>
              </a:rPr>
              <a:t>Oppilaalla</a:t>
            </a:r>
            <a:r>
              <a:rPr lang="en-US" sz="1700" baseline="0" dirty="0">
                <a:latin typeface="Segoe UI"/>
                <a:ea typeface="Arial"/>
                <a:cs typeface="Arial"/>
              </a:rPr>
              <a:t> on </a:t>
            </a:r>
            <a:r>
              <a:rPr lang="en-US" sz="1700" baseline="0" dirty="0" err="1">
                <a:latin typeface="Segoe UI"/>
                <a:ea typeface="Arial"/>
                <a:cs typeface="Arial"/>
              </a:rPr>
              <a:t>oikeus</a:t>
            </a:r>
            <a:r>
              <a:rPr lang="en-US" sz="1700" baseline="0" dirty="0">
                <a:latin typeface="Segoe UI"/>
                <a:ea typeface="Arial"/>
                <a:cs typeface="Arial"/>
              </a:rPr>
              <a:t> </a:t>
            </a:r>
            <a:r>
              <a:rPr lang="en-US" sz="1700" baseline="0" dirty="0" err="1">
                <a:latin typeface="Segoe UI"/>
                <a:ea typeface="Arial"/>
                <a:cs typeface="Arial"/>
              </a:rPr>
              <a:t>tukeen</a:t>
            </a:r>
            <a:r>
              <a:rPr lang="en-US" sz="1700" baseline="0" dirty="0">
                <a:latin typeface="Segoe UI"/>
                <a:ea typeface="Arial"/>
                <a:cs typeface="Arial"/>
              </a:rPr>
              <a:t> = </a:t>
            </a:r>
            <a:r>
              <a:rPr lang="en-US" sz="1700" baseline="0" dirty="0" err="1">
                <a:latin typeface="Segoe UI"/>
                <a:ea typeface="Arial"/>
                <a:cs typeface="Arial"/>
              </a:rPr>
              <a:t>henkilöstön</a:t>
            </a:r>
            <a:r>
              <a:rPr lang="en-US" sz="1700" baseline="0" dirty="0">
                <a:latin typeface="Segoe UI"/>
                <a:ea typeface="Arial"/>
                <a:cs typeface="Arial"/>
              </a:rPr>
              <a:t> </a:t>
            </a:r>
            <a:r>
              <a:rPr lang="en-US" sz="1700" baseline="0" dirty="0" err="1">
                <a:latin typeface="Segoe UI"/>
                <a:ea typeface="Arial"/>
                <a:cs typeface="Arial"/>
              </a:rPr>
              <a:t>toteuttamaan</a:t>
            </a:r>
            <a:r>
              <a:rPr lang="en-US" sz="1700" baseline="0" dirty="0">
                <a:latin typeface="Segoe UI"/>
                <a:ea typeface="Arial"/>
                <a:cs typeface="Arial"/>
              </a:rPr>
              <a:t> </a:t>
            </a:r>
            <a:r>
              <a:rPr lang="en-US" sz="1700" baseline="0" dirty="0" err="1">
                <a:latin typeface="Segoe UI"/>
                <a:ea typeface="Arial"/>
                <a:cs typeface="Arial"/>
              </a:rPr>
              <a:t>oppilaan</a:t>
            </a:r>
            <a:r>
              <a:rPr lang="en-US" sz="1700" baseline="0" dirty="0">
                <a:latin typeface="Segoe UI"/>
                <a:ea typeface="Arial"/>
                <a:cs typeface="Arial"/>
              </a:rPr>
              <a:t> </a:t>
            </a:r>
            <a:r>
              <a:rPr lang="en-US" sz="1700" baseline="0" dirty="0" err="1">
                <a:latin typeface="Segoe UI"/>
                <a:ea typeface="Arial"/>
                <a:cs typeface="Arial"/>
              </a:rPr>
              <a:t>tarpeita</a:t>
            </a:r>
            <a:r>
              <a:rPr lang="en-US" sz="1700" baseline="0" dirty="0">
                <a:latin typeface="Segoe UI"/>
                <a:ea typeface="Arial"/>
                <a:cs typeface="Arial"/>
              </a:rPr>
              <a:t> </a:t>
            </a:r>
            <a:r>
              <a:rPr lang="en-US" sz="1700" baseline="0" dirty="0" err="1">
                <a:latin typeface="Segoe UI"/>
                <a:ea typeface="Arial"/>
                <a:cs typeface="Arial"/>
              </a:rPr>
              <a:t>vastaavaan</a:t>
            </a:r>
            <a:r>
              <a:rPr lang="en-US" sz="1700" baseline="0" dirty="0">
                <a:latin typeface="Segoe UI"/>
                <a:ea typeface="Arial"/>
                <a:cs typeface="Arial"/>
              </a:rPr>
              <a:t> </a:t>
            </a:r>
            <a:r>
              <a:rPr lang="en-US" sz="1700" baseline="0" dirty="0" err="1">
                <a:latin typeface="Segoe UI"/>
                <a:ea typeface="Arial"/>
                <a:cs typeface="Arial"/>
              </a:rPr>
              <a:t>pedagogiikkaan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0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3FCBBB1-DF6E-56A7-9801-598580900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4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B28D756-6DCE-E6F3-9A40-31E37497C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0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F003C-D4C2-F407-D36E-BFFBEF1058E7}"/>
              </a:ext>
            </a:extLst>
          </p:cNvPr>
          <p:cNvSpPr txBox="1"/>
          <p:nvPr/>
        </p:nvSpPr>
        <p:spPr>
          <a:xfrm>
            <a:off x="299920" y="6241198"/>
            <a:ext cx="59562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Segoe UI"/>
              </a:rPr>
              <a:t>Kuva: </a:t>
            </a:r>
            <a:r>
              <a:rPr lang="en-US" err="1">
                <a:solidFill>
                  <a:schemeClr val="bg1"/>
                </a:solidFill>
                <a:cs typeface="Segoe UI"/>
              </a:rPr>
              <a:t>Oppimisen</a:t>
            </a:r>
            <a:r>
              <a:rPr lang="en-US">
                <a:solidFill>
                  <a:schemeClr val="bg1"/>
                </a:solidFill>
                <a:cs typeface="Segoe UI"/>
              </a:rPr>
              <a:t> ja </a:t>
            </a:r>
            <a:r>
              <a:rPr lang="en-US" err="1">
                <a:solidFill>
                  <a:schemeClr val="bg1"/>
                </a:solidFill>
                <a:cs typeface="Segoe UI"/>
              </a:rPr>
              <a:t>koulunkäynnin</a:t>
            </a:r>
            <a:r>
              <a:rPr lang="en-US">
                <a:solidFill>
                  <a:schemeClr val="bg1"/>
                </a:solidFill>
                <a:cs typeface="Segoe UI"/>
              </a:rPr>
              <a:t> </a:t>
            </a:r>
            <a:r>
              <a:rPr lang="en-US" err="1">
                <a:solidFill>
                  <a:schemeClr val="bg1"/>
                </a:solidFill>
                <a:cs typeface="Segoe UI"/>
              </a:rPr>
              <a:t>tuen</a:t>
            </a:r>
            <a:r>
              <a:rPr lang="en-US">
                <a:solidFill>
                  <a:schemeClr val="bg1"/>
                </a:solidFill>
                <a:cs typeface="Segoe UI"/>
              </a:rPr>
              <a:t> </a:t>
            </a:r>
            <a:r>
              <a:rPr lang="en-US" err="1">
                <a:solidFill>
                  <a:schemeClr val="bg1"/>
                </a:solidFill>
                <a:cs typeface="Segoe UI"/>
              </a:rPr>
              <a:t>asiakirja</a:t>
            </a:r>
            <a:r>
              <a:rPr lang="en-US">
                <a:solidFill>
                  <a:schemeClr val="bg1"/>
                </a:solidFill>
                <a:cs typeface="Segoe UI"/>
              </a:rPr>
              <a:t>, </a:t>
            </a:r>
            <a:r>
              <a:rPr lang="en-US" err="1">
                <a:solidFill>
                  <a:schemeClr val="bg1"/>
                </a:solidFill>
                <a:cs typeface="Segoe UI"/>
              </a:rPr>
              <a:t>Sipoo</a:t>
            </a:r>
            <a:endParaRPr lang="en-US">
              <a:solidFill>
                <a:schemeClr val="bg1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223415042"/>
      </p:ext>
    </p:extLst>
  </p:cSld>
  <p:clrMapOvr>
    <a:masterClrMapping/>
  </p:clrMapOvr>
</p:sld>
</file>

<file path=ppt/theme/theme1.xml><?xml version="1.0" encoding="utf-8"?>
<a:theme xmlns:a="http://schemas.openxmlformats.org/drawingml/2006/main" name="Oulu_Oulu2026_suomi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ptpohja_Oulu2026.potx" id="{53E2EFCE-C330-40C0-A74F-8C2E9BC41F57}" vid="{D8A34427-E57C-4B37-82F4-187EBD337BCC}"/>
    </a:ext>
  </a:extLst>
</a:theme>
</file>

<file path=ppt/theme/theme2.xml><?xml version="1.0" encoding="utf-8"?>
<a:theme xmlns:a="http://schemas.openxmlformats.org/drawingml/2006/main" name="Oulu_oulu2026_English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ptpohja_Oulu2026.potx" id="{53E2EFCE-C330-40C0-A74F-8C2E9BC41F57}" vid="{AF318CD2-18E9-46C6-BFF7-1B89921E8A0F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8" ma:contentTypeDescription="Luo uusi asiakirja." ma:contentTypeScope="" ma:versionID="89ad5fa2780cc456f556aca547047ab3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535ba2f9fdb3a8fc380db347e7e55354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832A49-0153-4CD5-861F-B9B13E5F88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BF1C6B-6A1B-4E90-AF0C-002E8CBB854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02D9DB-B6FD-423F-8505-CCE70C589B0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Oulu_pptpohja_Oulu2026</Template>
  <TotalTime>1169</TotalTime>
  <Words>1263</Words>
  <Application>Microsoft Office PowerPoint</Application>
  <PresentationFormat>Laajakuva</PresentationFormat>
  <Paragraphs>288</Paragraphs>
  <Slides>20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20</vt:i4>
      </vt:variant>
    </vt:vector>
  </HeadingPairs>
  <TitlesOfParts>
    <vt:vector size="26" baseType="lpstr">
      <vt:lpstr>Arial</vt:lpstr>
      <vt:lpstr>Calibri</vt:lpstr>
      <vt:lpstr>Segoe UI</vt:lpstr>
      <vt:lpstr>Times New Roman</vt:lpstr>
      <vt:lpstr>Oulu_Oulu2026_suomi</vt:lpstr>
      <vt:lpstr>Oulu_oulu2026_English</vt:lpstr>
      <vt:lpstr>Vanhempainilta 3.9.2025</vt:lpstr>
      <vt:lpstr>Henkilökunta</vt:lpstr>
      <vt:lpstr>Opettajat</vt:lpstr>
      <vt:lpstr>Opettajat</vt:lpstr>
      <vt:lpstr>Painopistealueet</vt:lpstr>
      <vt:lpstr>Tavoitteet</vt:lpstr>
      <vt:lpstr>Miksi tämä on tärkeää?</vt:lpstr>
      <vt:lpstr>PowerPoint-esitys</vt:lpstr>
      <vt:lpstr>PowerPoint-esitys</vt:lpstr>
      <vt:lpstr>PowerPoint-esitys</vt:lpstr>
      <vt:lpstr>Oppilaskohtaiset tukitoimet Kiiminkijoen koululla</vt:lpstr>
      <vt:lpstr>Viestintä kodin ja koulun välillä</vt:lpstr>
      <vt:lpstr>Kiusaamiseen puuttuminen</vt:lpstr>
      <vt:lpstr>LUKU 6 Oppilaan oppimisen ja osaamisen arviointi perusopetuksessa </vt:lpstr>
      <vt:lpstr>LUKU 6 Oppilaan oppimisen ja osaamisen arviointi perusopetuksessa</vt:lpstr>
      <vt:lpstr>4.5. Mobiililaitteet</vt:lpstr>
      <vt:lpstr>Kiiminkijoen koulun vanhempainyhdistys</vt:lpstr>
      <vt:lpstr>PowerPoint-esitys</vt:lpstr>
      <vt:lpstr>PowerPoint-esitys</vt:lpstr>
      <vt:lpstr>PowerPoint-esitys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Molin Tomi</dc:creator>
  <cp:lastModifiedBy>Molin Tomi</cp:lastModifiedBy>
  <cp:revision>5</cp:revision>
  <dcterms:created xsi:type="dcterms:W3CDTF">2025-04-28T09:45:08Z</dcterms:created>
  <dcterms:modified xsi:type="dcterms:W3CDTF">2025-09-03T14:12:14Z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0x010100FC3DA2A38C33704FB6FBA27B272A146A</vt:lpwstr>
  </property>
</Properties>
</file>