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12"/>
  </p:notesMasterIdLst>
  <p:sldIdLst>
    <p:sldId id="256" r:id="rId6"/>
    <p:sldId id="358" r:id="rId7"/>
    <p:sldId id="361" r:id="rId8"/>
    <p:sldId id="258" r:id="rId9"/>
    <p:sldId id="304" r:id="rId10"/>
    <p:sldId id="268" r:id="rId11"/>
  </p:sldIdLst>
  <p:sldSz cx="12192000" cy="6858000"/>
  <p:notesSz cx="9926638" cy="14355763"/>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snapToGrid="0">
      <p:cViewPr varScale="1">
        <p:scale>
          <a:sx n="60" d="100"/>
          <a:sy n="60" d="100"/>
        </p:scale>
        <p:origin x="840"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theme" Target="theme/theme1.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4302125" cy="71913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5622925" y="0"/>
            <a:ext cx="4302125" cy="719138"/>
          </a:xfrm>
          <a:prstGeom prst="rect">
            <a:avLst/>
          </a:prstGeom>
        </p:spPr>
        <p:txBody>
          <a:bodyPr vert="horz" lIns="91440" tIns="45720" rIns="91440" bIns="45720" rtlCol="0"/>
          <a:lstStyle>
            <a:lvl1pPr algn="r">
              <a:defRPr sz="1200"/>
            </a:lvl1pPr>
          </a:lstStyle>
          <a:p>
            <a:fld id="{191294DA-448C-48D8-B085-0D9C89B02CF2}" type="datetimeFigureOut">
              <a:rPr lang="fi-FI" smtClean="0"/>
              <a:t>25.9.2025</a:t>
            </a:fld>
            <a:endParaRPr lang="fi-FI"/>
          </a:p>
        </p:txBody>
      </p:sp>
      <p:sp>
        <p:nvSpPr>
          <p:cNvPr id="4" name="Dian kuvan paikkamerkki 3"/>
          <p:cNvSpPr>
            <a:spLocks noGrp="1" noRot="1" noChangeAspect="1"/>
          </p:cNvSpPr>
          <p:nvPr>
            <p:ph type="sldImg" idx="2"/>
          </p:nvPr>
        </p:nvSpPr>
        <p:spPr>
          <a:xfrm>
            <a:off x="657225" y="1793875"/>
            <a:ext cx="8612188" cy="484505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992188" y="6908800"/>
            <a:ext cx="7942262" cy="5653088"/>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13636625"/>
            <a:ext cx="4302125" cy="719138"/>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5622925" y="13636625"/>
            <a:ext cx="4302125" cy="719138"/>
          </a:xfrm>
          <a:prstGeom prst="rect">
            <a:avLst/>
          </a:prstGeom>
        </p:spPr>
        <p:txBody>
          <a:bodyPr vert="horz" lIns="91440" tIns="45720" rIns="91440" bIns="45720" rtlCol="0" anchor="b"/>
          <a:lstStyle>
            <a:lvl1pPr algn="r">
              <a:defRPr sz="1200"/>
            </a:lvl1pPr>
          </a:lstStyle>
          <a:p>
            <a:fld id="{4DDE9DE9-CDFA-4CA2-908D-028DD85819E1}" type="slidenum">
              <a:rPr lang="fi-FI" smtClean="0"/>
              <a:t>‹#›</a:t>
            </a:fld>
            <a:endParaRPr lang="fi-FI"/>
          </a:p>
        </p:txBody>
      </p:sp>
    </p:spTree>
    <p:extLst>
      <p:ext uri="{BB962C8B-B14F-4D97-AF65-F5344CB8AC3E}">
        <p14:creationId xmlns:p14="http://schemas.microsoft.com/office/powerpoint/2010/main" val="34960680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a:p>
        </p:txBody>
      </p:sp>
      <p:sp>
        <p:nvSpPr>
          <p:cNvPr id="4" name="Slide Number Placeholder 3"/>
          <p:cNvSpPr>
            <a:spLocks noGrp="1"/>
          </p:cNvSpPr>
          <p:nvPr>
            <p:ph type="sldNum" sz="quarter" idx="5"/>
          </p:nvPr>
        </p:nvSpPr>
        <p:spPr/>
        <p:txBody>
          <a:bodyPr/>
          <a:lstStyle/>
          <a:p>
            <a:fld id="{A65DCCD3-B33E-814F-B15D-D5F1A828D8E1}" type="slidenum">
              <a:rPr lang="fi-FI" smtClean="0"/>
              <a:t>3</a:t>
            </a:fld>
            <a:endParaRPr lang="fi-FI"/>
          </a:p>
        </p:txBody>
      </p:sp>
    </p:spTree>
    <p:extLst>
      <p:ext uri="{BB962C8B-B14F-4D97-AF65-F5344CB8AC3E}">
        <p14:creationId xmlns:p14="http://schemas.microsoft.com/office/powerpoint/2010/main" val="24957300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 Id="rId5" Type="http://schemas.openxmlformats.org/officeDocument/2006/relationships/image" Target="../media/image2.png"/><Relationship Id="rId4"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3488504-EA8F-660C-4978-CB96FFFF7F60}"/>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06E760BB-0510-1DDA-A680-83039DF9087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A86A35FE-78F6-DCEA-9640-D20883F96228}"/>
              </a:ext>
            </a:extLst>
          </p:cNvPr>
          <p:cNvSpPr>
            <a:spLocks noGrp="1"/>
          </p:cNvSpPr>
          <p:nvPr>
            <p:ph type="dt" sz="half" idx="10"/>
          </p:nvPr>
        </p:nvSpPr>
        <p:spPr/>
        <p:txBody>
          <a:bodyPr/>
          <a:lstStyle/>
          <a:p>
            <a:fld id="{242A2954-1006-4472-B076-C5187A60911D}" type="datetimeFigureOut">
              <a:rPr lang="fi-FI" smtClean="0"/>
              <a:t>25.9.2025</a:t>
            </a:fld>
            <a:endParaRPr lang="fi-FI"/>
          </a:p>
        </p:txBody>
      </p:sp>
      <p:sp>
        <p:nvSpPr>
          <p:cNvPr id="5" name="Alatunnisteen paikkamerkki 4">
            <a:extLst>
              <a:ext uri="{FF2B5EF4-FFF2-40B4-BE49-F238E27FC236}">
                <a16:creationId xmlns:a16="http://schemas.microsoft.com/office/drawing/2014/main" id="{2D04B408-0005-C7D2-ED85-B84EDDE7BCAD}"/>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C190BA8A-36C7-477F-BCDE-76A0EE49FF3C}"/>
              </a:ext>
            </a:extLst>
          </p:cNvPr>
          <p:cNvSpPr>
            <a:spLocks noGrp="1"/>
          </p:cNvSpPr>
          <p:nvPr>
            <p:ph type="sldNum" sz="quarter" idx="12"/>
          </p:nvPr>
        </p:nvSpPr>
        <p:spPr/>
        <p:txBody>
          <a:bodyPr/>
          <a:lstStyle/>
          <a:p>
            <a:fld id="{76E9C5FF-2DBE-4D71-B49D-6AEC4754D8E9}" type="slidenum">
              <a:rPr lang="fi-FI" smtClean="0"/>
              <a:t>‹#›</a:t>
            </a:fld>
            <a:endParaRPr lang="fi-FI"/>
          </a:p>
        </p:txBody>
      </p:sp>
    </p:spTree>
    <p:extLst>
      <p:ext uri="{BB962C8B-B14F-4D97-AF65-F5344CB8AC3E}">
        <p14:creationId xmlns:p14="http://schemas.microsoft.com/office/powerpoint/2010/main" val="22857525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E389156-0A56-E451-A6A4-50968BCF5DA4}"/>
              </a:ext>
            </a:extLst>
          </p:cNvPr>
          <p:cNvSpPr>
            <a:spLocks noGrp="1"/>
          </p:cNvSpPr>
          <p:nvPr>
            <p:ph type="title"/>
          </p:nvPr>
        </p:nvSpPr>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225CB20A-34C9-DE54-E03A-25F7D712DF93}"/>
              </a:ext>
            </a:extLst>
          </p:cNvPr>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862295E7-9CCC-C8CF-206E-015D2479D83F}"/>
              </a:ext>
            </a:extLst>
          </p:cNvPr>
          <p:cNvSpPr>
            <a:spLocks noGrp="1"/>
          </p:cNvSpPr>
          <p:nvPr>
            <p:ph type="dt" sz="half" idx="10"/>
          </p:nvPr>
        </p:nvSpPr>
        <p:spPr/>
        <p:txBody>
          <a:bodyPr/>
          <a:lstStyle/>
          <a:p>
            <a:fld id="{242A2954-1006-4472-B076-C5187A60911D}" type="datetimeFigureOut">
              <a:rPr lang="fi-FI" smtClean="0"/>
              <a:t>25.9.2025</a:t>
            </a:fld>
            <a:endParaRPr lang="fi-FI"/>
          </a:p>
        </p:txBody>
      </p:sp>
      <p:sp>
        <p:nvSpPr>
          <p:cNvPr id="5" name="Alatunnisteen paikkamerkki 4">
            <a:extLst>
              <a:ext uri="{FF2B5EF4-FFF2-40B4-BE49-F238E27FC236}">
                <a16:creationId xmlns:a16="http://schemas.microsoft.com/office/drawing/2014/main" id="{6D6B0FA0-E7F0-96DF-7457-C85F7ADF80A7}"/>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7C221B20-ED3E-FB52-E991-502E1A99A5C8}"/>
              </a:ext>
            </a:extLst>
          </p:cNvPr>
          <p:cNvSpPr>
            <a:spLocks noGrp="1"/>
          </p:cNvSpPr>
          <p:nvPr>
            <p:ph type="sldNum" sz="quarter" idx="12"/>
          </p:nvPr>
        </p:nvSpPr>
        <p:spPr/>
        <p:txBody>
          <a:bodyPr/>
          <a:lstStyle/>
          <a:p>
            <a:fld id="{76E9C5FF-2DBE-4D71-B49D-6AEC4754D8E9}" type="slidenum">
              <a:rPr lang="fi-FI" smtClean="0"/>
              <a:t>‹#›</a:t>
            </a:fld>
            <a:endParaRPr lang="fi-FI"/>
          </a:p>
        </p:txBody>
      </p:sp>
    </p:spTree>
    <p:extLst>
      <p:ext uri="{BB962C8B-B14F-4D97-AF65-F5344CB8AC3E}">
        <p14:creationId xmlns:p14="http://schemas.microsoft.com/office/powerpoint/2010/main" val="27521749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BB94B7BB-E78B-F707-1FD0-D54B6EEF9946}"/>
              </a:ext>
            </a:extLst>
          </p:cNvPr>
          <p:cNvSpPr>
            <a:spLocks noGrp="1"/>
          </p:cNvSpPr>
          <p:nvPr>
            <p:ph type="title" orient="vert"/>
          </p:nvPr>
        </p:nvSpPr>
        <p:spPr>
          <a:xfrm>
            <a:off x="8724900" y="365125"/>
            <a:ext cx="2628900" cy="5811838"/>
          </a:xfr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20BAAA23-BB1F-819F-8A0E-CC40D255D30D}"/>
              </a:ext>
            </a:extLst>
          </p:cNvPr>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6D00D970-78DF-6C18-D52B-71E3108DD727}"/>
              </a:ext>
            </a:extLst>
          </p:cNvPr>
          <p:cNvSpPr>
            <a:spLocks noGrp="1"/>
          </p:cNvSpPr>
          <p:nvPr>
            <p:ph type="dt" sz="half" idx="10"/>
          </p:nvPr>
        </p:nvSpPr>
        <p:spPr/>
        <p:txBody>
          <a:bodyPr/>
          <a:lstStyle/>
          <a:p>
            <a:fld id="{242A2954-1006-4472-B076-C5187A60911D}" type="datetimeFigureOut">
              <a:rPr lang="fi-FI" smtClean="0"/>
              <a:t>25.9.2025</a:t>
            </a:fld>
            <a:endParaRPr lang="fi-FI"/>
          </a:p>
        </p:txBody>
      </p:sp>
      <p:sp>
        <p:nvSpPr>
          <p:cNvPr id="5" name="Alatunnisteen paikkamerkki 4">
            <a:extLst>
              <a:ext uri="{FF2B5EF4-FFF2-40B4-BE49-F238E27FC236}">
                <a16:creationId xmlns:a16="http://schemas.microsoft.com/office/drawing/2014/main" id="{5300F0B2-6259-1CCC-2622-4B53153E1146}"/>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9134E9DD-9B21-5A77-44D1-C147FEC5C5AD}"/>
              </a:ext>
            </a:extLst>
          </p:cNvPr>
          <p:cNvSpPr>
            <a:spLocks noGrp="1"/>
          </p:cNvSpPr>
          <p:nvPr>
            <p:ph type="sldNum" sz="quarter" idx="12"/>
          </p:nvPr>
        </p:nvSpPr>
        <p:spPr/>
        <p:txBody>
          <a:bodyPr/>
          <a:lstStyle/>
          <a:p>
            <a:fld id="{76E9C5FF-2DBE-4D71-B49D-6AEC4754D8E9}" type="slidenum">
              <a:rPr lang="fi-FI" smtClean="0"/>
              <a:t>‹#›</a:t>
            </a:fld>
            <a:endParaRPr lang="fi-FI"/>
          </a:p>
        </p:txBody>
      </p:sp>
    </p:spTree>
    <p:extLst>
      <p:ext uri="{BB962C8B-B14F-4D97-AF65-F5344CB8AC3E}">
        <p14:creationId xmlns:p14="http://schemas.microsoft.com/office/powerpoint/2010/main" val="16386781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Otsikko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3243072" y="2060447"/>
            <a:ext cx="7424928" cy="1449515"/>
          </a:xfrm>
        </p:spPr>
        <p:txBody>
          <a:bodyPr anchor="b">
            <a:normAutofit/>
          </a:bodyPr>
          <a:lstStyle>
            <a:lvl1pPr algn="l">
              <a:defRPr sz="4000">
                <a:solidFill>
                  <a:schemeClr val="bg1"/>
                </a:solidFill>
              </a:defRPr>
            </a:lvl1pPr>
          </a:lstStyle>
          <a:p>
            <a:r>
              <a:rPr lang="fi-FI"/>
              <a:t>Muokkaa ots. perustyyl. napsautt.</a:t>
            </a:r>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3243072" y="3852672"/>
            <a:ext cx="7424928" cy="963168"/>
          </a:xfrm>
        </p:spPr>
        <p:txBody>
          <a:bodyPr>
            <a:normAutofit/>
          </a:bodyPr>
          <a:lstStyle>
            <a:lvl1pPr marL="0" indent="0" algn="l">
              <a:buNone/>
              <a:defRPr sz="16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7" name="Kuva 6" descr="Oulun kaupungin tunnus">
            <a:extLst>
              <a:ext uri="{FF2B5EF4-FFF2-40B4-BE49-F238E27FC236}">
                <a16:creationId xmlns:a16="http://schemas.microsoft.com/office/drawing/2014/main" id="{151B56D5-D3B8-6045-BD57-499AABEFE42D}"/>
              </a:ext>
            </a:extLst>
          </p:cNvPr>
          <p:cNvPicPr>
            <a:picLocks noChangeAspect="1"/>
          </p:cNvPicPr>
          <p:nvPr userDrawn="1"/>
        </p:nvPicPr>
        <p:blipFill>
          <a:blip r:embed="rId3"/>
          <a:stretch>
            <a:fillRect/>
          </a:stretch>
        </p:blipFill>
        <p:spPr>
          <a:xfrm>
            <a:off x="803275" y="3677750"/>
            <a:ext cx="1620838" cy="2488100"/>
          </a:xfrm>
          <a:prstGeom prst="rect">
            <a:avLst/>
          </a:prstGeom>
        </p:spPr>
      </p:pic>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10719877" y="669257"/>
            <a:ext cx="685800" cy="647700"/>
          </a:xfrm>
          <a:prstGeom prst="rect">
            <a:avLst/>
          </a:prstGeom>
        </p:spPr>
      </p:pic>
    </p:spTree>
    <p:extLst>
      <p:ext uri="{BB962C8B-B14F-4D97-AF65-F5344CB8AC3E}">
        <p14:creationId xmlns:p14="http://schemas.microsoft.com/office/powerpoint/2010/main" val="4957723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1_Otsikkodia">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433B9154-78EC-1542-8A9D-A14237206193}"/>
              </a:ext>
            </a:extLst>
          </p:cNvPr>
          <p:cNvPicPr>
            <a:picLocks noChangeAspect="1"/>
          </p:cNvPicPr>
          <p:nvPr userDrawn="1"/>
        </p:nvPicPr>
        <p:blipFill>
          <a:blip r:embed="rId3"/>
          <a:stretch>
            <a:fillRect/>
          </a:stretch>
        </p:blipFill>
        <p:spPr>
          <a:xfrm>
            <a:off x="806824" y="3435377"/>
            <a:ext cx="10560423" cy="2741649"/>
          </a:xfrm>
          <a:prstGeom prst="rect">
            <a:avLst/>
          </a:prstGeom>
        </p:spPr>
      </p:pic>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3243072" y="4069977"/>
            <a:ext cx="7371140" cy="806823"/>
          </a:xfrm>
        </p:spPr>
        <p:txBody>
          <a:bodyPr anchor="b">
            <a:normAutofit/>
          </a:bodyPr>
          <a:lstStyle>
            <a:lvl1pPr algn="l">
              <a:defRPr sz="2400">
                <a:solidFill>
                  <a:schemeClr val="bg1"/>
                </a:solidFill>
              </a:defRPr>
            </a:lvl1pPr>
          </a:lstStyle>
          <a:p>
            <a:r>
              <a:rPr lang="fi-FI"/>
              <a:t>Muokkaa ots. perustyyl. napsautt.</a:t>
            </a:r>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3243072" y="4894730"/>
            <a:ext cx="4968599" cy="681318"/>
          </a:xfrm>
        </p:spPr>
        <p:txBody>
          <a:bodyPr anchor="b">
            <a:normAutofit/>
          </a:bodyPr>
          <a:lstStyle>
            <a:lvl1pPr marL="0" indent="0" algn="l">
              <a:buNone/>
              <a:defRPr sz="14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4"/>
          <a:srcRect/>
          <a:stretch/>
        </p:blipFill>
        <p:spPr>
          <a:xfrm>
            <a:off x="10740562" y="669257"/>
            <a:ext cx="664499" cy="647700"/>
          </a:xfrm>
          <a:prstGeom prst="rect">
            <a:avLst/>
          </a:prstGeom>
        </p:spPr>
      </p:pic>
      <p:pic>
        <p:nvPicPr>
          <p:cNvPr id="9" name="Kuva 8" descr="Oulun kaupungin tunnus">
            <a:extLst>
              <a:ext uri="{FF2B5EF4-FFF2-40B4-BE49-F238E27FC236}">
                <a16:creationId xmlns:a16="http://schemas.microsoft.com/office/drawing/2014/main" id="{847B4E10-1EEF-AA41-B10E-C0677346D06D}"/>
              </a:ext>
            </a:extLst>
          </p:cNvPr>
          <p:cNvPicPr>
            <a:picLocks noChangeAspect="1"/>
          </p:cNvPicPr>
          <p:nvPr userDrawn="1"/>
        </p:nvPicPr>
        <p:blipFill>
          <a:blip r:embed="rId5"/>
          <a:stretch>
            <a:fillRect/>
          </a:stretch>
        </p:blipFill>
        <p:spPr>
          <a:xfrm>
            <a:off x="1611320" y="4104813"/>
            <a:ext cx="898798" cy="1379718"/>
          </a:xfrm>
          <a:prstGeom prst="rect">
            <a:avLst/>
          </a:prstGeom>
        </p:spPr>
      </p:pic>
      <p:sp>
        <p:nvSpPr>
          <p:cNvPr id="6" name="Päivämäärän paikkamerkki 5">
            <a:extLst>
              <a:ext uri="{FF2B5EF4-FFF2-40B4-BE49-F238E27FC236}">
                <a16:creationId xmlns:a16="http://schemas.microsoft.com/office/drawing/2014/main" id="{9ABC8B77-9402-DC46-B3AB-FFABE1E9CF80}"/>
              </a:ext>
            </a:extLst>
          </p:cNvPr>
          <p:cNvSpPr>
            <a:spLocks noGrp="1"/>
          </p:cNvSpPr>
          <p:nvPr>
            <p:ph type="dt" sz="half" idx="10"/>
          </p:nvPr>
        </p:nvSpPr>
        <p:spPr>
          <a:xfrm>
            <a:off x="7920315" y="5244727"/>
            <a:ext cx="2743200" cy="365125"/>
          </a:xfrm>
        </p:spPr>
        <p:txBody>
          <a:bodyPr/>
          <a:lstStyle>
            <a:lvl1pPr algn="r">
              <a:defRPr/>
            </a:lvl1pPr>
          </a:lstStyle>
          <a:p>
            <a:fld id="{13851BC7-B432-4747-9742-70043FBB6BD1}" type="datetime1">
              <a:rPr lang="fi-FI" smtClean="0"/>
              <a:pPr/>
              <a:t>25.9.2025</a:t>
            </a:fld>
            <a:endParaRPr lang="fi-FI"/>
          </a:p>
        </p:txBody>
      </p:sp>
    </p:spTree>
    <p:extLst>
      <p:ext uri="{BB962C8B-B14F-4D97-AF65-F5344CB8AC3E}">
        <p14:creationId xmlns:p14="http://schemas.microsoft.com/office/powerpoint/2010/main" val="14246604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2_Otsikkodia">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6D663794-173F-1945-9939-99D1AB46A831}"/>
              </a:ext>
            </a:extLst>
          </p:cNvPr>
          <p:cNvPicPr>
            <a:picLocks noChangeAspect="1"/>
          </p:cNvPicPr>
          <p:nvPr userDrawn="1"/>
        </p:nvPicPr>
        <p:blipFill>
          <a:blip r:embed="rId3"/>
          <a:stretch>
            <a:fillRect/>
          </a:stretch>
        </p:blipFill>
        <p:spPr>
          <a:xfrm>
            <a:off x="792863" y="699247"/>
            <a:ext cx="4902284" cy="5522259"/>
          </a:xfrm>
          <a:prstGeom prst="rect">
            <a:avLst/>
          </a:prstGeom>
        </p:spPr>
      </p:pic>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1611496" y="1290918"/>
            <a:ext cx="3247375" cy="806823"/>
          </a:xfrm>
        </p:spPr>
        <p:txBody>
          <a:bodyPr anchor="b">
            <a:normAutofit/>
          </a:bodyPr>
          <a:lstStyle>
            <a:lvl1pPr algn="l">
              <a:defRPr sz="2400">
                <a:solidFill>
                  <a:schemeClr val="bg1"/>
                </a:solidFill>
              </a:defRPr>
            </a:lvl1pPr>
          </a:lstStyle>
          <a:p>
            <a:r>
              <a:rPr lang="fi-FI"/>
              <a:t>Muokkaa ots. perustyyl. napsautt.</a:t>
            </a:r>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1629425" y="2563905"/>
            <a:ext cx="3265304" cy="1344707"/>
          </a:xfrm>
        </p:spPr>
        <p:txBody>
          <a:bodyPr>
            <a:normAutofit/>
          </a:bodyPr>
          <a:lstStyle>
            <a:lvl1pPr marL="0" indent="0" algn="l">
              <a:buNone/>
              <a:defRPr sz="14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9" name="Kuva 8" descr="Oulun kaupungin tunnus">
            <a:extLst>
              <a:ext uri="{FF2B5EF4-FFF2-40B4-BE49-F238E27FC236}">
                <a16:creationId xmlns:a16="http://schemas.microsoft.com/office/drawing/2014/main" id="{847B4E10-1EEF-AA41-B10E-C0677346D06D}"/>
              </a:ext>
            </a:extLst>
          </p:cNvPr>
          <p:cNvPicPr>
            <a:picLocks noChangeAspect="1"/>
          </p:cNvPicPr>
          <p:nvPr userDrawn="1"/>
        </p:nvPicPr>
        <p:blipFill>
          <a:blip r:embed="rId4"/>
          <a:stretch>
            <a:fillRect/>
          </a:stretch>
        </p:blipFill>
        <p:spPr>
          <a:xfrm>
            <a:off x="1611320" y="4104813"/>
            <a:ext cx="898798" cy="1379718"/>
          </a:xfrm>
          <a:prstGeom prst="rect">
            <a:avLst/>
          </a:prstGeom>
        </p:spPr>
      </p:pic>
      <p:sp>
        <p:nvSpPr>
          <p:cNvPr id="7" name="Päivämäärän paikkamerkki 6">
            <a:extLst>
              <a:ext uri="{FF2B5EF4-FFF2-40B4-BE49-F238E27FC236}">
                <a16:creationId xmlns:a16="http://schemas.microsoft.com/office/drawing/2014/main" id="{EA9414E8-5AD8-8144-8B54-32B155E0345C}"/>
              </a:ext>
            </a:extLst>
          </p:cNvPr>
          <p:cNvSpPr>
            <a:spLocks noGrp="1"/>
          </p:cNvSpPr>
          <p:nvPr>
            <p:ph type="dt" sz="half" idx="10"/>
          </p:nvPr>
        </p:nvSpPr>
        <p:spPr>
          <a:xfrm>
            <a:off x="2200835" y="5208868"/>
            <a:ext cx="2743200" cy="365125"/>
          </a:xfrm>
        </p:spPr>
        <p:txBody>
          <a:bodyPr/>
          <a:lstStyle>
            <a:lvl1pPr algn="r">
              <a:defRPr/>
            </a:lvl1pPr>
          </a:lstStyle>
          <a:p>
            <a:fld id="{13851BC7-B432-4747-9742-70043FBB6BD1}" type="datetime1">
              <a:rPr lang="fi-FI" smtClean="0"/>
              <a:pPr/>
              <a:t>25.9.2025</a:t>
            </a:fld>
            <a:endParaRPr lang="fi-FI"/>
          </a:p>
        </p:txBody>
      </p:sp>
      <p:pic>
        <p:nvPicPr>
          <p:cNvPr id="8" name="Kuva 7">
            <a:extLst>
              <a:ext uri="{FF2B5EF4-FFF2-40B4-BE49-F238E27FC236}">
                <a16:creationId xmlns:a16="http://schemas.microsoft.com/office/drawing/2014/main" id="{68E66262-E705-4A87-9635-D213A0D86674}"/>
              </a:ext>
              <a:ext uri="{C183D7F6-B498-43B3-948B-1728B52AA6E4}">
                <adec:decorative xmlns:adec="http://schemas.microsoft.com/office/drawing/2017/decorative" val="1"/>
              </a:ext>
            </a:extLst>
          </p:cNvPr>
          <p:cNvPicPr>
            <a:picLocks noChangeAspect="1"/>
          </p:cNvPicPr>
          <p:nvPr userDrawn="1"/>
        </p:nvPicPr>
        <p:blipFill>
          <a:blip r:embed="rId5"/>
          <a:srcRect/>
          <a:stretch/>
        </p:blipFill>
        <p:spPr>
          <a:xfrm>
            <a:off x="10740562" y="669257"/>
            <a:ext cx="664499" cy="647700"/>
          </a:xfrm>
          <a:prstGeom prst="rect">
            <a:avLst/>
          </a:prstGeom>
        </p:spPr>
      </p:pic>
    </p:spTree>
    <p:extLst>
      <p:ext uri="{BB962C8B-B14F-4D97-AF65-F5344CB8AC3E}">
        <p14:creationId xmlns:p14="http://schemas.microsoft.com/office/powerpoint/2010/main" val="18753549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Otsikkodia">
    <p:bg>
      <p:bgPr>
        <a:solidFill>
          <a:schemeClr val="bg1"/>
        </a:solidFill>
        <a:effectLst/>
      </p:bgPr>
    </p:bg>
    <p:spTree>
      <p:nvGrpSpPr>
        <p:cNvPr id="1" name=""/>
        <p:cNvGrpSpPr/>
        <p:nvPr/>
      </p:nvGrpSpPr>
      <p:grpSpPr>
        <a:xfrm>
          <a:off x="0" y="0"/>
          <a:ext cx="0" cy="0"/>
          <a:chOff x="0" y="0"/>
          <a:chExt cx="0" cy="0"/>
        </a:xfrm>
      </p:grpSpPr>
      <p:sp>
        <p:nvSpPr>
          <p:cNvPr id="5" name="Kuvan paikkamerkki 4">
            <a:extLst>
              <a:ext uri="{FF2B5EF4-FFF2-40B4-BE49-F238E27FC236}">
                <a16:creationId xmlns:a16="http://schemas.microsoft.com/office/drawing/2014/main" id="{52BB320E-AE24-5544-8176-D98037CBB602}"/>
              </a:ext>
            </a:extLst>
          </p:cNvPr>
          <p:cNvSpPr>
            <a:spLocks noGrp="1"/>
          </p:cNvSpPr>
          <p:nvPr>
            <p:ph type="pic" sz="quarter" idx="10"/>
          </p:nvPr>
        </p:nvSpPr>
        <p:spPr>
          <a:xfrm>
            <a:off x="0" y="0"/>
            <a:ext cx="12192000" cy="6858000"/>
          </a:xfrm>
        </p:spPr>
        <p:txBody>
          <a:bodyPr/>
          <a:lstStyle/>
          <a:p>
            <a:r>
              <a:rPr lang="fi-FI"/>
              <a:t>Lisää kuva napsauttamalla kuvaketta</a:t>
            </a:r>
          </a:p>
        </p:txBody>
      </p:sp>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753035" y="1290918"/>
            <a:ext cx="8211671" cy="1129553"/>
          </a:xfrm>
        </p:spPr>
        <p:txBody>
          <a:bodyPr anchor="b">
            <a:noAutofit/>
          </a:bodyPr>
          <a:lstStyle>
            <a:lvl1pPr algn="l">
              <a:defRPr sz="4000">
                <a:solidFill>
                  <a:schemeClr val="bg1"/>
                </a:solidFill>
              </a:defRPr>
            </a:lvl1pPr>
          </a:lstStyle>
          <a:p>
            <a:r>
              <a:rPr lang="fi-FI"/>
              <a:t>Muokkaa ots. perustyyl. napsautt.</a:t>
            </a:r>
          </a:p>
        </p:txBody>
      </p:sp>
    </p:spTree>
    <p:extLst>
      <p:ext uri="{BB962C8B-B14F-4D97-AF65-F5344CB8AC3E}">
        <p14:creationId xmlns:p14="http://schemas.microsoft.com/office/powerpoint/2010/main" val="36375174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Otsikkodia">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735106" y="2060447"/>
            <a:ext cx="9932894" cy="1449515"/>
          </a:xfrm>
        </p:spPr>
        <p:txBody>
          <a:bodyPr anchor="b">
            <a:normAutofit/>
          </a:bodyPr>
          <a:lstStyle>
            <a:lvl1pPr algn="l">
              <a:defRPr sz="4000">
                <a:solidFill>
                  <a:schemeClr val="tx1"/>
                </a:solidFill>
              </a:defRPr>
            </a:lvl1pPr>
          </a:lstStyle>
          <a:p>
            <a:r>
              <a:rPr lang="fi-FI"/>
              <a:t>Muokkaa ots. perustyyl. napsautt.</a:t>
            </a:r>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735106" y="3852672"/>
            <a:ext cx="9932894" cy="963168"/>
          </a:xfrm>
        </p:spPr>
        <p:txBody>
          <a:bodyPr>
            <a:normAutofit/>
          </a:bodyPr>
          <a:lstStyle>
            <a:lvl1pPr marL="0" indent="0" algn="l">
              <a:buNone/>
              <a:defRPr sz="1600" spc="5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11" name="Kuva 10" descr="Oulun kaupungin tunnus">
            <a:extLst>
              <a:ext uri="{FF2B5EF4-FFF2-40B4-BE49-F238E27FC236}">
                <a16:creationId xmlns:a16="http://schemas.microsoft.com/office/drawing/2014/main" id="{A9479630-7DE6-4C4B-9AAB-CA44D496E3C3}"/>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5" name="Tekstin paikkamerkki 4">
            <a:extLst>
              <a:ext uri="{FF2B5EF4-FFF2-40B4-BE49-F238E27FC236}">
                <a16:creationId xmlns:a16="http://schemas.microsoft.com/office/drawing/2014/main" id="{E8ED4078-C745-6B4D-9F2B-041B10D65B63}"/>
              </a:ext>
            </a:extLst>
          </p:cNvPr>
          <p:cNvSpPr>
            <a:spLocks noGrp="1"/>
          </p:cNvSpPr>
          <p:nvPr>
            <p:ph type="body" sz="quarter" idx="10" hasCustomPrompt="1"/>
          </p:nvPr>
        </p:nvSpPr>
        <p:spPr>
          <a:xfrm>
            <a:off x="2348289" y="5934820"/>
            <a:ext cx="8104187" cy="322263"/>
          </a:xfrm>
        </p:spPr>
        <p:txBody>
          <a:bodyPr anchor="b">
            <a:normAutofit/>
          </a:bodyPr>
          <a:lstStyle>
            <a:lvl1pPr marL="0" indent="0">
              <a:buNone/>
              <a:defRPr sz="1200" spc="50" baseline="0"/>
            </a:lvl1pPr>
          </a:lstStyle>
          <a:p>
            <a:pPr lvl="0"/>
            <a:r>
              <a:rPr lang="fi-FI"/>
              <a:t>MUOKKAA TEKSTIN PERUSTYYLEJÄ NAPSAUTTAMALLA</a:t>
            </a:r>
          </a:p>
        </p:txBody>
      </p:sp>
      <p:pic>
        <p:nvPicPr>
          <p:cNvPr id="13" name="Kuva 12">
            <a:extLst>
              <a:ext uri="{FF2B5EF4-FFF2-40B4-BE49-F238E27FC236}">
                <a16:creationId xmlns:a16="http://schemas.microsoft.com/office/drawing/2014/main" id="{AA21C816-39A0-A74A-8F2A-2CE8F947274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10719877" y="669257"/>
            <a:ext cx="685800" cy="647700"/>
          </a:xfrm>
          <a:prstGeom prst="rect">
            <a:avLst/>
          </a:prstGeom>
        </p:spPr>
      </p:pic>
    </p:spTree>
    <p:extLst>
      <p:ext uri="{BB962C8B-B14F-4D97-AF65-F5344CB8AC3E}">
        <p14:creationId xmlns:p14="http://schemas.microsoft.com/office/powerpoint/2010/main" val="26961559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28B4BE5-33C4-7740-90A5-CB0EE6BC9AA3}"/>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99B77511-3DF1-B246-9F30-F66AE595E17D}"/>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88050F2C-300C-484D-86D0-75504628B814}"/>
              </a:ext>
            </a:extLst>
          </p:cNvPr>
          <p:cNvSpPr>
            <a:spLocks noGrp="1"/>
          </p:cNvSpPr>
          <p:nvPr>
            <p:ph type="dt" sz="half" idx="10"/>
          </p:nvPr>
        </p:nvSpPr>
        <p:spPr/>
        <p:txBody>
          <a:bodyPr/>
          <a:lstStyle/>
          <a:p>
            <a:fld id="{E915719C-C0B1-0442-A41F-D134B78B6185}" type="datetime1">
              <a:rPr lang="fi-FI" smtClean="0"/>
              <a:t>25.9.2025</a:t>
            </a:fld>
            <a:endParaRPr lang="fi-FI"/>
          </a:p>
        </p:txBody>
      </p:sp>
      <p:sp>
        <p:nvSpPr>
          <p:cNvPr id="5" name="Alatunnisteen paikkamerkki 4">
            <a:extLst>
              <a:ext uri="{FF2B5EF4-FFF2-40B4-BE49-F238E27FC236}">
                <a16:creationId xmlns:a16="http://schemas.microsoft.com/office/drawing/2014/main" id="{39BF014A-7030-514A-AD23-EB2DFC613556}"/>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DD7C5B36-3BF9-4A48-B14B-E5330E0AE979}"/>
              </a:ext>
            </a:extLst>
          </p:cNvPr>
          <p:cNvSpPr>
            <a:spLocks noGrp="1"/>
          </p:cNvSpPr>
          <p:nvPr>
            <p:ph type="sldNum" sz="quarter" idx="12"/>
          </p:nvPr>
        </p:nvSpPr>
        <p:spPr/>
        <p:txBody>
          <a:bodyPr/>
          <a:lstStyle/>
          <a:p>
            <a:fld id="{69C2F4FE-713B-884F-B5BF-63AA24B8D1FF}" type="slidenum">
              <a:rPr lang="fi-FI" smtClean="0"/>
              <a:t>‹#›</a:t>
            </a:fld>
            <a:endParaRPr lang="fi-FI"/>
          </a:p>
        </p:txBody>
      </p:sp>
      <p:pic>
        <p:nvPicPr>
          <p:cNvPr id="8" name="Kuva 7">
            <a:extLst>
              <a:ext uri="{FF2B5EF4-FFF2-40B4-BE49-F238E27FC236}">
                <a16:creationId xmlns:a16="http://schemas.microsoft.com/office/drawing/2014/main" id="{9F6224D9-CF3C-4596-B3A1-D285289A4E75}"/>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2" y="669257"/>
            <a:ext cx="664499" cy="647700"/>
          </a:xfrm>
          <a:prstGeom prst="rect">
            <a:avLst/>
          </a:prstGeom>
        </p:spPr>
      </p:pic>
    </p:spTree>
    <p:extLst>
      <p:ext uri="{BB962C8B-B14F-4D97-AF65-F5344CB8AC3E}">
        <p14:creationId xmlns:p14="http://schemas.microsoft.com/office/powerpoint/2010/main" val="18940016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5BC2442-37AE-5C40-BCED-03A8BF0F38C1}"/>
              </a:ext>
            </a:extLst>
          </p:cNvPr>
          <p:cNvSpPr>
            <a:spLocks noGrp="1"/>
          </p:cNvSpPr>
          <p:nvPr>
            <p:ph type="title"/>
          </p:nvPr>
        </p:nvSpPr>
        <p:spPr>
          <a:xfrm>
            <a:off x="831850" y="1709739"/>
            <a:ext cx="10515600" cy="1176896"/>
          </a:xfrm>
        </p:spPr>
        <p:txBody>
          <a:bodyPr anchor="b">
            <a:normAutofit/>
          </a:bodyPr>
          <a:lstStyle>
            <a:lvl1pPr>
              <a:defRPr sz="4000"/>
            </a:lvl1pPr>
          </a:lstStyle>
          <a:p>
            <a:r>
              <a:rPr lang="fi-FI"/>
              <a:t>Muokkaa ots. perustyyl. napsautt.</a:t>
            </a:r>
          </a:p>
        </p:txBody>
      </p:sp>
      <p:sp>
        <p:nvSpPr>
          <p:cNvPr id="3" name="Tekstin paikkamerkki 2">
            <a:extLst>
              <a:ext uri="{FF2B5EF4-FFF2-40B4-BE49-F238E27FC236}">
                <a16:creationId xmlns:a16="http://schemas.microsoft.com/office/drawing/2014/main" id="{5D3DAFCB-F2FD-B748-8F31-AA990DAEAEA1}"/>
              </a:ext>
            </a:extLst>
          </p:cNvPr>
          <p:cNvSpPr>
            <a:spLocks noGrp="1"/>
          </p:cNvSpPr>
          <p:nvPr>
            <p:ph type="body" idx="1"/>
          </p:nvPr>
        </p:nvSpPr>
        <p:spPr>
          <a:xfrm>
            <a:off x="831850" y="3155111"/>
            <a:ext cx="10515600" cy="394913"/>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pic>
        <p:nvPicPr>
          <p:cNvPr id="8" name="Kuva 7" descr="Oulun kaupungin tunnus">
            <a:extLst>
              <a:ext uri="{FF2B5EF4-FFF2-40B4-BE49-F238E27FC236}">
                <a16:creationId xmlns:a16="http://schemas.microsoft.com/office/drawing/2014/main" id="{F4FAD0AA-26E5-284B-AB58-73CB27A5FAB8}"/>
              </a:ext>
            </a:extLst>
          </p:cNvPr>
          <p:cNvPicPr>
            <a:picLocks noChangeAspect="1"/>
          </p:cNvPicPr>
          <p:nvPr userDrawn="1"/>
        </p:nvPicPr>
        <p:blipFill>
          <a:blip r:embed="rId2"/>
          <a:stretch>
            <a:fillRect/>
          </a:stretch>
        </p:blipFill>
        <p:spPr>
          <a:xfrm>
            <a:off x="724568" y="5751093"/>
            <a:ext cx="1248611" cy="624306"/>
          </a:xfrm>
          <a:prstGeom prst="rect">
            <a:avLst/>
          </a:prstGeom>
        </p:spPr>
      </p:pic>
      <p:pic>
        <p:nvPicPr>
          <p:cNvPr id="6" name="Kuva 5">
            <a:extLst>
              <a:ext uri="{FF2B5EF4-FFF2-40B4-BE49-F238E27FC236}">
                <a16:creationId xmlns:a16="http://schemas.microsoft.com/office/drawing/2014/main" id="{5E629082-CE6C-430A-AE6F-9F3BB7ECF68D}"/>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2" y="669257"/>
            <a:ext cx="664499" cy="647700"/>
          </a:xfrm>
          <a:prstGeom prst="rect">
            <a:avLst/>
          </a:prstGeom>
        </p:spPr>
      </p:pic>
    </p:spTree>
    <p:extLst>
      <p:ext uri="{BB962C8B-B14F-4D97-AF65-F5344CB8AC3E}">
        <p14:creationId xmlns:p14="http://schemas.microsoft.com/office/powerpoint/2010/main" val="17140113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129553"/>
            <a:ext cx="9791700" cy="927847"/>
          </a:xfrm>
        </p:spPr>
        <p:txBody>
          <a:bodyPr anchor="b"/>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982694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a:t>MUOKKAA TEKSTIN PERUSTYYLEJÄ NAPSAUTTAMALLA</a:t>
            </a:r>
          </a:p>
        </p:txBody>
      </p:sp>
      <p:pic>
        <p:nvPicPr>
          <p:cNvPr id="7" name="Kuva 6">
            <a:extLst>
              <a:ext uri="{FF2B5EF4-FFF2-40B4-BE49-F238E27FC236}">
                <a16:creationId xmlns:a16="http://schemas.microsoft.com/office/drawing/2014/main" id="{B14ACFCC-E33A-4A19-B273-3F94F4287DC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2" y="669257"/>
            <a:ext cx="664499" cy="647700"/>
          </a:xfrm>
          <a:prstGeom prst="rect">
            <a:avLst/>
          </a:prstGeom>
        </p:spPr>
      </p:pic>
    </p:spTree>
    <p:extLst>
      <p:ext uri="{BB962C8B-B14F-4D97-AF65-F5344CB8AC3E}">
        <p14:creationId xmlns:p14="http://schemas.microsoft.com/office/powerpoint/2010/main" val="29141671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17052DD-2B54-6825-22CF-87B3C35F4BCB}"/>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9BAE887A-E807-1D62-8D06-26CB64A33D41}"/>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B1E85568-6874-FD1F-2414-B2CE42C8F189}"/>
              </a:ext>
            </a:extLst>
          </p:cNvPr>
          <p:cNvSpPr>
            <a:spLocks noGrp="1"/>
          </p:cNvSpPr>
          <p:nvPr>
            <p:ph type="dt" sz="half" idx="10"/>
          </p:nvPr>
        </p:nvSpPr>
        <p:spPr/>
        <p:txBody>
          <a:bodyPr/>
          <a:lstStyle/>
          <a:p>
            <a:fld id="{242A2954-1006-4472-B076-C5187A60911D}" type="datetimeFigureOut">
              <a:rPr lang="fi-FI" smtClean="0"/>
              <a:t>25.9.2025</a:t>
            </a:fld>
            <a:endParaRPr lang="fi-FI"/>
          </a:p>
        </p:txBody>
      </p:sp>
      <p:sp>
        <p:nvSpPr>
          <p:cNvPr id="5" name="Alatunnisteen paikkamerkki 4">
            <a:extLst>
              <a:ext uri="{FF2B5EF4-FFF2-40B4-BE49-F238E27FC236}">
                <a16:creationId xmlns:a16="http://schemas.microsoft.com/office/drawing/2014/main" id="{701D48B7-9118-5A1D-8947-B71F1FB64B98}"/>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AC70C8AF-8630-2ACA-5469-215BB63165D0}"/>
              </a:ext>
            </a:extLst>
          </p:cNvPr>
          <p:cNvSpPr>
            <a:spLocks noGrp="1"/>
          </p:cNvSpPr>
          <p:nvPr>
            <p:ph type="sldNum" sz="quarter" idx="12"/>
          </p:nvPr>
        </p:nvSpPr>
        <p:spPr/>
        <p:txBody>
          <a:bodyPr/>
          <a:lstStyle/>
          <a:p>
            <a:fld id="{76E9C5FF-2DBE-4D71-B49D-6AEC4754D8E9}" type="slidenum">
              <a:rPr lang="fi-FI" smtClean="0"/>
              <a:t>‹#›</a:t>
            </a:fld>
            <a:endParaRPr lang="fi-FI"/>
          </a:p>
        </p:txBody>
      </p:sp>
    </p:spTree>
    <p:extLst>
      <p:ext uri="{BB962C8B-B14F-4D97-AF65-F5344CB8AC3E}">
        <p14:creationId xmlns:p14="http://schemas.microsoft.com/office/powerpoint/2010/main" val="23808566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129553"/>
            <a:ext cx="9791700" cy="927847"/>
          </a:xfrm>
        </p:spPr>
        <p:txBody>
          <a:bodyPr anchor="b"/>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Tekstin paikkamerkki 10">
            <a:extLst>
              <a:ext uri="{FF2B5EF4-FFF2-40B4-BE49-F238E27FC236}">
                <a16:creationId xmlns:a16="http://schemas.microsoft.com/office/drawing/2014/main" id="{212025FF-3F8D-B24A-B526-188D2E11D6F9}"/>
              </a:ext>
            </a:extLst>
          </p:cNvPr>
          <p:cNvSpPr>
            <a:spLocks noGrp="1"/>
          </p:cNvSpPr>
          <p:nvPr>
            <p:ph type="body" sz="quarter" idx="13"/>
          </p:nvPr>
        </p:nvSpPr>
        <p:spPr>
          <a:xfrm>
            <a:off x="6417898"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a:t>MUOKKAA TEKSTIN PERUSTYYLEJÄ NAPSAUTTAMALLA</a:t>
            </a:r>
          </a:p>
        </p:txBody>
      </p:sp>
      <p:pic>
        <p:nvPicPr>
          <p:cNvPr id="10" name="Kuva 9">
            <a:extLst>
              <a:ext uri="{FF2B5EF4-FFF2-40B4-BE49-F238E27FC236}">
                <a16:creationId xmlns:a16="http://schemas.microsoft.com/office/drawing/2014/main" id="{2545D635-07EA-48FA-9444-0749D7E02D1E}"/>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2" y="669257"/>
            <a:ext cx="664499" cy="647700"/>
          </a:xfrm>
          <a:prstGeom prst="rect">
            <a:avLst/>
          </a:prstGeom>
        </p:spPr>
      </p:pic>
    </p:spTree>
    <p:extLst>
      <p:ext uri="{BB962C8B-B14F-4D97-AF65-F5344CB8AC3E}">
        <p14:creationId xmlns:p14="http://schemas.microsoft.com/office/powerpoint/2010/main" val="3944259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670560"/>
            <a:ext cx="9791700" cy="756920"/>
          </a:xfrm>
        </p:spPr>
        <p:txBody>
          <a:bodyPr anchor="b">
            <a:normAutofit/>
          </a:bodyPr>
          <a:lstStyle>
            <a:lvl1pPr>
              <a:defRPr sz="1800"/>
            </a:lvl1pPr>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hasCustomPrompt="1"/>
          </p:nvPr>
        </p:nvSpPr>
        <p:spPr>
          <a:xfrm>
            <a:off x="2458720" y="2491740"/>
            <a:ext cx="7274559" cy="2974781"/>
          </a:xfrm>
        </p:spPr>
        <p:txBody>
          <a:bodyPr>
            <a:normAutofit/>
          </a:bodyPr>
          <a:lstStyle>
            <a:lvl1pPr marL="0" indent="0" algn="ctr">
              <a:lnSpc>
                <a:spcPct val="100000"/>
              </a:lnSpc>
              <a:buNone/>
              <a:defRPr sz="2200" spc="80" baseline="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fi-FI"/>
              <a:t>MUOKKAA TEKSTIN PERUSTYYLEJÄ NAPSAUTTAMALLA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a:t>MUOKKAA TEKSTIN PERUSTYYLEJÄ NAPSAUTTAMALLA</a:t>
            </a:r>
          </a:p>
        </p:txBody>
      </p:sp>
      <p:pic>
        <p:nvPicPr>
          <p:cNvPr id="7" name="Kuva 6">
            <a:extLst>
              <a:ext uri="{FF2B5EF4-FFF2-40B4-BE49-F238E27FC236}">
                <a16:creationId xmlns:a16="http://schemas.microsoft.com/office/drawing/2014/main" id="{3FF20300-910C-4B85-AA42-E72880F540FC}"/>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2" y="669257"/>
            <a:ext cx="664499" cy="647700"/>
          </a:xfrm>
          <a:prstGeom prst="rect">
            <a:avLst/>
          </a:prstGeom>
        </p:spPr>
      </p:pic>
    </p:spTree>
    <p:extLst>
      <p:ext uri="{BB962C8B-B14F-4D97-AF65-F5344CB8AC3E}">
        <p14:creationId xmlns:p14="http://schemas.microsoft.com/office/powerpoint/2010/main" val="9765694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9526415"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Kaavion paikkamerkki 3">
            <a:extLst>
              <a:ext uri="{FF2B5EF4-FFF2-40B4-BE49-F238E27FC236}">
                <a16:creationId xmlns:a16="http://schemas.microsoft.com/office/drawing/2014/main" id="{97940F9C-2370-E647-9ECF-715AC0BBEDF3}"/>
              </a:ext>
            </a:extLst>
          </p:cNvPr>
          <p:cNvSpPr>
            <a:spLocks noGrp="1"/>
          </p:cNvSpPr>
          <p:nvPr>
            <p:ph type="chart" sz="quarter" idx="13"/>
          </p:nvPr>
        </p:nvSpPr>
        <p:spPr>
          <a:xfrm>
            <a:off x="6519863" y="2049463"/>
            <a:ext cx="4862011" cy="3436937"/>
          </a:xfrm>
        </p:spPr>
        <p:txBody>
          <a:bodyPr/>
          <a:lstStyle/>
          <a:p>
            <a:r>
              <a:rPr lang="fi-FI"/>
              <a:t>Lisää kaavio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a:t>MUOKKAA TEKSTIN PERUSTYYLEJÄ NAPSAUTTAMALLA</a:t>
            </a:r>
          </a:p>
        </p:txBody>
      </p:sp>
      <p:pic>
        <p:nvPicPr>
          <p:cNvPr id="10" name="Kuva 9">
            <a:extLst>
              <a:ext uri="{FF2B5EF4-FFF2-40B4-BE49-F238E27FC236}">
                <a16:creationId xmlns:a16="http://schemas.microsoft.com/office/drawing/2014/main" id="{C7D3177D-226E-4F51-8461-C96463FE47DC}"/>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2" y="669257"/>
            <a:ext cx="664499" cy="647700"/>
          </a:xfrm>
          <a:prstGeom prst="rect">
            <a:avLst/>
          </a:prstGeom>
        </p:spPr>
      </p:pic>
    </p:spTree>
    <p:extLst>
      <p:ext uri="{BB962C8B-B14F-4D97-AF65-F5344CB8AC3E}">
        <p14:creationId xmlns:p14="http://schemas.microsoft.com/office/powerpoint/2010/main" val="1405045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6566647"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6557961"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128000" y="690001"/>
            <a:ext cx="3242277"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865548"/>
            <a:ext cx="4996891" cy="382853"/>
          </a:xfrm>
        </p:spPr>
        <p:txBody>
          <a:bodyPr anchor="b">
            <a:normAutofit/>
          </a:bodyPr>
          <a:lstStyle>
            <a:lvl1pPr marL="0" indent="0">
              <a:buNone/>
              <a:defRPr sz="1200" spc="50" baseline="0"/>
            </a:lvl1pPr>
          </a:lstStyle>
          <a:p>
            <a:pPr lvl="0"/>
            <a:r>
              <a:rPr lang="fi-FI"/>
              <a:t>MUOKKAA TEKSTIN PERUSTYYLEJÄ NAPSAUTTAMALLA</a:t>
            </a:r>
          </a:p>
        </p:txBody>
      </p:sp>
    </p:spTree>
    <p:extLst>
      <p:ext uri="{BB962C8B-B14F-4D97-AF65-F5344CB8AC3E}">
        <p14:creationId xmlns:p14="http://schemas.microsoft.com/office/powerpoint/2010/main" val="32725409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5312005"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6497782" y="690001"/>
            <a:ext cx="4872496"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865548"/>
            <a:ext cx="3345929" cy="382853"/>
          </a:xfrm>
        </p:spPr>
        <p:txBody>
          <a:bodyPr anchor="b">
            <a:normAutofit/>
          </a:bodyPr>
          <a:lstStyle>
            <a:lvl1pPr marL="0" indent="0">
              <a:buNone/>
              <a:defRPr sz="1200" spc="50" baseline="0"/>
            </a:lvl1pPr>
          </a:lstStyle>
          <a:p>
            <a:pPr lvl="0"/>
            <a:r>
              <a:rPr lang="fi-FI"/>
              <a:t>MUOKKAA TEKSTIN PERUSTYYLEJÄ NAPSAUTTAMALLA</a:t>
            </a:r>
          </a:p>
        </p:txBody>
      </p:sp>
    </p:spTree>
    <p:extLst>
      <p:ext uri="{BB962C8B-B14F-4D97-AF65-F5344CB8AC3E}">
        <p14:creationId xmlns:p14="http://schemas.microsoft.com/office/powerpoint/2010/main" val="1485816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4" y="1063256"/>
            <a:ext cx="3313084"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3304398"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4890977" y="690001"/>
            <a:ext cx="6479301"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865548"/>
            <a:ext cx="1727765" cy="382853"/>
          </a:xfrm>
        </p:spPr>
        <p:txBody>
          <a:bodyPr anchor="b">
            <a:normAutofit/>
          </a:bodyPr>
          <a:lstStyle>
            <a:lvl1pPr marL="0" indent="0">
              <a:buNone/>
              <a:defRPr sz="1200" spc="50" baseline="0"/>
            </a:lvl1pPr>
          </a:lstStyle>
          <a:p>
            <a:pPr lvl="0"/>
            <a:r>
              <a:rPr lang="fi-FI"/>
              <a:t>MUOKKAA TEKSTIN PERUSTYYLEJÄ NAPSAUTTAMALLA</a:t>
            </a:r>
          </a:p>
        </p:txBody>
      </p:sp>
    </p:spTree>
    <p:extLst>
      <p:ext uri="{BB962C8B-B14F-4D97-AF65-F5344CB8AC3E}">
        <p14:creationId xmlns:p14="http://schemas.microsoft.com/office/powerpoint/2010/main" val="13182402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7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5312005"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6497782" y="0"/>
            <a:ext cx="5694218" cy="6857999"/>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865548"/>
            <a:ext cx="3345929" cy="382853"/>
          </a:xfrm>
        </p:spPr>
        <p:txBody>
          <a:bodyPr anchor="b">
            <a:normAutofit/>
          </a:bodyPr>
          <a:lstStyle>
            <a:lvl1pPr marL="0" indent="0">
              <a:buNone/>
              <a:defRPr sz="1200" spc="50" baseline="0"/>
            </a:lvl1pPr>
          </a:lstStyle>
          <a:p>
            <a:pPr lvl="0"/>
            <a:r>
              <a:rPr lang="fi-FI"/>
              <a:t>MUOKKAA TEKSTIN PERUSTYYLEJÄ NAPSAUTTAMALLA</a:t>
            </a:r>
          </a:p>
        </p:txBody>
      </p:sp>
    </p:spTree>
    <p:extLst>
      <p:ext uri="{BB962C8B-B14F-4D97-AF65-F5344CB8AC3E}">
        <p14:creationId xmlns:p14="http://schemas.microsoft.com/office/powerpoint/2010/main" val="6486109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9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4805845" y="1063256"/>
            <a:ext cx="5757882"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4823013" y="2491740"/>
            <a:ext cx="653152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4" y="690001"/>
            <a:ext cx="3220113"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10140179"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4800600" y="5865548"/>
            <a:ext cx="4978831" cy="382853"/>
          </a:xfrm>
        </p:spPr>
        <p:txBody>
          <a:bodyPr anchor="b">
            <a:normAutofit/>
          </a:bodyPr>
          <a:lstStyle>
            <a:lvl1pPr marL="0" indent="0">
              <a:buNone/>
              <a:defRPr sz="1200" spc="50" baseline="0"/>
            </a:lvl1pPr>
          </a:lstStyle>
          <a:p>
            <a:pPr lvl="0"/>
            <a:r>
              <a:rPr lang="fi-FI"/>
              <a:t>MUOKKAA TEKSTIN PERUSTYYLEJÄ NAPSAUTTAMALLA</a:t>
            </a:r>
          </a:p>
        </p:txBody>
      </p:sp>
      <p:pic>
        <p:nvPicPr>
          <p:cNvPr id="10" name="Kuva 9">
            <a:extLst>
              <a:ext uri="{FF2B5EF4-FFF2-40B4-BE49-F238E27FC236}">
                <a16:creationId xmlns:a16="http://schemas.microsoft.com/office/drawing/2014/main" id="{37B49D7A-0A69-4F59-BCC4-957DA375F9BB}"/>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2" y="669257"/>
            <a:ext cx="664499" cy="647700"/>
          </a:xfrm>
          <a:prstGeom prst="rect">
            <a:avLst/>
          </a:prstGeom>
        </p:spPr>
      </p:pic>
    </p:spTree>
    <p:extLst>
      <p:ext uri="{BB962C8B-B14F-4D97-AF65-F5344CB8AC3E}">
        <p14:creationId xmlns:p14="http://schemas.microsoft.com/office/powerpoint/2010/main" val="232547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1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6418858" y="1063256"/>
            <a:ext cx="4120805"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6431797" y="2491740"/>
            <a:ext cx="4922737"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4" y="690001"/>
            <a:ext cx="4871442"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10140179"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6434563" y="5865548"/>
            <a:ext cx="3344868" cy="382853"/>
          </a:xfrm>
        </p:spPr>
        <p:txBody>
          <a:bodyPr anchor="b">
            <a:normAutofit/>
          </a:bodyPr>
          <a:lstStyle>
            <a:lvl1pPr marL="0" indent="0">
              <a:buNone/>
              <a:defRPr sz="1200" spc="50" baseline="0"/>
            </a:lvl1pPr>
          </a:lstStyle>
          <a:p>
            <a:pPr lvl="0"/>
            <a:r>
              <a:rPr lang="fi-FI"/>
              <a:t>MUOKKAA TEKSTIN PERUSTYYLEJÄ NAPSAUTTAMALLA</a:t>
            </a:r>
          </a:p>
        </p:txBody>
      </p:sp>
      <p:pic>
        <p:nvPicPr>
          <p:cNvPr id="10" name="Kuva 9">
            <a:extLst>
              <a:ext uri="{FF2B5EF4-FFF2-40B4-BE49-F238E27FC236}">
                <a16:creationId xmlns:a16="http://schemas.microsoft.com/office/drawing/2014/main" id="{BD2EC1E2-DB0B-40F7-B111-2D19F3F168BE}"/>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2" y="669257"/>
            <a:ext cx="664499" cy="647700"/>
          </a:xfrm>
          <a:prstGeom prst="rect">
            <a:avLst/>
          </a:prstGeom>
        </p:spPr>
      </p:pic>
    </p:spTree>
    <p:extLst>
      <p:ext uri="{BB962C8B-B14F-4D97-AF65-F5344CB8AC3E}">
        <p14:creationId xmlns:p14="http://schemas.microsoft.com/office/powerpoint/2010/main" val="40642660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0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8041451" y="1063256"/>
            <a:ext cx="3313084"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8050136" y="2491740"/>
            <a:ext cx="3304398"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3" y="690001"/>
            <a:ext cx="6479301"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10140179"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8024658" y="5865548"/>
            <a:ext cx="1727765" cy="382853"/>
          </a:xfrm>
        </p:spPr>
        <p:txBody>
          <a:bodyPr anchor="b">
            <a:normAutofit/>
          </a:bodyPr>
          <a:lstStyle>
            <a:lvl1pPr marL="0" indent="0">
              <a:buNone/>
              <a:defRPr sz="1200" spc="50" baseline="0"/>
            </a:lvl1pPr>
          </a:lstStyle>
          <a:p>
            <a:pPr lvl="0"/>
            <a:r>
              <a:rPr lang="fi-FI"/>
              <a:t>MUOKKAA TEKSTIN PERUSTYYLEJÄ NAPSAUTTAMALLA</a:t>
            </a:r>
          </a:p>
        </p:txBody>
      </p:sp>
      <p:pic>
        <p:nvPicPr>
          <p:cNvPr id="10" name="Kuva 9">
            <a:extLst>
              <a:ext uri="{FF2B5EF4-FFF2-40B4-BE49-F238E27FC236}">
                <a16:creationId xmlns:a16="http://schemas.microsoft.com/office/drawing/2014/main" id="{D9934EFF-B326-49EE-A969-783C75854D0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2" y="669257"/>
            <a:ext cx="664499" cy="647700"/>
          </a:xfrm>
          <a:prstGeom prst="rect">
            <a:avLst/>
          </a:prstGeom>
        </p:spPr>
      </p:pic>
    </p:spTree>
    <p:extLst>
      <p:ext uri="{BB962C8B-B14F-4D97-AF65-F5344CB8AC3E}">
        <p14:creationId xmlns:p14="http://schemas.microsoft.com/office/powerpoint/2010/main" val="17953898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C4E1B9F-7D44-C239-3C7C-E18DEDAFE1BA}"/>
              </a:ext>
            </a:extLst>
          </p:cNvPr>
          <p:cNvSpPr>
            <a:spLocks noGrp="1"/>
          </p:cNvSpPr>
          <p:nvPr>
            <p:ph type="title"/>
          </p:nvPr>
        </p:nvSpPr>
        <p:spPr>
          <a:xfrm>
            <a:off x="831850" y="1709738"/>
            <a:ext cx="10515600" cy="2852737"/>
          </a:xfrm>
        </p:spPr>
        <p:txBody>
          <a:bodyPr anchor="b"/>
          <a:lstStyle>
            <a:lvl1pPr>
              <a:defRPr sz="6000"/>
            </a:lvl1pPr>
          </a:lstStyle>
          <a:p>
            <a:r>
              <a:rPr lang="fi-FI"/>
              <a:t>Muokkaa ots. perustyyl. napsautt.</a:t>
            </a:r>
          </a:p>
        </p:txBody>
      </p:sp>
      <p:sp>
        <p:nvSpPr>
          <p:cNvPr id="3" name="Tekstin paikkamerkki 2">
            <a:extLst>
              <a:ext uri="{FF2B5EF4-FFF2-40B4-BE49-F238E27FC236}">
                <a16:creationId xmlns:a16="http://schemas.microsoft.com/office/drawing/2014/main" id="{3D680BDB-9D17-2516-F768-B3DCA4E2060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8CACCCB8-8F9A-D00F-7018-3FDC1065E4D3}"/>
              </a:ext>
            </a:extLst>
          </p:cNvPr>
          <p:cNvSpPr>
            <a:spLocks noGrp="1"/>
          </p:cNvSpPr>
          <p:nvPr>
            <p:ph type="dt" sz="half" idx="10"/>
          </p:nvPr>
        </p:nvSpPr>
        <p:spPr/>
        <p:txBody>
          <a:bodyPr/>
          <a:lstStyle/>
          <a:p>
            <a:fld id="{242A2954-1006-4472-B076-C5187A60911D}" type="datetimeFigureOut">
              <a:rPr lang="fi-FI" smtClean="0"/>
              <a:t>25.9.2025</a:t>
            </a:fld>
            <a:endParaRPr lang="fi-FI"/>
          </a:p>
        </p:txBody>
      </p:sp>
      <p:sp>
        <p:nvSpPr>
          <p:cNvPr id="5" name="Alatunnisteen paikkamerkki 4">
            <a:extLst>
              <a:ext uri="{FF2B5EF4-FFF2-40B4-BE49-F238E27FC236}">
                <a16:creationId xmlns:a16="http://schemas.microsoft.com/office/drawing/2014/main" id="{1331D896-535F-4957-7C42-8DC8B6741D2F}"/>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35DD0528-5E41-4044-8269-F23C10FE93CF}"/>
              </a:ext>
            </a:extLst>
          </p:cNvPr>
          <p:cNvSpPr>
            <a:spLocks noGrp="1"/>
          </p:cNvSpPr>
          <p:nvPr>
            <p:ph type="sldNum" sz="quarter" idx="12"/>
          </p:nvPr>
        </p:nvSpPr>
        <p:spPr/>
        <p:txBody>
          <a:bodyPr/>
          <a:lstStyle/>
          <a:p>
            <a:fld id="{76E9C5FF-2DBE-4D71-B49D-6AEC4754D8E9}" type="slidenum">
              <a:rPr lang="fi-FI" smtClean="0"/>
              <a:t>‹#›</a:t>
            </a:fld>
            <a:endParaRPr lang="fi-FI"/>
          </a:p>
        </p:txBody>
      </p:sp>
    </p:spTree>
    <p:extLst>
      <p:ext uri="{BB962C8B-B14F-4D97-AF65-F5344CB8AC3E}">
        <p14:creationId xmlns:p14="http://schemas.microsoft.com/office/powerpoint/2010/main" val="199619939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2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6418858" y="1063256"/>
            <a:ext cx="4935677"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6431797" y="2491740"/>
            <a:ext cx="4922737"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0" y="1"/>
            <a:ext cx="5703376" cy="6858000"/>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10140179"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6434563" y="5865548"/>
            <a:ext cx="3344868" cy="382853"/>
          </a:xfrm>
        </p:spPr>
        <p:txBody>
          <a:bodyPr anchor="b">
            <a:normAutofit/>
          </a:bodyPr>
          <a:lstStyle>
            <a:lvl1pPr marL="0" indent="0">
              <a:buNone/>
              <a:defRPr sz="1200" spc="50" baseline="0"/>
            </a:lvl1pPr>
          </a:lstStyle>
          <a:p>
            <a:pPr lvl="0"/>
            <a:r>
              <a:rPr lang="fi-FI"/>
              <a:t>MUOKKAA TEKSTIN PERUSTYYLEJÄ NAPSAUTTAMALLA</a:t>
            </a:r>
          </a:p>
        </p:txBody>
      </p:sp>
      <p:pic>
        <p:nvPicPr>
          <p:cNvPr id="10" name="Kuva 9">
            <a:extLst>
              <a:ext uri="{FF2B5EF4-FFF2-40B4-BE49-F238E27FC236}">
                <a16:creationId xmlns:a16="http://schemas.microsoft.com/office/drawing/2014/main" id="{84012B32-E411-4EAD-BF84-723B978E10DB}"/>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2" y="669257"/>
            <a:ext cx="664499" cy="647700"/>
          </a:xfrm>
          <a:prstGeom prst="rect">
            <a:avLst/>
          </a:prstGeom>
        </p:spPr>
      </p:pic>
    </p:spTree>
    <p:extLst>
      <p:ext uri="{BB962C8B-B14F-4D97-AF65-F5344CB8AC3E}">
        <p14:creationId xmlns:p14="http://schemas.microsoft.com/office/powerpoint/2010/main" val="10999452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8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281940"/>
            <a:ext cx="9791700" cy="756920"/>
          </a:xfrm>
        </p:spPr>
        <p:txBody>
          <a:bodyPr anchor="b">
            <a:normAutofit/>
          </a:bodyPr>
          <a:lstStyle>
            <a:lvl1pPr>
              <a:defRPr sz="2400"/>
            </a:lvl1pPr>
          </a:lstStyle>
          <a:p>
            <a:r>
              <a:rPr lang="fi-FI"/>
              <a:t>Muokkaa ots. perustyyl. napsautt.</a:t>
            </a:r>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0" y="1371601"/>
            <a:ext cx="12192000" cy="4114800"/>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a:t>MUOKKAA TEKSTIN PERUSTYYLEJÄ NAPSAUTTAMALLA</a:t>
            </a:r>
          </a:p>
        </p:txBody>
      </p:sp>
    </p:spTree>
    <p:extLst>
      <p:ext uri="{BB962C8B-B14F-4D97-AF65-F5344CB8AC3E}">
        <p14:creationId xmlns:p14="http://schemas.microsoft.com/office/powerpoint/2010/main" val="401574048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3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281940"/>
            <a:ext cx="9791700" cy="756920"/>
          </a:xfrm>
        </p:spPr>
        <p:txBody>
          <a:bodyPr anchor="b">
            <a:normAutofit/>
          </a:bodyPr>
          <a:lstStyle>
            <a:lvl1pPr>
              <a:defRPr sz="2400"/>
            </a:lvl1pPr>
          </a:lstStyle>
          <a:p>
            <a:r>
              <a:rPr lang="fi-FI"/>
              <a:t>Muokkaa ots. perustyyl. napsautt.</a:t>
            </a:r>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0" y="1371601"/>
            <a:ext cx="10584180" cy="4114800"/>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a:t>MUOKKAA TEKSTIN PERUSTYYLEJÄ NAPSAUTTAMALLA</a:t>
            </a:r>
          </a:p>
        </p:txBody>
      </p:sp>
    </p:spTree>
    <p:extLst>
      <p:ext uri="{BB962C8B-B14F-4D97-AF65-F5344CB8AC3E}">
        <p14:creationId xmlns:p14="http://schemas.microsoft.com/office/powerpoint/2010/main" val="8270954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4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281940"/>
            <a:ext cx="9791700" cy="756920"/>
          </a:xfrm>
        </p:spPr>
        <p:txBody>
          <a:bodyPr anchor="b">
            <a:normAutofit/>
          </a:bodyPr>
          <a:lstStyle>
            <a:lvl1pPr>
              <a:defRPr sz="2400"/>
            </a:lvl1pPr>
          </a:lstStyle>
          <a:p>
            <a:r>
              <a:rPr lang="fi-FI"/>
              <a:t>Muokkaa ots. perustyyl. napsautt.</a:t>
            </a:r>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0" y="1371601"/>
            <a:ext cx="4896365" cy="2748454"/>
          </a:xfrm>
        </p:spPr>
        <p:txBody>
          <a:bodyPr/>
          <a:lstStyle/>
          <a:p>
            <a:r>
              <a:rPr lang="fi-FI"/>
              <a:t>Lisää kuva napsauttamalla kuvaketta</a:t>
            </a:r>
          </a:p>
        </p:txBody>
      </p:sp>
      <p:sp>
        <p:nvSpPr>
          <p:cNvPr id="10" name="Tekstin paikkamerkki 10">
            <a:extLst>
              <a:ext uri="{FF2B5EF4-FFF2-40B4-BE49-F238E27FC236}">
                <a16:creationId xmlns:a16="http://schemas.microsoft.com/office/drawing/2014/main" id="{E4A72597-9596-554A-8472-9CCBE6E599C3}"/>
              </a:ext>
            </a:extLst>
          </p:cNvPr>
          <p:cNvSpPr>
            <a:spLocks noGrp="1"/>
          </p:cNvSpPr>
          <p:nvPr>
            <p:ph type="body" sz="quarter" idx="15"/>
          </p:nvPr>
        </p:nvSpPr>
        <p:spPr>
          <a:xfrm>
            <a:off x="714653" y="4549141"/>
            <a:ext cx="4982762"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6" name="Kuvan paikkamerkki 3">
            <a:extLst>
              <a:ext uri="{FF2B5EF4-FFF2-40B4-BE49-F238E27FC236}">
                <a16:creationId xmlns:a16="http://schemas.microsoft.com/office/drawing/2014/main" id="{BCB0A600-B46D-A848-BA27-48232813210F}"/>
              </a:ext>
            </a:extLst>
          </p:cNvPr>
          <p:cNvSpPr>
            <a:spLocks noGrp="1"/>
          </p:cNvSpPr>
          <p:nvPr>
            <p:ph type="pic" sz="quarter" idx="13"/>
          </p:nvPr>
        </p:nvSpPr>
        <p:spPr>
          <a:xfrm>
            <a:off x="6512010" y="1371601"/>
            <a:ext cx="4869081" cy="2748454"/>
          </a:xfrm>
        </p:spPr>
        <p:txBody>
          <a:bodyPr/>
          <a:lstStyle/>
          <a:p>
            <a:r>
              <a:rPr lang="fi-FI"/>
              <a:t>Lisää kuva napsauttamalla kuvaketta</a:t>
            </a:r>
          </a:p>
        </p:txBody>
      </p:sp>
      <p:sp>
        <p:nvSpPr>
          <p:cNvPr id="7" name="Tekstin paikkamerkki 10">
            <a:extLst>
              <a:ext uri="{FF2B5EF4-FFF2-40B4-BE49-F238E27FC236}">
                <a16:creationId xmlns:a16="http://schemas.microsoft.com/office/drawing/2014/main" id="{3900F4F0-A16D-7440-B3F8-B6AB5CC8CDE2}"/>
              </a:ext>
            </a:extLst>
          </p:cNvPr>
          <p:cNvSpPr>
            <a:spLocks noGrp="1"/>
          </p:cNvSpPr>
          <p:nvPr>
            <p:ph type="body" sz="quarter" idx="14"/>
          </p:nvPr>
        </p:nvSpPr>
        <p:spPr>
          <a:xfrm>
            <a:off x="6431797" y="4549141"/>
            <a:ext cx="4922737"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a:t>MUOKKAA TEKSTIN PERUSTYYLEJÄ NAPSAUTTAMALLA</a:t>
            </a:r>
          </a:p>
        </p:txBody>
      </p:sp>
    </p:spTree>
    <p:extLst>
      <p:ext uri="{BB962C8B-B14F-4D97-AF65-F5344CB8AC3E}">
        <p14:creationId xmlns:p14="http://schemas.microsoft.com/office/powerpoint/2010/main" val="25268978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5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3633536"/>
            <a:ext cx="10633321" cy="581659"/>
          </a:xfrm>
        </p:spPr>
        <p:txBody>
          <a:bodyPr anchor="b">
            <a:normAutofit/>
          </a:bodyPr>
          <a:lstStyle>
            <a:lvl1pPr>
              <a:defRPr sz="2000"/>
            </a:lvl1pPr>
          </a:lstStyle>
          <a:p>
            <a:r>
              <a:rPr lang="fi-FI"/>
              <a:t>Muokkaa ots. perustyyl. napsautt.</a:t>
            </a:r>
          </a:p>
        </p:txBody>
      </p:sp>
      <p:sp>
        <p:nvSpPr>
          <p:cNvPr id="10" name="Tekstin paikkamerkki 10">
            <a:extLst>
              <a:ext uri="{FF2B5EF4-FFF2-40B4-BE49-F238E27FC236}">
                <a16:creationId xmlns:a16="http://schemas.microsoft.com/office/drawing/2014/main" id="{E4A72597-9596-554A-8472-9CCBE6E599C3}"/>
              </a:ext>
            </a:extLst>
          </p:cNvPr>
          <p:cNvSpPr>
            <a:spLocks noGrp="1"/>
          </p:cNvSpPr>
          <p:nvPr>
            <p:ph type="body" sz="quarter" idx="15"/>
          </p:nvPr>
        </p:nvSpPr>
        <p:spPr>
          <a:xfrm>
            <a:off x="714653" y="4549141"/>
            <a:ext cx="4982762"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0" y="697833"/>
            <a:ext cx="4896365" cy="2748454"/>
          </a:xfrm>
        </p:spPr>
        <p:txBody>
          <a:bodyPr/>
          <a:lstStyle/>
          <a:p>
            <a:r>
              <a:rPr lang="fi-FI"/>
              <a:t>Lisää kuva napsauttamalla kuvaketta</a:t>
            </a:r>
          </a:p>
        </p:txBody>
      </p:sp>
      <p:sp>
        <p:nvSpPr>
          <p:cNvPr id="7" name="Tekstin paikkamerkki 10">
            <a:extLst>
              <a:ext uri="{FF2B5EF4-FFF2-40B4-BE49-F238E27FC236}">
                <a16:creationId xmlns:a16="http://schemas.microsoft.com/office/drawing/2014/main" id="{3900F4F0-A16D-7440-B3F8-B6AB5CC8CDE2}"/>
              </a:ext>
            </a:extLst>
          </p:cNvPr>
          <p:cNvSpPr>
            <a:spLocks noGrp="1"/>
          </p:cNvSpPr>
          <p:nvPr>
            <p:ph type="body" sz="quarter" idx="14"/>
          </p:nvPr>
        </p:nvSpPr>
        <p:spPr>
          <a:xfrm>
            <a:off x="6431797" y="4549141"/>
            <a:ext cx="4922737"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6" name="Kuvan paikkamerkki 3">
            <a:extLst>
              <a:ext uri="{FF2B5EF4-FFF2-40B4-BE49-F238E27FC236}">
                <a16:creationId xmlns:a16="http://schemas.microsoft.com/office/drawing/2014/main" id="{BCB0A600-B46D-A848-BA27-48232813210F}"/>
              </a:ext>
            </a:extLst>
          </p:cNvPr>
          <p:cNvSpPr>
            <a:spLocks noGrp="1"/>
          </p:cNvSpPr>
          <p:nvPr>
            <p:ph type="pic" sz="quarter" idx="13"/>
          </p:nvPr>
        </p:nvSpPr>
        <p:spPr>
          <a:xfrm>
            <a:off x="6512010" y="697833"/>
            <a:ext cx="4869081" cy="2748454"/>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a:t>MUOKKAA TEKSTIN PERUSTYYLEJÄ NAPSAUTTAMALLA</a:t>
            </a:r>
          </a:p>
        </p:txBody>
      </p:sp>
    </p:spTree>
    <p:extLst>
      <p:ext uri="{BB962C8B-B14F-4D97-AF65-F5344CB8AC3E}">
        <p14:creationId xmlns:p14="http://schemas.microsoft.com/office/powerpoint/2010/main" val="95406800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Sivupohja ilman grafiikkaa">
    <p:spTree>
      <p:nvGrpSpPr>
        <p:cNvPr id="1" name=""/>
        <p:cNvGrpSpPr/>
        <p:nvPr/>
      </p:nvGrpSpPr>
      <p:grpSpPr>
        <a:xfrm>
          <a:off x="0" y="0"/>
          <a:ext cx="0" cy="0"/>
          <a:chOff x="0" y="0"/>
          <a:chExt cx="0" cy="0"/>
        </a:xfrm>
      </p:grpSpPr>
      <p:sp>
        <p:nvSpPr>
          <p:cNvPr id="2" name="Otsikko 1"/>
          <p:cNvSpPr>
            <a:spLocks noGrp="1"/>
          </p:cNvSpPr>
          <p:nvPr>
            <p:ph type="title"/>
          </p:nvPr>
        </p:nvSpPr>
        <p:spPr>
          <a:xfrm>
            <a:off x="335361" y="260648"/>
            <a:ext cx="11595935" cy="1143000"/>
          </a:xfrm>
        </p:spPr>
        <p:txBody>
          <a:bodyPr>
            <a:normAutofit/>
          </a:bodyPr>
          <a:lstStyle>
            <a:lvl1pPr algn="l">
              <a:defRPr sz="3467" b="1">
                <a:latin typeface="+mj-lt"/>
                <a:ea typeface="Segoe UI" panose="020B0502040204020203" pitchFamily="34" charset="0"/>
                <a:cs typeface="Segoe UI" panose="020B0502040204020203" pitchFamily="34" charset="0"/>
              </a:defRPr>
            </a:lvl1pPr>
          </a:lstStyle>
          <a:p>
            <a:r>
              <a:rPr lang="fi-FI"/>
              <a:t>Muokkaa ots. perustyyl. napsautt.</a:t>
            </a:r>
          </a:p>
        </p:txBody>
      </p:sp>
      <p:sp>
        <p:nvSpPr>
          <p:cNvPr id="3" name="Sisällön paikkamerkki 2"/>
          <p:cNvSpPr>
            <a:spLocks noGrp="1"/>
          </p:cNvSpPr>
          <p:nvPr>
            <p:ph idx="1"/>
          </p:nvPr>
        </p:nvSpPr>
        <p:spPr>
          <a:xfrm>
            <a:off x="335361" y="1451400"/>
            <a:ext cx="11617291" cy="5145952"/>
          </a:xfrm>
        </p:spPr>
        <p:txBody>
          <a:bodyPr>
            <a:normAutofit/>
          </a:bodyPr>
          <a:lstStyle>
            <a:lvl1pPr marL="0" indent="0">
              <a:buNone/>
              <a:defRPr sz="2133">
                <a:latin typeface="+mn-lt"/>
                <a:ea typeface="Segoe UI" panose="020B0502040204020203" pitchFamily="34" charset="0"/>
                <a:cs typeface="Segoe UI" panose="020B0502040204020203" pitchFamily="34" charset="0"/>
              </a:defRPr>
            </a:lvl1pPr>
            <a:lvl2pPr marL="609570" indent="0">
              <a:buNone/>
              <a:defRPr sz="2133">
                <a:latin typeface="Segoe UI" panose="020B0502040204020203" pitchFamily="34" charset="0"/>
                <a:ea typeface="Segoe UI" panose="020B0502040204020203" pitchFamily="34" charset="0"/>
                <a:cs typeface="Segoe UI" panose="020B0502040204020203" pitchFamily="34" charset="0"/>
              </a:defRPr>
            </a:lvl2pPr>
            <a:lvl3pPr marL="1219140" indent="0">
              <a:buNone/>
              <a:defRPr sz="2133">
                <a:latin typeface="Segoe UI" panose="020B0502040204020203" pitchFamily="34" charset="0"/>
                <a:ea typeface="Segoe UI" panose="020B0502040204020203" pitchFamily="34" charset="0"/>
                <a:cs typeface="Segoe UI" panose="020B0502040204020203" pitchFamily="34" charset="0"/>
              </a:defRPr>
            </a:lvl3pPr>
            <a:lvl4pPr marL="1828709" indent="0">
              <a:buNone/>
              <a:defRPr sz="2133">
                <a:latin typeface="Segoe UI" panose="020B0502040204020203" pitchFamily="34" charset="0"/>
                <a:ea typeface="Segoe UI" panose="020B0502040204020203" pitchFamily="34" charset="0"/>
                <a:cs typeface="Segoe UI" panose="020B0502040204020203" pitchFamily="34" charset="0"/>
              </a:defRPr>
            </a:lvl4pPr>
            <a:lvl5pPr marL="2438278" indent="0">
              <a:buNone/>
              <a:defRPr sz="2133">
                <a:latin typeface="Segoe UI" panose="020B0502040204020203" pitchFamily="34" charset="0"/>
                <a:ea typeface="Segoe UI" panose="020B0502040204020203" pitchFamily="34" charset="0"/>
                <a:cs typeface="Segoe UI" panose="020B0502040204020203" pitchFamily="34" charset="0"/>
              </a:defRPr>
            </a:lvl5pPr>
          </a:lstStyle>
          <a:p>
            <a:pPr lvl="0"/>
            <a:r>
              <a:rPr lang="fi-FI"/>
              <a:t>Muokkaa tekstin perustyylejä napsauttamalla</a:t>
            </a:r>
          </a:p>
        </p:txBody>
      </p:sp>
    </p:spTree>
    <p:extLst>
      <p:ext uri="{BB962C8B-B14F-4D97-AF65-F5344CB8AC3E}">
        <p14:creationId xmlns:p14="http://schemas.microsoft.com/office/powerpoint/2010/main" val="127994658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5C11C3-A339-4743-9EA7-34805EE02091}" type="datetime1">
              <a:rPr lang="en-US" smtClean="0"/>
              <a:t>9/25/2025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12241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99971F3-37C1-402A-2040-14D68A92F089}"/>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CDC53934-2C56-A5C6-D6C2-A9DF57695808}"/>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FEF566F3-94B2-8FA9-7E71-DF8B86555C76}"/>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751D9E1C-37FC-C84B-7645-A510D9E5C717}"/>
              </a:ext>
            </a:extLst>
          </p:cNvPr>
          <p:cNvSpPr>
            <a:spLocks noGrp="1"/>
          </p:cNvSpPr>
          <p:nvPr>
            <p:ph type="dt" sz="half" idx="10"/>
          </p:nvPr>
        </p:nvSpPr>
        <p:spPr/>
        <p:txBody>
          <a:bodyPr/>
          <a:lstStyle/>
          <a:p>
            <a:fld id="{242A2954-1006-4472-B076-C5187A60911D}" type="datetimeFigureOut">
              <a:rPr lang="fi-FI" smtClean="0"/>
              <a:t>25.9.2025</a:t>
            </a:fld>
            <a:endParaRPr lang="fi-FI"/>
          </a:p>
        </p:txBody>
      </p:sp>
      <p:sp>
        <p:nvSpPr>
          <p:cNvPr id="6" name="Alatunnisteen paikkamerkki 5">
            <a:extLst>
              <a:ext uri="{FF2B5EF4-FFF2-40B4-BE49-F238E27FC236}">
                <a16:creationId xmlns:a16="http://schemas.microsoft.com/office/drawing/2014/main" id="{B258274D-763A-487A-B736-4E37A756DA71}"/>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AE4B5CAC-56DA-EAC3-35E1-973BDAB01E0E}"/>
              </a:ext>
            </a:extLst>
          </p:cNvPr>
          <p:cNvSpPr>
            <a:spLocks noGrp="1"/>
          </p:cNvSpPr>
          <p:nvPr>
            <p:ph type="sldNum" sz="quarter" idx="12"/>
          </p:nvPr>
        </p:nvSpPr>
        <p:spPr/>
        <p:txBody>
          <a:bodyPr/>
          <a:lstStyle/>
          <a:p>
            <a:fld id="{76E9C5FF-2DBE-4D71-B49D-6AEC4754D8E9}" type="slidenum">
              <a:rPr lang="fi-FI" smtClean="0"/>
              <a:t>‹#›</a:t>
            </a:fld>
            <a:endParaRPr lang="fi-FI"/>
          </a:p>
        </p:txBody>
      </p:sp>
    </p:spTree>
    <p:extLst>
      <p:ext uri="{BB962C8B-B14F-4D97-AF65-F5344CB8AC3E}">
        <p14:creationId xmlns:p14="http://schemas.microsoft.com/office/powerpoint/2010/main" val="10795440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5C32A57-5B14-F52A-B3EE-6F671D1A2024}"/>
              </a:ext>
            </a:extLst>
          </p:cNvPr>
          <p:cNvSpPr>
            <a:spLocks noGrp="1"/>
          </p:cNvSpPr>
          <p:nvPr>
            <p:ph type="title"/>
          </p:nvPr>
        </p:nvSpPr>
        <p:spPr>
          <a:xfrm>
            <a:off x="839788" y="365125"/>
            <a:ext cx="10515600" cy="1325563"/>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01476B37-3E15-D5BD-AE96-1EE594657D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EE407460-6939-D983-34A9-746AB5875C7C}"/>
              </a:ext>
            </a:extLst>
          </p:cNvPr>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A07D2E4B-4ADA-98B0-05E7-DC3F0D6811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3110EA7D-4535-BB02-4F40-260DC611571D}"/>
              </a:ext>
            </a:extLst>
          </p:cNvPr>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F06B9322-4F17-0A6E-6888-5BBEB6B5712E}"/>
              </a:ext>
            </a:extLst>
          </p:cNvPr>
          <p:cNvSpPr>
            <a:spLocks noGrp="1"/>
          </p:cNvSpPr>
          <p:nvPr>
            <p:ph type="dt" sz="half" idx="10"/>
          </p:nvPr>
        </p:nvSpPr>
        <p:spPr/>
        <p:txBody>
          <a:bodyPr/>
          <a:lstStyle/>
          <a:p>
            <a:fld id="{242A2954-1006-4472-B076-C5187A60911D}" type="datetimeFigureOut">
              <a:rPr lang="fi-FI" smtClean="0"/>
              <a:t>25.9.2025</a:t>
            </a:fld>
            <a:endParaRPr lang="fi-FI"/>
          </a:p>
        </p:txBody>
      </p:sp>
      <p:sp>
        <p:nvSpPr>
          <p:cNvPr id="8" name="Alatunnisteen paikkamerkki 7">
            <a:extLst>
              <a:ext uri="{FF2B5EF4-FFF2-40B4-BE49-F238E27FC236}">
                <a16:creationId xmlns:a16="http://schemas.microsoft.com/office/drawing/2014/main" id="{F3BC961C-B2DF-87EC-B545-39CB2C7FF212}"/>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39D889A8-A4B7-CC34-7E95-216F18E099C7}"/>
              </a:ext>
            </a:extLst>
          </p:cNvPr>
          <p:cNvSpPr>
            <a:spLocks noGrp="1"/>
          </p:cNvSpPr>
          <p:nvPr>
            <p:ph type="sldNum" sz="quarter" idx="12"/>
          </p:nvPr>
        </p:nvSpPr>
        <p:spPr/>
        <p:txBody>
          <a:bodyPr/>
          <a:lstStyle/>
          <a:p>
            <a:fld id="{76E9C5FF-2DBE-4D71-B49D-6AEC4754D8E9}" type="slidenum">
              <a:rPr lang="fi-FI" smtClean="0"/>
              <a:t>‹#›</a:t>
            </a:fld>
            <a:endParaRPr lang="fi-FI"/>
          </a:p>
        </p:txBody>
      </p:sp>
    </p:spTree>
    <p:extLst>
      <p:ext uri="{BB962C8B-B14F-4D97-AF65-F5344CB8AC3E}">
        <p14:creationId xmlns:p14="http://schemas.microsoft.com/office/powerpoint/2010/main" val="3648454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BF04817-5D13-3F44-3F3B-1D56DEDEA348}"/>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8B629EE3-D082-758A-7327-E64C6E268210}"/>
              </a:ext>
            </a:extLst>
          </p:cNvPr>
          <p:cNvSpPr>
            <a:spLocks noGrp="1"/>
          </p:cNvSpPr>
          <p:nvPr>
            <p:ph type="dt" sz="half" idx="10"/>
          </p:nvPr>
        </p:nvSpPr>
        <p:spPr/>
        <p:txBody>
          <a:bodyPr/>
          <a:lstStyle/>
          <a:p>
            <a:fld id="{242A2954-1006-4472-B076-C5187A60911D}" type="datetimeFigureOut">
              <a:rPr lang="fi-FI" smtClean="0"/>
              <a:t>25.9.2025</a:t>
            </a:fld>
            <a:endParaRPr lang="fi-FI"/>
          </a:p>
        </p:txBody>
      </p:sp>
      <p:sp>
        <p:nvSpPr>
          <p:cNvPr id="4" name="Alatunnisteen paikkamerkki 3">
            <a:extLst>
              <a:ext uri="{FF2B5EF4-FFF2-40B4-BE49-F238E27FC236}">
                <a16:creationId xmlns:a16="http://schemas.microsoft.com/office/drawing/2014/main" id="{8AE503FF-74AF-7587-9293-2CE99AF11143}"/>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C93847C2-76ED-948C-9018-7DF36D24E72A}"/>
              </a:ext>
            </a:extLst>
          </p:cNvPr>
          <p:cNvSpPr>
            <a:spLocks noGrp="1"/>
          </p:cNvSpPr>
          <p:nvPr>
            <p:ph type="sldNum" sz="quarter" idx="12"/>
          </p:nvPr>
        </p:nvSpPr>
        <p:spPr/>
        <p:txBody>
          <a:bodyPr/>
          <a:lstStyle/>
          <a:p>
            <a:fld id="{76E9C5FF-2DBE-4D71-B49D-6AEC4754D8E9}" type="slidenum">
              <a:rPr lang="fi-FI" smtClean="0"/>
              <a:t>‹#›</a:t>
            </a:fld>
            <a:endParaRPr lang="fi-FI"/>
          </a:p>
        </p:txBody>
      </p:sp>
    </p:spTree>
    <p:extLst>
      <p:ext uri="{BB962C8B-B14F-4D97-AF65-F5344CB8AC3E}">
        <p14:creationId xmlns:p14="http://schemas.microsoft.com/office/powerpoint/2010/main" val="3274793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9A0EA168-2D72-7B04-00F9-C74607C2E4F6}"/>
              </a:ext>
            </a:extLst>
          </p:cNvPr>
          <p:cNvSpPr>
            <a:spLocks noGrp="1"/>
          </p:cNvSpPr>
          <p:nvPr>
            <p:ph type="dt" sz="half" idx="10"/>
          </p:nvPr>
        </p:nvSpPr>
        <p:spPr/>
        <p:txBody>
          <a:bodyPr/>
          <a:lstStyle/>
          <a:p>
            <a:fld id="{242A2954-1006-4472-B076-C5187A60911D}" type="datetimeFigureOut">
              <a:rPr lang="fi-FI" smtClean="0"/>
              <a:t>25.9.2025</a:t>
            </a:fld>
            <a:endParaRPr lang="fi-FI"/>
          </a:p>
        </p:txBody>
      </p:sp>
      <p:sp>
        <p:nvSpPr>
          <p:cNvPr id="3" name="Alatunnisteen paikkamerkki 2">
            <a:extLst>
              <a:ext uri="{FF2B5EF4-FFF2-40B4-BE49-F238E27FC236}">
                <a16:creationId xmlns:a16="http://schemas.microsoft.com/office/drawing/2014/main" id="{1BA4C3A8-6E90-B3ED-4D27-D39F8D472256}"/>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C5EAD713-F7FF-0E4A-7B5B-6A7E198FF3A9}"/>
              </a:ext>
            </a:extLst>
          </p:cNvPr>
          <p:cNvSpPr>
            <a:spLocks noGrp="1"/>
          </p:cNvSpPr>
          <p:nvPr>
            <p:ph type="sldNum" sz="quarter" idx="12"/>
          </p:nvPr>
        </p:nvSpPr>
        <p:spPr/>
        <p:txBody>
          <a:bodyPr/>
          <a:lstStyle/>
          <a:p>
            <a:fld id="{76E9C5FF-2DBE-4D71-B49D-6AEC4754D8E9}" type="slidenum">
              <a:rPr lang="fi-FI" smtClean="0"/>
              <a:t>‹#›</a:t>
            </a:fld>
            <a:endParaRPr lang="fi-FI"/>
          </a:p>
        </p:txBody>
      </p:sp>
    </p:spTree>
    <p:extLst>
      <p:ext uri="{BB962C8B-B14F-4D97-AF65-F5344CB8AC3E}">
        <p14:creationId xmlns:p14="http://schemas.microsoft.com/office/powerpoint/2010/main" val="3324116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3B1482C-99C5-D585-4BA5-61EFAC2A505B}"/>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72A42715-4621-7D93-C59B-D90F109911C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B432E855-25DD-AB80-3A56-AE3B65796C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251A0083-B32C-B4A9-7530-0264922ABE39}"/>
              </a:ext>
            </a:extLst>
          </p:cNvPr>
          <p:cNvSpPr>
            <a:spLocks noGrp="1"/>
          </p:cNvSpPr>
          <p:nvPr>
            <p:ph type="dt" sz="half" idx="10"/>
          </p:nvPr>
        </p:nvSpPr>
        <p:spPr/>
        <p:txBody>
          <a:bodyPr/>
          <a:lstStyle/>
          <a:p>
            <a:fld id="{242A2954-1006-4472-B076-C5187A60911D}" type="datetimeFigureOut">
              <a:rPr lang="fi-FI" smtClean="0"/>
              <a:t>25.9.2025</a:t>
            </a:fld>
            <a:endParaRPr lang="fi-FI"/>
          </a:p>
        </p:txBody>
      </p:sp>
      <p:sp>
        <p:nvSpPr>
          <p:cNvPr id="6" name="Alatunnisteen paikkamerkki 5">
            <a:extLst>
              <a:ext uri="{FF2B5EF4-FFF2-40B4-BE49-F238E27FC236}">
                <a16:creationId xmlns:a16="http://schemas.microsoft.com/office/drawing/2014/main" id="{4A81B398-1B4D-7640-46A9-7F968C39E881}"/>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E7CE98FA-C52F-78CB-AFB6-366BCBB4FE5E}"/>
              </a:ext>
            </a:extLst>
          </p:cNvPr>
          <p:cNvSpPr>
            <a:spLocks noGrp="1"/>
          </p:cNvSpPr>
          <p:nvPr>
            <p:ph type="sldNum" sz="quarter" idx="12"/>
          </p:nvPr>
        </p:nvSpPr>
        <p:spPr/>
        <p:txBody>
          <a:bodyPr/>
          <a:lstStyle/>
          <a:p>
            <a:fld id="{76E9C5FF-2DBE-4D71-B49D-6AEC4754D8E9}" type="slidenum">
              <a:rPr lang="fi-FI" smtClean="0"/>
              <a:t>‹#›</a:t>
            </a:fld>
            <a:endParaRPr lang="fi-FI"/>
          </a:p>
        </p:txBody>
      </p:sp>
    </p:spTree>
    <p:extLst>
      <p:ext uri="{BB962C8B-B14F-4D97-AF65-F5344CB8AC3E}">
        <p14:creationId xmlns:p14="http://schemas.microsoft.com/office/powerpoint/2010/main" val="2026369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6316188-30D4-5DCC-9BAE-055D5738AA9D}"/>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258C5B6E-C44F-3295-F99D-36712DDC76D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a:extLst>
              <a:ext uri="{FF2B5EF4-FFF2-40B4-BE49-F238E27FC236}">
                <a16:creationId xmlns:a16="http://schemas.microsoft.com/office/drawing/2014/main" id="{284ACE10-9356-CB30-E3FA-4AD9D640E0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0E8C5BA7-6EB9-0105-EE67-2E5B3BC27CAD}"/>
              </a:ext>
            </a:extLst>
          </p:cNvPr>
          <p:cNvSpPr>
            <a:spLocks noGrp="1"/>
          </p:cNvSpPr>
          <p:nvPr>
            <p:ph type="dt" sz="half" idx="10"/>
          </p:nvPr>
        </p:nvSpPr>
        <p:spPr/>
        <p:txBody>
          <a:bodyPr/>
          <a:lstStyle/>
          <a:p>
            <a:fld id="{242A2954-1006-4472-B076-C5187A60911D}" type="datetimeFigureOut">
              <a:rPr lang="fi-FI" smtClean="0"/>
              <a:t>25.9.2025</a:t>
            </a:fld>
            <a:endParaRPr lang="fi-FI"/>
          </a:p>
        </p:txBody>
      </p:sp>
      <p:sp>
        <p:nvSpPr>
          <p:cNvPr id="6" name="Alatunnisteen paikkamerkki 5">
            <a:extLst>
              <a:ext uri="{FF2B5EF4-FFF2-40B4-BE49-F238E27FC236}">
                <a16:creationId xmlns:a16="http://schemas.microsoft.com/office/drawing/2014/main" id="{75E95074-8156-0ECA-8970-7D4FFE49E44A}"/>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E13F66BC-DBC7-CFE8-2EDE-D4306121D15D}"/>
              </a:ext>
            </a:extLst>
          </p:cNvPr>
          <p:cNvSpPr>
            <a:spLocks noGrp="1"/>
          </p:cNvSpPr>
          <p:nvPr>
            <p:ph type="sldNum" sz="quarter" idx="12"/>
          </p:nvPr>
        </p:nvSpPr>
        <p:spPr/>
        <p:txBody>
          <a:bodyPr/>
          <a:lstStyle/>
          <a:p>
            <a:fld id="{76E9C5FF-2DBE-4D71-B49D-6AEC4754D8E9}" type="slidenum">
              <a:rPr lang="fi-FI" smtClean="0"/>
              <a:t>‹#›</a:t>
            </a:fld>
            <a:endParaRPr lang="fi-FI"/>
          </a:p>
        </p:txBody>
      </p:sp>
    </p:spTree>
    <p:extLst>
      <p:ext uri="{BB962C8B-B14F-4D97-AF65-F5344CB8AC3E}">
        <p14:creationId xmlns:p14="http://schemas.microsoft.com/office/powerpoint/2010/main" val="22236130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theme" Target="../theme/theme2.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9B6EC6E6-53A2-31F0-910B-BF3A7A61561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8DE98413-F443-AB0A-15BA-18AE189529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861BC327-4CE4-762C-6A67-6292B892AC9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42A2954-1006-4472-B076-C5187A60911D}" type="datetimeFigureOut">
              <a:rPr lang="fi-FI" smtClean="0"/>
              <a:t>25.9.2025</a:t>
            </a:fld>
            <a:endParaRPr lang="fi-FI"/>
          </a:p>
        </p:txBody>
      </p:sp>
      <p:sp>
        <p:nvSpPr>
          <p:cNvPr id="5" name="Alatunnisteen paikkamerkki 4">
            <a:extLst>
              <a:ext uri="{FF2B5EF4-FFF2-40B4-BE49-F238E27FC236}">
                <a16:creationId xmlns:a16="http://schemas.microsoft.com/office/drawing/2014/main" id="{9986AB86-8343-EDBF-4C9A-B9BDE62139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i-FI"/>
          </a:p>
        </p:txBody>
      </p:sp>
      <p:sp>
        <p:nvSpPr>
          <p:cNvPr id="6" name="Dian numeron paikkamerkki 5">
            <a:extLst>
              <a:ext uri="{FF2B5EF4-FFF2-40B4-BE49-F238E27FC236}">
                <a16:creationId xmlns:a16="http://schemas.microsoft.com/office/drawing/2014/main" id="{BA42FDA6-2C1C-B72D-FA20-B00BCA9CF0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6E9C5FF-2DBE-4D71-B49D-6AEC4754D8E9}" type="slidenum">
              <a:rPr lang="fi-FI" smtClean="0"/>
              <a:t>‹#›</a:t>
            </a:fld>
            <a:endParaRPr lang="fi-FI"/>
          </a:p>
        </p:txBody>
      </p:sp>
    </p:spTree>
    <p:extLst>
      <p:ext uri="{BB962C8B-B14F-4D97-AF65-F5344CB8AC3E}">
        <p14:creationId xmlns:p14="http://schemas.microsoft.com/office/powerpoint/2010/main" val="4266629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D18DAED1-DD14-BF4A-B88C-E1C96F9438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358CEF64-9781-D945-9720-99CE85F398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14101579-0DA9-4049-AC13-EF6FA335BF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latin typeface="Segoe UI" panose="020B0502040204020203" pitchFamily="34" charset="0"/>
                <a:cs typeface="Segoe UI" panose="020B0502040204020203" pitchFamily="34" charset="0"/>
              </a:defRPr>
            </a:lvl1pPr>
          </a:lstStyle>
          <a:p>
            <a:fld id="{13851BC7-B432-4747-9742-70043FBB6BD1}" type="datetime1">
              <a:rPr lang="fi-FI" smtClean="0"/>
              <a:t>25.9.2025</a:t>
            </a:fld>
            <a:endParaRPr lang="fi-FI"/>
          </a:p>
        </p:txBody>
      </p:sp>
      <p:sp>
        <p:nvSpPr>
          <p:cNvPr id="5" name="Alatunnisteen paikkamerkki 4">
            <a:extLst>
              <a:ext uri="{FF2B5EF4-FFF2-40B4-BE49-F238E27FC236}">
                <a16:creationId xmlns:a16="http://schemas.microsoft.com/office/drawing/2014/main" id="{265F9E72-400B-824D-91AE-6E5C40C7F6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latin typeface="Segoe UI" panose="020B0502040204020203" pitchFamily="34" charset="0"/>
                <a:cs typeface="Segoe UI" panose="020B0502040204020203" pitchFamily="34" charset="0"/>
              </a:defRPr>
            </a:lvl1pPr>
          </a:lstStyle>
          <a:p>
            <a:endParaRPr lang="fi-FI"/>
          </a:p>
        </p:txBody>
      </p:sp>
      <p:sp>
        <p:nvSpPr>
          <p:cNvPr id="6" name="Dian numeron paikkamerkki 5">
            <a:extLst>
              <a:ext uri="{FF2B5EF4-FFF2-40B4-BE49-F238E27FC236}">
                <a16:creationId xmlns:a16="http://schemas.microsoft.com/office/drawing/2014/main" id="{571DABDF-68E5-1744-9D23-F69A2F2C7D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latin typeface="Segoe UI" panose="020B0502040204020203" pitchFamily="34" charset="0"/>
                <a:cs typeface="Segoe UI" panose="020B0502040204020203" pitchFamily="34" charset="0"/>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9936093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Lst>
  <p:hf sldNum="0" hdr="0" ftr="0"/>
  <p:txStyles>
    <p:titleStyle>
      <a:lvl1pPr algn="l" defTabSz="914400" rtl="0" eaLnBrk="1" latinLnBrk="0" hangingPunct="1">
        <a:lnSpc>
          <a:spcPct val="90000"/>
        </a:lnSpc>
        <a:spcBef>
          <a:spcPct val="0"/>
        </a:spcBef>
        <a:buNone/>
        <a:defRPr sz="2400" b="1" kern="1200">
          <a:solidFill>
            <a:schemeClr val="tx1"/>
          </a:solidFill>
          <a:latin typeface="Segoe UI" panose="020B0502040204020203" pitchFamily="34" charset="0"/>
          <a:ea typeface="+mj-ea"/>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3714491-D91C-3A32-7666-E8CF76F16B73}"/>
              </a:ext>
            </a:extLst>
          </p:cNvPr>
          <p:cNvSpPr>
            <a:spLocks noGrp="1"/>
          </p:cNvSpPr>
          <p:nvPr>
            <p:ph type="ctrTitle"/>
          </p:nvPr>
        </p:nvSpPr>
        <p:spPr/>
        <p:txBody>
          <a:bodyPr>
            <a:normAutofit fontScale="90000"/>
          </a:bodyPr>
          <a:lstStyle/>
          <a:p>
            <a:r>
              <a:rPr lang="fi-FI" dirty="0"/>
              <a:t>Tasa-arvo- ja yhdenvertaisuussuunnitelma 2025-2028</a:t>
            </a:r>
          </a:p>
        </p:txBody>
      </p:sp>
      <p:sp>
        <p:nvSpPr>
          <p:cNvPr id="3" name="Alaotsikko 2">
            <a:extLst>
              <a:ext uri="{FF2B5EF4-FFF2-40B4-BE49-F238E27FC236}">
                <a16:creationId xmlns:a16="http://schemas.microsoft.com/office/drawing/2014/main" id="{D77195CE-90DE-8D85-1D12-B4DADE70B930}"/>
              </a:ext>
            </a:extLst>
          </p:cNvPr>
          <p:cNvSpPr>
            <a:spLocks noGrp="1"/>
          </p:cNvSpPr>
          <p:nvPr>
            <p:ph type="subTitle" idx="1"/>
          </p:nvPr>
        </p:nvSpPr>
        <p:spPr/>
        <p:txBody>
          <a:bodyPr/>
          <a:lstStyle/>
          <a:p>
            <a:r>
              <a:rPr lang="fi-FI" dirty="0"/>
              <a:t>Hintan koulu</a:t>
            </a:r>
          </a:p>
        </p:txBody>
      </p:sp>
    </p:spTree>
    <p:extLst>
      <p:ext uri="{BB962C8B-B14F-4D97-AF65-F5344CB8AC3E}">
        <p14:creationId xmlns:p14="http://schemas.microsoft.com/office/powerpoint/2010/main" val="13967058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53A09055-8A99-A02E-D502-A28C491F31B2}"/>
              </a:ext>
            </a:extLst>
          </p:cNvPr>
          <p:cNvPicPr>
            <a:picLocks noChangeAspect="1"/>
          </p:cNvPicPr>
          <p:nvPr/>
        </p:nvPicPr>
        <p:blipFill>
          <a:blip r:embed="rId2"/>
          <a:srcRect/>
          <a:stretch/>
        </p:blipFill>
        <p:spPr>
          <a:xfrm>
            <a:off x="0" y="1"/>
            <a:ext cx="12192000" cy="6857999"/>
          </a:xfrm>
          <a:prstGeom prst="rect">
            <a:avLst/>
          </a:prstGeom>
        </p:spPr>
      </p:pic>
      <p:sp>
        <p:nvSpPr>
          <p:cNvPr id="5" name="Suorakulmio 4">
            <a:extLst>
              <a:ext uri="{FF2B5EF4-FFF2-40B4-BE49-F238E27FC236}">
                <a16:creationId xmlns:a16="http://schemas.microsoft.com/office/drawing/2014/main" id="{DCDEF22D-7F61-7142-F067-A8DD64C0C2B7}"/>
              </a:ext>
            </a:extLst>
          </p:cNvPr>
          <p:cNvSpPr/>
          <p:nvPr/>
        </p:nvSpPr>
        <p:spPr>
          <a:xfrm>
            <a:off x="0" y="1044647"/>
            <a:ext cx="6787855" cy="966236"/>
          </a:xfrm>
          <a:prstGeom prst="rect">
            <a:avLst/>
          </a:prstGeom>
          <a:solidFill>
            <a:srgbClr val="FFFFFF">
              <a:alpha val="8392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Segoe UI"/>
              <a:ea typeface="+mn-ea"/>
              <a:cs typeface="+mn-cs"/>
            </a:endParaRPr>
          </a:p>
        </p:txBody>
      </p:sp>
      <p:sp>
        <p:nvSpPr>
          <p:cNvPr id="6" name="Suorakulmio 5">
            <a:extLst>
              <a:ext uri="{FF2B5EF4-FFF2-40B4-BE49-F238E27FC236}">
                <a16:creationId xmlns:a16="http://schemas.microsoft.com/office/drawing/2014/main" id="{B507E12D-6186-7FC6-CE98-C1C6C09C8F7F}"/>
              </a:ext>
            </a:extLst>
          </p:cNvPr>
          <p:cNvSpPr/>
          <p:nvPr/>
        </p:nvSpPr>
        <p:spPr>
          <a:xfrm>
            <a:off x="282221" y="2866490"/>
            <a:ext cx="3725333" cy="3991499"/>
          </a:xfrm>
          <a:prstGeom prst="rect">
            <a:avLst/>
          </a:prstGeom>
          <a:solidFill>
            <a:schemeClr val="bg1">
              <a:alpha val="8392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Segoe UI"/>
              <a:ea typeface="+mn-ea"/>
              <a:cs typeface="+mn-cs"/>
            </a:endParaRPr>
          </a:p>
        </p:txBody>
      </p:sp>
      <p:sp>
        <p:nvSpPr>
          <p:cNvPr id="7" name="TextBox 5">
            <a:extLst>
              <a:ext uri="{FF2B5EF4-FFF2-40B4-BE49-F238E27FC236}">
                <a16:creationId xmlns:a16="http://schemas.microsoft.com/office/drawing/2014/main" id="{06EA0C93-11CF-7D01-FA21-0F04FC0F4273}"/>
              </a:ext>
            </a:extLst>
          </p:cNvPr>
          <p:cNvSpPr txBox="1"/>
          <p:nvPr/>
        </p:nvSpPr>
        <p:spPr>
          <a:xfrm>
            <a:off x="391196" y="3070155"/>
            <a:ext cx="3670815"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1" i="0" u="none" strike="noStrike" kern="1200" cap="none" spc="0" normalizeH="0" baseline="0" noProof="0">
                <a:ln>
                  <a:noFill/>
                </a:ln>
                <a:solidFill>
                  <a:srgbClr val="000000"/>
                </a:solidFill>
                <a:effectLst/>
                <a:uLnTx/>
                <a:uFillTx/>
                <a:latin typeface="Segoe UI"/>
                <a:ea typeface="+mn-ea"/>
                <a:cs typeface="+mn-cs"/>
              </a:rPr>
              <a:t>Yhdenvertaisuus</a:t>
            </a:r>
            <a:r>
              <a:rPr kumimoji="0" lang="fi-FI" sz="1800" b="0" i="0" u="none" strike="noStrike" kern="1200" cap="none" spc="0" normalizeH="0" baseline="0" noProof="0">
                <a:ln>
                  <a:noFill/>
                </a:ln>
                <a:solidFill>
                  <a:srgbClr val="000000"/>
                </a:solidFill>
                <a:effectLst/>
                <a:uLnTx/>
                <a:uFillTx/>
                <a:latin typeface="Segoe UI"/>
                <a:ea typeface="+mn-ea"/>
                <a:cs typeface="+mn-cs"/>
              </a:rPr>
              <a:t> tarkoittaa, että kaikki ihmiset ovat samanarvoisia riippumatta sukupuolestaan, iästään, etnisestä tai kansallisesta alkuperästään, kansalaisuudestaan, kielestään, uskonnostaan ja vakaumuksestaan, mielipiteestään, vammastaan, terveydentilastaan, seksuaalisesta suuntautumisestaan tai muusta henkilöön liittyvästä syystä.</a:t>
            </a:r>
          </a:p>
        </p:txBody>
      </p:sp>
      <p:sp>
        <p:nvSpPr>
          <p:cNvPr id="9" name="Suorakulmio 8">
            <a:extLst>
              <a:ext uri="{FF2B5EF4-FFF2-40B4-BE49-F238E27FC236}">
                <a16:creationId xmlns:a16="http://schemas.microsoft.com/office/drawing/2014/main" id="{46C4E5AF-4912-E7BF-E96D-1336C8AC6767}"/>
              </a:ext>
            </a:extLst>
          </p:cNvPr>
          <p:cNvSpPr/>
          <p:nvPr/>
        </p:nvSpPr>
        <p:spPr>
          <a:xfrm>
            <a:off x="4214475" y="2866480"/>
            <a:ext cx="3725333" cy="3991499"/>
          </a:xfrm>
          <a:prstGeom prst="rect">
            <a:avLst/>
          </a:prstGeom>
          <a:solidFill>
            <a:schemeClr val="bg1">
              <a:alpha val="8392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srgbClr val="000000"/>
              </a:solidFill>
              <a:effectLst/>
              <a:uLnTx/>
              <a:uFillTx/>
              <a:latin typeface="Segoe UI"/>
              <a:ea typeface="+mn-ea"/>
              <a:cs typeface="+mn-cs"/>
            </a:endParaRPr>
          </a:p>
        </p:txBody>
      </p:sp>
      <p:sp>
        <p:nvSpPr>
          <p:cNvPr id="11" name="TextBox 5">
            <a:extLst>
              <a:ext uri="{FF2B5EF4-FFF2-40B4-BE49-F238E27FC236}">
                <a16:creationId xmlns:a16="http://schemas.microsoft.com/office/drawing/2014/main" id="{43B7FF12-5E3D-60AB-41C6-4A6822B73656}"/>
              </a:ext>
            </a:extLst>
          </p:cNvPr>
          <p:cNvSpPr txBox="1"/>
          <p:nvPr/>
        </p:nvSpPr>
        <p:spPr>
          <a:xfrm>
            <a:off x="4440254" y="3109327"/>
            <a:ext cx="3461969" cy="286232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1" i="0" u="none" strike="noStrike" kern="1200" cap="none" spc="0" normalizeH="0" baseline="0" noProof="0">
                <a:ln>
                  <a:noFill/>
                </a:ln>
                <a:solidFill>
                  <a:srgbClr val="000000"/>
                </a:solidFill>
                <a:effectLst/>
                <a:uLnTx/>
                <a:uFillTx/>
                <a:latin typeface="Segoe UI"/>
                <a:ea typeface="+mn-ea"/>
                <a:cs typeface="+mn-cs"/>
              </a:rPr>
              <a:t>Tasa-arvo</a:t>
            </a:r>
            <a:r>
              <a:rPr kumimoji="0" lang="fi-FI" sz="1800" b="0" i="0" u="none" strike="noStrike" kern="1200" cap="none" spc="0" normalizeH="0" baseline="0" noProof="0">
                <a:ln>
                  <a:noFill/>
                </a:ln>
                <a:solidFill>
                  <a:srgbClr val="000000"/>
                </a:solidFill>
                <a:effectLst/>
                <a:uLnTx/>
                <a:uFillTx/>
                <a:latin typeface="Segoe UI"/>
                <a:ea typeface="+mn-ea"/>
                <a:cs typeface="+mn-cs"/>
              </a:rPr>
              <a:t> tarkoittaa eri sukupuolten tasapuolisia oikeuksia ja mahdollisuuksia, sekä vallan ja resurssien tasapuolista jakautumista. Päätöksenteossa tasa-arvo tarkoittaa, että päätöksiä tehdään kaikkien sukupuolten kannalta mahdollisimman oikeudenmukaisella tavalla.</a:t>
            </a:r>
          </a:p>
        </p:txBody>
      </p:sp>
      <p:sp>
        <p:nvSpPr>
          <p:cNvPr id="12" name="Suorakulmio 11">
            <a:extLst>
              <a:ext uri="{FF2B5EF4-FFF2-40B4-BE49-F238E27FC236}">
                <a16:creationId xmlns:a16="http://schemas.microsoft.com/office/drawing/2014/main" id="{F5FAED6E-5CFA-9C36-4B33-F1E9A45325A6}"/>
              </a:ext>
            </a:extLst>
          </p:cNvPr>
          <p:cNvSpPr/>
          <p:nvPr/>
        </p:nvSpPr>
        <p:spPr>
          <a:xfrm>
            <a:off x="8184445" y="2866480"/>
            <a:ext cx="3725333" cy="3991520"/>
          </a:xfrm>
          <a:prstGeom prst="rect">
            <a:avLst/>
          </a:prstGeom>
          <a:solidFill>
            <a:srgbClr val="FFFFFF">
              <a:alpha val="8392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Segoe UI"/>
              <a:ea typeface="+mn-ea"/>
              <a:cs typeface="+mn-cs"/>
            </a:endParaRPr>
          </a:p>
        </p:txBody>
      </p:sp>
      <p:sp>
        <p:nvSpPr>
          <p:cNvPr id="13" name="Tekstiruutu 12">
            <a:extLst>
              <a:ext uri="{FF2B5EF4-FFF2-40B4-BE49-F238E27FC236}">
                <a16:creationId xmlns:a16="http://schemas.microsoft.com/office/drawing/2014/main" id="{EDD569F6-089B-6763-4DF3-CE5E75878F6B}"/>
              </a:ext>
            </a:extLst>
          </p:cNvPr>
          <p:cNvSpPr txBox="1"/>
          <p:nvPr/>
        </p:nvSpPr>
        <p:spPr>
          <a:xfrm>
            <a:off x="7798086" y="3070155"/>
            <a:ext cx="4111692" cy="3693319"/>
          </a:xfrm>
          <a:prstGeom prst="rect">
            <a:avLst/>
          </a:prstGeom>
          <a:noFill/>
        </p:spPr>
        <p:txBody>
          <a:bodyPr wrap="square" rtlCol="0">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fi-FI" sz="1800" b="1"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Turvallisempi tila </a:t>
            </a:r>
            <a:r>
              <a:rPr kumimoji="0" lang="fi-FI"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pyrkii luomaan paikallaolijoille ja osallistujille tunteen fyysisestä ja henkisestä turvallisuudesta. Turvallisemman tilan periaatteita ja toimintatapoja noudattamalla kaikki pyrkivät omalla toiminnallaan rakentamaan yhdenvertaista, kunnioittavaa ja avointa ilmapiiriä ja keskustelua Tilasta vastaavat puuttuvat kaikenlaiseen häirintään ja syrjintään. </a:t>
            </a:r>
            <a:endParaRPr kumimoji="0" lang="fi-FI" sz="1800" b="0" i="0" u="none" strike="noStrike" kern="1200" cap="none" spc="0" normalizeH="0" baseline="0" noProof="0" dirty="0">
              <a:ln>
                <a:noFill/>
              </a:ln>
              <a:solidFill>
                <a:srgbClr val="000000"/>
              </a:solidFill>
              <a:effectLst/>
              <a:uLnTx/>
              <a:uFillTx/>
              <a:latin typeface="Segoe UI"/>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dirty="0">
              <a:ln>
                <a:noFill/>
              </a:ln>
              <a:solidFill>
                <a:srgbClr val="000000"/>
              </a:solidFill>
              <a:effectLst/>
              <a:uLnTx/>
              <a:uFillTx/>
              <a:latin typeface="Segoe UI"/>
              <a:ea typeface="+mn-ea"/>
              <a:cs typeface="+mn-cs"/>
            </a:endParaRPr>
          </a:p>
        </p:txBody>
      </p:sp>
      <p:sp>
        <p:nvSpPr>
          <p:cNvPr id="14" name="Tekstiruutu 13">
            <a:extLst>
              <a:ext uri="{FF2B5EF4-FFF2-40B4-BE49-F238E27FC236}">
                <a16:creationId xmlns:a16="http://schemas.microsoft.com/office/drawing/2014/main" id="{C4343BEE-7585-1CE5-920F-A6B4C27DE981}"/>
              </a:ext>
            </a:extLst>
          </p:cNvPr>
          <p:cNvSpPr txBox="1"/>
          <p:nvPr/>
        </p:nvSpPr>
        <p:spPr>
          <a:xfrm>
            <a:off x="413902" y="1296932"/>
            <a:ext cx="637395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400" b="1" i="0" u="none" strike="noStrike" kern="1200" cap="none" spc="0" normalizeH="0" baseline="0" noProof="0">
                <a:ln>
                  <a:noFill/>
                </a:ln>
                <a:solidFill>
                  <a:srgbClr val="000000"/>
                </a:solidFill>
                <a:effectLst/>
                <a:uLnTx/>
                <a:uFillTx/>
                <a:latin typeface="Segoe UI"/>
                <a:ea typeface="+mn-ea"/>
                <a:cs typeface="Segoe UI"/>
              </a:rPr>
              <a:t>KESKEISET KÄSITTEET </a:t>
            </a:r>
            <a:r>
              <a:rPr kumimoji="0" lang="fi-FI" sz="2400" b="0" i="0" u="none" strike="noStrike" kern="1200" cap="none" spc="0" normalizeH="0" baseline="0" noProof="0">
                <a:ln>
                  <a:noFill/>
                </a:ln>
                <a:solidFill>
                  <a:srgbClr val="000000"/>
                </a:solidFill>
                <a:effectLst/>
                <a:uLnTx/>
                <a:uFillTx/>
                <a:latin typeface="Segoe UI"/>
                <a:ea typeface="+mn-ea"/>
                <a:cs typeface="Segoe UI"/>
              </a:rPr>
              <a:t>- näitä tavoitellaan</a:t>
            </a:r>
            <a:endParaRPr kumimoji="0" lang="fi-FI" sz="2400" b="0" i="0" u="none" strike="noStrike" kern="1200" cap="none" spc="0" normalizeH="0" baseline="0" noProof="0">
              <a:ln>
                <a:noFill/>
              </a:ln>
              <a:solidFill>
                <a:srgbClr val="000000"/>
              </a:solidFill>
              <a:effectLst/>
              <a:uLnTx/>
              <a:uFillTx/>
              <a:latin typeface="Segoe UI"/>
              <a:ea typeface="+mn-ea"/>
              <a:cs typeface="+mn-cs"/>
            </a:endParaRPr>
          </a:p>
        </p:txBody>
      </p:sp>
    </p:spTree>
    <p:extLst>
      <p:ext uri="{BB962C8B-B14F-4D97-AF65-F5344CB8AC3E}">
        <p14:creationId xmlns:p14="http://schemas.microsoft.com/office/powerpoint/2010/main" val="34942982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orakulmio 5">
            <a:extLst>
              <a:ext uri="{FF2B5EF4-FFF2-40B4-BE49-F238E27FC236}">
                <a16:creationId xmlns:a16="http://schemas.microsoft.com/office/drawing/2014/main" id="{6DADD91B-86BB-32D9-660D-118B7D929244}"/>
              </a:ext>
            </a:extLst>
          </p:cNvPr>
          <p:cNvSpPr/>
          <p:nvPr/>
        </p:nvSpPr>
        <p:spPr>
          <a:xfrm>
            <a:off x="5959011" y="1786209"/>
            <a:ext cx="5787452" cy="5071791"/>
          </a:xfrm>
          <a:prstGeom prst="rect">
            <a:avLst/>
          </a:prstGeom>
          <a:solidFill>
            <a:schemeClr val="tx2">
              <a:alpha val="8980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19479E3C-F065-9C18-FCD5-3F98830049B5}"/>
              </a:ext>
            </a:extLst>
          </p:cNvPr>
          <p:cNvSpPr>
            <a:spLocks noGrp="1"/>
          </p:cNvSpPr>
          <p:nvPr>
            <p:ph type="title"/>
          </p:nvPr>
        </p:nvSpPr>
        <p:spPr>
          <a:xfrm>
            <a:off x="652365" y="563306"/>
            <a:ext cx="9791700" cy="927847"/>
          </a:xfrm>
        </p:spPr>
        <p:txBody>
          <a:bodyPr/>
          <a:lstStyle/>
          <a:p>
            <a:r>
              <a:rPr lang="fi-FI"/>
              <a:t>1. Nykytilanteen kartoitus</a:t>
            </a:r>
          </a:p>
        </p:txBody>
      </p:sp>
      <p:sp>
        <p:nvSpPr>
          <p:cNvPr id="3" name="Tekstin paikkamerkki 2">
            <a:extLst>
              <a:ext uri="{FF2B5EF4-FFF2-40B4-BE49-F238E27FC236}">
                <a16:creationId xmlns:a16="http://schemas.microsoft.com/office/drawing/2014/main" id="{17E98557-4DC5-C67E-3922-4308DF0DFFD9}"/>
              </a:ext>
            </a:extLst>
          </p:cNvPr>
          <p:cNvSpPr>
            <a:spLocks noGrp="1"/>
          </p:cNvSpPr>
          <p:nvPr>
            <p:ph type="body" sz="quarter" idx="12"/>
          </p:nvPr>
        </p:nvSpPr>
        <p:spPr>
          <a:xfrm>
            <a:off x="6269003" y="2092934"/>
            <a:ext cx="5167468" cy="4578083"/>
          </a:xfrm>
        </p:spPr>
        <p:txBody>
          <a:bodyPr/>
          <a:lstStyle/>
          <a:p>
            <a:r>
              <a:rPr lang="fi-FI" b="1" dirty="0">
                <a:solidFill>
                  <a:schemeClr val="bg1"/>
                </a:solidFill>
              </a:rPr>
              <a:t>Oppilaat</a:t>
            </a:r>
          </a:p>
          <a:p>
            <a:pPr marL="285750" indent="-285750">
              <a:buFont typeface="Arial" panose="020B0604020202020204" pitchFamily="34" charset="0"/>
              <a:buChar char="•"/>
            </a:pPr>
            <a:r>
              <a:rPr lang="fi-FI" dirty="0">
                <a:solidFill>
                  <a:schemeClr val="bg1"/>
                </a:solidFill>
              </a:rPr>
              <a:t>1.-2.-luokat paperinen lomake</a:t>
            </a:r>
          </a:p>
          <a:p>
            <a:pPr marL="285750" indent="-285750">
              <a:buFont typeface="Arial" panose="020B0604020202020204" pitchFamily="34" charset="0"/>
              <a:buChar char="•"/>
            </a:pPr>
            <a:r>
              <a:rPr lang="fi-FI" dirty="0">
                <a:solidFill>
                  <a:schemeClr val="bg1"/>
                </a:solidFill>
              </a:rPr>
              <a:t>3.-6.-luokat </a:t>
            </a:r>
            <a:r>
              <a:rPr lang="fi-FI" dirty="0" err="1">
                <a:solidFill>
                  <a:schemeClr val="bg1"/>
                </a:solidFill>
              </a:rPr>
              <a:t>Forms</a:t>
            </a:r>
            <a:r>
              <a:rPr lang="fi-FI" dirty="0">
                <a:solidFill>
                  <a:schemeClr val="bg1"/>
                </a:solidFill>
              </a:rPr>
              <a:t>-kysely</a:t>
            </a:r>
          </a:p>
          <a:p>
            <a:r>
              <a:rPr lang="fi-FI" b="1" dirty="0">
                <a:solidFill>
                  <a:schemeClr val="bg1"/>
                </a:solidFill>
              </a:rPr>
              <a:t>Henkilöstö</a:t>
            </a:r>
          </a:p>
          <a:p>
            <a:pPr marL="285750" indent="-285750">
              <a:buFont typeface="Arial" panose="020B0604020202020204" pitchFamily="34" charset="0"/>
              <a:buChar char="•"/>
            </a:pPr>
            <a:r>
              <a:rPr lang="fi-FI" dirty="0">
                <a:solidFill>
                  <a:schemeClr val="bg1"/>
                </a:solidFill>
              </a:rPr>
              <a:t>Antirasismikeskustelu </a:t>
            </a:r>
          </a:p>
          <a:p>
            <a:pPr marL="285750" indent="-285750">
              <a:buFont typeface="Arial" panose="020B0604020202020204" pitchFamily="34" charset="0"/>
              <a:buChar char="•"/>
            </a:pPr>
            <a:r>
              <a:rPr lang="fi-FI" dirty="0">
                <a:solidFill>
                  <a:schemeClr val="bg1"/>
                </a:solidFill>
              </a:rPr>
              <a:t>Veso-iltapäivä </a:t>
            </a:r>
          </a:p>
          <a:p>
            <a:pPr marL="285750" indent="-285750">
              <a:buFont typeface="Arial" panose="020B0604020202020204" pitchFamily="34" charset="0"/>
              <a:buChar char="•"/>
            </a:pPr>
            <a:r>
              <a:rPr lang="fi-FI" dirty="0">
                <a:solidFill>
                  <a:schemeClr val="bg1"/>
                </a:solidFill>
              </a:rPr>
              <a:t>Yhteisöllinen OHR, kaksi kokousta</a:t>
            </a:r>
          </a:p>
          <a:p>
            <a:endParaRPr lang="fi-FI" dirty="0">
              <a:solidFill>
                <a:schemeClr val="bg1"/>
              </a:solidFill>
            </a:endParaRPr>
          </a:p>
          <a:p>
            <a:r>
              <a:rPr lang="fi-FI" b="1" dirty="0">
                <a:solidFill>
                  <a:schemeClr val="bg1"/>
                </a:solidFill>
              </a:rPr>
              <a:t>Huoltajat</a:t>
            </a:r>
          </a:p>
          <a:p>
            <a:pPr marL="285750" indent="-285750">
              <a:buFont typeface="Arial" panose="020B0604020202020204" pitchFamily="34" charset="0"/>
              <a:buChar char="•"/>
            </a:pPr>
            <a:r>
              <a:rPr lang="fi-FI" dirty="0">
                <a:solidFill>
                  <a:schemeClr val="bg1"/>
                </a:solidFill>
              </a:rPr>
              <a:t>Tavoitteiden ja toimenpiteiden esittely ja keskustelu</a:t>
            </a:r>
          </a:p>
        </p:txBody>
      </p:sp>
      <p:sp>
        <p:nvSpPr>
          <p:cNvPr id="4" name="Tekstin paikkamerkki 3">
            <a:extLst>
              <a:ext uri="{FF2B5EF4-FFF2-40B4-BE49-F238E27FC236}">
                <a16:creationId xmlns:a16="http://schemas.microsoft.com/office/drawing/2014/main" id="{35E54F42-06BB-B2E0-B29F-BCBD49DD38CC}"/>
              </a:ext>
            </a:extLst>
          </p:cNvPr>
          <p:cNvSpPr>
            <a:spLocks noGrp="1"/>
          </p:cNvSpPr>
          <p:nvPr>
            <p:ph type="body" sz="quarter" idx="13"/>
          </p:nvPr>
        </p:nvSpPr>
        <p:spPr>
          <a:xfrm>
            <a:off x="652365" y="1786209"/>
            <a:ext cx="4144490" cy="4488873"/>
          </a:xfrm>
        </p:spPr>
        <p:txBody>
          <a:bodyPr>
            <a:normAutofit/>
          </a:bodyPr>
          <a:lstStyle/>
          <a:p>
            <a:pPr>
              <a:lnSpc>
                <a:spcPct val="100000"/>
              </a:lnSpc>
              <a:spcAft>
                <a:spcPts val="600"/>
              </a:spcAft>
            </a:pPr>
            <a:r>
              <a:rPr lang="fi-FI" sz="1800" dirty="0"/>
              <a:t>Selvittäkää koulunne </a:t>
            </a:r>
            <a:r>
              <a:rPr lang="fi-FI" dirty="0"/>
              <a:t>tämänhetkiset</a:t>
            </a:r>
            <a:r>
              <a:rPr lang="fi-FI" sz="1800" dirty="0"/>
              <a:t> haasteet tasa-arvon ja yhdenvertaisuuden toteutumisessa.</a:t>
            </a:r>
            <a:endParaRPr lang="fi-FI" dirty="0"/>
          </a:p>
          <a:p>
            <a:pPr>
              <a:lnSpc>
                <a:spcPct val="100000"/>
              </a:lnSpc>
              <a:spcAft>
                <a:spcPts val="600"/>
              </a:spcAft>
            </a:pPr>
            <a:r>
              <a:rPr lang="fi-FI" sz="1800" dirty="0"/>
              <a:t>Oikealla on esimerkkejä kuinka tarjota kaikille mahdollisuus kertoa huomioistaan.</a:t>
            </a:r>
            <a:endParaRPr lang="fi-FI" dirty="0"/>
          </a:p>
          <a:p>
            <a:pPr>
              <a:lnSpc>
                <a:spcPct val="100000"/>
              </a:lnSpc>
              <a:spcAft>
                <a:spcPts val="600"/>
              </a:spcAft>
            </a:pPr>
            <a:r>
              <a:rPr lang="fi-FI" dirty="0"/>
              <a:t>Henkilöstön antirasismikeskustelu on kaikkien työyhteisöjen toteutettava sivistyslautakunnan päätöksellä.</a:t>
            </a:r>
          </a:p>
        </p:txBody>
      </p:sp>
      <p:pic>
        <p:nvPicPr>
          <p:cNvPr id="7" name="Kuva 6">
            <a:extLst>
              <a:ext uri="{FF2B5EF4-FFF2-40B4-BE49-F238E27FC236}">
                <a16:creationId xmlns:a16="http://schemas.microsoft.com/office/drawing/2014/main" id="{E06E5C4D-0F52-21F8-50CF-D1971A453FFE}"/>
              </a:ext>
            </a:extLst>
          </p:cNvPr>
          <p:cNvPicPr>
            <a:picLocks noChangeAspect="1"/>
          </p:cNvPicPr>
          <p:nvPr/>
        </p:nvPicPr>
        <p:blipFill>
          <a:blip r:embed="rId3"/>
          <a:stretch>
            <a:fillRect/>
          </a:stretch>
        </p:blipFill>
        <p:spPr>
          <a:xfrm>
            <a:off x="3820217" y="3429000"/>
            <a:ext cx="2874177" cy="4068985"/>
          </a:xfrm>
          <a:prstGeom prst="rect">
            <a:avLst/>
          </a:prstGeom>
        </p:spPr>
      </p:pic>
    </p:spTree>
    <p:extLst>
      <p:ext uri="{BB962C8B-B14F-4D97-AF65-F5344CB8AC3E}">
        <p14:creationId xmlns:p14="http://schemas.microsoft.com/office/powerpoint/2010/main" val="3217016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AC1AC97-1334-E163-F1A4-85C0C273B1E4}"/>
              </a:ext>
            </a:extLst>
          </p:cNvPr>
          <p:cNvSpPr>
            <a:spLocks noGrp="1"/>
          </p:cNvSpPr>
          <p:nvPr>
            <p:ph type="title"/>
          </p:nvPr>
        </p:nvSpPr>
        <p:spPr/>
        <p:txBody>
          <a:bodyPr/>
          <a:lstStyle/>
          <a:p>
            <a:r>
              <a:rPr lang="fi-FI" dirty="0"/>
              <a:t>Tavoitteet</a:t>
            </a:r>
          </a:p>
        </p:txBody>
      </p:sp>
      <p:sp>
        <p:nvSpPr>
          <p:cNvPr id="3" name="Sisällön paikkamerkki 2">
            <a:extLst>
              <a:ext uri="{FF2B5EF4-FFF2-40B4-BE49-F238E27FC236}">
                <a16:creationId xmlns:a16="http://schemas.microsoft.com/office/drawing/2014/main" id="{06FEEF8F-301E-18B9-B1CB-545C790BB6C4}"/>
              </a:ext>
            </a:extLst>
          </p:cNvPr>
          <p:cNvSpPr>
            <a:spLocks noGrp="1"/>
          </p:cNvSpPr>
          <p:nvPr>
            <p:ph idx="1"/>
          </p:nvPr>
        </p:nvSpPr>
        <p:spPr/>
        <p:txBody>
          <a:bodyPr/>
          <a:lstStyle/>
          <a:p>
            <a:pPr marL="0" indent="0">
              <a:buNone/>
            </a:pPr>
            <a:r>
              <a:rPr lang="fi-FI" dirty="0"/>
              <a:t>Kartoitusten pohjalta nostamme seuraavat tavoitteet: </a:t>
            </a:r>
          </a:p>
          <a:p>
            <a:pPr marL="514350" indent="-514350">
              <a:buAutoNum type="arabicPeriod"/>
            </a:pPr>
            <a:r>
              <a:rPr lang="fi-FI" dirty="0"/>
              <a:t>Puutumme kiusaamiseen ja syrjintään.</a:t>
            </a:r>
          </a:p>
          <a:p>
            <a:pPr marL="514350" indent="-514350">
              <a:buAutoNum type="arabicPeriod"/>
            </a:pPr>
            <a:r>
              <a:rPr lang="fi-FI" dirty="0"/>
              <a:t>Lisäämme luottamusta koulun aikuisiin.</a:t>
            </a:r>
          </a:p>
          <a:p>
            <a:pPr marL="514350" indent="-514350">
              <a:buAutoNum type="arabicPeriod"/>
            </a:pPr>
            <a:r>
              <a:rPr lang="fi-FI" dirty="0"/>
              <a:t>Panostamme ilmapiiriin, jossa kaikkia kannustetaan yrittämään parhaansa. </a:t>
            </a:r>
          </a:p>
        </p:txBody>
      </p:sp>
    </p:spTree>
    <p:extLst>
      <p:ext uri="{BB962C8B-B14F-4D97-AF65-F5344CB8AC3E}">
        <p14:creationId xmlns:p14="http://schemas.microsoft.com/office/powerpoint/2010/main" val="28431291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ulukko 6">
            <a:extLst>
              <a:ext uri="{FF2B5EF4-FFF2-40B4-BE49-F238E27FC236}">
                <a16:creationId xmlns:a16="http://schemas.microsoft.com/office/drawing/2014/main" id="{7E06C6D2-8131-7315-F6FB-80494BBBC05E}"/>
              </a:ext>
            </a:extLst>
          </p:cNvPr>
          <p:cNvGraphicFramePr>
            <a:graphicFrameLocks/>
          </p:cNvGraphicFramePr>
          <p:nvPr>
            <p:extLst>
              <p:ext uri="{D42A27DB-BD31-4B8C-83A1-F6EECF244321}">
                <p14:modId xmlns:p14="http://schemas.microsoft.com/office/powerpoint/2010/main" val="688665978"/>
              </p:ext>
            </p:extLst>
          </p:nvPr>
        </p:nvGraphicFramePr>
        <p:xfrm>
          <a:off x="740229" y="2105637"/>
          <a:ext cx="10789625" cy="18986188"/>
        </p:xfrm>
        <a:graphic>
          <a:graphicData uri="http://schemas.openxmlformats.org/drawingml/2006/table">
            <a:tbl>
              <a:tblPr firstRow="1" bandRow="1">
                <a:tableStyleId>{5C22544A-7EE6-4342-B048-85BDC9FD1C3A}</a:tableStyleId>
              </a:tblPr>
              <a:tblGrid>
                <a:gridCol w="1306441">
                  <a:extLst>
                    <a:ext uri="{9D8B030D-6E8A-4147-A177-3AD203B41FA5}">
                      <a16:colId xmlns:a16="http://schemas.microsoft.com/office/drawing/2014/main" val="1452857421"/>
                    </a:ext>
                  </a:extLst>
                </a:gridCol>
                <a:gridCol w="1912872">
                  <a:extLst>
                    <a:ext uri="{9D8B030D-6E8A-4147-A177-3AD203B41FA5}">
                      <a16:colId xmlns:a16="http://schemas.microsoft.com/office/drawing/2014/main" val="3284276989"/>
                    </a:ext>
                  </a:extLst>
                </a:gridCol>
                <a:gridCol w="1503898">
                  <a:extLst>
                    <a:ext uri="{9D8B030D-6E8A-4147-A177-3AD203B41FA5}">
                      <a16:colId xmlns:a16="http://schemas.microsoft.com/office/drawing/2014/main" val="370921851"/>
                    </a:ext>
                  </a:extLst>
                </a:gridCol>
                <a:gridCol w="1503898">
                  <a:extLst>
                    <a:ext uri="{9D8B030D-6E8A-4147-A177-3AD203B41FA5}">
                      <a16:colId xmlns:a16="http://schemas.microsoft.com/office/drawing/2014/main" val="590090666"/>
                    </a:ext>
                  </a:extLst>
                </a:gridCol>
                <a:gridCol w="1503898">
                  <a:extLst>
                    <a:ext uri="{9D8B030D-6E8A-4147-A177-3AD203B41FA5}">
                      <a16:colId xmlns:a16="http://schemas.microsoft.com/office/drawing/2014/main" val="781523035"/>
                    </a:ext>
                  </a:extLst>
                </a:gridCol>
                <a:gridCol w="1529309">
                  <a:extLst>
                    <a:ext uri="{9D8B030D-6E8A-4147-A177-3AD203B41FA5}">
                      <a16:colId xmlns:a16="http://schemas.microsoft.com/office/drawing/2014/main" val="3480419538"/>
                    </a:ext>
                  </a:extLst>
                </a:gridCol>
                <a:gridCol w="1529309">
                  <a:extLst>
                    <a:ext uri="{9D8B030D-6E8A-4147-A177-3AD203B41FA5}">
                      <a16:colId xmlns:a16="http://schemas.microsoft.com/office/drawing/2014/main" val="1383696253"/>
                    </a:ext>
                  </a:extLst>
                </a:gridCol>
              </a:tblGrid>
              <a:tr h="629608">
                <a:tc>
                  <a:txBody>
                    <a:bodyPr/>
                    <a:lstStyle/>
                    <a:p>
                      <a:endParaRPr lang="fi-FI"/>
                    </a:p>
                  </a:txBody>
                  <a:tcPr/>
                </a:tc>
                <a:tc>
                  <a:txBody>
                    <a:bodyPr/>
                    <a:lstStyle/>
                    <a:p>
                      <a:r>
                        <a:rPr lang="fi-FI" sz="1100" dirty="0"/>
                        <a:t>Toimenpiteet </a:t>
                      </a:r>
                    </a:p>
                    <a:p>
                      <a:r>
                        <a:rPr lang="fi-FI" sz="1100" dirty="0"/>
                        <a:t>lv </a:t>
                      </a:r>
                      <a:r>
                        <a:rPr lang="fi-FI" sz="1050" dirty="0"/>
                        <a:t>2025-2026</a:t>
                      </a:r>
                      <a:endParaRPr lang="fi-FI" sz="1100" dirty="0"/>
                    </a:p>
                  </a:txBody>
                  <a:tcPr/>
                </a:tc>
                <a:tc>
                  <a:txBody>
                    <a:bodyPr/>
                    <a:lstStyle/>
                    <a:p>
                      <a:r>
                        <a:rPr lang="fi-FI" sz="1100" dirty="0"/>
                        <a:t>Vastuu</a:t>
                      </a:r>
                    </a:p>
                  </a:txBody>
                  <a:tcPr/>
                </a:tc>
                <a:tc>
                  <a:txBody>
                    <a:bodyPr/>
                    <a:lstStyle/>
                    <a:p>
                      <a:r>
                        <a:rPr lang="fi-FI" sz="1100" dirty="0"/>
                        <a:t>Toimenpiteet lv </a:t>
                      </a:r>
                      <a:r>
                        <a:rPr lang="fi-FI" sz="1050" dirty="0"/>
                        <a:t>2026-2027</a:t>
                      </a:r>
                      <a:endParaRPr lang="fi-FI" sz="1100" dirty="0"/>
                    </a:p>
                  </a:txBody>
                  <a:tcPr/>
                </a:tc>
                <a:tc>
                  <a:txBody>
                    <a:bodyPr/>
                    <a:lstStyle/>
                    <a:p>
                      <a:r>
                        <a:rPr lang="fi-FI" sz="1100" dirty="0"/>
                        <a:t>Vastuu</a:t>
                      </a:r>
                    </a:p>
                  </a:txBody>
                  <a:tcPr/>
                </a:tc>
                <a:tc>
                  <a:txBody>
                    <a:bodyPr/>
                    <a:lstStyle/>
                    <a:p>
                      <a:r>
                        <a:rPr lang="fi-FI" sz="1100" dirty="0"/>
                        <a:t>Toimenpiteet </a:t>
                      </a:r>
                    </a:p>
                    <a:p>
                      <a:r>
                        <a:rPr lang="fi-FI" sz="1100" dirty="0"/>
                        <a:t>lv </a:t>
                      </a:r>
                      <a:r>
                        <a:rPr lang="fi-FI" sz="1050" dirty="0"/>
                        <a:t>2027-2028</a:t>
                      </a:r>
                      <a:endParaRPr lang="fi-FI" sz="1100" dirty="0"/>
                    </a:p>
                  </a:txBody>
                  <a:tcPr/>
                </a:tc>
                <a:tc>
                  <a:txBody>
                    <a:bodyPr/>
                    <a:lstStyle/>
                    <a:p>
                      <a:r>
                        <a:rPr lang="fi-FI" sz="1100" dirty="0"/>
                        <a:t>Vastuu</a:t>
                      </a:r>
                    </a:p>
                  </a:txBody>
                  <a:tcPr/>
                </a:tc>
                <a:extLst>
                  <a:ext uri="{0D108BD9-81ED-4DB2-BD59-A6C34878D82A}">
                    <a16:rowId xmlns:a16="http://schemas.microsoft.com/office/drawing/2014/main" val="1749840818"/>
                  </a:ext>
                </a:extLst>
              </a:tr>
              <a:tr h="1178071">
                <a:tc>
                  <a:txBody>
                    <a:bodyPr/>
                    <a:lstStyle/>
                    <a:p>
                      <a:r>
                        <a:rPr lang="fi-FI" sz="1050" b="0" dirty="0"/>
                        <a:t>Tavoite 1</a:t>
                      </a:r>
                    </a:p>
                    <a:p>
                      <a:r>
                        <a:rPr lang="fi-FI" sz="1050" b="0" dirty="0"/>
                        <a:t>Puutumme kiusaamiseen ja </a:t>
                      </a:r>
                    </a:p>
                    <a:p>
                      <a:r>
                        <a:rPr lang="fi-FI" sz="1050" b="0" dirty="0"/>
                        <a:t>syrjintään. </a:t>
                      </a:r>
                    </a:p>
                  </a:txBody>
                  <a:tcPr/>
                </a:tc>
                <a:tc>
                  <a:txBody>
                    <a:bodyPr/>
                    <a:lstStyle/>
                    <a:p>
                      <a:pPr marL="0" indent="-285750" algn="l" defTabSz="914400" rtl="0" eaLnBrk="1" latinLnBrk="0" hangingPunct="1">
                        <a:buFont typeface="Arial" panose="020B0604020202020204" pitchFamily="34" charset="0"/>
                        <a:buChar char="•"/>
                      </a:pPr>
                      <a:r>
                        <a:rPr lang="fi-FI" sz="1050" b="0" kern="1200" dirty="0">
                          <a:solidFill>
                            <a:schemeClr val="dk1"/>
                          </a:solidFill>
                          <a:latin typeface="+mn-lt"/>
                          <a:ea typeface="+mn-ea"/>
                          <a:cs typeface="+mn-cs"/>
                        </a:rPr>
                        <a:t>Kertaamme koulun järjestyssäännöt, kurinpidon portaat ja kiusaamisen puuttumisen mallin henkilökunnan, oppilaiden ja huoltajien kanssa. </a:t>
                      </a:r>
                    </a:p>
                    <a:p>
                      <a:pPr marL="0" indent="-285750" algn="l" defTabSz="914400" rtl="0" eaLnBrk="1" latinLnBrk="0" hangingPunct="1">
                        <a:buFont typeface="Arial" panose="020B0604020202020204" pitchFamily="34" charset="0"/>
                        <a:buChar char="•"/>
                      </a:pPr>
                      <a:r>
                        <a:rPr lang="fi-FI" sz="1050" b="0" kern="1200" dirty="0">
                          <a:solidFill>
                            <a:schemeClr val="dk1"/>
                          </a:solidFill>
                          <a:latin typeface="+mn-lt"/>
                          <a:ea typeface="+mn-ea"/>
                          <a:cs typeface="+mn-cs"/>
                        </a:rPr>
                        <a:t>Verso-oppilaat esittelevät Verso-toimintaa luokissa. </a:t>
                      </a:r>
                    </a:p>
                    <a:p>
                      <a:pPr marL="0" indent="-285750" algn="l" defTabSz="914400" rtl="0" eaLnBrk="1" latinLnBrk="0" hangingPunct="1">
                        <a:buFont typeface="Arial" panose="020B0604020202020204" pitchFamily="34" charset="0"/>
                        <a:buChar char="•"/>
                      </a:pPr>
                      <a:r>
                        <a:rPr lang="fi-FI" sz="1050" b="0" kern="1200" dirty="0">
                          <a:solidFill>
                            <a:schemeClr val="dk1"/>
                          </a:solidFill>
                          <a:latin typeface="+mn-lt"/>
                          <a:ea typeface="+mn-ea"/>
                          <a:cs typeface="+mn-cs"/>
                        </a:rPr>
                        <a:t>Erityisopettajat tehostetusti mukana välituntivalvonnassa syyslomaan asti. </a:t>
                      </a:r>
                    </a:p>
                    <a:p>
                      <a:pPr marL="0" indent="-285750" algn="l" defTabSz="914400" rtl="0" eaLnBrk="1" latinLnBrk="0" hangingPunct="1">
                        <a:buFont typeface="Arial" panose="020B0604020202020204" pitchFamily="34" charset="0"/>
                        <a:buChar char="•"/>
                      </a:pPr>
                      <a:r>
                        <a:rPr lang="fi-FI" sz="1050" b="0" kern="1200" dirty="0">
                          <a:solidFill>
                            <a:schemeClr val="dk1"/>
                          </a:solidFill>
                          <a:latin typeface="+mn-lt"/>
                          <a:ea typeface="+mn-ea"/>
                          <a:cs typeface="+mn-cs"/>
                        </a:rPr>
                        <a:t>Otamme käyttöön kaveripenkin välituntipihalle.</a:t>
                      </a:r>
                    </a:p>
                    <a:p>
                      <a:pPr marL="0" indent="-285750" algn="l" defTabSz="914400" rtl="0" eaLnBrk="1" latinLnBrk="0" hangingPunct="1">
                        <a:buFont typeface="Arial" panose="020B0604020202020204" pitchFamily="34" charset="0"/>
                        <a:buChar char="•"/>
                      </a:pPr>
                      <a:r>
                        <a:rPr lang="fi-FI" sz="1050" b="0" kern="1200" dirty="0">
                          <a:solidFill>
                            <a:schemeClr val="dk1"/>
                          </a:solidFill>
                          <a:latin typeface="+mn-lt"/>
                          <a:ea typeface="+mn-ea"/>
                          <a:cs typeface="+mn-cs"/>
                        </a:rPr>
                        <a:t>Teemme hyvinvointikyselyn syys- ja kevätlukukaudella. Tulokset käydään läpi sekä luokassa että </a:t>
                      </a:r>
                      <a:r>
                        <a:rPr lang="fi-FI" sz="1050" b="0" kern="1200" dirty="0" err="1">
                          <a:solidFill>
                            <a:schemeClr val="dk1"/>
                          </a:solidFill>
                          <a:latin typeface="+mn-lt"/>
                          <a:ea typeface="+mn-ea"/>
                          <a:cs typeface="+mn-cs"/>
                        </a:rPr>
                        <a:t>OHR:ssä</a:t>
                      </a:r>
                      <a:r>
                        <a:rPr lang="fi-FI" sz="1050" b="0" kern="1200" dirty="0">
                          <a:solidFill>
                            <a:schemeClr val="dk1"/>
                          </a:solidFill>
                          <a:latin typeface="+mn-lt"/>
                          <a:ea typeface="+mn-ea"/>
                          <a:cs typeface="+mn-cs"/>
                        </a:rPr>
                        <a:t>. Viesti oppilailta yhteisölliseen </a:t>
                      </a:r>
                      <a:r>
                        <a:rPr lang="fi-FI" sz="1050" b="0" kern="1200" dirty="0" err="1">
                          <a:solidFill>
                            <a:schemeClr val="dk1"/>
                          </a:solidFill>
                          <a:latin typeface="+mn-lt"/>
                          <a:ea typeface="+mn-ea"/>
                          <a:cs typeface="+mn-cs"/>
                        </a:rPr>
                        <a:t>OHR:ään</a:t>
                      </a:r>
                      <a:r>
                        <a:rPr lang="fi-FI" sz="1050" b="0" kern="1200" dirty="0">
                          <a:solidFill>
                            <a:schemeClr val="dk1"/>
                          </a:solidFill>
                          <a:latin typeface="+mn-lt"/>
                          <a:ea typeface="+mn-ea"/>
                          <a:cs typeface="+mn-cs"/>
                        </a:rPr>
                        <a:t>. </a:t>
                      </a:r>
                    </a:p>
                  </a:txBody>
                  <a:tcPr/>
                </a:tc>
                <a:tc>
                  <a:txBody>
                    <a:bodyPr/>
                    <a:lstStyle/>
                    <a:p>
                      <a:pPr marL="0" algn="l" defTabSz="914400" rtl="0" eaLnBrk="1" latinLnBrk="0" hangingPunct="1"/>
                      <a:endParaRPr lang="fi-FI" sz="1050" b="0" kern="1200" dirty="0">
                        <a:solidFill>
                          <a:schemeClr val="dk1"/>
                        </a:solidFill>
                        <a:latin typeface="+mn-lt"/>
                        <a:ea typeface="+mn-ea"/>
                        <a:cs typeface="+mn-cs"/>
                      </a:endParaRPr>
                    </a:p>
                  </a:txBody>
                  <a:tcPr/>
                </a:tc>
                <a:tc>
                  <a:txBody>
                    <a:bodyPr/>
                    <a:lstStyle/>
                    <a:p>
                      <a:pPr marL="0" indent="-285750" algn="l" defTabSz="914400" rtl="0" eaLnBrk="1" latinLnBrk="0" hangingPunct="1">
                        <a:buFont typeface="Arial" panose="020B0604020202020204" pitchFamily="34" charset="0"/>
                        <a:buChar char="•"/>
                      </a:pPr>
                      <a:r>
                        <a:rPr lang="fi-FI" sz="1050" b="0" kern="1200" dirty="0">
                          <a:solidFill>
                            <a:schemeClr val="dk1"/>
                          </a:solidFill>
                          <a:latin typeface="+mn-lt"/>
                          <a:ea typeface="+mn-ea"/>
                          <a:cs typeface="+mn-cs"/>
                        </a:rPr>
                        <a:t>Kertaamme koulun järjestyssäännöt, kurinpidon portaat ja kiusaamisen puuttumisen mallin henkilökunnan, oppilaiden ja huoltajien kanssa. </a:t>
                      </a:r>
                    </a:p>
                    <a:p>
                      <a:pPr marL="0" indent="-285750" algn="l" defTabSz="914400" rtl="0" eaLnBrk="1" latinLnBrk="0" hangingPunct="1">
                        <a:buFont typeface="Arial" panose="020B0604020202020204" pitchFamily="34" charset="0"/>
                        <a:buChar char="•"/>
                      </a:pPr>
                      <a:r>
                        <a:rPr lang="fi-FI" sz="1050" b="0" kern="1200" dirty="0">
                          <a:solidFill>
                            <a:schemeClr val="dk1"/>
                          </a:solidFill>
                          <a:latin typeface="+mn-lt"/>
                          <a:ea typeface="+mn-ea"/>
                          <a:cs typeface="+mn-cs"/>
                        </a:rPr>
                        <a:t>Verso-oppilaat esittelevät Verso-toimintaa luokissa. </a:t>
                      </a:r>
                    </a:p>
                    <a:p>
                      <a:pPr marL="0" indent="-285750" algn="l" defTabSz="914400" rtl="0" eaLnBrk="1" latinLnBrk="0" hangingPunct="1">
                        <a:buFont typeface="Arial" panose="020B0604020202020204" pitchFamily="34" charset="0"/>
                        <a:buChar char="•"/>
                      </a:pPr>
                      <a:r>
                        <a:rPr lang="fi-FI" sz="1050" b="0" kern="1200" dirty="0">
                          <a:solidFill>
                            <a:schemeClr val="dk1"/>
                          </a:solidFill>
                          <a:latin typeface="+mn-lt"/>
                          <a:ea typeface="+mn-ea"/>
                          <a:cs typeface="+mn-cs"/>
                        </a:rPr>
                        <a:t>Erityisopettajat tehostetusti mukana välituntivalvonnassa syyslomaan asti. </a:t>
                      </a:r>
                    </a:p>
                    <a:p>
                      <a:pPr marL="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i-FI" sz="1050" b="0" kern="1200" dirty="0">
                          <a:solidFill>
                            <a:schemeClr val="dk1"/>
                          </a:solidFill>
                          <a:latin typeface="+mn-lt"/>
                          <a:ea typeface="+mn-ea"/>
                          <a:cs typeface="+mn-cs"/>
                        </a:rPr>
                        <a:t>Teemme hyvinvointikyselyn syys- ja kevätlukukaudella. Tulokset käydään läpi sekä luokassa että </a:t>
                      </a:r>
                      <a:r>
                        <a:rPr lang="fi-FI" sz="1050" b="0" kern="1200" dirty="0" err="1">
                          <a:solidFill>
                            <a:schemeClr val="dk1"/>
                          </a:solidFill>
                          <a:latin typeface="+mn-lt"/>
                          <a:ea typeface="+mn-ea"/>
                          <a:cs typeface="+mn-cs"/>
                        </a:rPr>
                        <a:t>OHR:ssä</a:t>
                      </a:r>
                      <a:r>
                        <a:rPr lang="fi-FI" sz="1050" b="0" kern="1200" dirty="0">
                          <a:solidFill>
                            <a:schemeClr val="dk1"/>
                          </a:solidFill>
                          <a:latin typeface="+mn-lt"/>
                          <a:ea typeface="+mn-ea"/>
                          <a:cs typeface="+mn-cs"/>
                        </a:rPr>
                        <a:t>. Viesti oppilailta yhteisölliseen </a:t>
                      </a:r>
                      <a:r>
                        <a:rPr lang="fi-FI" sz="1050" b="0" kern="1200" dirty="0" err="1">
                          <a:solidFill>
                            <a:schemeClr val="dk1"/>
                          </a:solidFill>
                          <a:latin typeface="+mn-lt"/>
                          <a:ea typeface="+mn-ea"/>
                          <a:cs typeface="+mn-cs"/>
                        </a:rPr>
                        <a:t>OHR:ään</a:t>
                      </a:r>
                      <a:r>
                        <a:rPr lang="fi-FI" sz="1050" b="0" kern="1200" dirty="0">
                          <a:solidFill>
                            <a:schemeClr val="dk1"/>
                          </a:solidFill>
                          <a:latin typeface="+mn-lt"/>
                          <a:ea typeface="+mn-ea"/>
                          <a:cs typeface="+mn-cs"/>
                        </a:rPr>
                        <a:t>. </a:t>
                      </a:r>
                    </a:p>
                    <a:p>
                      <a:pPr marL="0" indent="-285750" algn="l" defTabSz="914400" rtl="0" eaLnBrk="1" latinLnBrk="0" hangingPunct="1">
                        <a:buFont typeface="Arial" panose="020B0604020202020204" pitchFamily="34" charset="0"/>
                        <a:buChar char="•"/>
                      </a:pPr>
                      <a:r>
                        <a:rPr lang="fi-FI" sz="1050" b="0" kern="1200" dirty="0">
                          <a:solidFill>
                            <a:schemeClr val="dk1"/>
                          </a:solidFill>
                          <a:latin typeface="+mn-lt"/>
                          <a:ea typeface="+mn-ea"/>
                          <a:cs typeface="+mn-cs"/>
                        </a:rPr>
                        <a:t>Käsityön ja kuvataiteen yhteinen kiusaamisaiheinen projekti</a:t>
                      </a:r>
                    </a:p>
                    <a:p>
                      <a:pPr marL="0" indent="-285750" algn="l" defTabSz="914400" rtl="0" eaLnBrk="1" latinLnBrk="0" hangingPunct="1">
                        <a:buFont typeface="Arial" panose="020B0604020202020204" pitchFamily="34" charset="0"/>
                        <a:buChar char="•"/>
                      </a:pPr>
                      <a:r>
                        <a:rPr lang="fi-FI" sz="1050" b="0" kern="1200" dirty="0">
                          <a:solidFill>
                            <a:schemeClr val="dk1"/>
                          </a:solidFill>
                          <a:latin typeface="+mn-lt"/>
                          <a:ea typeface="+mn-ea"/>
                          <a:cs typeface="+mn-cs"/>
                        </a:rPr>
                        <a:t>Arvioimme tavoitteen toteutumista ja suunnittelemme sen perusteella toimenpiteet lv 2027-2028.</a:t>
                      </a:r>
                    </a:p>
                  </a:txBody>
                  <a:tcPr/>
                </a:tc>
                <a:tc>
                  <a:txBody>
                    <a:bodyPr/>
                    <a:lstStyle/>
                    <a:p>
                      <a:endParaRPr lang="fi-FI" sz="1400"/>
                    </a:p>
                  </a:txBody>
                  <a:tcPr/>
                </a:tc>
                <a:tc>
                  <a:txBody>
                    <a:bodyPr/>
                    <a:lstStyle/>
                    <a:p>
                      <a:pPr marL="0" indent="-285750" algn="l" defTabSz="914400" rtl="0" eaLnBrk="1" latinLnBrk="0" hangingPunct="1">
                        <a:buFont typeface="Arial" panose="020B0604020202020204" pitchFamily="34" charset="0"/>
                        <a:buChar char="•"/>
                      </a:pPr>
                      <a:r>
                        <a:rPr lang="fi-FI" sz="1050" b="0" kern="1200" dirty="0">
                          <a:solidFill>
                            <a:schemeClr val="dk1"/>
                          </a:solidFill>
                          <a:latin typeface="+mn-lt"/>
                          <a:ea typeface="+mn-ea"/>
                          <a:cs typeface="+mn-cs"/>
                        </a:rPr>
                        <a:t>Kertaamme koulun järjestyssäännöt, kurinpidon portaat ja kiusaamisen puuttumisen mallin henkilökunnan, oppilaiden ja huoltajien kanssa. </a:t>
                      </a:r>
                    </a:p>
                    <a:p>
                      <a:pPr marL="0" indent="-285750" algn="l" defTabSz="914400" rtl="0" eaLnBrk="1" latinLnBrk="0" hangingPunct="1">
                        <a:buFont typeface="Arial" panose="020B0604020202020204" pitchFamily="34" charset="0"/>
                        <a:buChar char="•"/>
                      </a:pPr>
                      <a:r>
                        <a:rPr lang="fi-FI" sz="1050" b="0" kern="1200" dirty="0">
                          <a:solidFill>
                            <a:schemeClr val="dk1"/>
                          </a:solidFill>
                          <a:latin typeface="+mn-lt"/>
                          <a:ea typeface="+mn-ea"/>
                          <a:cs typeface="+mn-cs"/>
                        </a:rPr>
                        <a:t>Verso-oppilaat esittelevät Verso-toimintaa luokissa. </a:t>
                      </a:r>
                    </a:p>
                    <a:p>
                      <a:pPr marL="0" indent="-285750" algn="l" defTabSz="914400" rtl="0" eaLnBrk="1" latinLnBrk="0" hangingPunct="1">
                        <a:buFont typeface="Arial" panose="020B0604020202020204" pitchFamily="34" charset="0"/>
                        <a:buChar char="•"/>
                      </a:pPr>
                      <a:r>
                        <a:rPr lang="fi-FI" sz="1050" b="0" kern="1200" dirty="0">
                          <a:solidFill>
                            <a:schemeClr val="dk1"/>
                          </a:solidFill>
                          <a:latin typeface="+mn-lt"/>
                          <a:ea typeface="+mn-ea"/>
                          <a:cs typeface="+mn-cs"/>
                        </a:rPr>
                        <a:t>Erityisopettajat tehostetusti mukana välituntivalvonnassa syyslomaan asti. </a:t>
                      </a:r>
                    </a:p>
                    <a:p>
                      <a:pPr marL="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i-FI" sz="1050" b="0" kern="1200" dirty="0">
                          <a:solidFill>
                            <a:schemeClr val="dk1"/>
                          </a:solidFill>
                          <a:latin typeface="+mn-lt"/>
                          <a:ea typeface="+mn-ea"/>
                          <a:cs typeface="+mn-cs"/>
                        </a:rPr>
                        <a:t>Teemme hyvinvointikyselyn syys- ja kevätlukukaudella. Tulokset käydään läpi sekä luokassa että </a:t>
                      </a:r>
                      <a:r>
                        <a:rPr lang="fi-FI" sz="1050" b="0" kern="1200" dirty="0" err="1">
                          <a:solidFill>
                            <a:schemeClr val="dk1"/>
                          </a:solidFill>
                          <a:latin typeface="+mn-lt"/>
                          <a:ea typeface="+mn-ea"/>
                          <a:cs typeface="+mn-cs"/>
                        </a:rPr>
                        <a:t>OHR:ssä</a:t>
                      </a:r>
                      <a:r>
                        <a:rPr lang="fi-FI" sz="1050" b="0" kern="1200" dirty="0">
                          <a:solidFill>
                            <a:schemeClr val="dk1"/>
                          </a:solidFill>
                          <a:latin typeface="+mn-lt"/>
                          <a:ea typeface="+mn-ea"/>
                          <a:cs typeface="+mn-cs"/>
                        </a:rPr>
                        <a:t>. Viesti oppilailta yhteisölliseen </a:t>
                      </a:r>
                      <a:r>
                        <a:rPr lang="fi-FI" sz="1050" b="0" kern="1200" dirty="0" err="1">
                          <a:solidFill>
                            <a:schemeClr val="dk1"/>
                          </a:solidFill>
                          <a:latin typeface="+mn-lt"/>
                          <a:ea typeface="+mn-ea"/>
                          <a:cs typeface="+mn-cs"/>
                        </a:rPr>
                        <a:t>OHR:ään</a:t>
                      </a:r>
                      <a:r>
                        <a:rPr lang="fi-FI" sz="1050" b="0" kern="1200" dirty="0">
                          <a:solidFill>
                            <a:schemeClr val="dk1"/>
                          </a:solidFill>
                          <a:latin typeface="+mn-lt"/>
                          <a:ea typeface="+mn-ea"/>
                          <a:cs typeface="+mn-cs"/>
                        </a:rPr>
                        <a:t>. </a:t>
                      </a:r>
                    </a:p>
                    <a:p>
                      <a:pPr marL="0" indent="-285750" algn="l" defTabSz="914400" rtl="0" eaLnBrk="1" latinLnBrk="0" hangingPunct="1">
                        <a:buFont typeface="Arial" panose="020B0604020202020204" pitchFamily="34" charset="0"/>
                        <a:buChar char="•"/>
                      </a:pPr>
                      <a:r>
                        <a:rPr lang="fi-FI" sz="1050" b="0" kern="1200" dirty="0">
                          <a:solidFill>
                            <a:schemeClr val="dk1"/>
                          </a:solidFill>
                          <a:latin typeface="+mn-lt"/>
                          <a:ea typeface="+mn-ea"/>
                          <a:cs typeface="+mn-cs"/>
                        </a:rPr>
                        <a:t>Käsityön ja kuvataiteen yhteinen kiusaamisaiheinen projekti</a:t>
                      </a:r>
                    </a:p>
                    <a:p>
                      <a:pPr marL="0" indent="-285750" algn="l" defTabSz="914400" rtl="0" eaLnBrk="1" latinLnBrk="0" hangingPunct="1">
                        <a:buFont typeface="Arial" panose="020B0604020202020204" pitchFamily="34" charset="0"/>
                        <a:buChar char="•"/>
                      </a:pPr>
                      <a:r>
                        <a:rPr lang="fi-FI" sz="1050" b="0" kern="1200" dirty="0">
                          <a:solidFill>
                            <a:schemeClr val="dk1"/>
                          </a:solidFill>
                          <a:latin typeface="+mn-lt"/>
                          <a:ea typeface="+mn-ea"/>
                          <a:cs typeface="+mn-cs"/>
                        </a:rPr>
                        <a:t>Arvioimme tavoitteen toteutumista ja suunnittelemme sen perusteella toimenpiteet lv 2027-2028.</a:t>
                      </a:r>
                    </a:p>
                    <a:p>
                      <a:pPr marL="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i-FI" sz="1050" b="0" kern="1200" dirty="0">
                          <a:solidFill>
                            <a:schemeClr val="dk1"/>
                          </a:solidFill>
                          <a:latin typeface="+mn-lt"/>
                          <a:ea typeface="+mn-ea"/>
                          <a:cs typeface="+mn-cs"/>
                        </a:rPr>
                        <a:t>Arvioimme tavoitteen toteutumista hyvinvointi kyselyjen avulla. </a:t>
                      </a:r>
                    </a:p>
                    <a:p>
                      <a:pPr marL="0" indent="-285750" algn="l" defTabSz="914400" rtl="0" eaLnBrk="1" latinLnBrk="0" hangingPunct="1">
                        <a:buFont typeface="Arial" panose="020B0604020202020204" pitchFamily="34" charset="0"/>
                        <a:buChar char="•"/>
                      </a:pPr>
                      <a:r>
                        <a:rPr lang="fi-FI" sz="1050" b="0" kern="1200" dirty="0">
                          <a:solidFill>
                            <a:schemeClr val="dk1"/>
                          </a:solidFill>
                          <a:latin typeface="+mn-lt"/>
                          <a:ea typeface="+mn-ea"/>
                          <a:cs typeface="+mn-cs"/>
                        </a:rPr>
                        <a:t>Vieraileva puhuja liittyen sukupuoleen liittyvään häirintään.</a:t>
                      </a:r>
                    </a:p>
                  </a:txBody>
                  <a:tcPr/>
                </a:tc>
                <a:tc>
                  <a:txBody>
                    <a:bodyPr/>
                    <a:lstStyle/>
                    <a:p>
                      <a:endParaRPr lang="fi-FI" sz="1400"/>
                    </a:p>
                  </a:txBody>
                  <a:tcPr/>
                </a:tc>
                <a:extLst>
                  <a:ext uri="{0D108BD9-81ED-4DB2-BD59-A6C34878D82A}">
                    <a16:rowId xmlns:a16="http://schemas.microsoft.com/office/drawing/2014/main" val="1679956255"/>
                  </a:ext>
                </a:extLst>
              </a:tr>
              <a:tr h="1368977">
                <a:tc>
                  <a:txBody>
                    <a:bodyPr/>
                    <a:lstStyle/>
                    <a:p>
                      <a:r>
                        <a:rPr lang="fi-FI" sz="1050" b="0" dirty="0"/>
                        <a:t>Tavoite 2</a:t>
                      </a:r>
                    </a:p>
                    <a:p>
                      <a:r>
                        <a:rPr lang="fi-FI" sz="1050" b="0" dirty="0"/>
                        <a:t>Lisäämme luottamusta koulun aikuisiin. </a:t>
                      </a:r>
                    </a:p>
                  </a:txBody>
                  <a:tcPr/>
                </a:tc>
                <a:tc>
                  <a:txBody>
                    <a:bodyPr/>
                    <a:lstStyle/>
                    <a:p>
                      <a:pPr marL="0" indent="-285750" algn="l" defTabSz="914400" rtl="0" eaLnBrk="1" latinLnBrk="0" hangingPunct="1">
                        <a:buFont typeface="Arial" panose="020B0604020202020204" pitchFamily="34" charset="0"/>
                        <a:buChar char="•"/>
                      </a:pPr>
                      <a:r>
                        <a:rPr lang="fi-FI" sz="1050" b="0" kern="1200" dirty="0">
                          <a:solidFill>
                            <a:schemeClr val="dk1"/>
                          </a:solidFill>
                          <a:latin typeface="+mn-lt"/>
                          <a:ea typeface="+mn-ea"/>
                          <a:cs typeface="+mn-cs"/>
                        </a:rPr>
                        <a:t>Käydään läpi yhteiset toimintasäännöt henkilökunnan kanssa sekä opettajan johdolla luokissa. </a:t>
                      </a:r>
                    </a:p>
                    <a:p>
                      <a:pPr marL="0" indent="-285750" algn="l" defTabSz="914400" rtl="0" eaLnBrk="1" latinLnBrk="0" hangingPunct="1">
                        <a:buFont typeface="Arial" panose="020B0604020202020204" pitchFamily="34" charset="0"/>
                        <a:buChar char="•"/>
                      </a:pPr>
                      <a:r>
                        <a:rPr lang="fi-FI" sz="1050" b="0" kern="1200" dirty="0">
                          <a:solidFill>
                            <a:schemeClr val="dk1"/>
                          </a:solidFill>
                          <a:latin typeface="+mn-lt"/>
                          <a:ea typeface="+mn-ea"/>
                          <a:cs typeface="+mn-cs"/>
                        </a:rPr>
                        <a:t>Yhteinen OHR tapaa </a:t>
                      </a:r>
                      <a:r>
                        <a:rPr lang="fi-FI" sz="1050" b="0" kern="1200" dirty="0" err="1">
                          <a:solidFill>
                            <a:schemeClr val="dk1"/>
                          </a:solidFill>
                          <a:latin typeface="+mn-lt"/>
                          <a:ea typeface="+mn-ea"/>
                          <a:cs typeface="+mn-cs"/>
                        </a:rPr>
                        <a:t>lo:t</a:t>
                      </a:r>
                      <a:r>
                        <a:rPr lang="fi-FI" sz="1050" b="0" kern="1200" dirty="0">
                          <a:solidFill>
                            <a:schemeClr val="dk1"/>
                          </a:solidFill>
                          <a:latin typeface="+mn-lt"/>
                          <a:ea typeface="+mn-ea"/>
                          <a:cs typeface="+mn-cs"/>
                        </a:rPr>
                        <a:t> ja 1-2 oppilasta/luokka. Käymme läpi hyvinvointikyselyn tulokset ja luokan fiilikset. </a:t>
                      </a:r>
                    </a:p>
                    <a:p>
                      <a:pPr marL="0" indent="-285750" algn="l" defTabSz="914400" rtl="0" eaLnBrk="1" latinLnBrk="0" hangingPunct="1">
                        <a:buFont typeface="Arial" panose="020B0604020202020204" pitchFamily="34" charset="0"/>
                        <a:buChar char="•"/>
                      </a:pPr>
                      <a:r>
                        <a:rPr lang="fi-FI" sz="1050" b="0" kern="1200" dirty="0">
                          <a:solidFill>
                            <a:schemeClr val="dk1"/>
                          </a:solidFill>
                          <a:latin typeface="+mn-lt"/>
                          <a:ea typeface="+mn-ea"/>
                          <a:cs typeface="+mn-cs"/>
                        </a:rPr>
                        <a:t>Järjestämme Mitä kuuluu-välitunteja kerran syyslukukaudella ja kaksi kertaa kevätlukukaudella. </a:t>
                      </a:r>
                    </a:p>
                    <a:p>
                      <a:pPr marL="0" indent="-285750" algn="l" defTabSz="914400" rtl="0" eaLnBrk="1" latinLnBrk="0" hangingPunct="1">
                        <a:buFont typeface="Arial" panose="020B0604020202020204" pitchFamily="34" charset="0"/>
                        <a:buChar char="•"/>
                      </a:pPr>
                      <a:r>
                        <a:rPr lang="fi-FI" sz="1050" b="0" kern="1200" dirty="0">
                          <a:solidFill>
                            <a:schemeClr val="dk1"/>
                          </a:solidFill>
                          <a:latin typeface="+mn-lt"/>
                          <a:ea typeface="+mn-ea"/>
                          <a:cs typeface="+mn-cs"/>
                        </a:rPr>
                        <a:t>Huomioimme ja tervehdimme toisiamme. </a:t>
                      </a:r>
                    </a:p>
                  </a:txBody>
                  <a:tcPr/>
                </a:tc>
                <a:tc>
                  <a:txBody>
                    <a:bodyPr/>
                    <a:lstStyle/>
                    <a:p>
                      <a:endParaRPr lang="fi-FI" sz="1400" dirty="0"/>
                    </a:p>
                  </a:txBody>
                  <a:tcPr/>
                </a:tc>
                <a:tc>
                  <a:txBody>
                    <a:bodyPr/>
                    <a:lstStyle/>
                    <a:p>
                      <a:pPr marL="0" indent="-285750" algn="l" defTabSz="914400" rtl="0" eaLnBrk="1" latinLnBrk="0" hangingPunct="1">
                        <a:buFont typeface="Arial" panose="020B0604020202020204" pitchFamily="34" charset="0"/>
                        <a:buChar char="•"/>
                      </a:pPr>
                      <a:r>
                        <a:rPr lang="fi-FI" sz="1050" b="0" kern="1200" dirty="0">
                          <a:solidFill>
                            <a:schemeClr val="dk1"/>
                          </a:solidFill>
                          <a:latin typeface="+mn-lt"/>
                          <a:ea typeface="+mn-ea"/>
                          <a:cs typeface="+mn-cs"/>
                        </a:rPr>
                        <a:t>Käydään läpi yhteiset toimintasäännöt henkilökunnan kanssa sekä opettajan johdolla luokissa. </a:t>
                      </a:r>
                    </a:p>
                    <a:p>
                      <a:pPr marL="0" indent="-285750" algn="l" defTabSz="914400" rtl="0" eaLnBrk="1" latinLnBrk="0" hangingPunct="1">
                        <a:buFont typeface="Arial" panose="020B0604020202020204" pitchFamily="34" charset="0"/>
                        <a:buChar char="•"/>
                      </a:pPr>
                      <a:r>
                        <a:rPr lang="fi-FI" sz="1050" b="0" kern="1200" dirty="0">
                          <a:solidFill>
                            <a:schemeClr val="dk1"/>
                          </a:solidFill>
                          <a:latin typeface="+mn-lt"/>
                          <a:ea typeface="+mn-ea"/>
                          <a:cs typeface="+mn-cs"/>
                        </a:rPr>
                        <a:t>Yhteinen OHR tapaa </a:t>
                      </a:r>
                      <a:r>
                        <a:rPr lang="fi-FI" sz="1050" b="0" kern="1200" dirty="0" err="1">
                          <a:solidFill>
                            <a:schemeClr val="dk1"/>
                          </a:solidFill>
                          <a:latin typeface="+mn-lt"/>
                          <a:ea typeface="+mn-ea"/>
                          <a:cs typeface="+mn-cs"/>
                        </a:rPr>
                        <a:t>lo:t</a:t>
                      </a:r>
                      <a:r>
                        <a:rPr lang="fi-FI" sz="1050" b="0" kern="1200" dirty="0">
                          <a:solidFill>
                            <a:schemeClr val="dk1"/>
                          </a:solidFill>
                          <a:latin typeface="+mn-lt"/>
                          <a:ea typeface="+mn-ea"/>
                          <a:cs typeface="+mn-cs"/>
                        </a:rPr>
                        <a:t> ja 1-2 oppilasta/luokka. Käymme läpi hyvinvointikyselyn tulokset ja luokan fiilikset. </a:t>
                      </a:r>
                    </a:p>
                    <a:p>
                      <a:pPr marL="0" indent="-285750" algn="l" defTabSz="914400" rtl="0" eaLnBrk="1" latinLnBrk="0" hangingPunct="1">
                        <a:buFont typeface="Arial" panose="020B0604020202020204" pitchFamily="34" charset="0"/>
                        <a:buChar char="•"/>
                      </a:pPr>
                      <a:r>
                        <a:rPr lang="fi-FI" sz="1050" b="0" kern="1200" dirty="0">
                          <a:solidFill>
                            <a:schemeClr val="dk1"/>
                          </a:solidFill>
                          <a:latin typeface="+mn-lt"/>
                          <a:ea typeface="+mn-ea"/>
                          <a:cs typeface="+mn-cs"/>
                        </a:rPr>
                        <a:t>Järjestämme Mitä kuuluu-välitunteja kerran syyslukukaudella ja kaksi kertaa kevätlukukaudella. </a:t>
                      </a:r>
                    </a:p>
                    <a:p>
                      <a:pPr marL="0" indent="-285750" algn="l" defTabSz="914400" rtl="0" eaLnBrk="1" latinLnBrk="0" hangingPunct="1">
                        <a:buFont typeface="Arial" panose="020B0604020202020204" pitchFamily="34" charset="0"/>
                        <a:buChar char="•"/>
                      </a:pPr>
                      <a:r>
                        <a:rPr lang="fi-FI" sz="1050" b="0" kern="1200" dirty="0">
                          <a:solidFill>
                            <a:schemeClr val="dk1"/>
                          </a:solidFill>
                          <a:latin typeface="+mn-lt"/>
                          <a:ea typeface="+mn-ea"/>
                          <a:cs typeface="+mn-cs"/>
                        </a:rPr>
                        <a:t>Huomioimme ja tervehdimme toisiamme. </a:t>
                      </a:r>
                    </a:p>
                    <a:p>
                      <a:pPr marL="0" indent="-285750" algn="l" defTabSz="914400" rtl="0" eaLnBrk="1" latinLnBrk="0" hangingPunct="1">
                        <a:buFont typeface="Arial" panose="020B0604020202020204" pitchFamily="34" charset="0"/>
                        <a:buChar char="•"/>
                      </a:pPr>
                      <a:r>
                        <a:rPr lang="fi-FI" sz="1050" b="0" kern="1200" dirty="0">
                          <a:solidFill>
                            <a:schemeClr val="dk1"/>
                          </a:solidFill>
                          <a:latin typeface="+mn-lt"/>
                          <a:ea typeface="+mn-ea"/>
                          <a:cs typeface="+mn-cs"/>
                        </a:rPr>
                        <a:t>Koko henkilökunnan esittely ja tutummaksi tekeminen esim. posterin avulla.</a:t>
                      </a:r>
                    </a:p>
                    <a:p>
                      <a:pPr marL="0" indent="-285750" algn="l" defTabSz="914400" rtl="0" eaLnBrk="1" latinLnBrk="0" hangingPunct="1">
                        <a:buFont typeface="Arial" panose="020B0604020202020204" pitchFamily="34" charset="0"/>
                        <a:buChar char="•"/>
                      </a:pPr>
                      <a:r>
                        <a:rPr lang="fi-FI" sz="1050" b="0" kern="1200" dirty="0">
                          <a:solidFill>
                            <a:schemeClr val="dk1"/>
                          </a:solidFill>
                          <a:latin typeface="+mn-lt"/>
                          <a:ea typeface="+mn-ea"/>
                          <a:cs typeface="+mn-cs"/>
                        </a:rPr>
                        <a:t>Arvioimme edellisen lukuvuoden toimenpiteiden vaikuttavuutta. </a:t>
                      </a:r>
                    </a:p>
                    <a:p>
                      <a:pPr marL="0" indent="-285750" algn="l" defTabSz="914400" rtl="0" eaLnBrk="1" latinLnBrk="0" hangingPunct="1">
                        <a:buFont typeface="Arial" panose="020B0604020202020204" pitchFamily="34" charset="0"/>
                        <a:buChar char="•"/>
                      </a:pPr>
                      <a:r>
                        <a:rPr lang="fi-FI" sz="1050" b="0" kern="1200" dirty="0">
                          <a:solidFill>
                            <a:schemeClr val="dk1"/>
                          </a:solidFill>
                          <a:latin typeface="+mn-lt"/>
                          <a:ea typeface="+mn-ea"/>
                          <a:cs typeface="+mn-cs"/>
                        </a:rPr>
                        <a:t>Järjestämme Huoli välkkiä yhteistyössä erityisopettajien ja kuraattorin kanssa. </a:t>
                      </a:r>
                    </a:p>
                    <a:p>
                      <a:pPr marL="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i-FI" sz="1050" b="0" kern="1200" dirty="0">
                          <a:solidFill>
                            <a:schemeClr val="dk1"/>
                          </a:solidFill>
                          <a:latin typeface="+mn-lt"/>
                          <a:ea typeface="+mn-ea"/>
                          <a:cs typeface="+mn-cs"/>
                        </a:rPr>
                        <a:t>Arvioimme tavoitteen toteutumista ja suunnittelemme sen perusteella toimenpiteet lv 2027-2028.</a:t>
                      </a:r>
                    </a:p>
                    <a:p>
                      <a:pPr marL="0" indent="-285750" algn="l" defTabSz="914400" rtl="0" eaLnBrk="1" latinLnBrk="0" hangingPunct="1">
                        <a:buFont typeface="Arial" panose="020B0604020202020204" pitchFamily="34" charset="0"/>
                        <a:buChar char="•"/>
                      </a:pPr>
                      <a:endParaRPr lang="fi-FI" sz="1050" b="0" kern="1200" dirty="0">
                        <a:solidFill>
                          <a:schemeClr val="dk1"/>
                        </a:solidFill>
                        <a:latin typeface="+mn-lt"/>
                        <a:ea typeface="+mn-ea"/>
                        <a:cs typeface="+mn-cs"/>
                      </a:endParaRPr>
                    </a:p>
                  </a:txBody>
                  <a:tcPr/>
                </a:tc>
                <a:tc>
                  <a:txBody>
                    <a:bodyPr/>
                    <a:lstStyle/>
                    <a:p>
                      <a:endParaRPr lang="fi-FI" sz="1400" dirty="0"/>
                    </a:p>
                  </a:txBody>
                  <a:tcPr/>
                </a:tc>
                <a:tc>
                  <a:txBody>
                    <a:bodyPr/>
                    <a:lstStyle/>
                    <a:p>
                      <a:pPr marL="0" indent="-285750" algn="l" defTabSz="914400" rtl="0" eaLnBrk="1" latinLnBrk="0" hangingPunct="1">
                        <a:buFont typeface="Arial" panose="020B0604020202020204" pitchFamily="34" charset="0"/>
                        <a:buChar char="•"/>
                      </a:pPr>
                      <a:r>
                        <a:rPr lang="fi-FI" sz="1050" b="0" kern="1200" dirty="0">
                          <a:solidFill>
                            <a:schemeClr val="dk1"/>
                          </a:solidFill>
                          <a:latin typeface="+mn-lt"/>
                          <a:ea typeface="+mn-ea"/>
                          <a:cs typeface="+mn-cs"/>
                        </a:rPr>
                        <a:t>Käydään läpi yhteiset toimintasäännöt henkilökunnan kanssa sekä opettajan johdolla luokissa. </a:t>
                      </a:r>
                    </a:p>
                    <a:p>
                      <a:pPr marL="0" indent="-285750" algn="l" defTabSz="914400" rtl="0" eaLnBrk="1" latinLnBrk="0" hangingPunct="1">
                        <a:buFont typeface="Arial" panose="020B0604020202020204" pitchFamily="34" charset="0"/>
                        <a:buChar char="•"/>
                      </a:pPr>
                      <a:r>
                        <a:rPr lang="fi-FI" sz="1050" b="0" kern="1200" dirty="0">
                          <a:solidFill>
                            <a:schemeClr val="dk1"/>
                          </a:solidFill>
                          <a:latin typeface="+mn-lt"/>
                          <a:ea typeface="+mn-ea"/>
                          <a:cs typeface="+mn-cs"/>
                        </a:rPr>
                        <a:t>Yhteinen OHR tapaa </a:t>
                      </a:r>
                      <a:r>
                        <a:rPr lang="fi-FI" sz="1050" b="0" kern="1200" dirty="0" err="1">
                          <a:solidFill>
                            <a:schemeClr val="dk1"/>
                          </a:solidFill>
                          <a:latin typeface="+mn-lt"/>
                          <a:ea typeface="+mn-ea"/>
                          <a:cs typeface="+mn-cs"/>
                        </a:rPr>
                        <a:t>lo:t</a:t>
                      </a:r>
                      <a:r>
                        <a:rPr lang="fi-FI" sz="1050" b="0" kern="1200" dirty="0">
                          <a:solidFill>
                            <a:schemeClr val="dk1"/>
                          </a:solidFill>
                          <a:latin typeface="+mn-lt"/>
                          <a:ea typeface="+mn-ea"/>
                          <a:cs typeface="+mn-cs"/>
                        </a:rPr>
                        <a:t> ja 1-2 oppilasta/luokka. Käymme läpi hyvinvointikyselyn tulokset ja luokan fiilikset. </a:t>
                      </a:r>
                    </a:p>
                    <a:p>
                      <a:pPr marL="0" indent="-285750" algn="l" defTabSz="914400" rtl="0" eaLnBrk="1" latinLnBrk="0" hangingPunct="1">
                        <a:buFont typeface="Arial" panose="020B0604020202020204" pitchFamily="34" charset="0"/>
                        <a:buChar char="•"/>
                      </a:pPr>
                      <a:r>
                        <a:rPr lang="fi-FI" sz="1050" b="0" kern="1200" dirty="0">
                          <a:solidFill>
                            <a:schemeClr val="dk1"/>
                          </a:solidFill>
                          <a:latin typeface="+mn-lt"/>
                          <a:ea typeface="+mn-ea"/>
                          <a:cs typeface="+mn-cs"/>
                        </a:rPr>
                        <a:t>Järjestämme Mitä kuuluu-välitunteja kerran syyslukukaudella ja kaksi kertaa kevätlukukaudella. </a:t>
                      </a:r>
                    </a:p>
                    <a:p>
                      <a:pPr marL="0" indent="-285750" algn="l" defTabSz="914400" rtl="0" eaLnBrk="1" latinLnBrk="0" hangingPunct="1">
                        <a:buFont typeface="Arial" panose="020B0604020202020204" pitchFamily="34" charset="0"/>
                        <a:buChar char="•"/>
                      </a:pPr>
                      <a:r>
                        <a:rPr lang="fi-FI" sz="1050" b="0" kern="1200" dirty="0">
                          <a:solidFill>
                            <a:schemeClr val="dk1"/>
                          </a:solidFill>
                          <a:latin typeface="+mn-lt"/>
                          <a:ea typeface="+mn-ea"/>
                          <a:cs typeface="+mn-cs"/>
                        </a:rPr>
                        <a:t>Huomioimme ja tervehdimme toisiamme. </a:t>
                      </a:r>
                    </a:p>
                    <a:p>
                      <a:endParaRPr lang="fi-FI" sz="1050" dirty="0"/>
                    </a:p>
                  </a:txBody>
                  <a:tcPr/>
                </a:tc>
                <a:tc>
                  <a:txBody>
                    <a:bodyPr/>
                    <a:lstStyle/>
                    <a:p>
                      <a:endParaRPr lang="fi-FI" sz="1400"/>
                    </a:p>
                  </a:txBody>
                  <a:tcPr/>
                </a:tc>
                <a:extLst>
                  <a:ext uri="{0D108BD9-81ED-4DB2-BD59-A6C34878D82A}">
                    <a16:rowId xmlns:a16="http://schemas.microsoft.com/office/drawing/2014/main" val="1013531822"/>
                  </a:ext>
                </a:extLst>
              </a:tr>
              <a:tr h="1215628">
                <a:tc>
                  <a:txBody>
                    <a:bodyPr/>
                    <a:lstStyle/>
                    <a:p>
                      <a:r>
                        <a:rPr lang="fi-FI" sz="1050" b="0" dirty="0"/>
                        <a:t>Tavoite 3</a:t>
                      </a:r>
                    </a:p>
                    <a:p>
                      <a:r>
                        <a:rPr lang="fi-FI" sz="1050" b="0" dirty="0"/>
                        <a:t>Panostamme ilmapiiriin, jossa kaikki kannustetaan yrittämään parhaansa. </a:t>
                      </a:r>
                    </a:p>
                    <a:p>
                      <a:endParaRPr lang="fi-FI" sz="1050" b="0" dirty="0"/>
                    </a:p>
                  </a:txBody>
                  <a:tcPr/>
                </a:tc>
                <a:tc>
                  <a:txBody>
                    <a:bodyPr/>
                    <a:lstStyle/>
                    <a:p>
                      <a:pPr marL="0" indent="-285750" algn="l" defTabSz="914400" rtl="0" eaLnBrk="1" latinLnBrk="0" hangingPunct="1">
                        <a:buFont typeface="Arial" panose="020B0604020202020204" pitchFamily="34" charset="0"/>
                        <a:buChar char="•"/>
                      </a:pPr>
                      <a:r>
                        <a:rPr lang="fi-FI" sz="1050" b="0" kern="1200" dirty="0">
                          <a:solidFill>
                            <a:schemeClr val="dk1"/>
                          </a:solidFill>
                          <a:latin typeface="+mn-lt"/>
                          <a:ea typeface="+mn-ea"/>
                          <a:cs typeface="+mn-cs"/>
                        </a:rPr>
                        <a:t>Panostamme ryhmäytymiseen lukuvuoden alussa. Jaamme materiaalia ja teemme yhteistyötä nuorispalveluiden kanssa.</a:t>
                      </a:r>
                    </a:p>
                    <a:p>
                      <a:pPr marL="0" indent="-285750" algn="l" defTabSz="914400" rtl="0" eaLnBrk="1" latinLnBrk="0" hangingPunct="1">
                        <a:buFont typeface="Arial" panose="020B0604020202020204" pitchFamily="34" charset="0"/>
                        <a:buChar char="•"/>
                      </a:pPr>
                      <a:r>
                        <a:rPr lang="fi-FI" sz="1050" b="0" kern="1200" dirty="0">
                          <a:solidFill>
                            <a:schemeClr val="dk1"/>
                          </a:solidFill>
                          <a:latin typeface="+mn-lt"/>
                          <a:ea typeface="+mn-ea"/>
                          <a:cs typeface="+mn-cs"/>
                        </a:rPr>
                        <a:t>Pidämme pedagogisen iltapäivän, jossa kertaamme positiivisen pedagogiikan perusteita. </a:t>
                      </a:r>
                    </a:p>
                    <a:p>
                      <a:pPr marL="0" indent="-285750" algn="l" defTabSz="914400" rtl="0" eaLnBrk="1" latinLnBrk="0" hangingPunct="1">
                        <a:buFont typeface="Arial" panose="020B0604020202020204" pitchFamily="34" charset="0"/>
                        <a:buChar char="•"/>
                      </a:pPr>
                      <a:r>
                        <a:rPr lang="fi-FI" sz="1050" b="0" kern="1200" dirty="0">
                          <a:solidFill>
                            <a:schemeClr val="dk1"/>
                          </a:solidFill>
                          <a:latin typeface="+mn-lt"/>
                          <a:ea typeface="+mn-ea"/>
                          <a:cs typeface="+mn-cs"/>
                        </a:rPr>
                        <a:t>Lisäämme positiivisten Wilma-merkintöjen määrä. </a:t>
                      </a:r>
                    </a:p>
                    <a:p>
                      <a:pPr marL="0" indent="-285750" algn="l" defTabSz="914400" rtl="0" eaLnBrk="1" latinLnBrk="0" hangingPunct="1">
                        <a:buFont typeface="Arial" panose="020B0604020202020204" pitchFamily="34" charset="0"/>
                        <a:buChar char="•"/>
                      </a:pPr>
                      <a:r>
                        <a:rPr lang="fi-FI" sz="1050" b="0" kern="1200" dirty="0">
                          <a:solidFill>
                            <a:schemeClr val="dk1"/>
                          </a:solidFill>
                          <a:latin typeface="+mn-lt"/>
                          <a:ea typeface="+mn-ea"/>
                          <a:cs typeface="+mn-cs"/>
                        </a:rPr>
                        <a:t>Kaikissa luokissa pidetään </a:t>
                      </a:r>
                      <a:r>
                        <a:rPr lang="fi-FI" sz="1050" b="0" kern="1200" dirty="0" err="1">
                          <a:solidFill>
                            <a:schemeClr val="dk1"/>
                          </a:solidFill>
                          <a:latin typeface="+mn-lt"/>
                          <a:ea typeface="+mn-ea"/>
                          <a:cs typeface="+mn-cs"/>
                        </a:rPr>
                        <a:t>Hyvis</a:t>
                      </a:r>
                      <a:r>
                        <a:rPr lang="fi-FI" sz="1050" b="0" kern="1200" dirty="0">
                          <a:solidFill>
                            <a:schemeClr val="dk1"/>
                          </a:solidFill>
                          <a:latin typeface="+mn-lt"/>
                          <a:ea typeface="+mn-ea"/>
                          <a:cs typeface="+mn-cs"/>
                        </a:rPr>
                        <a:t>-tunnit. </a:t>
                      </a:r>
                    </a:p>
                    <a:p>
                      <a:pPr marL="0" indent="-285750" algn="l" defTabSz="914400" rtl="0" eaLnBrk="1" latinLnBrk="0" hangingPunct="1">
                        <a:buFont typeface="Arial" panose="020B0604020202020204" pitchFamily="34" charset="0"/>
                        <a:buChar char="•"/>
                      </a:pPr>
                      <a:r>
                        <a:rPr lang="fi-FI" sz="1050" b="0" kern="1200" dirty="0">
                          <a:solidFill>
                            <a:schemeClr val="dk1"/>
                          </a:solidFill>
                          <a:latin typeface="+mn-lt"/>
                          <a:ea typeface="+mn-ea"/>
                          <a:cs typeface="+mn-cs"/>
                        </a:rPr>
                        <a:t>Harjoittelemme vertaiskannustamista projekteissa. </a:t>
                      </a:r>
                    </a:p>
                    <a:p>
                      <a:pPr marL="0" indent="-285750" algn="l" defTabSz="914400" rtl="0" eaLnBrk="1" latinLnBrk="0" hangingPunct="1">
                        <a:buFont typeface="Arial" panose="020B0604020202020204" pitchFamily="34" charset="0"/>
                        <a:buChar char="•"/>
                      </a:pPr>
                      <a:r>
                        <a:rPr lang="fi-FI" sz="1050" b="0" kern="1200" dirty="0">
                          <a:solidFill>
                            <a:schemeClr val="dk1"/>
                          </a:solidFill>
                          <a:latin typeface="+mn-lt"/>
                          <a:ea typeface="+mn-ea"/>
                          <a:cs typeface="+mn-cs"/>
                        </a:rPr>
                        <a:t>Kerromme ja juhlistamme koulun hienoja projekteja ja tapahtumia. </a:t>
                      </a:r>
                    </a:p>
                    <a:p>
                      <a:pPr marL="0" indent="-285750" algn="l" defTabSz="914400" rtl="0" eaLnBrk="1" latinLnBrk="0" hangingPunct="1">
                        <a:buFont typeface="Arial" panose="020B0604020202020204" pitchFamily="34" charset="0"/>
                        <a:buChar char="•"/>
                      </a:pPr>
                      <a:r>
                        <a:rPr lang="fi-FI" sz="1050" b="0" kern="1200" dirty="0">
                          <a:solidFill>
                            <a:schemeClr val="dk1"/>
                          </a:solidFill>
                          <a:latin typeface="+mn-lt"/>
                          <a:ea typeface="+mn-ea"/>
                          <a:cs typeface="+mn-cs"/>
                        </a:rPr>
                        <a:t>Pidämme Ystävänpäivänä Kehu-radion</a:t>
                      </a:r>
                    </a:p>
                  </a:txBody>
                  <a:tcPr/>
                </a:tc>
                <a:tc>
                  <a:txBody>
                    <a:bodyPr/>
                    <a:lstStyle/>
                    <a:p>
                      <a:endParaRPr lang="fi-FI" sz="1400" dirty="0"/>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i-FI" sz="1050" b="0" kern="1200" dirty="0">
                          <a:solidFill>
                            <a:schemeClr val="dk1"/>
                          </a:solidFill>
                          <a:latin typeface="+mn-lt"/>
                          <a:ea typeface="+mn-ea"/>
                          <a:cs typeface="+mn-cs"/>
                        </a:rPr>
                        <a:t>Panostamme ryhmäytymiseen lukuvuoden alussa. Jaamme materiaalia ja teemme yhteistyötä nuorispalveluiden kanssa.</a:t>
                      </a:r>
                    </a:p>
                    <a:p>
                      <a:pPr marL="285750" indent="-285750">
                        <a:buFont typeface="Arial" panose="020B0604020202020204" pitchFamily="34" charset="0"/>
                        <a:buChar char="•"/>
                      </a:pPr>
                      <a:r>
                        <a:rPr lang="fi-FI" sz="1050" b="0" kern="1200" dirty="0">
                          <a:solidFill>
                            <a:schemeClr val="dk1"/>
                          </a:solidFill>
                          <a:latin typeface="+mn-lt"/>
                          <a:ea typeface="+mn-ea"/>
                          <a:cs typeface="+mn-cs"/>
                        </a:rPr>
                        <a:t>Laitamme tsemppilauseet koulun portaisiin.</a:t>
                      </a:r>
                    </a:p>
                    <a:p>
                      <a:pPr marL="285750" indent="-285750">
                        <a:buFont typeface="Arial" panose="020B0604020202020204" pitchFamily="34" charset="0"/>
                        <a:buChar char="•"/>
                      </a:pPr>
                      <a:r>
                        <a:rPr lang="fi-FI" sz="1050" b="0" kern="1200" dirty="0">
                          <a:solidFill>
                            <a:schemeClr val="dk1"/>
                          </a:solidFill>
                          <a:latin typeface="+mn-lt"/>
                          <a:ea typeface="+mn-ea"/>
                          <a:cs typeface="+mn-cs"/>
                        </a:rPr>
                        <a:t>Pidämme oppilaspäivänavauksia teemalla ”Näytä taitosi”.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i-FI" sz="1050" b="0" kern="1200" dirty="0">
                          <a:solidFill>
                            <a:schemeClr val="dk1"/>
                          </a:solidFill>
                          <a:latin typeface="+mn-lt"/>
                          <a:ea typeface="+mn-ea"/>
                          <a:cs typeface="+mn-cs"/>
                        </a:rPr>
                        <a:t>Arvioimme tavoitteen toteutumista ja suunnittelemme sen perusteella toimenpiteet lv 2027-2028.</a:t>
                      </a:r>
                    </a:p>
                    <a:p>
                      <a:pPr marL="285750" indent="-285750">
                        <a:buFont typeface="Arial" panose="020B0604020202020204" pitchFamily="34" charset="0"/>
                        <a:buChar char="•"/>
                      </a:pPr>
                      <a:endParaRPr lang="fi-FI" sz="1050" b="0" kern="1200" dirty="0">
                        <a:solidFill>
                          <a:schemeClr val="dk1"/>
                        </a:solidFill>
                        <a:latin typeface="+mn-lt"/>
                        <a:ea typeface="+mn-ea"/>
                        <a:cs typeface="+mn-cs"/>
                      </a:endParaRPr>
                    </a:p>
                  </a:txBody>
                  <a:tcPr/>
                </a:tc>
                <a:tc>
                  <a:txBody>
                    <a:bodyPr/>
                    <a:lstStyle/>
                    <a:p>
                      <a:endParaRPr lang="fi-FI" sz="1400"/>
                    </a:p>
                  </a:txBody>
                  <a:tcPr/>
                </a:tc>
                <a:tc>
                  <a:txBody>
                    <a:bodyPr/>
                    <a:lstStyle/>
                    <a:p>
                      <a:endParaRPr lang="fi-FI" sz="1400"/>
                    </a:p>
                  </a:txBody>
                  <a:tcPr/>
                </a:tc>
                <a:tc>
                  <a:txBody>
                    <a:bodyPr/>
                    <a:lstStyle/>
                    <a:p>
                      <a:endParaRPr lang="fi-FI" sz="1400" dirty="0"/>
                    </a:p>
                  </a:txBody>
                  <a:tcPr/>
                </a:tc>
                <a:extLst>
                  <a:ext uri="{0D108BD9-81ED-4DB2-BD59-A6C34878D82A}">
                    <a16:rowId xmlns:a16="http://schemas.microsoft.com/office/drawing/2014/main" val="3801857009"/>
                  </a:ext>
                </a:extLst>
              </a:tr>
            </a:tbl>
          </a:graphicData>
        </a:graphic>
      </p:graphicFrame>
      <p:sp>
        <p:nvSpPr>
          <p:cNvPr id="2" name="Otsikko 1">
            <a:extLst>
              <a:ext uri="{FF2B5EF4-FFF2-40B4-BE49-F238E27FC236}">
                <a16:creationId xmlns:a16="http://schemas.microsoft.com/office/drawing/2014/main" id="{19479E3C-F065-9C18-FCD5-3F98830049B5}"/>
              </a:ext>
            </a:extLst>
          </p:cNvPr>
          <p:cNvSpPr>
            <a:spLocks noGrp="1"/>
          </p:cNvSpPr>
          <p:nvPr>
            <p:ph type="title"/>
          </p:nvPr>
        </p:nvSpPr>
        <p:spPr>
          <a:xfrm>
            <a:off x="675318" y="519281"/>
            <a:ext cx="8610196" cy="577902"/>
          </a:xfrm>
        </p:spPr>
        <p:txBody>
          <a:bodyPr>
            <a:normAutofit/>
          </a:bodyPr>
          <a:lstStyle/>
          <a:p>
            <a:r>
              <a:rPr lang="fi-FI"/>
              <a:t>2. Tavoitteet,</a:t>
            </a:r>
            <a:r>
              <a:rPr lang="fi-FI" sz="2400"/>
              <a:t> toimenpiteet, aikataulu ja vastuuhenkilöt</a:t>
            </a:r>
            <a:endParaRPr lang="fi-FI"/>
          </a:p>
        </p:txBody>
      </p:sp>
      <p:sp>
        <p:nvSpPr>
          <p:cNvPr id="4" name="Tekstin paikkamerkki 3">
            <a:extLst>
              <a:ext uri="{FF2B5EF4-FFF2-40B4-BE49-F238E27FC236}">
                <a16:creationId xmlns:a16="http://schemas.microsoft.com/office/drawing/2014/main" id="{35E54F42-06BB-B2E0-B29F-BCBD49DD38CC}"/>
              </a:ext>
            </a:extLst>
          </p:cNvPr>
          <p:cNvSpPr>
            <a:spLocks noGrp="1"/>
          </p:cNvSpPr>
          <p:nvPr>
            <p:ph type="body" sz="quarter" idx="13"/>
          </p:nvPr>
        </p:nvSpPr>
        <p:spPr>
          <a:xfrm>
            <a:off x="8125691" y="1371600"/>
            <a:ext cx="3233638" cy="4488873"/>
          </a:xfrm>
        </p:spPr>
        <p:txBody>
          <a:bodyPr/>
          <a:lstStyle/>
          <a:p>
            <a:endParaRPr lang="fi-FI"/>
          </a:p>
          <a:p>
            <a:endParaRPr lang="fi-FI"/>
          </a:p>
        </p:txBody>
      </p:sp>
      <p:sp>
        <p:nvSpPr>
          <p:cNvPr id="7" name="Otsikko 4">
            <a:extLst>
              <a:ext uri="{FF2B5EF4-FFF2-40B4-BE49-F238E27FC236}">
                <a16:creationId xmlns:a16="http://schemas.microsoft.com/office/drawing/2014/main" id="{1F3B5002-3094-AA18-E4CF-2F8B32CDE01D}"/>
              </a:ext>
            </a:extLst>
          </p:cNvPr>
          <p:cNvSpPr txBox="1">
            <a:spLocks/>
          </p:cNvSpPr>
          <p:nvPr/>
        </p:nvSpPr>
        <p:spPr>
          <a:xfrm>
            <a:off x="341102" y="274341"/>
            <a:ext cx="5616624" cy="85725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2400" b="1" kern="1200">
                <a:solidFill>
                  <a:schemeClr val="tx1"/>
                </a:solidFill>
                <a:latin typeface="Segoe UI" panose="020B0502040204020203" pitchFamily="34" charset="0"/>
                <a:ea typeface="+mj-ea"/>
                <a:cs typeface="Segoe UI" panose="020B0502040204020203"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fi-FI" sz="2400" b="1" i="0" u="none" strike="noStrike" kern="1200" cap="none" spc="0" normalizeH="0" baseline="0" noProof="0">
              <a:ln>
                <a:noFill/>
              </a:ln>
              <a:solidFill>
                <a:srgbClr val="000000"/>
              </a:solidFill>
              <a:effectLst/>
              <a:uLnTx/>
              <a:uFillTx/>
              <a:latin typeface="Segoe UI" panose="020B0502040204020203" pitchFamily="34" charset="0"/>
              <a:ea typeface="+mj-ea"/>
              <a:cs typeface="Segoe UI" panose="020B0502040204020203" pitchFamily="34" charset="0"/>
            </a:endParaRPr>
          </a:p>
        </p:txBody>
      </p:sp>
      <p:pic>
        <p:nvPicPr>
          <p:cNvPr id="6" name="Kuva 5">
            <a:extLst>
              <a:ext uri="{FF2B5EF4-FFF2-40B4-BE49-F238E27FC236}">
                <a16:creationId xmlns:a16="http://schemas.microsoft.com/office/drawing/2014/main" id="{A703AD3E-B5A0-B2B4-8979-115B8673ADD9}"/>
              </a:ext>
            </a:extLst>
          </p:cNvPr>
          <p:cNvPicPr>
            <a:picLocks noChangeAspect="1"/>
          </p:cNvPicPr>
          <p:nvPr/>
        </p:nvPicPr>
        <p:blipFill>
          <a:blip r:embed="rId2"/>
          <a:stretch>
            <a:fillRect/>
          </a:stretch>
        </p:blipFill>
        <p:spPr>
          <a:xfrm>
            <a:off x="10122374" y="4839917"/>
            <a:ext cx="2069626" cy="2041112"/>
          </a:xfrm>
          <a:prstGeom prst="rect">
            <a:avLst/>
          </a:prstGeom>
        </p:spPr>
      </p:pic>
      <p:sp>
        <p:nvSpPr>
          <p:cNvPr id="8" name="Tekstiruutu 7">
            <a:extLst>
              <a:ext uri="{FF2B5EF4-FFF2-40B4-BE49-F238E27FC236}">
                <a16:creationId xmlns:a16="http://schemas.microsoft.com/office/drawing/2014/main" id="{D684A81D-FF91-607C-975A-BC3FDE4B0B6E}"/>
              </a:ext>
            </a:extLst>
          </p:cNvPr>
          <p:cNvSpPr txBox="1"/>
          <p:nvPr/>
        </p:nvSpPr>
        <p:spPr>
          <a:xfrm>
            <a:off x="675318" y="1380355"/>
            <a:ext cx="917625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a:ln>
                  <a:noFill/>
                </a:ln>
                <a:solidFill>
                  <a:srgbClr val="000000"/>
                </a:solidFill>
                <a:effectLst/>
                <a:uLnTx/>
                <a:uFillTx/>
                <a:latin typeface="Segoe UI" panose="020B0502040204020203" pitchFamily="34" charset="0"/>
                <a:ea typeface="+mn-ea"/>
                <a:cs typeface="+mn-cs"/>
              </a:rPr>
              <a:t>Kirjoittakaa taulukkoon tavoitteet sekä niihin liittyvät toimenpiteet ja vastuuhenkilöt, jotka laaditte nykytilan kartoituksessa esiin nousseiden haasteiden pohjalta.</a:t>
            </a:r>
            <a:endParaRPr kumimoji="0" lang="fi-FI" sz="1800" b="0" i="0" u="none" strike="noStrike" kern="1200" cap="none" spc="0" normalizeH="0" baseline="0" noProof="0">
              <a:ln>
                <a:noFill/>
              </a:ln>
              <a:solidFill>
                <a:srgbClr val="000000"/>
              </a:solidFill>
              <a:effectLst/>
              <a:uLnTx/>
              <a:uFillTx/>
              <a:latin typeface="Segoe UI"/>
              <a:ea typeface="+mn-ea"/>
              <a:cs typeface="+mn-cs"/>
            </a:endParaRPr>
          </a:p>
        </p:txBody>
      </p:sp>
    </p:spTree>
    <p:extLst>
      <p:ext uri="{BB962C8B-B14F-4D97-AF65-F5344CB8AC3E}">
        <p14:creationId xmlns:p14="http://schemas.microsoft.com/office/powerpoint/2010/main" val="34350037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4D708CA-3118-42F5-9FEA-C80DBCEB354D}"/>
              </a:ext>
            </a:extLst>
          </p:cNvPr>
          <p:cNvSpPr>
            <a:spLocks noGrp="1"/>
          </p:cNvSpPr>
          <p:nvPr>
            <p:ph type="title"/>
          </p:nvPr>
        </p:nvSpPr>
        <p:spPr>
          <a:xfrm>
            <a:off x="772886" y="-27431"/>
            <a:ext cx="6351587" cy="1325563"/>
          </a:xfrm>
        </p:spPr>
        <p:txBody>
          <a:bodyPr/>
          <a:lstStyle/>
          <a:p>
            <a:r>
              <a:rPr lang="fi-FI"/>
              <a:t>3. Seuranta tavoitteiden osalta vuosittain </a:t>
            </a:r>
          </a:p>
        </p:txBody>
      </p:sp>
      <p:graphicFrame>
        <p:nvGraphicFramePr>
          <p:cNvPr id="5" name="Taulukko 5">
            <a:extLst>
              <a:ext uri="{FF2B5EF4-FFF2-40B4-BE49-F238E27FC236}">
                <a16:creationId xmlns:a16="http://schemas.microsoft.com/office/drawing/2014/main" id="{8FC7CE5F-807E-4865-A423-DF5EB3BF87BC}"/>
              </a:ext>
            </a:extLst>
          </p:cNvPr>
          <p:cNvGraphicFramePr>
            <a:graphicFrameLocks noGrp="1"/>
          </p:cNvGraphicFramePr>
          <p:nvPr>
            <p:ph idx="1"/>
            <p:extLst>
              <p:ext uri="{D42A27DB-BD31-4B8C-83A1-F6EECF244321}">
                <p14:modId xmlns:p14="http://schemas.microsoft.com/office/powerpoint/2010/main" val="2457367897"/>
              </p:ext>
            </p:extLst>
          </p:nvPr>
        </p:nvGraphicFramePr>
        <p:xfrm>
          <a:off x="508908" y="974967"/>
          <a:ext cx="10657114" cy="5571310"/>
        </p:xfrm>
        <a:graphic>
          <a:graphicData uri="http://schemas.openxmlformats.org/drawingml/2006/table">
            <a:tbl>
              <a:tblPr firstRow="1" bandRow="1">
                <a:tableStyleId>{5C22544A-7EE6-4342-B048-85BDC9FD1C3A}</a:tableStyleId>
              </a:tblPr>
              <a:tblGrid>
                <a:gridCol w="2630348">
                  <a:extLst>
                    <a:ext uri="{9D8B030D-6E8A-4147-A177-3AD203B41FA5}">
                      <a16:colId xmlns:a16="http://schemas.microsoft.com/office/drawing/2014/main" val="2425985638"/>
                    </a:ext>
                  </a:extLst>
                </a:gridCol>
                <a:gridCol w="2648097">
                  <a:extLst>
                    <a:ext uri="{9D8B030D-6E8A-4147-A177-3AD203B41FA5}">
                      <a16:colId xmlns:a16="http://schemas.microsoft.com/office/drawing/2014/main" val="3990214948"/>
                    </a:ext>
                  </a:extLst>
                </a:gridCol>
                <a:gridCol w="2703081">
                  <a:extLst>
                    <a:ext uri="{9D8B030D-6E8A-4147-A177-3AD203B41FA5}">
                      <a16:colId xmlns:a16="http://schemas.microsoft.com/office/drawing/2014/main" val="3109190364"/>
                    </a:ext>
                  </a:extLst>
                </a:gridCol>
                <a:gridCol w="2675588">
                  <a:extLst>
                    <a:ext uri="{9D8B030D-6E8A-4147-A177-3AD203B41FA5}">
                      <a16:colId xmlns:a16="http://schemas.microsoft.com/office/drawing/2014/main" val="327429598"/>
                    </a:ext>
                  </a:extLst>
                </a:gridCol>
              </a:tblGrid>
              <a:tr h="633550">
                <a:tc>
                  <a:txBody>
                    <a:bodyPr/>
                    <a:lstStyle/>
                    <a:p>
                      <a:r>
                        <a:rPr lang="fi-FI" sz="1600" dirty="0"/>
                        <a:t> Tavoite</a:t>
                      </a:r>
                    </a:p>
                  </a:txBody>
                  <a:tcPr/>
                </a:tc>
                <a:tc>
                  <a:txBody>
                    <a:bodyPr/>
                    <a:lstStyle/>
                    <a:p>
                      <a:r>
                        <a:rPr lang="fi-FI" sz="1600"/>
                        <a:t>Mittari (esim. kyselyt, keskustelut, palautteet)</a:t>
                      </a:r>
                    </a:p>
                  </a:txBody>
                  <a:tcPr/>
                </a:tc>
                <a:tc>
                  <a:txBody>
                    <a:bodyPr/>
                    <a:lstStyle/>
                    <a:p>
                      <a:r>
                        <a:rPr lang="fi-FI" sz="1600"/>
                        <a:t>Onnistumiset</a:t>
                      </a:r>
                    </a:p>
                  </a:txBody>
                  <a:tcPr/>
                </a:tc>
                <a:tc>
                  <a:txBody>
                    <a:bodyPr/>
                    <a:lstStyle/>
                    <a:p>
                      <a:r>
                        <a:rPr lang="fi-FI" sz="1600"/>
                        <a:t>Haasteet</a:t>
                      </a:r>
                    </a:p>
                  </a:txBody>
                  <a:tcPr/>
                </a:tc>
                <a:extLst>
                  <a:ext uri="{0D108BD9-81ED-4DB2-BD59-A6C34878D82A}">
                    <a16:rowId xmlns:a16="http://schemas.microsoft.com/office/drawing/2014/main" val="555425979"/>
                  </a:ext>
                </a:extLst>
              </a:tr>
              <a:tr h="345340">
                <a:tc>
                  <a:txBody>
                    <a:bodyPr/>
                    <a:lstStyle/>
                    <a:p>
                      <a:r>
                        <a:rPr lang="fi-FI" sz="1600" b="1"/>
                        <a:t>2026</a:t>
                      </a:r>
                    </a:p>
                  </a:txBody>
                  <a:tcPr>
                    <a:solidFill>
                      <a:schemeClr val="accent1">
                        <a:lumMod val="20000"/>
                        <a:lumOff val="80000"/>
                      </a:schemeClr>
                    </a:solidFill>
                  </a:tcPr>
                </a:tc>
                <a:tc>
                  <a:txBody>
                    <a:bodyPr/>
                    <a:lstStyle/>
                    <a:p>
                      <a:endParaRPr lang="fi-FI"/>
                    </a:p>
                  </a:txBody>
                  <a:tcPr>
                    <a:solidFill>
                      <a:schemeClr val="accent1">
                        <a:lumMod val="20000"/>
                        <a:lumOff val="80000"/>
                      </a:schemeClr>
                    </a:solidFill>
                  </a:tcPr>
                </a:tc>
                <a:tc>
                  <a:txBody>
                    <a:bodyPr/>
                    <a:lstStyle/>
                    <a:p>
                      <a:endParaRPr lang="fi-FI"/>
                    </a:p>
                  </a:txBody>
                  <a:tcPr>
                    <a:solidFill>
                      <a:schemeClr val="accent1">
                        <a:lumMod val="20000"/>
                        <a:lumOff val="80000"/>
                      </a:schemeClr>
                    </a:solidFill>
                  </a:tcPr>
                </a:tc>
                <a:tc>
                  <a:txBody>
                    <a:bodyPr/>
                    <a:lstStyle/>
                    <a:p>
                      <a:endParaRPr lang="fi-FI"/>
                    </a:p>
                  </a:txBody>
                  <a:tcPr>
                    <a:solidFill>
                      <a:schemeClr val="accent1">
                        <a:lumMod val="20000"/>
                        <a:lumOff val="80000"/>
                      </a:schemeClr>
                    </a:solidFill>
                  </a:tcPr>
                </a:tc>
                <a:extLst>
                  <a:ext uri="{0D108BD9-81ED-4DB2-BD59-A6C34878D82A}">
                    <a16:rowId xmlns:a16="http://schemas.microsoft.com/office/drawing/2014/main" val="737745078"/>
                  </a:ext>
                </a:extLst>
              </a:tr>
              <a:tr h="345340">
                <a:tc>
                  <a:txBody>
                    <a:bodyPr/>
                    <a:lstStyle/>
                    <a:p>
                      <a:r>
                        <a:rPr lang="fi-FI" sz="1100"/>
                        <a:t>1.</a:t>
                      </a:r>
                    </a:p>
                  </a:txBody>
                  <a:tcPr/>
                </a:tc>
                <a:tc>
                  <a:txBody>
                    <a:bodyPr/>
                    <a:lstStyle/>
                    <a:p>
                      <a:pPr marL="285750" indent="-285750">
                        <a:buFont typeface="Arial" panose="020B0604020202020204" pitchFamily="34" charset="0"/>
                        <a:buChar char="•"/>
                      </a:pPr>
                      <a:r>
                        <a:rPr lang="fi-FI" sz="1200" dirty="0"/>
                        <a:t>Kouluterveyskysely</a:t>
                      </a:r>
                    </a:p>
                  </a:txBody>
                  <a:tcPr/>
                </a:tc>
                <a:tc>
                  <a:txBody>
                    <a:bodyPr/>
                    <a:lstStyle/>
                    <a:p>
                      <a:endParaRPr lang="fi-FI"/>
                    </a:p>
                  </a:txBody>
                  <a:tcPr/>
                </a:tc>
                <a:tc>
                  <a:txBody>
                    <a:bodyPr/>
                    <a:lstStyle/>
                    <a:p>
                      <a:endParaRPr lang="fi-FI"/>
                    </a:p>
                  </a:txBody>
                  <a:tcPr/>
                </a:tc>
                <a:extLst>
                  <a:ext uri="{0D108BD9-81ED-4DB2-BD59-A6C34878D82A}">
                    <a16:rowId xmlns:a16="http://schemas.microsoft.com/office/drawing/2014/main" val="3218489912"/>
                  </a:ext>
                </a:extLst>
              </a:tr>
              <a:tr h="345340">
                <a:tc>
                  <a:txBody>
                    <a:bodyPr/>
                    <a:lstStyle/>
                    <a:p>
                      <a:r>
                        <a:rPr lang="fi-FI" sz="1100"/>
                        <a:t>2.</a:t>
                      </a:r>
                    </a:p>
                  </a:txBody>
                  <a:tcPr/>
                </a:tc>
                <a:tc>
                  <a:txBody>
                    <a:bodyPr/>
                    <a:lstStyle/>
                    <a:p>
                      <a:pPr marL="285750" indent="-285750">
                        <a:buFont typeface="Arial" panose="020B0604020202020204" pitchFamily="34" charset="0"/>
                        <a:buChar char="•"/>
                      </a:pPr>
                      <a:r>
                        <a:rPr lang="fi-FI" sz="1200" dirty="0"/>
                        <a:t>Hyvinvointikysely kaksi kertaa lukuvuodessa</a:t>
                      </a:r>
                    </a:p>
                  </a:txBody>
                  <a:tcPr/>
                </a:tc>
                <a:tc>
                  <a:txBody>
                    <a:bodyPr/>
                    <a:lstStyle/>
                    <a:p>
                      <a:endParaRPr lang="fi-FI"/>
                    </a:p>
                  </a:txBody>
                  <a:tcPr/>
                </a:tc>
                <a:tc>
                  <a:txBody>
                    <a:bodyPr/>
                    <a:lstStyle/>
                    <a:p>
                      <a:endParaRPr lang="fi-FI"/>
                    </a:p>
                  </a:txBody>
                  <a:tcPr/>
                </a:tc>
                <a:extLst>
                  <a:ext uri="{0D108BD9-81ED-4DB2-BD59-A6C34878D82A}">
                    <a16:rowId xmlns:a16="http://schemas.microsoft.com/office/drawing/2014/main" val="2703767152"/>
                  </a:ext>
                </a:extLst>
              </a:tr>
              <a:tr h="345340">
                <a:tc>
                  <a:txBody>
                    <a:bodyPr/>
                    <a:lstStyle/>
                    <a:p>
                      <a:r>
                        <a:rPr lang="fi-FI" sz="1100"/>
                        <a:t>3.</a:t>
                      </a:r>
                    </a:p>
                  </a:txBody>
                  <a:tcPr/>
                </a:tc>
                <a:tc>
                  <a:txBody>
                    <a:bodyPr/>
                    <a:lstStyle/>
                    <a:p>
                      <a:endParaRPr lang="fi-FI" sz="1200"/>
                    </a:p>
                  </a:txBody>
                  <a:tcPr/>
                </a:tc>
                <a:tc>
                  <a:txBody>
                    <a:bodyPr/>
                    <a:lstStyle/>
                    <a:p>
                      <a:endParaRPr lang="fi-FI"/>
                    </a:p>
                  </a:txBody>
                  <a:tcPr/>
                </a:tc>
                <a:tc>
                  <a:txBody>
                    <a:bodyPr/>
                    <a:lstStyle/>
                    <a:p>
                      <a:endParaRPr lang="fi-FI"/>
                    </a:p>
                  </a:txBody>
                  <a:tcPr/>
                </a:tc>
                <a:extLst>
                  <a:ext uri="{0D108BD9-81ED-4DB2-BD59-A6C34878D82A}">
                    <a16:rowId xmlns:a16="http://schemas.microsoft.com/office/drawing/2014/main" val="2567426379"/>
                  </a:ext>
                </a:extLst>
              </a:tr>
              <a:tr h="345340">
                <a:tc>
                  <a:txBody>
                    <a:bodyPr/>
                    <a:lstStyle/>
                    <a:p>
                      <a:r>
                        <a:rPr lang="fi-FI" sz="1100" b="1"/>
                        <a:t>2027</a:t>
                      </a:r>
                    </a:p>
                  </a:txBody>
                  <a:tcPr>
                    <a:solidFill>
                      <a:schemeClr val="accent1">
                        <a:lumMod val="20000"/>
                        <a:lumOff val="80000"/>
                      </a:schemeClr>
                    </a:solidFill>
                  </a:tcPr>
                </a:tc>
                <a:tc>
                  <a:txBody>
                    <a:bodyPr/>
                    <a:lstStyle/>
                    <a:p>
                      <a:endParaRPr lang="fi-FI" sz="1200"/>
                    </a:p>
                  </a:txBody>
                  <a:tcPr>
                    <a:solidFill>
                      <a:schemeClr val="accent1">
                        <a:lumMod val="20000"/>
                        <a:lumOff val="80000"/>
                      </a:schemeClr>
                    </a:solidFill>
                  </a:tcPr>
                </a:tc>
                <a:tc>
                  <a:txBody>
                    <a:bodyPr/>
                    <a:lstStyle/>
                    <a:p>
                      <a:endParaRPr lang="fi-FI"/>
                    </a:p>
                  </a:txBody>
                  <a:tcPr>
                    <a:solidFill>
                      <a:schemeClr val="accent1">
                        <a:lumMod val="20000"/>
                        <a:lumOff val="80000"/>
                      </a:schemeClr>
                    </a:solidFill>
                  </a:tcPr>
                </a:tc>
                <a:tc>
                  <a:txBody>
                    <a:bodyPr/>
                    <a:lstStyle/>
                    <a:p>
                      <a:endParaRPr lang="fi-FI"/>
                    </a:p>
                  </a:txBody>
                  <a:tcPr>
                    <a:solidFill>
                      <a:schemeClr val="accent1">
                        <a:lumMod val="20000"/>
                        <a:lumOff val="80000"/>
                      </a:schemeClr>
                    </a:solidFill>
                  </a:tcPr>
                </a:tc>
                <a:extLst>
                  <a:ext uri="{0D108BD9-81ED-4DB2-BD59-A6C34878D82A}">
                    <a16:rowId xmlns:a16="http://schemas.microsoft.com/office/drawing/2014/main" val="588056388"/>
                  </a:ext>
                </a:extLst>
              </a:tr>
              <a:tr h="345340">
                <a:tc>
                  <a:txBody>
                    <a:bodyPr/>
                    <a:lstStyle/>
                    <a:p>
                      <a:r>
                        <a:rPr lang="fi-FI" sz="1100"/>
                        <a:t>1.</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i-FI" sz="1200" dirty="0"/>
                        <a:t>Hyvinvointikysely kaksi kertaa lukuvuodessa</a:t>
                      </a:r>
                    </a:p>
                    <a:p>
                      <a:endParaRPr lang="fi-FI" sz="1200" dirty="0"/>
                    </a:p>
                  </a:txBody>
                  <a:tcPr/>
                </a:tc>
                <a:tc>
                  <a:txBody>
                    <a:bodyPr/>
                    <a:lstStyle/>
                    <a:p>
                      <a:endParaRPr lang="fi-FI"/>
                    </a:p>
                  </a:txBody>
                  <a:tcPr/>
                </a:tc>
                <a:tc>
                  <a:txBody>
                    <a:bodyPr/>
                    <a:lstStyle/>
                    <a:p>
                      <a:endParaRPr lang="fi-FI"/>
                    </a:p>
                  </a:txBody>
                  <a:tcPr/>
                </a:tc>
                <a:extLst>
                  <a:ext uri="{0D108BD9-81ED-4DB2-BD59-A6C34878D82A}">
                    <a16:rowId xmlns:a16="http://schemas.microsoft.com/office/drawing/2014/main" val="3146111830"/>
                  </a:ext>
                </a:extLst>
              </a:tr>
              <a:tr h="345340">
                <a:tc>
                  <a:txBody>
                    <a:bodyPr/>
                    <a:lstStyle/>
                    <a:p>
                      <a:r>
                        <a:rPr lang="fi-FI" sz="1100"/>
                        <a:t>2.</a:t>
                      </a:r>
                    </a:p>
                  </a:txBody>
                  <a:tcPr/>
                </a:tc>
                <a:tc>
                  <a:txBody>
                    <a:bodyPr/>
                    <a:lstStyle/>
                    <a:p>
                      <a:endParaRPr lang="fi-FI" sz="1200"/>
                    </a:p>
                  </a:txBody>
                  <a:tcPr/>
                </a:tc>
                <a:tc>
                  <a:txBody>
                    <a:bodyPr/>
                    <a:lstStyle/>
                    <a:p>
                      <a:endParaRPr lang="fi-FI"/>
                    </a:p>
                  </a:txBody>
                  <a:tcPr/>
                </a:tc>
                <a:tc>
                  <a:txBody>
                    <a:bodyPr/>
                    <a:lstStyle/>
                    <a:p>
                      <a:endParaRPr lang="fi-FI"/>
                    </a:p>
                  </a:txBody>
                  <a:tcPr/>
                </a:tc>
                <a:extLst>
                  <a:ext uri="{0D108BD9-81ED-4DB2-BD59-A6C34878D82A}">
                    <a16:rowId xmlns:a16="http://schemas.microsoft.com/office/drawing/2014/main" val="1017649148"/>
                  </a:ext>
                </a:extLst>
              </a:tr>
              <a:tr h="345340">
                <a:tc>
                  <a:txBody>
                    <a:bodyPr/>
                    <a:lstStyle/>
                    <a:p>
                      <a:r>
                        <a:rPr lang="fi-FI" sz="1100"/>
                        <a:t>3.</a:t>
                      </a:r>
                    </a:p>
                  </a:txBody>
                  <a:tcPr/>
                </a:tc>
                <a:tc>
                  <a:txBody>
                    <a:bodyPr/>
                    <a:lstStyle/>
                    <a:p>
                      <a:endParaRPr lang="fi-FI" sz="1200"/>
                    </a:p>
                  </a:txBody>
                  <a:tcPr/>
                </a:tc>
                <a:tc>
                  <a:txBody>
                    <a:bodyPr/>
                    <a:lstStyle/>
                    <a:p>
                      <a:endParaRPr lang="fi-FI"/>
                    </a:p>
                  </a:txBody>
                  <a:tcPr/>
                </a:tc>
                <a:tc>
                  <a:txBody>
                    <a:bodyPr/>
                    <a:lstStyle/>
                    <a:p>
                      <a:endParaRPr lang="fi-FI"/>
                    </a:p>
                  </a:txBody>
                  <a:tcPr/>
                </a:tc>
                <a:extLst>
                  <a:ext uri="{0D108BD9-81ED-4DB2-BD59-A6C34878D82A}">
                    <a16:rowId xmlns:a16="http://schemas.microsoft.com/office/drawing/2014/main" val="2023407989"/>
                  </a:ext>
                </a:extLst>
              </a:tr>
              <a:tr h="345340">
                <a:tc>
                  <a:txBody>
                    <a:bodyPr/>
                    <a:lstStyle/>
                    <a:p>
                      <a:r>
                        <a:rPr lang="fi-FI" sz="1100" b="1"/>
                        <a:t>2028</a:t>
                      </a:r>
                    </a:p>
                  </a:txBody>
                  <a:tcPr>
                    <a:solidFill>
                      <a:schemeClr val="accent1">
                        <a:lumMod val="20000"/>
                        <a:lumOff val="80000"/>
                      </a:schemeClr>
                    </a:solidFill>
                  </a:tcPr>
                </a:tc>
                <a:tc>
                  <a:txBody>
                    <a:bodyPr/>
                    <a:lstStyle/>
                    <a:p>
                      <a:endParaRPr lang="fi-FI" sz="1200"/>
                    </a:p>
                  </a:txBody>
                  <a:tcPr>
                    <a:solidFill>
                      <a:schemeClr val="accent1">
                        <a:lumMod val="20000"/>
                        <a:lumOff val="80000"/>
                      </a:schemeClr>
                    </a:solidFill>
                  </a:tcPr>
                </a:tc>
                <a:tc>
                  <a:txBody>
                    <a:bodyPr/>
                    <a:lstStyle/>
                    <a:p>
                      <a:endParaRPr lang="fi-FI"/>
                    </a:p>
                  </a:txBody>
                  <a:tcPr>
                    <a:solidFill>
                      <a:schemeClr val="accent1">
                        <a:lumMod val="20000"/>
                        <a:lumOff val="80000"/>
                      </a:schemeClr>
                    </a:solidFill>
                  </a:tcPr>
                </a:tc>
                <a:tc>
                  <a:txBody>
                    <a:bodyPr/>
                    <a:lstStyle/>
                    <a:p>
                      <a:endParaRPr lang="fi-FI"/>
                    </a:p>
                  </a:txBody>
                  <a:tcPr>
                    <a:solidFill>
                      <a:schemeClr val="accent1">
                        <a:lumMod val="20000"/>
                        <a:lumOff val="80000"/>
                      </a:schemeClr>
                    </a:solidFill>
                  </a:tcPr>
                </a:tc>
                <a:extLst>
                  <a:ext uri="{0D108BD9-81ED-4DB2-BD59-A6C34878D82A}">
                    <a16:rowId xmlns:a16="http://schemas.microsoft.com/office/drawing/2014/main" val="1839971165"/>
                  </a:ext>
                </a:extLst>
              </a:tr>
              <a:tr h="345340">
                <a:tc>
                  <a:txBody>
                    <a:bodyPr/>
                    <a:lstStyle/>
                    <a:p>
                      <a:r>
                        <a:rPr lang="fi-FI" sz="1100"/>
                        <a:t>1.</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i-FI" sz="1200" dirty="0"/>
                        <a:t>Hyvinvointikysely kaksi kertaa lukuvuodessa</a:t>
                      </a:r>
                    </a:p>
                  </a:txBody>
                  <a:tcPr/>
                </a:tc>
                <a:tc>
                  <a:txBody>
                    <a:bodyPr/>
                    <a:lstStyle/>
                    <a:p>
                      <a:endParaRPr lang="fi-FI"/>
                    </a:p>
                  </a:txBody>
                  <a:tcPr/>
                </a:tc>
                <a:tc>
                  <a:txBody>
                    <a:bodyPr/>
                    <a:lstStyle/>
                    <a:p>
                      <a:endParaRPr lang="fi-FI"/>
                    </a:p>
                  </a:txBody>
                  <a:tcPr/>
                </a:tc>
                <a:extLst>
                  <a:ext uri="{0D108BD9-81ED-4DB2-BD59-A6C34878D82A}">
                    <a16:rowId xmlns:a16="http://schemas.microsoft.com/office/drawing/2014/main" val="835868492"/>
                  </a:ext>
                </a:extLst>
              </a:tr>
              <a:tr h="345340">
                <a:tc>
                  <a:txBody>
                    <a:bodyPr/>
                    <a:lstStyle/>
                    <a:p>
                      <a:r>
                        <a:rPr lang="fi-FI" sz="1100"/>
                        <a:t>2.</a:t>
                      </a:r>
                    </a:p>
                  </a:txBody>
                  <a:tcPr/>
                </a:tc>
                <a:tc>
                  <a:txBody>
                    <a:bodyPr/>
                    <a:lstStyle/>
                    <a:p>
                      <a:pPr marL="285750" indent="-285750">
                        <a:buFont typeface="Arial" panose="020B0604020202020204" pitchFamily="34" charset="0"/>
                        <a:buChar char="•"/>
                      </a:pPr>
                      <a:r>
                        <a:rPr lang="fi-FI" sz="1200" dirty="0"/>
                        <a:t>Tasa-arvo- ja yhdenvertaisuuskartoitus</a:t>
                      </a:r>
                    </a:p>
                  </a:txBody>
                  <a:tcPr/>
                </a:tc>
                <a:tc>
                  <a:txBody>
                    <a:bodyPr/>
                    <a:lstStyle/>
                    <a:p>
                      <a:endParaRPr lang="fi-FI"/>
                    </a:p>
                  </a:txBody>
                  <a:tcPr/>
                </a:tc>
                <a:tc>
                  <a:txBody>
                    <a:bodyPr/>
                    <a:lstStyle/>
                    <a:p>
                      <a:endParaRPr lang="fi-FI"/>
                    </a:p>
                  </a:txBody>
                  <a:tcPr/>
                </a:tc>
                <a:extLst>
                  <a:ext uri="{0D108BD9-81ED-4DB2-BD59-A6C34878D82A}">
                    <a16:rowId xmlns:a16="http://schemas.microsoft.com/office/drawing/2014/main" val="2364962271"/>
                  </a:ext>
                </a:extLst>
              </a:tr>
              <a:tr h="345340">
                <a:tc>
                  <a:txBody>
                    <a:bodyPr/>
                    <a:lstStyle/>
                    <a:p>
                      <a:r>
                        <a:rPr lang="fi-FI" sz="1100" dirty="0"/>
                        <a:t>3.</a:t>
                      </a:r>
                    </a:p>
                  </a:txBody>
                  <a:tcPr/>
                </a:tc>
                <a:tc>
                  <a:txBody>
                    <a:bodyPr/>
                    <a:lstStyle/>
                    <a:p>
                      <a:endParaRPr lang="fi-FI" sz="1200"/>
                    </a:p>
                  </a:txBody>
                  <a:tcPr/>
                </a:tc>
                <a:tc>
                  <a:txBody>
                    <a:bodyPr/>
                    <a:lstStyle/>
                    <a:p>
                      <a:endParaRPr lang="fi-FI" sz="1200" dirty="0"/>
                    </a:p>
                  </a:txBody>
                  <a:tcPr/>
                </a:tc>
                <a:tc>
                  <a:txBody>
                    <a:bodyPr/>
                    <a:lstStyle/>
                    <a:p>
                      <a:endParaRPr lang="fi-FI" dirty="0"/>
                    </a:p>
                  </a:txBody>
                  <a:tcPr/>
                </a:tc>
                <a:extLst>
                  <a:ext uri="{0D108BD9-81ED-4DB2-BD59-A6C34878D82A}">
                    <a16:rowId xmlns:a16="http://schemas.microsoft.com/office/drawing/2014/main" val="2517139634"/>
                  </a:ext>
                </a:extLst>
              </a:tr>
            </a:tbl>
          </a:graphicData>
        </a:graphic>
      </p:graphicFrame>
      <p:pic>
        <p:nvPicPr>
          <p:cNvPr id="3" name="Kuva 2">
            <a:extLst>
              <a:ext uri="{FF2B5EF4-FFF2-40B4-BE49-F238E27FC236}">
                <a16:creationId xmlns:a16="http://schemas.microsoft.com/office/drawing/2014/main" id="{A3DF8E10-5C94-5114-59C9-B643F4F6E5BE}"/>
              </a:ext>
            </a:extLst>
          </p:cNvPr>
          <p:cNvPicPr>
            <a:picLocks noChangeAspect="1"/>
          </p:cNvPicPr>
          <p:nvPr/>
        </p:nvPicPr>
        <p:blipFill>
          <a:blip r:embed="rId2"/>
          <a:stretch>
            <a:fillRect/>
          </a:stretch>
        </p:blipFill>
        <p:spPr>
          <a:xfrm>
            <a:off x="9878335" y="4164713"/>
            <a:ext cx="2220684" cy="3143248"/>
          </a:xfrm>
          <a:prstGeom prst="rect">
            <a:avLst/>
          </a:prstGeom>
        </p:spPr>
      </p:pic>
    </p:spTree>
    <p:extLst>
      <p:ext uri="{BB962C8B-B14F-4D97-AF65-F5344CB8AC3E}">
        <p14:creationId xmlns:p14="http://schemas.microsoft.com/office/powerpoint/2010/main" val="152850923"/>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teema">
  <a:themeElements>
    <a:clrScheme name="Mukautettu 32">
      <a:dk1>
        <a:srgbClr val="000000"/>
      </a:dk1>
      <a:lt1>
        <a:sysClr val="window" lastClr="FFFFFF"/>
      </a:lt1>
      <a:dk2>
        <a:srgbClr val="001E96"/>
      </a:dk2>
      <a:lt2>
        <a:srgbClr val="DEE6EA"/>
      </a:lt2>
      <a:accent1>
        <a:srgbClr val="001E96"/>
      </a:accent1>
      <a:accent2>
        <a:srgbClr val="E10069"/>
      </a:accent2>
      <a:accent3>
        <a:srgbClr val="00DBFF"/>
      </a:accent3>
      <a:accent4>
        <a:srgbClr val="008CFF"/>
      </a:accent4>
      <a:accent5>
        <a:srgbClr val="FAAF3C"/>
      </a:accent5>
      <a:accent6>
        <a:srgbClr val="F05A5A"/>
      </a:accent6>
      <a:hlink>
        <a:srgbClr val="0563C1"/>
      </a:hlink>
      <a:folHlink>
        <a:srgbClr val="954F72"/>
      </a:folHlink>
    </a:clrScheme>
    <a:fontScheme name="Segoe 2021">
      <a:majorFont>
        <a:latin typeface="Segoe UI Black"/>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lu-Powerpointpohja2021.potx" id="{460E04A8-F88F-43FF-8BFF-5F22169242A2}" vid="{4D36C0D8-A396-4EEC-9A05-E7BA45E8920F}"/>
    </a:ext>
  </a:extLst>
</a:theme>
</file>

<file path=ppt/theme/theme3.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5be1332-a9de-4876-ad0a-c58bf91e71b6">
      <Terms xmlns="http://schemas.microsoft.com/office/infopath/2007/PartnerControls"/>
    </lcf76f155ced4ddcb4097134ff3c332f>
    <TaxCatchAll xmlns="f952f141-afb1-4867-b204-8dfce629792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Asiakirja" ma:contentTypeID="0x010100B6F94538D63C814AB69DEB889A9847CE" ma:contentTypeVersion="18" ma:contentTypeDescription="Luo uusi asiakirja." ma:contentTypeScope="" ma:versionID="844fdc2ab11b1890472e588577b77674">
  <xsd:schema xmlns:xsd="http://www.w3.org/2001/XMLSchema" xmlns:xs="http://www.w3.org/2001/XMLSchema" xmlns:p="http://schemas.microsoft.com/office/2006/metadata/properties" xmlns:ns2="c5be1332-a9de-4876-ad0a-c58bf91e71b6" xmlns:ns3="f952f141-afb1-4867-b204-8dfce6297920" targetNamespace="http://schemas.microsoft.com/office/2006/metadata/properties" ma:root="true" ma:fieldsID="6a84b4ef13097f0abcf21150b09b1e32" ns2:_="" ns3:_="">
    <xsd:import namespace="c5be1332-a9de-4876-ad0a-c58bf91e71b6"/>
    <xsd:import namespace="f952f141-afb1-4867-b204-8dfce6297920"/>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ServiceAutoTags" minOccurs="0"/>
                <xsd:element ref="ns2:MediaServiceLocation" minOccurs="0"/>
                <xsd:element ref="ns2:MediaServiceOCR" minOccurs="0"/>
                <xsd:element ref="ns2:MediaServiceAutoKeyPoints" minOccurs="0"/>
                <xsd:element ref="ns2:MediaServiceKeyPoints" minOccurs="0"/>
                <xsd:element ref="ns2:MediaServiceGenerationTime" minOccurs="0"/>
                <xsd:element ref="ns2:MediaServiceEventHashCode" minOccurs="0"/>
                <xsd:element ref="ns2:MediaLengthInSeconds" minOccurs="0"/>
                <xsd:element ref="ns2:MediaServiceObjectDetectorVersions" minOccurs="0"/>
                <xsd:element ref="ns2:MediaServiceSearchPropertie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5be1332-a9de-4876-ad0a-c58bf91e71b6"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lcf76f155ced4ddcb4097134ff3c332f" ma:index="24" nillable="true" ma:taxonomy="true" ma:internalName="lcf76f155ced4ddcb4097134ff3c332f" ma:taxonomyFieldName="MediaServiceImageTags" ma:displayName="Kuvien tunnisteet" ma:readOnly="false" ma:fieldId="{5cf76f15-5ced-4ddc-b409-7134ff3c332f}" ma:taxonomyMulti="true" ma:sspId="b6f73edd-577a-44a5-983b-b6ef24e706c1"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952f141-afb1-4867-b204-8dfce6297920" elementFormDefault="qualified">
    <xsd:import namespace="http://schemas.microsoft.com/office/2006/documentManagement/types"/>
    <xsd:import namespace="http://schemas.microsoft.com/office/infopath/2007/PartnerControls"/>
    <xsd:element name="SharedWithUsers" ma:index="11"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Jakamisen tiedot" ma:internalName="SharedWithDetails" ma:readOnly="true">
      <xsd:simpleType>
        <xsd:restriction base="dms:Note">
          <xsd:maxLength value="255"/>
        </xsd:restriction>
      </xsd:simpleType>
    </xsd:element>
    <xsd:element name="TaxCatchAll" ma:index="25" nillable="true" ma:displayName="Taxonomy Catch All Column" ma:hidden="true" ma:list="{afe39f8d-d319-44f3-a24e-a7c7d57c06e7}" ma:internalName="TaxCatchAll" ma:showField="CatchAllData" ma:web="f952f141-afb1-4867-b204-8dfce629792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2E3995A-4DCD-4D27-82B6-4029A0967930}">
  <ds:schemaRefs>
    <ds:schemaRef ds:uri="http://schemas.microsoft.com/office/2006/metadata/properties"/>
    <ds:schemaRef ds:uri="http://schemas.microsoft.com/office/infopath/2007/PartnerControls"/>
    <ds:schemaRef ds:uri="c5be1332-a9de-4876-ad0a-c58bf91e71b6"/>
    <ds:schemaRef ds:uri="f952f141-afb1-4867-b204-8dfce6297920"/>
  </ds:schemaRefs>
</ds:datastoreItem>
</file>

<file path=customXml/itemProps2.xml><?xml version="1.0" encoding="utf-8"?>
<ds:datastoreItem xmlns:ds="http://schemas.openxmlformats.org/officeDocument/2006/customXml" ds:itemID="{48464B2C-C339-432D-B43D-90F092713053}">
  <ds:schemaRefs>
    <ds:schemaRef ds:uri="http://schemas.microsoft.com/sharepoint/v3/contenttype/forms"/>
  </ds:schemaRefs>
</ds:datastoreItem>
</file>

<file path=customXml/itemProps3.xml><?xml version="1.0" encoding="utf-8"?>
<ds:datastoreItem xmlns:ds="http://schemas.openxmlformats.org/officeDocument/2006/customXml" ds:itemID="{24DC84A5-0FBF-4B4A-82D2-42BC96EF263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5be1332-a9de-4876-ad0a-c58bf91e71b6"/>
    <ds:schemaRef ds:uri="f952f141-afb1-4867-b204-8dfce629792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1f7fb92b-69ef-4ee3-85b5-a26548c7c9ac}" enabled="1" method="Privileged" siteId="{5cc89a67-fa29-4356-af5d-f436abc7c21b}" contentBits="0" removed="0"/>
</clbl:labelList>
</file>

<file path=docProps/app.xml><?xml version="1.0" encoding="utf-8"?>
<Properties xmlns="http://schemas.openxmlformats.org/officeDocument/2006/extended-properties" xmlns:vt="http://schemas.openxmlformats.org/officeDocument/2006/docPropsVTypes">
  <TotalTime>19983</TotalTime>
  <Words>800</Words>
  <Application>Microsoft Office PowerPoint</Application>
  <PresentationFormat>Laajakuva</PresentationFormat>
  <Paragraphs>111</Paragraphs>
  <Slides>6</Slides>
  <Notes>1</Notes>
  <HiddenSlides>0</HiddenSlides>
  <MMClips>0</MMClips>
  <ScaleCrop>false</ScaleCrop>
  <HeadingPairs>
    <vt:vector size="6" baseType="variant">
      <vt:variant>
        <vt:lpstr>Käytetyt fontit</vt:lpstr>
      </vt:variant>
      <vt:variant>
        <vt:i4>4</vt:i4>
      </vt:variant>
      <vt:variant>
        <vt:lpstr>Teema</vt:lpstr>
      </vt:variant>
      <vt:variant>
        <vt:i4>2</vt:i4>
      </vt:variant>
      <vt:variant>
        <vt:lpstr>Dian otsikot</vt:lpstr>
      </vt:variant>
      <vt:variant>
        <vt:i4>6</vt:i4>
      </vt:variant>
    </vt:vector>
  </HeadingPairs>
  <TitlesOfParts>
    <vt:vector size="12" baseType="lpstr">
      <vt:lpstr>Aptos</vt:lpstr>
      <vt:lpstr>Aptos Display</vt:lpstr>
      <vt:lpstr>Arial</vt:lpstr>
      <vt:lpstr>Segoe UI</vt:lpstr>
      <vt:lpstr>Office-teema</vt:lpstr>
      <vt:lpstr>1_Office-teema</vt:lpstr>
      <vt:lpstr>Tasa-arvo- ja yhdenvertaisuussuunnitelma 2025-2028</vt:lpstr>
      <vt:lpstr>PowerPoint-esitys</vt:lpstr>
      <vt:lpstr>1. Nykytilanteen kartoitus</vt:lpstr>
      <vt:lpstr>Tavoitteet</vt:lpstr>
      <vt:lpstr>2. Tavoitteet, toimenpiteet, aikataulu ja vastuuhenkilöt</vt:lpstr>
      <vt:lpstr>3. Seuranta tavoitteiden osalta vuosittain </vt:lpstr>
    </vt:vector>
  </TitlesOfParts>
  <Company>Oulun Kaupunki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Ritola Laura</dc:creator>
  <cp:lastModifiedBy>Lyytikäinen Petri</cp:lastModifiedBy>
  <cp:revision>12</cp:revision>
  <cp:lastPrinted>2025-04-22T05:45:01Z</cp:lastPrinted>
  <dcterms:created xsi:type="dcterms:W3CDTF">2025-04-22T05:39:59Z</dcterms:created>
  <dcterms:modified xsi:type="dcterms:W3CDTF">2025-09-25T11:04:58Z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0x010100B6F94538D63C814AB69DEB889A9847CE</vt:lpwstr>
  </property>
</Properties>
</file>