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4" r:id="rId5"/>
  </p:sldMasterIdLst>
  <p:notesMasterIdLst>
    <p:notesMasterId r:id="rId16"/>
  </p:notesMasterIdLst>
  <p:sldIdLst>
    <p:sldId id="355" r:id="rId6"/>
    <p:sldId id="300" r:id="rId7"/>
    <p:sldId id="372" r:id="rId8"/>
    <p:sldId id="367" r:id="rId9"/>
    <p:sldId id="373" r:id="rId10"/>
    <p:sldId id="375" r:id="rId11"/>
    <p:sldId id="374" r:id="rId12"/>
    <p:sldId id="376" r:id="rId13"/>
    <p:sldId id="304" r:id="rId14"/>
    <p:sldId id="268" r:id="rId15"/>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asa-arvo- ja yhdenvertaisuussuunnitelman päivittäminen" id="{C28E5A29-8CFA-46F9-A891-B9BF9764B971}">
          <p14:sldIdLst>
            <p14:sldId id="355"/>
            <p14:sldId id="300"/>
            <p14:sldId id="372"/>
            <p14:sldId id="367"/>
            <p14:sldId id="373"/>
            <p14:sldId id="375"/>
            <p14:sldId id="374"/>
            <p14:sldId id="376"/>
            <p14:sldId id="304"/>
            <p14:sldId id="268"/>
          </p14:sldIdLst>
        </p14:section>
        <p14:section name="Lisämateriaali" id="{7C248B78-EBDF-427A-9BA6-F53A4794FF89}">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00D5A4E-3B5A-C1A0-0A91-52CCEFD53F58}" name="Packalén Päivi" initials="PP" userId="S::paivi.packalen@ouka.fi::b0da7256-1c2e-40b0-a230-9de058bc1146" providerId="AD"/>
  <p188:author id="{D4248C8C-53D5-0975-5016-9BEEE548F868}" name="Vilma Nikkanen" initials="VN" userId="S::Vilma.Nikkanen@ouka.fi::0fb9fa3a-3308-478f-9d35-38758793794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C9C9C6"/>
    <a:srgbClr val="FFFFFF"/>
    <a:srgbClr val="001E96"/>
    <a:srgbClr val="DEE6EA"/>
    <a:srgbClr val="E10069"/>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F859BB-5C2B-B560-B7F9-089D0D375D12}" v="3" dt="2025-09-23T07:17:13.1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0" d="100"/>
          <a:sy n="80" d="100"/>
        </p:scale>
        <p:origin x="52" y="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23" Type="http://schemas.microsoft.com/office/2018/10/relationships/authors" Target="authors.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hkonen Noora" userId="S::noora.pehkonen@eduouka.fi::8bb7acbd-6b6e-4a02-8295-638c5051ded6" providerId="AD" clId="Web-{6FF859BB-5C2B-B560-B7F9-089D0D375D12}"/>
    <pc:docChg chg="modSld">
      <pc:chgData name="Pehkonen Noora" userId="S::noora.pehkonen@eduouka.fi::8bb7acbd-6b6e-4a02-8295-638c5051ded6" providerId="AD" clId="Web-{6FF859BB-5C2B-B560-B7F9-089D0D375D12}" dt="2025-09-23T07:17:13.158" v="2" actId="20577"/>
      <pc:docMkLst>
        <pc:docMk/>
      </pc:docMkLst>
      <pc:sldChg chg="modSp">
        <pc:chgData name="Pehkonen Noora" userId="S::noora.pehkonen@eduouka.fi::8bb7acbd-6b6e-4a02-8295-638c5051ded6" providerId="AD" clId="Web-{6FF859BB-5C2B-B560-B7F9-089D0D375D12}" dt="2025-09-23T07:17:13.158" v="2" actId="20577"/>
        <pc:sldMkLst>
          <pc:docMk/>
          <pc:sldMk cId="2558349649" sldId="355"/>
        </pc:sldMkLst>
        <pc:spChg chg="mod">
          <ac:chgData name="Pehkonen Noora" userId="S::noora.pehkonen@eduouka.fi::8bb7acbd-6b6e-4a02-8295-638c5051ded6" providerId="AD" clId="Web-{6FF859BB-5C2B-B560-B7F9-089D0D375D12}" dt="2025-09-23T07:17:13.158" v="2" actId="20577"/>
          <ac:spMkLst>
            <pc:docMk/>
            <pc:sldMk cId="2558349649" sldId="355"/>
            <ac:spMk id="2" creationId="{B8D62C6B-7ED2-BA32-7FFE-9634A4AA967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10CF99-8546-9944-AF26-18CD4D3E6F2D}" type="datetimeFigureOut">
              <a:rPr lang="fi-FI" smtClean="0"/>
              <a:t>23.9.2025</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5DCCD3-B33E-814F-B15D-D5F1A828D8E1}" type="slidenum">
              <a:rPr lang="fi-FI" smtClean="0"/>
              <a:t>‹#›</a:t>
            </a:fld>
            <a:endParaRPr lang="fi-FI"/>
          </a:p>
        </p:txBody>
      </p:sp>
    </p:spTree>
    <p:extLst>
      <p:ext uri="{BB962C8B-B14F-4D97-AF65-F5344CB8AC3E}">
        <p14:creationId xmlns:p14="http://schemas.microsoft.com/office/powerpoint/2010/main" val="2838645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8.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8.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e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jpe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8.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jpe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jpe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8.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jpe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jpe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8.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24.jpeg"/><Relationship Id="rId4" Type="http://schemas.openxmlformats.org/officeDocument/2006/relationships/image" Target="../media/image23.jpe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24.jpe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24.jpeg"/><Relationship Id="rId4" Type="http://schemas.openxmlformats.org/officeDocument/2006/relationships/image" Target="../media/image23.jpe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24.jpe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24.jpe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24.jpe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644F0B-803E-6D48-A06A-BC0EE7988E46}"/>
              </a:ext>
            </a:extLst>
          </p:cNvPr>
          <p:cNvSpPr>
            <a:spLocks noGrp="1"/>
          </p:cNvSpPr>
          <p:nvPr>
            <p:ph type="ctrTitle"/>
          </p:nvPr>
        </p:nvSpPr>
        <p:spPr>
          <a:xfrm>
            <a:off x="3243072" y="2060447"/>
            <a:ext cx="7424928" cy="1449515"/>
          </a:xfrm>
        </p:spPr>
        <p:txBody>
          <a:bodyPr anchor="b">
            <a:normAutofit/>
          </a:bodyPr>
          <a:lstStyle>
            <a:lvl1pPr algn="l">
              <a:defRPr sz="4000">
                <a:solidFill>
                  <a:schemeClr val="bg1"/>
                </a:solidFill>
              </a:defRPr>
            </a:lvl1pPr>
          </a:lstStyle>
          <a:p>
            <a:r>
              <a:rPr lang="fi-FI"/>
              <a:t>Muokkaa ots. perustyyl. napsautt.</a:t>
            </a:r>
          </a:p>
        </p:txBody>
      </p:sp>
      <p:sp>
        <p:nvSpPr>
          <p:cNvPr id="3" name="Alaotsikko 2">
            <a:extLst>
              <a:ext uri="{FF2B5EF4-FFF2-40B4-BE49-F238E27FC236}">
                <a16:creationId xmlns:a16="http://schemas.microsoft.com/office/drawing/2014/main" id="{C68D0D81-8714-384B-B95E-D37C3C5E32A8}"/>
              </a:ext>
            </a:extLst>
          </p:cNvPr>
          <p:cNvSpPr>
            <a:spLocks noGrp="1"/>
          </p:cNvSpPr>
          <p:nvPr>
            <p:ph type="subTitle" idx="1" hasCustomPrompt="1"/>
          </p:nvPr>
        </p:nvSpPr>
        <p:spPr>
          <a:xfrm>
            <a:off x="3243072" y="3852672"/>
            <a:ext cx="7424928" cy="963168"/>
          </a:xfrm>
        </p:spPr>
        <p:txBody>
          <a:bodyPr>
            <a:normAutofit/>
          </a:bodyPr>
          <a:lstStyle>
            <a:lvl1pPr marL="0" indent="0" algn="l">
              <a:buNone/>
              <a:defRPr sz="16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pic>
        <p:nvPicPr>
          <p:cNvPr id="7" name="Kuva 6" descr="Oulun kaupungin tunnus">
            <a:extLst>
              <a:ext uri="{FF2B5EF4-FFF2-40B4-BE49-F238E27FC236}">
                <a16:creationId xmlns:a16="http://schemas.microsoft.com/office/drawing/2014/main" id="{151B56D5-D3B8-6045-BD57-499AABEFE42D}"/>
              </a:ext>
            </a:extLst>
          </p:cNvPr>
          <p:cNvPicPr>
            <a:picLocks noChangeAspect="1"/>
          </p:cNvPicPr>
          <p:nvPr userDrawn="1"/>
        </p:nvPicPr>
        <p:blipFill>
          <a:blip r:embed="rId3"/>
          <a:stretch>
            <a:fillRect/>
          </a:stretch>
        </p:blipFill>
        <p:spPr>
          <a:xfrm>
            <a:off x="803275" y="3677750"/>
            <a:ext cx="1620838" cy="2488100"/>
          </a:xfrm>
          <a:prstGeom prst="rect">
            <a:avLst/>
          </a:prstGeom>
        </p:spPr>
      </p:pic>
      <p:pic>
        <p:nvPicPr>
          <p:cNvPr id="8" name="Kuva 7">
            <a:extLst>
              <a:ext uri="{FF2B5EF4-FFF2-40B4-BE49-F238E27FC236}">
                <a16:creationId xmlns:a16="http://schemas.microsoft.com/office/drawing/2014/main" id="{54201668-D23C-1141-8324-66983C326C53}"/>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719877" y="669257"/>
            <a:ext cx="685800" cy="647700"/>
          </a:xfrm>
          <a:prstGeom prst="rect">
            <a:avLst/>
          </a:prstGeom>
        </p:spPr>
      </p:pic>
    </p:spTree>
    <p:extLst>
      <p:ext uri="{BB962C8B-B14F-4D97-AF65-F5344CB8AC3E}">
        <p14:creationId xmlns:p14="http://schemas.microsoft.com/office/powerpoint/2010/main" val="2113847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670560"/>
            <a:ext cx="9791700" cy="756920"/>
          </a:xfrm>
        </p:spPr>
        <p:txBody>
          <a:bodyPr anchor="b">
            <a:normAutofit/>
          </a:bodyPr>
          <a:lstStyle>
            <a:lvl1pPr>
              <a:defRPr sz="1800"/>
            </a:lvl1pPr>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hasCustomPrompt="1"/>
          </p:nvPr>
        </p:nvSpPr>
        <p:spPr>
          <a:xfrm>
            <a:off x="2458720" y="2491740"/>
            <a:ext cx="7274559" cy="2974781"/>
          </a:xfrm>
        </p:spPr>
        <p:txBody>
          <a:bodyPr>
            <a:normAutofit/>
          </a:bodyPr>
          <a:lstStyle>
            <a:lvl1pPr marL="0" indent="0" algn="ctr">
              <a:lnSpc>
                <a:spcPct val="100000"/>
              </a:lnSpc>
              <a:buNone/>
              <a:defRPr sz="2200" spc="80" baseline="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fi-FI"/>
              <a:t>MUOKKAA TEKSTIN PERUSTYYLEJÄ NAPSAUTTAMALLA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934820"/>
            <a:ext cx="8104187" cy="322263"/>
          </a:xfrm>
        </p:spPr>
        <p:txBody>
          <a:bodyPr anchor="b">
            <a:normAutofit/>
          </a:bodyPr>
          <a:lstStyle>
            <a:lvl1pPr marL="0" indent="0">
              <a:buNone/>
              <a:defRPr sz="1200" spc="50" baseline="0"/>
            </a:lvl1pPr>
          </a:lstStyle>
          <a:p>
            <a:pPr lvl="0"/>
            <a:r>
              <a:rPr lang="fi-FI"/>
              <a:t>MUOKKAA TEKSTIN PERUSTYYLEJÄ NAPSAUTTAMALLA</a:t>
            </a:r>
          </a:p>
        </p:txBody>
      </p:sp>
      <p:pic>
        <p:nvPicPr>
          <p:cNvPr id="7" name="Kuva 6">
            <a:extLst>
              <a:ext uri="{FF2B5EF4-FFF2-40B4-BE49-F238E27FC236}">
                <a16:creationId xmlns:a16="http://schemas.microsoft.com/office/drawing/2014/main" id="{3FF20300-910C-4B85-AA42-E72880F540FC}"/>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2" y="669257"/>
            <a:ext cx="664499" cy="647700"/>
          </a:xfrm>
          <a:prstGeom prst="rect">
            <a:avLst/>
          </a:prstGeom>
        </p:spPr>
      </p:pic>
    </p:spTree>
    <p:extLst>
      <p:ext uri="{BB962C8B-B14F-4D97-AF65-F5344CB8AC3E}">
        <p14:creationId xmlns:p14="http://schemas.microsoft.com/office/powerpoint/2010/main" val="3765562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063256"/>
            <a:ext cx="9526415" cy="999460"/>
          </a:xfrm>
        </p:spPr>
        <p:txBody>
          <a:bodyPr anchor="t"/>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494143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Kaavion paikkamerkki 3">
            <a:extLst>
              <a:ext uri="{FF2B5EF4-FFF2-40B4-BE49-F238E27FC236}">
                <a16:creationId xmlns:a16="http://schemas.microsoft.com/office/drawing/2014/main" id="{97940F9C-2370-E647-9ECF-715AC0BBEDF3}"/>
              </a:ext>
            </a:extLst>
          </p:cNvPr>
          <p:cNvSpPr>
            <a:spLocks noGrp="1"/>
          </p:cNvSpPr>
          <p:nvPr>
            <p:ph type="chart" sz="quarter" idx="13"/>
          </p:nvPr>
        </p:nvSpPr>
        <p:spPr>
          <a:xfrm>
            <a:off x="6519863" y="2049463"/>
            <a:ext cx="4862011" cy="3436937"/>
          </a:xfrm>
        </p:spPr>
        <p:txBody>
          <a:bodyPr/>
          <a:lstStyle/>
          <a:p>
            <a:r>
              <a:rPr lang="fi-FI"/>
              <a:t>Lisää kaavio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934820"/>
            <a:ext cx="8104187" cy="322263"/>
          </a:xfrm>
        </p:spPr>
        <p:txBody>
          <a:bodyPr anchor="b">
            <a:normAutofit/>
          </a:bodyPr>
          <a:lstStyle>
            <a:lvl1pPr marL="0" indent="0">
              <a:buNone/>
              <a:defRPr sz="1200" spc="50" baseline="0"/>
            </a:lvl1pPr>
          </a:lstStyle>
          <a:p>
            <a:pPr lvl="0"/>
            <a:r>
              <a:rPr lang="fi-FI"/>
              <a:t>MUOKKAA TEKSTIN PERUSTYYLEJÄ NAPSAUTTAMALLA</a:t>
            </a:r>
          </a:p>
        </p:txBody>
      </p:sp>
      <p:pic>
        <p:nvPicPr>
          <p:cNvPr id="10" name="Kuva 9">
            <a:extLst>
              <a:ext uri="{FF2B5EF4-FFF2-40B4-BE49-F238E27FC236}">
                <a16:creationId xmlns:a16="http://schemas.microsoft.com/office/drawing/2014/main" id="{C7D3177D-226E-4F51-8461-C96463FE47DC}"/>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2" y="669257"/>
            <a:ext cx="664499" cy="647700"/>
          </a:xfrm>
          <a:prstGeom prst="rect">
            <a:avLst/>
          </a:prstGeom>
        </p:spPr>
      </p:pic>
    </p:spTree>
    <p:extLst>
      <p:ext uri="{BB962C8B-B14F-4D97-AF65-F5344CB8AC3E}">
        <p14:creationId xmlns:p14="http://schemas.microsoft.com/office/powerpoint/2010/main" val="38645443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063256"/>
            <a:ext cx="6566647" cy="999460"/>
          </a:xfrm>
        </p:spPr>
        <p:txBody>
          <a:bodyPr anchor="t"/>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6557961"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8128000" y="690001"/>
            <a:ext cx="3242277" cy="5489125"/>
          </a:xfrm>
        </p:spPr>
        <p:txBody>
          <a:bodyPr/>
          <a:lstStyle/>
          <a:p>
            <a:r>
              <a:rPr lang="fi-FI"/>
              <a:t>Lisää kuva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865548"/>
            <a:ext cx="4996891" cy="382853"/>
          </a:xfrm>
        </p:spPr>
        <p:txBody>
          <a:bodyPr anchor="b">
            <a:normAutofit/>
          </a:bodyPr>
          <a:lstStyle>
            <a:lvl1pPr marL="0" indent="0">
              <a:buNone/>
              <a:defRPr sz="1200" spc="50" baseline="0"/>
            </a:lvl1pPr>
          </a:lstStyle>
          <a:p>
            <a:pPr lvl="0"/>
            <a:r>
              <a:rPr lang="fi-FI"/>
              <a:t>MUOKKAA TEKSTIN PERUSTYYLEJÄ NAPSAUTTAMALLA</a:t>
            </a:r>
          </a:p>
        </p:txBody>
      </p:sp>
    </p:spTree>
    <p:extLst>
      <p:ext uri="{BB962C8B-B14F-4D97-AF65-F5344CB8AC3E}">
        <p14:creationId xmlns:p14="http://schemas.microsoft.com/office/powerpoint/2010/main" val="2478687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063256"/>
            <a:ext cx="5312005" cy="999460"/>
          </a:xfrm>
        </p:spPr>
        <p:txBody>
          <a:bodyPr anchor="t"/>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494143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6497782" y="690001"/>
            <a:ext cx="4872496" cy="5489125"/>
          </a:xfrm>
        </p:spPr>
        <p:txBody>
          <a:bodyPr/>
          <a:lstStyle/>
          <a:p>
            <a:r>
              <a:rPr lang="fi-FI"/>
              <a:t>Lisää kuva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865548"/>
            <a:ext cx="3345929" cy="382853"/>
          </a:xfrm>
        </p:spPr>
        <p:txBody>
          <a:bodyPr anchor="b">
            <a:normAutofit/>
          </a:bodyPr>
          <a:lstStyle>
            <a:lvl1pPr marL="0" indent="0">
              <a:buNone/>
              <a:defRPr sz="1200" spc="50" baseline="0"/>
            </a:lvl1pPr>
          </a:lstStyle>
          <a:p>
            <a:pPr lvl="0"/>
            <a:r>
              <a:rPr lang="fi-FI"/>
              <a:t>MUOKKAA TEKSTIN PERUSTYYLEJÄ NAPSAUTTAMALLA</a:t>
            </a:r>
          </a:p>
        </p:txBody>
      </p:sp>
    </p:spTree>
    <p:extLst>
      <p:ext uri="{BB962C8B-B14F-4D97-AF65-F5344CB8AC3E}">
        <p14:creationId xmlns:p14="http://schemas.microsoft.com/office/powerpoint/2010/main" val="26453068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4" y="1063256"/>
            <a:ext cx="3313084" cy="999460"/>
          </a:xfrm>
        </p:spPr>
        <p:txBody>
          <a:bodyPr anchor="t"/>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3304398"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4890977" y="690001"/>
            <a:ext cx="6479301" cy="5489125"/>
          </a:xfrm>
        </p:spPr>
        <p:txBody>
          <a:bodyPr/>
          <a:lstStyle/>
          <a:p>
            <a:r>
              <a:rPr lang="fi-FI"/>
              <a:t>Lisää kuva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865548"/>
            <a:ext cx="1727765" cy="382853"/>
          </a:xfrm>
        </p:spPr>
        <p:txBody>
          <a:bodyPr anchor="b">
            <a:normAutofit/>
          </a:bodyPr>
          <a:lstStyle>
            <a:lvl1pPr marL="0" indent="0">
              <a:buNone/>
              <a:defRPr sz="1200" spc="50" baseline="0"/>
            </a:lvl1pPr>
          </a:lstStyle>
          <a:p>
            <a:pPr lvl="0"/>
            <a:r>
              <a:rPr lang="fi-FI"/>
              <a:t>MUOKKAA TEKSTIN PERUSTYYLEJÄ NAPSAUTTAMALLA</a:t>
            </a:r>
          </a:p>
        </p:txBody>
      </p:sp>
    </p:spTree>
    <p:extLst>
      <p:ext uri="{BB962C8B-B14F-4D97-AF65-F5344CB8AC3E}">
        <p14:creationId xmlns:p14="http://schemas.microsoft.com/office/powerpoint/2010/main" val="14257687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063256"/>
            <a:ext cx="5312005" cy="999460"/>
          </a:xfrm>
        </p:spPr>
        <p:txBody>
          <a:bodyPr anchor="t"/>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494143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6497782" y="0"/>
            <a:ext cx="5694218" cy="6857999"/>
          </a:xfrm>
        </p:spPr>
        <p:txBody>
          <a:bodyPr/>
          <a:lstStyle/>
          <a:p>
            <a:r>
              <a:rPr lang="fi-FI"/>
              <a:t>Lisää kuva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865548"/>
            <a:ext cx="3345929" cy="382853"/>
          </a:xfrm>
        </p:spPr>
        <p:txBody>
          <a:bodyPr anchor="b">
            <a:normAutofit/>
          </a:bodyPr>
          <a:lstStyle>
            <a:lvl1pPr marL="0" indent="0">
              <a:buNone/>
              <a:defRPr sz="1200" spc="50" baseline="0"/>
            </a:lvl1pPr>
          </a:lstStyle>
          <a:p>
            <a:pPr lvl="0"/>
            <a:r>
              <a:rPr lang="fi-FI"/>
              <a:t>MUOKKAA TEKSTIN PERUSTYYLEJÄ NAPSAUTTAMALLA</a:t>
            </a:r>
          </a:p>
        </p:txBody>
      </p:sp>
    </p:spTree>
    <p:extLst>
      <p:ext uri="{BB962C8B-B14F-4D97-AF65-F5344CB8AC3E}">
        <p14:creationId xmlns:p14="http://schemas.microsoft.com/office/powerpoint/2010/main" val="31508681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4805845" y="1063256"/>
            <a:ext cx="5757882" cy="999460"/>
          </a:xfrm>
        </p:spPr>
        <p:txBody>
          <a:bodyPr anchor="t"/>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4823013" y="2491740"/>
            <a:ext cx="653152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831934" y="690001"/>
            <a:ext cx="3220113" cy="5489125"/>
          </a:xfrm>
        </p:spPr>
        <p:txBody>
          <a:bodyPr/>
          <a:lstStyle/>
          <a:p>
            <a:r>
              <a:rPr lang="fi-FI"/>
              <a:t>Lisää kuva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10140179"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4800600" y="5865548"/>
            <a:ext cx="4978831" cy="382853"/>
          </a:xfrm>
        </p:spPr>
        <p:txBody>
          <a:bodyPr anchor="b">
            <a:normAutofit/>
          </a:bodyPr>
          <a:lstStyle>
            <a:lvl1pPr marL="0" indent="0">
              <a:buNone/>
              <a:defRPr sz="1200" spc="50" baseline="0"/>
            </a:lvl1pPr>
          </a:lstStyle>
          <a:p>
            <a:pPr lvl="0"/>
            <a:r>
              <a:rPr lang="fi-FI"/>
              <a:t>MUOKKAA TEKSTIN PERUSTYYLEJÄ NAPSAUTTAMALLA</a:t>
            </a:r>
          </a:p>
        </p:txBody>
      </p:sp>
      <p:pic>
        <p:nvPicPr>
          <p:cNvPr id="10" name="Kuva 9">
            <a:extLst>
              <a:ext uri="{FF2B5EF4-FFF2-40B4-BE49-F238E27FC236}">
                <a16:creationId xmlns:a16="http://schemas.microsoft.com/office/drawing/2014/main" id="{37B49D7A-0A69-4F59-BCC4-957DA375F9BB}"/>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2" y="669257"/>
            <a:ext cx="664499" cy="647700"/>
          </a:xfrm>
          <a:prstGeom prst="rect">
            <a:avLst/>
          </a:prstGeom>
        </p:spPr>
      </p:pic>
    </p:spTree>
    <p:extLst>
      <p:ext uri="{BB962C8B-B14F-4D97-AF65-F5344CB8AC3E}">
        <p14:creationId xmlns:p14="http://schemas.microsoft.com/office/powerpoint/2010/main" val="5442091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6418858" y="1063256"/>
            <a:ext cx="4120805" cy="999460"/>
          </a:xfrm>
        </p:spPr>
        <p:txBody>
          <a:bodyPr anchor="t"/>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6431797" y="2491740"/>
            <a:ext cx="4922737"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831934" y="690001"/>
            <a:ext cx="4871442" cy="5489125"/>
          </a:xfrm>
        </p:spPr>
        <p:txBody>
          <a:bodyPr/>
          <a:lstStyle/>
          <a:p>
            <a:r>
              <a:rPr lang="fi-FI"/>
              <a:t>Lisää kuva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10140179"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6434563" y="5865548"/>
            <a:ext cx="3344868" cy="382853"/>
          </a:xfrm>
        </p:spPr>
        <p:txBody>
          <a:bodyPr anchor="b">
            <a:normAutofit/>
          </a:bodyPr>
          <a:lstStyle>
            <a:lvl1pPr marL="0" indent="0">
              <a:buNone/>
              <a:defRPr sz="1200" spc="50" baseline="0"/>
            </a:lvl1pPr>
          </a:lstStyle>
          <a:p>
            <a:pPr lvl="0"/>
            <a:r>
              <a:rPr lang="fi-FI"/>
              <a:t>MUOKKAA TEKSTIN PERUSTYYLEJÄ NAPSAUTTAMALLA</a:t>
            </a:r>
          </a:p>
        </p:txBody>
      </p:sp>
      <p:pic>
        <p:nvPicPr>
          <p:cNvPr id="10" name="Kuva 9">
            <a:extLst>
              <a:ext uri="{FF2B5EF4-FFF2-40B4-BE49-F238E27FC236}">
                <a16:creationId xmlns:a16="http://schemas.microsoft.com/office/drawing/2014/main" id="{BD2EC1E2-DB0B-40F7-B111-2D19F3F168BE}"/>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2" y="669257"/>
            <a:ext cx="664499" cy="647700"/>
          </a:xfrm>
          <a:prstGeom prst="rect">
            <a:avLst/>
          </a:prstGeom>
        </p:spPr>
      </p:pic>
    </p:spTree>
    <p:extLst>
      <p:ext uri="{BB962C8B-B14F-4D97-AF65-F5344CB8AC3E}">
        <p14:creationId xmlns:p14="http://schemas.microsoft.com/office/powerpoint/2010/main" val="41254146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8041451" y="1063256"/>
            <a:ext cx="3313084" cy="999460"/>
          </a:xfrm>
        </p:spPr>
        <p:txBody>
          <a:bodyPr anchor="t"/>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8050136" y="2491740"/>
            <a:ext cx="3304398"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831933" y="690001"/>
            <a:ext cx="6479301" cy="5489125"/>
          </a:xfrm>
        </p:spPr>
        <p:txBody>
          <a:bodyPr/>
          <a:lstStyle/>
          <a:p>
            <a:r>
              <a:rPr lang="fi-FI"/>
              <a:t>Lisää kuva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10140179"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8024658" y="5865548"/>
            <a:ext cx="1727765" cy="382853"/>
          </a:xfrm>
        </p:spPr>
        <p:txBody>
          <a:bodyPr anchor="b">
            <a:normAutofit/>
          </a:bodyPr>
          <a:lstStyle>
            <a:lvl1pPr marL="0" indent="0">
              <a:buNone/>
              <a:defRPr sz="1200" spc="50" baseline="0"/>
            </a:lvl1pPr>
          </a:lstStyle>
          <a:p>
            <a:pPr lvl="0"/>
            <a:r>
              <a:rPr lang="fi-FI"/>
              <a:t>MUOKKAA TEKSTIN PERUSTYYLEJÄ NAPSAUTTAMALLA</a:t>
            </a:r>
          </a:p>
        </p:txBody>
      </p:sp>
      <p:pic>
        <p:nvPicPr>
          <p:cNvPr id="10" name="Kuva 9">
            <a:extLst>
              <a:ext uri="{FF2B5EF4-FFF2-40B4-BE49-F238E27FC236}">
                <a16:creationId xmlns:a16="http://schemas.microsoft.com/office/drawing/2014/main" id="{D9934EFF-B326-49EE-A969-783C75854D02}"/>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2" y="669257"/>
            <a:ext cx="664499" cy="647700"/>
          </a:xfrm>
          <a:prstGeom prst="rect">
            <a:avLst/>
          </a:prstGeom>
        </p:spPr>
      </p:pic>
    </p:spTree>
    <p:extLst>
      <p:ext uri="{BB962C8B-B14F-4D97-AF65-F5344CB8AC3E}">
        <p14:creationId xmlns:p14="http://schemas.microsoft.com/office/powerpoint/2010/main" val="7955142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2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6418858" y="1063256"/>
            <a:ext cx="4935677" cy="999460"/>
          </a:xfrm>
        </p:spPr>
        <p:txBody>
          <a:bodyPr anchor="t"/>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6431797" y="2491740"/>
            <a:ext cx="4922737"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0" y="1"/>
            <a:ext cx="5703376" cy="6858000"/>
          </a:xfrm>
        </p:spPr>
        <p:txBody>
          <a:bodyPr/>
          <a:lstStyle/>
          <a:p>
            <a:r>
              <a:rPr lang="fi-FI"/>
              <a:t>Lisää kuva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10140179"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6434563" y="5865548"/>
            <a:ext cx="3344868" cy="382853"/>
          </a:xfrm>
        </p:spPr>
        <p:txBody>
          <a:bodyPr anchor="b">
            <a:normAutofit/>
          </a:bodyPr>
          <a:lstStyle>
            <a:lvl1pPr marL="0" indent="0">
              <a:buNone/>
              <a:defRPr sz="1200" spc="50" baseline="0"/>
            </a:lvl1pPr>
          </a:lstStyle>
          <a:p>
            <a:pPr lvl="0"/>
            <a:r>
              <a:rPr lang="fi-FI"/>
              <a:t>MUOKKAA TEKSTIN PERUSTYYLEJÄ NAPSAUTTAMALLA</a:t>
            </a:r>
          </a:p>
        </p:txBody>
      </p:sp>
      <p:pic>
        <p:nvPicPr>
          <p:cNvPr id="10" name="Kuva 9">
            <a:extLst>
              <a:ext uri="{FF2B5EF4-FFF2-40B4-BE49-F238E27FC236}">
                <a16:creationId xmlns:a16="http://schemas.microsoft.com/office/drawing/2014/main" id="{84012B32-E411-4EAD-BF84-723B978E10DB}"/>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2" y="669257"/>
            <a:ext cx="664499" cy="647700"/>
          </a:xfrm>
          <a:prstGeom prst="rect">
            <a:avLst/>
          </a:prstGeom>
        </p:spPr>
      </p:pic>
    </p:spTree>
    <p:extLst>
      <p:ext uri="{BB962C8B-B14F-4D97-AF65-F5344CB8AC3E}">
        <p14:creationId xmlns:p14="http://schemas.microsoft.com/office/powerpoint/2010/main" val="2878593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Otsikkodia">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433B9154-78EC-1542-8A9D-A14237206193}"/>
              </a:ext>
            </a:extLst>
          </p:cNvPr>
          <p:cNvPicPr>
            <a:picLocks noChangeAspect="1"/>
          </p:cNvPicPr>
          <p:nvPr userDrawn="1"/>
        </p:nvPicPr>
        <p:blipFill>
          <a:blip r:embed="rId3"/>
          <a:stretch>
            <a:fillRect/>
          </a:stretch>
        </p:blipFill>
        <p:spPr>
          <a:xfrm>
            <a:off x="806824" y="3435377"/>
            <a:ext cx="10560423" cy="2741649"/>
          </a:xfrm>
          <a:prstGeom prst="rect">
            <a:avLst/>
          </a:prstGeom>
        </p:spPr>
      </p:pic>
      <p:sp>
        <p:nvSpPr>
          <p:cNvPr id="2" name="Otsikko 1">
            <a:extLst>
              <a:ext uri="{FF2B5EF4-FFF2-40B4-BE49-F238E27FC236}">
                <a16:creationId xmlns:a16="http://schemas.microsoft.com/office/drawing/2014/main" id="{5C644F0B-803E-6D48-A06A-BC0EE7988E46}"/>
              </a:ext>
            </a:extLst>
          </p:cNvPr>
          <p:cNvSpPr>
            <a:spLocks noGrp="1"/>
          </p:cNvSpPr>
          <p:nvPr>
            <p:ph type="ctrTitle"/>
          </p:nvPr>
        </p:nvSpPr>
        <p:spPr>
          <a:xfrm>
            <a:off x="3243072" y="4069977"/>
            <a:ext cx="7371140" cy="806823"/>
          </a:xfrm>
        </p:spPr>
        <p:txBody>
          <a:bodyPr anchor="b">
            <a:normAutofit/>
          </a:bodyPr>
          <a:lstStyle>
            <a:lvl1pPr algn="l">
              <a:defRPr sz="2400">
                <a:solidFill>
                  <a:schemeClr val="bg1"/>
                </a:solidFill>
              </a:defRPr>
            </a:lvl1pPr>
          </a:lstStyle>
          <a:p>
            <a:r>
              <a:rPr lang="fi-FI"/>
              <a:t>Muokkaa ots. perustyyl. napsautt.</a:t>
            </a:r>
          </a:p>
        </p:txBody>
      </p:sp>
      <p:sp>
        <p:nvSpPr>
          <p:cNvPr id="3" name="Alaotsikko 2">
            <a:extLst>
              <a:ext uri="{FF2B5EF4-FFF2-40B4-BE49-F238E27FC236}">
                <a16:creationId xmlns:a16="http://schemas.microsoft.com/office/drawing/2014/main" id="{C68D0D81-8714-384B-B95E-D37C3C5E32A8}"/>
              </a:ext>
            </a:extLst>
          </p:cNvPr>
          <p:cNvSpPr>
            <a:spLocks noGrp="1"/>
          </p:cNvSpPr>
          <p:nvPr>
            <p:ph type="subTitle" idx="1" hasCustomPrompt="1"/>
          </p:nvPr>
        </p:nvSpPr>
        <p:spPr>
          <a:xfrm>
            <a:off x="3243072" y="4894730"/>
            <a:ext cx="4968599" cy="681318"/>
          </a:xfrm>
        </p:spPr>
        <p:txBody>
          <a:bodyPr anchor="b">
            <a:normAutofit/>
          </a:bodyPr>
          <a:lstStyle>
            <a:lvl1pPr marL="0" indent="0" algn="l">
              <a:buNone/>
              <a:defRPr sz="14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pic>
        <p:nvPicPr>
          <p:cNvPr id="8" name="Kuva 7">
            <a:extLst>
              <a:ext uri="{FF2B5EF4-FFF2-40B4-BE49-F238E27FC236}">
                <a16:creationId xmlns:a16="http://schemas.microsoft.com/office/drawing/2014/main" id="{54201668-D23C-1141-8324-66983C326C53}"/>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10740562" y="669257"/>
            <a:ext cx="664499" cy="647700"/>
          </a:xfrm>
          <a:prstGeom prst="rect">
            <a:avLst/>
          </a:prstGeom>
        </p:spPr>
      </p:pic>
      <p:pic>
        <p:nvPicPr>
          <p:cNvPr id="9" name="Kuva 8" descr="Oulun kaupungin tunnus">
            <a:extLst>
              <a:ext uri="{FF2B5EF4-FFF2-40B4-BE49-F238E27FC236}">
                <a16:creationId xmlns:a16="http://schemas.microsoft.com/office/drawing/2014/main" id="{847B4E10-1EEF-AA41-B10E-C0677346D06D}"/>
              </a:ext>
            </a:extLst>
          </p:cNvPr>
          <p:cNvPicPr>
            <a:picLocks noChangeAspect="1"/>
          </p:cNvPicPr>
          <p:nvPr userDrawn="1"/>
        </p:nvPicPr>
        <p:blipFill>
          <a:blip r:embed="rId5"/>
          <a:stretch>
            <a:fillRect/>
          </a:stretch>
        </p:blipFill>
        <p:spPr>
          <a:xfrm>
            <a:off x="1611320" y="4104813"/>
            <a:ext cx="898798" cy="1379718"/>
          </a:xfrm>
          <a:prstGeom prst="rect">
            <a:avLst/>
          </a:prstGeom>
        </p:spPr>
      </p:pic>
      <p:sp>
        <p:nvSpPr>
          <p:cNvPr id="6" name="Päivämäärän paikkamerkki 5">
            <a:extLst>
              <a:ext uri="{FF2B5EF4-FFF2-40B4-BE49-F238E27FC236}">
                <a16:creationId xmlns:a16="http://schemas.microsoft.com/office/drawing/2014/main" id="{9ABC8B77-9402-DC46-B3AB-FFABE1E9CF80}"/>
              </a:ext>
            </a:extLst>
          </p:cNvPr>
          <p:cNvSpPr>
            <a:spLocks noGrp="1"/>
          </p:cNvSpPr>
          <p:nvPr>
            <p:ph type="dt" sz="half" idx="10"/>
          </p:nvPr>
        </p:nvSpPr>
        <p:spPr>
          <a:xfrm>
            <a:off x="7920315" y="5244727"/>
            <a:ext cx="2743200" cy="365125"/>
          </a:xfrm>
        </p:spPr>
        <p:txBody>
          <a:bodyPr/>
          <a:lstStyle>
            <a:lvl1pPr algn="r">
              <a:defRPr/>
            </a:lvl1pPr>
          </a:lstStyle>
          <a:p>
            <a:fld id="{13851BC7-B432-4747-9742-70043FBB6BD1}" type="datetime1">
              <a:rPr lang="fi-FI" smtClean="0"/>
              <a:pPr/>
              <a:t>23.9.2025</a:t>
            </a:fld>
            <a:endParaRPr lang="fi-FI"/>
          </a:p>
        </p:txBody>
      </p:sp>
    </p:spTree>
    <p:extLst>
      <p:ext uri="{BB962C8B-B14F-4D97-AF65-F5344CB8AC3E}">
        <p14:creationId xmlns:p14="http://schemas.microsoft.com/office/powerpoint/2010/main" val="18333303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281940"/>
            <a:ext cx="9791700" cy="756920"/>
          </a:xfrm>
        </p:spPr>
        <p:txBody>
          <a:bodyPr anchor="b">
            <a:normAutofit/>
          </a:bodyPr>
          <a:lstStyle>
            <a:lvl1pPr>
              <a:defRPr sz="2400"/>
            </a:lvl1pPr>
          </a:lstStyle>
          <a:p>
            <a:r>
              <a:rPr lang="fi-FI"/>
              <a:t>Muokkaa ots. perustyyl. napsautt.</a:t>
            </a:r>
          </a:p>
        </p:txBody>
      </p:sp>
      <p:sp>
        <p:nvSpPr>
          <p:cNvPr id="4" name="Kuvan paikkamerkki 3">
            <a:extLst>
              <a:ext uri="{FF2B5EF4-FFF2-40B4-BE49-F238E27FC236}">
                <a16:creationId xmlns:a16="http://schemas.microsoft.com/office/drawing/2014/main" id="{9ECB48CF-48CE-A74B-9D2D-2AE4129A3E36}"/>
              </a:ext>
            </a:extLst>
          </p:cNvPr>
          <p:cNvSpPr>
            <a:spLocks noGrp="1"/>
          </p:cNvSpPr>
          <p:nvPr>
            <p:ph type="pic" sz="quarter" idx="12"/>
          </p:nvPr>
        </p:nvSpPr>
        <p:spPr>
          <a:xfrm>
            <a:off x="0" y="1371601"/>
            <a:ext cx="12192000" cy="4114800"/>
          </a:xfrm>
        </p:spPr>
        <p:txBody>
          <a:bodyPr/>
          <a:lstStyle/>
          <a:p>
            <a:r>
              <a:rPr lang="fi-FI"/>
              <a:t>Lisää kuva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934820"/>
            <a:ext cx="8104187" cy="322263"/>
          </a:xfrm>
        </p:spPr>
        <p:txBody>
          <a:bodyPr anchor="b">
            <a:normAutofit/>
          </a:bodyPr>
          <a:lstStyle>
            <a:lvl1pPr marL="0" indent="0">
              <a:buNone/>
              <a:defRPr sz="1200" spc="50" baseline="0"/>
            </a:lvl1pPr>
          </a:lstStyle>
          <a:p>
            <a:pPr lvl="0"/>
            <a:r>
              <a:rPr lang="fi-FI"/>
              <a:t>MUOKKAA TEKSTIN PERUSTYYLEJÄ NAPSAUTTAMALLA</a:t>
            </a:r>
          </a:p>
        </p:txBody>
      </p:sp>
    </p:spTree>
    <p:extLst>
      <p:ext uri="{BB962C8B-B14F-4D97-AF65-F5344CB8AC3E}">
        <p14:creationId xmlns:p14="http://schemas.microsoft.com/office/powerpoint/2010/main" val="34019887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281940"/>
            <a:ext cx="9791700" cy="756920"/>
          </a:xfrm>
        </p:spPr>
        <p:txBody>
          <a:bodyPr anchor="b">
            <a:normAutofit/>
          </a:bodyPr>
          <a:lstStyle>
            <a:lvl1pPr>
              <a:defRPr sz="2400"/>
            </a:lvl1pPr>
          </a:lstStyle>
          <a:p>
            <a:r>
              <a:rPr lang="fi-FI"/>
              <a:t>Muokkaa ots. perustyyl. napsautt.</a:t>
            </a:r>
          </a:p>
        </p:txBody>
      </p:sp>
      <p:sp>
        <p:nvSpPr>
          <p:cNvPr id="4" name="Kuvan paikkamerkki 3">
            <a:extLst>
              <a:ext uri="{FF2B5EF4-FFF2-40B4-BE49-F238E27FC236}">
                <a16:creationId xmlns:a16="http://schemas.microsoft.com/office/drawing/2014/main" id="{9ECB48CF-48CE-A74B-9D2D-2AE4129A3E36}"/>
              </a:ext>
            </a:extLst>
          </p:cNvPr>
          <p:cNvSpPr>
            <a:spLocks noGrp="1"/>
          </p:cNvSpPr>
          <p:nvPr>
            <p:ph type="pic" sz="quarter" idx="12"/>
          </p:nvPr>
        </p:nvSpPr>
        <p:spPr>
          <a:xfrm>
            <a:off x="800100" y="1371601"/>
            <a:ext cx="10584180" cy="4114800"/>
          </a:xfrm>
        </p:spPr>
        <p:txBody>
          <a:bodyPr/>
          <a:lstStyle/>
          <a:p>
            <a:r>
              <a:rPr lang="fi-FI"/>
              <a:t>Lisää kuva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934820"/>
            <a:ext cx="8104187" cy="322263"/>
          </a:xfrm>
        </p:spPr>
        <p:txBody>
          <a:bodyPr anchor="b">
            <a:normAutofit/>
          </a:bodyPr>
          <a:lstStyle>
            <a:lvl1pPr marL="0" indent="0">
              <a:buNone/>
              <a:defRPr sz="1200" spc="50" baseline="0"/>
            </a:lvl1pPr>
          </a:lstStyle>
          <a:p>
            <a:pPr lvl="0"/>
            <a:r>
              <a:rPr lang="fi-FI"/>
              <a:t>MUOKKAA TEKSTIN PERUSTYYLEJÄ NAPSAUTTAMALLA</a:t>
            </a:r>
          </a:p>
        </p:txBody>
      </p:sp>
    </p:spTree>
    <p:extLst>
      <p:ext uri="{BB962C8B-B14F-4D97-AF65-F5344CB8AC3E}">
        <p14:creationId xmlns:p14="http://schemas.microsoft.com/office/powerpoint/2010/main" val="18407895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281940"/>
            <a:ext cx="9791700" cy="756920"/>
          </a:xfrm>
        </p:spPr>
        <p:txBody>
          <a:bodyPr anchor="b">
            <a:normAutofit/>
          </a:bodyPr>
          <a:lstStyle>
            <a:lvl1pPr>
              <a:defRPr sz="2400"/>
            </a:lvl1pPr>
          </a:lstStyle>
          <a:p>
            <a:r>
              <a:rPr lang="fi-FI"/>
              <a:t>Muokkaa ots. perustyyl. napsautt.</a:t>
            </a:r>
          </a:p>
        </p:txBody>
      </p:sp>
      <p:sp>
        <p:nvSpPr>
          <p:cNvPr id="4" name="Kuvan paikkamerkki 3">
            <a:extLst>
              <a:ext uri="{FF2B5EF4-FFF2-40B4-BE49-F238E27FC236}">
                <a16:creationId xmlns:a16="http://schemas.microsoft.com/office/drawing/2014/main" id="{9ECB48CF-48CE-A74B-9D2D-2AE4129A3E36}"/>
              </a:ext>
            </a:extLst>
          </p:cNvPr>
          <p:cNvSpPr>
            <a:spLocks noGrp="1"/>
          </p:cNvSpPr>
          <p:nvPr>
            <p:ph type="pic" sz="quarter" idx="12"/>
          </p:nvPr>
        </p:nvSpPr>
        <p:spPr>
          <a:xfrm>
            <a:off x="800100" y="1371601"/>
            <a:ext cx="4896365" cy="2748454"/>
          </a:xfrm>
        </p:spPr>
        <p:txBody>
          <a:bodyPr/>
          <a:lstStyle/>
          <a:p>
            <a:r>
              <a:rPr lang="fi-FI"/>
              <a:t>Lisää kuva napsauttamalla kuvaketta</a:t>
            </a:r>
          </a:p>
        </p:txBody>
      </p:sp>
      <p:sp>
        <p:nvSpPr>
          <p:cNvPr id="10" name="Tekstin paikkamerkki 10">
            <a:extLst>
              <a:ext uri="{FF2B5EF4-FFF2-40B4-BE49-F238E27FC236}">
                <a16:creationId xmlns:a16="http://schemas.microsoft.com/office/drawing/2014/main" id="{E4A72597-9596-554A-8472-9CCBE6E599C3}"/>
              </a:ext>
            </a:extLst>
          </p:cNvPr>
          <p:cNvSpPr>
            <a:spLocks noGrp="1"/>
          </p:cNvSpPr>
          <p:nvPr>
            <p:ph type="body" sz="quarter" idx="15"/>
          </p:nvPr>
        </p:nvSpPr>
        <p:spPr>
          <a:xfrm>
            <a:off x="714653" y="4549141"/>
            <a:ext cx="4982762" cy="937260"/>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p:txBody>
      </p:sp>
      <p:sp>
        <p:nvSpPr>
          <p:cNvPr id="6" name="Kuvan paikkamerkki 3">
            <a:extLst>
              <a:ext uri="{FF2B5EF4-FFF2-40B4-BE49-F238E27FC236}">
                <a16:creationId xmlns:a16="http://schemas.microsoft.com/office/drawing/2014/main" id="{BCB0A600-B46D-A848-BA27-48232813210F}"/>
              </a:ext>
            </a:extLst>
          </p:cNvPr>
          <p:cNvSpPr>
            <a:spLocks noGrp="1"/>
          </p:cNvSpPr>
          <p:nvPr>
            <p:ph type="pic" sz="quarter" idx="13"/>
          </p:nvPr>
        </p:nvSpPr>
        <p:spPr>
          <a:xfrm>
            <a:off x="6512010" y="1371601"/>
            <a:ext cx="4869081" cy="2748454"/>
          </a:xfrm>
        </p:spPr>
        <p:txBody>
          <a:bodyPr/>
          <a:lstStyle/>
          <a:p>
            <a:r>
              <a:rPr lang="fi-FI"/>
              <a:t>Lisää kuva napsauttamalla kuvaketta</a:t>
            </a:r>
          </a:p>
        </p:txBody>
      </p:sp>
      <p:sp>
        <p:nvSpPr>
          <p:cNvPr id="7" name="Tekstin paikkamerkki 10">
            <a:extLst>
              <a:ext uri="{FF2B5EF4-FFF2-40B4-BE49-F238E27FC236}">
                <a16:creationId xmlns:a16="http://schemas.microsoft.com/office/drawing/2014/main" id="{3900F4F0-A16D-7440-B3F8-B6AB5CC8CDE2}"/>
              </a:ext>
            </a:extLst>
          </p:cNvPr>
          <p:cNvSpPr>
            <a:spLocks noGrp="1"/>
          </p:cNvSpPr>
          <p:nvPr>
            <p:ph type="body" sz="quarter" idx="14"/>
          </p:nvPr>
        </p:nvSpPr>
        <p:spPr>
          <a:xfrm>
            <a:off x="6431797" y="4549141"/>
            <a:ext cx="4922737" cy="937260"/>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934820"/>
            <a:ext cx="8104187" cy="322263"/>
          </a:xfrm>
        </p:spPr>
        <p:txBody>
          <a:bodyPr anchor="b">
            <a:normAutofit/>
          </a:bodyPr>
          <a:lstStyle>
            <a:lvl1pPr marL="0" indent="0">
              <a:buNone/>
              <a:defRPr sz="1200" spc="50" baseline="0"/>
            </a:lvl1pPr>
          </a:lstStyle>
          <a:p>
            <a:pPr lvl="0"/>
            <a:r>
              <a:rPr lang="fi-FI"/>
              <a:t>MUOKKAA TEKSTIN PERUSTYYLEJÄ NAPSAUTTAMALLA</a:t>
            </a:r>
          </a:p>
        </p:txBody>
      </p:sp>
    </p:spTree>
    <p:extLst>
      <p:ext uri="{BB962C8B-B14F-4D97-AF65-F5344CB8AC3E}">
        <p14:creationId xmlns:p14="http://schemas.microsoft.com/office/powerpoint/2010/main" val="24621305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5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3633536"/>
            <a:ext cx="10633321" cy="581659"/>
          </a:xfrm>
        </p:spPr>
        <p:txBody>
          <a:bodyPr anchor="b">
            <a:normAutofit/>
          </a:bodyPr>
          <a:lstStyle>
            <a:lvl1pPr>
              <a:defRPr sz="2000"/>
            </a:lvl1pPr>
          </a:lstStyle>
          <a:p>
            <a:r>
              <a:rPr lang="fi-FI"/>
              <a:t>Muokkaa ots. perustyyl. napsautt.</a:t>
            </a:r>
          </a:p>
        </p:txBody>
      </p:sp>
      <p:sp>
        <p:nvSpPr>
          <p:cNvPr id="10" name="Tekstin paikkamerkki 10">
            <a:extLst>
              <a:ext uri="{FF2B5EF4-FFF2-40B4-BE49-F238E27FC236}">
                <a16:creationId xmlns:a16="http://schemas.microsoft.com/office/drawing/2014/main" id="{E4A72597-9596-554A-8472-9CCBE6E599C3}"/>
              </a:ext>
            </a:extLst>
          </p:cNvPr>
          <p:cNvSpPr>
            <a:spLocks noGrp="1"/>
          </p:cNvSpPr>
          <p:nvPr>
            <p:ph type="body" sz="quarter" idx="15"/>
          </p:nvPr>
        </p:nvSpPr>
        <p:spPr>
          <a:xfrm>
            <a:off x="714653" y="4549141"/>
            <a:ext cx="4982762" cy="937260"/>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p:txBody>
      </p:sp>
      <p:sp>
        <p:nvSpPr>
          <p:cNvPr id="4" name="Kuvan paikkamerkki 3">
            <a:extLst>
              <a:ext uri="{FF2B5EF4-FFF2-40B4-BE49-F238E27FC236}">
                <a16:creationId xmlns:a16="http://schemas.microsoft.com/office/drawing/2014/main" id="{9ECB48CF-48CE-A74B-9D2D-2AE4129A3E36}"/>
              </a:ext>
            </a:extLst>
          </p:cNvPr>
          <p:cNvSpPr>
            <a:spLocks noGrp="1"/>
          </p:cNvSpPr>
          <p:nvPr>
            <p:ph type="pic" sz="quarter" idx="12"/>
          </p:nvPr>
        </p:nvSpPr>
        <p:spPr>
          <a:xfrm>
            <a:off x="800100" y="697833"/>
            <a:ext cx="4896365" cy="2748454"/>
          </a:xfrm>
        </p:spPr>
        <p:txBody>
          <a:bodyPr/>
          <a:lstStyle/>
          <a:p>
            <a:r>
              <a:rPr lang="fi-FI"/>
              <a:t>Lisää kuva napsauttamalla kuvaketta</a:t>
            </a:r>
          </a:p>
        </p:txBody>
      </p:sp>
      <p:sp>
        <p:nvSpPr>
          <p:cNvPr id="7" name="Tekstin paikkamerkki 10">
            <a:extLst>
              <a:ext uri="{FF2B5EF4-FFF2-40B4-BE49-F238E27FC236}">
                <a16:creationId xmlns:a16="http://schemas.microsoft.com/office/drawing/2014/main" id="{3900F4F0-A16D-7440-B3F8-B6AB5CC8CDE2}"/>
              </a:ext>
            </a:extLst>
          </p:cNvPr>
          <p:cNvSpPr>
            <a:spLocks noGrp="1"/>
          </p:cNvSpPr>
          <p:nvPr>
            <p:ph type="body" sz="quarter" idx="14"/>
          </p:nvPr>
        </p:nvSpPr>
        <p:spPr>
          <a:xfrm>
            <a:off x="6431797" y="4549141"/>
            <a:ext cx="4922737" cy="937260"/>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p:txBody>
      </p:sp>
      <p:sp>
        <p:nvSpPr>
          <p:cNvPr id="6" name="Kuvan paikkamerkki 3">
            <a:extLst>
              <a:ext uri="{FF2B5EF4-FFF2-40B4-BE49-F238E27FC236}">
                <a16:creationId xmlns:a16="http://schemas.microsoft.com/office/drawing/2014/main" id="{BCB0A600-B46D-A848-BA27-48232813210F}"/>
              </a:ext>
            </a:extLst>
          </p:cNvPr>
          <p:cNvSpPr>
            <a:spLocks noGrp="1"/>
          </p:cNvSpPr>
          <p:nvPr>
            <p:ph type="pic" sz="quarter" idx="13"/>
          </p:nvPr>
        </p:nvSpPr>
        <p:spPr>
          <a:xfrm>
            <a:off x="6512010" y="697833"/>
            <a:ext cx="4869081" cy="2748454"/>
          </a:xfrm>
        </p:spPr>
        <p:txBody>
          <a:bodyPr/>
          <a:lstStyle/>
          <a:p>
            <a:r>
              <a:rPr lang="fi-FI"/>
              <a:t>Lisää kuva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934820"/>
            <a:ext cx="8104187" cy="322263"/>
          </a:xfrm>
        </p:spPr>
        <p:txBody>
          <a:bodyPr anchor="b">
            <a:normAutofit/>
          </a:bodyPr>
          <a:lstStyle>
            <a:lvl1pPr marL="0" indent="0">
              <a:buNone/>
              <a:defRPr sz="1200" spc="50" baseline="0"/>
            </a:lvl1pPr>
          </a:lstStyle>
          <a:p>
            <a:pPr lvl="0"/>
            <a:r>
              <a:rPr lang="fi-FI"/>
              <a:t>MUOKKAA TEKSTIN PERUSTYYLEJÄ NAPSAUTTAMALLA</a:t>
            </a:r>
          </a:p>
        </p:txBody>
      </p:sp>
    </p:spTree>
    <p:extLst>
      <p:ext uri="{BB962C8B-B14F-4D97-AF65-F5344CB8AC3E}">
        <p14:creationId xmlns:p14="http://schemas.microsoft.com/office/powerpoint/2010/main" val="25940949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Sivupohja ilman grafiikkaa">
    <p:spTree>
      <p:nvGrpSpPr>
        <p:cNvPr id="1" name=""/>
        <p:cNvGrpSpPr/>
        <p:nvPr/>
      </p:nvGrpSpPr>
      <p:grpSpPr>
        <a:xfrm>
          <a:off x="0" y="0"/>
          <a:ext cx="0" cy="0"/>
          <a:chOff x="0" y="0"/>
          <a:chExt cx="0" cy="0"/>
        </a:xfrm>
      </p:grpSpPr>
      <p:sp>
        <p:nvSpPr>
          <p:cNvPr id="2" name="Otsikko 1"/>
          <p:cNvSpPr>
            <a:spLocks noGrp="1"/>
          </p:cNvSpPr>
          <p:nvPr>
            <p:ph type="title"/>
          </p:nvPr>
        </p:nvSpPr>
        <p:spPr>
          <a:xfrm>
            <a:off x="335361" y="260648"/>
            <a:ext cx="11595935" cy="1143000"/>
          </a:xfrm>
        </p:spPr>
        <p:txBody>
          <a:bodyPr>
            <a:normAutofit/>
          </a:bodyPr>
          <a:lstStyle>
            <a:lvl1pPr algn="l">
              <a:defRPr sz="3467" b="1">
                <a:latin typeface="+mj-lt"/>
                <a:ea typeface="Segoe UI" panose="020B0502040204020203" pitchFamily="34" charset="0"/>
                <a:cs typeface="Segoe UI" panose="020B0502040204020203" pitchFamily="34" charset="0"/>
              </a:defRPr>
            </a:lvl1pPr>
          </a:lstStyle>
          <a:p>
            <a:r>
              <a:rPr lang="fi-FI"/>
              <a:t>Muokkaa ots. perustyyl. napsautt.</a:t>
            </a:r>
          </a:p>
        </p:txBody>
      </p:sp>
      <p:sp>
        <p:nvSpPr>
          <p:cNvPr id="3" name="Sisällön paikkamerkki 2"/>
          <p:cNvSpPr>
            <a:spLocks noGrp="1"/>
          </p:cNvSpPr>
          <p:nvPr>
            <p:ph idx="1"/>
          </p:nvPr>
        </p:nvSpPr>
        <p:spPr>
          <a:xfrm>
            <a:off x="335361" y="1451400"/>
            <a:ext cx="11617291" cy="5145952"/>
          </a:xfrm>
        </p:spPr>
        <p:txBody>
          <a:bodyPr>
            <a:normAutofit/>
          </a:bodyPr>
          <a:lstStyle>
            <a:lvl1pPr marL="0" indent="0">
              <a:buNone/>
              <a:defRPr sz="2133">
                <a:latin typeface="+mn-lt"/>
                <a:ea typeface="Segoe UI" panose="020B0502040204020203" pitchFamily="34" charset="0"/>
                <a:cs typeface="Segoe UI" panose="020B0502040204020203" pitchFamily="34" charset="0"/>
              </a:defRPr>
            </a:lvl1pPr>
            <a:lvl2pPr marL="609570" indent="0">
              <a:buNone/>
              <a:defRPr sz="2133">
                <a:latin typeface="Segoe UI" panose="020B0502040204020203" pitchFamily="34" charset="0"/>
                <a:ea typeface="Segoe UI" panose="020B0502040204020203" pitchFamily="34" charset="0"/>
                <a:cs typeface="Segoe UI" panose="020B0502040204020203" pitchFamily="34" charset="0"/>
              </a:defRPr>
            </a:lvl2pPr>
            <a:lvl3pPr marL="1219140" indent="0">
              <a:buNone/>
              <a:defRPr sz="2133">
                <a:latin typeface="Segoe UI" panose="020B0502040204020203" pitchFamily="34" charset="0"/>
                <a:ea typeface="Segoe UI" panose="020B0502040204020203" pitchFamily="34" charset="0"/>
                <a:cs typeface="Segoe UI" panose="020B0502040204020203" pitchFamily="34" charset="0"/>
              </a:defRPr>
            </a:lvl3pPr>
            <a:lvl4pPr marL="1828709" indent="0">
              <a:buNone/>
              <a:defRPr sz="2133">
                <a:latin typeface="Segoe UI" panose="020B0502040204020203" pitchFamily="34" charset="0"/>
                <a:ea typeface="Segoe UI" panose="020B0502040204020203" pitchFamily="34" charset="0"/>
                <a:cs typeface="Segoe UI" panose="020B0502040204020203" pitchFamily="34" charset="0"/>
              </a:defRPr>
            </a:lvl4pPr>
            <a:lvl5pPr marL="2438278" indent="0">
              <a:buNone/>
              <a:defRPr sz="2133">
                <a:latin typeface="Segoe UI" panose="020B0502040204020203" pitchFamily="34" charset="0"/>
                <a:ea typeface="Segoe UI" panose="020B0502040204020203" pitchFamily="34" charset="0"/>
                <a:cs typeface="Segoe UI" panose="020B0502040204020203" pitchFamily="34" charset="0"/>
              </a:defRPr>
            </a:lvl5pPr>
          </a:lstStyle>
          <a:p>
            <a:pPr lvl="0"/>
            <a:r>
              <a:rPr lang="fi-FI"/>
              <a:t>Muokkaa tekstin perustyylejä napsauttamalla</a:t>
            </a:r>
          </a:p>
        </p:txBody>
      </p:sp>
    </p:spTree>
    <p:extLst>
      <p:ext uri="{BB962C8B-B14F-4D97-AF65-F5344CB8AC3E}">
        <p14:creationId xmlns:p14="http://schemas.microsoft.com/office/powerpoint/2010/main" val="32304241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5C11C3-A339-4743-9EA7-34805EE02091}" type="datetime1">
              <a:rPr lang="en-US" smtClean="0"/>
              <a:t>9/23/2025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012479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Otsikko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644F0B-803E-6D48-A06A-BC0EE7988E46}"/>
              </a:ext>
            </a:extLst>
          </p:cNvPr>
          <p:cNvSpPr>
            <a:spLocks noGrp="1"/>
          </p:cNvSpPr>
          <p:nvPr>
            <p:ph type="ctrTitle"/>
          </p:nvPr>
        </p:nvSpPr>
        <p:spPr>
          <a:xfrm>
            <a:off x="3243072" y="2060447"/>
            <a:ext cx="7424928" cy="1449515"/>
          </a:xfrm>
        </p:spPr>
        <p:txBody>
          <a:bodyPr anchor="b">
            <a:normAutofit/>
          </a:bodyPr>
          <a:lstStyle>
            <a:lvl1pPr algn="l">
              <a:defRPr sz="4000">
                <a:solidFill>
                  <a:schemeClr val="bg1"/>
                </a:solidFill>
              </a:defRPr>
            </a:lvl1pPr>
          </a:lstStyle>
          <a:p>
            <a:r>
              <a:rPr lang="fi-FI"/>
              <a:t>Muokkaa ots. perustyyl. napsautt.</a:t>
            </a:r>
          </a:p>
        </p:txBody>
      </p:sp>
      <p:sp>
        <p:nvSpPr>
          <p:cNvPr id="3" name="Alaotsikko 2">
            <a:extLst>
              <a:ext uri="{FF2B5EF4-FFF2-40B4-BE49-F238E27FC236}">
                <a16:creationId xmlns:a16="http://schemas.microsoft.com/office/drawing/2014/main" id="{C68D0D81-8714-384B-B95E-D37C3C5E32A8}"/>
              </a:ext>
            </a:extLst>
          </p:cNvPr>
          <p:cNvSpPr>
            <a:spLocks noGrp="1"/>
          </p:cNvSpPr>
          <p:nvPr>
            <p:ph type="subTitle" idx="1" hasCustomPrompt="1"/>
          </p:nvPr>
        </p:nvSpPr>
        <p:spPr>
          <a:xfrm>
            <a:off x="3243072" y="3852672"/>
            <a:ext cx="7424928" cy="963168"/>
          </a:xfrm>
        </p:spPr>
        <p:txBody>
          <a:bodyPr>
            <a:normAutofit/>
          </a:bodyPr>
          <a:lstStyle>
            <a:lvl1pPr marL="0" indent="0" algn="l">
              <a:buNone/>
              <a:defRPr sz="16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pic>
        <p:nvPicPr>
          <p:cNvPr id="8" name="Kuva 7">
            <a:extLst>
              <a:ext uri="{FF2B5EF4-FFF2-40B4-BE49-F238E27FC236}">
                <a16:creationId xmlns:a16="http://schemas.microsoft.com/office/drawing/2014/main" id="{54201668-D23C-1141-8324-66983C326C53}"/>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719877" y="669257"/>
            <a:ext cx="685800" cy="647700"/>
          </a:xfrm>
          <a:prstGeom prst="rect">
            <a:avLst/>
          </a:prstGeom>
        </p:spPr>
      </p:pic>
      <p:pic>
        <p:nvPicPr>
          <p:cNvPr id="6" name="Kuva 5" descr="Sivistys- ja kulttuuripalveluiden logo.">
            <a:extLst>
              <a:ext uri="{FF2B5EF4-FFF2-40B4-BE49-F238E27FC236}">
                <a16:creationId xmlns:a16="http://schemas.microsoft.com/office/drawing/2014/main" id="{F4FA2679-08D5-4EC5-8140-92D65B4EB0C3}"/>
              </a:ext>
            </a:extLst>
          </p:cNvPr>
          <p:cNvPicPr>
            <a:picLocks noChangeAspect="1"/>
          </p:cNvPicPr>
          <p:nvPr userDrawn="1"/>
        </p:nvPicPr>
        <p:blipFill>
          <a:blip r:embed="rId4"/>
          <a:stretch>
            <a:fillRect/>
          </a:stretch>
        </p:blipFill>
        <p:spPr>
          <a:xfrm>
            <a:off x="543991" y="4459045"/>
            <a:ext cx="2516987" cy="1576659"/>
          </a:xfrm>
          <a:prstGeom prst="rect">
            <a:avLst/>
          </a:prstGeom>
        </p:spPr>
      </p:pic>
      <p:pic>
        <p:nvPicPr>
          <p:cNvPr id="9" name="Kuva 8" descr="Oulun logo.">
            <a:extLst>
              <a:ext uri="{FF2B5EF4-FFF2-40B4-BE49-F238E27FC236}">
                <a16:creationId xmlns:a16="http://schemas.microsoft.com/office/drawing/2014/main" id="{88B3AE45-B976-45D3-8211-48E87A1B32F4}"/>
              </a:ext>
            </a:extLst>
          </p:cNvPr>
          <p:cNvPicPr>
            <a:picLocks noChangeAspect="1"/>
          </p:cNvPicPr>
          <p:nvPr userDrawn="1"/>
        </p:nvPicPr>
        <p:blipFill>
          <a:blip r:embed="rId5"/>
          <a:stretch>
            <a:fillRect/>
          </a:stretch>
        </p:blipFill>
        <p:spPr>
          <a:xfrm>
            <a:off x="10289689" y="5790882"/>
            <a:ext cx="925547" cy="244822"/>
          </a:xfrm>
          <a:prstGeom prst="rect">
            <a:avLst/>
          </a:prstGeom>
        </p:spPr>
      </p:pic>
    </p:spTree>
    <p:extLst>
      <p:ext uri="{BB962C8B-B14F-4D97-AF65-F5344CB8AC3E}">
        <p14:creationId xmlns:p14="http://schemas.microsoft.com/office/powerpoint/2010/main" val="39695476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Otsikkodia">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54201668-D23C-1141-8324-66983C326C53}"/>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10" name="Kuva 9">
            <a:extLst>
              <a:ext uri="{FF2B5EF4-FFF2-40B4-BE49-F238E27FC236}">
                <a16:creationId xmlns:a16="http://schemas.microsoft.com/office/drawing/2014/main" id="{75DF2903-B3B4-41DD-809E-AA5BDCC391E5}"/>
              </a:ext>
            </a:extLst>
          </p:cNvPr>
          <p:cNvPicPr>
            <a:picLocks noChangeAspect="1"/>
          </p:cNvPicPr>
          <p:nvPr userDrawn="1"/>
        </p:nvPicPr>
        <p:blipFill>
          <a:blip r:embed="rId4"/>
          <a:stretch>
            <a:fillRect/>
          </a:stretch>
        </p:blipFill>
        <p:spPr>
          <a:xfrm>
            <a:off x="806824" y="3429000"/>
            <a:ext cx="10560423" cy="2741649"/>
          </a:xfrm>
          <a:prstGeom prst="rect">
            <a:avLst/>
          </a:prstGeom>
        </p:spPr>
      </p:pic>
      <p:sp>
        <p:nvSpPr>
          <p:cNvPr id="11" name="Otsikko 1">
            <a:extLst>
              <a:ext uri="{FF2B5EF4-FFF2-40B4-BE49-F238E27FC236}">
                <a16:creationId xmlns:a16="http://schemas.microsoft.com/office/drawing/2014/main" id="{56AF01AB-05B6-4311-A216-6DBEBB59165E}"/>
              </a:ext>
            </a:extLst>
          </p:cNvPr>
          <p:cNvSpPr>
            <a:spLocks noGrp="1"/>
          </p:cNvSpPr>
          <p:nvPr>
            <p:ph type="ctrTitle"/>
          </p:nvPr>
        </p:nvSpPr>
        <p:spPr>
          <a:xfrm>
            <a:off x="1481676" y="3887891"/>
            <a:ext cx="5903449" cy="1296297"/>
          </a:xfrm>
        </p:spPr>
        <p:txBody>
          <a:bodyPr anchor="b">
            <a:normAutofit/>
          </a:bodyPr>
          <a:lstStyle>
            <a:lvl1pPr algn="l">
              <a:defRPr sz="3000">
                <a:solidFill>
                  <a:schemeClr val="bg1"/>
                </a:solidFill>
              </a:defRPr>
            </a:lvl1pPr>
          </a:lstStyle>
          <a:p>
            <a:r>
              <a:rPr lang="fi-FI"/>
              <a:t>Muokkaa ots. perustyyl. napsautt.</a:t>
            </a:r>
          </a:p>
        </p:txBody>
      </p:sp>
      <p:sp>
        <p:nvSpPr>
          <p:cNvPr id="12" name="Alaotsikko 2">
            <a:extLst>
              <a:ext uri="{FF2B5EF4-FFF2-40B4-BE49-F238E27FC236}">
                <a16:creationId xmlns:a16="http://schemas.microsoft.com/office/drawing/2014/main" id="{7200CB74-A542-4E91-BB69-41AAD86C20B8}"/>
              </a:ext>
            </a:extLst>
          </p:cNvPr>
          <p:cNvSpPr>
            <a:spLocks noGrp="1"/>
          </p:cNvSpPr>
          <p:nvPr>
            <p:ph type="subTitle" idx="1" hasCustomPrompt="1"/>
          </p:nvPr>
        </p:nvSpPr>
        <p:spPr>
          <a:xfrm>
            <a:off x="1481676" y="5325034"/>
            <a:ext cx="5903449" cy="480701"/>
          </a:xfrm>
        </p:spPr>
        <p:txBody>
          <a:bodyPr anchor="b">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13" name="Päivämäärän paikkamerkki 5">
            <a:extLst>
              <a:ext uri="{FF2B5EF4-FFF2-40B4-BE49-F238E27FC236}">
                <a16:creationId xmlns:a16="http://schemas.microsoft.com/office/drawing/2014/main" id="{994AE624-B9D2-4FD5-A0B2-D1098AFB2704}"/>
              </a:ext>
            </a:extLst>
          </p:cNvPr>
          <p:cNvSpPr>
            <a:spLocks noGrp="1"/>
          </p:cNvSpPr>
          <p:nvPr>
            <p:ph type="dt" sz="half" idx="10"/>
          </p:nvPr>
        </p:nvSpPr>
        <p:spPr>
          <a:xfrm>
            <a:off x="9968292" y="3698049"/>
            <a:ext cx="966856" cy="365125"/>
          </a:xfrm>
        </p:spPr>
        <p:txBody>
          <a:bodyPr/>
          <a:lstStyle>
            <a:lvl1pPr algn="r">
              <a:defRPr/>
            </a:lvl1pPr>
          </a:lstStyle>
          <a:p>
            <a:fld id="{13851BC7-B432-4747-9742-70043FBB6BD1}" type="datetime1">
              <a:rPr lang="fi-FI" smtClean="0"/>
              <a:pPr/>
              <a:t>23.9.2025</a:t>
            </a:fld>
            <a:endParaRPr lang="fi-FI"/>
          </a:p>
        </p:txBody>
      </p:sp>
      <p:pic>
        <p:nvPicPr>
          <p:cNvPr id="14" name="Kuva 13" descr="Oulun logo.">
            <a:extLst>
              <a:ext uri="{FF2B5EF4-FFF2-40B4-BE49-F238E27FC236}">
                <a16:creationId xmlns:a16="http://schemas.microsoft.com/office/drawing/2014/main" id="{289962B0-8C3D-4C5B-80B5-37C68C9CEAAE}"/>
              </a:ext>
            </a:extLst>
          </p:cNvPr>
          <p:cNvPicPr>
            <a:picLocks noChangeAspect="1"/>
          </p:cNvPicPr>
          <p:nvPr userDrawn="1"/>
        </p:nvPicPr>
        <p:blipFill>
          <a:blip r:embed="rId5"/>
          <a:stretch>
            <a:fillRect/>
          </a:stretch>
        </p:blipFill>
        <p:spPr>
          <a:xfrm>
            <a:off x="9997384" y="5506190"/>
            <a:ext cx="925547" cy="244822"/>
          </a:xfrm>
          <a:prstGeom prst="rect">
            <a:avLst/>
          </a:prstGeom>
        </p:spPr>
      </p:pic>
      <p:pic>
        <p:nvPicPr>
          <p:cNvPr id="15" name="Kuva 14" descr="Sivistys- ja kulttuuripalveluiden logo.">
            <a:extLst>
              <a:ext uri="{FF2B5EF4-FFF2-40B4-BE49-F238E27FC236}">
                <a16:creationId xmlns:a16="http://schemas.microsoft.com/office/drawing/2014/main" id="{75FBB37F-84FE-4CED-8847-E95172F8C8DB}"/>
              </a:ext>
            </a:extLst>
          </p:cNvPr>
          <p:cNvPicPr>
            <a:picLocks noChangeAspect="1"/>
          </p:cNvPicPr>
          <p:nvPr userDrawn="1"/>
        </p:nvPicPr>
        <p:blipFill>
          <a:blip r:embed="rId6"/>
          <a:stretch>
            <a:fillRect/>
          </a:stretch>
        </p:blipFill>
        <p:spPr>
          <a:xfrm>
            <a:off x="7699736" y="4500662"/>
            <a:ext cx="3235412" cy="720843"/>
          </a:xfrm>
          <a:prstGeom prst="rect">
            <a:avLst/>
          </a:prstGeom>
        </p:spPr>
      </p:pic>
    </p:spTree>
    <p:extLst>
      <p:ext uri="{BB962C8B-B14F-4D97-AF65-F5344CB8AC3E}">
        <p14:creationId xmlns:p14="http://schemas.microsoft.com/office/powerpoint/2010/main" val="21955985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Otsikkodia">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13" name="Kuva 12">
            <a:extLst>
              <a:ext uri="{FF2B5EF4-FFF2-40B4-BE49-F238E27FC236}">
                <a16:creationId xmlns:a16="http://schemas.microsoft.com/office/drawing/2014/main" id="{15963053-D18F-1F48-8421-D46F941D8AE1}"/>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8" name="Kuva 7">
            <a:extLst>
              <a:ext uri="{FF2B5EF4-FFF2-40B4-BE49-F238E27FC236}">
                <a16:creationId xmlns:a16="http://schemas.microsoft.com/office/drawing/2014/main" id="{AA600428-06B4-4439-8999-DCDC9BBDCF8B}"/>
              </a:ext>
            </a:extLst>
          </p:cNvPr>
          <p:cNvPicPr>
            <a:picLocks noChangeAspect="1"/>
          </p:cNvPicPr>
          <p:nvPr userDrawn="1"/>
        </p:nvPicPr>
        <p:blipFill>
          <a:blip r:embed="rId4"/>
          <a:stretch>
            <a:fillRect/>
          </a:stretch>
        </p:blipFill>
        <p:spPr>
          <a:xfrm>
            <a:off x="792863" y="699247"/>
            <a:ext cx="4902284" cy="5522259"/>
          </a:xfrm>
          <a:prstGeom prst="rect">
            <a:avLst/>
          </a:prstGeom>
        </p:spPr>
      </p:pic>
      <p:sp>
        <p:nvSpPr>
          <p:cNvPr id="10" name="Otsikko 1">
            <a:extLst>
              <a:ext uri="{FF2B5EF4-FFF2-40B4-BE49-F238E27FC236}">
                <a16:creationId xmlns:a16="http://schemas.microsoft.com/office/drawing/2014/main" id="{D4FCBDC7-0CCB-4DE1-AA79-B241844BC625}"/>
              </a:ext>
            </a:extLst>
          </p:cNvPr>
          <p:cNvSpPr>
            <a:spLocks noGrp="1"/>
          </p:cNvSpPr>
          <p:nvPr>
            <p:ph type="ctrTitle"/>
          </p:nvPr>
        </p:nvSpPr>
        <p:spPr>
          <a:xfrm>
            <a:off x="1253266" y="1290918"/>
            <a:ext cx="3901538" cy="1532670"/>
          </a:xfrm>
        </p:spPr>
        <p:txBody>
          <a:bodyPr anchor="b">
            <a:noAutofit/>
          </a:bodyPr>
          <a:lstStyle>
            <a:lvl1pPr algn="l">
              <a:defRPr sz="3200">
                <a:solidFill>
                  <a:schemeClr val="bg1"/>
                </a:solidFill>
              </a:defRPr>
            </a:lvl1pPr>
          </a:lstStyle>
          <a:p>
            <a:r>
              <a:rPr lang="fi-FI"/>
              <a:t>Muokkaa ots. perustyyl. napsautt.</a:t>
            </a:r>
          </a:p>
        </p:txBody>
      </p:sp>
      <p:sp>
        <p:nvSpPr>
          <p:cNvPr id="11" name="Alaotsikko 2">
            <a:extLst>
              <a:ext uri="{FF2B5EF4-FFF2-40B4-BE49-F238E27FC236}">
                <a16:creationId xmlns:a16="http://schemas.microsoft.com/office/drawing/2014/main" id="{D21D391B-307C-46A7-9D9A-1B6D1847D9C9}"/>
              </a:ext>
            </a:extLst>
          </p:cNvPr>
          <p:cNvSpPr>
            <a:spLocks noGrp="1"/>
          </p:cNvSpPr>
          <p:nvPr>
            <p:ph type="subTitle" idx="1" hasCustomPrompt="1"/>
          </p:nvPr>
        </p:nvSpPr>
        <p:spPr>
          <a:xfrm>
            <a:off x="1273008" y="3145134"/>
            <a:ext cx="3881796" cy="763478"/>
          </a:xfrm>
        </p:spPr>
        <p:txBody>
          <a:bodyPr>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12" name="Päivämäärän paikkamerkki 6">
            <a:extLst>
              <a:ext uri="{FF2B5EF4-FFF2-40B4-BE49-F238E27FC236}">
                <a16:creationId xmlns:a16="http://schemas.microsoft.com/office/drawing/2014/main" id="{5CE5CFD8-9FA3-4D3F-8ADF-DF32DB92B5D2}"/>
              </a:ext>
            </a:extLst>
          </p:cNvPr>
          <p:cNvSpPr>
            <a:spLocks noGrp="1"/>
          </p:cNvSpPr>
          <p:nvPr>
            <p:ph type="dt" sz="half" idx="10"/>
          </p:nvPr>
        </p:nvSpPr>
        <p:spPr>
          <a:xfrm>
            <a:off x="4217993" y="3971647"/>
            <a:ext cx="936811" cy="365125"/>
          </a:xfrm>
        </p:spPr>
        <p:txBody>
          <a:bodyPr/>
          <a:lstStyle>
            <a:lvl1pPr algn="r">
              <a:defRPr/>
            </a:lvl1pPr>
          </a:lstStyle>
          <a:p>
            <a:fld id="{13851BC7-B432-4747-9742-70043FBB6BD1}" type="datetime1">
              <a:rPr lang="fi-FI" smtClean="0"/>
              <a:pPr/>
              <a:t>23.9.2025</a:t>
            </a:fld>
            <a:endParaRPr lang="fi-FI"/>
          </a:p>
        </p:txBody>
      </p:sp>
      <p:pic>
        <p:nvPicPr>
          <p:cNvPr id="14" name="Kuva 13" descr="Oulun logo.">
            <a:extLst>
              <a:ext uri="{FF2B5EF4-FFF2-40B4-BE49-F238E27FC236}">
                <a16:creationId xmlns:a16="http://schemas.microsoft.com/office/drawing/2014/main" id="{4D44A00D-785D-46BF-95D4-B07262E83ECB}"/>
              </a:ext>
            </a:extLst>
          </p:cNvPr>
          <p:cNvPicPr>
            <a:picLocks noChangeAspect="1"/>
          </p:cNvPicPr>
          <p:nvPr userDrawn="1"/>
        </p:nvPicPr>
        <p:blipFill>
          <a:blip r:embed="rId5"/>
          <a:stretch>
            <a:fillRect/>
          </a:stretch>
        </p:blipFill>
        <p:spPr>
          <a:xfrm>
            <a:off x="4205631" y="5482815"/>
            <a:ext cx="925547" cy="244822"/>
          </a:xfrm>
          <a:prstGeom prst="rect">
            <a:avLst/>
          </a:prstGeom>
        </p:spPr>
      </p:pic>
      <p:pic>
        <p:nvPicPr>
          <p:cNvPr id="15" name="Kuva 14" descr="Sivistys- ja kulttuuripalveluiden logo.">
            <a:extLst>
              <a:ext uri="{FF2B5EF4-FFF2-40B4-BE49-F238E27FC236}">
                <a16:creationId xmlns:a16="http://schemas.microsoft.com/office/drawing/2014/main" id="{9507F183-A44C-45F9-ADFD-73D1EF36C7B2}"/>
              </a:ext>
            </a:extLst>
          </p:cNvPr>
          <p:cNvPicPr>
            <a:picLocks noChangeAspect="1"/>
          </p:cNvPicPr>
          <p:nvPr userDrawn="1"/>
        </p:nvPicPr>
        <p:blipFill>
          <a:blip r:embed="rId6"/>
          <a:stretch>
            <a:fillRect/>
          </a:stretch>
        </p:blipFill>
        <p:spPr>
          <a:xfrm>
            <a:off x="1273008" y="4558295"/>
            <a:ext cx="3881796" cy="864856"/>
          </a:xfrm>
          <a:prstGeom prst="rect">
            <a:avLst/>
          </a:prstGeom>
        </p:spPr>
      </p:pic>
    </p:spTree>
    <p:extLst>
      <p:ext uri="{BB962C8B-B14F-4D97-AF65-F5344CB8AC3E}">
        <p14:creationId xmlns:p14="http://schemas.microsoft.com/office/powerpoint/2010/main" val="30741023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Otsikkodia">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54201668-D23C-1141-8324-66983C326C53}"/>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10" name="Kuva 9">
            <a:extLst>
              <a:ext uri="{FF2B5EF4-FFF2-40B4-BE49-F238E27FC236}">
                <a16:creationId xmlns:a16="http://schemas.microsoft.com/office/drawing/2014/main" id="{75DF2903-B3B4-41DD-809E-AA5BDCC391E5}"/>
              </a:ext>
            </a:extLst>
          </p:cNvPr>
          <p:cNvPicPr>
            <a:picLocks noChangeAspect="1"/>
          </p:cNvPicPr>
          <p:nvPr userDrawn="1"/>
        </p:nvPicPr>
        <p:blipFill>
          <a:blip r:embed="rId4"/>
          <a:stretch>
            <a:fillRect/>
          </a:stretch>
        </p:blipFill>
        <p:spPr>
          <a:xfrm>
            <a:off x="806824" y="3429000"/>
            <a:ext cx="10560423" cy="2741649"/>
          </a:xfrm>
          <a:prstGeom prst="rect">
            <a:avLst/>
          </a:prstGeom>
        </p:spPr>
      </p:pic>
      <p:sp>
        <p:nvSpPr>
          <p:cNvPr id="11" name="Otsikko 1">
            <a:extLst>
              <a:ext uri="{FF2B5EF4-FFF2-40B4-BE49-F238E27FC236}">
                <a16:creationId xmlns:a16="http://schemas.microsoft.com/office/drawing/2014/main" id="{56AF01AB-05B6-4311-A216-6DBEBB59165E}"/>
              </a:ext>
            </a:extLst>
          </p:cNvPr>
          <p:cNvSpPr>
            <a:spLocks noGrp="1"/>
          </p:cNvSpPr>
          <p:nvPr>
            <p:ph type="ctrTitle"/>
          </p:nvPr>
        </p:nvSpPr>
        <p:spPr>
          <a:xfrm>
            <a:off x="1481676" y="3887891"/>
            <a:ext cx="5903449" cy="1296297"/>
          </a:xfrm>
        </p:spPr>
        <p:txBody>
          <a:bodyPr anchor="b">
            <a:normAutofit/>
          </a:bodyPr>
          <a:lstStyle>
            <a:lvl1pPr algn="l">
              <a:defRPr sz="3000">
                <a:solidFill>
                  <a:schemeClr val="bg1"/>
                </a:solidFill>
              </a:defRPr>
            </a:lvl1pPr>
          </a:lstStyle>
          <a:p>
            <a:r>
              <a:rPr lang="fi-FI"/>
              <a:t>Muokkaa ots. perustyyl. napsautt.</a:t>
            </a:r>
          </a:p>
        </p:txBody>
      </p:sp>
      <p:sp>
        <p:nvSpPr>
          <p:cNvPr id="12" name="Alaotsikko 2">
            <a:extLst>
              <a:ext uri="{FF2B5EF4-FFF2-40B4-BE49-F238E27FC236}">
                <a16:creationId xmlns:a16="http://schemas.microsoft.com/office/drawing/2014/main" id="{7200CB74-A542-4E91-BB69-41AAD86C20B8}"/>
              </a:ext>
            </a:extLst>
          </p:cNvPr>
          <p:cNvSpPr>
            <a:spLocks noGrp="1"/>
          </p:cNvSpPr>
          <p:nvPr>
            <p:ph type="subTitle" idx="1" hasCustomPrompt="1"/>
          </p:nvPr>
        </p:nvSpPr>
        <p:spPr>
          <a:xfrm>
            <a:off x="1481676" y="5325034"/>
            <a:ext cx="5903449" cy="480701"/>
          </a:xfrm>
        </p:spPr>
        <p:txBody>
          <a:bodyPr anchor="b">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13" name="Päivämäärän paikkamerkki 5">
            <a:extLst>
              <a:ext uri="{FF2B5EF4-FFF2-40B4-BE49-F238E27FC236}">
                <a16:creationId xmlns:a16="http://schemas.microsoft.com/office/drawing/2014/main" id="{994AE624-B9D2-4FD5-A0B2-D1098AFB2704}"/>
              </a:ext>
            </a:extLst>
          </p:cNvPr>
          <p:cNvSpPr>
            <a:spLocks noGrp="1"/>
          </p:cNvSpPr>
          <p:nvPr>
            <p:ph type="dt" sz="half" idx="10"/>
          </p:nvPr>
        </p:nvSpPr>
        <p:spPr>
          <a:xfrm>
            <a:off x="9968292" y="3698049"/>
            <a:ext cx="966856" cy="365125"/>
          </a:xfrm>
        </p:spPr>
        <p:txBody>
          <a:bodyPr/>
          <a:lstStyle>
            <a:lvl1pPr algn="r">
              <a:defRPr/>
            </a:lvl1pPr>
          </a:lstStyle>
          <a:p>
            <a:fld id="{13851BC7-B432-4747-9742-70043FBB6BD1}" type="datetime1">
              <a:rPr lang="fi-FI" smtClean="0"/>
              <a:pPr/>
              <a:t>23.9.2025</a:t>
            </a:fld>
            <a:endParaRPr lang="fi-FI"/>
          </a:p>
        </p:txBody>
      </p:sp>
      <p:pic>
        <p:nvPicPr>
          <p:cNvPr id="14" name="Kuva 13" descr="Oulun logo.">
            <a:extLst>
              <a:ext uri="{FF2B5EF4-FFF2-40B4-BE49-F238E27FC236}">
                <a16:creationId xmlns:a16="http://schemas.microsoft.com/office/drawing/2014/main" id="{289962B0-8C3D-4C5B-80B5-37C68C9CEAAE}"/>
              </a:ext>
            </a:extLst>
          </p:cNvPr>
          <p:cNvPicPr>
            <a:picLocks noChangeAspect="1"/>
          </p:cNvPicPr>
          <p:nvPr userDrawn="1"/>
        </p:nvPicPr>
        <p:blipFill>
          <a:blip r:embed="rId5"/>
          <a:stretch>
            <a:fillRect/>
          </a:stretch>
        </p:blipFill>
        <p:spPr>
          <a:xfrm>
            <a:off x="9997384" y="5506190"/>
            <a:ext cx="925547" cy="244822"/>
          </a:xfrm>
          <a:prstGeom prst="rect">
            <a:avLst/>
          </a:prstGeom>
        </p:spPr>
      </p:pic>
      <p:pic>
        <p:nvPicPr>
          <p:cNvPr id="15" name="Kuva 14" descr="Sivistys- ja kulttuuripalveluiden logo.">
            <a:extLst>
              <a:ext uri="{FF2B5EF4-FFF2-40B4-BE49-F238E27FC236}">
                <a16:creationId xmlns:a16="http://schemas.microsoft.com/office/drawing/2014/main" id="{75FBB37F-84FE-4CED-8847-E95172F8C8DB}"/>
              </a:ext>
            </a:extLst>
          </p:cNvPr>
          <p:cNvPicPr>
            <a:picLocks noChangeAspect="1"/>
          </p:cNvPicPr>
          <p:nvPr userDrawn="1"/>
        </p:nvPicPr>
        <p:blipFill>
          <a:blip r:embed="rId6"/>
          <a:stretch>
            <a:fillRect/>
          </a:stretch>
        </p:blipFill>
        <p:spPr>
          <a:xfrm>
            <a:off x="7699736" y="4500662"/>
            <a:ext cx="3235412" cy="720843"/>
          </a:xfrm>
          <a:prstGeom prst="rect">
            <a:avLst/>
          </a:prstGeom>
        </p:spPr>
      </p:pic>
    </p:spTree>
    <p:extLst>
      <p:ext uri="{BB962C8B-B14F-4D97-AF65-F5344CB8AC3E}">
        <p14:creationId xmlns:p14="http://schemas.microsoft.com/office/powerpoint/2010/main" val="1299885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Otsikkodia">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6D663794-173F-1945-9939-99D1AB46A831}"/>
              </a:ext>
            </a:extLst>
          </p:cNvPr>
          <p:cNvPicPr>
            <a:picLocks noChangeAspect="1"/>
          </p:cNvPicPr>
          <p:nvPr userDrawn="1"/>
        </p:nvPicPr>
        <p:blipFill>
          <a:blip r:embed="rId3"/>
          <a:stretch>
            <a:fillRect/>
          </a:stretch>
        </p:blipFill>
        <p:spPr>
          <a:xfrm>
            <a:off x="792863" y="699247"/>
            <a:ext cx="4902284" cy="5522259"/>
          </a:xfrm>
          <a:prstGeom prst="rect">
            <a:avLst/>
          </a:prstGeom>
        </p:spPr>
      </p:pic>
      <p:sp>
        <p:nvSpPr>
          <p:cNvPr id="2" name="Otsikko 1">
            <a:extLst>
              <a:ext uri="{FF2B5EF4-FFF2-40B4-BE49-F238E27FC236}">
                <a16:creationId xmlns:a16="http://schemas.microsoft.com/office/drawing/2014/main" id="{5C644F0B-803E-6D48-A06A-BC0EE7988E46}"/>
              </a:ext>
            </a:extLst>
          </p:cNvPr>
          <p:cNvSpPr>
            <a:spLocks noGrp="1"/>
          </p:cNvSpPr>
          <p:nvPr>
            <p:ph type="ctrTitle"/>
          </p:nvPr>
        </p:nvSpPr>
        <p:spPr>
          <a:xfrm>
            <a:off x="1611496" y="1290918"/>
            <a:ext cx="3247375" cy="806823"/>
          </a:xfrm>
        </p:spPr>
        <p:txBody>
          <a:bodyPr anchor="b">
            <a:normAutofit/>
          </a:bodyPr>
          <a:lstStyle>
            <a:lvl1pPr algn="l">
              <a:defRPr sz="2400">
                <a:solidFill>
                  <a:schemeClr val="bg1"/>
                </a:solidFill>
              </a:defRPr>
            </a:lvl1pPr>
          </a:lstStyle>
          <a:p>
            <a:r>
              <a:rPr lang="fi-FI"/>
              <a:t>Muokkaa ots. perustyyl. napsautt.</a:t>
            </a:r>
          </a:p>
        </p:txBody>
      </p:sp>
      <p:sp>
        <p:nvSpPr>
          <p:cNvPr id="3" name="Alaotsikko 2">
            <a:extLst>
              <a:ext uri="{FF2B5EF4-FFF2-40B4-BE49-F238E27FC236}">
                <a16:creationId xmlns:a16="http://schemas.microsoft.com/office/drawing/2014/main" id="{C68D0D81-8714-384B-B95E-D37C3C5E32A8}"/>
              </a:ext>
            </a:extLst>
          </p:cNvPr>
          <p:cNvSpPr>
            <a:spLocks noGrp="1"/>
          </p:cNvSpPr>
          <p:nvPr>
            <p:ph type="subTitle" idx="1" hasCustomPrompt="1"/>
          </p:nvPr>
        </p:nvSpPr>
        <p:spPr>
          <a:xfrm>
            <a:off x="1629425" y="2563905"/>
            <a:ext cx="3265304" cy="1344707"/>
          </a:xfrm>
        </p:spPr>
        <p:txBody>
          <a:bodyPr>
            <a:normAutofit/>
          </a:bodyPr>
          <a:lstStyle>
            <a:lvl1pPr marL="0" indent="0" algn="l">
              <a:buNone/>
              <a:defRPr sz="14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pic>
        <p:nvPicPr>
          <p:cNvPr id="9" name="Kuva 8" descr="Oulun kaupungin tunnus">
            <a:extLst>
              <a:ext uri="{FF2B5EF4-FFF2-40B4-BE49-F238E27FC236}">
                <a16:creationId xmlns:a16="http://schemas.microsoft.com/office/drawing/2014/main" id="{847B4E10-1EEF-AA41-B10E-C0677346D06D}"/>
              </a:ext>
            </a:extLst>
          </p:cNvPr>
          <p:cNvPicPr>
            <a:picLocks noChangeAspect="1"/>
          </p:cNvPicPr>
          <p:nvPr userDrawn="1"/>
        </p:nvPicPr>
        <p:blipFill>
          <a:blip r:embed="rId4"/>
          <a:stretch>
            <a:fillRect/>
          </a:stretch>
        </p:blipFill>
        <p:spPr>
          <a:xfrm>
            <a:off x="1611320" y="4104813"/>
            <a:ext cx="898798" cy="1379718"/>
          </a:xfrm>
          <a:prstGeom prst="rect">
            <a:avLst/>
          </a:prstGeom>
        </p:spPr>
      </p:pic>
      <p:sp>
        <p:nvSpPr>
          <p:cNvPr id="7" name="Päivämäärän paikkamerkki 6">
            <a:extLst>
              <a:ext uri="{FF2B5EF4-FFF2-40B4-BE49-F238E27FC236}">
                <a16:creationId xmlns:a16="http://schemas.microsoft.com/office/drawing/2014/main" id="{EA9414E8-5AD8-8144-8B54-32B155E0345C}"/>
              </a:ext>
            </a:extLst>
          </p:cNvPr>
          <p:cNvSpPr>
            <a:spLocks noGrp="1"/>
          </p:cNvSpPr>
          <p:nvPr>
            <p:ph type="dt" sz="half" idx="10"/>
          </p:nvPr>
        </p:nvSpPr>
        <p:spPr>
          <a:xfrm>
            <a:off x="2200835" y="5208868"/>
            <a:ext cx="2743200" cy="365125"/>
          </a:xfrm>
        </p:spPr>
        <p:txBody>
          <a:bodyPr/>
          <a:lstStyle>
            <a:lvl1pPr algn="r">
              <a:defRPr/>
            </a:lvl1pPr>
          </a:lstStyle>
          <a:p>
            <a:fld id="{13851BC7-B432-4747-9742-70043FBB6BD1}" type="datetime1">
              <a:rPr lang="fi-FI" smtClean="0"/>
              <a:pPr/>
              <a:t>23.9.2025</a:t>
            </a:fld>
            <a:endParaRPr lang="fi-FI"/>
          </a:p>
        </p:txBody>
      </p:sp>
      <p:pic>
        <p:nvPicPr>
          <p:cNvPr id="8" name="Kuva 7">
            <a:extLst>
              <a:ext uri="{FF2B5EF4-FFF2-40B4-BE49-F238E27FC236}">
                <a16:creationId xmlns:a16="http://schemas.microsoft.com/office/drawing/2014/main" id="{68E66262-E705-4A87-9635-D213A0D86674}"/>
              </a:ext>
              <a:ext uri="{C183D7F6-B498-43B3-948B-1728B52AA6E4}">
                <adec:decorative xmlns:adec="http://schemas.microsoft.com/office/drawing/2017/decorative" val="1"/>
              </a:ext>
            </a:extLst>
          </p:cNvPr>
          <p:cNvPicPr>
            <a:picLocks noChangeAspect="1"/>
          </p:cNvPicPr>
          <p:nvPr userDrawn="1"/>
        </p:nvPicPr>
        <p:blipFill>
          <a:blip r:embed="rId5"/>
          <a:srcRect/>
          <a:stretch/>
        </p:blipFill>
        <p:spPr>
          <a:xfrm>
            <a:off x="10740562" y="669257"/>
            <a:ext cx="664499" cy="647700"/>
          </a:xfrm>
          <a:prstGeom prst="rect">
            <a:avLst/>
          </a:prstGeom>
        </p:spPr>
      </p:pic>
    </p:spTree>
    <p:extLst>
      <p:ext uri="{BB962C8B-B14F-4D97-AF65-F5344CB8AC3E}">
        <p14:creationId xmlns:p14="http://schemas.microsoft.com/office/powerpoint/2010/main" val="7730798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Otsikkodia">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3" name="Kuva 12">
            <a:extLst>
              <a:ext uri="{FF2B5EF4-FFF2-40B4-BE49-F238E27FC236}">
                <a16:creationId xmlns:a16="http://schemas.microsoft.com/office/drawing/2014/main" id="{15963053-D18F-1F48-8421-D46F941D8AE1}"/>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8" name="Kuva 7">
            <a:extLst>
              <a:ext uri="{FF2B5EF4-FFF2-40B4-BE49-F238E27FC236}">
                <a16:creationId xmlns:a16="http://schemas.microsoft.com/office/drawing/2014/main" id="{AA600428-06B4-4439-8999-DCDC9BBDCF8B}"/>
              </a:ext>
            </a:extLst>
          </p:cNvPr>
          <p:cNvPicPr>
            <a:picLocks noChangeAspect="1"/>
          </p:cNvPicPr>
          <p:nvPr userDrawn="1"/>
        </p:nvPicPr>
        <p:blipFill>
          <a:blip r:embed="rId4"/>
          <a:stretch>
            <a:fillRect/>
          </a:stretch>
        </p:blipFill>
        <p:spPr>
          <a:xfrm>
            <a:off x="792863" y="699247"/>
            <a:ext cx="4902284" cy="5522259"/>
          </a:xfrm>
          <a:prstGeom prst="rect">
            <a:avLst/>
          </a:prstGeom>
        </p:spPr>
      </p:pic>
      <p:sp>
        <p:nvSpPr>
          <p:cNvPr id="10" name="Otsikko 1">
            <a:extLst>
              <a:ext uri="{FF2B5EF4-FFF2-40B4-BE49-F238E27FC236}">
                <a16:creationId xmlns:a16="http://schemas.microsoft.com/office/drawing/2014/main" id="{D4FCBDC7-0CCB-4DE1-AA79-B241844BC625}"/>
              </a:ext>
            </a:extLst>
          </p:cNvPr>
          <p:cNvSpPr>
            <a:spLocks noGrp="1"/>
          </p:cNvSpPr>
          <p:nvPr>
            <p:ph type="ctrTitle"/>
          </p:nvPr>
        </p:nvSpPr>
        <p:spPr>
          <a:xfrm>
            <a:off x="1253266" y="1290918"/>
            <a:ext cx="3901538" cy="1532670"/>
          </a:xfrm>
        </p:spPr>
        <p:txBody>
          <a:bodyPr anchor="b">
            <a:noAutofit/>
          </a:bodyPr>
          <a:lstStyle>
            <a:lvl1pPr algn="l">
              <a:defRPr sz="3200">
                <a:solidFill>
                  <a:schemeClr val="bg1"/>
                </a:solidFill>
              </a:defRPr>
            </a:lvl1pPr>
          </a:lstStyle>
          <a:p>
            <a:r>
              <a:rPr lang="fi-FI"/>
              <a:t>Muokkaa ots. perustyyl. napsautt.</a:t>
            </a:r>
          </a:p>
        </p:txBody>
      </p:sp>
      <p:sp>
        <p:nvSpPr>
          <p:cNvPr id="11" name="Alaotsikko 2">
            <a:extLst>
              <a:ext uri="{FF2B5EF4-FFF2-40B4-BE49-F238E27FC236}">
                <a16:creationId xmlns:a16="http://schemas.microsoft.com/office/drawing/2014/main" id="{D21D391B-307C-46A7-9D9A-1B6D1847D9C9}"/>
              </a:ext>
            </a:extLst>
          </p:cNvPr>
          <p:cNvSpPr>
            <a:spLocks noGrp="1"/>
          </p:cNvSpPr>
          <p:nvPr>
            <p:ph type="subTitle" idx="1" hasCustomPrompt="1"/>
          </p:nvPr>
        </p:nvSpPr>
        <p:spPr>
          <a:xfrm>
            <a:off x="1273008" y="3145134"/>
            <a:ext cx="3881796" cy="763478"/>
          </a:xfrm>
        </p:spPr>
        <p:txBody>
          <a:bodyPr>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12" name="Päivämäärän paikkamerkki 6">
            <a:extLst>
              <a:ext uri="{FF2B5EF4-FFF2-40B4-BE49-F238E27FC236}">
                <a16:creationId xmlns:a16="http://schemas.microsoft.com/office/drawing/2014/main" id="{5CE5CFD8-9FA3-4D3F-8ADF-DF32DB92B5D2}"/>
              </a:ext>
            </a:extLst>
          </p:cNvPr>
          <p:cNvSpPr>
            <a:spLocks noGrp="1"/>
          </p:cNvSpPr>
          <p:nvPr>
            <p:ph type="dt" sz="half" idx="10"/>
          </p:nvPr>
        </p:nvSpPr>
        <p:spPr>
          <a:xfrm>
            <a:off x="4217993" y="3971647"/>
            <a:ext cx="936811" cy="365125"/>
          </a:xfrm>
        </p:spPr>
        <p:txBody>
          <a:bodyPr/>
          <a:lstStyle>
            <a:lvl1pPr algn="r">
              <a:defRPr/>
            </a:lvl1pPr>
          </a:lstStyle>
          <a:p>
            <a:fld id="{13851BC7-B432-4747-9742-70043FBB6BD1}" type="datetime1">
              <a:rPr lang="fi-FI" smtClean="0"/>
              <a:pPr/>
              <a:t>23.9.2025</a:t>
            </a:fld>
            <a:endParaRPr lang="fi-FI"/>
          </a:p>
        </p:txBody>
      </p:sp>
      <p:pic>
        <p:nvPicPr>
          <p:cNvPr id="14" name="Kuva 13" descr="Oulun logo.">
            <a:extLst>
              <a:ext uri="{FF2B5EF4-FFF2-40B4-BE49-F238E27FC236}">
                <a16:creationId xmlns:a16="http://schemas.microsoft.com/office/drawing/2014/main" id="{4D44A00D-785D-46BF-95D4-B07262E83ECB}"/>
              </a:ext>
            </a:extLst>
          </p:cNvPr>
          <p:cNvPicPr>
            <a:picLocks noChangeAspect="1"/>
          </p:cNvPicPr>
          <p:nvPr userDrawn="1"/>
        </p:nvPicPr>
        <p:blipFill>
          <a:blip r:embed="rId5"/>
          <a:stretch>
            <a:fillRect/>
          </a:stretch>
        </p:blipFill>
        <p:spPr>
          <a:xfrm>
            <a:off x="4205631" y="5482815"/>
            <a:ext cx="925547" cy="244822"/>
          </a:xfrm>
          <a:prstGeom prst="rect">
            <a:avLst/>
          </a:prstGeom>
        </p:spPr>
      </p:pic>
      <p:pic>
        <p:nvPicPr>
          <p:cNvPr id="15" name="Kuva 14" descr="Sivistys- ja kulttuuripalveluiden logo.">
            <a:extLst>
              <a:ext uri="{FF2B5EF4-FFF2-40B4-BE49-F238E27FC236}">
                <a16:creationId xmlns:a16="http://schemas.microsoft.com/office/drawing/2014/main" id="{9507F183-A44C-45F9-ADFD-73D1EF36C7B2}"/>
              </a:ext>
            </a:extLst>
          </p:cNvPr>
          <p:cNvPicPr>
            <a:picLocks noChangeAspect="1"/>
          </p:cNvPicPr>
          <p:nvPr userDrawn="1"/>
        </p:nvPicPr>
        <p:blipFill>
          <a:blip r:embed="rId6"/>
          <a:stretch>
            <a:fillRect/>
          </a:stretch>
        </p:blipFill>
        <p:spPr>
          <a:xfrm>
            <a:off x="1273008" y="4558295"/>
            <a:ext cx="3881796" cy="864856"/>
          </a:xfrm>
          <a:prstGeom prst="rect">
            <a:avLst/>
          </a:prstGeom>
        </p:spPr>
      </p:pic>
    </p:spTree>
    <p:extLst>
      <p:ext uri="{BB962C8B-B14F-4D97-AF65-F5344CB8AC3E}">
        <p14:creationId xmlns:p14="http://schemas.microsoft.com/office/powerpoint/2010/main" val="40667476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_Otsikkodia">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54201668-D23C-1141-8324-66983C326C53}"/>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10" name="Kuva 9">
            <a:extLst>
              <a:ext uri="{FF2B5EF4-FFF2-40B4-BE49-F238E27FC236}">
                <a16:creationId xmlns:a16="http://schemas.microsoft.com/office/drawing/2014/main" id="{75DF2903-B3B4-41DD-809E-AA5BDCC391E5}"/>
              </a:ext>
            </a:extLst>
          </p:cNvPr>
          <p:cNvPicPr>
            <a:picLocks noChangeAspect="1"/>
          </p:cNvPicPr>
          <p:nvPr userDrawn="1"/>
        </p:nvPicPr>
        <p:blipFill>
          <a:blip r:embed="rId4"/>
          <a:stretch>
            <a:fillRect/>
          </a:stretch>
        </p:blipFill>
        <p:spPr>
          <a:xfrm>
            <a:off x="806824" y="3429000"/>
            <a:ext cx="10560423" cy="2741649"/>
          </a:xfrm>
          <a:prstGeom prst="rect">
            <a:avLst/>
          </a:prstGeom>
        </p:spPr>
      </p:pic>
      <p:sp>
        <p:nvSpPr>
          <p:cNvPr id="11" name="Otsikko 1">
            <a:extLst>
              <a:ext uri="{FF2B5EF4-FFF2-40B4-BE49-F238E27FC236}">
                <a16:creationId xmlns:a16="http://schemas.microsoft.com/office/drawing/2014/main" id="{56AF01AB-05B6-4311-A216-6DBEBB59165E}"/>
              </a:ext>
            </a:extLst>
          </p:cNvPr>
          <p:cNvSpPr>
            <a:spLocks noGrp="1"/>
          </p:cNvSpPr>
          <p:nvPr>
            <p:ph type="ctrTitle"/>
          </p:nvPr>
        </p:nvSpPr>
        <p:spPr>
          <a:xfrm>
            <a:off x="1481676" y="3887891"/>
            <a:ext cx="5903449" cy="1296297"/>
          </a:xfrm>
        </p:spPr>
        <p:txBody>
          <a:bodyPr anchor="b">
            <a:normAutofit/>
          </a:bodyPr>
          <a:lstStyle>
            <a:lvl1pPr algn="l">
              <a:defRPr sz="3000">
                <a:solidFill>
                  <a:schemeClr val="bg1"/>
                </a:solidFill>
              </a:defRPr>
            </a:lvl1pPr>
          </a:lstStyle>
          <a:p>
            <a:r>
              <a:rPr lang="fi-FI"/>
              <a:t>Muokkaa ots. perustyyl. napsautt.</a:t>
            </a:r>
          </a:p>
        </p:txBody>
      </p:sp>
      <p:sp>
        <p:nvSpPr>
          <p:cNvPr id="12" name="Alaotsikko 2">
            <a:extLst>
              <a:ext uri="{FF2B5EF4-FFF2-40B4-BE49-F238E27FC236}">
                <a16:creationId xmlns:a16="http://schemas.microsoft.com/office/drawing/2014/main" id="{7200CB74-A542-4E91-BB69-41AAD86C20B8}"/>
              </a:ext>
            </a:extLst>
          </p:cNvPr>
          <p:cNvSpPr>
            <a:spLocks noGrp="1"/>
          </p:cNvSpPr>
          <p:nvPr>
            <p:ph type="subTitle" idx="1" hasCustomPrompt="1"/>
          </p:nvPr>
        </p:nvSpPr>
        <p:spPr>
          <a:xfrm>
            <a:off x="1481676" y="5325034"/>
            <a:ext cx="5903449" cy="480701"/>
          </a:xfrm>
        </p:spPr>
        <p:txBody>
          <a:bodyPr anchor="b">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13" name="Päivämäärän paikkamerkki 5">
            <a:extLst>
              <a:ext uri="{FF2B5EF4-FFF2-40B4-BE49-F238E27FC236}">
                <a16:creationId xmlns:a16="http://schemas.microsoft.com/office/drawing/2014/main" id="{994AE624-B9D2-4FD5-A0B2-D1098AFB2704}"/>
              </a:ext>
            </a:extLst>
          </p:cNvPr>
          <p:cNvSpPr>
            <a:spLocks noGrp="1"/>
          </p:cNvSpPr>
          <p:nvPr>
            <p:ph type="dt" sz="half" idx="10"/>
          </p:nvPr>
        </p:nvSpPr>
        <p:spPr>
          <a:xfrm>
            <a:off x="9968292" y="3698049"/>
            <a:ext cx="966856" cy="365125"/>
          </a:xfrm>
        </p:spPr>
        <p:txBody>
          <a:bodyPr/>
          <a:lstStyle>
            <a:lvl1pPr algn="r">
              <a:defRPr/>
            </a:lvl1pPr>
          </a:lstStyle>
          <a:p>
            <a:fld id="{13851BC7-B432-4747-9742-70043FBB6BD1}" type="datetime1">
              <a:rPr lang="fi-FI" smtClean="0"/>
              <a:pPr/>
              <a:t>23.9.2025</a:t>
            </a:fld>
            <a:endParaRPr lang="fi-FI"/>
          </a:p>
        </p:txBody>
      </p:sp>
      <p:pic>
        <p:nvPicPr>
          <p:cNvPr id="14" name="Kuva 13" descr="Oulun logo.">
            <a:extLst>
              <a:ext uri="{FF2B5EF4-FFF2-40B4-BE49-F238E27FC236}">
                <a16:creationId xmlns:a16="http://schemas.microsoft.com/office/drawing/2014/main" id="{289962B0-8C3D-4C5B-80B5-37C68C9CEAAE}"/>
              </a:ext>
            </a:extLst>
          </p:cNvPr>
          <p:cNvPicPr>
            <a:picLocks noChangeAspect="1"/>
          </p:cNvPicPr>
          <p:nvPr userDrawn="1"/>
        </p:nvPicPr>
        <p:blipFill>
          <a:blip r:embed="rId5"/>
          <a:stretch>
            <a:fillRect/>
          </a:stretch>
        </p:blipFill>
        <p:spPr>
          <a:xfrm>
            <a:off x="9997384" y="5506190"/>
            <a:ext cx="925547" cy="244822"/>
          </a:xfrm>
          <a:prstGeom prst="rect">
            <a:avLst/>
          </a:prstGeom>
        </p:spPr>
      </p:pic>
      <p:pic>
        <p:nvPicPr>
          <p:cNvPr id="15" name="Kuva 14" descr="Sivistys- ja kulttuuripalveluiden logo.">
            <a:extLst>
              <a:ext uri="{FF2B5EF4-FFF2-40B4-BE49-F238E27FC236}">
                <a16:creationId xmlns:a16="http://schemas.microsoft.com/office/drawing/2014/main" id="{75FBB37F-84FE-4CED-8847-E95172F8C8DB}"/>
              </a:ext>
            </a:extLst>
          </p:cNvPr>
          <p:cNvPicPr>
            <a:picLocks noChangeAspect="1"/>
          </p:cNvPicPr>
          <p:nvPr userDrawn="1"/>
        </p:nvPicPr>
        <p:blipFill>
          <a:blip r:embed="rId6"/>
          <a:stretch>
            <a:fillRect/>
          </a:stretch>
        </p:blipFill>
        <p:spPr>
          <a:xfrm>
            <a:off x="7699736" y="4500662"/>
            <a:ext cx="3235412" cy="720843"/>
          </a:xfrm>
          <a:prstGeom prst="rect">
            <a:avLst/>
          </a:prstGeom>
        </p:spPr>
      </p:pic>
    </p:spTree>
    <p:extLst>
      <p:ext uri="{BB962C8B-B14F-4D97-AF65-F5344CB8AC3E}">
        <p14:creationId xmlns:p14="http://schemas.microsoft.com/office/powerpoint/2010/main" val="7058372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8_Otsikkodia">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3" name="Kuva 12">
            <a:extLst>
              <a:ext uri="{FF2B5EF4-FFF2-40B4-BE49-F238E27FC236}">
                <a16:creationId xmlns:a16="http://schemas.microsoft.com/office/drawing/2014/main" id="{15963053-D18F-1F48-8421-D46F941D8AE1}"/>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8" name="Kuva 7">
            <a:extLst>
              <a:ext uri="{FF2B5EF4-FFF2-40B4-BE49-F238E27FC236}">
                <a16:creationId xmlns:a16="http://schemas.microsoft.com/office/drawing/2014/main" id="{AA600428-06B4-4439-8999-DCDC9BBDCF8B}"/>
              </a:ext>
            </a:extLst>
          </p:cNvPr>
          <p:cNvPicPr>
            <a:picLocks noChangeAspect="1"/>
          </p:cNvPicPr>
          <p:nvPr userDrawn="1"/>
        </p:nvPicPr>
        <p:blipFill>
          <a:blip r:embed="rId4"/>
          <a:stretch>
            <a:fillRect/>
          </a:stretch>
        </p:blipFill>
        <p:spPr>
          <a:xfrm>
            <a:off x="792863" y="699247"/>
            <a:ext cx="4902284" cy="5522259"/>
          </a:xfrm>
          <a:prstGeom prst="rect">
            <a:avLst/>
          </a:prstGeom>
        </p:spPr>
      </p:pic>
      <p:sp>
        <p:nvSpPr>
          <p:cNvPr id="10" name="Otsikko 1">
            <a:extLst>
              <a:ext uri="{FF2B5EF4-FFF2-40B4-BE49-F238E27FC236}">
                <a16:creationId xmlns:a16="http://schemas.microsoft.com/office/drawing/2014/main" id="{D4FCBDC7-0CCB-4DE1-AA79-B241844BC625}"/>
              </a:ext>
            </a:extLst>
          </p:cNvPr>
          <p:cNvSpPr>
            <a:spLocks noGrp="1"/>
          </p:cNvSpPr>
          <p:nvPr>
            <p:ph type="ctrTitle"/>
          </p:nvPr>
        </p:nvSpPr>
        <p:spPr>
          <a:xfrm>
            <a:off x="1253266" y="1290918"/>
            <a:ext cx="3901538" cy="1532670"/>
          </a:xfrm>
        </p:spPr>
        <p:txBody>
          <a:bodyPr anchor="b">
            <a:noAutofit/>
          </a:bodyPr>
          <a:lstStyle>
            <a:lvl1pPr algn="l">
              <a:defRPr sz="3200">
                <a:solidFill>
                  <a:schemeClr val="bg1"/>
                </a:solidFill>
              </a:defRPr>
            </a:lvl1pPr>
          </a:lstStyle>
          <a:p>
            <a:r>
              <a:rPr lang="fi-FI"/>
              <a:t>Muokkaa ots. perustyyl. napsautt.</a:t>
            </a:r>
          </a:p>
        </p:txBody>
      </p:sp>
      <p:sp>
        <p:nvSpPr>
          <p:cNvPr id="11" name="Alaotsikko 2">
            <a:extLst>
              <a:ext uri="{FF2B5EF4-FFF2-40B4-BE49-F238E27FC236}">
                <a16:creationId xmlns:a16="http://schemas.microsoft.com/office/drawing/2014/main" id="{D21D391B-307C-46A7-9D9A-1B6D1847D9C9}"/>
              </a:ext>
            </a:extLst>
          </p:cNvPr>
          <p:cNvSpPr>
            <a:spLocks noGrp="1"/>
          </p:cNvSpPr>
          <p:nvPr>
            <p:ph type="subTitle" idx="1" hasCustomPrompt="1"/>
          </p:nvPr>
        </p:nvSpPr>
        <p:spPr>
          <a:xfrm>
            <a:off x="1273008" y="3145134"/>
            <a:ext cx="3881796" cy="763478"/>
          </a:xfrm>
        </p:spPr>
        <p:txBody>
          <a:bodyPr>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12" name="Päivämäärän paikkamerkki 6">
            <a:extLst>
              <a:ext uri="{FF2B5EF4-FFF2-40B4-BE49-F238E27FC236}">
                <a16:creationId xmlns:a16="http://schemas.microsoft.com/office/drawing/2014/main" id="{5CE5CFD8-9FA3-4D3F-8ADF-DF32DB92B5D2}"/>
              </a:ext>
            </a:extLst>
          </p:cNvPr>
          <p:cNvSpPr>
            <a:spLocks noGrp="1"/>
          </p:cNvSpPr>
          <p:nvPr>
            <p:ph type="dt" sz="half" idx="10"/>
          </p:nvPr>
        </p:nvSpPr>
        <p:spPr>
          <a:xfrm>
            <a:off x="4217993" y="3971647"/>
            <a:ext cx="936811" cy="365125"/>
          </a:xfrm>
        </p:spPr>
        <p:txBody>
          <a:bodyPr/>
          <a:lstStyle>
            <a:lvl1pPr algn="r">
              <a:defRPr/>
            </a:lvl1pPr>
          </a:lstStyle>
          <a:p>
            <a:fld id="{13851BC7-B432-4747-9742-70043FBB6BD1}" type="datetime1">
              <a:rPr lang="fi-FI" smtClean="0"/>
              <a:pPr/>
              <a:t>23.9.2025</a:t>
            </a:fld>
            <a:endParaRPr lang="fi-FI"/>
          </a:p>
        </p:txBody>
      </p:sp>
      <p:pic>
        <p:nvPicPr>
          <p:cNvPr id="14" name="Kuva 13" descr="Oulun logo.">
            <a:extLst>
              <a:ext uri="{FF2B5EF4-FFF2-40B4-BE49-F238E27FC236}">
                <a16:creationId xmlns:a16="http://schemas.microsoft.com/office/drawing/2014/main" id="{4D44A00D-785D-46BF-95D4-B07262E83ECB}"/>
              </a:ext>
            </a:extLst>
          </p:cNvPr>
          <p:cNvPicPr>
            <a:picLocks noChangeAspect="1"/>
          </p:cNvPicPr>
          <p:nvPr userDrawn="1"/>
        </p:nvPicPr>
        <p:blipFill>
          <a:blip r:embed="rId5"/>
          <a:stretch>
            <a:fillRect/>
          </a:stretch>
        </p:blipFill>
        <p:spPr>
          <a:xfrm>
            <a:off x="4205631" y="5482815"/>
            <a:ext cx="925547" cy="244822"/>
          </a:xfrm>
          <a:prstGeom prst="rect">
            <a:avLst/>
          </a:prstGeom>
        </p:spPr>
      </p:pic>
      <p:pic>
        <p:nvPicPr>
          <p:cNvPr id="15" name="Kuva 14" descr="Sivistys- ja kulttuuripalveluiden logo.">
            <a:extLst>
              <a:ext uri="{FF2B5EF4-FFF2-40B4-BE49-F238E27FC236}">
                <a16:creationId xmlns:a16="http://schemas.microsoft.com/office/drawing/2014/main" id="{9507F183-A44C-45F9-ADFD-73D1EF36C7B2}"/>
              </a:ext>
            </a:extLst>
          </p:cNvPr>
          <p:cNvPicPr>
            <a:picLocks noChangeAspect="1"/>
          </p:cNvPicPr>
          <p:nvPr userDrawn="1"/>
        </p:nvPicPr>
        <p:blipFill>
          <a:blip r:embed="rId6"/>
          <a:stretch>
            <a:fillRect/>
          </a:stretch>
        </p:blipFill>
        <p:spPr>
          <a:xfrm>
            <a:off x="1273008" y="4558295"/>
            <a:ext cx="3881796" cy="864856"/>
          </a:xfrm>
          <a:prstGeom prst="rect">
            <a:avLst/>
          </a:prstGeom>
        </p:spPr>
      </p:pic>
    </p:spTree>
    <p:extLst>
      <p:ext uri="{BB962C8B-B14F-4D97-AF65-F5344CB8AC3E}">
        <p14:creationId xmlns:p14="http://schemas.microsoft.com/office/powerpoint/2010/main" val="38057237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9_Otsikkodia">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54201668-D23C-1141-8324-66983C326C53}"/>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10" name="Kuva 9">
            <a:extLst>
              <a:ext uri="{FF2B5EF4-FFF2-40B4-BE49-F238E27FC236}">
                <a16:creationId xmlns:a16="http://schemas.microsoft.com/office/drawing/2014/main" id="{75DF2903-B3B4-41DD-809E-AA5BDCC391E5}"/>
              </a:ext>
            </a:extLst>
          </p:cNvPr>
          <p:cNvPicPr>
            <a:picLocks noChangeAspect="1"/>
          </p:cNvPicPr>
          <p:nvPr userDrawn="1"/>
        </p:nvPicPr>
        <p:blipFill>
          <a:blip r:embed="rId4"/>
          <a:stretch>
            <a:fillRect/>
          </a:stretch>
        </p:blipFill>
        <p:spPr>
          <a:xfrm>
            <a:off x="806824" y="3429000"/>
            <a:ext cx="10560423" cy="2741649"/>
          </a:xfrm>
          <a:prstGeom prst="rect">
            <a:avLst/>
          </a:prstGeom>
        </p:spPr>
      </p:pic>
      <p:sp>
        <p:nvSpPr>
          <p:cNvPr id="11" name="Otsikko 1">
            <a:extLst>
              <a:ext uri="{FF2B5EF4-FFF2-40B4-BE49-F238E27FC236}">
                <a16:creationId xmlns:a16="http://schemas.microsoft.com/office/drawing/2014/main" id="{56AF01AB-05B6-4311-A216-6DBEBB59165E}"/>
              </a:ext>
            </a:extLst>
          </p:cNvPr>
          <p:cNvSpPr>
            <a:spLocks noGrp="1"/>
          </p:cNvSpPr>
          <p:nvPr>
            <p:ph type="ctrTitle"/>
          </p:nvPr>
        </p:nvSpPr>
        <p:spPr>
          <a:xfrm>
            <a:off x="1481676" y="3887891"/>
            <a:ext cx="5903449" cy="1296297"/>
          </a:xfrm>
        </p:spPr>
        <p:txBody>
          <a:bodyPr anchor="b">
            <a:normAutofit/>
          </a:bodyPr>
          <a:lstStyle>
            <a:lvl1pPr algn="l">
              <a:defRPr sz="3000">
                <a:solidFill>
                  <a:schemeClr val="bg1"/>
                </a:solidFill>
              </a:defRPr>
            </a:lvl1pPr>
          </a:lstStyle>
          <a:p>
            <a:r>
              <a:rPr lang="fi-FI"/>
              <a:t>Muokkaa ots. perustyyl. napsautt.</a:t>
            </a:r>
          </a:p>
        </p:txBody>
      </p:sp>
      <p:sp>
        <p:nvSpPr>
          <p:cNvPr id="12" name="Alaotsikko 2">
            <a:extLst>
              <a:ext uri="{FF2B5EF4-FFF2-40B4-BE49-F238E27FC236}">
                <a16:creationId xmlns:a16="http://schemas.microsoft.com/office/drawing/2014/main" id="{7200CB74-A542-4E91-BB69-41AAD86C20B8}"/>
              </a:ext>
            </a:extLst>
          </p:cNvPr>
          <p:cNvSpPr>
            <a:spLocks noGrp="1"/>
          </p:cNvSpPr>
          <p:nvPr>
            <p:ph type="subTitle" idx="1" hasCustomPrompt="1"/>
          </p:nvPr>
        </p:nvSpPr>
        <p:spPr>
          <a:xfrm>
            <a:off x="1481676" y="5325034"/>
            <a:ext cx="5903449" cy="480701"/>
          </a:xfrm>
        </p:spPr>
        <p:txBody>
          <a:bodyPr anchor="b">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13" name="Päivämäärän paikkamerkki 5">
            <a:extLst>
              <a:ext uri="{FF2B5EF4-FFF2-40B4-BE49-F238E27FC236}">
                <a16:creationId xmlns:a16="http://schemas.microsoft.com/office/drawing/2014/main" id="{994AE624-B9D2-4FD5-A0B2-D1098AFB2704}"/>
              </a:ext>
            </a:extLst>
          </p:cNvPr>
          <p:cNvSpPr>
            <a:spLocks noGrp="1"/>
          </p:cNvSpPr>
          <p:nvPr>
            <p:ph type="dt" sz="half" idx="10"/>
          </p:nvPr>
        </p:nvSpPr>
        <p:spPr>
          <a:xfrm>
            <a:off x="9968292" y="3698049"/>
            <a:ext cx="966856" cy="365125"/>
          </a:xfrm>
        </p:spPr>
        <p:txBody>
          <a:bodyPr/>
          <a:lstStyle>
            <a:lvl1pPr algn="r">
              <a:defRPr/>
            </a:lvl1pPr>
          </a:lstStyle>
          <a:p>
            <a:fld id="{13851BC7-B432-4747-9742-70043FBB6BD1}" type="datetime1">
              <a:rPr lang="fi-FI" smtClean="0"/>
              <a:pPr/>
              <a:t>23.9.2025</a:t>
            </a:fld>
            <a:endParaRPr lang="fi-FI"/>
          </a:p>
        </p:txBody>
      </p:sp>
      <p:pic>
        <p:nvPicPr>
          <p:cNvPr id="14" name="Kuva 13" descr="Oulun logo.">
            <a:extLst>
              <a:ext uri="{FF2B5EF4-FFF2-40B4-BE49-F238E27FC236}">
                <a16:creationId xmlns:a16="http://schemas.microsoft.com/office/drawing/2014/main" id="{289962B0-8C3D-4C5B-80B5-37C68C9CEAAE}"/>
              </a:ext>
            </a:extLst>
          </p:cNvPr>
          <p:cNvPicPr>
            <a:picLocks noChangeAspect="1"/>
          </p:cNvPicPr>
          <p:nvPr userDrawn="1"/>
        </p:nvPicPr>
        <p:blipFill>
          <a:blip r:embed="rId5"/>
          <a:stretch>
            <a:fillRect/>
          </a:stretch>
        </p:blipFill>
        <p:spPr>
          <a:xfrm>
            <a:off x="9997384" y="5506190"/>
            <a:ext cx="925547" cy="244822"/>
          </a:xfrm>
          <a:prstGeom prst="rect">
            <a:avLst/>
          </a:prstGeom>
        </p:spPr>
      </p:pic>
      <p:pic>
        <p:nvPicPr>
          <p:cNvPr id="15" name="Kuva 14" descr="Sivistys- ja kulttuuripalveluiden logo.">
            <a:extLst>
              <a:ext uri="{FF2B5EF4-FFF2-40B4-BE49-F238E27FC236}">
                <a16:creationId xmlns:a16="http://schemas.microsoft.com/office/drawing/2014/main" id="{75FBB37F-84FE-4CED-8847-E95172F8C8DB}"/>
              </a:ext>
            </a:extLst>
          </p:cNvPr>
          <p:cNvPicPr>
            <a:picLocks noChangeAspect="1"/>
          </p:cNvPicPr>
          <p:nvPr userDrawn="1"/>
        </p:nvPicPr>
        <p:blipFill>
          <a:blip r:embed="rId6"/>
          <a:stretch>
            <a:fillRect/>
          </a:stretch>
        </p:blipFill>
        <p:spPr>
          <a:xfrm>
            <a:off x="7699736" y="4500662"/>
            <a:ext cx="3235412" cy="720843"/>
          </a:xfrm>
          <a:prstGeom prst="rect">
            <a:avLst/>
          </a:prstGeom>
        </p:spPr>
      </p:pic>
    </p:spTree>
    <p:extLst>
      <p:ext uri="{BB962C8B-B14F-4D97-AF65-F5344CB8AC3E}">
        <p14:creationId xmlns:p14="http://schemas.microsoft.com/office/powerpoint/2010/main" val="25981462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0_Otsikkodia">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3" name="Kuva 12">
            <a:extLst>
              <a:ext uri="{FF2B5EF4-FFF2-40B4-BE49-F238E27FC236}">
                <a16:creationId xmlns:a16="http://schemas.microsoft.com/office/drawing/2014/main" id="{15963053-D18F-1F48-8421-D46F941D8AE1}"/>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8" name="Kuva 7">
            <a:extLst>
              <a:ext uri="{FF2B5EF4-FFF2-40B4-BE49-F238E27FC236}">
                <a16:creationId xmlns:a16="http://schemas.microsoft.com/office/drawing/2014/main" id="{AA600428-06B4-4439-8999-DCDC9BBDCF8B}"/>
              </a:ext>
            </a:extLst>
          </p:cNvPr>
          <p:cNvPicPr>
            <a:picLocks noChangeAspect="1"/>
          </p:cNvPicPr>
          <p:nvPr userDrawn="1"/>
        </p:nvPicPr>
        <p:blipFill>
          <a:blip r:embed="rId4"/>
          <a:stretch>
            <a:fillRect/>
          </a:stretch>
        </p:blipFill>
        <p:spPr>
          <a:xfrm>
            <a:off x="792863" y="699247"/>
            <a:ext cx="4902284" cy="5522259"/>
          </a:xfrm>
          <a:prstGeom prst="rect">
            <a:avLst/>
          </a:prstGeom>
        </p:spPr>
      </p:pic>
      <p:sp>
        <p:nvSpPr>
          <p:cNvPr id="10" name="Otsikko 1">
            <a:extLst>
              <a:ext uri="{FF2B5EF4-FFF2-40B4-BE49-F238E27FC236}">
                <a16:creationId xmlns:a16="http://schemas.microsoft.com/office/drawing/2014/main" id="{D4FCBDC7-0CCB-4DE1-AA79-B241844BC625}"/>
              </a:ext>
            </a:extLst>
          </p:cNvPr>
          <p:cNvSpPr>
            <a:spLocks noGrp="1"/>
          </p:cNvSpPr>
          <p:nvPr>
            <p:ph type="ctrTitle"/>
          </p:nvPr>
        </p:nvSpPr>
        <p:spPr>
          <a:xfrm>
            <a:off x="1253266" y="1290918"/>
            <a:ext cx="3901538" cy="1532670"/>
          </a:xfrm>
        </p:spPr>
        <p:txBody>
          <a:bodyPr anchor="b">
            <a:noAutofit/>
          </a:bodyPr>
          <a:lstStyle>
            <a:lvl1pPr algn="l">
              <a:defRPr sz="3200">
                <a:solidFill>
                  <a:schemeClr val="bg1"/>
                </a:solidFill>
              </a:defRPr>
            </a:lvl1pPr>
          </a:lstStyle>
          <a:p>
            <a:r>
              <a:rPr lang="fi-FI"/>
              <a:t>Muokkaa ots. perustyyl. napsautt.</a:t>
            </a:r>
          </a:p>
        </p:txBody>
      </p:sp>
      <p:sp>
        <p:nvSpPr>
          <p:cNvPr id="11" name="Alaotsikko 2">
            <a:extLst>
              <a:ext uri="{FF2B5EF4-FFF2-40B4-BE49-F238E27FC236}">
                <a16:creationId xmlns:a16="http://schemas.microsoft.com/office/drawing/2014/main" id="{D21D391B-307C-46A7-9D9A-1B6D1847D9C9}"/>
              </a:ext>
            </a:extLst>
          </p:cNvPr>
          <p:cNvSpPr>
            <a:spLocks noGrp="1"/>
          </p:cNvSpPr>
          <p:nvPr>
            <p:ph type="subTitle" idx="1" hasCustomPrompt="1"/>
          </p:nvPr>
        </p:nvSpPr>
        <p:spPr>
          <a:xfrm>
            <a:off x="1273008" y="3145134"/>
            <a:ext cx="3881796" cy="763478"/>
          </a:xfrm>
        </p:spPr>
        <p:txBody>
          <a:bodyPr>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12" name="Päivämäärän paikkamerkki 6">
            <a:extLst>
              <a:ext uri="{FF2B5EF4-FFF2-40B4-BE49-F238E27FC236}">
                <a16:creationId xmlns:a16="http://schemas.microsoft.com/office/drawing/2014/main" id="{5CE5CFD8-9FA3-4D3F-8ADF-DF32DB92B5D2}"/>
              </a:ext>
            </a:extLst>
          </p:cNvPr>
          <p:cNvSpPr>
            <a:spLocks noGrp="1"/>
          </p:cNvSpPr>
          <p:nvPr>
            <p:ph type="dt" sz="half" idx="10"/>
          </p:nvPr>
        </p:nvSpPr>
        <p:spPr>
          <a:xfrm>
            <a:off x="4217993" y="3971647"/>
            <a:ext cx="936811" cy="365125"/>
          </a:xfrm>
        </p:spPr>
        <p:txBody>
          <a:bodyPr/>
          <a:lstStyle>
            <a:lvl1pPr algn="r">
              <a:defRPr/>
            </a:lvl1pPr>
          </a:lstStyle>
          <a:p>
            <a:fld id="{13851BC7-B432-4747-9742-70043FBB6BD1}" type="datetime1">
              <a:rPr lang="fi-FI" smtClean="0"/>
              <a:pPr/>
              <a:t>23.9.2025</a:t>
            </a:fld>
            <a:endParaRPr lang="fi-FI"/>
          </a:p>
        </p:txBody>
      </p:sp>
      <p:pic>
        <p:nvPicPr>
          <p:cNvPr id="14" name="Kuva 13" descr="Oulun logo.">
            <a:extLst>
              <a:ext uri="{FF2B5EF4-FFF2-40B4-BE49-F238E27FC236}">
                <a16:creationId xmlns:a16="http://schemas.microsoft.com/office/drawing/2014/main" id="{4D44A00D-785D-46BF-95D4-B07262E83ECB}"/>
              </a:ext>
            </a:extLst>
          </p:cNvPr>
          <p:cNvPicPr>
            <a:picLocks noChangeAspect="1"/>
          </p:cNvPicPr>
          <p:nvPr userDrawn="1"/>
        </p:nvPicPr>
        <p:blipFill>
          <a:blip r:embed="rId5"/>
          <a:stretch>
            <a:fillRect/>
          </a:stretch>
        </p:blipFill>
        <p:spPr>
          <a:xfrm>
            <a:off x="4205631" y="5482815"/>
            <a:ext cx="925547" cy="244822"/>
          </a:xfrm>
          <a:prstGeom prst="rect">
            <a:avLst/>
          </a:prstGeom>
        </p:spPr>
      </p:pic>
      <p:pic>
        <p:nvPicPr>
          <p:cNvPr id="15" name="Kuva 14" descr="Sivistys- ja kulttuuripalveluiden logo.">
            <a:extLst>
              <a:ext uri="{FF2B5EF4-FFF2-40B4-BE49-F238E27FC236}">
                <a16:creationId xmlns:a16="http://schemas.microsoft.com/office/drawing/2014/main" id="{9507F183-A44C-45F9-ADFD-73D1EF36C7B2}"/>
              </a:ext>
            </a:extLst>
          </p:cNvPr>
          <p:cNvPicPr>
            <a:picLocks noChangeAspect="1"/>
          </p:cNvPicPr>
          <p:nvPr userDrawn="1"/>
        </p:nvPicPr>
        <p:blipFill>
          <a:blip r:embed="rId6"/>
          <a:stretch>
            <a:fillRect/>
          </a:stretch>
        </p:blipFill>
        <p:spPr>
          <a:xfrm>
            <a:off x="1273008" y="4558295"/>
            <a:ext cx="3881796" cy="864856"/>
          </a:xfrm>
          <a:prstGeom prst="rect">
            <a:avLst/>
          </a:prstGeom>
        </p:spPr>
      </p:pic>
    </p:spTree>
    <p:extLst>
      <p:ext uri="{BB962C8B-B14F-4D97-AF65-F5344CB8AC3E}">
        <p14:creationId xmlns:p14="http://schemas.microsoft.com/office/powerpoint/2010/main" val="17552929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1_Otsikkodia">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54201668-D23C-1141-8324-66983C326C53}"/>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10" name="Kuva 9">
            <a:extLst>
              <a:ext uri="{FF2B5EF4-FFF2-40B4-BE49-F238E27FC236}">
                <a16:creationId xmlns:a16="http://schemas.microsoft.com/office/drawing/2014/main" id="{75DF2903-B3B4-41DD-809E-AA5BDCC391E5}"/>
              </a:ext>
            </a:extLst>
          </p:cNvPr>
          <p:cNvPicPr>
            <a:picLocks noChangeAspect="1"/>
          </p:cNvPicPr>
          <p:nvPr userDrawn="1"/>
        </p:nvPicPr>
        <p:blipFill>
          <a:blip r:embed="rId4"/>
          <a:stretch>
            <a:fillRect/>
          </a:stretch>
        </p:blipFill>
        <p:spPr>
          <a:xfrm>
            <a:off x="806824" y="3429000"/>
            <a:ext cx="10560423" cy="2741649"/>
          </a:xfrm>
          <a:prstGeom prst="rect">
            <a:avLst/>
          </a:prstGeom>
        </p:spPr>
      </p:pic>
      <p:sp>
        <p:nvSpPr>
          <p:cNvPr id="11" name="Otsikko 1">
            <a:extLst>
              <a:ext uri="{FF2B5EF4-FFF2-40B4-BE49-F238E27FC236}">
                <a16:creationId xmlns:a16="http://schemas.microsoft.com/office/drawing/2014/main" id="{56AF01AB-05B6-4311-A216-6DBEBB59165E}"/>
              </a:ext>
            </a:extLst>
          </p:cNvPr>
          <p:cNvSpPr>
            <a:spLocks noGrp="1"/>
          </p:cNvSpPr>
          <p:nvPr>
            <p:ph type="ctrTitle"/>
          </p:nvPr>
        </p:nvSpPr>
        <p:spPr>
          <a:xfrm>
            <a:off x="1481676" y="3887891"/>
            <a:ext cx="5903449" cy="1296297"/>
          </a:xfrm>
        </p:spPr>
        <p:txBody>
          <a:bodyPr anchor="b">
            <a:normAutofit/>
          </a:bodyPr>
          <a:lstStyle>
            <a:lvl1pPr algn="l">
              <a:defRPr sz="3000">
                <a:solidFill>
                  <a:schemeClr val="bg1"/>
                </a:solidFill>
              </a:defRPr>
            </a:lvl1pPr>
          </a:lstStyle>
          <a:p>
            <a:r>
              <a:rPr lang="fi-FI"/>
              <a:t>Muokkaa ots. perustyyl. napsautt.</a:t>
            </a:r>
          </a:p>
        </p:txBody>
      </p:sp>
      <p:sp>
        <p:nvSpPr>
          <p:cNvPr id="12" name="Alaotsikko 2">
            <a:extLst>
              <a:ext uri="{FF2B5EF4-FFF2-40B4-BE49-F238E27FC236}">
                <a16:creationId xmlns:a16="http://schemas.microsoft.com/office/drawing/2014/main" id="{7200CB74-A542-4E91-BB69-41AAD86C20B8}"/>
              </a:ext>
            </a:extLst>
          </p:cNvPr>
          <p:cNvSpPr>
            <a:spLocks noGrp="1"/>
          </p:cNvSpPr>
          <p:nvPr>
            <p:ph type="subTitle" idx="1" hasCustomPrompt="1"/>
          </p:nvPr>
        </p:nvSpPr>
        <p:spPr>
          <a:xfrm>
            <a:off x="1481676" y="5325034"/>
            <a:ext cx="5903449" cy="480701"/>
          </a:xfrm>
        </p:spPr>
        <p:txBody>
          <a:bodyPr anchor="b">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13" name="Päivämäärän paikkamerkki 5">
            <a:extLst>
              <a:ext uri="{FF2B5EF4-FFF2-40B4-BE49-F238E27FC236}">
                <a16:creationId xmlns:a16="http://schemas.microsoft.com/office/drawing/2014/main" id="{994AE624-B9D2-4FD5-A0B2-D1098AFB2704}"/>
              </a:ext>
            </a:extLst>
          </p:cNvPr>
          <p:cNvSpPr>
            <a:spLocks noGrp="1"/>
          </p:cNvSpPr>
          <p:nvPr>
            <p:ph type="dt" sz="half" idx="10"/>
          </p:nvPr>
        </p:nvSpPr>
        <p:spPr>
          <a:xfrm>
            <a:off x="9968292" y="3698049"/>
            <a:ext cx="966856" cy="365125"/>
          </a:xfrm>
        </p:spPr>
        <p:txBody>
          <a:bodyPr/>
          <a:lstStyle>
            <a:lvl1pPr algn="r">
              <a:defRPr/>
            </a:lvl1pPr>
          </a:lstStyle>
          <a:p>
            <a:fld id="{13851BC7-B432-4747-9742-70043FBB6BD1}" type="datetime1">
              <a:rPr lang="fi-FI" smtClean="0"/>
              <a:pPr/>
              <a:t>23.9.2025</a:t>
            </a:fld>
            <a:endParaRPr lang="fi-FI"/>
          </a:p>
        </p:txBody>
      </p:sp>
      <p:pic>
        <p:nvPicPr>
          <p:cNvPr id="14" name="Kuva 13" descr="Oulun logo.">
            <a:extLst>
              <a:ext uri="{FF2B5EF4-FFF2-40B4-BE49-F238E27FC236}">
                <a16:creationId xmlns:a16="http://schemas.microsoft.com/office/drawing/2014/main" id="{289962B0-8C3D-4C5B-80B5-37C68C9CEAAE}"/>
              </a:ext>
            </a:extLst>
          </p:cNvPr>
          <p:cNvPicPr>
            <a:picLocks noChangeAspect="1"/>
          </p:cNvPicPr>
          <p:nvPr userDrawn="1"/>
        </p:nvPicPr>
        <p:blipFill>
          <a:blip r:embed="rId5"/>
          <a:stretch>
            <a:fillRect/>
          </a:stretch>
        </p:blipFill>
        <p:spPr>
          <a:xfrm>
            <a:off x="9997384" y="5506190"/>
            <a:ext cx="925547" cy="244822"/>
          </a:xfrm>
          <a:prstGeom prst="rect">
            <a:avLst/>
          </a:prstGeom>
        </p:spPr>
      </p:pic>
      <p:pic>
        <p:nvPicPr>
          <p:cNvPr id="15" name="Kuva 14" descr="Sivistys- ja kulttuuripalveluiden logo.">
            <a:extLst>
              <a:ext uri="{FF2B5EF4-FFF2-40B4-BE49-F238E27FC236}">
                <a16:creationId xmlns:a16="http://schemas.microsoft.com/office/drawing/2014/main" id="{75FBB37F-84FE-4CED-8847-E95172F8C8DB}"/>
              </a:ext>
            </a:extLst>
          </p:cNvPr>
          <p:cNvPicPr>
            <a:picLocks noChangeAspect="1"/>
          </p:cNvPicPr>
          <p:nvPr userDrawn="1"/>
        </p:nvPicPr>
        <p:blipFill>
          <a:blip r:embed="rId6"/>
          <a:stretch>
            <a:fillRect/>
          </a:stretch>
        </p:blipFill>
        <p:spPr>
          <a:xfrm>
            <a:off x="7699736" y="4500662"/>
            <a:ext cx="3235412" cy="720843"/>
          </a:xfrm>
          <a:prstGeom prst="rect">
            <a:avLst/>
          </a:prstGeom>
        </p:spPr>
      </p:pic>
    </p:spTree>
    <p:extLst>
      <p:ext uri="{BB962C8B-B14F-4D97-AF65-F5344CB8AC3E}">
        <p14:creationId xmlns:p14="http://schemas.microsoft.com/office/powerpoint/2010/main" val="29264860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2_Otsikkodia">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3" name="Kuva 12">
            <a:extLst>
              <a:ext uri="{FF2B5EF4-FFF2-40B4-BE49-F238E27FC236}">
                <a16:creationId xmlns:a16="http://schemas.microsoft.com/office/drawing/2014/main" id="{15963053-D18F-1F48-8421-D46F941D8AE1}"/>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8" name="Kuva 7">
            <a:extLst>
              <a:ext uri="{FF2B5EF4-FFF2-40B4-BE49-F238E27FC236}">
                <a16:creationId xmlns:a16="http://schemas.microsoft.com/office/drawing/2014/main" id="{AA600428-06B4-4439-8999-DCDC9BBDCF8B}"/>
              </a:ext>
            </a:extLst>
          </p:cNvPr>
          <p:cNvPicPr>
            <a:picLocks noChangeAspect="1"/>
          </p:cNvPicPr>
          <p:nvPr userDrawn="1"/>
        </p:nvPicPr>
        <p:blipFill>
          <a:blip r:embed="rId4"/>
          <a:stretch>
            <a:fillRect/>
          </a:stretch>
        </p:blipFill>
        <p:spPr>
          <a:xfrm>
            <a:off x="792863" y="699247"/>
            <a:ext cx="4902284" cy="5522259"/>
          </a:xfrm>
          <a:prstGeom prst="rect">
            <a:avLst/>
          </a:prstGeom>
        </p:spPr>
      </p:pic>
      <p:sp>
        <p:nvSpPr>
          <p:cNvPr id="10" name="Otsikko 1">
            <a:extLst>
              <a:ext uri="{FF2B5EF4-FFF2-40B4-BE49-F238E27FC236}">
                <a16:creationId xmlns:a16="http://schemas.microsoft.com/office/drawing/2014/main" id="{D4FCBDC7-0CCB-4DE1-AA79-B241844BC625}"/>
              </a:ext>
            </a:extLst>
          </p:cNvPr>
          <p:cNvSpPr>
            <a:spLocks noGrp="1"/>
          </p:cNvSpPr>
          <p:nvPr>
            <p:ph type="ctrTitle"/>
          </p:nvPr>
        </p:nvSpPr>
        <p:spPr>
          <a:xfrm>
            <a:off x="1253266" y="1290918"/>
            <a:ext cx="3901538" cy="1532670"/>
          </a:xfrm>
        </p:spPr>
        <p:txBody>
          <a:bodyPr anchor="b">
            <a:noAutofit/>
          </a:bodyPr>
          <a:lstStyle>
            <a:lvl1pPr algn="l">
              <a:defRPr sz="3200">
                <a:solidFill>
                  <a:schemeClr val="bg1"/>
                </a:solidFill>
              </a:defRPr>
            </a:lvl1pPr>
          </a:lstStyle>
          <a:p>
            <a:r>
              <a:rPr lang="fi-FI"/>
              <a:t>Muokkaa ots. perustyyl. napsautt.</a:t>
            </a:r>
          </a:p>
        </p:txBody>
      </p:sp>
      <p:sp>
        <p:nvSpPr>
          <p:cNvPr id="11" name="Alaotsikko 2">
            <a:extLst>
              <a:ext uri="{FF2B5EF4-FFF2-40B4-BE49-F238E27FC236}">
                <a16:creationId xmlns:a16="http://schemas.microsoft.com/office/drawing/2014/main" id="{D21D391B-307C-46A7-9D9A-1B6D1847D9C9}"/>
              </a:ext>
            </a:extLst>
          </p:cNvPr>
          <p:cNvSpPr>
            <a:spLocks noGrp="1"/>
          </p:cNvSpPr>
          <p:nvPr>
            <p:ph type="subTitle" idx="1" hasCustomPrompt="1"/>
          </p:nvPr>
        </p:nvSpPr>
        <p:spPr>
          <a:xfrm>
            <a:off x="1273008" y="3145134"/>
            <a:ext cx="3881796" cy="763478"/>
          </a:xfrm>
        </p:spPr>
        <p:txBody>
          <a:bodyPr>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12" name="Päivämäärän paikkamerkki 6">
            <a:extLst>
              <a:ext uri="{FF2B5EF4-FFF2-40B4-BE49-F238E27FC236}">
                <a16:creationId xmlns:a16="http://schemas.microsoft.com/office/drawing/2014/main" id="{5CE5CFD8-9FA3-4D3F-8ADF-DF32DB92B5D2}"/>
              </a:ext>
            </a:extLst>
          </p:cNvPr>
          <p:cNvSpPr>
            <a:spLocks noGrp="1"/>
          </p:cNvSpPr>
          <p:nvPr>
            <p:ph type="dt" sz="half" idx="10"/>
          </p:nvPr>
        </p:nvSpPr>
        <p:spPr>
          <a:xfrm>
            <a:off x="4217993" y="3971647"/>
            <a:ext cx="936811" cy="365125"/>
          </a:xfrm>
        </p:spPr>
        <p:txBody>
          <a:bodyPr/>
          <a:lstStyle>
            <a:lvl1pPr algn="r">
              <a:defRPr/>
            </a:lvl1pPr>
          </a:lstStyle>
          <a:p>
            <a:fld id="{13851BC7-B432-4747-9742-70043FBB6BD1}" type="datetime1">
              <a:rPr lang="fi-FI" smtClean="0"/>
              <a:pPr/>
              <a:t>23.9.2025</a:t>
            </a:fld>
            <a:endParaRPr lang="fi-FI"/>
          </a:p>
        </p:txBody>
      </p:sp>
      <p:pic>
        <p:nvPicPr>
          <p:cNvPr id="14" name="Kuva 13" descr="Oulun logo.">
            <a:extLst>
              <a:ext uri="{FF2B5EF4-FFF2-40B4-BE49-F238E27FC236}">
                <a16:creationId xmlns:a16="http://schemas.microsoft.com/office/drawing/2014/main" id="{4D44A00D-785D-46BF-95D4-B07262E83ECB}"/>
              </a:ext>
            </a:extLst>
          </p:cNvPr>
          <p:cNvPicPr>
            <a:picLocks noChangeAspect="1"/>
          </p:cNvPicPr>
          <p:nvPr userDrawn="1"/>
        </p:nvPicPr>
        <p:blipFill>
          <a:blip r:embed="rId5"/>
          <a:stretch>
            <a:fillRect/>
          </a:stretch>
        </p:blipFill>
        <p:spPr>
          <a:xfrm>
            <a:off x="4205631" y="5482815"/>
            <a:ext cx="925547" cy="244822"/>
          </a:xfrm>
          <a:prstGeom prst="rect">
            <a:avLst/>
          </a:prstGeom>
        </p:spPr>
      </p:pic>
      <p:pic>
        <p:nvPicPr>
          <p:cNvPr id="15" name="Kuva 14" descr="Sivistys- ja kulttuuripalveluiden logo.">
            <a:extLst>
              <a:ext uri="{FF2B5EF4-FFF2-40B4-BE49-F238E27FC236}">
                <a16:creationId xmlns:a16="http://schemas.microsoft.com/office/drawing/2014/main" id="{9507F183-A44C-45F9-ADFD-73D1EF36C7B2}"/>
              </a:ext>
            </a:extLst>
          </p:cNvPr>
          <p:cNvPicPr>
            <a:picLocks noChangeAspect="1"/>
          </p:cNvPicPr>
          <p:nvPr userDrawn="1"/>
        </p:nvPicPr>
        <p:blipFill>
          <a:blip r:embed="rId6"/>
          <a:stretch>
            <a:fillRect/>
          </a:stretch>
        </p:blipFill>
        <p:spPr>
          <a:xfrm>
            <a:off x="1273008" y="4558295"/>
            <a:ext cx="3881796" cy="864856"/>
          </a:xfrm>
          <a:prstGeom prst="rect">
            <a:avLst/>
          </a:prstGeom>
        </p:spPr>
      </p:pic>
    </p:spTree>
    <p:extLst>
      <p:ext uri="{BB962C8B-B14F-4D97-AF65-F5344CB8AC3E}">
        <p14:creationId xmlns:p14="http://schemas.microsoft.com/office/powerpoint/2010/main" val="42621117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3_Otsikkodia">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54201668-D23C-1141-8324-66983C326C53}"/>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10" name="Kuva 9">
            <a:extLst>
              <a:ext uri="{FF2B5EF4-FFF2-40B4-BE49-F238E27FC236}">
                <a16:creationId xmlns:a16="http://schemas.microsoft.com/office/drawing/2014/main" id="{75DF2903-B3B4-41DD-809E-AA5BDCC391E5}"/>
              </a:ext>
            </a:extLst>
          </p:cNvPr>
          <p:cNvPicPr>
            <a:picLocks noChangeAspect="1"/>
          </p:cNvPicPr>
          <p:nvPr userDrawn="1"/>
        </p:nvPicPr>
        <p:blipFill>
          <a:blip r:embed="rId4"/>
          <a:stretch>
            <a:fillRect/>
          </a:stretch>
        </p:blipFill>
        <p:spPr>
          <a:xfrm>
            <a:off x="806824" y="3429000"/>
            <a:ext cx="10560423" cy="2741649"/>
          </a:xfrm>
          <a:prstGeom prst="rect">
            <a:avLst/>
          </a:prstGeom>
        </p:spPr>
      </p:pic>
      <p:sp>
        <p:nvSpPr>
          <p:cNvPr id="11" name="Otsikko 1">
            <a:extLst>
              <a:ext uri="{FF2B5EF4-FFF2-40B4-BE49-F238E27FC236}">
                <a16:creationId xmlns:a16="http://schemas.microsoft.com/office/drawing/2014/main" id="{56AF01AB-05B6-4311-A216-6DBEBB59165E}"/>
              </a:ext>
            </a:extLst>
          </p:cNvPr>
          <p:cNvSpPr>
            <a:spLocks noGrp="1"/>
          </p:cNvSpPr>
          <p:nvPr>
            <p:ph type="ctrTitle"/>
          </p:nvPr>
        </p:nvSpPr>
        <p:spPr>
          <a:xfrm>
            <a:off x="1481676" y="3887891"/>
            <a:ext cx="5903449" cy="1296297"/>
          </a:xfrm>
        </p:spPr>
        <p:txBody>
          <a:bodyPr anchor="b">
            <a:normAutofit/>
          </a:bodyPr>
          <a:lstStyle>
            <a:lvl1pPr algn="l">
              <a:defRPr sz="3000">
                <a:solidFill>
                  <a:schemeClr val="bg1"/>
                </a:solidFill>
              </a:defRPr>
            </a:lvl1pPr>
          </a:lstStyle>
          <a:p>
            <a:r>
              <a:rPr lang="fi-FI"/>
              <a:t>Muokkaa ots. perustyyl. napsautt.</a:t>
            </a:r>
          </a:p>
        </p:txBody>
      </p:sp>
      <p:sp>
        <p:nvSpPr>
          <p:cNvPr id="12" name="Alaotsikko 2">
            <a:extLst>
              <a:ext uri="{FF2B5EF4-FFF2-40B4-BE49-F238E27FC236}">
                <a16:creationId xmlns:a16="http://schemas.microsoft.com/office/drawing/2014/main" id="{7200CB74-A542-4E91-BB69-41AAD86C20B8}"/>
              </a:ext>
            </a:extLst>
          </p:cNvPr>
          <p:cNvSpPr>
            <a:spLocks noGrp="1"/>
          </p:cNvSpPr>
          <p:nvPr>
            <p:ph type="subTitle" idx="1" hasCustomPrompt="1"/>
          </p:nvPr>
        </p:nvSpPr>
        <p:spPr>
          <a:xfrm>
            <a:off x="1481676" y="5325034"/>
            <a:ext cx="5903449" cy="480701"/>
          </a:xfrm>
        </p:spPr>
        <p:txBody>
          <a:bodyPr anchor="b">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13" name="Päivämäärän paikkamerkki 5">
            <a:extLst>
              <a:ext uri="{FF2B5EF4-FFF2-40B4-BE49-F238E27FC236}">
                <a16:creationId xmlns:a16="http://schemas.microsoft.com/office/drawing/2014/main" id="{994AE624-B9D2-4FD5-A0B2-D1098AFB2704}"/>
              </a:ext>
            </a:extLst>
          </p:cNvPr>
          <p:cNvSpPr>
            <a:spLocks noGrp="1"/>
          </p:cNvSpPr>
          <p:nvPr>
            <p:ph type="dt" sz="half" idx="10"/>
          </p:nvPr>
        </p:nvSpPr>
        <p:spPr>
          <a:xfrm>
            <a:off x="9968292" y="3698049"/>
            <a:ext cx="966856" cy="365125"/>
          </a:xfrm>
        </p:spPr>
        <p:txBody>
          <a:bodyPr/>
          <a:lstStyle>
            <a:lvl1pPr algn="r">
              <a:defRPr/>
            </a:lvl1pPr>
          </a:lstStyle>
          <a:p>
            <a:fld id="{13851BC7-B432-4747-9742-70043FBB6BD1}" type="datetime1">
              <a:rPr lang="fi-FI" smtClean="0"/>
              <a:pPr/>
              <a:t>23.9.2025</a:t>
            </a:fld>
            <a:endParaRPr lang="fi-FI"/>
          </a:p>
        </p:txBody>
      </p:sp>
      <p:pic>
        <p:nvPicPr>
          <p:cNvPr id="14" name="Kuva 13" descr="Oulun logo.">
            <a:extLst>
              <a:ext uri="{FF2B5EF4-FFF2-40B4-BE49-F238E27FC236}">
                <a16:creationId xmlns:a16="http://schemas.microsoft.com/office/drawing/2014/main" id="{289962B0-8C3D-4C5B-80B5-37C68C9CEAAE}"/>
              </a:ext>
            </a:extLst>
          </p:cNvPr>
          <p:cNvPicPr>
            <a:picLocks noChangeAspect="1"/>
          </p:cNvPicPr>
          <p:nvPr userDrawn="1"/>
        </p:nvPicPr>
        <p:blipFill>
          <a:blip r:embed="rId5"/>
          <a:stretch>
            <a:fillRect/>
          </a:stretch>
        </p:blipFill>
        <p:spPr>
          <a:xfrm>
            <a:off x="9997384" y="5506190"/>
            <a:ext cx="925547" cy="244822"/>
          </a:xfrm>
          <a:prstGeom prst="rect">
            <a:avLst/>
          </a:prstGeom>
        </p:spPr>
      </p:pic>
      <p:pic>
        <p:nvPicPr>
          <p:cNvPr id="15" name="Kuva 14" descr="Sivistys- ja kulttuuripalveluiden logo.">
            <a:extLst>
              <a:ext uri="{FF2B5EF4-FFF2-40B4-BE49-F238E27FC236}">
                <a16:creationId xmlns:a16="http://schemas.microsoft.com/office/drawing/2014/main" id="{75FBB37F-84FE-4CED-8847-E95172F8C8DB}"/>
              </a:ext>
            </a:extLst>
          </p:cNvPr>
          <p:cNvPicPr>
            <a:picLocks noChangeAspect="1"/>
          </p:cNvPicPr>
          <p:nvPr userDrawn="1"/>
        </p:nvPicPr>
        <p:blipFill>
          <a:blip r:embed="rId6"/>
          <a:stretch>
            <a:fillRect/>
          </a:stretch>
        </p:blipFill>
        <p:spPr>
          <a:xfrm>
            <a:off x="7699736" y="4500662"/>
            <a:ext cx="3235412" cy="720843"/>
          </a:xfrm>
          <a:prstGeom prst="rect">
            <a:avLst/>
          </a:prstGeom>
        </p:spPr>
      </p:pic>
    </p:spTree>
    <p:extLst>
      <p:ext uri="{BB962C8B-B14F-4D97-AF65-F5344CB8AC3E}">
        <p14:creationId xmlns:p14="http://schemas.microsoft.com/office/powerpoint/2010/main" val="7121167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4_Otsikkodia">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3" name="Kuva 12">
            <a:extLst>
              <a:ext uri="{FF2B5EF4-FFF2-40B4-BE49-F238E27FC236}">
                <a16:creationId xmlns:a16="http://schemas.microsoft.com/office/drawing/2014/main" id="{15963053-D18F-1F48-8421-D46F941D8AE1}"/>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8" name="Kuva 7">
            <a:extLst>
              <a:ext uri="{FF2B5EF4-FFF2-40B4-BE49-F238E27FC236}">
                <a16:creationId xmlns:a16="http://schemas.microsoft.com/office/drawing/2014/main" id="{AA600428-06B4-4439-8999-DCDC9BBDCF8B}"/>
              </a:ext>
            </a:extLst>
          </p:cNvPr>
          <p:cNvPicPr>
            <a:picLocks noChangeAspect="1"/>
          </p:cNvPicPr>
          <p:nvPr userDrawn="1"/>
        </p:nvPicPr>
        <p:blipFill>
          <a:blip r:embed="rId4"/>
          <a:stretch>
            <a:fillRect/>
          </a:stretch>
        </p:blipFill>
        <p:spPr>
          <a:xfrm>
            <a:off x="792863" y="699247"/>
            <a:ext cx="4902284" cy="5522259"/>
          </a:xfrm>
          <a:prstGeom prst="rect">
            <a:avLst/>
          </a:prstGeom>
        </p:spPr>
      </p:pic>
      <p:sp>
        <p:nvSpPr>
          <p:cNvPr id="10" name="Otsikko 1">
            <a:extLst>
              <a:ext uri="{FF2B5EF4-FFF2-40B4-BE49-F238E27FC236}">
                <a16:creationId xmlns:a16="http://schemas.microsoft.com/office/drawing/2014/main" id="{D4FCBDC7-0CCB-4DE1-AA79-B241844BC625}"/>
              </a:ext>
            </a:extLst>
          </p:cNvPr>
          <p:cNvSpPr>
            <a:spLocks noGrp="1"/>
          </p:cNvSpPr>
          <p:nvPr>
            <p:ph type="ctrTitle"/>
          </p:nvPr>
        </p:nvSpPr>
        <p:spPr>
          <a:xfrm>
            <a:off x="1253266" y="1290918"/>
            <a:ext cx="3901538" cy="1532670"/>
          </a:xfrm>
        </p:spPr>
        <p:txBody>
          <a:bodyPr anchor="b">
            <a:noAutofit/>
          </a:bodyPr>
          <a:lstStyle>
            <a:lvl1pPr algn="l">
              <a:defRPr sz="3200">
                <a:solidFill>
                  <a:schemeClr val="bg1"/>
                </a:solidFill>
              </a:defRPr>
            </a:lvl1pPr>
          </a:lstStyle>
          <a:p>
            <a:r>
              <a:rPr lang="fi-FI"/>
              <a:t>Muokkaa ots. perustyyl. napsautt.</a:t>
            </a:r>
          </a:p>
        </p:txBody>
      </p:sp>
      <p:sp>
        <p:nvSpPr>
          <p:cNvPr id="11" name="Alaotsikko 2">
            <a:extLst>
              <a:ext uri="{FF2B5EF4-FFF2-40B4-BE49-F238E27FC236}">
                <a16:creationId xmlns:a16="http://schemas.microsoft.com/office/drawing/2014/main" id="{D21D391B-307C-46A7-9D9A-1B6D1847D9C9}"/>
              </a:ext>
            </a:extLst>
          </p:cNvPr>
          <p:cNvSpPr>
            <a:spLocks noGrp="1"/>
          </p:cNvSpPr>
          <p:nvPr>
            <p:ph type="subTitle" idx="1" hasCustomPrompt="1"/>
          </p:nvPr>
        </p:nvSpPr>
        <p:spPr>
          <a:xfrm>
            <a:off x="1273008" y="3145134"/>
            <a:ext cx="3881796" cy="763478"/>
          </a:xfrm>
        </p:spPr>
        <p:txBody>
          <a:bodyPr>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12" name="Päivämäärän paikkamerkki 6">
            <a:extLst>
              <a:ext uri="{FF2B5EF4-FFF2-40B4-BE49-F238E27FC236}">
                <a16:creationId xmlns:a16="http://schemas.microsoft.com/office/drawing/2014/main" id="{5CE5CFD8-9FA3-4D3F-8ADF-DF32DB92B5D2}"/>
              </a:ext>
            </a:extLst>
          </p:cNvPr>
          <p:cNvSpPr>
            <a:spLocks noGrp="1"/>
          </p:cNvSpPr>
          <p:nvPr>
            <p:ph type="dt" sz="half" idx="10"/>
          </p:nvPr>
        </p:nvSpPr>
        <p:spPr>
          <a:xfrm>
            <a:off x="4217993" y="3971647"/>
            <a:ext cx="936811" cy="365125"/>
          </a:xfrm>
        </p:spPr>
        <p:txBody>
          <a:bodyPr/>
          <a:lstStyle>
            <a:lvl1pPr algn="r">
              <a:defRPr/>
            </a:lvl1pPr>
          </a:lstStyle>
          <a:p>
            <a:fld id="{13851BC7-B432-4747-9742-70043FBB6BD1}" type="datetime1">
              <a:rPr lang="fi-FI" smtClean="0"/>
              <a:pPr/>
              <a:t>23.9.2025</a:t>
            </a:fld>
            <a:endParaRPr lang="fi-FI"/>
          </a:p>
        </p:txBody>
      </p:sp>
      <p:pic>
        <p:nvPicPr>
          <p:cNvPr id="14" name="Kuva 13" descr="Oulun logo.">
            <a:extLst>
              <a:ext uri="{FF2B5EF4-FFF2-40B4-BE49-F238E27FC236}">
                <a16:creationId xmlns:a16="http://schemas.microsoft.com/office/drawing/2014/main" id="{4D44A00D-785D-46BF-95D4-B07262E83ECB}"/>
              </a:ext>
            </a:extLst>
          </p:cNvPr>
          <p:cNvPicPr>
            <a:picLocks noChangeAspect="1"/>
          </p:cNvPicPr>
          <p:nvPr userDrawn="1"/>
        </p:nvPicPr>
        <p:blipFill>
          <a:blip r:embed="rId5"/>
          <a:stretch>
            <a:fillRect/>
          </a:stretch>
        </p:blipFill>
        <p:spPr>
          <a:xfrm>
            <a:off x="4205631" y="5482815"/>
            <a:ext cx="925547" cy="244822"/>
          </a:xfrm>
          <a:prstGeom prst="rect">
            <a:avLst/>
          </a:prstGeom>
        </p:spPr>
      </p:pic>
      <p:pic>
        <p:nvPicPr>
          <p:cNvPr id="15" name="Kuva 14" descr="Sivistys- ja kulttuuripalveluiden logo.">
            <a:extLst>
              <a:ext uri="{FF2B5EF4-FFF2-40B4-BE49-F238E27FC236}">
                <a16:creationId xmlns:a16="http://schemas.microsoft.com/office/drawing/2014/main" id="{9507F183-A44C-45F9-ADFD-73D1EF36C7B2}"/>
              </a:ext>
            </a:extLst>
          </p:cNvPr>
          <p:cNvPicPr>
            <a:picLocks noChangeAspect="1"/>
          </p:cNvPicPr>
          <p:nvPr userDrawn="1"/>
        </p:nvPicPr>
        <p:blipFill>
          <a:blip r:embed="rId6"/>
          <a:stretch>
            <a:fillRect/>
          </a:stretch>
        </p:blipFill>
        <p:spPr>
          <a:xfrm>
            <a:off x="1273008" y="4558295"/>
            <a:ext cx="3881796" cy="864856"/>
          </a:xfrm>
          <a:prstGeom prst="rect">
            <a:avLst/>
          </a:prstGeom>
        </p:spPr>
      </p:pic>
    </p:spTree>
    <p:extLst>
      <p:ext uri="{BB962C8B-B14F-4D97-AF65-F5344CB8AC3E}">
        <p14:creationId xmlns:p14="http://schemas.microsoft.com/office/powerpoint/2010/main" val="30881641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Otsikkodia">
    <p:bg>
      <p:bgPr>
        <a:solidFill>
          <a:schemeClr val="bg1"/>
        </a:solidFill>
        <a:effectLst/>
      </p:bgPr>
    </p:bg>
    <p:spTree>
      <p:nvGrpSpPr>
        <p:cNvPr id="1" name=""/>
        <p:cNvGrpSpPr/>
        <p:nvPr/>
      </p:nvGrpSpPr>
      <p:grpSpPr>
        <a:xfrm>
          <a:off x="0" y="0"/>
          <a:ext cx="0" cy="0"/>
          <a:chOff x="0" y="0"/>
          <a:chExt cx="0" cy="0"/>
        </a:xfrm>
      </p:grpSpPr>
      <p:sp>
        <p:nvSpPr>
          <p:cNvPr id="5" name="Kuvan paikkamerkki 4">
            <a:extLst>
              <a:ext uri="{FF2B5EF4-FFF2-40B4-BE49-F238E27FC236}">
                <a16:creationId xmlns:a16="http://schemas.microsoft.com/office/drawing/2014/main" id="{52BB320E-AE24-5544-8176-D98037CBB602}"/>
              </a:ext>
            </a:extLst>
          </p:cNvPr>
          <p:cNvSpPr>
            <a:spLocks noGrp="1"/>
          </p:cNvSpPr>
          <p:nvPr>
            <p:ph type="pic" sz="quarter" idx="10"/>
          </p:nvPr>
        </p:nvSpPr>
        <p:spPr>
          <a:xfrm>
            <a:off x="0" y="0"/>
            <a:ext cx="12192000" cy="6858000"/>
          </a:xfrm>
        </p:spPr>
        <p:txBody>
          <a:bodyPr/>
          <a:lstStyle/>
          <a:p>
            <a:r>
              <a:rPr lang="fi-FI"/>
              <a:t>Lisää kuva napsauttamalla kuvaketta</a:t>
            </a:r>
          </a:p>
        </p:txBody>
      </p:sp>
      <p:sp>
        <p:nvSpPr>
          <p:cNvPr id="2" name="Otsikko 1">
            <a:extLst>
              <a:ext uri="{FF2B5EF4-FFF2-40B4-BE49-F238E27FC236}">
                <a16:creationId xmlns:a16="http://schemas.microsoft.com/office/drawing/2014/main" id="{5C644F0B-803E-6D48-A06A-BC0EE7988E46}"/>
              </a:ext>
            </a:extLst>
          </p:cNvPr>
          <p:cNvSpPr>
            <a:spLocks noGrp="1"/>
          </p:cNvSpPr>
          <p:nvPr>
            <p:ph type="ctrTitle"/>
          </p:nvPr>
        </p:nvSpPr>
        <p:spPr>
          <a:xfrm>
            <a:off x="753035" y="1290918"/>
            <a:ext cx="8211671" cy="1129553"/>
          </a:xfrm>
        </p:spPr>
        <p:txBody>
          <a:bodyPr anchor="b">
            <a:noAutofit/>
          </a:bodyPr>
          <a:lstStyle>
            <a:lvl1pPr algn="l">
              <a:defRPr sz="4000">
                <a:solidFill>
                  <a:schemeClr val="bg1"/>
                </a:solidFill>
              </a:defRPr>
            </a:lvl1pPr>
          </a:lstStyle>
          <a:p>
            <a:r>
              <a:rPr lang="fi-FI"/>
              <a:t>Muokkaa ots. perustyyl. napsautt.</a:t>
            </a:r>
          </a:p>
        </p:txBody>
      </p:sp>
    </p:spTree>
    <p:extLst>
      <p:ext uri="{BB962C8B-B14F-4D97-AF65-F5344CB8AC3E}">
        <p14:creationId xmlns:p14="http://schemas.microsoft.com/office/powerpoint/2010/main" val="458917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Otsikkodia">
    <p:bg>
      <p:bgPr>
        <a:solidFill>
          <a:schemeClr val="bg1"/>
        </a:solidFill>
        <a:effectLst/>
      </p:bgPr>
    </p:bg>
    <p:spTree>
      <p:nvGrpSpPr>
        <p:cNvPr id="1" name=""/>
        <p:cNvGrpSpPr/>
        <p:nvPr/>
      </p:nvGrpSpPr>
      <p:grpSpPr>
        <a:xfrm>
          <a:off x="0" y="0"/>
          <a:ext cx="0" cy="0"/>
          <a:chOff x="0" y="0"/>
          <a:chExt cx="0" cy="0"/>
        </a:xfrm>
      </p:grpSpPr>
      <p:sp>
        <p:nvSpPr>
          <p:cNvPr id="5" name="Kuvan paikkamerkki 4">
            <a:extLst>
              <a:ext uri="{FF2B5EF4-FFF2-40B4-BE49-F238E27FC236}">
                <a16:creationId xmlns:a16="http://schemas.microsoft.com/office/drawing/2014/main" id="{52BB320E-AE24-5544-8176-D98037CBB602}"/>
              </a:ext>
            </a:extLst>
          </p:cNvPr>
          <p:cNvSpPr>
            <a:spLocks noGrp="1"/>
          </p:cNvSpPr>
          <p:nvPr>
            <p:ph type="pic" sz="quarter" idx="10"/>
          </p:nvPr>
        </p:nvSpPr>
        <p:spPr>
          <a:xfrm>
            <a:off x="0" y="0"/>
            <a:ext cx="12192000" cy="6858000"/>
          </a:xfrm>
        </p:spPr>
        <p:txBody>
          <a:bodyPr/>
          <a:lstStyle/>
          <a:p>
            <a:r>
              <a:rPr lang="fi-FI"/>
              <a:t>Lisää kuva napsauttamalla kuvaketta</a:t>
            </a:r>
          </a:p>
        </p:txBody>
      </p:sp>
      <p:sp>
        <p:nvSpPr>
          <p:cNvPr id="2" name="Otsikko 1">
            <a:extLst>
              <a:ext uri="{FF2B5EF4-FFF2-40B4-BE49-F238E27FC236}">
                <a16:creationId xmlns:a16="http://schemas.microsoft.com/office/drawing/2014/main" id="{5C644F0B-803E-6D48-A06A-BC0EE7988E46}"/>
              </a:ext>
            </a:extLst>
          </p:cNvPr>
          <p:cNvSpPr>
            <a:spLocks noGrp="1"/>
          </p:cNvSpPr>
          <p:nvPr>
            <p:ph type="ctrTitle"/>
          </p:nvPr>
        </p:nvSpPr>
        <p:spPr>
          <a:xfrm>
            <a:off x="753035" y="1290918"/>
            <a:ext cx="8211671" cy="1129553"/>
          </a:xfrm>
        </p:spPr>
        <p:txBody>
          <a:bodyPr anchor="b">
            <a:noAutofit/>
          </a:bodyPr>
          <a:lstStyle>
            <a:lvl1pPr algn="l">
              <a:defRPr sz="4000">
                <a:solidFill>
                  <a:schemeClr val="bg1"/>
                </a:solidFill>
              </a:defRPr>
            </a:lvl1pPr>
          </a:lstStyle>
          <a:p>
            <a:r>
              <a:rPr lang="fi-FI"/>
              <a:t>Muokkaa ots. perustyyl. napsautt.</a:t>
            </a:r>
          </a:p>
        </p:txBody>
      </p:sp>
    </p:spTree>
    <p:extLst>
      <p:ext uri="{BB962C8B-B14F-4D97-AF65-F5344CB8AC3E}">
        <p14:creationId xmlns:p14="http://schemas.microsoft.com/office/powerpoint/2010/main" val="38395314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Otsikkodia">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644F0B-803E-6D48-A06A-BC0EE7988E46}"/>
              </a:ext>
            </a:extLst>
          </p:cNvPr>
          <p:cNvSpPr>
            <a:spLocks noGrp="1"/>
          </p:cNvSpPr>
          <p:nvPr>
            <p:ph type="ctrTitle"/>
          </p:nvPr>
        </p:nvSpPr>
        <p:spPr>
          <a:xfrm>
            <a:off x="735106" y="2060447"/>
            <a:ext cx="9932894" cy="1449515"/>
          </a:xfrm>
        </p:spPr>
        <p:txBody>
          <a:bodyPr anchor="b">
            <a:normAutofit/>
          </a:bodyPr>
          <a:lstStyle>
            <a:lvl1pPr algn="l">
              <a:defRPr sz="4000">
                <a:solidFill>
                  <a:schemeClr val="tx1"/>
                </a:solidFill>
              </a:defRPr>
            </a:lvl1pPr>
          </a:lstStyle>
          <a:p>
            <a:r>
              <a:rPr lang="fi-FI"/>
              <a:t>Muokkaa ots. perustyyl. napsautt.</a:t>
            </a:r>
          </a:p>
        </p:txBody>
      </p:sp>
      <p:sp>
        <p:nvSpPr>
          <p:cNvPr id="3" name="Alaotsikko 2">
            <a:extLst>
              <a:ext uri="{FF2B5EF4-FFF2-40B4-BE49-F238E27FC236}">
                <a16:creationId xmlns:a16="http://schemas.microsoft.com/office/drawing/2014/main" id="{C68D0D81-8714-384B-B95E-D37C3C5E32A8}"/>
              </a:ext>
            </a:extLst>
          </p:cNvPr>
          <p:cNvSpPr>
            <a:spLocks noGrp="1"/>
          </p:cNvSpPr>
          <p:nvPr>
            <p:ph type="subTitle" idx="1" hasCustomPrompt="1"/>
          </p:nvPr>
        </p:nvSpPr>
        <p:spPr>
          <a:xfrm>
            <a:off x="735106" y="3852672"/>
            <a:ext cx="9932894" cy="963168"/>
          </a:xfrm>
        </p:spPr>
        <p:txBody>
          <a:bodyPr>
            <a:normAutofit/>
          </a:bodyPr>
          <a:lstStyle>
            <a:lvl1pPr marL="0" indent="0" algn="l">
              <a:buNone/>
              <a:defRPr sz="1600" spc="5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5" name="Tekstin paikkamerkki 4">
            <a:extLst>
              <a:ext uri="{FF2B5EF4-FFF2-40B4-BE49-F238E27FC236}">
                <a16:creationId xmlns:a16="http://schemas.microsoft.com/office/drawing/2014/main" id="{E8ED4078-C745-6B4D-9F2B-041B10D65B63}"/>
              </a:ext>
            </a:extLst>
          </p:cNvPr>
          <p:cNvSpPr>
            <a:spLocks noGrp="1"/>
          </p:cNvSpPr>
          <p:nvPr>
            <p:ph type="body" sz="quarter" idx="10" hasCustomPrompt="1"/>
          </p:nvPr>
        </p:nvSpPr>
        <p:spPr>
          <a:xfrm>
            <a:off x="2952206" y="5934820"/>
            <a:ext cx="7500270" cy="322263"/>
          </a:xfrm>
        </p:spPr>
        <p:txBody>
          <a:bodyPr anchor="b">
            <a:normAutofit/>
          </a:bodyPr>
          <a:lstStyle>
            <a:lvl1pPr marL="0" indent="0">
              <a:buNone/>
              <a:defRPr sz="1200" spc="50" baseline="0"/>
            </a:lvl1pPr>
          </a:lstStyle>
          <a:p>
            <a:pPr lvl="0"/>
            <a:r>
              <a:rPr lang="fi-FI"/>
              <a:t>MUOKKAA TEKSTIN PERUSTYYLEJÄ NAPSAUTTAMALLA</a:t>
            </a:r>
          </a:p>
        </p:txBody>
      </p:sp>
      <p:pic>
        <p:nvPicPr>
          <p:cNvPr id="13" name="Kuva 12">
            <a:extLst>
              <a:ext uri="{FF2B5EF4-FFF2-40B4-BE49-F238E27FC236}">
                <a16:creationId xmlns:a16="http://schemas.microsoft.com/office/drawing/2014/main" id="{AA21C816-39A0-A74A-8F2A-2CE8F9472742}"/>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0740563" y="669257"/>
            <a:ext cx="644428" cy="647700"/>
          </a:xfrm>
          <a:prstGeom prst="rect">
            <a:avLst/>
          </a:prstGeom>
        </p:spPr>
      </p:pic>
      <p:pic>
        <p:nvPicPr>
          <p:cNvPr id="8" name="Kuva 7">
            <a:extLst>
              <a:ext uri="{FF2B5EF4-FFF2-40B4-BE49-F238E27FC236}">
                <a16:creationId xmlns:a16="http://schemas.microsoft.com/office/drawing/2014/main" id="{54201668-D23C-1141-8324-66983C326C53}"/>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719877" y="669257"/>
            <a:ext cx="685800" cy="647700"/>
          </a:xfrm>
          <a:prstGeom prst="rect">
            <a:avLst/>
          </a:prstGeom>
        </p:spPr>
      </p:pic>
      <p:pic>
        <p:nvPicPr>
          <p:cNvPr id="9" name="Kuva 8" descr="Sivistys- ja kulttuuripalveluiden logo.">
            <a:extLst>
              <a:ext uri="{FF2B5EF4-FFF2-40B4-BE49-F238E27FC236}">
                <a16:creationId xmlns:a16="http://schemas.microsoft.com/office/drawing/2014/main" id="{102C537D-5788-4197-9F32-E4B978E002D2}"/>
              </a:ext>
            </a:extLst>
          </p:cNvPr>
          <p:cNvPicPr>
            <a:picLocks noChangeAspect="1"/>
          </p:cNvPicPr>
          <p:nvPr userDrawn="1"/>
        </p:nvPicPr>
        <p:blipFill>
          <a:blip r:embed="rId4"/>
          <a:stretch>
            <a:fillRect/>
          </a:stretch>
        </p:blipFill>
        <p:spPr>
          <a:xfrm>
            <a:off x="758785" y="5882368"/>
            <a:ext cx="1988919" cy="443127"/>
          </a:xfrm>
          <a:prstGeom prst="rect">
            <a:avLst/>
          </a:prstGeom>
        </p:spPr>
      </p:pic>
      <p:pic>
        <p:nvPicPr>
          <p:cNvPr id="10" name="Kuva 9" descr="Oulun logo.">
            <a:extLst>
              <a:ext uri="{FF2B5EF4-FFF2-40B4-BE49-F238E27FC236}">
                <a16:creationId xmlns:a16="http://schemas.microsoft.com/office/drawing/2014/main" id="{F5BE4E6F-B351-4159-B897-4BAC3FAE33B6}"/>
              </a:ext>
            </a:extLst>
          </p:cNvPr>
          <p:cNvPicPr>
            <a:picLocks noChangeAspect="1"/>
          </p:cNvPicPr>
          <p:nvPr userDrawn="1"/>
        </p:nvPicPr>
        <p:blipFill>
          <a:blip r:embed="rId5"/>
          <a:stretch>
            <a:fillRect/>
          </a:stretch>
        </p:blipFill>
        <p:spPr>
          <a:xfrm>
            <a:off x="10740563" y="6029508"/>
            <a:ext cx="600450" cy="159235"/>
          </a:xfrm>
          <a:prstGeom prst="rect">
            <a:avLst/>
          </a:prstGeom>
        </p:spPr>
      </p:pic>
    </p:spTree>
    <p:extLst>
      <p:ext uri="{BB962C8B-B14F-4D97-AF65-F5344CB8AC3E}">
        <p14:creationId xmlns:p14="http://schemas.microsoft.com/office/powerpoint/2010/main" val="11761076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28B4BE5-33C4-7740-90A5-CB0EE6BC9AA3}"/>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99B77511-3DF1-B246-9F30-F66AE595E17D}"/>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8050F2C-300C-484D-86D0-75504628B814}"/>
              </a:ext>
            </a:extLst>
          </p:cNvPr>
          <p:cNvSpPr>
            <a:spLocks noGrp="1"/>
          </p:cNvSpPr>
          <p:nvPr>
            <p:ph type="dt" sz="half" idx="10"/>
          </p:nvPr>
        </p:nvSpPr>
        <p:spPr/>
        <p:txBody>
          <a:bodyPr/>
          <a:lstStyle/>
          <a:p>
            <a:fld id="{E915719C-C0B1-0442-A41F-D134B78B6185}" type="datetime1">
              <a:rPr lang="fi-FI" smtClean="0"/>
              <a:t>23.9.2025</a:t>
            </a:fld>
            <a:endParaRPr lang="fi-FI"/>
          </a:p>
        </p:txBody>
      </p:sp>
      <p:sp>
        <p:nvSpPr>
          <p:cNvPr id="5" name="Alatunnisteen paikkamerkki 4">
            <a:extLst>
              <a:ext uri="{FF2B5EF4-FFF2-40B4-BE49-F238E27FC236}">
                <a16:creationId xmlns:a16="http://schemas.microsoft.com/office/drawing/2014/main" id="{39BF014A-7030-514A-AD23-EB2DFC613556}"/>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DD7C5B36-3BF9-4A48-B14B-E5330E0AE979}"/>
              </a:ext>
            </a:extLst>
          </p:cNvPr>
          <p:cNvSpPr>
            <a:spLocks noGrp="1"/>
          </p:cNvSpPr>
          <p:nvPr>
            <p:ph type="sldNum" sz="quarter" idx="12"/>
          </p:nvPr>
        </p:nvSpPr>
        <p:spPr/>
        <p:txBody>
          <a:bodyPr/>
          <a:lstStyle/>
          <a:p>
            <a:fld id="{69C2F4FE-713B-884F-B5BF-63AA24B8D1FF}" type="slidenum">
              <a:rPr lang="fi-FI" smtClean="0"/>
              <a:t>‹#›</a:t>
            </a:fld>
            <a:endParaRPr lang="fi-FI"/>
          </a:p>
        </p:txBody>
      </p:sp>
      <p:pic>
        <p:nvPicPr>
          <p:cNvPr id="7" name="Kuva 6">
            <a:extLst>
              <a:ext uri="{FF2B5EF4-FFF2-40B4-BE49-F238E27FC236}">
                <a16:creationId xmlns:a16="http://schemas.microsoft.com/office/drawing/2014/main" id="{EB7270A1-F7B8-8F47-A43A-0767FDA0F308}"/>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0740563" y="669257"/>
            <a:ext cx="644428" cy="647700"/>
          </a:xfrm>
          <a:prstGeom prst="rect">
            <a:avLst/>
          </a:prstGeom>
        </p:spPr>
      </p:pic>
    </p:spTree>
    <p:extLst>
      <p:ext uri="{BB962C8B-B14F-4D97-AF65-F5344CB8AC3E}">
        <p14:creationId xmlns:p14="http://schemas.microsoft.com/office/powerpoint/2010/main" val="39562247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5BC2442-37AE-5C40-BCED-03A8BF0F38C1}"/>
              </a:ext>
            </a:extLst>
          </p:cNvPr>
          <p:cNvSpPr>
            <a:spLocks noGrp="1"/>
          </p:cNvSpPr>
          <p:nvPr>
            <p:ph type="title"/>
          </p:nvPr>
        </p:nvSpPr>
        <p:spPr>
          <a:xfrm>
            <a:off x="831850" y="1709739"/>
            <a:ext cx="10515600" cy="1176896"/>
          </a:xfrm>
        </p:spPr>
        <p:txBody>
          <a:bodyPr anchor="b">
            <a:normAutofit/>
          </a:bodyPr>
          <a:lstStyle>
            <a:lvl1pPr>
              <a:defRPr sz="4000"/>
            </a:lvl1pPr>
          </a:lstStyle>
          <a:p>
            <a:r>
              <a:rPr lang="fi-FI"/>
              <a:t>Muokkaa ots. perustyyl. napsautt.</a:t>
            </a:r>
          </a:p>
        </p:txBody>
      </p:sp>
      <p:sp>
        <p:nvSpPr>
          <p:cNvPr id="3" name="Tekstin paikkamerkki 2">
            <a:extLst>
              <a:ext uri="{FF2B5EF4-FFF2-40B4-BE49-F238E27FC236}">
                <a16:creationId xmlns:a16="http://schemas.microsoft.com/office/drawing/2014/main" id="{5D3DAFCB-F2FD-B748-8F31-AA990DAEAEA1}"/>
              </a:ext>
            </a:extLst>
          </p:cNvPr>
          <p:cNvSpPr>
            <a:spLocks noGrp="1"/>
          </p:cNvSpPr>
          <p:nvPr>
            <p:ph type="body" idx="1"/>
          </p:nvPr>
        </p:nvSpPr>
        <p:spPr>
          <a:xfrm>
            <a:off x="831850" y="3155111"/>
            <a:ext cx="10515600" cy="394913"/>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pic>
        <p:nvPicPr>
          <p:cNvPr id="7" name="Kuva 6">
            <a:extLst>
              <a:ext uri="{FF2B5EF4-FFF2-40B4-BE49-F238E27FC236}">
                <a16:creationId xmlns:a16="http://schemas.microsoft.com/office/drawing/2014/main" id="{C788AD55-A39B-3A46-9037-D338B8A10AA6}"/>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0740563" y="669257"/>
            <a:ext cx="644428" cy="647700"/>
          </a:xfrm>
          <a:prstGeom prst="rect">
            <a:avLst/>
          </a:prstGeom>
        </p:spPr>
      </p:pic>
      <p:pic>
        <p:nvPicPr>
          <p:cNvPr id="6" name="Kuva 5" descr="Sivistys- ja kulttuuripalveluiden logo.">
            <a:extLst>
              <a:ext uri="{FF2B5EF4-FFF2-40B4-BE49-F238E27FC236}">
                <a16:creationId xmlns:a16="http://schemas.microsoft.com/office/drawing/2014/main" id="{990BF5BC-234D-4011-B452-EFE2E7249B1F}"/>
              </a:ext>
            </a:extLst>
          </p:cNvPr>
          <p:cNvPicPr>
            <a:picLocks noChangeAspect="1"/>
          </p:cNvPicPr>
          <p:nvPr userDrawn="1"/>
        </p:nvPicPr>
        <p:blipFill>
          <a:blip r:embed="rId3"/>
          <a:stretch>
            <a:fillRect/>
          </a:stretch>
        </p:blipFill>
        <p:spPr>
          <a:xfrm>
            <a:off x="758785" y="5882368"/>
            <a:ext cx="1988919" cy="443127"/>
          </a:xfrm>
          <a:prstGeom prst="rect">
            <a:avLst/>
          </a:prstGeom>
        </p:spPr>
      </p:pic>
      <p:pic>
        <p:nvPicPr>
          <p:cNvPr id="9" name="Kuva 8" descr="Oulun logo.">
            <a:extLst>
              <a:ext uri="{FF2B5EF4-FFF2-40B4-BE49-F238E27FC236}">
                <a16:creationId xmlns:a16="http://schemas.microsoft.com/office/drawing/2014/main" id="{AB34FC20-020F-4F1A-BDE1-CDA6C97A6879}"/>
              </a:ext>
            </a:extLst>
          </p:cNvPr>
          <p:cNvPicPr>
            <a:picLocks noChangeAspect="1"/>
          </p:cNvPicPr>
          <p:nvPr userDrawn="1"/>
        </p:nvPicPr>
        <p:blipFill>
          <a:blip r:embed="rId4"/>
          <a:stretch>
            <a:fillRect/>
          </a:stretch>
        </p:blipFill>
        <p:spPr>
          <a:xfrm>
            <a:off x="10740563" y="6029508"/>
            <a:ext cx="600450" cy="159235"/>
          </a:xfrm>
          <a:prstGeom prst="rect">
            <a:avLst/>
          </a:prstGeom>
        </p:spPr>
      </p:pic>
    </p:spTree>
    <p:extLst>
      <p:ext uri="{BB962C8B-B14F-4D97-AF65-F5344CB8AC3E}">
        <p14:creationId xmlns:p14="http://schemas.microsoft.com/office/powerpoint/2010/main" val="32744190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129553"/>
            <a:ext cx="9791700" cy="927847"/>
          </a:xfrm>
        </p:spPr>
        <p:txBody>
          <a:bodyPr anchor="b"/>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982694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3004457" y="5934820"/>
            <a:ext cx="7448019" cy="322263"/>
          </a:xfrm>
        </p:spPr>
        <p:txBody>
          <a:bodyPr anchor="b">
            <a:normAutofit/>
          </a:bodyPr>
          <a:lstStyle>
            <a:lvl1pPr marL="0" indent="0">
              <a:buNone/>
              <a:defRPr sz="1200" spc="50" baseline="0"/>
            </a:lvl1pPr>
          </a:lstStyle>
          <a:p>
            <a:pPr lvl="0"/>
            <a:r>
              <a:rPr lang="fi-FI"/>
              <a:t>MUOKKAA TEKSTIN PERUSTYYLEJÄ NAPSAUTTAMALLA</a:t>
            </a:r>
          </a:p>
        </p:txBody>
      </p:sp>
      <p:pic>
        <p:nvPicPr>
          <p:cNvPr id="12" name="Kuva 11">
            <a:extLst>
              <a:ext uri="{FF2B5EF4-FFF2-40B4-BE49-F238E27FC236}">
                <a16:creationId xmlns:a16="http://schemas.microsoft.com/office/drawing/2014/main" id="{C5097AA4-095E-3842-B73A-FC4D625BCB02}"/>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7" name="Kuva 6" descr="Sivistys- ja kulttuuripalveluiden logo.">
            <a:extLst>
              <a:ext uri="{FF2B5EF4-FFF2-40B4-BE49-F238E27FC236}">
                <a16:creationId xmlns:a16="http://schemas.microsoft.com/office/drawing/2014/main" id="{71C51CBA-A580-4AC3-9F8A-A8C5E1D3B81C}"/>
              </a:ext>
            </a:extLst>
          </p:cNvPr>
          <p:cNvPicPr>
            <a:picLocks noChangeAspect="1"/>
          </p:cNvPicPr>
          <p:nvPr userDrawn="1"/>
        </p:nvPicPr>
        <p:blipFill>
          <a:blip r:embed="rId4"/>
          <a:stretch>
            <a:fillRect/>
          </a:stretch>
        </p:blipFill>
        <p:spPr>
          <a:xfrm>
            <a:off x="758785" y="5882368"/>
            <a:ext cx="1988919" cy="443127"/>
          </a:xfrm>
          <a:prstGeom prst="rect">
            <a:avLst/>
          </a:prstGeom>
        </p:spPr>
      </p:pic>
      <p:pic>
        <p:nvPicPr>
          <p:cNvPr id="10" name="Kuva 9" descr="Oulun logo.">
            <a:extLst>
              <a:ext uri="{FF2B5EF4-FFF2-40B4-BE49-F238E27FC236}">
                <a16:creationId xmlns:a16="http://schemas.microsoft.com/office/drawing/2014/main" id="{78FBB0A1-BB56-4859-94A9-F5BCD32FD50D}"/>
              </a:ext>
            </a:extLst>
          </p:cNvPr>
          <p:cNvPicPr>
            <a:picLocks noChangeAspect="1"/>
          </p:cNvPicPr>
          <p:nvPr userDrawn="1"/>
        </p:nvPicPr>
        <p:blipFill>
          <a:blip r:embed="rId5"/>
          <a:stretch>
            <a:fillRect/>
          </a:stretch>
        </p:blipFill>
        <p:spPr>
          <a:xfrm>
            <a:off x="10740563" y="6029508"/>
            <a:ext cx="600450" cy="159235"/>
          </a:xfrm>
          <a:prstGeom prst="rect">
            <a:avLst/>
          </a:prstGeom>
        </p:spPr>
      </p:pic>
    </p:spTree>
    <p:extLst>
      <p:ext uri="{BB962C8B-B14F-4D97-AF65-F5344CB8AC3E}">
        <p14:creationId xmlns:p14="http://schemas.microsoft.com/office/powerpoint/2010/main" val="18853719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129553"/>
            <a:ext cx="9791700" cy="927847"/>
          </a:xfrm>
        </p:spPr>
        <p:txBody>
          <a:bodyPr anchor="b"/>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494143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Tekstin paikkamerkki 10">
            <a:extLst>
              <a:ext uri="{FF2B5EF4-FFF2-40B4-BE49-F238E27FC236}">
                <a16:creationId xmlns:a16="http://schemas.microsoft.com/office/drawing/2014/main" id="{212025FF-3F8D-B24A-B526-188D2E11D6F9}"/>
              </a:ext>
            </a:extLst>
          </p:cNvPr>
          <p:cNvSpPr>
            <a:spLocks noGrp="1"/>
          </p:cNvSpPr>
          <p:nvPr>
            <p:ph type="body" sz="quarter" idx="13"/>
          </p:nvPr>
        </p:nvSpPr>
        <p:spPr>
          <a:xfrm>
            <a:off x="6417898" y="2491740"/>
            <a:ext cx="494143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860766" y="5934820"/>
            <a:ext cx="7591710" cy="322263"/>
          </a:xfrm>
        </p:spPr>
        <p:txBody>
          <a:bodyPr anchor="b">
            <a:normAutofit/>
          </a:bodyPr>
          <a:lstStyle>
            <a:lvl1pPr marL="0" indent="0">
              <a:buNone/>
              <a:defRPr sz="1200" spc="50" baseline="0"/>
            </a:lvl1pPr>
          </a:lstStyle>
          <a:p>
            <a:pPr lvl="0"/>
            <a:r>
              <a:rPr lang="fi-FI"/>
              <a:t>MUOKKAA TEKSTIN PERUSTYYLEJÄ NAPSAUTTAMALLA</a:t>
            </a:r>
          </a:p>
        </p:txBody>
      </p:sp>
      <p:pic>
        <p:nvPicPr>
          <p:cNvPr id="12" name="Kuva 11">
            <a:extLst>
              <a:ext uri="{FF2B5EF4-FFF2-40B4-BE49-F238E27FC236}">
                <a16:creationId xmlns:a16="http://schemas.microsoft.com/office/drawing/2014/main" id="{C5097AA4-095E-3842-B73A-FC4D625BCB02}"/>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0740563" y="669257"/>
            <a:ext cx="644428" cy="647700"/>
          </a:xfrm>
          <a:prstGeom prst="rect">
            <a:avLst/>
          </a:prstGeom>
        </p:spPr>
      </p:pic>
      <p:pic>
        <p:nvPicPr>
          <p:cNvPr id="10" name="Kuva 9" descr="Sivistys- ja kulttuuripalveluiden logo.">
            <a:extLst>
              <a:ext uri="{FF2B5EF4-FFF2-40B4-BE49-F238E27FC236}">
                <a16:creationId xmlns:a16="http://schemas.microsoft.com/office/drawing/2014/main" id="{5EDB1419-A410-478C-8C6C-1AD19F48CCF5}"/>
              </a:ext>
            </a:extLst>
          </p:cNvPr>
          <p:cNvPicPr>
            <a:picLocks noChangeAspect="1"/>
          </p:cNvPicPr>
          <p:nvPr userDrawn="1"/>
        </p:nvPicPr>
        <p:blipFill>
          <a:blip r:embed="rId3"/>
          <a:stretch>
            <a:fillRect/>
          </a:stretch>
        </p:blipFill>
        <p:spPr>
          <a:xfrm>
            <a:off x="758785" y="5882368"/>
            <a:ext cx="1988919" cy="443127"/>
          </a:xfrm>
          <a:prstGeom prst="rect">
            <a:avLst/>
          </a:prstGeom>
        </p:spPr>
      </p:pic>
      <p:pic>
        <p:nvPicPr>
          <p:cNvPr id="13" name="Kuva 12" descr="Oulun logo.">
            <a:extLst>
              <a:ext uri="{FF2B5EF4-FFF2-40B4-BE49-F238E27FC236}">
                <a16:creationId xmlns:a16="http://schemas.microsoft.com/office/drawing/2014/main" id="{AA6E841F-BA70-41E5-9956-AD9679BAE03E}"/>
              </a:ext>
            </a:extLst>
          </p:cNvPr>
          <p:cNvPicPr>
            <a:picLocks noChangeAspect="1"/>
          </p:cNvPicPr>
          <p:nvPr userDrawn="1"/>
        </p:nvPicPr>
        <p:blipFill>
          <a:blip r:embed="rId4"/>
          <a:stretch>
            <a:fillRect/>
          </a:stretch>
        </p:blipFill>
        <p:spPr>
          <a:xfrm>
            <a:off x="10740563" y="6029508"/>
            <a:ext cx="600450" cy="159235"/>
          </a:xfrm>
          <a:prstGeom prst="rect">
            <a:avLst/>
          </a:prstGeom>
        </p:spPr>
      </p:pic>
    </p:spTree>
    <p:extLst>
      <p:ext uri="{BB962C8B-B14F-4D97-AF65-F5344CB8AC3E}">
        <p14:creationId xmlns:p14="http://schemas.microsoft.com/office/powerpoint/2010/main" val="22986891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670560"/>
            <a:ext cx="9791700" cy="756920"/>
          </a:xfrm>
        </p:spPr>
        <p:txBody>
          <a:bodyPr anchor="b">
            <a:normAutofit/>
          </a:bodyPr>
          <a:lstStyle>
            <a:lvl1pPr>
              <a:defRPr sz="1800"/>
            </a:lvl1pPr>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hasCustomPrompt="1"/>
          </p:nvPr>
        </p:nvSpPr>
        <p:spPr>
          <a:xfrm>
            <a:off x="2458720" y="2491740"/>
            <a:ext cx="7274559" cy="2974781"/>
          </a:xfrm>
        </p:spPr>
        <p:txBody>
          <a:bodyPr>
            <a:normAutofit/>
          </a:bodyPr>
          <a:lstStyle>
            <a:lvl1pPr marL="0" indent="0" algn="ctr">
              <a:lnSpc>
                <a:spcPct val="100000"/>
              </a:lnSpc>
              <a:buNone/>
              <a:defRPr sz="2200" spc="80" baseline="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fi-FI"/>
              <a:t>MUOKKAA TEKSTIN PERUSTYYLEJÄ NAPSAUTTAMALLA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913017" y="5934820"/>
            <a:ext cx="7539459" cy="322263"/>
          </a:xfrm>
        </p:spPr>
        <p:txBody>
          <a:bodyPr anchor="b">
            <a:normAutofit/>
          </a:bodyPr>
          <a:lstStyle>
            <a:lvl1pPr marL="0" indent="0">
              <a:buNone/>
              <a:defRPr sz="1200" spc="50" baseline="0"/>
            </a:lvl1pPr>
          </a:lstStyle>
          <a:p>
            <a:pPr lvl="0"/>
            <a:r>
              <a:rPr lang="fi-FI"/>
              <a:t>MUOKKAA TEKSTIN PERUSTYYLEJÄ NAPSAUTTAMALLA</a:t>
            </a:r>
          </a:p>
        </p:txBody>
      </p:sp>
      <p:pic>
        <p:nvPicPr>
          <p:cNvPr id="12" name="Kuva 11">
            <a:extLst>
              <a:ext uri="{FF2B5EF4-FFF2-40B4-BE49-F238E27FC236}">
                <a16:creationId xmlns:a16="http://schemas.microsoft.com/office/drawing/2014/main" id="{C5097AA4-095E-3842-B73A-FC4D625BCB02}"/>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0740563" y="669257"/>
            <a:ext cx="644428" cy="647700"/>
          </a:xfrm>
          <a:prstGeom prst="rect">
            <a:avLst/>
          </a:prstGeom>
        </p:spPr>
      </p:pic>
      <p:pic>
        <p:nvPicPr>
          <p:cNvPr id="7" name="Kuva 6" descr="Sivistys- ja kulttuuripalveluiden logo.">
            <a:extLst>
              <a:ext uri="{FF2B5EF4-FFF2-40B4-BE49-F238E27FC236}">
                <a16:creationId xmlns:a16="http://schemas.microsoft.com/office/drawing/2014/main" id="{F8B1C6D5-887C-42EF-88B0-61031896D48F}"/>
              </a:ext>
            </a:extLst>
          </p:cNvPr>
          <p:cNvPicPr>
            <a:picLocks noChangeAspect="1"/>
          </p:cNvPicPr>
          <p:nvPr userDrawn="1"/>
        </p:nvPicPr>
        <p:blipFill>
          <a:blip r:embed="rId3"/>
          <a:stretch>
            <a:fillRect/>
          </a:stretch>
        </p:blipFill>
        <p:spPr>
          <a:xfrm>
            <a:off x="758785" y="5882368"/>
            <a:ext cx="1988919" cy="443127"/>
          </a:xfrm>
          <a:prstGeom prst="rect">
            <a:avLst/>
          </a:prstGeom>
        </p:spPr>
      </p:pic>
      <p:pic>
        <p:nvPicPr>
          <p:cNvPr id="10" name="Kuva 9" descr="Oulun logo.">
            <a:extLst>
              <a:ext uri="{FF2B5EF4-FFF2-40B4-BE49-F238E27FC236}">
                <a16:creationId xmlns:a16="http://schemas.microsoft.com/office/drawing/2014/main" id="{8D2D5939-F3E7-425B-A44B-A6F233F3BA5F}"/>
              </a:ext>
            </a:extLst>
          </p:cNvPr>
          <p:cNvPicPr>
            <a:picLocks noChangeAspect="1"/>
          </p:cNvPicPr>
          <p:nvPr userDrawn="1"/>
        </p:nvPicPr>
        <p:blipFill>
          <a:blip r:embed="rId4"/>
          <a:stretch>
            <a:fillRect/>
          </a:stretch>
        </p:blipFill>
        <p:spPr>
          <a:xfrm>
            <a:off x="10740563" y="6029508"/>
            <a:ext cx="600450" cy="159235"/>
          </a:xfrm>
          <a:prstGeom prst="rect">
            <a:avLst/>
          </a:prstGeom>
        </p:spPr>
      </p:pic>
    </p:spTree>
    <p:extLst>
      <p:ext uri="{BB962C8B-B14F-4D97-AF65-F5344CB8AC3E}">
        <p14:creationId xmlns:p14="http://schemas.microsoft.com/office/powerpoint/2010/main" val="37054968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063256"/>
            <a:ext cx="9526415" cy="999460"/>
          </a:xfrm>
        </p:spPr>
        <p:txBody>
          <a:bodyPr anchor="t"/>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494143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Kaavion paikkamerkki 3">
            <a:extLst>
              <a:ext uri="{FF2B5EF4-FFF2-40B4-BE49-F238E27FC236}">
                <a16:creationId xmlns:a16="http://schemas.microsoft.com/office/drawing/2014/main" id="{97940F9C-2370-E647-9ECF-715AC0BBEDF3}"/>
              </a:ext>
            </a:extLst>
          </p:cNvPr>
          <p:cNvSpPr>
            <a:spLocks noGrp="1"/>
          </p:cNvSpPr>
          <p:nvPr>
            <p:ph type="chart" sz="quarter" idx="13"/>
          </p:nvPr>
        </p:nvSpPr>
        <p:spPr>
          <a:xfrm>
            <a:off x="6519863" y="2049463"/>
            <a:ext cx="4862011" cy="3436937"/>
          </a:xfrm>
        </p:spPr>
        <p:txBody>
          <a:bodyPr/>
          <a:lstStyle/>
          <a:p>
            <a:r>
              <a:rPr lang="fi-FI"/>
              <a:t>Lisää kaavio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991394" y="5934820"/>
            <a:ext cx="7461082" cy="322263"/>
          </a:xfrm>
        </p:spPr>
        <p:txBody>
          <a:bodyPr anchor="b">
            <a:normAutofit/>
          </a:bodyPr>
          <a:lstStyle>
            <a:lvl1pPr marL="0" indent="0">
              <a:buNone/>
              <a:defRPr sz="1200" spc="50" baseline="0"/>
            </a:lvl1pPr>
          </a:lstStyle>
          <a:p>
            <a:pPr lvl="0"/>
            <a:r>
              <a:rPr lang="fi-FI"/>
              <a:t>MUOKKAA TEKSTIN PERUSTYYLEJÄ NAPSAUTTAMALLA</a:t>
            </a:r>
          </a:p>
        </p:txBody>
      </p:sp>
      <p:pic>
        <p:nvPicPr>
          <p:cNvPr id="12" name="Kuva 11">
            <a:extLst>
              <a:ext uri="{FF2B5EF4-FFF2-40B4-BE49-F238E27FC236}">
                <a16:creationId xmlns:a16="http://schemas.microsoft.com/office/drawing/2014/main" id="{C5097AA4-095E-3842-B73A-FC4D625BCB02}"/>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0740563" y="669257"/>
            <a:ext cx="644428" cy="647700"/>
          </a:xfrm>
          <a:prstGeom prst="rect">
            <a:avLst/>
          </a:prstGeom>
        </p:spPr>
      </p:pic>
      <p:pic>
        <p:nvPicPr>
          <p:cNvPr id="10" name="Kuva 9" descr="Sivistys- ja kulttuuripalveluiden logo.">
            <a:extLst>
              <a:ext uri="{FF2B5EF4-FFF2-40B4-BE49-F238E27FC236}">
                <a16:creationId xmlns:a16="http://schemas.microsoft.com/office/drawing/2014/main" id="{06C8948B-36B5-4535-8823-52E81FC2213A}"/>
              </a:ext>
            </a:extLst>
          </p:cNvPr>
          <p:cNvPicPr>
            <a:picLocks noChangeAspect="1"/>
          </p:cNvPicPr>
          <p:nvPr userDrawn="1"/>
        </p:nvPicPr>
        <p:blipFill>
          <a:blip r:embed="rId3"/>
          <a:stretch>
            <a:fillRect/>
          </a:stretch>
        </p:blipFill>
        <p:spPr>
          <a:xfrm>
            <a:off x="758785" y="5882368"/>
            <a:ext cx="1988919" cy="443127"/>
          </a:xfrm>
          <a:prstGeom prst="rect">
            <a:avLst/>
          </a:prstGeom>
        </p:spPr>
      </p:pic>
      <p:pic>
        <p:nvPicPr>
          <p:cNvPr id="13" name="Kuva 12" descr="Oulun logo.">
            <a:extLst>
              <a:ext uri="{FF2B5EF4-FFF2-40B4-BE49-F238E27FC236}">
                <a16:creationId xmlns:a16="http://schemas.microsoft.com/office/drawing/2014/main" id="{946F9644-8F00-4855-AF18-9786989BEC23}"/>
              </a:ext>
            </a:extLst>
          </p:cNvPr>
          <p:cNvPicPr>
            <a:picLocks noChangeAspect="1"/>
          </p:cNvPicPr>
          <p:nvPr userDrawn="1"/>
        </p:nvPicPr>
        <p:blipFill>
          <a:blip r:embed="rId4"/>
          <a:stretch>
            <a:fillRect/>
          </a:stretch>
        </p:blipFill>
        <p:spPr>
          <a:xfrm>
            <a:off x="10740563" y="6029508"/>
            <a:ext cx="600450" cy="159235"/>
          </a:xfrm>
          <a:prstGeom prst="rect">
            <a:avLst/>
          </a:prstGeom>
        </p:spPr>
      </p:pic>
    </p:spTree>
    <p:extLst>
      <p:ext uri="{BB962C8B-B14F-4D97-AF65-F5344CB8AC3E}">
        <p14:creationId xmlns:p14="http://schemas.microsoft.com/office/powerpoint/2010/main" val="19833922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063256"/>
            <a:ext cx="6566647" cy="999460"/>
          </a:xfrm>
        </p:spPr>
        <p:txBody>
          <a:bodyPr anchor="t"/>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6557961"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8128000" y="690001"/>
            <a:ext cx="3242277" cy="5489125"/>
          </a:xfrm>
        </p:spPr>
        <p:txBody>
          <a:bodyPr/>
          <a:lstStyle/>
          <a:p>
            <a:r>
              <a:rPr lang="fi-FI"/>
              <a:t>Lisää kuva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3122023" y="5865548"/>
            <a:ext cx="4223157" cy="382853"/>
          </a:xfrm>
        </p:spPr>
        <p:txBody>
          <a:bodyPr anchor="b">
            <a:normAutofit/>
          </a:bodyPr>
          <a:lstStyle>
            <a:lvl1pPr marL="0" indent="0">
              <a:buNone/>
              <a:defRPr sz="1200" spc="50" baseline="0"/>
            </a:lvl1pPr>
          </a:lstStyle>
          <a:p>
            <a:pPr lvl="0"/>
            <a:r>
              <a:rPr lang="fi-FI"/>
              <a:t>MUOKKAA TEKSTIN PERUSTYYLEJÄ NAPSAUTTAMALLA</a:t>
            </a:r>
          </a:p>
        </p:txBody>
      </p:sp>
      <p:pic>
        <p:nvPicPr>
          <p:cNvPr id="7" name="Kuva 6" descr="Sivistys- ja kulttuuripalveluiden logo.">
            <a:extLst>
              <a:ext uri="{FF2B5EF4-FFF2-40B4-BE49-F238E27FC236}">
                <a16:creationId xmlns:a16="http://schemas.microsoft.com/office/drawing/2014/main" id="{AF05C52F-52A3-481C-9B30-55D16F2405CF}"/>
              </a:ext>
            </a:extLst>
          </p:cNvPr>
          <p:cNvPicPr>
            <a:picLocks noChangeAspect="1"/>
          </p:cNvPicPr>
          <p:nvPr userDrawn="1"/>
        </p:nvPicPr>
        <p:blipFill>
          <a:blip r:embed="rId2"/>
          <a:stretch>
            <a:fillRect/>
          </a:stretch>
        </p:blipFill>
        <p:spPr>
          <a:xfrm>
            <a:off x="758785" y="5882368"/>
            <a:ext cx="1988919" cy="443127"/>
          </a:xfrm>
          <a:prstGeom prst="rect">
            <a:avLst/>
          </a:prstGeom>
        </p:spPr>
      </p:pic>
    </p:spTree>
    <p:extLst>
      <p:ext uri="{BB962C8B-B14F-4D97-AF65-F5344CB8AC3E}">
        <p14:creationId xmlns:p14="http://schemas.microsoft.com/office/powerpoint/2010/main" val="31463833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063256"/>
            <a:ext cx="5312005" cy="999460"/>
          </a:xfrm>
        </p:spPr>
        <p:txBody>
          <a:bodyPr anchor="t"/>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494143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6497782" y="690001"/>
            <a:ext cx="4872496" cy="5489125"/>
          </a:xfrm>
        </p:spPr>
        <p:txBody>
          <a:bodyPr/>
          <a:lstStyle/>
          <a:p>
            <a:r>
              <a:rPr lang="fi-FI"/>
              <a:t>Lisää kuva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913017" y="5865548"/>
            <a:ext cx="2781201" cy="382853"/>
          </a:xfrm>
        </p:spPr>
        <p:txBody>
          <a:bodyPr anchor="b">
            <a:normAutofit/>
          </a:bodyPr>
          <a:lstStyle>
            <a:lvl1pPr marL="0" indent="0">
              <a:buNone/>
              <a:defRPr sz="1200" spc="50" baseline="0"/>
            </a:lvl1pPr>
          </a:lstStyle>
          <a:p>
            <a:pPr lvl="0"/>
            <a:r>
              <a:rPr lang="fi-FI"/>
              <a:t>MUOKKAA TEKSTIN PERUSTYYLEJÄ NAPSAUTTAMALLA</a:t>
            </a:r>
          </a:p>
        </p:txBody>
      </p:sp>
      <p:pic>
        <p:nvPicPr>
          <p:cNvPr id="7" name="Kuva 6" descr="Sivistys- ja kulttuuripalveluiden logo.">
            <a:extLst>
              <a:ext uri="{FF2B5EF4-FFF2-40B4-BE49-F238E27FC236}">
                <a16:creationId xmlns:a16="http://schemas.microsoft.com/office/drawing/2014/main" id="{160E416F-EBC1-46E5-B104-340A5E663D51}"/>
              </a:ext>
            </a:extLst>
          </p:cNvPr>
          <p:cNvPicPr>
            <a:picLocks noChangeAspect="1"/>
          </p:cNvPicPr>
          <p:nvPr userDrawn="1"/>
        </p:nvPicPr>
        <p:blipFill>
          <a:blip r:embed="rId2"/>
          <a:stretch>
            <a:fillRect/>
          </a:stretch>
        </p:blipFill>
        <p:spPr>
          <a:xfrm>
            <a:off x="758785" y="5882368"/>
            <a:ext cx="1988919" cy="443127"/>
          </a:xfrm>
          <a:prstGeom prst="rect">
            <a:avLst/>
          </a:prstGeom>
        </p:spPr>
      </p:pic>
    </p:spTree>
    <p:extLst>
      <p:ext uri="{BB962C8B-B14F-4D97-AF65-F5344CB8AC3E}">
        <p14:creationId xmlns:p14="http://schemas.microsoft.com/office/powerpoint/2010/main" val="14533850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4" y="1063256"/>
            <a:ext cx="3313084" cy="999460"/>
          </a:xfrm>
        </p:spPr>
        <p:txBody>
          <a:bodyPr anchor="t"/>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3304398"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4890977" y="690001"/>
            <a:ext cx="6479301" cy="5489125"/>
          </a:xfrm>
        </p:spPr>
        <p:txBody>
          <a:bodyPr/>
          <a:lstStyle/>
          <a:p>
            <a:r>
              <a:rPr lang="fi-FI"/>
              <a:t>Lisää kuva napsauttamalla kuvaketta</a:t>
            </a:r>
          </a:p>
        </p:txBody>
      </p:sp>
      <p:pic>
        <p:nvPicPr>
          <p:cNvPr id="7" name="Kuva 6" descr="Sivistys- ja kulttuuripalveluiden logo.">
            <a:extLst>
              <a:ext uri="{FF2B5EF4-FFF2-40B4-BE49-F238E27FC236}">
                <a16:creationId xmlns:a16="http://schemas.microsoft.com/office/drawing/2014/main" id="{23A62FE5-9493-4131-B229-9FFB58F8F7BB}"/>
              </a:ext>
            </a:extLst>
          </p:cNvPr>
          <p:cNvPicPr>
            <a:picLocks noChangeAspect="1"/>
          </p:cNvPicPr>
          <p:nvPr userDrawn="1"/>
        </p:nvPicPr>
        <p:blipFill>
          <a:blip r:embed="rId2"/>
          <a:stretch>
            <a:fillRect/>
          </a:stretch>
        </p:blipFill>
        <p:spPr>
          <a:xfrm>
            <a:off x="758785" y="5882368"/>
            <a:ext cx="1988919" cy="443127"/>
          </a:xfrm>
          <a:prstGeom prst="rect">
            <a:avLst/>
          </a:prstGeom>
        </p:spPr>
      </p:pic>
    </p:spTree>
    <p:extLst>
      <p:ext uri="{BB962C8B-B14F-4D97-AF65-F5344CB8AC3E}">
        <p14:creationId xmlns:p14="http://schemas.microsoft.com/office/powerpoint/2010/main" val="1689115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Otsikkodia">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644F0B-803E-6D48-A06A-BC0EE7988E46}"/>
              </a:ext>
            </a:extLst>
          </p:cNvPr>
          <p:cNvSpPr>
            <a:spLocks noGrp="1"/>
          </p:cNvSpPr>
          <p:nvPr>
            <p:ph type="ctrTitle"/>
          </p:nvPr>
        </p:nvSpPr>
        <p:spPr>
          <a:xfrm>
            <a:off x="735106" y="2060447"/>
            <a:ext cx="9932894" cy="1449515"/>
          </a:xfrm>
        </p:spPr>
        <p:txBody>
          <a:bodyPr anchor="b">
            <a:normAutofit/>
          </a:bodyPr>
          <a:lstStyle>
            <a:lvl1pPr algn="l">
              <a:defRPr sz="4000">
                <a:solidFill>
                  <a:schemeClr val="tx1"/>
                </a:solidFill>
              </a:defRPr>
            </a:lvl1pPr>
          </a:lstStyle>
          <a:p>
            <a:r>
              <a:rPr lang="fi-FI"/>
              <a:t>Muokkaa ots. perustyyl. napsautt.</a:t>
            </a:r>
          </a:p>
        </p:txBody>
      </p:sp>
      <p:sp>
        <p:nvSpPr>
          <p:cNvPr id="3" name="Alaotsikko 2">
            <a:extLst>
              <a:ext uri="{FF2B5EF4-FFF2-40B4-BE49-F238E27FC236}">
                <a16:creationId xmlns:a16="http://schemas.microsoft.com/office/drawing/2014/main" id="{C68D0D81-8714-384B-B95E-D37C3C5E32A8}"/>
              </a:ext>
            </a:extLst>
          </p:cNvPr>
          <p:cNvSpPr>
            <a:spLocks noGrp="1"/>
          </p:cNvSpPr>
          <p:nvPr>
            <p:ph type="subTitle" idx="1" hasCustomPrompt="1"/>
          </p:nvPr>
        </p:nvSpPr>
        <p:spPr>
          <a:xfrm>
            <a:off x="735106" y="3852672"/>
            <a:ext cx="9932894" cy="963168"/>
          </a:xfrm>
        </p:spPr>
        <p:txBody>
          <a:bodyPr>
            <a:normAutofit/>
          </a:bodyPr>
          <a:lstStyle>
            <a:lvl1pPr marL="0" indent="0" algn="l">
              <a:buNone/>
              <a:defRPr sz="1600" spc="5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pic>
        <p:nvPicPr>
          <p:cNvPr id="11" name="Kuva 10" descr="Oulun kaupungin tunnus">
            <a:extLst>
              <a:ext uri="{FF2B5EF4-FFF2-40B4-BE49-F238E27FC236}">
                <a16:creationId xmlns:a16="http://schemas.microsoft.com/office/drawing/2014/main" id="{A9479630-7DE6-4C4B-9AAB-CA44D496E3C3}"/>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5" name="Tekstin paikkamerkki 4">
            <a:extLst>
              <a:ext uri="{FF2B5EF4-FFF2-40B4-BE49-F238E27FC236}">
                <a16:creationId xmlns:a16="http://schemas.microsoft.com/office/drawing/2014/main" id="{E8ED4078-C745-6B4D-9F2B-041B10D65B63}"/>
              </a:ext>
            </a:extLst>
          </p:cNvPr>
          <p:cNvSpPr>
            <a:spLocks noGrp="1"/>
          </p:cNvSpPr>
          <p:nvPr>
            <p:ph type="body" sz="quarter" idx="10" hasCustomPrompt="1"/>
          </p:nvPr>
        </p:nvSpPr>
        <p:spPr>
          <a:xfrm>
            <a:off x="2348289" y="5934820"/>
            <a:ext cx="8104187" cy="322263"/>
          </a:xfrm>
        </p:spPr>
        <p:txBody>
          <a:bodyPr anchor="b">
            <a:normAutofit/>
          </a:bodyPr>
          <a:lstStyle>
            <a:lvl1pPr marL="0" indent="0">
              <a:buNone/>
              <a:defRPr sz="1200" spc="50" baseline="0"/>
            </a:lvl1pPr>
          </a:lstStyle>
          <a:p>
            <a:pPr lvl="0"/>
            <a:r>
              <a:rPr lang="fi-FI"/>
              <a:t>MUOKKAA TEKSTIN PERUSTYYLEJÄ NAPSAUTTAMALLA</a:t>
            </a:r>
          </a:p>
        </p:txBody>
      </p:sp>
      <p:pic>
        <p:nvPicPr>
          <p:cNvPr id="13" name="Kuva 12">
            <a:extLst>
              <a:ext uri="{FF2B5EF4-FFF2-40B4-BE49-F238E27FC236}">
                <a16:creationId xmlns:a16="http://schemas.microsoft.com/office/drawing/2014/main" id="{AA21C816-39A0-A74A-8F2A-2CE8F9472742}"/>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8" name="Kuva 7">
            <a:extLst>
              <a:ext uri="{FF2B5EF4-FFF2-40B4-BE49-F238E27FC236}">
                <a16:creationId xmlns:a16="http://schemas.microsoft.com/office/drawing/2014/main" id="{54201668-D23C-1141-8324-66983C326C53}"/>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719877" y="669257"/>
            <a:ext cx="685800" cy="647700"/>
          </a:xfrm>
          <a:prstGeom prst="rect">
            <a:avLst/>
          </a:prstGeom>
        </p:spPr>
      </p:pic>
    </p:spTree>
    <p:extLst>
      <p:ext uri="{BB962C8B-B14F-4D97-AF65-F5344CB8AC3E}">
        <p14:creationId xmlns:p14="http://schemas.microsoft.com/office/powerpoint/2010/main" val="622761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7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063256"/>
            <a:ext cx="5312005" cy="999460"/>
          </a:xfrm>
        </p:spPr>
        <p:txBody>
          <a:bodyPr anchor="t"/>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494143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6497782" y="0"/>
            <a:ext cx="5694218" cy="6857999"/>
          </a:xfrm>
        </p:spPr>
        <p:txBody>
          <a:bodyPr/>
          <a:lstStyle/>
          <a:p>
            <a:r>
              <a:rPr lang="fi-FI"/>
              <a:t>Lisää kuva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926080" y="5865548"/>
            <a:ext cx="2768138" cy="382853"/>
          </a:xfrm>
        </p:spPr>
        <p:txBody>
          <a:bodyPr anchor="b">
            <a:normAutofit/>
          </a:bodyPr>
          <a:lstStyle>
            <a:lvl1pPr marL="0" indent="0">
              <a:buNone/>
              <a:defRPr sz="1200" spc="50" baseline="0"/>
            </a:lvl1pPr>
          </a:lstStyle>
          <a:p>
            <a:pPr lvl="0"/>
            <a:r>
              <a:rPr lang="fi-FI"/>
              <a:t>MUOKKAA TEKSTIN PERUSTYYLEJÄ NAPSAUTTAMALLA</a:t>
            </a:r>
          </a:p>
        </p:txBody>
      </p:sp>
      <p:pic>
        <p:nvPicPr>
          <p:cNvPr id="7" name="Kuva 6" descr="Sivistys- ja kulttuuripalveluiden logo.">
            <a:extLst>
              <a:ext uri="{FF2B5EF4-FFF2-40B4-BE49-F238E27FC236}">
                <a16:creationId xmlns:a16="http://schemas.microsoft.com/office/drawing/2014/main" id="{41AA429B-8C69-4FC3-B6EC-69E5C9D36591}"/>
              </a:ext>
            </a:extLst>
          </p:cNvPr>
          <p:cNvPicPr>
            <a:picLocks noChangeAspect="1"/>
          </p:cNvPicPr>
          <p:nvPr userDrawn="1"/>
        </p:nvPicPr>
        <p:blipFill>
          <a:blip r:embed="rId2"/>
          <a:stretch>
            <a:fillRect/>
          </a:stretch>
        </p:blipFill>
        <p:spPr>
          <a:xfrm>
            <a:off x="758785" y="5882368"/>
            <a:ext cx="1988919" cy="443127"/>
          </a:xfrm>
          <a:prstGeom prst="rect">
            <a:avLst/>
          </a:prstGeom>
        </p:spPr>
      </p:pic>
    </p:spTree>
    <p:extLst>
      <p:ext uri="{BB962C8B-B14F-4D97-AF65-F5344CB8AC3E}">
        <p14:creationId xmlns:p14="http://schemas.microsoft.com/office/powerpoint/2010/main" val="31503502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9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4805845" y="1063256"/>
            <a:ext cx="5757882" cy="999460"/>
          </a:xfrm>
        </p:spPr>
        <p:txBody>
          <a:bodyPr anchor="t"/>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4823013" y="2491740"/>
            <a:ext cx="653152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831934" y="690001"/>
            <a:ext cx="3220113" cy="5489125"/>
          </a:xfrm>
        </p:spPr>
        <p:txBody>
          <a:bodyPr/>
          <a:lstStyle/>
          <a:p>
            <a:r>
              <a:rPr lang="fi-FI"/>
              <a:t>Lisää kuva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4800600" y="5865548"/>
            <a:ext cx="4978831" cy="382853"/>
          </a:xfrm>
        </p:spPr>
        <p:txBody>
          <a:bodyPr anchor="b">
            <a:normAutofit/>
          </a:bodyPr>
          <a:lstStyle>
            <a:lvl1pPr marL="0" indent="0">
              <a:buNone/>
              <a:defRPr sz="1200" spc="50" baseline="0"/>
            </a:lvl1pPr>
          </a:lstStyle>
          <a:p>
            <a:pPr lvl="0"/>
            <a:r>
              <a:rPr lang="fi-FI"/>
              <a:t>MUOKKAA TEKSTIN PERUSTYYLEJÄ NAPSAUTTAMALLA</a:t>
            </a:r>
          </a:p>
        </p:txBody>
      </p:sp>
      <p:pic>
        <p:nvPicPr>
          <p:cNvPr id="7" name="Kuva 6">
            <a:extLst>
              <a:ext uri="{FF2B5EF4-FFF2-40B4-BE49-F238E27FC236}">
                <a16:creationId xmlns:a16="http://schemas.microsoft.com/office/drawing/2014/main" id="{4C49262B-14F4-8D4E-B60E-0EEA0836C65A}"/>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0740563" y="669257"/>
            <a:ext cx="644428" cy="647700"/>
          </a:xfrm>
          <a:prstGeom prst="rect">
            <a:avLst/>
          </a:prstGeom>
        </p:spPr>
      </p:pic>
      <p:pic>
        <p:nvPicPr>
          <p:cNvPr id="13" name="Kuva 12" descr="Sivistys- ja kulttuuripalveluiden logo.">
            <a:extLst>
              <a:ext uri="{FF2B5EF4-FFF2-40B4-BE49-F238E27FC236}">
                <a16:creationId xmlns:a16="http://schemas.microsoft.com/office/drawing/2014/main" id="{C89480A0-7899-4602-9ABB-8496A5F52E58}"/>
              </a:ext>
            </a:extLst>
          </p:cNvPr>
          <p:cNvPicPr>
            <a:picLocks noChangeAspect="1"/>
          </p:cNvPicPr>
          <p:nvPr userDrawn="1"/>
        </p:nvPicPr>
        <p:blipFill>
          <a:blip r:embed="rId3"/>
          <a:stretch>
            <a:fillRect/>
          </a:stretch>
        </p:blipFill>
        <p:spPr>
          <a:xfrm>
            <a:off x="10225144" y="5687543"/>
            <a:ext cx="1159847" cy="726536"/>
          </a:xfrm>
          <a:prstGeom prst="rect">
            <a:avLst/>
          </a:prstGeom>
        </p:spPr>
      </p:pic>
    </p:spTree>
    <p:extLst>
      <p:ext uri="{BB962C8B-B14F-4D97-AF65-F5344CB8AC3E}">
        <p14:creationId xmlns:p14="http://schemas.microsoft.com/office/powerpoint/2010/main" val="11004350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1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6418858" y="1063256"/>
            <a:ext cx="4120805" cy="999460"/>
          </a:xfrm>
        </p:spPr>
        <p:txBody>
          <a:bodyPr anchor="t"/>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6431797" y="2491740"/>
            <a:ext cx="4922737"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831934" y="690001"/>
            <a:ext cx="4871442" cy="5489125"/>
          </a:xfrm>
        </p:spPr>
        <p:txBody>
          <a:bodyPr/>
          <a:lstStyle/>
          <a:p>
            <a:r>
              <a:rPr lang="fi-FI"/>
              <a:t>Lisää kuva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6434563" y="5865548"/>
            <a:ext cx="3344868" cy="382853"/>
          </a:xfrm>
        </p:spPr>
        <p:txBody>
          <a:bodyPr anchor="b">
            <a:normAutofit/>
          </a:bodyPr>
          <a:lstStyle>
            <a:lvl1pPr marL="0" indent="0">
              <a:buNone/>
              <a:defRPr sz="1200" spc="50" baseline="0"/>
            </a:lvl1pPr>
          </a:lstStyle>
          <a:p>
            <a:pPr lvl="0"/>
            <a:r>
              <a:rPr lang="fi-FI"/>
              <a:t>MUOKKAA TEKSTIN PERUSTYYLEJÄ NAPSAUTTAMALLA</a:t>
            </a:r>
          </a:p>
        </p:txBody>
      </p:sp>
      <p:pic>
        <p:nvPicPr>
          <p:cNvPr id="7" name="Kuva 6">
            <a:extLst>
              <a:ext uri="{FF2B5EF4-FFF2-40B4-BE49-F238E27FC236}">
                <a16:creationId xmlns:a16="http://schemas.microsoft.com/office/drawing/2014/main" id="{4C49262B-14F4-8D4E-B60E-0EEA0836C65A}"/>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0740563" y="669257"/>
            <a:ext cx="644428" cy="647700"/>
          </a:xfrm>
          <a:prstGeom prst="rect">
            <a:avLst/>
          </a:prstGeom>
        </p:spPr>
      </p:pic>
      <p:pic>
        <p:nvPicPr>
          <p:cNvPr id="10" name="Kuva 9" descr="Sivistys- ja kulttuuripalveluiden logo.">
            <a:extLst>
              <a:ext uri="{FF2B5EF4-FFF2-40B4-BE49-F238E27FC236}">
                <a16:creationId xmlns:a16="http://schemas.microsoft.com/office/drawing/2014/main" id="{6FAE3318-70BA-4914-9EAB-6619D72EAFAE}"/>
              </a:ext>
            </a:extLst>
          </p:cNvPr>
          <p:cNvPicPr>
            <a:picLocks noChangeAspect="1"/>
          </p:cNvPicPr>
          <p:nvPr userDrawn="1"/>
        </p:nvPicPr>
        <p:blipFill>
          <a:blip r:embed="rId3"/>
          <a:stretch>
            <a:fillRect/>
          </a:stretch>
        </p:blipFill>
        <p:spPr>
          <a:xfrm>
            <a:off x="10225144" y="5687543"/>
            <a:ext cx="1159847" cy="726536"/>
          </a:xfrm>
          <a:prstGeom prst="rect">
            <a:avLst/>
          </a:prstGeom>
        </p:spPr>
      </p:pic>
    </p:spTree>
    <p:extLst>
      <p:ext uri="{BB962C8B-B14F-4D97-AF65-F5344CB8AC3E}">
        <p14:creationId xmlns:p14="http://schemas.microsoft.com/office/powerpoint/2010/main" val="8705018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0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8041451" y="1063256"/>
            <a:ext cx="3313084" cy="999460"/>
          </a:xfrm>
        </p:spPr>
        <p:txBody>
          <a:bodyPr anchor="t"/>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8050136" y="2491740"/>
            <a:ext cx="3304398"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831933" y="690001"/>
            <a:ext cx="6479301" cy="5489125"/>
          </a:xfrm>
        </p:spPr>
        <p:txBody>
          <a:bodyPr/>
          <a:lstStyle/>
          <a:p>
            <a:r>
              <a:rPr lang="fi-FI"/>
              <a:t>Lisää kuva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8024658" y="5865548"/>
            <a:ext cx="1727765" cy="382853"/>
          </a:xfrm>
        </p:spPr>
        <p:txBody>
          <a:bodyPr anchor="b">
            <a:normAutofit/>
          </a:bodyPr>
          <a:lstStyle>
            <a:lvl1pPr marL="0" indent="0">
              <a:buNone/>
              <a:defRPr sz="1200" spc="50" baseline="0"/>
            </a:lvl1pPr>
          </a:lstStyle>
          <a:p>
            <a:pPr lvl="0"/>
            <a:r>
              <a:rPr lang="fi-FI"/>
              <a:t>MUOKKAA TEKSTIN PERUSTYYLEJÄ NAPSAUTTAMALLA</a:t>
            </a:r>
          </a:p>
        </p:txBody>
      </p:sp>
      <p:pic>
        <p:nvPicPr>
          <p:cNvPr id="7" name="Kuva 6">
            <a:extLst>
              <a:ext uri="{FF2B5EF4-FFF2-40B4-BE49-F238E27FC236}">
                <a16:creationId xmlns:a16="http://schemas.microsoft.com/office/drawing/2014/main" id="{4C49262B-14F4-8D4E-B60E-0EEA0836C65A}"/>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0740563" y="669257"/>
            <a:ext cx="644428" cy="647700"/>
          </a:xfrm>
          <a:prstGeom prst="rect">
            <a:avLst/>
          </a:prstGeom>
        </p:spPr>
      </p:pic>
      <p:pic>
        <p:nvPicPr>
          <p:cNvPr id="10" name="Kuva 9" descr="Sivistys- ja kulttuuripalveluiden logo.">
            <a:extLst>
              <a:ext uri="{FF2B5EF4-FFF2-40B4-BE49-F238E27FC236}">
                <a16:creationId xmlns:a16="http://schemas.microsoft.com/office/drawing/2014/main" id="{CFE21BF6-129D-49D9-AEFC-CFC30D6B1D04}"/>
              </a:ext>
            </a:extLst>
          </p:cNvPr>
          <p:cNvPicPr>
            <a:picLocks noChangeAspect="1"/>
          </p:cNvPicPr>
          <p:nvPr userDrawn="1"/>
        </p:nvPicPr>
        <p:blipFill>
          <a:blip r:embed="rId3"/>
          <a:stretch>
            <a:fillRect/>
          </a:stretch>
        </p:blipFill>
        <p:spPr>
          <a:xfrm>
            <a:off x="10225144" y="5687543"/>
            <a:ext cx="1159847" cy="726536"/>
          </a:xfrm>
          <a:prstGeom prst="rect">
            <a:avLst/>
          </a:prstGeom>
        </p:spPr>
      </p:pic>
    </p:spTree>
    <p:extLst>
      <p:ext uri="{BB962C8B-B14F-4D97-AF65-F5344CB8AC3E}">
        <p14:creationId xmlns:p14="http://schemas.microsoft.com/office/powerpoint/2010/main" val="31234070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2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6418858" y="1063256"/>
            <a:ext cx="4935677" cy="999460"/>
          </a:xfrm>
        </p:spPr>
        <p:txBody>
          <a:bodyPr anchor="t"/>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6431797" y="2491740"/>
            <a:ext cx="4922737"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0" y="1"/>
            <a:ext cx="5703376" cy="6858000"/>
          </a:xfrm>
        </p:spPr>
        <p:txBody>
          <a:bodyPr/>
          <a:lstStyle/>
          <a:p>
            <a:r>
              <a:rPr lang="fi-FI"/>
              <a:t>Lisää kuva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6434563" y="5865548"/>
            <a:ext cx="3344868" cy="382853"/>
          </a:xfrm>
        </p:spPr>
        <p:txBody>
          <a:bodyPr anchor="b">
            <a:normAutofit/>
          </a:bodyPr>
          <a:lstStyle>
            <a:lvl1pPr marL="0" indent="0">
              <a:buNone/>
              <a:defRPr sz="1200" spc="50" baseline="0"/>
            </a:lvl1pPr>
          </a:lstStyle>
          <a:p>
            <a:pPr lvl="0"/>
            <a:r>
              <a:rPr lang="fi-FI"/>
              <a:t>MUOKKAA TEKSTIN PERUSTYYLEJÄ NAPSAUTTAMALLA</a:t>
            </a:r>
          </a:p>
        </p:txBody>
      </p:sp>
      <p:pic>
        <p:nvPicPr>
          <p:cNvPr id="7" name="Kuva 6">
            <a:extLst>
              <a:ext uri="{FF2B5EF4-FFF2-40B4-BE49-F238E27FC236}">
                <a16:creationId xmlns:a16="http://schemas.microsoft.com/office/drawing/2014/main" id="{4C49262B-14F4-8D4E-B60E-0EEA0836C65A}"/>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0740563" y="669257"/>
            <a:ext cx="644428" cy="647700"/>
          </a:xfrm>
          <a:prstGeom prst="rect">
            <a:avLst/>
          </a:prstGeom>
        </p:spPr>
      </p:pic>
      <p:pic>
        <p:nvPicPr>
          <p:cNvPr id="10" name="Kuva 9" descr="Sivistys- ja kulttuuripalveluiden logo.">
            <a:extLst>
              <a:ext uri="{FF2B5EF4-FFF2-40B4-BE49-F238E27FC236}">
                <a16:creationId xmlns:a16="http://schemas.microsoft.com/office/drawing/2014/main" id="{35E36C40-4BDA-411B-ACA4-18D04F80ACD0}"/>
              </a:ext>
            </a:extLst>
          </p:cNvPr>
          <p:cNvPicPr>
            <a:picLocks noChangeAspect="1"/>
          </p:cNvPicPr>
          <p:nvPr userDrawn="1"/>
        </p:nvPicPr>
        <p:blipFill>
          <a:blip r:embed="rId3"/>
          <a:stretch>
            <a:fillRect/>
          </a:stretch>
        </p:blipFill>
        <p:spPr>
          <a:xfrm>
            <a:off x="10225144" y="5687543"/>
            <a:ext cx="1159847" cy="726536"/>
          </a:xfrm>
          <a:prstGeom prst="rect">
            <a:avLst/>
          </a:prstGeom>
        </p:spPr>
      </p:pic>
    </p:spTree>
    <p:extLst>
      <p:ext uri="{BB962C8B-B14F-4D97-AF65-F5344CB8AC3E}">
        <p14:creationId xmlns:p14="http://schemas.microsoft.com/office/powerpoint/2010/main" val="25832870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8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281940"/>
            <a:ext cx="9791700" cy="756920"/>
          </a:xfrm>
        </p:spPr>
        <p:txBody>
          <a:bodyPr anchor="b">
            <a:normAutofit/>
          </a:bodyPr>
          <a:lstStyle>
            <a:lvl1pPr>
              <a:defRPr sz="2400"/>
            </a:lvl1pPr>
          </a:lstStyle>
          <a:p>
            <a:r>
              <a:rPr lang="fi-FI"/>
              <a:t>Muokkaa ots. perustyyl. napsautt.</a:t>
            </a:r>
          </a:p>
        </p:txBody>
      </p:sp>
      <p:sp>
        <p:nvSpPr>
          <p:cNvPr id="4" name="Kuvan paikkamerkki 3">
            <a:extLst>
              <a:ext uri="{FF2B5EF4-FFF2-40B4-BE49-F238E27FC236}">
                <a16:creationId xmlns:a16="http://schemas.microsoft.com/office/drawing/2014/main" id="{9ECB48CF-48CE-A74B-9D2D-2AE4129A3E36}"/>
              </a:ext>
            </a:extLst>
          </p:cNvPr>
          <p:cNvSpPr>
            <a:spLocks noGrp="1"/>
          </p:cNvSpPr>
          <p:nvPr>
            <p:ph type="pic" sz="quarter" idx="12"/>
          </p:nvPr>
        </p:nvSpPr>
        <p:spPr>
          <a:xfrm>
            <a:off x="0" y="1371601"/>
            <a:ext cx="12192000" cy="4114800"/>
          </a:xfrm>
        </p:spPr>
        <p:txBody>
          <a:bodyPr/>
          <a:lstStyle/>
          <a:p>
            <a:r>
              <a:rPr lang="fi-FI"/>
              <a:t>Lisää kuva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965269" y="5934820"/>
            <a:ext cx="7487207" cy="322263"/>
          </a:xfrm>
        </p:spPr>
        <p:txBody>
          <a:bodyPr anchor="b">
            <a:normAutofit/>
          </a:bodyPr>
          <a:lstStyle>
            <a:lvl1pPr marL="0" indent="0">
              <a:buNone/>
              <a:defRPr sz="1200" spc="50" baseline="0"/>
            </a:lvl1pPr>
          </a:lstStyle>
          <a:p>
            <a:pPr lvl="0"/>
            <a:r>
              <a:rPr lang="fi-FI"/>
              <a:t>MUOKKAA TEKSTIN PERUSTYYLEJÄ NAPSAUTTAMALLA</a:t>
            </a:r>
          </a:p>
        </p:txBody>
      </p:sp>
      <p:pic>
        <p:nvPicPr>
          <p:cNvPr id="6" name="Kuva 5" descr="Sivistys- ja kulttuuripalveluiden logo.">
            <a:extLst>
              <a:ext uri="{FF2B5EF4-FFF2-40B4-BE49-F238E27FC236}">
                <a16:creationId xmlns:a16="http://schemas.microsoft.com/office/drawing/2014/main" id="{FF48920D-C6BC-4618-83E9-05396DFFDD1E}"/>
              </a:ext>
            </a:extLst>
          </p:cNvPr>
          <p:cNvPicPr>
            <a:picLocks noChangeAspect="1"/>
          </p:cNvPicPr>
          <p:nvPr userDrawn="1"/>
        </p:nvPicPr>
        <p:blipFill>
          <a:blip r:embed="rId2"/>
          <a:stretch>
            <a:fillRect/>
          </a:stretch>
        </p:blipFill>
        <p:spPr>
          <a:xfrm>
            <a:off x="758785" y="5882368"/>
            <a:ext cx="1988919" cy="443127"/>
          </a:xfrm>
          <a:prstGeom prst="rect">
            <a:avLst/>
          </a:prstGeom>
        </p:spPr>
      </p:pic>
      <p:pic>
        <p:nvPicPr>
          <p:cNvPr id="7" name="Kuva 6" descr="Oulun logo.">
            <a:extLst>
              <a:ext uri="{FF2B5EF4-FFF2-40B4-BE49-F238E27FC236}">
                <a16:creationId xmlns:a16="http://schemas.microsoft.com/office/drawing/2014/main" id="{155A335D-2808-44D7-8E41-ED2D8043CBE8}"/>
              </a:ext>
            </a:extLst>
          </p:cNvPr>
          <p:cNvPicPr>
            <a:picLocks noChangeAspect="1"/>
          </p:cNvPicPr>
          <p:nvPr userDrawn="1"/>
        </p:nvPicPr>
        <p:blipFill>
          <a:blip r:embed="rId3"/>
          <a:stretch>
            <a:fillRect/>
          </a:stretch>
        </p:blipFill>
        <p:spPr>
          <a:xfrm>
            <a:off x="10740563" y="6029508"/>
            <a:ext cx="600450" cy="159235"/>
          </a:xfrm>
          <a:prstGeom prst="rect">
            <a:avLst/>
          </a:prstGeom>
        </p:spPr>
      </p:pic>
    </p:spTree>
    <p:extLst>
      <p:ext uri="{BB962C8B-B14F-4D97-AF65-F5344CB8AC3E}">
        <p14:creationId xmlns:p14="http://schemas.microsoft.com/office/powerpoint/2010/main" val="24618633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3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281940"/>
            <a:ext cx="9791700" cy="756920"/>
          </a:xfrm>
        </p:spPr>
        <p:txBody>
          <a:bodyPr anchor="b">
            <a:normAutofit/>
          </a:bodyPr>
          <a:lstStyle>
            <a:lvl1pPr>
              <a:defRPr sz="2400"/>
            </a:lvl1pPr>
          </a:lstStyle>
          <a:p>
            <a:r>
              <a:rPr lang="fi-FI"/>
              <a:t>Muokkaa ots. perustyyl. napsautt.</a:t>
            </a:r>
          </a:p>
        </p:txBody>
      </p:sp>
      <p:sp>
        <p:nvSpPr>
          <p:cNvPr id="4" name="Kuvan paikkamerkki 3">
            <a:extLst>
              <a:ext uri="{FF2B5EF4-FFF2-40B4-BE49-F238E27FC236}">
                <a16:creationId xmlns:a16="http://schemas.microsoft.com/office/drawing/2014/main" id="{9ECB48CF-48CE-A74B-9D2D-2AE4129A3E36}"/>
              </a:ext>
            </a:extLst>
          </p:cNvPr>
          <p:cNvSpPr>
            <a:spLocks noGrp="1"/>
          </p:cNvSpPr>
          <p:nvPr>
            <p:ph type="pic" sz="quarter" idx="12"/>
          </p:nvPr>
        </p:nvSpPr>
        <p:spPr>
          <a:xfrm>
            <a:off x="800100" y="1371601"/>
            <a:ext cx="10584180" cy="4114800"/>
          </a:xfrm>
        </p:spPr>
        <p:txBody>
          <a:bodyPr/>
          <a:lstStyle/>
          <a:p>
            <a:r>
              <a:rPr lang="fi-FI"/>
              <a:t>Lisää kuva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3004457" y="5934820"/>
            <a:ext cx="7448019" cy="322263"/>
          </a:xfrm>
        </p:spPr>
        <p:txBody>
          <a:bodyPr anchor="b">
            <a:normAutofit/>
          </a:bodyPr>
          <a:lstStyle>
            <a:lvl1pPr marL="0" indent="0">
              <a:buNone/>
              <a:defRPr sz="1200" spc="50" baseline="0"/>
            </a:lvl1pPr>
          </a:lstStyle>
          <a:p>
            <a:pPr lvl="0"/>
            <a:r>
              <a:rPr lang="fi-FI"/>
              <a:t>MUOKKAA TEKSTIN PERUSTYYLEJÄ NAPSAUTTAMALLA</a:t>
            </a:r>
          </a:p>
        </p:txBody>
      </p:sp>
      <p:pic>
        <p:nvPicPr>
          <p:cNvPr id="6" name="Kuva 5" descr="Sivistys- ja kulttuuripalveluiden logo.">
            <a:extLst>
              <a:ext uri="{FF2B5EF4-FFF2-40B4-BE49-F238E27FC236}">
                <a16:creationId xmlns:a16="http://schemas.microsoft.com/office/drawing/2014/main" id="{5CCFB3B9-0A1E-422B-A6FC-D973ACEE10F3}"/>
              </a:ext>
            </a:extLst>
          </p:cNvPr>
          <p:cNvPicPr>
            <a:picLocks noChangeAspect="1"/>
          </p:cNvPicPr>
          <p:nvPr userDrawn="1"/>
        </p:nvPicPr>
        <p:blipFill>
          <a:blip r:embed="rId2"/>
          <a:stretch>
            <a:fillRect/>
          </a:stretch>
        </p:blipFill>
        <p:spPr>
          <a:xfrm>
            <a:off x="758785" y="5882368"/>
            <a:ext cx="1988919" cy="443127"/>
          </a:xfrm>
          <a:prstGeom prst="rect">
            <a:avLst/>
          </a:prstGeom>
        </p:spPr>
      </p:pic>
      <p:pic>
        <p:nvPicPr>
          <p:cNvPr id="7" name="Kuva 6" descr="Oulun logo.">
            <a:extLst>
              <a:ext uri="{FF2B5EF4-FFF2-40B4-BE49-F238E27FC236}">
                <a16:creationId xmlns:a16="http://schemas.microsoft.com/office/drawing/2014/main" id="{BF71B0BA-796A-440B-9A6E-ED3220EB1990}"/>
              </a:ext>
            </a:extLst>
          </p:cNvPr>
          <p:cNvPicPr>
            <a:picLocks noChangeAspect="1"/>
          </p:cNvPicPr>
          <p:nvPr userDrawn="1"/>
        </p:nvPicPr>
        <p:blipFill>
          <a:blip r:embed="rId3"/>
          <a:stretch>
            <a:fillRect/>
          </a:stretch>
        </p:blipFill>
        <p:spPr>
          <a:xfrm>
            <a:off x="10740563" y="6029508"/>
            <a:ext cx="600450" cy="159235"/>
          </a:xfrm>
          <a:prstGeom prst="rect">
            <a:avLst/>
          </a:prstGeom>
        </p:spPr>
      </p:pic>
    </p:spTree>
    <p:extLst>
      <p:ext uri="{BB962C8B-B14F-4D97-AF65-F5344CB8AC3E}">
        <p14:creationId xmlns:p14="http://schemas.microsoft.com/office/powerpoint/2010/main" val="13907511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4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281940"/>
            <a:ext cx="9791700" cy="756920"/>
          </a:xfrm>
        </p:spPr>
        <p:txBody>
          <a:bodyPr anchor="b">
            <a:normAutofit/>
          </a:bodyPr>
          <a:lstStyle>
            <a:lvl1pPr>
              <a:defRPr sz="2400"/>
            </a:lvl1pPr>
          </a:lstStyle>
          <a:p>
            <a:r>
              <a:rPr lang="fi-FI"/>
              <a:t>Muokkaa ots. perustyyl. napsautt.</a:t>
            </a:r>
          </a:p>
        </p:txBody>
      </p:sp>
      <p:sp>
        <p:nvSpPr>
          <p:cNvPr id="4" name="Kuvan paikkamerkki 3">
            <a:extLst>
              <a:ext uri="{FF2B5EF4-FFF2-40B4-BE49-F238E27FC236}">
                <a16:creationId xmlns:a16="http://schemas.microsoft.com/office/drawing/2014/main" id="{9ECB48CF-48CE-A74B-9D2D-2AE4129A3E36}"/>
              </a:ext>
            </a:extLst>
          </p:cNvPr>
          <p:cNvSpPr>
            <a:spLocks noGrp="1"/>
          </p:cNvSpPr>
          <p:nvPr>
            <p:ph type="pic" sz="quarter" idx="12"/>
          </p:nvPr>
        </p:nvSpPr>
        <p:spPr>
          <a:xfrm>
            <a:off x="800100" y="1371601"/>
            <a:ext cx="4896365" cy="2748454"/>
          </a:xfrm>
        </p:spPr>
        <p:txBody>
          <a:bodyPr/>
          <a:lstStyle/>
          <a:p>
            <a:r>
              <a:rPr lang="fi-FI"/>
              <a:t>Lisää kuva napsauttamalla kuvaketta</a:t>
            </a:r>
          </a:p>
        </p:txBody>
      </p:sp>
      <p:sp>
        <p:nvSpPr>
          <p:cNvPr id="10" name="Tekstin paikkamerkki 10">
            <a:extLst>
              <a:ext uri="{FF2B5EF4-FFF2-40B4-BE49-F238E27FC236}">
                <a16:creationId xmlns:a16="http://schemas.microsoft.com/office/drawing/2014/main" id="{E4A72597-9596-554A-8472-9CCBE6E599C3}"/>
              </a:ext>
            </a:extLst>
          </p:cNvPr>
          <p:cNvSpPr>
            <a:spLocks noGrp="1"/>
          </p:cNvSpPr>
          <p:nvPr>
            <p:ph type="body" sz="quarter" idx="15"/>
          </p:nvPr>
        </p:nvSpPr>
        <p:spPr>
          <a:xfrm>
            <a:off x="714653" y="4549141"/>
            <a:ext cx="4982762" cy="937260"/>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p:txBody>
      </p:sp>
      <p:sp>
        <p:nvSpPr>
          <p:cNvPr id="6" name="Kuvan paikkamerkki 3">
            <a:extLst>
              <a:ext uri="{FF2B5EF4-FFF2-40B4-BE49-F238E27FC236}">
                <a16:creationId xmlns:a16="http://schemas.microsoft.com/office/drawing/2014/main" id="{BCB0A600-B46D-A848-BA27-48232813210F}"/>
              </a:ext>
            </a:extLst>
          </p:cNvPr>
          <p:cNvSpPr>
            <a:spLocks noGrp="1"/>
          </p:cNvSpPr>
          <p:nvPr>
            <p:ph type="pic" sz="quarter" idx="13"/>
          </p:nvPr>
        </p:nvSpPr>
        <p:spPr>
          <a:xfrm>
            <a:off x="6512010" y="1371601"/>
            <a:ext cx="4869081" cy="2748454"/>
          </a:xfrm>
        </p:spPr>
        <p:txBody>
          <a:bodyPr/>
          <a:lstStyle/>
          <a:p>
            <a:r>
              <a:rPr lang="fi-FI"/>
              <a:t>Lisää kuva napsauttamalla kuvaketta</a:t>
            </a:r>
          </a:p>
        </p:txBody>
      </p:sp>
      <p:sp>
        <p:nvSpPr>
          <p:cNvPr id="7" name="Tekstin paikkamerkki 10">
            <a:extLst>
              <a:ext uri="{FF2B5EF4-FFF2-40B4-BE49-F238E27FC236}">
                <a16:creationId xmlns:a16="http://schemas.microsoft.com/office/drawing/2014/main" id="{3900F4F0-A16D-7440-B3F8-B6AB5CC8CDE2}"/>
              </a:ext>
            </a:extLst>
          </p:cNvPr>
          <p:cNvSpPr>
            <a:spLocks noGrp="1"/>
          </p:cNvSpPr>
          <p:nvPr>
            <p:ph type="body" sz="quarter" idx="14"/>
          </p:nvPr>
        </p:nvSpPr>
        <p:spPr>
          <a:xfrm>
            <a:off x="6431797" y="4549141"/>
            <a:ext cx="4922737" cy="937260"/>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991394" y="5934820"/>
            <a:ext cx="7461082" cy="322263"/>
          </a:xfrm>
        </p:spPr>
        <p:txBody>
          <a:bodyPr anchor="b">
            <a:normAutofit/>
          </a:bodyPr>
          <a:lstStyle>
            <a:lvl1pPr marL="0" indent="0">
              <a:buNone/>
              <a:defRPr sz="1200" spc="50" baseline="0"/>
            </a:lvl1pPr>
          </a:lstStyle>
          <a:p>
            <a:pPr lvl="0"/>
            <a:r>
              <a:rPr lang="fi-FI"/>
              <a:t>MUOKKAA TEKSTIN PERUSTYYLEJÄ NAPSAUTTAMALLA</a:t>
            </a:r>
          </a:p>
        </p:txBody>
      </p:sp>
      <p:pic>
        <p:nvPicPr>
          <p:cNvPr id="11" name="Kuva 10" descr="Sivistys- ja kulttuuripalveluiden logo.">
            <a:extLst>
              <a:ext uri="{FF2B5EF4-FFF2-40B4-BE49-F238E27FC236}">
                <a16:creationId xmlns:a16="http://schemas.microsoft.com/office/drawing/2014/main" id="{4A564046-4101-4E23-B37B-CC9656EC56E1}"/>
              </a:ext>
            </a:extLst>
          </p:cNvPr>
          <p:cNvPicPr>
            <a:picLocks noChangeAspect="1"/>
          </p:cNvPicPr>
          <p:nvPr userDrawn="1"/>
        </p:nvPicPr>
        <p:blipFill>
          <a:blip r:embed="rId2"/>
          <a:stretch>
            <a:fillRect/>
          </a:stretch>
        </p:blipFill>
        <p:spPr>
          <a:xfrm>
            <a:off x="758785" y="5882368"/>
            <a:ext cx="1988919" cy="443127"/>
          </a:xfrm>
          <a:prstGeom prst="rect">
            <a:avLst/>
          </a:prstGeom>
        </p:spPr>
      </p:pic>
      <p:pic>
        <p:nvPicPr>
          <p:cNvPr id="12" name="Kuva 11" descr="Oulun logo.">
            <a:extLst>
              <a:ext uri="{FF2B5EF4-FFF2-40B4-BE49-F238E27FC236}">
                <a16:creationId xmlns:a16="http://schemas.microsoft.com/office/drawing/2014/main" id="{8A77F652-86F5-4BED-A22A-3580E611E778}"/>
              </a:ext>
            </a:extLst>
          </p:cNvPr>
          <p:cNvPicPr>
            <a:picLocks noChangeAspect="1"/>
          </p:cNvPicPr>
          <p:nvPr userDrawn="1"/>
        </p:nvPicPr>
        <p:blipFill>
          <a:blip r:embed="rId3"/>
          <a:stretch>
            <a:fillRect/>
          </a:stretch>
        </p:blipFill>
        <p:spPr>
          <a:xfrm>
            <a:off x="10740563" y="6029508"/>
            <a:ext cx="600450" cy="159235"/>
          </a:xfrm>
          <a:prstGeom prst="rect">
            <a:avLst/>
          </a:prstGeom>
        </p:spPr>
      </p:pic>
    </p:spTree>
    <p:extLst>
      <p:ext uri="{BB962C8B-B14F-4D97-AF65-F5344CB8AC3E}">
        <p14:creationId xmlns:p14="http://schemas.microsoft.com/office/powerpoint/2010/main" val="6040704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5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3633536"/>
            <a:ext cx="10633321" cy="581659"/>
          </a:xfrm>
        </p:spPr>
        <p:txBody>
          <a:bodyPr anchor="b">
            <a:normAutofit/>
          </a:bodyPr>
          <a:lstStyle>
            <a:lvl1pPr>
              <a:defRPr sz="2000"/>
            </a:lvl1pPr>
          </a:lstStyle>
          <a:p>
            <a:r>
              <a:rPr lang="fi-FI"/>
              <a:t>Muokkaa ots. perustyyl. napsautt.</a:t>
            </a:r>
          </a:p>
        </p:txBody>
      </p:sp>
      <p:sp>
        <p:nvSpPr>
          <p:cNvPr id="10" name="Tekstin paikkamerkki 10">
            <a:extLst>
              <a:ext uri="{FF2B5EF4-FFF2-40B4-BE49-F238E27FC236}">
                <a16:creationId xmlns:a16="http://schemas.microsoft.com/office/drawing/2014/main" id="{E4A72597-9596-554A-8472-9CCBE6E599C3}"/>
              </a:ext>
            </a:extLst>
          </p:cNvPr>
          <p:cNvSpPr>
            <a:spLocks noGrp="1"/>
          </p:cNvSpPr>
          <p:nvPr>
            <p:ph type="body" sz="quarter" idx="15"/>
          </p:nvPr>
        </p:nvSpPr>
        <p:spPr>
          <a:xfrm>
            <a:off x="714653" y="4549141"/>
            <a:ext cx="4982762" cy="937260"/>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p:txBody>
      </p:sp>
      <p:sp>
        <p:nvSpPr>
          <p:cNvPr id="4" name="Kuvan paikkamerkki 3">
            <a:extLst>
              <a:ext uri="{FF2B5EF4-FFF2-40B4-BE49-F238E27FC236}">
                <a16:creationId xmlns:a16="http://schemas.microsoft.com/office/drawing/2014/main" id="{9ECB48CF-48CE-A74B-9D2D-2AE4129A3E36}"/>
              </a:ext>
            </a:extLst>
          </p:cNvPr>
          <p:cNvSpPr>
            <a:spLocks noGrp="1"/>
          </p:cNvSpPr>
          <p:nvPr>
            <p:ph type="pic" sz="quarter" idx="12"/>
          </p:nvPr>
        </p:nvSpPr>
        <p:spPr>
          <a:xfrm>
            <a:off x="800100" y="697833"/>
            <a:ext cx="4896365" cy="2748454"/>
          </a:xfrm>
        </p:spPr>
        <p:txBody>
          <a:bodyPr/>
          <a:lstStyle/>
          <a:p>
            <a:r>
              <a:rPr lang="fi-FI"/>
              <a:t>Lisää kuva napsauttamalla kuvaketta</a:t>
            </a:r>
          </a:p>
        </p:txBody>
      </p:sp>
      <p:sp>
        <p:nvSpPr>
          <p:cNvPr id="7" name="Tekstin paikkamerkki 10">
            <a:extLst>
              <a:ext uri="{FF2B5EF4-FFF2-40B4-BE49-F238E27FC236}">
                <a16:creationId xmlns:a16="http://schemas.microsoft.com/office/drawing/2014/main" id="{3900F4F0-A16D-7440-B3F8-B6AB5CC8CDE2}"/>
              </a:ext>
            </a:extLst>
          </p:cNvPr>
          <p:cNvSpPr>
            <a:spLocks noGrp="1"/>
          </p:cNvSpPr>
          <p:nvPr>
            <p:ph type="body" sz="quarter" idx="14"/>
          </p:nvPr>
        </p:nvSpPr>
        <p:spPr>
          <a:xfrm>
            <a:off x="6431797" y="4549141"/>
            <a:ext cx="4922737" cy="937260"/>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p:txBody>
      </p:sp>
      <p:sp>
        <p:nvSpPr>
          <p:cNvPr id="6" name="Kuvan paikkamerkki 3">
            <a:extLst>
              <a:ext uri="{FF2B5EF4-FFF2-40B4-BE49-F238E27FC236}">
                <a16:creationId xmlns:a16="http://schemas.microsoft.com/office/drawing/2014/main" id="{BCB0A600-B46D-A848-BA27-48232813210F}"/>
              </a:ext>
            </a:extLst>
          </p:cNvPr>
          <p:cNvSpPr>
            <a:spLocks noGrp="1"/>
          </p:cNvSpPr>
          <p:nvPr>
            <p:ph type="pic" sz="quarter" idx="13"/>
          </p:nvPr>
        </p:nvSpPr>
        <p:spPr>
          <a:xfrm>
            <a:off x="6512010" y="697833"/>
            <a:ext cx="4869081" cy="2748454"/>
          </a:xfrm>
        </p:spPr>
        <p:txBody>
          <a:bodyPr/>
          <a:lstStyle/>
          <a:p>
            <a:r>
              <a:rPr lang="fi-FI"/>
              <a:t>Lisää kuva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3056709" y="5934820"/>
            <a:ext cx="7395767" cy="322263"/>
          </a:xfrm>
        </p:spPr>
        <p:txBody>
          <a:bodyPr anchor="b">
            <a:normAutofit/>
          </a:bodyPr>
          <a:lstStyle>
            <a:lvl1pPr marL="0" indent="0">
              <a:buNone/>
              <a:defRPr sz="1200" spc="50" baseline="0"/>
            </a:lvl1pPr>
          </a:lstStyle>
          <a:p>
            <a:pPr lvl="0"/>
            <a:r>
              <a:rPr lang="fi-FI"/>
              <a:t>MUOKKAA TEKSTIN PERUSTYYLEJÄ NAPSAUTTAMALLA</a:t>
            </a:r>
          </a:p>
        </p:txBody>
      </p:sp>
      <p:pic>
        <p:nvPicPr>
          <p:cNvPr id="11" name="Kuva 10" descr="Sivistys- ja kulttuuripalveluiden logo.">
            <a:extLst>
              <a:ext uri="{FF2B5EF4-FFF2-40B4-BE49-F238E27FC236}">
                <a16:creationId xmlns:a16="http://schemas.microsoft.com/office/drawing/2014/main" id="{403744BB-A902-4690-B7EE-A8204A22BE02}"/>
              </a:ext>
            </a:extLst>
          </p:cNvPr>
          <p:cNvPicPr>
            <a:picLocks noChangeAspect="1"/>
          </p:cNvPicPr>
          <p:nvPr userDrawn="1"/>
        </p:nvPicPr>
        <p:blipFill>
          <a:blip r:embed="rId2"/>
          <a:stretch>
            <a:fillRect/>
          </a:stretch>
        </p:blipFill>
        <p:spPr>
          <a:xfrm>
            <a:off x="758785" y="5882368"/>
            <a:ext cx="1988919" cy="443127"/>
          </a:xfrm>
          <a:prstGeom prst="rect">
            <a:avLst/>
          </a:prstGeom>
        </p:spPr>
      </p:pic>
      <p:pic>
        <p:nvPicPr>
          <p:cNvPr id="12" name="Kuva 11" descr="Oulun logo.">
            <a:extLst>
              <a:ext uri="{FF2B5EF4-FFF2-40B4-BE49-F238E27FC236}">
                <a16:creationId xmlns:a16="http://schemas.microsoft.com/office/drawing/2014/main" id="{4D2F779D-CF7C-467B-BE6D-D357E4FD3E77}"/>
              </a:ext>
            </a:extLst>
          </p:cNvPr>
          <p:cNvPicPr>
            <a:picLocks noChangeAspect="1"/>
          </p:cNvPicPr>
          <p:nvPr userDrawn="1"/>
        </p:nvPicPr>
        <p:blipFill>
          <a:blip r:embed="rId3"/>
          <a:stretch>
            <a:fillRect/>
          </a:stretch>
        </p:blipFill>
        <p:spPr>
          <a:xfrm>
            <a:off x="10740563" y="6029508"/>
            <a:ext cx="600450" cy="159235"/>
          </a:xfrm>
          <a:prstGeom prst="rect">
            <a:avLst/>
          </a:prstGeom>
        </p:spPr>
      </p:pic>
    </p:spTree>
    <p:extLst>
      <p:ext uri="{BB962C8B-B14F-4D97-AF65-F5344CB8AC3E}">
        <p14:creationId xmlns:p14="http://schemas.microsoft.com/office/powerpoint/2010/main" val="1504349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28B4BE5-33C4-7740-90A5-CB0EE6BC9AA3}"/>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99B77511-3DF1-B246-9F30-F66AE595E17D}"/>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8050F2C-300C-484D-86D0-75504628B814}"/>
              </a:ext>
            </a:extLst>
          </p:cNvPr>
          <p:cNvSpPr>
            <a:spLocks noGrp="1"/>
          </p:cNvSpPr>
          <p:nvPr>
            <p:ph type="dt" sz="half" idx="10"/>
          </p:nvPr>
        </p:nvSpPr>
        <p:spPr/>
        <p:txBody>
          <a:bodyPr/>
          <a:lstStyle/>
          <a:p>
            <a:fld id="{E915719C-C0B1-0442-A41F-D134B78B6185}" type="datetime1">
              <a:rPr lang="fi-FI" smtClean="0"/>
              <a:t>23.9.2025</a:t>
            </a:fld>
            <a:endParaRPr lang="fi-FI"/>
          </a:p>
        </p:txBody>
      </p:sp>
      <p:sp>
        <p:nvSpPr>
          <p:cNvPr id="5" name="Alatunnisteen paikkamerkki 4">
            <a:extLst>
              <a:ext uri="{FF2B5EF4-FFF2-40B4-BE49-F238E27FC236}">
                <a16:creationId xmlns:a16="http://schemas.microsoft.com/office/drawing/2014/main" id="{39BF014A-7030-514A-AD23-EB2DFC613556}"/>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DD7C5B36-3BF9-4A48-B14B-E5330E0AE979}"/>
              </a:ext>
            </a:extLst>
          </p:cNvPr>
          <p:cNvSpPr>
            <a:spLocks noGrp="1"/>
          </p:cNvSpPr>
          <p:nvPr>
            <p:ph type="sldNum" sz="quarter" idx="12"/>
          </p:nvPr>
        </p:nvSpPr>
        <p:spPr/>
        <p:txBody>
          <a:bodyPr/>
          <a:lstStyle/>
          <a:p>
            <a:fld id="{69C2F4FE-713B-884F-B5BF-63AA24B8D1FF}" type="slidenum">
              <a:rPr lang="fi-FI" smtClean="0"/>
              <a:t>‹#›</a:t>
            </a:fld>
            <a:endParaRPr lang="fi-FI"/>
          </a:p>
        </p:txBody>
      </p:sp>
      <p:pic>
        <p:nvPicPr>
          <p:cNvPr id="8" name="Kuva 7">
            <a:extLst>
              <a:ext uri="{FF2B5EF4-FFF2-40B4-BE49-F238E27FC236}">
                <a16:creationId xmlns:a16="http://schemas.microsoft.com/office/drawing/2014/main" id="{9F6224D9-CF3C-4596-B3A1-D285289A4E75}"/>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0740562" y="669257"/>
            <a:ext cx="664499" cy="647700"/>
          </a:xfrm>
          <a:prstGeom prst="rect">
            <a:avLst/>
          </a:prstGeom>
        </p:spPr>
      </p:pic>
    </p:spTree>
    <p:extLst>
      <p:ext uri="{BB962C8B-B14F-4D97-AF65-F5344CB8AC3E}">
        <p14:creationId xmlns:p14="http://schemas.microsoft.com/office/powerpoint/2010/main" val="3809654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5BC2442-37AE-5C40-BCED-03A8BF0F38C1}"/>
              </a:ext>
            </a:extLst>
          </p:cNvPr>
          <p:cNvSpPr>
            <a:spLocks noGrp="1"/>
          </p:cNvSpPr>
          <p:nvPr>
            <p:ph type="title"/>
          </p:nvPr>
        </p:nvSpPr>
        <p:spPr>
          <a:xfrm>
            <a:off x="831850" y="1709739"/>
            <a:ext cx="10515600" cy="1176896"/>
          </a:xfrm>
        </p:spPr>
        <p:txBody>
          <a:bodyPr anchor="b">
            <a:normAutofit/>
          </a:bodyPr>
          <a:lstStyle>
            <a:lvl1pPr>
              <a:defRPr sz="4000"/>
            </a:lvl1pPr>
          </a:lstStyle>
          <a:p>
            <a:r>
              <a:rPr lang="fi-FI"/>
              <a:t>Muokkaa ots. perustyyl. napsautt.</a:t>
            </a:r>
          </a:p>
        </p:txBody>
      </p:sp>
      <p:sp>
        <p:nvSpPr>
          <p:cNvPr id="3" name="Tekstin paikkamerkki 2">
            <a:extLst>
              <a:ext uri="{FF2B5EF4-FFF2-40B4-BE49-F238E27FC236}">
                <a16:creationId xmlns:a16="http://schemas.microsoft.com/office/drawing/2014/main" id="{5D3DAFCB-F2FD-B748-8F31-AA990DAEAEA1}"/>
              </a:ext>
            </a:extLst>
          </p:cNvPr>
          <p:cNvSpPr>
            <a:spLocks noGrp="1"/>
          </p:cNvSpPr>
          <p:nvPr>
            <p:ph type="body" idx="1"/>
          </p:nvPr>
        </p:nvSpPr>
        <p:spPr>
          <a:xfrm>
            <a:off x="831850" y="3155111"/>
            <a:ext cx="10515600" cy="394913"/>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pic>
        <p:nvPicPr>
          <p:cNvPr id="8" name="Kuva 7" descr="Oulun kaupungin tunnus">
            <a:extLst>
              <a:ext uri="{FF2B5EF4-FFF2-40B4-BE49-F238E27FC236}">
                <a16:creationId xmlns:a16="http://schemas.microsoft.com/office/drawing/2014/main" id="{F4FAD0AA-26E5-284B-AB58-73CB27A5FAB8}"/>
              </a:ext>
            </a:extLst>
          </p:cNvPr>
          <p:cNvPicPr>
            <a:picLocks noChangeAspect="1"/>
          </p:cNvPicPr>
          <p:nvPr userDrawn="1"/>
        </p:nvPicPr>
        <p:blipFill>
          <a:blip r:embed="rId2"/>
          <a:stretch>
            <a:fillRect/>
          </a:stretch>
        </p:blipFill>
        <p:spPr>
          <a:xfrm>
            <a:off x="724568" y="5751093"/>
            <a:ext cx="1248611" cy="624306"/>
          </a:xfrm>
          <a:prstGeom prst="rect">
            <a:avLst/>
          </a:prstGeom>
        </p:spPr>
      </p:pic>
      <p:pic>
        <p:nvPicPr>
          <p:cNvPr id="6" name="Kuva 5">
            <a:extLst>
              <a:ext uri="{FF2B5EF4-FFF2-40B4-BE49-F238E27FC236}">
                <a16:creationId xmlns:a16="http://schemas.microsoft.com/office/drawing/2014/main" id="{5E629082-CE6C-430A-AE6F-9F3BB7ECF68D}"/>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2" y="669257"/>
            <a:ext cx="664499" cy="647700"/>
          </a:xfrm>
          <a:prstGeom prst="rect">
            <a:avLst/>
          </a:prstGeom>
        </p:spPr>
      </p:pic>
    </p:spTree>
    <p:extLst>
      <p:ext uri="{BB962C8B-B14F-4D97-AF65-F5344CB8AC3E}">
        <p14:creationId xmlns:p14="http://schemas.microsoft.com/office/powerpoint/2010/main" val="548043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129553"/>
            <a:ext cx="9791700" cy="927847"/>
          </a:xfrm>
        </p:spPr>
        <p:txBody>
          <a:bodyPr anchor="b"/>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982694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934820"/>
            <a:ext cx="8104187" cy="322263"/>
          </a:xfrm>
        </p:spPr>
        <p:txBody>
          <a:bodyPr anchor="b">
            <a:normAutofit/>
          </a:bodyPr>
          <a:lstStyle>
            <a:lvl1pPr marL="0" indent="0">
              <a:buNone/>
              <a:defRPr sz="1200" spc="50" baseline="0"/>
            </a:lvl1pPr>
          </a:lstStyle>
          <a:p>
            <a:pPr lvl="0"/>
            <a:r>
              <a:rPr lang="fi-FI"/>
              <a:t>MUOKKAA TEKSTIN PERUSTYYLEJÄ NAPSAUTTAMALLA</a:t>
            </a:r>
          </a:p>
        </p:txBody>
      </p:sp>
      <p:pic>
        <p:nvPicPr>
          <p:cNvPr id="7" name="Kuva 6">
            <a:extLst>
              <a:ext uri="{FF2B5EF4-FFF2-40B4-BE49-F238E27FC236}">
                <a16:creationId xmlns:a16="http://schemas.microsoft.com/office/drawing/2014/main" id="{B14ACFCC-E33A-4A19-B273-3F94F4287DC2}"/>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2" y="669257"/>
            <a:ext cx="664499" cy="647700"/>
          </a:xfrm>
          <a:prstGeom prst="rect">
            <a:avLst/>
          </a:prstGeom>
        </p:spPr>
      </p:pic>
    </p:spTree>
    <p:extLst>
      <p:ext uri="{BB962C8B-B14F-4D97-AF65-F5344CB8AC3E}">
        <p14:creationId xmlns:p14="http://schemas.microsoft.com/office/powerpoint/2010/main" val="13567227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129553"/>
            <a:ext cx="9791700" cy="927847"/>
          </a:xfrm>
        </p:spPr>
        <p:txBody>
          <a:bodyPr anchor="b"/>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494143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Tekstin paikkamerkki 10">
            <a:extLst>
              <a:ext uri="{FF2B5EF4-FFF2-40B4-BE49-F238E27FC236}">
                <a16:creationId xmlns:a16="http://schemas.microsoft.com/office/drawing/2014/main" id="{212025FF-3F8D-B24A-B526-188D2E11D6F9}"/>
              </a:ext>
            </a:extLst>
          </p:cNvPr>
          <p:cNvSpPr>
            <a:spLocks noGrp="1"/>
          </p:cNvSpPr>
          <p:nvPr>
            <p:ph type="body" sz="quarter" idx="13"/>
          </p:nvPr>
        </p:nvSpPr>
        <p:spPr>
          <a:xfrm>
            <a:off x="6417898" y="2491740"/>
            <a:ext cx="494143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934820"/>
            <a:ext cx="8104187" cy="322263"/>
          </a:xfrm>
        </p:spPr>
        <p:txBody>
          <a:bodyPr anchor="b">
            <a:normAutofit/>
          </a:bodyPr>
          <a:lstStyle>
            <a:lvl1pPr marL="0" indent="0">
              <a:buNone/>
              <a:defRPr sz="1200" spc="50" baseline="0"/>
            </a:lvl1pPr>
          </a:lstStyle>
          <a:p>
            <a:pPr lvl="0"/>
            <a:r>
              <a:rPr lang="fi-FI"/>
              <a:t>MUOKKAA TEKSTIN PERUSTYYLEJÄ NAPSAUTTAMALLA</a:t>
            </a:r>
          </a:p>
        </p:txBody>
      </p:sp>
      <p:pic>
        <p:nvPicPr>
          <p:cNvPr id="10" name="Kuva 9">
            <a:extLst>
              <a:ext uri="{FF2B5EF4-FFF2-40B4-BE49-F238E27FC236}">
                <a16:creationId xmlns:a16="http://schemas.microsoft.com/office/drawing/2014/main" id="{2545D635-07EA-48FA-9444-0749D7E02D1E}"/>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2" y="669257"/>
            <a:ext cx="664499" cy="647700"/>
          </a:xfrm>
          <a:prstGeom prst="rect">
            <a:avLst/>
          </a:prstGeom>
        </p:spPr>
      </p:pic>
    </p:spTree>
    <p:extLst>
      <p:ext uri="{BB962C8B-B14F-4D97-AF65-F5344CB8AC3E}">
        <p14:creationId xmlns:p14="http://schemas.microsoft.com/office/powerpoint/2010/main" val="3327112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34" Type="http://schemas.openxmlformats.org/officeDocument/2006/relationships/theme" Target="../theme/theme2.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33" Type="http://schemas.openxmlformats.org/officeDocument/2006/relationships/slideLayout" Target="../slideLayouts/slideLayout58.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slideLayout" Target="../slideLayouts/slideLayout54.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32" Type="http://schemas.openxmlformats.org/officeDocument/2006/relationships/slideLayout" Target="../slideLayouts/slideLayout57.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slideLayout" Target="../slideLayouts/slideLayout53.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31" Type="http://schemas.openxmlformats.org/officeDocument/2006/relationships/slideLayout" Target="../slideLayouts/slideLayout56.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 Id="rId30" Type="http://schemas.openxmlformats.org/officeDocument/2006/relationships/slideLayout" Target="../slideLayouts/slideLayout55.xml"/><Relationship Id="rId8"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D18DAED1-DD14-BF4A-B88C-E1C96F9438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358CEF64-9781-D945-9720-99CE85F398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14101579-0DA9-4049-AC13-EF6FA335BF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latin typeface="Segoe UI" panose="020B0502040204020203" pitchFamily="34" charset="0"/>
                <a:cs typeface="Segoe UI" panose="020B0502040204020203" pitchFamily="34" charset="0"/>
              </a:defRPr>
            </a:lvl1pPr>
          </a:lstStyle>
          <a:p>
            <a:fld id="{13851BC7-B432-4747-9742-70043FBB6BD1}" type="datetime1">
              <a:rPr lang="fi-FI" smtClean="0"/>
              <a:t>23.9.2025</a:t>
            </a:fld>
            <a:endParaRPr lang="fi-FI"/>
          </a:p>
        </p:txBody>
      </p:sp>
      <p:sp>
        <p:nvSpPr>
          <p:cNvPr id="5" name="Alatunnisteen paikkamerkki 4">
            <a:extLst>
              <a:ext uri="{FF2B5EF4-FFF2-40B4-BE49-F238E27FC236}">
                <a16:creationId xmlns:a16="http://schemas.microsoft.com/office/drawing/2014/main" id="{265F9E72-400B-824D-91AE-6E5C40C7F6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latin typeface="Segoe UI" panose="020B0502040204020203" pitchFamily="34" charset="0"/>
                <a:cs typeface="Segoe UI" panose="020B0502040204020203" pitchFamily="34" charset="0"/>
              </a:defRPr>
            </a:lvl1pPr>
          </a:lstStyle>
          <a:p>
            <a:endParaRPr lang="fi-FI"/>
          </a:p>
        </p:txBody>
      </p:sp>
      <p:sp>
        <p:nvSpPr>
          <p:cNvPr id="6" name="Dian numeron paikkamerkki 5">
            <a:extLst>
              <a:ext uri="{FF2B5EF4-FFF2-40B4-BE49-F238E27FC236}">
                <a16:creationId xmlns:a16="http://schemas.microsoft.com/office/drawing/2014/main" id="{571DABDF-68E5-1744-9D23-F69A2F2C7D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latin typeface="Segoe UI" panose="020B0502040204020203" pitchFamily="34" charset="0"/>
                <a:cs typeface="Segoe UI" panose="020B0502040204020203" pitchFamily="34" charset="0"/>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235187210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50" r:id="rId6"/>
    <p:sldLayoutId id="2147483651" r:id="rId7"/>
    <p:sldLayoutId id="2147483664" r:id="rId8"/>
    <p:sldLayoutId id="2147483665" r:id="rId9"/>
    <p:sldLayoutId id="2147483666" r:id="rId10"/>
    <p:sldLayoutId id="2147483667" r:id="rId11"/>
    <p:sldLayoutId id="2147483670" r:id="rId12"/>
    <p:sldLayoutId id="2147483668" r:id="rId13"/>
    <p:sldLayoutId id="2147483669" r:id="rId14"/>
    <p:sldLayoutId id="2147483677" r:id="rId15"/>
    <p:sldLayoutId id="2147483673" r:id="rId16"/>
    <p:sldLayoutId id="2147483675" r:id="rId17"/>
    <p:sldLayoutId id="2147483674" r:id="rId18"/>
    <p:sldLayoutId id="2147483676" r:id="rId19"/>
    <p:sldLayoutId id="2147483678" r:id="rId20"/>
    <p:sldLayoutId id="2147483679" r:id="rId21"/>
    <p:sldLayoutId id="2147483680" r:id="rId22"/>
    <p:sldLayoutId id="2147483681" r:id="rId23"/>
    <p:sldLayoutId id="2147483682" r:id="rId24"/>
    <p:sldLayoutId id="2147483683" r:id="rId25"/>
  </p:sldLayoutIdLst>
  <p:hf sldNum="0" hdr="0" ftr="0"/>
  <p:txStyles>
    <p:titleStyle>
      <a:lvl1pPr algn="l" defTabSz="914400" rtl="0" eaLnBrk="1" latinLnBrk="0" hangingPunct="1">
        <a:lnSpc>
          <a:spcPct val="90000"/>
        </a:lnSpc>
        <a:spcBef>
          <a:spcPct val="0"/>
        </a:spcBef>
        <a:buNone/>
        <a:defRPr sz="2400" b="1" kern="1200">
          <a:solidFill>
            <a:schemeClr val="tx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D18DAED1-DD14-BF4A-B88C-E1C96F9438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358CEF64-9781-D945-9720-99CE85F398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14101579-0DA9-4049-AC13-EF6FA335BF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latin typeface="Segoe UI" panose="020B0502040204020203" pitchFamily="34" charset="0"/>
                <a:cs typeface="Segoe UI" panose="020B0502040204020203" pitchFamily="34" charset="0"/>
              </a:defRPr>
            </a:lvl1pPr>
          </a:lstStyle>
          <a:p>
            <a:fld id="{13851BC7-B432-4747-9742-70043FBB6BD1}" type="datetime1">
              <a:rPr lang="fi-FI" smtClean="0"/>
              <a:t>23.9.2025</a:t>
            </a:fld>
            <a:endParaRPr lang="fi-FI"/>
          </a:p>
        </p:txBody>
      </p:sp>
      <p:sp>
        <p:nvSpPr>
          <p:cNvPr id="5" name="Alatunnisteen paikkamerkki 4">
            <a:extLst>
              <a:ext uri="{FF2B5EF4-FFF2-40B4-BE49-F238E27FC236}">
                <a16:creationId xmlns:a16="http://schemas.microsoft.com/office/drawing/2014/main" id="{265F9E72-400B-824D-91AE-6E5C40C7F6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latin typeface="Segoe UI" panose="020B0502040204020203" pitchFamily="34" charset="0"/>
                <a:cs typeface="Segoe UI" panose="020B0502040204020203" pitchFamily="34" charset="0"/>
              </a:defRPr>
            </a:lvl1pPr>
          </a:lstStyle>
          <a:p>
            <a:endParaRPr lang="fi-FI"/>
          </a:p>
        </p:txBody>
      </p:sp>
      <p:sp>
        <p:nvSpPr>
          <p:cNvPr id="6" name="Dian numeron paikkamerkki 5">
            <a:extLst>
              <a:ext uri="{FF2B5EF4-FFF2-40B4-BE49-F238E27FC236}">
                <a16:creationId xmlns:a16="http://schemas.microsoft.com/office/drawing/2014/main" id="{571DABDF-68E5-1744-9D23-F69A2F2C7D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latin typeface="Segoe UI" panose="020B0502040204020203" pitchFamily="34" charset="0"/>
                <a:cs typeface="Segoe UI" panose="020B0502040204020203" pitchFamily="34" charset="0"/>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117796148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 id="2147483712" r:id="rId28"/>
    <p:sldLayoutId id="2147483713" r:id="rId29"/>
    <p:sldLayoutId id="2147483714" r:id="rId30"/>
    <p:sldLayoutId id="2147483715" r:id="rId31"/>
    <p:sldLayoutId id="2147483716" r:id="rId32"/>
    <p:sldLayoutId id="2147483717" r:id="rId33"/>
  </p:sldLayoutIdLst>
  <p:hf sldNum="0" hdr="0" ftr="0"/>
  <p:txStyles>
    <p:titleStyle>
      <a:lvl1pPr algn="l" defTabSz="914400" rtl="0" eaLnBrk="1" latinLnBrk="0" hangingPunct="1">
        <a:lnSpc>
          <a:spcPct val="90000"/>
        </a:lnSpc>
        <a:spcBef>
          <a:spcPct val="0"/>
        </a:spcBef>
        <a:buNone/>
        <a:defRPr sz="2400" b="1" kern="1200">
          <a:solidFill>
            <a:schemeClr val="tx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8D62C6B-7ED2-BA32-7FFE-9634A4AA9674}"/>
              </a:ext>
            </a:extLst>
          </p:cNvPr>
          <p:cNvSpPr>
            <a:spLocks noGrp="1"/>
          </p:cNvSpPr>
          <p:nvPr>
            <p:ph type="ctrTitle"/>
          </p:nvPr>
        </p:nvSpPr>
        <p:spPr>
          <a:xfrm>
            <a:off x="735106" y="2060447"/>
            <a:ext cx="9932894" cy="1449515"/>
          </a:xfrm>
        </p:spPr>
        <p:txBody>
          <a:bodyPr anchor="b">
            <a:normAutofit/>
          </a:bodyPr>
          <a:lstStyle/>
          <a:p>
            <a:r>
              <a:rPr lang="fi-FI" sz="3100" dirty="0">
                <a:latin typeface="Segoe UI"/>
                <a:cs typeface="Segoe UI"/>
              </a:rPr>
              <a:t>Kontion koulun</a:t>
            </a:r>
            <a:br>
              <a:rPr lang="fi-FI" sz="3100" dirty="0"/>
            </a:br>
            <a:r>
              <a:rPr lang="fi-FI" sz="3100" dirty="0">
                <a:latin typeface="Segoe UI"/>
                <a:cs typeface="Segoe UI"/>
              </a:rPr>
              <a:t>tasa-arvo- ja yhdenvertaisuus-suunnitelma  </a:t>
            </a:r>
            <a:br>
              <a:rPr lang="fi-FI" sz="3100" dirty="0"/>
            </a:br>
            <a:r>
              <a:rPr lang="fi-FI" sz="3100" dirty="0">
                <a:latin typeface="Segoe UI"/>
                <a:cs typeface="Segoe UI"/>
              </a:rPr>
              <a:t>vuosille 2025-2028</a:t>
            </a:r>
          </a:p>
        </p:txBody>
      </p:sp>
      <p:sp>
        <p:nvSpPr>
          <p:cNvPr id="12" name="Subtitle 2">
            <a:extLst>
              <a:ext uri="{FF2B5EF4-FFF2-40B4-BE49-F238E27FC236}">
                <a16:creationId xmlns:a16="http://schemas.microsoft.com/office/drawing/2014/main" id="{91BA09E9-C7BA-1786-8DBD-2512CF82670A}"/>
              </a:ext>
            </a:extLst>
          </p:cNvPr>
          <p:cNvSpPr>
            <a:spLocks noGrp="1"/>
          </p:cNvSpPr>
          <p:nvPr>
            <p:ph type="subTitle" idx="1"/>
          </p:nvPr>
        </p:nvSpPr>
        <p:spPr>
          <a:xfrm>
            <a:off x="735106" y="3852672"/>
            <a:ext cx="9932894" cy="963168"/>
          </a:xfrm>
        </p:spPr>
        <p:txBody>
          <a:bodyPr/>
          <a:lstStyle/>
          <a:p>
            <a:endParaRPr lang="en-US"/>
          </a:p>
        </p:txBody>
      </p:sp>
      <p:sp>
        <p:nvSpPr>
          <p:cNvPr id="11" name="Text Placeholder 3">
            <a:extLst>
              <a:ext uri="{FF2B5EF4-FFF2-40B4-BE49-F238E27FC236}">
                <a16:creationId xmlns:a16="http://schemas.microsoft.com/office/drawing/2014/main" id="{A15349CC-9EB8-7F4E-76BD-55A5D9C1C47D}"/>
              </a:ext>
            </a:extLst>
          </p:cNvPr>
          <p:cNvSpPr>
            <a:spLocks noGrp="1"/>
          </p:cNvSpPr>
          <p:nvPr>
            <p:ph type="body" sz="quarter" idx="10"/>
          </p:nvPr>
        </p:nvSpPr>
        <p:spPr>
          <a:xfrm>
            <a:off x="2348289" y="5934820"/>
            <a:ext cx="8104187" cy="322263"/>
          </a:xfrm>
        </p:spPr>
        <p:txBody>
          <a:bodyPr/>
          <a:lstStyle/>
          <a:p>
            <a:endParaRPr lang="en-US"/>
          </a:p>
        </p:txBody>
      </p:sp>
      <p:sp>
        <p:nvSpPr>
          <p:cNvPr id="4" name="Päivämäärän paikkamerkki 3" hidden="1">
            <a:extLst>
              <a:ext uri="{FF2B5EF4-FFF2-40B4-BE49-F238E27FC236}">
                <a16:creationId xmlns:a16="http://schemas.microsoft.com/office/drawing/2014/main" id="{3AA61A50-CB23-F04E-7151-A79F7C8BBFE8}"/>
              </a:ext>
            </a:extLst>
          </p:cNvPr>
          <p:cNvSpPr>
            <a:spLocks noGrp="1"/>
          </p:cNvSpPr>
          <p:nvPr>
            <p:ph type="dt" sz="half" idx="4294967295"/>
          </p:nvPr>
        </p:nvSpPr>
        <p:spPr>
          <a:xfrm>
            <a:off x="2200835" y="5208868"/>
            <a:ext cx="2743200" cy="365125"/>
          </a:xfrm>
        </p:spPr>
        <p:txBody>
          <a:bodyPr/>
          <a:lstStyle/>
          <a:p>
            <a:pPr>
              <a:spcAft>
                <a:spcPts val="600"/>
              </a:spcAft>
            </a:pPr>
            <a:fld id="{13851BC7-B432-4747-9742-70043FBB6BD1}" type="datetime1">
              <a:rPr lang="fi-FI" smtClean="0"/>
              <a:pPr>
                <a:spcAft>
                  <a:spcPts val="600"/>
                </a:spcAft>
              </a:pPr>
              <a:t>23.9.2025</a:t>
            </a:fld>
            <a:endParaRPr lang="fi-FI"/>
          </a:p>
        </p:txBody>
      </p:sp>
    </p:spTree>
    <p:extLst>
      <p:ext uri="{BB962C8B-B14F-4D97-AF65-F5344CB8AC3E}">
        <p14:creationId xmlns:p14="http://schemas.microsoft.com/office/powerpoint/2010/main" val="2558349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4D708CA-3118-42F5-9FEA-C80DBCEB354D}"/>
              </a:ext>
            </a:extLst>
          </p:cNvPr>
          <p:cNvSpPr>
            <a:spLocks noGrp="1"/>
          </p:cNvSpPr>
          <p:nvPr>
            <p:ph type="title"/>
          </p:nvPr>
        </p:nvSpPr>
        <p:spPr>
          <a:xfrm>
            <a:off x="772886" y="-27431"/>
            <a:ext cx="6351587" cy="1325563"/>
          </a:xfrm>
        </p:spPr>
        <p:txBody>
          <a:bodyPr/>
          <a:lstStyle/>
          <a:p>
            <a:r>
              <a:rPr lang="fi-FI"/>
              <a:t>3. Seuranta tavoitteiden osalta vuosittain </a:t>
            </a:r>
          </a:p>
        </p:txBody>
      </p:sp>
      <p:graphicFrame>
        <p:nvGraphicFramePr>
          <p:cNvPr id="5" name="Taulukko 5">
            <a:extLst>
              <a:ext uri="{FF2B5EF4-FFF2-40B4-BE49-F238E27FC236}">
                <a16:creationId xmlns:a16="http://schemas.microsoft.com/office/drawing/2014/main" id="{8FC7CE5F-807E-4865-A423-DF5EB3BF87BC}"/>
              </a:ext>
            </a:extLst>
          </p:cNvPr>
          <p:cNvGraphicFramePr>
            <a:graphicFrameLocks noGrp="1"/>
          </p:cNvGraphicFramePr>
          <p:nvPr>
            <p:ph idx="1"/>
            <p:extLst>
              <p:ext uri="{D42A27DB-BD31-4B8C-83A1-F6EECF244321}">
                <p14:modId xmlns:p14="http://schemas.microsoft.com/office/powerpoint/2010/main" val="3537481379"/>
              </p:ext>
            </p:extLst>
          </p:nvPr>
        </p:nvGraphicFramePr>
        <p:xfrm>
          <a:off x="859972" y="1653378"/>
          <a:ext cx="10657114" cy="5251270"/>
        </p:xfrm>
        <a:graphic>
          <a:graphicData uri="http://schemas.openxmlformats.org/drawingml/2006/table">
            <a:tbl>
              <a:tblPr firstRow="1" bandRow="1">
                <a:tableStyleId>{5C22544A-7EE6-4342-B048-85BDC9FD1C3A}</a:tableStyleId>
              </a:tblPr>
              <a:tblGrid>
                <a:gridCol w="2630348">
                  <a:extLst>
                    <a:ext uri="{9D8B030D-6E8A-4147-A177-3AD203B41FA5}">
                      <a16:colId xmlns:a16="http://schemas.microsoft.com/office/drawing/2014/main" val="2425985638"/>
                    </a:ext>
                  </a:extLst>
                </a:gridCol>
                <a:gridCol w="2648097">
                  <a:extLst>
                    <a:ext uri="{9D8B030D-6E8A-4147-A177-3AD203B41FA5}">
                      <a16:colId xmlns:a16="http://schemas.microsoft.com/office/drawing/2014/main" val="3990214948"/>
                    </a:ext>
                  </a:extLst>
                </a:gridCol>
                <a:gridCol w="2703081">
                  <a:extLst>
                    <a:ext uri="{9D8B030D-6E8A-4147-A177-3AD203B41FA5}">
                      <a16:colId xmlns:a16="http://schemas.microsoft.com/office/drawing/2014/main" val="3109190364"/>
                    </a:ext>
                  </a:extLst>
                </a:gridCol>
                <a:gridCol w="2675588">
                  <a:extLst>
                    <a:ext uri="{9D8B030D-6E8A-4147-A177-3AD203B41FA5}">
                      <a16:colId xmlns:a16="http://schemas.microsoft.com/office/drawing/2014/main" val="327429598"/>
                    </a:ext>
                  </a:extLst>
                </a:gridCol>
              </a:tblGrid>
              <a:tr h="633550">
                <a:tc>
                  <a:txBody>
                    <a:bodyPr/>
                    <a:lstStyle/>
                    <a:p>
                      <a:r>
                        <a:rPr lang="fi-FI" sz="1600" dirty="0"/>
                        <a:t> Tavoite</a:t>
                      </a:r>
                    </a:p>
                  </a:txBody>
                  <a:tcPr/>
                </a:tc>
                <a:tc>
                  <a:txBody>
                    <a:bodyPr/>
                    <a:lstStyle/>
                    <a:p>
                      <a:r>
                        <a:rPr lang="fi-FI" sz="1600" dirty="0"/>
                        <a:t>Mittari (esim. kyselyt, keskustelut, palautteet)</a:t>
                      </a:r>
                    </a:p>
                  </a:txBody>
                  <a:tcPr/>
                </a:tc>
                <a:tc>
                  <a:txBody>
                    <a:bodyPr/>
                    <a:lstStyle/>
                    <a:p>
                      <a:r>
                        <a:rPr lang="fi-FI" sz="1600" dirty="0"/>
                        <a:t>Onnistumiset</a:t>
                      </a:r>
                    </a:p>
                  </a:txBody>
                  <a:tcPr/>
                </a:tc>
                <a:tc>
                  <a:txBody>
                    <a:bodyPr/>
                    <a:lstStyle/>
                    <a:p>
                      <a:r>
                        <a:rPr lang="fi-FI" sz="1600" dirty="0"/>
                        <a:t>Haasteet</a:t>
                      </a:r>
                    </a:p>
                  </a:txBody>
                  <a:tcPr/>
                </a:tc>
                <a:extLst>
                  <a:ext uri="{0D108BD9-81ED-4DB2-BD59-A6C34878D82A}">
                    <a16:rowId xmlns:a16="http://schemas.microsoft.com/office/drawing/2014/main" val="555425979"/>
                  </a:ext>
                </a:extLst>
              </a:tr>
              <a:tr h="345340">
                <a:tc>
                  <a:txBody>
                    <a:bodyPr/>
                    <a:lstStyle/>
                    <a:p>
                      <a:r>
                        <a:rPr lang="fi-FI" sz="1600" b="1" dirty="0"/>
                        <a:t>2026</a:t>
                      </a:r>
                    </a:p>
                  </a:txBody>
                  <a:tcPr>
                    <a:solidFill>
                      <a:schemeClr val="accent1">
                        <a:lumMod val="20000"/>
                        <a:lumOff val="80000"/>
                      </a:schemeClr>
                    </a:solidFill>
                  </a:tcPr>
                </a:tc>
                <a:tc>
                  <a:txBody>
                    <a:bodyPr/>
                    <a:lstStyle/>
                    <a:p>
                      <a:endParaRPr lang="fi-FI"/>
                    </a:p>
                  </a:txBody>
                  <a:tcPr>
                    <a:solidFill>
                      <a:schemeClr val="accent1">
                        <a:lumMod val="20000"/>
                        <a:lumOff val="80000"/>
                      </a:schemeClr>
                    </a:solidFill>
                  </a:tcPr>
                </a:tc>
                <a:tc>
                  <a:txBody>
                    <a:bodyPr/>
                    <a:lstStyle/>
                    <a:p>
                      <a:endParaRPr lang="fi-FI"/>
                    </a:p>
                  </a:txBody>
                  <a:tcPr>
                    <a:solidFill>
                      <a:schemeClr val="accent1">
                        <a:lumMod val="20000"/>
                        <a:lumOff val="80000"/>
                      </a:schemeClr>
                    </a:solidFill>
                  </a:tcPr>
                </a:tc>
                <a:tc>
                  <a:txBody>
                    <a:bodyPr/>
                    <a:lstStyle/>
                    <a:p>
                      <a:endParaRPr lang="fi-FI"/>
                    </a:p>
                  </a:txBody>
                  <a:tcPr>
                    <a:solidFill>
                      <a:schemeClr val="accent1">
                        <a:lumMod val="20000"/>
                        <a:lumOff val="80000"/>
                      </a:schemeClr>
                    </a:solidFill>
                  </a:tcPr>
                </a:tc>
                <a:extLst>
                  <a:ext uri="{0D108BD9-81ED-4DB2-BD59-A6C34878D82A}">
                    <a16:rowId xmlns:a16="http://schemas.microsoft.com/office/drawing/2014/main" val="737745078"/>
                  </a:ext>
                </a:extLst>
              </a:tr>
              <a:tr h="345340">
                <a:tc>
                  <a:txBody>
                    <a:bodyPr/>
                    <a:lstStyle/>
                    <a:p>
                      <a:pPr marL="342900" indent="-342900">
                        <a:buAutoNum type="arabicPeriod"/>
                      </a:pPr>
                      <a:r>
                        <a:rPr lang="fi-FI" sz="1100" b="0" i="0" u="none" strike="noStrike" noProof="0" dirty="0">
                          <a:solidFill>
                            <a:srgbClr val="000000"/>
                          </a:solidFill>
                          <a:latin typeface="Segoe UI"/>
                        </a:rPr>
                        <a:t>Asiallinen, ystävällinen ja syrjimätön puhe ja käyttäytyminen</a:t>
                      </a:r>
                      <a:endParaRPr lang="fi-FI" sz="1600" dirty="0"/>
                    </a:p>
                  </a:txBody>
                  <a:tcPr/>
                </a:tc>
                <a:tc>
                  <a:txBody>
                    <a:bodyPr/>
                    <a:lstStyle/>
                    <a:p>
                      <a:endParaRPr lang="fi-FI" sz="1100" dirty="0"/>
                    </a:p>
                  </a:txBody>
                  <a:tcPr/>
                </a:tc>
                <a:tc>
                  <a:txBody>
                    <a:bodyPr/>
                    <a:lstStyle/>
                    <a:p>
                      <a:endParaRPr lang="fi-FI"/>
                    </a:p>
                  </a:txBody>
                  <a:tcPr/>
                </a:tc>
                <a:tc>
                  <a:txBody>
                    <a:bodyPr/>
                    <a:lstStyle/>
                    <a:p>
                      <a:endParaRPr lang="fi-FI"/>
                    </a:p>
                  </a:txBody>
                  <a:tcPr/>
                </a:tc>
                <a:extLst>
                  <a:ext uri="{0D108BD9-81ED-4DB2-BD59-A6C34878D82A}">
                    <a16:rowId xmlns:a16="http://schemas.microsoft.com/office/drawing/2014/main" val="3218489912"/>
                  </a:ext>
                </a:extLst>
              </a:tr>
              <a:tr h="345340">
                <a:tc>
                  <a:txBody>
                    <a:bodyPr/>
                    <a:lstStyle/>
                    <a:p>
                      <a:r>
                        <a:rPr lang="fi-FI" sz="1600" dirty="0"/>
                        <a:t>2. </a:t>
                      </a:r>
                      <a:r>
                        <a:rPr lang="fi-FI" sz="1100" b="0" i="0" u="none" strike="noStrike" noProof="0" dirty="0">
                          <a:solidFill>
                            <a:srgbClr val="000000"/>
                          </a:solidFill>
                          <a:latin typeface="Segoe UI"/>
                        </a:rPr>
                        <a:t>Yhteiset säännöt ja toimintatavat</a:t>
                      </a:r>
                      <a:endParaRPr lang="fi-FI" dirty="0"/>
                    </a:p>
                  </a:txBody>
                  <a:tcPr/>
                </a:tc>
                <a:tc>
                  <a:txBody>
                    <a:bodyPr/>
                    <a:lstStyle/>
                    <a:p>
                      <a:endParaRPr lang="fi-FI"/>
                    </a:p>
                  </a:txBody>
                  <a:tcPr/>
                </a:tc>
                <a:tc>
                  <a:txBody>
                    <a:bodyPr/>
                    <a:lstStyle/>
                    <a:p>
                      <a:endParaRPr lang="fi-FI"/>
                    </a:p>
                  </a:txBody>
                  <a:tcPr/>
                </a:tc>
                <a:tc>
                  <a:txBody>
                    <a:bodyPr/>
                    <a:lstStyle/>
                    <a:p>
                      <a:endParaRPr lang="fi-FI"/>
                    </a:p>
                  </a:txBody>
                  <a:tcPr/>
                </a:tc>
                <a:extLst>
                  <a:ext uri="{0D108BD9-81ED-4DB2-BD59-A6C34878D82A}">
                    <a16:rowId xmlns:a16="http://schemas.microsoft.com/office/drawing/2014/main" val="2703767152"/>
                  </a:ext>
                </a:extLst>
              </a:tr>
              <a:tr h="345340">
                <a:tc>
                  <a:txBody>
                    <a:bodyPr/>
                    <a:lstStyle/>
                    <a:p>
                      <a:r>
                        <a:rPr lang="fi-FI" sz="1600" dirty="0"/>
                        <a:t>3.</a:t>
                      </a:r>
                    </a:p>
                  </a:txBody>
                  <a:tcPr/>
                </a:tc>
                <a:tc>
                  <a:txBody>
                    <a:bodyPr/>
                    <a:lstStyle/>
                    <a:p>
                      <a:endParaRPr lang="fi-FI"/>
                    </a:p>
                  </a:txBody>
                  <a:tcPr/>
                </a:tc>
                <a:tc>
                  <a:txBody>
                    <a:bodyPr/>
                    <a:lstStyle/>
                    <a:p>
                      <a:endParaRPr lang="fi-FI"/>
                    </a:p>
                  </a:txBody>
                  <a:tcPr/>
                </a:tc>
                <a:tc>
                  <a:txBody>
                    <a:bodyPr/>
                    <a:lstStyle/>
                    <a:p>
                      <a:endParaRPr lang="fi-FI"/>
                    </a:p>
                  </a:txBody>
                  <a:tcPr/>
                </a:tc>
                <a:extLst>
                  <a:ext uri="{0D108BD9-81ED-4DB2-BD59-A6C34878D82A}">
                    <a16:rowId xmlns:a16="http://schemas.microsoft.com/office/drawing/2014/main" val="2567426379"/>
                  </a:ext>
                </a:extLst>
              </a:tr>
              <a:tr h="345340">
                <a:tc>
                  <a:txBody>
                    <a:bodyPr/>
                    <a:lstStyle/>
                    <a:p>
                      <a:r>
                        <a:rPr lang="fi-FI" sz="1600" b="1" dirty="0"/>
                        <a:t>2027</a:t>
                      </a:r>
                    </a:p>
                  </a:txBody>
                  <a:tcPr>
                    <a:solidFill>
                      <a:schemeClr val="accent1">
                        <a:lumMod val="20000"/>
                        <a:lumOff val="80000"/>
                      </a:schemeClr>
                    </a:solidFill>
                  </a:tcPr>
                </a:tc>
                <a:tc>
                  <a:txBody>
                    <a:bodyPr/>
                    <a:lstStyle/>
                    <a:p>
                      <a:endParaRPr lang="fi-FI"/>
                    </a:p>
                  </a:txBody>
                  <a:tcPr>
                    <a:solidFill>
                      <a:schemeClr val="accent1">
                        <a:lumMod val="20000"/>
                        <a:lumOff val="80000"/>
                      </a:schemeClr>
                    </a:solidFill>
                  </a:tcPr>
                </a:tc>
                <a:tc>
                  <a:txBody>
                    <a:bodyPr/>
                    <a:lstStyle/>
                    <a:p>
                      <a:endParaRPr lang="fi-FI"/>
                    </a:p>
                  </a:txBody>
                  <a:tcPr>
                    <a:solidFill>
                      <a:schemeClr val="accent1">
                        <a:lumMod val="20000"/>
                        <a:lumOff val="80000"/>
                      </a:schemeClr>
                    </a:solidFill>
                  </a:tcPr>
                </a:tc>
                <a:tc>
                  <a:txBody>
                    <a:bodyPr/>
                    <a:lstStyle/>
                    <a:p>
                      <a:endParaRPr lang="fi-FI"/>
                    </a:p>
                  </a:txBody>
                  <a:tcPr>
                    <a:solidFill>
                      <a:schemeClr val="accent1">
                        <a:lumMod val="20000"/>
                        <a:lumOff val="80000"/>
                      </a:schemeClr>
                    </a:solidFill>
                  </a:tcPr>
                </a:tc>
                <a:extLst>
                  <a:ext uri="{0D108BD9-81ED-4DB2-BD59-A6C34878D82A}">
                    <a16:rowId xmlns:a16="http://schemas.microsoft.com/office/drawing/2014/main" val="588056388"/>
                  </a:ext>
                </a:extLst>
              </a:tr>
              <a:tr h="345340">
                <a:tc>
                  <a:txBody>
                    <a:bodyPr/>
                    <a:lstStyle/>
                    <a:p>
                      <a:r>
                        <a:rPr lang="fi-FI" sz="1600" dirty="0"/>
                        <a:t>1.</a:t>
                      </a:r>
                    </a:p>
                  </a:txBody>
                  <a:tcPr/>
                </a:tc>
                <a:tc>
                  <a:txBody>
                    <a:bodyPr/>
                    <a:lstStyle/>
                    <a:p>
                      <a:endParaRPr lang="fi-FI"/>
                    </a:p>
                  </a:txBody>
                  <a:tcPr/>
                </a:tc>
                <a:tc>
                  <a:txBody>
                    <a:bodyPr/>
                    <a:lstStyle/>
                    <a:p>
                      <a:endParaRPr lang="fi-FI"/>
                    </a:p>
                  </a:txBody>
                  <a:tcPr/>
                </a:tc>
                <a:tc>
                  <a:txBody>
                    <a:bodyPr/>
                    <a:lstStyle/>
                    <a:p>
                      <a:endParaRPr lang="fi-FI"/>
                    </a:p>
                  </a:txBody>
                  <a:tcPr/>
                </a:tc>
                <a:extLst>
                  <a:ext uri="{0D108BD9-81ED-4DB2-BD59-A6C34878D82A}">
                    <a16:rowId xmlns:a16="http://schemas.microsoft.com/office/drawing/2014/main" val="3146111830"/>
                  </a:ext>
                </a:extLst>
              </a:tr>
              <a:tr h="345340">
                <a:tc>
                  <a:txBody>
                    <a:bodyPr/>
                    <a:lstStyle/>
                    <a:p>
                      <a:r>
                        <a:rPr lang="fi-FI" sz="1600" dirty="0"/>
                        <a:t>2.</a:t>
                      </a:r>
                    </a:p>
                  </a:txBody>
                  <a:tcPr/>
                </a:tc>
                <a:tc>
                  <a:txBody>
                    <a:bodyPr/>
                    <a:lstStyle/>
                    <a:p>
                      <a:endParaRPr lang="fi-FI"/>
                    </a:p>
                  </a:txBody>
                  <a:tcPr/>
                </a:tc>
                <a:tc>
                  <a:txBody>
                    <a:bodyPr/>
                    <a:lstStyle/>
                    <a:p>
                      <a:endParaRPr lang="fi-FI"/>
                    </a:p>
                  </a:txBody>
                  <a:tcPr/>
                </a:tc>
                <a:tc>
                  <a:txBody>
                    <a:bodyPr/>
                    <a:lstStyle/>
                    <a:p>
                      <a:endParaRPr lang="fi-FI"/>
                    </a:p>
                  </a:txBody>
                  <a:tcPr/>
                </a:tc>
                <a:extLst>
                  <a:ext uri="{0D108BD9-81ED-4DB2-BD59-A6C34878D82A}">
                    <a16:rowId xmlns:a16="http://schemas.microsoft.com/office/drawing/2014/main" val="1017649148"/>
                  </a:ext>
                </a:extLst>
              </a:tr>
              <a:tr h="345340">
                <a:tc>
                  <a:txBody>
                    <a:bodyPr/>
                    <a:lstStyle/>
                    <a:p>
                      <a:r>
                        <a:rPr lang="fi-FI" sz="1600" dirty="0"/>
                        <a:t>3.</a:t>
                      </a:r>
                    </a:p>
                  </a:txBody>
                  <a:tcPr/>
                </a:tc>
                <a:tc>
                  <a:txBody>
                    <a:bodyPr/>
                    <a:lstStyle/>
                    <a:p>
                      <a:endParaRPr lang="fi-FI"/>
                    </a:p>
                  </a:txBody>
                  <a:tcPr/>
                </a:tc>
                <a:tc>
                  <a:txBody>
                    <a:bodyPr/>
                    <a:lstStyle/>
                    <a:p>
                      <a:endParaRPr lang="fi-FI"/>
                    </a:p>
                  </a:txBody>
                  <a:tcPr/>
                </a:tc>
                <a:tc>
                  <a:txBody>
                    <a:bodyPr/>
                    <a:lstStyle/>
                    <a:p>
                      <a:endParaRPr lang="fi-FI"/>
                    </a:p>
                  </a:txBody>
                  <a:tcPr/>
                </a:tc>
                <a:extLst>
                  <a:ext uri="{0D108BD9-81ED-4DB2-BD59-A6C34878D82A}">
                    <a16:rowId xmlns:a16="http://schemas.microsoft.com/office/drawing/2014/main" val="2023407989"/>
                  </a:ext>
                </a:extLst>
              </a:tr>
              <a:tr h="345340">
                <a:tc>
                  <a:txBody>
                    <a:bodyPr/>
                    <a:lstStyle/>
                    <a:p>
                      <a:r>
                        <a:rPr lang="fi-FI" sz="1600" b="1" dirty="0"/>
                        <a:t>2028</a:t>
                      </a:r>
                    </a:p>
                  </a:txBody>
                  <a:tcPr>
                    <a:solidFill>
                      <a:schemeClr val="accent1">
                        <a:lumMod val="20000"/>
                        <a:lumOff val="80000"/>
                      </a:schemeClr>
                    </a:solidFill>
                  </a:tcPr>
                </a:tc>
                <a:tc>
                  <a:txBody>
                    <a:bodyPr/>
                    <a:lstStyle/>
                    <a:p>
                      <a:endParaRPr lang="fi-FI"/>
                    </a:p>
                  </a:txBody>
                  <a:tcPr>
                    <a:solidFill>
                      <a:schemeClr val="accent1">
                        <a:lumMod val="20000"/>
                        <a:lumOff val="80000"/>
                      </a:schemeClr>
                    </a:solidFill>
                  </a:tcPr>
                </a:tc>
                <a:tc>
                  <a:txBody>
                    <a:bodyPr/>
                    <a:lstStyle/>
                    <a:p>
                      <a:endParaRPr lang="fi-FI"/>
                    </a:p>
                  </a:txBody>
                  <a:tcPr>
                    <a:solidFill>
                      <a:schemeClr val="accent1">
                        <a:lumMod val="20000"/>
                        <a:lumOff val="80000"/>
                      </a:schemeClr>
                    </a:solidFill>
                  </a:tcPr>
                </a:tc>
                <a:tc>
                  <a:txBody>
                    <a:bodyPr/>
                    <a:lstStyle/>
                    <a:p>
                      <a:endParaRPr lang="fi-FI"/>
                    </a:p>
                  </a:txBody>
                  <a:tcPr>
                    <a:solidFill>
                      <a:schemeClr val="accent1">
                        <a:lumMod val="20000"/>
                        <a:lumOff val="80000"/>
                      </a:schemeClr>
                    </a:solidFill>
                  </a:tcPr>
                </a:tc>
                <a:extLst>
                  <a:ext uri="{0D108BD9-81ED-4DB2-BD59-A6C34878D82A}">
                    <a16:rowId xmlns:a16="http://schemas.microsoft.com/office/drawing/2014/main" val="1839971165"/>
                  </a:ext>
                </a:extLst>
              </a:tr>
              <a:tr h="345340">
                <a:tc>
                  <a:txBody>
                    <a:bodyPr/>
                    <a:lstStyle/>
                    <a:p>
                      <a:r>
                        <a:rPr lang="fi-FI" sz="1600" dirty="0"/>
                        <a:t>1.</a:t>
                      </a:r>
                    </a:p>
                  </a:txBody>
                  <a:tcPr/>
                </a:tc>
                <a:tc>
                  <a:txBody>
                    <a:bodyPr/>
                    <a:lstStyle/>
                    <a:p>
                      <a:endParaRPr lang="fi-FI"/>
                    </a:p>
                  </a:txBody>
                  <a:tcPr/>
                </a:tc>
                <a:tc>
                  <a:txBody>
                    <a:bodyPr/>
                    <a:lstStyle/>
                    <a:p>
                      <a:endParaRPr lang="fi-FI"/>
                    </a:p>
                  </a:txBody>
                  <a:tcPr/>
                </a:tc>
                <a:tc>
                  <a:txBody>
                    <a:bodyPr/>
                    <a:lstStyle/>
                    <a:p>
                      <a:endParaRPr lang="fi-FI"/>
                    </a:p>
                  </a:txBody>
                  <a:tcPr/>
                </a:tc>
                <a:extLst>
                  <a:ext uri="{0D108BD9-81ED-4DB2-BD59-A6C34878D82A}">
                    <a16:rowId xmlns:a16="http://schemas.microsoft.com/office/drawing/2014/main" val="835868492"/>
                  </a:ext>
                </a:extLst>
              </a:tr>
              <a:tr h="345340">
                <a:tc>
                  <a:txBody>
                    <a:bodyPr/>
                    <a:lstStyle/>
                    <a:p>
                      <a:r>
                        <a:rPr lang="fi-FI" sz="1600" dirty="0"/>
                        <a:t>2.</a:t>
                      </a:r>
                    </a:p>
                  </a:txBody>
                  <a:tcPr/>
                </a:tc>
                <a:tc>
                  <a:txBody>
                    <a:bodyPr/>
                    <a:lstStyle/>
                    <a:p>
                      <a:endParaRPr lang="fi-FI"/>
                    </a:p>
                  </a:txBody>
                  <a:tcPr/>
                </a:tc>
                <a:tc>
                  <a:txBody>
                    <a:bodyPr/>
                    <a:lstStyle/>
                    <a:p>
                      <a:endParaRPr lang="fi-FI"/>
                    </a:p>
                  </a:txBody>
                  <a:tcPr/>
                </a:tc>
                <a:tc>
                  <a:txBody>
                    <a:bodyPr/>
                    <a:lstStyle/>
                    <a:p>
                      <a:endParaRPr lang="fi-FI"/>
                    </a:p>
                  </a:txBody>
                  <a:tcPr/>
                </a:tc>
                <a:extLst>
                  <a:ext uri="{0D108BD9-81ED-4DB2-BD59-A6C34878D82A}">
                    <a16:rowId xmlns:a16="http://schemas.microsoft.com/office/drawing/2014/main" val="2364962271"/>
                  </a:ext>
                </a:extLst>
              </a:tr>
              <a:tr h="345340">
                <a:tc>
                  <a:txBody>
                    <a:bodyPr/>
                    <a:lstStyle/>
                    <a:p>
                      <a:r>
                        <a:rPr lang="fi-FI" sz="1600" dirty="0"/>
                        <a:t>3.</a:t>
                      </a:r>
                    </a:p>
                  </a:txBody>
                  <a:tcPr/>
                </a:tc>
                <a:tc>
                  <a:txBody>
                    <a:bodyPr/>
                    <a:lstStyle/>
                    <a:p>
                      <a:endParaRPr lang="fi-FI"/>
                    </a:p>
                  </a:txBody>
                  <a:tcPr/>
                </a:tc>
                <a:tc>
                  <a:txBody>
                    <a:bodyPr/>
                    <a:lstStyle/>
                    <a:p>
                      <a:endParaRPr lang="fi-FI"/>
                    </a:p>
                  </a:txBody>
                  <a:tcPr/>
                </a:tc>
                <a:tc>
                  <a:txBody>
                    <a:bodyPr/>
                    <a:lstStyle/>
                    <a:p>
                      <a:endParaRPr lang="fi-FI"/>
                    </a:p>
                  </a:txBody>
                  <a:tcPr/>
                </a:tc>
                <a:extLst>
                  <a:ext uri="{0D108BD9-81ED-4DB2-BD59-A6C34878D82A}">
                    <a16:rowId xmlns:a16="http://schemas.microsoft.com/office/drawing/2014/main" val="2517139634"/>
                  </a:ext>
                </a:extLst>
              </a:tr>
            </a:tbl>
          </a:graphicData>
        </a:graphic>
      </p:graphicFrame>
      <p:pic>
        <p:nvPicPr>
          <p:cNvPr id="3" name="Kuva 2">
            <a:extLst>
              <a:ext uri="{FF2B5EF4-FFF2-40B4-BE49-F238E27FC236}">
                <a16:creationId xmlns:a16="http://schemas.microsoft.com/office/drawing/2014/main" id="{A3DF8E10-5C94-5114-59C9-B643F4F6E5BE}"/>
              </a:ext>
            </a:extLst>
          </p:cNvPr>
          <p:cNvPicPr>
            <a:picLocks noChangeAspect="1"/>
          </p:cNvPicPr>
          <p:nvPr/>
        </p:nvPicPr>
        <p:blipFill>
          <a:blip r:embed="rId2"/>
          <a:stretch>
            <a:fillRect/>
          </a:stretch>
        </p:blipFill>
        <p:spPr>
          <a:xfrm>
            <a:off x="9878335" y="4164713"/>
            <a:ext cx="2220684" cy="3143248"/>
          </a:xfrm>
          <a:prstGeom prst="rect">
            <a:avLst/>
          </a:prstGeom>
        </p:spPr>
      </p:pic>
      <p:sp>
        <p:nvSpPr>
          <p:cNvPr id="7" name="Tekstiruutu 6">
            <a:extLst>
              <a:ext uri="{FF2B5EF4-FFF2-40B4-BE49-F238E27FC236}">
                <a16:creationId xmlns:a16="http://schemas.microsoft.com/office/drawing/2014/main" id="{33362029-13EA-5B88-0AF2-66F34FD8A946}"/>
              </a:ext>
            </a:extLst>
          </p:cNvPr>
          <p:cNvSpPr txBox="1"/>
          <p:nvPr/>
        </p:nvSpPr>
        <p:spPr>
          <a:xfrm>
            <a:off x="772886" y="974967"/>
            <a:ext cx="8393467" cy="646331"/>
          </a:xfrm>
          <a:prstGeom prst="rect">
            <a:avLst/>
          </a:prstGeom>
          <a:noFill/>
        </p:spPr>
        <p:txBody>
          <a:bodyPr wrap="square" rtlCol="0">
            <a:spAutoFit/>
          </a:bodyPr>
          <a:lstStyle/>
          <a:p>
            <a:r>
              <a:rPr lang="fi-FI" sz="1800">
                <a:effectLst/>
                <a:latin typeface="Segoe UI" panose="020B0502040204020203" pitchFamily="34" charset="0"/>
              </a:rPr>
              <a:t>Kirjatkaa taulukkoon miten seuraatte tavoitteiden ja toimenpiteiden toteutumista sekä mitä onnistumisia ja haasteita olette kohdanneet.</a:t>
            </a:r>
            <a:endParaRPr lang="fi-FI"/>
          </a:p>
        </p:txBody>
      </p:sp>
    </p:spTree>
    <p:extLst>
      <p:ext uri="{BB962C8B-B14F-4D97-AF65-F5344CB8AC3E}">
        <p14:creationId xmlns:p14="http://schemas.microsoft.com/office/powerpoint/2010/main" val="1528509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0E1482B-8087-48C1-AE86-22C3CF204A4A}"/>
              </a:ext>
            </a:extLst>
          </p:cNvPr>
          <p:cNvSpPr>
            <a:spLocks noGrp="1"/>
          </p:cNvSpPr>
          <p:nvPr>
            <p:ph type="title"/>
          </p:nvPr>
        </p:nvSpPr>
        <p:spPr/>
        <p:txBody>
          <a:bodyPr/>
          <a:lstStyle/>
          <a:p>
            <a:pPr marL="514350" indent="-514350">
              <a:buAutoNum type="arabicPeriod"/>
            </a:pPr>
            <a:r>
              <a:rPr lang="fi-FI" sz="3450" dirty="0">
                <a:cs typeface="Segoe UI"/>
              </a:rPr>
              <a:t>Johdanto</a:t>
            </a:r>
            <a:endParaRPr lang="fi-FI" dirty="0"/>
          </a:p>
        </p:txBody>
      </p:sp>
      <p:sp>
        <p:nvSpPr>
          <p:cNvPr id="3" name="Sisällön paikkamerkki 2">
            <a:extLst>
              <a:ext uri="{FF2B5EF4-FFF2-40B4-BE49-F238E27FC236}">
                <a16:creationId xmlns:a16="http://schemas.microsoft.com/office/drawing/2014/main" id="{C7965C82-780B-4D3A-848A-E960A0331DEF}"/>
              </a:ext>
            </a:extLst>
          </p:cNvPr>
          <p:cNvSpPr>
            <a:spLocks noGrp="1"/>
          </p:cNvSpPr>
          <p:nvPr>
            <p:ph idx="1"/>
          </p:nvPr>
        </p:nvSpPr>
        <p:spPr/>
        <p:txBody>
          <a:bodyPr vert="horz" lIns="91440" tIns="45720" rIns="91440" bIns="45720" rtlCol="0" anchor="t">
            <a:normAutofit fontScale="85000" lnSpcReduction="20000"/>
          </a:bodyPr>
          <a:lstStyle/>
          <a:p>
            <a:pPr marL="342900" indent="-342900" algn="just" fontAlgn="base">
              <a:buChar char="•"/>
            </a:pPr>
            <a:r>
              <a:rPr lang="fi-FI" sz="2100" dirty="0">
                <a:cs typeface="Segoe UI"/>
              </a:rPr>
              <a:t>Oulun sivistys- ja kulttuuripalveluiden toiminnassa yhteinen lähtökohta on lasten ja nuorten yhdenvertaisuus ja tasa-arvo. Tasavertaisuuden periaatteet ovat tärkeitä kaikkien lapsi- ja nuorisoryhmien toiminnassa. Jokaiselle kouluyhteisön jäsenelle tulee tarjota yhdenvertaiset mahdollisuudet osallistua koulun toimintaan ja edistää elämäänsä. Oppiva yhteisö mahdollistaa osallisuuden ja aidot vaikutusmahdollisuudet. Yhdenvertaisuutta edistämällä voidaan ehkäistä syrjintää, lisätä ymmärrystä moninaisuutta kohtaan ja ennen kaikkea lisätä kaikkien kouluyhteisön jäsenten hyvinvointia. (Oulun kaupungin opetussuunnitelma, luku 4) </a:t>
            </a:r>
            <a:endParaRPr lang="fi-FI" dirty="0"/>
          </a:p>
          <a:p>
            <a:pPr algn="just" fontAlgn="base"/>
            <a:endParaRPr lang="fi-FI"/>
          </a:p>
          <a:p>
            <a:pPr marL="342900" indent="-342900" algn="just" fontAlgn="base">
              <a:buChar char="•"/>
            </a:pPr>
            <a:r>
              <a:rPr lang="fi-FI" sz="2100" dirty="0">
                <a:cs typeface="Segoe UI"/>
              </a:rPr>
              <a:t>Yhdenvertaisuuslain mukaan yhdenvertaisuudella tarkoitetaan sitä, että kaikki ihmiset ovat samanarvoisia riippumatta heidän sukupuolestaan, iästään, etnisestä tai kansallisesta alkuperästään, kansalaisuudestaan, kielestään, uskonnostaan ja vakaumuksestaan, mielipiteestään, vammastaan, terveydentilastaan, seksuaalisesta suuntautumisestaan tai muusta henkilöön liittyvästä syystä. Oikeudenmukaisessa yhteiskunnassa henkilöön liittyvät tekijät, kuten syntyperä tai ihonväri, eivät saisi vaikuttaa ihmisten mahdollisuuksiin päästä koulutukseen, saada työtä ja erilaisia palveluja - perusoikeudet kuuluvat kaikille. </a:t>
            </a:r>
          </a:p>
          <a:p>
            <a:pPr marL="342900" indent="-342900" algn="just">
              <a:buChar char="•"/>
            </a:pPr>
            <a:endParaRPr lang="fi-FI" sz="2100" dirty="0">
              <a:cs typeface="Segoe UI"/>
            </a:endParaRPr>
          </a:p>
          <a:p>
            <a:pPr marL="342900" indent="-342900" algn="just" fontAlgn="base">
              <a:buChar char="•"/>
            </a:pPr>
            <a:r>
              <a:rPr lang="fi-FI" sz="2100" dirty="0">
                <a:cs typeface="Segoe UI"/>
              </a:rPr>
              <a:t>Tasa-arvo-lain tarkoituksena estää sukupuoleen perustuva syrjintä ja edistää naisten ja miesten välistä tasa-arvoa sekä parantaa naisten asemaa. Lain tarkoituksena on myös estää sukupuoli-identiteettiin tai sukupuolen ilmaisuun perustuva syrjintä. </a:t>
            </a:r>
          </a:p>
          <a:p>
            <a:pPr algn="just" fontAlgn="base"/>
            <a:endParaRPr lang="fi-FI"/>
          </a:p>
          <a:p>
            <a:pPr marL="342900" indent="-342900" algn="just" fontAlgn="base">
              <a:buChar char="•"/>
            </a:pPr>
            <a:r>
              <a:rPr lang="fi-FI" sz="2100" dirty="0">
                <a:cs typeface="Segoe UI"/>
              </a:rPr>
              <a:t>Tässä toiminnallisessa tasa-arvo- ja yhdenvertaisuussuunnitelmassa kuvataan koulumme tasa-arvon ja yhdenvertaisuuden toteutumisen nykytilaa sekä asetetaan kehittämiskohteita sekä niille toimenpiteitä lukuvuosille 2025-2028. </a:t>
            </a:r>
          </a:p>
        </p:txBody>
      </p:sp>
    </p:spTree>
    <p:extLst>
      <p:ext uri="{BB962C8B-B14F-4D97-AF65-F5344CB8AC3E}">
        <p14:creationId xmlns:p14="http://schemas.microsoft.com/office/powerpoint/2010/main" val="2164292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E14EC-2722-99F4-E4EC-6995A7157880}"/>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46C71C53-4547-28E4-32C1-75DE6B3ADF41}"/>
              </a:ext>
            </a:extLst>
          </p:cNvPr>
          <p:cNvSpPr>
            <a:spLocks noGrp="1"/>
          </p:cNvSpPr>
          <p:nvPr>
            <p:ph type="title"/>
          </p:nvPr>
        </p:nvSpPr>
        <p:spPr/>
        <p:txBody>
          <a:bodyPr/>
          <a:lstStyle/>
          <a:p>
            <a:r>
              <a:rPr lang="fi-FI" sz="3450" dirty="0">
                <a:cs typeface="Segoe UI"/>
              </a:rPr>
              <a:t>2. Taustaa ja käsitteitä</a:t>
            </a:r>
            <a:endParaRPr lang="fi-FI" dirty="0"/>
          </a:p>
        </p:txBody>
      </p:sp>
      <p:sp>
        <p:nvSpPr>
          <p:cNvPr id="3" name="Sisällön paikkamerkki 2">
            <a:extLst>
              <a:ext uri="{FF2B5EF4-FFF2-40B4-BE49-F238E27FC236}">
                <a16:creationId xmlns:a16="http://schemas.microsoft.com/office/drawing/2014/main" id="{45DB3DC5-B64B-DCC6-BA87-BA8E8AE29C63}"/>
              </a:ext>
            </a:extLst>
          </p:cNvPr>
          <p:cNvSpPr>
            <a:spLocks noGrp="1"/>
          </p:cNvSpPr>
          <p:nvPr>
            <p:ph idx="1"/>
          </p:nvPr>
        </p:nvSpPr>
        <p:spPr/>
        <p:txBody>
          <a:bodyPr vert="horz" lIns="91440" tIns="45720" rIns="91440" bIns="45720" rtlCol="0" anchor="t">
            <a:noAutofit/>
          </a:bodyPr>
          <a:lstStyle/>
          <a:p>
            <a:pPr marL="342900" indent="-342900" algn="just" fontAlgn="base">
              <a:buChar char="•"/>
            </a:pPr>
            <a:r>
              <a:rPr lang="fi-FI" sz="1400" dirty="0">
                <a:ea typeface="+mn-lt"/>
                <a:cs typeface="+mn-lt"/>
              </a:rPr>
              <a:t>Osallisuudella voidaan keskeisesti tukea yhdenvertaisuuden toteutumista. Syrjintä on henkilön tai ryhmän perusteetonta toisin kohtelua, mikä johtuu iästä, alkuperästä, kansalaisuudesta, kielestä, uskonnosta, vakaumuksesta, mielipiteestä, poliittisesta toiminnasta, ammattiyhdistystoiminnasta, perhesuhteista, terveydentilasta, vammaisuudesta, seksuaalisesta suuntautumisesta tai muusta henkilöön liittyvästä syystä. Syrjintää on välitön syrjintä, välillinen syrjintä, häirintä, kohtuullisten mukautusten epääminen tai käsky tai ohje syrjiä. Syrjintää ei kuitenkaan ole sellainen oikeasuhtainen erilainen kohtelu, jonka tarkoituksena on tosiasiallisen yhdenvertaisuuden edistäminen. </a:t>
            </a:r>
            <a:endParaRPr lang="fi-FI" sz="1400" dirty="0"/>
          </a:p>
          <a:p>
            <a:pPr algn="just"/>
            <a:endParaRPr lang="fi-FI" sz="1400" dirty="0">
              <a:ea typeface="+mn-lt"/>
              <a:cs typeface="+mn-lt"/>
            </a:endParaRPr>
          </a:p>
          <a:p>
            <a:pPr marL="342900" indent="-342900" algn="just">
              <a:buChar char="•"/>
            </a:pPr>
            <a:r>
              <a:rPr lang="fi-FI" sz="1400" dirty="0">
                <a:ea typeface="+mn-lt"/>
                <a:cs typeface="+mn-lt"/>
              </a:rPr>
              <a:t>Koulun rakenteet, resurssit ja prosessit vaikuttavat siihen, millaiset mahdollisuudet koululla on toteuttaa tasa-arvoista ja yhdenvertaista kasvatusta ja opetusta (Joan </a:t>
            </a:r>
            <a:r>
              <a:rPr lang="fi-FI" sz="1400" err="1">
                <a:ea typeface="+mn-lt"/>
                <a:cs typeface="+mn-lt"/>
              </a:rPr>
              <a:t>Acker</a:t>
            </a:r>
            <a:r>
              <a:rPr lang="fi-FI" sz="1400" dirty="0">
                <a:ea typeface="+mn-lt"/>
                <a:cs typeface="+mn-lt"/>
              </a:rPr>
              <a:t> 1990). Opetussuunnitelma on keskeisin asiakirja, joka ohjaa koulussa rakenteellisesti toimintaa ja opetusta. Rakenteeksi katsotaan myös erilaiset toimintasuunnitelmat, lainsäädäntö (laki yhdenvertaisuudesta, laki tasa-arvosta, Suomen perustuslaki, ihmisoikeuksien julistus) ja erilaiset sopimukset (Oulun kaupungin toiminnallinen yhdenvertaisuus- ja tasa-arvosuunnitelma, kotouttamissuunnitelma ja vammaispoliittinen ohjelma). </a:t>
            </a:r>
            <a:endParaRPr lang="fi-FI" sz="1400" dirty="0">
              <a:ea typeface="+mn-lt"/>
            </a:endParaRPr>
          </a:p>
          <a:p>
            <a:pPr algn="just"/>
            <a:endParaRPr lang="fi-FI" sz="1400" dirty="0">
              <a:ea typeface="+mn-lt"/>
              <a:cs typeface="+mn-lt"/>
            </a:endParaRPr>
          </a:p>
          <a:p>
            <a:pPr marL="342900" indent="-342900" algn="just">
              <a:buChar char="•"/>
            </a:pPr>
            <a:r>
              <a:rPr lang="fi-FI" sz="1400" dirty="0">
                <a:ea typeface="+mn-lt"/>
                <a:cs typeface="+mn-lt"/>
              </a:rPr>
              <a:t>Prosesseilla tarkoitetaan ihmisten tapaa ajatella, puhua ja toimia. Prosessit jakautuvat puolestaan jakoihin (esim. jaot opetus- ja toimintaryhmiin, yleistykset: tytöt−pojat), vuorovaikutukseen (opetustilanteet, kasvatuskeskustelut ja välituntikeskustelut), symboleihin (esim. ryhmäsymbolit, värit) ja itsemäärittelyyn (mitä ihminen itse ajattelee häneltä odotettavan). Osa prosesseista on luonteeltaan tiedostamattomia ja tällöin niiden vaikutus omaan toimintaan voi olla vaikeampi havaita. Tärkeitä osa-alueita, joihin prosessien osalta kannattaa kiinnittää huomiota, ovat esimerkiksi oppimiserojen huomioiminen, opetusmenetelmien yhdenvertaisuus, oman kulttuurin/kielen/identiteetin tukeminen ja sosiaalinen kanssakäyminen sekä yhteydenpito vanhempiin. </a:t>
            </a:r>
            <a:endParaRPr lang="fi-FI" sz="1400">
              <a:ea typeface="+mn-lt"/>
            </a:endParaRPr>
          </a:p>
          <a:p>
            <a:pPr algn="just"/>
            <a:endParaRPr lang="fi-FI" sz="1400" dirty="0">
              <a:ea typeface="+mn-lt"/>
              <a:cs typeface="+mn-lt"/>
            </a:endParaRPr>
          </a:p>
          <a:p>
            <a:pPr marL="342900" indent="-342900" algn="just">
              <a:buChar char="•"/>
            </a:pPr>
            <a:r>
              <a:rPr lang="fi-FI" sz="1400" dirty="0">
                <a:ea typeface="+mn-lt"/>
                <a:cs typeface="+mn-lt"/>
              </a:rPr>
              <a:t>Resursseilla tarkoitetaan koulun tiloja ja välineitä (leikki- ja oppimateriaalit), joiden tulisi sisällöltään edistää yhdenvertaisuutta ja tasa-arvoa. Erityistä huomiota tulisi kiinnittää tilojen esteettömyyteen ja opetusmateriaaleihin.</a:t>
            </a:r>
            <a:endParaRPr lang="fi-FI" sz="1400"/>
          </a:p>
        </p:txBody>
      </p:sp>
    </p:spTree>
    <p:extLst>
      <p:ext uri="{BB962C8B-B14F-4D97-AF65-F5344CB8AC3E}">
        <p14:creationId xmlns:p14="http://schemas.microsoft.com/office/powerpoint/2010/main" val="39842687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27D7B1A-AA16-A079-A1FA-F040172C79CA}"/>
              </a:ext>
            </a:extLst>
          </p:cNvPr>
          <p:cNvSpPr>
            <a:spLocks noGrp="1"/>
          </p:cNvSpPr>
          <p:nvPr>
            <p:ph type="title"/>
          </p:nvPr>
        </p:nvSpPr>
        <p:spPr>
          <a:xfrm>
            <a:off x="757734" y="275746"/>
            <a:ext cx="9791700" cy="927847"/>
          </a:xfrm>
        </p:spPr>
        <p:txBody>
          <a:bodyPr>
            <a:normAutofit/>
          </a:bodyPr>
          <a:lstStyle/>
          <a:p>
            <a:r>
              <a:rPr lang="fi-FI" sz="3200" dirty="0">
                <a:latin typeface="Segoe UI"/>
                <a:cs typeface="Segoe UI"/>
              </a:rPr>
              <a:t>3. Alakylän koululla toteutuvia YVTA-asioita</a:t>
            </a:r>
            <a:endParaRPr lang="fi-FI" sz="3200" dirty="0" err="1"/>
          </a:p>
        </p:txBody>
      </p:sp>
      <p:sp>
        <p:nvSpPr>
          <p:cNvPr id="4" name="Tekstin paikkamerkki 3">
            <a:extLst>
              <a:ext uri="{FF2B5EF4-FFF2-40B4-BE49-F238E27FC236}">
                <a16:creationId xmlns:a16="http://schemas.microsoft.com/office/drawing/2014/main" id="{E482B032-9D6E-4F95-D069-276863543807}"/>
              </a:ext>
            </a:extLst>
          </p:cNvPr>
          <p:cNvSpPr>
            <a:spLocks noGrp="1"/>
          </p:cNvSpPr>
          <p:nvPr>
            <p:ph type="body" sz="quarter" idx="11"/>
          </p:nvPr>
        </p:nvSpPr>
        <p:spPr/>
        <p:txBody>
          <a:bodyPr/>
          <a:lstStyle/>
          <a:p>
            <a:endParaRPr lang="fi-FI"/>
          </a:p>
        </p:txBody>
      </p:sp>
      <p:sp>
        <p:nvSpPr>
          <p:cNvPr id="6" name="Tekstin paikkamerkki 5">
            <a:extLst>
              <a:ext uri="{FF2B5EF4-FFF2-40B4-BE49-F238E27FC236}">
                <a16:creationId xmlns:a16="http://schemas.microsoft.com/office/drawing/2014/main" id="{2AA5BF27-0A8E-1AF0-158D-1EC05685653A}"/>
              </a:ext>
            </a:extLst>
          </p:cNvPr>
          <p:cNvSpPr>
            <a:spLocks noGrp="1"/>
          </p:cNvSpPr>
          <p:nvPr>
            <p:ph type="body" sz="quarter" idx="12"/>
          </p:nvPr>
        </p:nvSpPr>
        <p:spPr>
          <a:xfrm>
            <a:off x="757238" y="1316608"/>
            <a:ext cx="9781039" cy="4186636"/>
          </a:xfrm>
        </p:spPr>
        <p:txBody>
          <a:bodyPr vert="horz" lIns="91440" tIns="45720" rIns="91440" bIns="45720" rtlCol="0" anchor="t">
            <a:normAutofit/>
          </a:bodyPr>
          <a:lstStyle/>
          <a:p>
            <a:pPr marL="285750" indent="-285750">
              <a:buFont typeface="Calibri" panose="020B0604020202020204" pitchFamily="34" charset="0"/>
              <a:buChar char="-"/>
            </a:pPr>
            <a:r>
              <a:rPr lang="fi-FI" dirty="0">
                <a:latin typeface="Segoe UI"/>
                <a:cs typeface="Segoe UI"/>
              </a:rPr>
              <a:t>Yhdenvertaisuuden ja tasa-arvon huomioiminen ryhmäjaoissa (sekaryhmät esim. Liikunta ja käsityö), oppiaineissa ja oppimateriaalin valinnassa</a:t>
            </a:r>
          </a:p>
          <a:p>
            <a:pPr marL="285750" indent="-285750">
              <a:buFont typeface="Calibri" panose="020B0604020202020204" pitchFamily="34" charset="0"/>
              <a:buChar char="-"/>
            </a:pPr>
            <a:r>
              <a:rPr lang="fi-FI" dirty="0">
                <a:latin typeface="Segoe UI"/>
                <a:cs typeface="Segoe UI"/>
              </a:rPr>
              <a:t>Säännöllinen ohjaaminen toisten arvostamiseen, ystävälliseen puheeseen ja vuorovaikutukseen</a:t>
            </a:r>
          </a:p>
          <a:p>
            <a:pPr marL="285750" indent="-285750">
              <a:buFont typeface="Calibri" panose="020B0604020202020204" pitchFamily="34" charset="0"/>
              <a:buChar char="-"/>
            </a:pPr>
            <a:r>
              <a:rPr lang="fi-FI" dirty="0">
                <a:latin typeface="Segoe UI"/>
                <a:cs typeface="Segoe UI"/>
              </a:rPr>
              <a:t>Kyselyistä saatavan hyvinvointitiedon hyödyntäminen kehittämiskohteiden valinnassa ja koulun toiminnan suunnittelussa</a:t>
            </a:r>
          </a:p>
          <a:p>
            <a:pPr marL="285750" indent="-285750">
              <a:buFont typeface="Calibri" panose="020B0604020202020204" pitchFamily="34" charset="0"/>
              <a:buChar char="-"/>
            </a:pPr>
            <a:r>
              <a:rPr lang="fi-FI" dirty="0">
                <a:latin typeface="Segoe UI"/>
                <a:cs typeface="Segoe UI"/>
              </a:rPr>
              <a:t>Käytössä kasvatuskeskustelujen toimintamalli ja Hyvä olla koulussa -toimintamalli</a:t>
            </a:r>
          </a:p>
          <a:p>
            <a:pPr marL="285750" indent="-285750">
              <a:buFont typeface="Calibri" panose="020B0604020202020204" pitchFamily="34" charset="0"/>
              <a:buChar char="-"/>
            </a:pPr>
            <a:r>
              <a:rPr lang="fi-FI" dirty="0">
                <a:latin typeface="Segoe UI"/>
                <a:cs typeface="Segoe UI"/>
              </a:rPr>
              <a:t>Koulun järjestyssäännöt</a:t>
            </a:r>
          </a:p>
          <a:p>
            <a:pPr marL="285750" indent="-285750">
              <a:buFont typeface="Calibri" panose="020B0604020202020204" pitchFamily="34" charset="0"/>
              <a:buChar char="-"/>
            </a:pPr>
            <a:r>
              <a:rPr lang="fi-FI" dirty="0">
                <a:latin typeface="Segoe UI"/>
                <a:cs typeface="Segoe UI"/>
              </a:rPr>
              <a:t>Koulun kansainvälisyyssuunnitelma, joka huomioi erilaisia teemapäiviä ja kulttuureja</a:t>
            </a:r>
          </a:p>
          <a:p>
            <a:pPr marL="285750" indent="-285750">
              <a:buFont typeface="Calibri" panose="020B0604020202020204" pitchFamily="34" charset="0"/>
              <a:buChar char="-"/>
            </a:pPr>
            <a:r>
              <a:rPr lang="fi-FI" dirty="0">
                <a:latin typeface="Segoe UI"/>
                <a:cs typeface="Segoe UI"/>
              </a:rPr>
              <a:t>Tilojen esteettömyys, sukupuolineutraaleja WC-tiloja</a:t>
            </a:r>
          </a:p>
          <a:p>
            <a:pPr marL="285750" indent="-285750">
              <a:buFont typeface="Calibri" panose="020B0604020202020204" pitchFamily="34" charset="0"/>
              <a:buChar char="-"/>
            </a:pPr>
            <a:r>
              <a:rPr lang="fi-FI" dirty="0">
                <a:latin typeface="Segoe UI"/>
                <a:cs typeface="Segoe UI"/>
              </a:rPr>
              <a:t>Tuen järjestelyt ja apuvälineiden käyttö</a:t>
            </a:r>
          </a:p>
          <a:p>
            <a:pPr marL="285750" indent="-285750">
              <a:buFont typeface="Calibri" panose="020B0604020202020204" pitchFamily="34" charset="0"/>
              <a:buChar char="-"/>
            </a:pPr>
            <a:r>
              <a:rPr lang="fi-FI" dirty="0">
                <a:latin typeface="Segoe UI"/>
                <a:cs typeface="Segoe UI"/>
              </a:rPr>
              <a:t>Osallistuminen hankkeisiin, jotka tukevat oppilaiden kokonaisvaltaista hyvinvointia</a:t>
            </a:r>
          </a:p>
          <a:p>
            <a:pPr marL="285750" indent="-285750">
              <a:buFont typeface="Calibri" panose="020B0604020202020204" pitchFamily="34" charset="0"/>
              <a:buChar char="-"/>
            </a:pPr>
            <a:endParaRPr lang="fi-FI" dirty="0"/>
          </a:p>
        </p:txBody>
      </p:sp>
    </p:spTree>
    <p:extLst>
      <p:ext uri="{BB962C8B-B14F-4D97-AF65-F5344CB8AC3E}">
        <p14:creationId xmlns:p14="http://schemas.microsoft.com/office/powerpoint/2010/main" val="33433839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BDE0CB-19B3-1FB5-D413-FFB7A9FB4816}"/>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B894D586-3599-9E59-E76B-CB7A9C7A7DAE}"/>
              </a:ext>
            </a:extLst>
          </p:cNvPr>
          <p:cNvSpPr>
            <a:spLocks noGrp="1"/>
          </p:cNvSpPr>
          <p:nvPr>
            <p:ph type="title"/>
          </p:nvPr>
        </p:nvSpPr>
        <p:spPr>
          <a:xfrm>
            <a:off x="757734" y="275746"/>
            <a:ext cx="9791700" cy="927847"/>
          </a:xfrm>
        </p:spPr>
        <p:txBody>
          <a:bodyPr>
            <a:normAutofit/>
          </a:bodyPr>
          <a:lstStyle/>
          <a:p>
            <a:r>
              <a:rPr lang="fi-FI" sz="3200" dirty="0">
                <a:latin typeface="Segoe UI"/>
                <a:cs typeface="Segoe UI"/>
              </a:rPr>
              <a:t>4. Osallistaminen ja yhteistyö</a:t>
            </a:r>
            <a:endParaRPr lang="fi-FI" sz="3200" dirty="0"/>
          </a:p>
        </p:txBody>
      </p:sp>
      <p:sp>
        <p:nvSpPr>
          <p:cNvPr id="4" name="Tekstin paikkamerkki 3">
            <a:extLst>
              <a:ext uri="{FF2B5EF4-FFF2-40B4-BE49-F238E27FC236}">
                <a16:creationId xmlns:a16="http://schemas.microsoft.com/office/drawing/2014/main" id="{93B162B7-AAF2-2FD5-9649-AF246510D33F}"/>
              </a:ext>
            </a:extLst>
          </p:cNvPr>
          <p:cNvSpPr>
            <a:spLocks noGrp="1"/>
          </p:cNvSpPr>
          <p:nvPr>
            <p:ph type="body" sz="quarter" idx="11"/>
          </p:nvPr>
        </p:nvSpPr>
        <p:spPr/>
        <p:txBody>
          <a:bodyPr/>
          <a:lstStyle/>
          <a:p>
            <a:endParaRPr lang="fi-FI"/>
          </a:p>
        </p:txBody>
      </p:sp>
      <p:sp>
        <p:nvSpPr>
          <p:cNvPr id="6" name="Tekstin paikkamerkki 5">
            <a:extLst>
              <a:ext uri="{FF2B5EF4-FFF2-40B4-BE49-F238E27FC236}">
                <a16:creationId xmlns:a16="http://schemas.microsoft.com/office/drawing/2014/main" id="{C4CC0CB9-BE28-83B5-2934-0927EDC11888}"/>
              </a:ext>
            </a:extLst>
          </p:cNvPr>
          <p:cNvSpPr>
            <a:spLocks noGrp="1"/>
          </p:cNvSpPr>
          <p:nvPr>
            <p:ph type="body" sz="quarter" idx="12"/>
          </p:nvPr>
        </p:nvSpPr>
        <p:spPr>
          <a:xfrm>
            <a:off x="757238" y="1316608"/>
            <a:ext cx="9781039" cy="4186636"/>
          </a:xfrm>
        </p:spPr>
        <p:txBody>
          <a:bodyPr vert="horz" lIns="91440" tIns="45720" rIns="91440" bIns="45720" rtlCol="0" anchor="t">
            <a:normAutofit/>
          </a:bodyPr>
          <a:lstStyle/>
          <a:p>
            <a:r>
              <a:rPr lang="fi-FI" dirty="0">
                <a:latin typeface="Segoe UI"/>
                <a:cs typeface="Segoe UI"/>
              </a:rPr>
              <a:t>Oppilaiden osallistaminen</a:t>
            </a:r>
          </a:p>
          <a:p>
            <a:pPr marL="285750" indent="-285750">
              <a:buFont typeface="Calibri" panose="020B0604020202020204" pitchFamily="34" charset="0"/>
              <a:buChar char="-"/>
            </a:pPr>
            <a:r>
              <a:rPr lang="fi-FI" dirty="0">
                <a:latin typeface="Segoe UI"/>
                <a:cs typeface="Segoe UI"/>
              </a:rPr>
              <a:t>Oppilaskunnan, välkkäreiden, Verso-oppilaiden, digiagenttien ja KV-agenttien järjestämä toiminta</a:t>
            </a:r>
          </a:p>
          <a:p>
            <a:pPr marL="285750" indent="-285750">
              <a:buFont typeface="Calibri" panose="020B0604020202020204" pitchFamily="34" charset="0"/>
              <a:buChar char="-"/>
            </a:pPr>
            <a:r>
              <a:rPr lang="fi-FI" dirty="0">
                <a:latin typeface="Segoe UI"/>
                <a:cs typeface="Segoe UI"/>
              </a:rPr>
              <a:t>Luokkakohtaisia yhdessä tehtyjä sääntöjä</a:t>
            </a:r>
          </a:p>
          <a:p>
            <a:pPr marL="285750" indent="-285750">
              <a:buFont typeface="Calibri" panose="020B0604020202020204" pitchFamily="34" charset="0"/>
              <a:buChar char="-"/>
            </a:pPr>
            <a:r>
              <a:rPr lang="fi-FI" dirty="0">
                <a:latin typeface="Segoe UI"/>
                <a:cs typeface="Segoe UI"/>
              </a:rPr>
              <a:t>Tunne- ja turvataitokasvatus vuosikellon mukaisesti</a:t>
            </a:r>
          </a:p>
          <a:p>
            <a:pPr marL="285750" indent="-285750">
              <a:buFont typeface="Calibri" panose="020B0604020202020204" pitchFamily="34" charset="0"/>
              <a:buChar char="-"/>
            </a:pPr>
            <a:endParaRPr lang="fi-FI" dirty="0"/>
          </a:p>
          <a:p>
            <a:r>
              <a:rPr lang="fi-FI" dirty="0">
                <a:latin typeface="Segoe UI"/>
                <a:cs typeface="Segoe UI"/>
              </a:rPr>
              <a:t>Kodin ja koulun yhteistyö</a:t>
            </a:r>
          </a:p>
          <a:p>
            <a:pPr marL="285750" indent="-285750">
              <a:buFont typeface="Calibri" panose="020B0604020202020204" pitchFamily="34" charset="0"/>
              <a:buChar char="-"/>
            </a:pPr>
            <a:r>
              <a:rPr lang="fi-FI" dirty="0">
                <a:latin typeface="Segoe UI"/>
                <a:cs typeface="Segoe UI"/>
              </a:rPr>
              <a:t>Monipuolinen yhteistyö kodin ja koulun välillä (esim. Wilma-viestit ja -merkinnät, yhteydenpito puhelimitse)</a:t>
            </a:r>
          </a:p>
          <a:p>
            <a:pPr marL="285750" indent="-285750">
              <a:buFont typeface="Calibri" panose="020B0604020202020204" pitchFamily="34" charset="0"/>
              <a:buChar char="-"/>
            </a:pPr>
            <a:r>
              <a:rPr lang="fi-FI" dirty="0">
                <a:latin typeface="Segoe UI"/>
                <a:cs typeface="Segoe UI"/>
              </a:rPr>
              <a:t>Vanhempaintoimikunnan toiminta</a:t>
            </a:r>
          </a:p>
          <a:p>
            <a:pPr marL="285750" indent="-285750">
              <a:buFont typeface="Calibri" panose="020B0604020202020204" pitchFamily="34" charset="0"/>
              <a:buChar char="-"/>
            </a:pPr>
            <a:r>
              <a:rPr lang="fi-FI" dirty="0">
                <a:latin typeface="Segoe UI"/>
                <a:cs typeface="Segoe UI"/>
              </a:rPr>
              <a:t>Avoin ja hyvä tiedottaminen</a:t>
            </a:r>
          </a:p>
        </p:txBody>
      </p:sp>
    </p:spTree>
    <p:extLst>
      <p:ext uri="{BB962C8B-B14F-4D97-AF65-F5344CB8AC3E}">
        <p14:creationId xmlns:p14="http://schemas.microsoft.com/office/powerpoint/2010/main" val="4632566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6F1CFB8-E3FE-0910-9247-938F3DFB8402}"/>
              </a:ext>
            </a:extLst>
          </p:cNvPr>
          <p:cNvSpPr>
            <a:spLocks noGrp="1"/>
          </p:cNvSpPr>
          <p:nvPr>
            <p:ph type="title"/>
          </p:nvPr>
        </p:nvSpPr>
        <p:spPr>
          <a:xfrm>
            <a:off x="757733" y="349192"/>
            <a:ext cx="9837603" cy="661606"/>
          </a:xfrm>
        </p:spPr>
        <p:txBody>
          <a:bodyPr/>
          <a:lstStyle/>
          <a:p>
            <a:r>
              <a:rPr lang="fi-FI" dirty="0">
                <a:latin typeface="Segoe UI"/>
                <a:cs typeface="Segoe UI"/>
              </a:rPr>
              <a:t>6. Suunnitelman toteutus vuosille 2025-2028</a:t>
            </a:r>
            <a:endParaRPr lang="fi-FI" dirty="0"/>
          </a:p>
        </p:txBody>
      </p:sp>
      <p:sp>
        <p:nvSpPr>
          <p:cNvPr id="3" name="Tekstin paikkamerkki 2">
            <a:extLst>
              <a:ext uri="{FF2B5EF4-FFF2-40B4-BE49-F238E27FC236}">
                <a16:creationId xmlns:a16="http://schemas.microsoft.com/office/drawing/2014/main" id="{E07B8116-DC17-2E29-D013-743C159A2423}"/>
              </a:ext>
            </a:extLst>
          </p:cNvPr>
          <p:cNvSpPr>
            <a:spLocks noGrp="1"/>
          </p:cNvSpPr>
          <p:nvPr>
            <p:ph type="body" sz="quarter" idx="12"/>
          </p:nvPr>
        </p:nvSpPr>
        <p:spPr>
          <a:xfrm>
            <a:off x="757239" y="1270704"/>
            <a:ext cx="9838848" cy="4660160"/>
          </a:xfrm>
        </p:spPr>
        <p:txBody>
          <a:bodyPr vert="horz" lIns="91440" tIns="45720" rIns="91440" bIns="45720" rtlCol="0" anchor="t">
            <a:normAutofit/>
          </a:bodyPr>
          <a:lstStyle/>
          <a:p>
            <a:r>
              <a:rPr lang="fi-FI" sz="1200" dirty="0">
                <a:latin typeface="Aptos"/>
                <a:cs typeface="Segoe UI"/>
              </a:rPr>
              <a:t>Suunnitelman laatimisesta on vastannut Alakylän koulun yhteisöllinen oppilashuoltoryhmä. Suunnitelman laatimisen vastuuhenkilönä on toiminut tunne- ja turvataitovastaava. </a:t>
            </a:r>
            <a:endParaRPr lang="fi-FI" sz="1200" dirty="0">
              <a:latin typeface="Aptos"/>
            </a:endParaRPr>
          </a:p>
          <a:p>
            <a:r>
              <a:rPr lang="fi-FI" sz="1200" dirty="0">
                <a:latin typeface="Aptos"/>
                <a:cs typeface="Segoe UI"/>
              </a:rPr>
              <a:t>Suunnitelman laatimisessa on hyödynnetty koulun kiusaamiskyselyä (2024) ja Kunta10-tuloksia (2024). Näiden kyselyiden tuloksia YVTA-suunnitelman kannalta on arvioitu  keskustelemalla tuloksista OHR-kokouksessa. Lisäksi huoltajien kuulemiseksi on laadittu ja lähetetty kysely keväällä 2025. Kiusaamiskyselyn tulosten hyödyntämisen lisäksi oppilaita on </a:t>
            </a:r>
            <a:r>
              <a:rPr lang="fi-FI" sz="1200" dirty="0" err="1">
                <a:latin typeface="Aptos"/>
                <a:cs typeface="Segoe UI"/>
              </a:rPr>
              <a:t>osallistettu</a:t>
            </a:r>
            <a:r>
              <a:rPr lang="fi-FI" sz="1200" dirty="0">
                <a:latin typeface="Aptos"/>
                <a:cs typeface="Segoe UI"/>
              </a:rPr>
              <a:t> oppilaskunnan hallituksen kautta. Henkilökunta on osallistunut tavoitteiden asettamiseen yhteisessä keskustelutilaisuudessa syksyllä 2024.</a:t>
            </a:r>
          </a:p>
          <a:p>
            <a:r>
              <a:rPr lang="fi-FI" sz="1200" dirty="0">
                <a:latin typeface="Aptos"/>
                <a:cs typeface="Segoe UI"/>
              </a:rPr>
              <a:t>Aiemmassa suunnitelmassa koulun tavoitteita ovat olleet a) Tasa-arvoon liittyvien käsitteiden tekeminen tutuiksi sekä tasa-arvotietoisuuden lisääminen, b) Yhteisistä säännöistä kiinni pitäminen sekä c) Epäasiallisen kielenkäytön ja käyttäytymisen vähentäminen.</a:t>
            </a:r>
          </a:p>
          <a:p>
            <a:r>
              <a:rPr lang="fi-FI" sz="1200" dirty="0">
                <a:latin typeface="Aptos"/>
                <a:cs typeface="Segoe UI"/>
              </a:rPr>
              <a:t>Lukuvuonna 2024-2025 tehtyjen kartoitusten perusteella aiemmista tavoitteista b) Yhteisistä säännöistä kiinni pitäminen ja c) Epäasiallisen kielenkäytön ja käyttäytymisen vähentäminen nousivat esille koulun puutteina. Kartoituksen perusteella voidaan todeta, ettei aiempia tavoitteita ole täysin saavutettu ja samat  tavoitteet (b) ja c)) ovat edelleen ajankohtaisia. Vahvuutena kartoituksessa esille nousi kodin ja koulun välinen yhteistyö. Lukuvuonna 2024-2025 tehtyjen kartoitusten avulla koulu on asettanut uudet kehittämiskohteet vuosille 2025-2028.</a:t>
            </a:r>
          </a:p>
          <a:p>
            <a:r>
              <a:rPr lang="fi-FI" sz="1200" dirty="0">
                <a:latin typeface="Aptos"/>
                <a:cs typeface="Segoe UI"/>
              </a:rPr>
              <a:t>Suunnitelma on ns. elävä asiakirja ja sitä päivitetään lukuvuosittain. Suunnitelman päivittämisestä ja toteutumisen seurannasta vastaa rehtorin johdolla yhteisöllinen oppilashuoltoryhmä. Suunnitelman päivittämisestä vastaavat yhdessä rehtorin ja tunne- ja turvataitovastaavan johdolla koko henkilökunta, huoltajat, oppilaskunta ja oppilaat.</a:t>
            </a:r>
          </a:p>
          <a:p>
            <a:r>
              <a:rPr lang="fi-FI" sz="1200" dirty="0">
                <a:latin typeface="Aptos"/>
                <a:cs typeface="Segoe UI"/>
              </a:rPr>
              <a:t>YVTA-suunnitelma vuosille 2025-2028 on esitetty henkilökunnalle elokuussa 2025 ja se on oppilaille ja huoltajille nähtävillä koulun kotisivuilla.</a:t>
            </a:r>
          </a:p>
          <a:p>
            <a:endParaRPr lang="fi-FI" dirty="0"/>
          </a:p>
        </p:txBody>
      </p:sp>
      <p:sp>
        <p:nvSpPr>
          <p:cNvPr id="4" name="Tekstin paikkamerkki 3">
            <a:extLst>
              <a:ext uri="{FF2B5EF4-FFF2-40B4-BE49-F238E27FC236}">
                <a16:creationId xmlns:a16="http://schemas.microsoft.com/office/drawing/2014/main" id="{3EE3B78A-2C4C-BE33-D974-DDDB34669203}"/>
              </a:ext>
            </a:extLst>
          </p:cNvPr>
          <p:cNvSpPr>
            <a:spLocks noGrp="1"/>
          </p:cNvSpPr>
          <p:nvPr>
            <p:ph type="body" sz="quarter" idx="11"/>
          </p:nvPr>
        </p:nvSpPr>
        <p:spPr/>
        <p:txBody>
          <a:bodyPr/>
          <a:lstStyle/>
          <a:p>
            <a:endParaRPr lang="fi-FI"/>
          </a:p>
        </p:txBody>
      </p:sp>
    </p:spTree>
    <p:extLst>
      <p:ext uri="{BB962C8B-B14F-4D97-AF65-F5344CB8AC3E}">
        <p14:creationId xmlns:p14="http://schemas.microsoft.com/office/powerpoint/2010/main" val="40397673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429D9C-B03F-8639-FF8C-E42614DCE70E}"/>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4C4632C1-6434-CAF4-D816-63F2F8341BD9}"/>
              </a:ext>
            </a:extLst>
          </p:cNvPr>
          <p:cNvSpPr>
            <a:spLocks noGrp="1"/>
          </p:cNvSpPr>
          <p:nvPr>
            <p:ph type="title"/>
          </p:nvPr>
        </p:nvSpPr>
        <p:spPr>
          <a:xfrm>
            <a:off x="757734" y="275746"/>
            <a:ext cx="9791700" cy="927847"/>
          </a:xfrm>
        </p:spPr>
        <p:txBody>
          <a:bodyPr>
            <a:normAutofit/>
          </a:bodyPr>
          <a:lstStyle/>
          <a:p>
            <a:r>
              <a:rPr lang="fi-FI" sz="3200" dirty="0">
                <a:latin typeface="Segoe UI"/>
                <a:cs typeface="Segoe UI"/>
              </a:rPr>
              <a:t>5. Koulumme kehittämiskohteet 2025-2028</a:t>
            </a:r>
            <a:endParaRPr lang="fi-FI" sz="3200" dirty="0"/>
          </a:p>
        </p:txBody>
      </p:sp>
      <p:sp>
        <p:nvSpPr>
          <p:cNvPr id="4" name="Tekstin paikkamerkki 3">
            <a:extLst>
              <a:ext uri="{FF2B5EF4-FFF2-40B4-BE49-F238E27FC236}">
                <a16:creationId xmlns:a16="http://schemas.microsoft.com/office/drawing/2014/main" id="{79E6EA6A-2CC6-CD2E-4A9A-FE3BC77AA1CC}"/>
              </a:ext>
            </a:extLst>
          </p:cNvPr>
          <p:cNvSpPr>
            <a:spLocks noGrp="1"/>
          </p:cNvSpPr>
          <p:nvPr>
            <p:ph type="body" sz="quarter" idx="11"/>
          </p:nvPr>
        </p:nvSpPr>
        <p:spPr/>
        <p:txBody>
          <a:bodyPr/>
          <a:lstStyle/>
          <a:p>
            <a:endParaRPr lang="fi-FI"/>
          </a:p>
        </p:txBody>
      </p:sp>
      <p:sp>
        <p:nvSpPr>
          <p:cNvPr id="6" name="Tekstin paikkamerkki 5">
            <a:extLst>
              <a:ext uri="{FF2B5EF4-FFF2-40B4-BE49-F238E27FC236}">
                <a16:creationId xmlns:a16="http://schemas.microsoft.com/office/drawing/2014/main" id="{47263D0F-E232-BAD4-8F0B-E0A1E06454B0}"/>
              </a:ext>
            </a:extLst>
          </p:cNvPr>
          <p:cNvSpPr>
            <a:spLocks noGrp="1"/>
          </p:cNvSpPr>
          <p:nvPr>
            <p:ph type="body" sz="quarter" idx="12"/>
          </p:nvPr>
        </p:nvSpPr>
        <p:spPr>
          <a:xfrm>
            <a:off x="757238" y="1316608"/>
            <a:ext cx="9781039" cy="4186636"/>
          </a:xfrm>
        </p:spPr>
        <p:txBody>
          <a:bodyPr vert="horz" lIns="91440" tIns="45720" rIns="91440" bIns="45720" rtlCol="0" anchor="t">
            <a:normAutofit/>
          </a:bodyPr>
          <a:lstStyle/>
          <a:p>
            <a:endParaRPr lang="fi-FI" dirty="0">
              <a:latin typeface="Segoe UI"/>
              <a:cs typeface="Segoe UI"/>
            </a:endParaRPr>
          </a:p>
          <a:p>
            <a:pPr marL="342900" indent="-342900">
              <a:buAutoNum type="arabicPeriod"/>
            </a:pPr>
            <a:r>
              <a:rPr lang="fi-FI" dirty="0">
                <a:latin typeface="Segoe UI"/>
                <a:cs typeface="Segoe UI"/>
              </a:rPr>
              <a:t>Asiallisen, ystävällisen ja syrjimättömän puheen sekä käyttäytymisen vahvistaminen</a:t>
            </a:r>
          </a:p>
          <a:p>
            <a:pPr marL="342900" indent="-342900">
              <a:buAutoNum type="arabicPeriod"/>
            </a:pPr>
            <a:r>
              <a:rPr lang="fi-FI" dirty="0">
                <a:latin typeface="Segoe UI"/>
                <a:cs typeface="Segoe UI"/>
              </a:rPr>
              <a:t>Yhteisten sääntöjen ja toimintatapojen noudattamiseen sitoutuminen</a:t>
            </a:r>
          </a:p>
          <a:p>
            <a:pPr marL="342900" indent="-342900">
              <a:buAutoNum type="arabicPeriod"/>
            </a:pPr>
            <a:endParaRPr lang="fi-FI" dirty="0">
              <a:latin typeface="Segoe UI"/>
              <a:cs typeface="Segoe UI"/>
            </a:endParaRPr>
          </a:p>
          <a:p>
            <a:endParaRPr lang="fi-FI" dirty="0">
              <a:latin typeface="Segoe UI"/>
              <a:cs typeface="Segoe UI"/>
            </a:endParaRPr>
          </a:p>
        </p:txBody>
      </p:sp>
    </p:spTree>
    <p:extLst>
      <p:ext uri="{BB962C8B-B14F-4D97-AF65-F5344CB8AC3E}">
        <p14:creationId xmlns:p14="http://schemas.microsoft.com/office/powerpoint/2010/main" val="11765091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20758F-160A-4525-08F1-7ACB97167DFD}"/>
            </a:ext>
          </a:extLst>
        </p:cNvPr>
        <p:cNvGrpSpPr/>
        <p:nvPr/>
      </p:nvGrpSpPr>
      <p:grpSpPr>
        <a:xfrm>
          <a:off x="0" y="0"/>
          <a:ext cx="0" cy="0"/>
          <a:chOff x="0" y="0"/>
          <a:chExt cx="0" cy="0"/>
        </a:xfrm>
      </p:grpSpPr>
      <p:graphicFrame>
        <p:nvGraphicFramePr>
          <p:cNvPr id="5" name="Taulukko 6">
            <a:extLst>
              <a:ext uri="{FF2B5EF4-FFF2-40B4-BE49-F238E27FC236}">
                <a16:creationId xmlns:a16="http://schemas.microsoft.com/office/drawing/2014/main" id="{B1493100-CF6D-CAF3-D93F-AD207704AED6}"/>
              </a:ext>
            </a:extLst>
          </p:cNvPr>
          <p:cNvGraphicFramePr>
            <a:graphicFrameLocks/>
          </p:cNvGraphicFramePr>
          <p:nvPr>
            <p:extLst>
              <p:ext uri="{D42A27DB-BD31-4B8C-83A1-F6EECF244321}">
                <p14:modId xmlns:p14="http://schemas.microsoft.com/office/powerpoint/2010/main" val="2787274645"/>
              </p:ext>
            </p:extLst>
          </p:nvPr>
        </p:nvGraphicFramePr>
        <p:xfrm>
          <a:off x="740229" y="1563974"/>
          <a:ext cx="10528920" cy="5394960"/>
        </p:xfrm>
        <a:graphic>
          <a:graphicData uri="http://schemas.openxmlformats.org/drawingml/2006/table">
            <a:tbl>
              <a:tblPr firstRow="1" bandRow="1">
                <a:tableStyleId>{5C22544A-7EE6-4342-B048-85BDC9FD1C3A}</a:tableStyleId>
              </a:tblPr>
              <a:tblGrid>
                <a:gridCol w="1274874">
                  <a:extLst>
                    <a:ext uri="{9D8B030D-6E8A-4147-A177-3AD203B41FA5}">
                      <a16:colId xmlns:a16="http://schemas.microsoft.com/office/drawing/2014/main" val="1452857421"/>
                    </a:ext>
                  </a:extLst>
                </a:gridCol>
                <a:gridCol w="1866652">
                  <a:extLst>
                    <a:ext uri="{9D8B030D-6E8A-4147-A177-3AD203B41FA5}">
                      <a16:colId xmlns:a16="http://schemas.microsoft.com/office/drawing/2014/main" val="3284276989"/>
                    </a:ext>
                  </a:extLst>
                </a:gridCol>
                <a:gridCol w="1467560">
                  <a:extLst>
                    <a:ext uri="{9D8B030D-6E8A-4147-A177-3AD203B41FA5}">
                      <a16:colId xmlns:a16="http://schemas.microsoft.com/office/drawing/2014/main" val="370921851"/>
                    </a:ext>
                  </a:extLst>
                </a:gridCol>
                <a:gridCol w="1467560">
                  <a:extLst>
                    <a:ext uri="{9D8B030D-6E8A-4147-A177-3AD203B41FA5}">
                      <a16:colId xmlns:a16="http://schemas.microsoft.com/office/drawing/2014/main" val="590090666"/>
                    </a:ext>
                  </a:extLst>
                </a:gridCol>
                <a:gridCol w="1467560">
                  <a:extLst>
                    <a:ext uri="{9D8B030D-6E8A-4147-A177-3AD203B41FA5}">
                      <a16:colId xmlns:a16="http://schemas.microsoft.com/office/drawing/2014/main" val="781523035"/>
                    </a:ext>
                  </a:extLst>
                </a:gridCol>
                <a:gridCol w="1492357">
                  <a:extLst>
                    <a:ext uri="{9D8B030D-6E8A-4147-A177-3AD203B41FA5}">
                      <a16:colId xmlns:a16="http://schemas.microsoft.com/office/drawing/2014/main" val="3480419538"/>
                    </a:ext>
                  </a:extLst>
                </a:gridCol>
                <a:gridCol w="1492357">
                  <a:extLst>
                    <a:ext uri="{9D8B030D-6E8A-4147-A177-3AD203B41FA5}">
                      <a16:colId xmlns:a16="http://schemas.microsoft.com/office/drawing/2014/main" val="1383696253"/>
                    </a:ext>
                  </a:extLst>
                </a:gridCol>
              </a:tblGrid>
              <a:tr h="403593">
                <a:tc>
                  <a:txBody>
                    <a:bodyPr/>
                    <a:lstStyle/>
                    <a:p>
                      <a:r>
                        <a:rPr lang="fi-FI" sz="1600" dirty="0"/>
                        <a:t>TAVOITE 1</a:t>
                      </a:r>
                    </a:p>
                  </a:txBody>
                  <a:tcPr/>
                </a:tc>
                <a:tc>
                  <a:txBody>
                    <a:bodyPr/>
                    <a:lstStyle/>
                    <a:p>
                      <a:r>
                        <a:rPr lang="fi-FI" sz="1100" dirty="0"/>
                        <a:t>Toimenpiteet </a:t>
                      </a:r>
                    </a:p>
                    <a:p>
                      <a:r>
                        <a:rPr lang="fi-FI" sz="1100" dirty="0"/>
                        <a:t>lv </a:t>
                      </a:r>
                      <a:r>
                        <a:rPr lang="fi-FI" sz="1050" dirty="0"/>
                        <a:t>2025-2026</a:t>
                      </a:r>
                      <a:endParaRPr lang="fi-FI" sz="1100" dirty="0"/>
                    </a:p>
                  </a:txBody>
                  <a:tcPr/>
                </a:tc>
                <a:tc>
                  <a:txBody>
                    <a:bodyPr/>
                    <a:lstStyle/>
                    <a:p>
                      <a:r>
                        <a:rPr lang="fi-FI" sz="1100" dirty="0"/>
                        <a:t>Vastuu</a:t>
                      </a:r>
                    </a:p>
                  </a:txBody>
                  <a:tcPr/>
                </a:tc>
                <a:tc>
                  <a:txBody>
                    <a:bodyPr/>
                    <a:lstStyle/>
                    <a:p>
                      <a:r>
                        <a:rPr lang="fi-FI" sz="1100" dirty="0"/>
                        <a:t>Toimenpiteet lv </a:t>
                      </a:r>
                      <a:r>
                        <a:rPr lang="fi-FI" sz="1050" dirty="0"/>
                        <a:t>2026-2027</a:t>
                      </a:r>
                      <a:endParaRPr lang="fi-FI" sz="1100" dirty="0"/>
                    </a:p>
                  </a:txBody>
                  <a:tcPr/>
                </a:tc>
                <a:tc>
                  <a:txBody>
                    <a:bodyPr/>
                    <a:lstStyle/>
                    <a:p>
                      <a:r>
                        <a:rPr lang="fi-FI" sz="1100" dirty="0"/>
                        <a:t>Vastuu</a:t>
                      </a:r>
                    </a:p>
                  </a:txBody>
                  <a:tcPr/>
                </a:tc>
                <a:tc>
                  <a:txBody>
                    <a:bodyPr/>
                    <a:lstStyle/>
                    <a:p>
                      <a:r>
                        <a:rPr lang="fi-FI" sz="1100" dirty="0"/>
                        <a:t>Toimenpiteet </a:t>
                      </a:r>
                    </a:p>
                    <a:p>
                      <a:r>
                        <a:rPr lang="fi-FI" sz="1100" dirty="0"/>
                        <a:t>lv </a:t>
                      </a:r>
                      <a:r>
                        <a:rPr lang="fi-FI" sz="1050" dirty="0"/>
                        <a:t>2027-2028</a:t>
                      </a:r>
                      <a:endParaRPr lang="fi-FI" sz="1100" dirty="0"/>
                    </a:p>
                  </a:txBody>
                  <a:tcPr/>
                </a:tc>
                <a:tc>
                  <a:txBody>
                    <a:bodyPr/>
                    <a:lstStyle/>
                    <a:p>
                      <a:r>
                        <a:rPr lang="fi-FI" sz="1100" dirty="0"/>
                        <a:t>Vastuu</a:t>
                      </a:r>
                    </a:p>
                  </a:txBody>
                  <a:tcPr/>
                </a:tc>
                <a:extLst>
                  <a:ext uri="{0D108BD9-81ED-4DB2-BD59-A6C34878D82A}">
                    <a16:rowId xmlns:a16="http://schemas.microsoft.com/office/drawing/2014/main" val="1749840818"/>
                  </a:ext>
                </a:extLst>
              </a:tr>
              <a:tr h="4308127">
                <a:tc>
                  <a:txBody>
                    <a:bodyPr/>
                    <a:lstStyle/>
                    <a:p>
                      <a:endParaRPr lang="fi-FI" sz="1050" b="0" dirty="0"/>
                    </a:p>
                    <a:p>
                      <a:pPr lvl="0">
                        <a:buNone/>
                      </a:pPr>
                      <a:r>
                        <a:rPr lang="fi-FI" sz="1200" b="0" i="0" u="none" strike="noStrike" noProof="0" dirty="0">
                          <a:solidFill>
                            <a:srgbClr val="000000"/>
                          </a:solidFill>
                          <a:latin typeface="Segoe UI"/>
                        </a:rPr>
                        <a:t>Asiallisen, ystävällisen ja syrjimättömän puheen sekä käyttäytymisen vahvistaminen</a:t>
                      </a:r>
                      <a:endParaRPr lang="fi-FI" sz="1200"/>
                    </a:p>
                  </a:txBody>
                  <a:tcPr/>
                </a:tc>
                <a:tc>
                  <a:txBody>
                    <a:bodyPr/>
                    <a:lstStyle/>
                    <a:p>
                      <a:r>
                        <a:rPr lang="fi-FI" sz="1000" dirty="0"/>
                        <a:t>Toimintatapojen ja yhteisten pelisääntöjen läpikäyminen lukuvuoden alussa ja kertaaminen pitkin lukuvuotta</a:t>
                      </a:r>
                      <a:endParaRPr lang="fi-FI" dirty="0"/>
                    </a:p>
                    <a:p>
                      <a:pPr lvl="0">
                        <a:buNone/>
                      </a:pPr>
                      <a:endParaRPr lang="fi-FI" sz="1000" dirty="0"/>
                    </a:p>
                    <a:p>
                      <a:pPr lvl="0">
                        <a:buNone/>
                      </a:pPr>
                      <a:r>
                        <a:rPr lang="fi-FI" sz="1000" dirty="0"/>
                        <a:t>Puututaan aina, kun kuullaan epäasiallista puhetta tai käytöstä</a:t>
                      </a:r>
                      <a:endParaRPr lang="fi-FI" dirty="0"/>
                    </a:p>
                    <a:p>
                      <a:pPr lvl="0">
                        <a:buNone/>
                      </a:pPr>
                      <a:endParaRPr lang="fi-FI" sz="1000" dirty="0"/>
                    </a:p>
                    <a:p>
                      <a:pPr lvl="0">
                        <a:buNone/>
                      </a:pPr>
                      <a:r>
                        <a:rPr lang="fi-FI" sz="1000" dirty="0"/>
                        <a:t>Tunne- ja turvataitotunnit</a:t>
                      </a:r>
                      <a:endParaRPr lang="fi-FI" dirty="0"/>
                    </a:p>
                    <a:p>
                      <a:pPr lvl="0">
                        <a:buNone/>
                      </a:pPr>
                      <a:endParaRPr lang="fi-FI" sz="1000" dirty="0"/>
                    </a:p>
                    <a:p>
                      <a:pPr lvl="0">
                        <a:buNone/>
                      </a:pPr>
                      <a:endParaRPr lang="fi-FI" sz="1000" dirty="0"/>
                    </a:p>
                    <a:p>
                      <a:pPr lvl="0">
                        <a:buNone/>
                      </a:pPr>
                      <a:r>
                        <a:rPr lang="fi-FI" sz="1000" dirty="0"/>
                        <a:t>Yhteisöllisyyden ja positiivisen ilmapiirin rakentaminen yhteisten tapahtumien avulla (koulun avajaiset, hyvinvointiviikko)</a:t>
                      </a:r>
                      <a:endParaRPr lang="fi-FI" dirty="0"/>
                    </a:p>
                    <a:p>
                      <a:pPr lvl="0">
                        <a:buNone/>
                      </a:pPr>
                      <a:endParaRPr lang="fi-FI" sz="1000" dirty="0"/>
                    </a:p>
                    <a:p>
                      <a:pPr lvl="0">
                        <a:buNone/>
                      </a:pPr>
                      <a:r>
                        <a:rPr lang="fi-FI" sz="1000" dirty="0"/>
                        <a:t>Erityisopettajien tukivinkkaukset opettajille</a:t>
                      </a:r>
                    </a:p>
                    <a:p>
                      <a:pPr lvl="0">
                        <a:buNone/>
                      </a:pPr>
                      <a:endParaRPr lang="fi-FI" sz="1000" dirty="0"/>
                    </a:p>
                    <a:p>
                      <a:pPr lvl="0">
                        <a:buNone/>
                      </a:pPr>
                      <a:r>
                        <a:rPr lang="fi-FI" sz="1000" dirty="0"/>
                        <a:t>Opettajien koulutus erityislasten kohtaamisesta</a:t>
                      </a:r>
                    </a:p>
                    <a:p>
                      <a:pPr lvl="0">
                        <a:buNone/>
                      </a:pPr>
                      <a:endParaRPr lang="fi-FI" sz="1000" dirty="0"/>
                    </a:p>
                    <a:p>
                      <a:pPr lvl="0">
                        <a:buNone/>
                      </a:pPr>
                      <a:r>
                        <a:rPr lang="fi-FI" sz="1000" dirty="0"/>
                        <a:t>Kokemuksellisen hyvinvoinnin mittaus kiusaamiskyselyllä + tulokset</a:t>
                      </a:r>
                    </a:p>
                    <a:p>
                      <a:pPr lvl="0">
                        <a:buNone/>
                      </a:pPr>
                      <a:endParaRPr lang="fi-FI" sz="1000" dirty="0"/>
                    </a:p>
                    <a:p>
                      <a:pPr lvl="0">
                        <a:buNone/>
                      </a:pPr>
                      <a:r>
                        <a:rPr lang="fi-FI" sz="1000" dirty="0"/>
                        <a:t>Toimenpiteiden arviointi keväällä 2026</a:t>
                      </a:r>
                      <a:endParaRPr lang="fi-FI"/>
                    </a:p>
                  </a:txBody>
                  <a:tcPr/>
                </a:tc>
                <a:tc>
                  <a:txBody>
                    <a:bodyPr/>
                    <a:lstStyle/>
                    <a:p>
                      <a:r>
                        <a:rPr lang="fi-FI" sz="1000" dirty="0"/>
                        <a:t>Rehtori ja opettajat</a:t>
                      </a:r>
                    </a:p>
                    <a:p>
                      <a:pPr lvl="0">
                        <a:buNone/>
                      </a:pPr>
                      <a:endParaRPr lang="fi-FI" sz="1000" dirty="0"/>
                    </a:p>
                    <a:p>
                      <a:pPr lvl="0">
                        <a:buNone/>
                      </a:pPr>
                      <a:endParaRPr lang="fi-FI" sz="1000" dirty="0"/>
                    </a:p>
                    <a:p>
                      <a:pPr lvl="0">
                        <a:buNone/>
                      </a:pPr>
                      <a:endParaRPr lang="fi-FI" sz="1000" dirty="0"/>
                    </a:p>
                    <a:p>
                      <a:pPr lvl="0">
                        <a:buNone/>
                      </a:pPr>
                      <a:endParaRPr lang="fi-FI" sz="1000" dirty="0"/>
                    </a:p>
                    <a:p>
                      <a:pPr lvl="0">
                        <a:buNone/>
                      </a:pPr>
                      <a:r>
                        <a:rPr lang="fi-FI" sz="1000" dirty="0"/>
                        <a:t>Koko henkilökunta</a:t>
                      </a:r>
                    </a:p>
                    <a:p>
                      <a:pPr lvl="0">
                        <a:buNone/>
                      </a:pPr>
                      <a:endParaRPr lang="fi-FI" sz="1000" dirty="0"/>
                    </a:p>
                    <a:p>
                      <a:pPr lvl="0">
                        <a:buNone/>
                      </a:pPr>
                      <a:endParaRPr lang="fi-FI" sz="1000" dirty="0"/>
                    </a:p>
                    <a:p>
                      <a:pPr lvl="0">
                        <a:buNone/>
                      </a:pPr>
                      <a:endParaRPr lang="fi-FI" sz="1000" dirty="0"/>
                    </a:p>
                    <a:p>
                      <a:pPr lvl="0">
                        <a:buNone/>
                      </a:pPr>
                      <a:r>
                        <a:rPr lang="fi-FI" sz="1000" dirty="0"/>
                        <a:t>TT-vastaava + opettajat</a:t>
                      </a:r>
                      <a:endParaRPr lang="fi-FI"/>
                    </a:p>
                    <a:p>
                      <a:pPr lvl="0">
                        <a:buNone/>
                      </a:pPr>
                      <a:endParaRPr lang="fi-FI" sz="1000" dirty="0"/>
                    </a:p>
                    <a:p>
                      <a:pPr lvl="0">
                        <a:buNone/>
                      </a:pPr>
                      <a:r>
                        <a:rPr lang="fi-FI" sz="1000" dirty="0"/>
                        <a:t>Koko henkilökunta</a:t>
                      </a:r>
                    </a:p>
                    <a:p>
                      <a:pPr lvl="0">
                        <a:buNone/>
                      </a:pPr>
                      <a:endParaRPr lang="fi-FI" sz="1000" dirty="0"/>
                    </a:p>
                    <a:p>
                      <a:pPr lvl="0">
                        <a:buNone/>
                      </a:pPr>
                      <a:endParaRPr lang="fi-FI" sz="1000" dirty="0"/>
                    </a:p>
                    <a:p>
                      <a:pPr lvl="0">
                        <a:buNone/>
                      </a:pPr>
                      <a:endParaRPr lang="fi-FI" sz="1000" dirty="0"/>
                    </a:p>
                    <a:p>
                      <a:pPr lvl="0">
                        <a:buNone/>
                      </a:pPr>
                      <a:endParaRPr lang="fi-FI" sz="1000" dirty="0"/>
                    </a:p>
                    <a:p>
                      <a:pPr lvl="0">
                        <a:buNone/>
                      </a:pPr>
                      <a:endParaRPr lang="fi-FI" sz="1000" dirty="0"/>
                    </a:p>
                    <a:p>
                      <a:pPr lvl="0">
                        <a:buNone/>
                      </a:pPr>
                      <a:r>
                        <a:rPr lang="fi-FI" sz="1000" dirty="0"/>
                        <a:t>Erityisopettajat</a:t>
                      </a:r>
                      <a:endParaRPr lang="fi-FI" dirty="0"/>
                    </a:p>
                    <a:p>
                      <a:pPr lvl="0">
                        <a:buNone/>
                      </a:pPr>
                      <a:endParaRPr lang="fi-FI" sz="1000" dirty="0"/>
                    </a:p>
                    <a:p>
                      <a:pPr lvl="0">
                        <a:buNone/>
                      </a:pPr>
                      <a:endParaRPr lang="fi-FI" sz="1000" dirty="0"/>
                    </a:p>
                    <a:p>
                      <a:pPr lvl="0">
                        <a:buNone/>
                      </a:pPr>
                      <a:r>
                        <a:rPr lang="fi-FI" sz="1000" dirty="0"/>
                        <a:t>Rehtori, OHR</a:t>
                      </a:r>
                      <a:endParaRPr lang="fi-FI" dirty="0"/>
                    </a:p>
                    <a:p>
                      <a:pPr lvl="0">
                        <a:buNone/>
                      </a:pPr>
                      <a:endParaRPr lang="fi-FI" sz="1000" dirty="0"/>
                    </a:p>
                    <a:p>
                      <a:pPr lvl="0">
                        <a:buNone/>
                      </a:pPr>
                      <a:endParaRPr lang="fi-FI" sz="1000" dirty="0"/>
                    </a:p>
                    <a:p>
                      <a:pPr lvl="0">
                        <a:buNone/>
                      </a:pPr>
                      <a:r>
                        <a:rPr lang="fi-FI" sz="1000" dirty="0"/>
                        <a:t>OHR</a:t>
                      </a:r>
                      <a:endParaRPr lang="fi-FI" dirty="0"/>
                    </a:p>
                    <a:p>
                      <a:pPr lvl="0">
                        <a:buNone/>
                      </a:pPr>
                      <a:endParaRPr lang="fi-FI" sz="1000" dirty="0"/>
                    </a:p>
                    <a:p>
                      <a:pPr lvl="0">
                        <a:buNone/>
                      </a:pPr>
                      <a:endParaRPr lang="fi-FI" sz="1000" dirty="0"/>
                    </a:p>
                    <a:p>
                      <a:pPr lvl="0">
                        <a:buNone/>
                      </a:pPr>
                      <a:endParaRPr lang="fi-FI" sz="1000" dirty="0"/>
                    </a:p>
                    <a:p>
                      <a:pPr lvl="0">
                        <a:buNone/>
                      </a:pPr>
                      <a:r>
                        <a:rPr lang="fi-FI" sz="1000" dirty="0"/>
                        <a:t>OHR</a:t>
                      </a:r>
                    </a:p>
                  </a:txBody>
                  <a:tcPr/>
                </a:tc>
                <a:tc>
                  <a:txBody>
                    <a:bodyPr/>
                    <a:lstStyle/>
                    <a:p>
                      <a:endParaRPr lang="fi-FI" sz="1400"/>
                    </a:p>
                  </a:txBody>
                  <a:tcPr/>
                </a:tc>
                <a:tc>
                  <a:txBody>
                    <a:bodyPr/>
                    <a:lstStyle/>
                    <a:p>
                      <a:endParaRPr lang="fi-FI" sz="1400"/>
                    </a:p>
                  </a:txBody>
                  <a:tcPr/>
                </a:tc>
                <a:tc>
                  <a:txBody>
                    <a:bodyPr/>
                    <a:lstStyle/>
                    <a:p>
                      <a:endParaRPr lang="fi-FI" sz="1400"/>
                    </a:p>
                  </a:txBody>
                  <a:tcPr/>
                </a:tc>
                <a:tc>
                  <a:txBody>
                    <a:bodyPr/>
                    <a:lstStyle/>
                    <a:p>
                      <a:endParaRPr lang="fi-FI" sz="1400"/>
                    </a:p>
                  </a:txBody>
                  <a:tcPr/>
                </a:tc>
                <a:extLst>
                  <a:ext uri="{0D108BD9-81ED-4DB2-BD59-A6C34878D82A}">
                    <a16:rowId xmlns:a16="http://schemas.microsoft.com/office/drawing/2014/main" val="1679956255"/>
                  </a:ext>
                </a:extLst>
              </a:tr>
              <a:tr h="281577">
                <a:tc>
                  <a:txBody>
                    <a:bodyPr/>
                    <a:lstStyle/>
                    <a:p>
                      <a:endParaRPr lang="fi-FI" sz="1200" dirty="0"/>
                    </a:p>
                  </a:txBody>
                  <a:tcPr/>
                </a:tc>
                <a:tc>
                  <a:txBody>
                    <a:bodyPr/>
                    <a:lstStyle/>
                    <a:p>
                      <a:pPr lvl="0">
                        <a:buNone/>
                      </a:pPr>
                      <a:endParaRPr lang="fi-FI" sz="1000" b="0" i="0" u="none" strike="noStrike" noProof="0" dirty="0">
                        <a:solidFill>
                          <a:srgbClr val="000000"/>
                        </a:solidFill>
                        <a:latin typeface="Segoe UI"/>
                      </a:endParaRPr>
                    </a:p>
                  </a:txBody>
                  <a:tcPr/>
                </a:tc>
                <a:tc>
                  <a:txBody>
                    <a:bodyPr/>
                    <a:lstStyle/>
                    <a:p>
                      <a:endParaRPr lang="fi-FI" sz="1000" dirty="0"/>
                    </a:p>
                  </a:txBody>
                  <a:tcPr/>
                </a:tc>
                <a:tc>
                  <a:txBody>
                    <a:bodyPr/>
                    <a:lstStyle/>
                    <a:p>
                      <a:endParaRPr lang="fi-FI" sz="1400"/>
                    </a:p>
                  </a:txBody>
                  <a:tcPr/>
                </a:tc>
                <a:tc>
                  <a:txBody>
                    <a:bodyPr/>
                    <a:lstStyle/>
                    <a:p>
                      <a:endParaRPr lang="fi-FI" sz="1400"/>
                    </a:p>
                  </a:txBody>
                  <a:tcPr/>
                </a:tc>
                <a:tc>
                  <a:txBody>
                    <a:bodyPr/>
                    <a:lstStyle/>
                    <a:p>
                      <a:endParaRPr lang="fi-FI" sz="1400"/>
                    </a:p>
                  </a:txBody>
                  <a:tcPr/>
                </a:tc>
                <a:tc>
                  <a:txBody>
                    <a:bodyPr/>
                    <a:lstStyle/>
                    <a:p>
                      <a:endParaRPr lang="fi-FI" sz="1400"/>
                    </a:p>
                  </a:txBody>
                  <a:tcPr/>
                </a:tc>
                <a:extLst>
                  <a:ext uri="{0D108BD9-81ED-4DB2-BD59-A6C34878D82A}">
                    <a16:rowId xmlns:a16="http://schemas.microsoft.com/office/drawing/2014/main" val="1013531822"/>
                  </a:ext>
                </a:extLst>
              </a:tr>
            </a:tbl>
          </a:graphicData>
        </a:graphic>
      </p:graphicFrame>
      <p:sp>
        <p:nvSpPr>
          <p:cNvPr id="2" name="Otsikko 1">
            <a:extLst>
              <a:ext uri="{FF2B5EF4-FFF2-40B4-BE49-F238E27FC236}">
                <a16:creationId xmlns:a16="http://schemas.microsoft.com/office/drawing/2014/main" id="{3858789F-96E7-045E-0AB7-FE864937CD1C}"/>
              </a:ext>
            </a:extLst>
          </p:cNvPr>
          <p:cNvSpPr>
            <a:spLocks noGrp="1"/>
          </p:cNvSpPr>
          <p:nvPr>
            <p:ph type="title"/>
          </p:nvPr>
        </p:nvSpPr>
        <p:spPr>
          <a:xfrm>
            <a:off x="675318" y="519281"/>
            <a:ext cx="8610196" cy="577902"/>
          </a:xfrm>
        </p:spPr>
        <p:txBody>
          <a:bodyPr>
            <a:normAutofit/>
          </a:bodyPr>
          <a:lstStyle/>
          <a:p>
            <a:r>
              <a:rPr lang="fi-FI" sz="2000" dirty="0">
                <a:latin typeface="Segoe UI"/>
                <a:cs typeface="Segoe UI"/>
              </a:rPr>
              <a:t>2. Tavoitteet, toimenpiteet, aikataulu ja vastuuhenkilöt</a:t>
            </a:r>
          </a:p>
        </p:txBody>
      </p:sp>
      <p:sp>
        <p:nvSpPr>
          <p:cNvPr id="4" name="Tekstin paikkamerkki 3">
            <a:extLst>
              <a:ext uri="{FF2B5EF4-FFF2-40B4-BE49-F238E27FC236}">
                <a16:creationId xmlns:a16="http://schemas.microsoft.com/office/drawing/2014/main" id="{9AD5DFF8-DA5B-BFAA-E7BD-D8F7D97A459C}"/>
              </a:ext>
            </a:extLst>
          </p:cNvPr>
          <p:cNvSpPr>
            <a:spLocks noGrp="1"/>
          </p:cNvSpPr>
          <p:nvPr>
            <p:ph type="body" sz="quarter" idx="13"/>
          </p:nvPr>
        </p:nvSpPr>
        <p:spPr>
          <a:xfrm>
            <a:off x="8125691" y="1371600"/>
            <a:ext cx="3233638" cy="4488873"/>
          </a:xfrm>
        </p:spPr>
        <p:txBody>
          <a:bodyPr/>
          <a:lstStyle/>
          <a:p>
            <a:endParaRPr lang="fi-FI"/>
          </a:p>
          <a:p>
            <a:endParaRPr lang="fi-FI"/>
          </a:p>
        </p:txBody>
      </p:sp>
      <p:sp>
        <p:nvSpPr>
          <p:cNvPr id="7" name="Otsikko 4">
            <a:extLst>
              <a:ext uri="{FF2B5EF4-FFF2-40B4-BE49-F238E27FC236}">
                <a16:creationId xmlns:a16="http://schemas.microsoft.com/office/drawing/2014/main" id="{BB5B57CC-AF59-AC21-E0D2-0889CF7E318E}"/>
              </a:ext>
            </a:extLst>
          </p:cNvPr>
          <p:cNvSpPr txBox="1">
            <a:spLocks/>
          </p:cNvSpPr>
          <p:nvPr/>
        </p:nvSpPr>
        <p:spPr>
          <a:xfrm>
            <a:off x="341102" y="274341"/>
            <a:ext cx="5616624" cy="8572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400" b="1" kern="1200">
                <a:solidFill>
                  <a:schemeClr val="tx1"/>
                </a:solidFill>
                <a:latin typeface="Segoe UI" panose="020B0502040204020203" pitchFamily="34" charset="0"/>
                <a:ea typeface="+mj-ea"/>
                <a:cs typeface="Segoe UI" panose="020B0502040204020203" pitchFamily="34" charset="0"/>
              </a:defRPr>
            </a:lvl1pPr>
          </a:lstStyle>
          <a:p>
            <a:endParaRPr lang="fi-FI"/>
          </a:p>
        </p:txBody>
      </p:sp>
      <p:pic>
        <p:nvPicPr>
          <p:cNvPr id="6" name="Kuva 5">
            <a:extLst>
              <a:ext uri="{FF2B5EF4-FFF2-40B4-BE49-F238E27FC236}">
                <a16:creationId xmlns:a16="http://schemas.microsoft.com/office/drawing/2014/main" id="{3A39CEEF-35E1-6C52-5BC8-1DB56AA9ED96}"/>
              </a:ext>
            </a:extLst>
          </p:cNvPr>
          <p:cNvPicPr>
            <a:picLocks noChangeAspect="1"/>
          </p:cNvPicPr>
          <p:nvPr/>
        </p:nvPicPr>
        <p:blipFill>
          <a:blip r:embed="rId2"/>
          <a:stretch>
            <a:fillRect/>
          </a:stretch>
        </p:blipFill>
        <p:spPr>
          <a:xfrm>
            <a:off x="10122374" y="4839917"/>
            <a:ext cx="2069626" cy="2041112"/>
          </a:xfrm>
          <a:prstGeom prst="rect">
            <a:avLst/>
          </a:prstGeom>
        </p:spPr>
      </p:pic>
      <p:sp>
        <p:nvSpPr>
          <p:cNvPr id="8" name="Tekstiruutu 7">
            <a:extLst>
              <a:ext uri="{FF2B5EF4-FFF2-40B4-BE49-F238E27FC236}">
                <a16:creationId xmlns:a16="http://schemas.microsoft.com/office/drawing/2014/main" id="{C9642D6E-4B2A-9281-83DA-5ACEEB9ED21B}"/>
              </a:ext>
            </a:extLst>
          </p:cNvPr>
          <p:cNvSpPr txBox="1"/>
          <p:nvPr/>
        </p:nvSpPr>
        <p:spPr>
          <a:xfrm>
            <a:off x="739583" y="1132476"/>
            <a:ext cx="9111988" cy="430887"/>
          </a:xfrm>
          <a:prstGeom prst="rect">
            <a:avLst/>
          </a:prstGeom>
          <a:noFill/>
        </p:spPr>
        <p:txBody>
          <a:bodyPr wrap="square" lIns="91440" tIns="45720" rIns="91440" bIns="45720" rtlCol="0" anchor="t">
            <a:spAutoFit/>
          </a:bodyPr>
          <a:lstStyle/>
          <a:p>
            <a:r>
              <a:rPr lang="fi-FI" sz="1100" dirty="0">
                <a:effectLst/>
                <a:latin typeface="Segoe UI"/>
                <a:cs typeface="Segoe UI"/>
              </a:rPr>
              <a:t>Kirjoittakaa taulukkoon tavoitteet sekä niihin liittyvät toimenpiteet ja vastuuhenkilöt, jotka laaditte nykytilan kartoituksessa esiin nousseiden haasteiden pohjalta.</a:t>
            </a:r>
            <a:endParaRPr lang="fi-FI" sz="1200">
              <a:latin typeface="Segoe UI"/>
              <a:cs typeface="Segoe UI"/>
            </a:endParaRPr>
          </a:p>
        </p:txBody>
      </p:sp>
    </p:spTree>
    <p:extLst>
      <p:ext uri="{BB962C8B-B14F-4D97-AF65-F5344CB8AC3E}">
        <p14:creationId xmlns:p14="http://schemas.microsoft.com/office/powerpoint/2010/main" val="8135874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ulukko 6">
            <a:extLst>
              <a:ext uri="{FF2B5EF4-FFF2-40B4-BE49-F238E27FC236}">
                <a16:creationId xmlns:a16="http://schemas.microsoft.com/office/drawing/2014/main" id="{7E06C6D2-8131-7315-F6FB-80494BBBC05E}"/>
              </a:ext>
            </a:extLst>
          </p:cNvPr>
          <p:cNvGraphicFramePr>
            <a:graphicFrameLocks/>
          </p:cNvGraphicFramePr>
          <p:nvPr>
            <p:extLst>
              <p:ext uri="{D42A27DB-BD31-4B8C-83A1-F6EECF244321}">
                <p14:modId xmlns:p14="http://schemas.microsoft.com/office/powerpoint/2010/main" val="681934862"/>
              </p:ext>
            </p:extLst>
          </p:nvPr>
        </p:nvGraphicFramePr>
        <p:xfrm>
          <a:off x="740229" y="1563974"/>
          <a:ext cx="10528920" cy="4712284"/>
        </p:xfrm>
        <a:graphic>
          <a:graphicData uri="http://schemas.openxmlformats.org/drawingml/2006/table">
            <a:tbl>
              <a:tblPr firstRow="1" bandRow="1">
                <a:tableStyleId>{5C22544A-7EE6-4342-B048-85BDC9FD1C3A}</a:tableStyleId>
              </a:tblPr>
              <a:tblGrid>
                <a:gridCol w="1274874">
                  <a:extLst>
                    <a:ext uri="{9D8B030D-6E8A-4147-A177-3AD203B41FA5}">
                      <a16:colId xmlns:a16="http://schemas.microsoft.com/office/drawing/2014/main" val="1452857421"/>
                    </a:ext>
                  </a:extLst>
                </a:gridCol>
                <a:gridCol w="1866652">
                  <a:extLst>
                    <a:ext uri="{9D8B030D-6E8A-4147-A177-3AD203B41FA5}">
                      <a16:colId xmlns:a16="http://schemas.microsoft.com/office/drawing/2014/main" val="3284276989"/>
                    </a:ext>
                  </a:extLst>
                </a:gridCol>
                <a:gridCol w="1467560">
                  <a:extLst>
                    <a:ext uri="{9D8B030D-6E8A-4147-A177-3AD203B41FA5}">
                      <a16:colId xmlns:a16="http://schemas.microsoft.com/office/drawing/2014/main" val="370921851"/>
                    </a:ext>
                  </a:extLst>
                </a:gridCol>
                <a:gridCol w="1467560">
                  <a:extLst>
                    <a:ext uri="{9D8B030D-6E8A-4147-A177-3AD203B41FA5}">
                      <a16:colId xmlns:a16="http://schemas.microsoft.com/office/drawing/2014/main" val="590090666"/>
                    </a:ext>
                  </a:extLst>
                </a:gridCol>
                <a:gridCol w="1467560">
                  <a:extLst>
                    <a:ext uri="{9D8B030D-6E8A-4147-A177-3AD203B41FA5}">
                      <a16:colId xmlns:a16="http://schemas.microsoft.com/office/drawing/2014/main" val="781523035"/>
                    </a:ext>
                  </a:extLst>
                </a:gridCol>
                <a:gridCol w="1492357">
                  <a:extLst>
                    <a:ext uri="{9D8B030D-6E8A-4147-A177-3AD203B41FA5}">
                      <a16:colId xmlns:a16="http://schemas.microsoft.com/office/drawing/2014/main" val="3480419538"/>
                    </a:ext>
                  </a:extLst>
                </a:gridCol>
                <a:gridCol w="1492357">
                  <a:extLst>
                    <a:ext uri="{9D8B030D-6E8A-4147-A177-3AD203B41FA5}">
                      <a16:colId xmlns:a16="http://schemas.microsoft.com/office/drawing/2014/main" val="1383696253"/>
                    </a:ext>
                  </a:extLst>
                </a:gridCol>
              </a:tblGrid>
              <a:tr h="471228">
                <a:tc>
                  <a:txBody>
                    <a:bodyPr/>
                    <a:lstStyle/>
                    <a:p>
                      <a:r>
                        <a:rPr lang="fi-FI" sz="1600" dirty="0"/>
                        <a:t>TAVOITE 2</a:t>
                      </a:r>
                    </a:p>
                  </a:txBody>
                  <a:tcPr/>
                </a:tc>
                <a:tc>
                  <a:txBody>
                    <a:bodyPr/>
                    <a:lstStyle/>
                    <a:p>
                      <a:r>
                        <a:rPr lang="fi-FI" sz="1100" dirty="0"/>
                        <a:t>Toimenpiteet </a:t>
                      </a:r>
                    </a:p>
                    <a:p>
                      <a:r>
                        <a:rPr lang="fi-FI" sz="1100" dirty="0"/>
                        <a:t>lv </a:t>
                      </a:r>
                      <a:r>
                        <a:rPr lang="fi-FI" sz="1050" dirty="0"/>
                        <a:t>2025-2026</a:t>
                      </a:r>
                      <a:endParaRPr lang="fi-FI" sz="1100" dirty="0"/>
                    </a:p>
                  </a:txBody>
                  <a:tcPr/>
                </a:tc>
                <a:tc>
                  <a:txBody>
                    <a:bodyPr/>
                    <a:lstStyle/>
                    <a:p>
                      <a:r>
                        <a:rPr lang="fi-FI" sz="1100" dirty="0"/>
                        <a:t>Vastuu</a:t>
                      </a:r>
                    </a:p>
                  </a:txBody>
                  <a:tcPr/>
                </a:tc>
                <a:tc>
                  <a:txBody>
                    <a:bodyPr/>
                    <a:lstStyle/>
                    <a:p>
                      <a:r>
                        <a:rPr lang="fi-FI" sz="1100" dirty="0"/>
                        <a:t>Toimenpiteet lv </a:t>
                      </a:r>
                      <a:r>
                        <a:rPr lang="fi-FI" sz="1050" dirty="0"/>
                        <a:t>2026-2027</a:t>
                      </a:r>
                      <a:endParaRPr lang="fi-FI" sz="1100" dirty="0"/>
                    </a:p>
                  </a:txBody>
                  <a:tcPr/>
                </a:tc>
                <a:tc>
                  <a:txBody>
                    <a:bodyPr/>
                    <a:lstStyle/>
                    <a:p>
                      <a:r>
                        <a:rPr lang="fi-FI" sz="1100" dirty="0"/>
                        <a:t>Vastuu</a:t>
                      </a:r>
                    </a:p>
                  </a:txBody>
                  <a:tcPr/>
                </a:tc>
                <a:tc>
                  <a:txBody>
                    <a:bodyPr/>
                    <a:lstStyle/>
                    <a:p>
                      <a:r>
                        <a:rPr lang="fi-FI" sz="1100" dirty="0"/>
                        <a:t>Toimenpiteet </a:t>
                      </a:r>
                    </a:p>
                    <a:p>
                      <a:r>
                        <a:rPr lang="fi-FI" sz="1100" dirty="0"/>
                        <a:t>lv </a:t>
                      </a:r>
                      <a:r>
                        <a:rPr lang="fi-FI" sz="1050" dirty="0"/>
                        <a:t>2027-2028</a:t>
                      </a:r>
                      <a:endParaRPr lang="fi-FI" sz="1100" dirty="0"/>
                    </a:p>
                  </a:txBody>
                  <a:tcPr/>
                </a:tc>
                <a:tc>
                  <a:txBody>
                    <a:bodyPr/>
                    <a:lstStyle/>
                    <a:p>
                      <a:r>
                        <a:rPr lang="fi-FI" sz="1100" dirty="0"/>
                        <a:t>Vastuu</a:t>
                      </a:r>
                    </a:p>
                  </a:txBody>
                  <a:tcPr/>
                </a:tc>
                <a:extLst>
                  <a:ext uri="{0D108BD9-81ED-4DB2-BD59-A6C34878D82A}">
                    <a16:rowId xmlns:a16="http://schemas.microsoft.com/office/drawing/2014/main" val="1749840818"/>
                  </a:ext>
                </a:extLst>
              </a:tr>
              <a:tr h="307322">
                <a:tc>
                  <a:txBody>
                    <a:bodyPr/>
                    <a:lstStyle/>
                    <a:p>
                      <a:endParaRPr lang="fi-FI" sz="1050" b="0" dirty="0"/>
                    </a:p>
                  </a:txBody>
                  <a:tcPr/>
                </a:tc>
                <a:tc>
                  <a:txBody>
                    <a:bodyPr/>
                    <a:lstStyle/>
                    <a:p>
                      <a:endParaRPr lang="fi-FI" sz="1000" dirty="0"/>
                    </a:p>
                  </a:txBody>
                  <a:tcPr/>
                </a:tc>
                <a:tc>
                  <a:txBody>
                    <a:bodyPr/>
                    <a:lstStyle/>
                    <a:p>
                      <a:endParaRPr lang="fi-FI" sz="1000" dirty="0"/>
                    </a:p>
                  </a:txBody>
                  <a:tcPr/>
                </a:tc>
                <a:tc>
                  <a:txBody>
                    <a:bodyPr/>
                    <a:lstStyle/>
                    <a:p>
                      <a:endParaRPr lang="fi-FI" sz="1400"/>
                    </a:p>
                  </a:txBody>
                  <a:tcPr/>
                </a:tc>
                <a:tc>
                  <a:txBody>
                    <a:bodyPr/>
                    <a:lstStyle/>
                    <a:p>
                      <a:endParaRPr lang="fi-FI" sz="1400"/>
                    </a:p>
                  </a:txBody>
                  <a:tcPr/>
                </a:tc>
                <a:tc>
                  <a:txBody>
                    <a:bodyPr/>
                    <a:lstStyle/>
                    <a:p>
                      <a:endParaRPr lang="fi-FI" sz="1400"/>
                    </a:p>
                  </a:txBody>
                  <a:tcPr/>
                </a:tc>
                <a:tc>
                  <a:txBody>
                    <a:bodyPr/>
                    <a:lstStyle/>
                    <a:p>
                      <a:endParaRPr lang="fi-FI" sz="1400"/>
                    </a:p>
                  </a:txBody>
                  <a:tcPr/>
                </a:tc>
                <a:extLst>
                  <a:ext uri="{0D108BD9-81ED-4DB2-BD59-A6C34878D82A}">
                    <a16:rowId xmlns:a16="http://schemas.microsoft.com/office/drawing/2014/main" val="1679956255"/>
                  </a:ext>
                </a:extLst>
              </a:tr>
              <a:tr h="3933734">
                <a:tc>
                  <a:txBody>
                    <a:bodyPr/>
                    <a:lstStyle/>
                    <a:p>
                      <a:endParaRPr lang="fi-FI" sz="1050" b="0" dirty="0"/>
                    </a:p>
                    <a:p>
                      <a:pPr lvl="0">
                        <a:buNone/>
                      </a:pPr>
                      <a:r>
                        <a:rPr lang="fi-FI" sz="1200" b="0" i="0" u="none" strike="noStrike" noProof="0" dirty="0">
                          <a:solidFill>
                            <a:srgbClr val="000000"/>
                          </a:solidFill>
                          <a:latin typeface="Segoe UI"/>
                        </a:rPr>
                        <a:t>Yhteisten sääntöjen ja toimintatapojen noudattamiseen sitoutuminen</a:t>
                      </a:r>
                      <a:endParaRPr lang="fi-FI" sz="1200" dirty="0"/>
                    </a:p>
                  </a:txBody>
                  <a:tcPr/>
                </a:tc>
                <a:tc>
                  <a:txBody>
                    <a:bodyPr/>
                    <a:lstStyle/>
                    <a:p>
                      <a:pPr lvl="0">
                        <a:buNone/>
                      </a:pPr>
                      <a:r>
                        <a:rPr lang="fi-FI" sz="1000" b="0" i="0" u="none" strike="noStrike" noProof="0" dirty="0">
                          <a:solidFill>
                            <a:srgbClr val="000000"/>
                          </a:solidFill>
                          <a:latin typeface="Segoe UI"/>
                        </a:rPr>
                        <a:t>Koulun toimintarakenteiden ja käytänteiden sopiminen ja niihin sitouttaminen elokuun VESO-päivillä</a:t>
                      </a:r>
                      <a:endParaRPr lang="fi-FI" dirty="0"/>
                    </a:p>
                    <a:p>
                      <a:pPr lvl="0">
                        <a:buNone/>
                      </a:pPr>
                      <a:endParaRPr lang="fi-FI" sz="1000" b="0" i="0" u="none" strike="noStrike" noProof="0" dirty="0">
                        <a:solidFill>
                          <a:srgbClr val="000000"/>
                        </a:solidFill>
                        <a:latin typeface="Segoe UI"/>
                      </a:endParaRPr>
                    </a:p>
                    <a:p>
                      <a:pPr lvl="0">
                        <a:buNone/>
                      </a:pPr>
                      <a:r>
                        <a:rPr lang="fi-FI" sz="1000" b="0" i="0" u="none" strike="noStrike" noProof="0" dirty="0">
                          <a:solidFill>
                            <a:srgbClr val="000000"/>
                          </a:solidFill>
                          <a:latin typeface="Segoe UI"/>
                        </a:rPr>
                        <a:t>Vanhempainilta liittyen arjen struktuureihin</a:t>
                      </a:r>
                    </a:p>
                    <a:p>
                      <a:pPr lvl="0">
                        <a:buNone/>
                      </a:pPr>
                      <a:endParaRPr lang="fi-FI" sz="1000" b="0" i="0" u="none" strike="noStrike" noProof="0" dirty="0">
                        <a:solidFill>
                          <a:srgbClr val="000000"/>
                        </a:solidFill>
                        <a:latin typeface="Segoe UI"/>
                      </a:endParaRPr>
                    </a:p>
                    <a:p>
                      <a:pPr lvl="0">
                        <a:buNone/>
                      </a:pPr>
                      <a:r>
                        <a:rPr lang="fi-FI" sz="1000" b="0" i="0" u="none" strike="noStrike" noProof="0" dirty="0">
                          <a:solidFill>
                            <a:srgbClr val="000000"/>
                          </a:solidFill>
                          <a:latin typeface="Segoe UI"/>
                        </a:rPr>
                        <a:t>Sääntöjen ja toimintatapojen tuominen visuaalisesti näkyville (opehuone, huoltajille </a:t>
                      </a:r>
                      <a:r>
                        <a:rPr lang="fi-FI" sz="1000" b="0" i="0" u="none" strike="noStrike" noProof="0" dirty="0" err="1">
                          <a:solidFill>
                            <a:srgbClr val="000000"/>
                          </a:solidFill>
                          <a:latin typeface="Segoe UI"/>
                        </a:rPr>
                        <a:t>allekirjotettavana</a:t>
                      </a:r>
                      <a:r>
                        <a:rPr lang="fi-FI" sz="1000" b="0" i="0" u="none" strike="noStrike" noProof="0" dirty="0">
                          <a:solidFill>
                            <a:srgbClr val="000000"/>
                          </a:solidFill>
                          <a:latin typeface="Segoe UI"/>
                        </a:rPr>
                        <a:t> paperina) + säännöllinen muistuttelu kokouksissa ja päivänavauksissa</a:t>
                      </a:r>
                      <a:endParaRPr lang="fi-FI" dirty="0"/>
                    </a:p>
                    <a:p>
                      <a:pPr lvl="0">
                        <a:buNone/>
                      </a:pPr>
                      <a:endParaRPr lang="fi-FI" sz="1000" b="0" i="0" u="none" strike="noStrike" noProof="0" dirty="0">
                        <a:solidFill>
                          <a:srgbClr val="000000"/>
                        </a:solidFill>
                        <a:latin typeface="Segoe UI"/>
                      </a:endParaRPr>
                    </a:p>
                    <a:p>
                      <a:pPr lvl="0">
                        <a:buNone/>
                      </a:pPr>
                      <a:r>
                        <a:rPr lang="fi-FI" sz="1000" b="0" i="0" u="none" strike="noStrike" noProof="0" dirty="0">
                          <a:solidFill>
                            <a:srgbClr val="000000"/>
                          </a:solidFill>
                          <a:latin typeface="Segoe UI"/>
                        </a:rPr>
                        <a:t>Yhteiset tehokampanjat</a:t>
                      </a:r>
                    </a:p>
                    <a:p>
                      <a:pPr lvl="0">
                        <a:buNone/>
                      </a:pPr>
                      <a:endParaRPr lang="fi-FI" sz="1000" b="0" i="0" u="none" strike="noStrike" noProof="0" dirty="0">
                        <a:solidFill>
                          <a:srgbClr val="000000"/>
                        </a:solidFill>
                        <a:latin typeface="Segoe UI"/>
                      </a:endParaRPr>
                    </a:p>
                    <a:p>
                      <a:pPr lvl="0">
                        <a:buNone/>
                      </a:pPr>
                      <a:r>
                        <a:rPr lang="fi-FI" sz="1000" b="0" i="0" u="none" strike="noStrike" noProof="0" dirty="0">
                          <a:solidFill>
                            <a:srgbClr val="000000"/>
                          </a:solidFill>
                          <a:latin typeface="Segoe UI"/>
                        </a:rPr>
                        <a:t>Yhteistyö koulupoliisin, seurakunnan, nuorisotoimen, vanhempaintoimikunnan kanssa</a:t>
                      </a:r>
                    </a:p>
                    <a:p>
                      <a:pPr lvl="0">
                        <a:buNone/>
                      </a:pPr>
                      <a:endParaRPr lang="fi-FI" sz="1000" b="0" i="0" u="none" strike="noStrike" noProof="0" dirty="0">
                        <a:solidFill>
                          <a:srgbClr val="000000"/>
                        </a:solidFill>
                        <a:latin typeface="Segoe UI"/>
                      </a:endParaRPr>
                    </a:p>
                    <a:p>
                      <a:pPr lvl="0">
                        <a:buNone/>
                      </a:pPr>
                      <a:r>
                        <a:rPr lang="fi-FI" sz="1000" b="0" i="0" u="none" strike="noStrike" noProof="0" dirty="0">
                          <a:solidFill>
                            <a:srgbClr val="000000"/>
                          </a:solidFill>
                          <a:latin typeface="Segoe UI"/>
                        </a:rPr>
                        <a:t>Toimenpiteiden arviointi keväällä 2026</a:t>
                      </a:r>
                      <a:endParaRPr lang="fi-FI"/>
                    </a:p>
                  </a:txBody>
                  <a:tcPr/>
                </a:tc>
                <a:tc>
                  <a:txBody>
                    <a:bodyPr/>
                    <a:lstStyle/>
                    <a:p>
                      <a:r>
                        <a:rPr lang="fi-FI" sz="1000" dirty="0"/>
                        <a:t>Koko henkilökunta</a:t>
                      </a:r>
                    </a:p>
                    <a:p>
                      <a:pPr lvl="0">
                        <a:buNone/>
                      </a:pPr>
                      <a:endParaRPr lang="fi-FI" sz="1000" dirty="0"/>
                    </a:p>
                    <a:p>
                      <a:pPr lvl="0">
                        <a:buNone/>
                      </a:pPr>
                      <a:endParaRPr lang="fi-FI" sz="1000" dirty="0"/>
                    </a:p>
                    <a:p>
                      <a:pPr lvl="0">
                        <a:buNone/>
                      </a:pPr>
                      <a:endParaRPr lang="fi-FI" sz="1000" dirty="0"/>
                    </a:p>
                    <a:p>
                      <a:pPr lvl="0">
                        <a:buNone/>
                      </a:pPr>
                      <a:endParaRPr lang="fi-FI" sz="1000" dirty="0"/>
                    </a:p>
                    <a:p>
                      <a:pPr lvl="0">
                        <a:buNone/>
                      </a:pPr>
                      <a:r>
                        <a:rPr lang="fi-FI" sz="1000" dirty="0"/>
                        <a:t>Rehtori</a:t>
                      </a:r>
                    </a:p>
                    <a:p>
                      <a:pPr lvl="0">
                        <a:buNone/>
                      </a:pPr>
                      <a:endParaRPr lang="fi-FI" sz="1000" dirty="0"/>
                    </a:p>
                    <a:p>
                      <a:pPr lvl="0">
                        <a:buNone/>
                      </a:pPr>
                      <a:endParaRPr lang="fi-FI" sz="1000" dirty="0"/>
                    </a:p>
                    <a:p>
                      <a:pPr lvl="0">
                        <a:buNone/>
                      </a:pPr>
                      <a:r>
                        <a:rPr lang="fi-FI" sz="1000" dirty="0"/>
                        <a:t>Rehtori, opettajat</a:t>
                      </a:r>
                      <a:endParaRPr lang="fi-FI" dirty="0"/>
                    </a:p>
                    <a:p>
                      <a:pPr lvl="0">
                        <a:buNone/>
                      </a:pPr>
                      <a:endParaRPr lang="fi-FI" sz="1000" dirty="0"/>
                    </a:p>
                    <a:p>
                      <a:pPr lvl="0">
                        <a:buNone/>
                      </a:pPr>
                      <a:endParaRPr lang="fi-FI" sz="1000" dirty="0"/>
                    </a:p>
                    <a:p>
                      <a:pPr lvl="0">
                        <a:buNone/>
                      </a:pPr>
                      <a:endParaRPr lang="fi-FI" sz="1000" dirty="0"/>
                    </a:p>
                    <a:p>
                      <a:pPr lvl="0">
                        <a:buNone/>
                      </a:pPr>
                      <a:endParaRPr lang="fi-FI" sz="1000" dirty="0"/>
                    </a:p>
                    <a:p>
                      <a:pPr lvl="0">
                        <a:buNone/>
                      </a:pPr>
                      <a:endParaRPr lang="fi-FI" sz="1000" dirty="0"/>
                    </a:p>
                    <a:p>
                      <a:pPr lvl="0">
                        <a:buNone/>
                      </a:pPr>
                      <a:endParaRPr lang="fi-FI" sz="1000" dirty="0"/>
                    </a:p>
                    <a:p>
                      <a:pPr lvl="0">
                        <a:buNone/>
                      </a:pPr>
                      <a:endParaRPr lang="fi-FI" sz="1000" dirty="0"/>
                    </a:p>
                    <a:p>
                      <a:pPr lvl="0">
                        <a:buNone/>
                      </a:pPr>
                      <a:r>
                        <a:rPr lang="fi-FI" sz="1000" dirty="0"/>
                        <a:t>OHR, rehtori</a:t>
                      </a:r>
                      <a:endParaRPr lang="fi-FI" dirty="0"/>
                    </a:p>
                    <a:p>
                      <a:pPr lvl="0">
                        <a:buNone/>
                      </a:pPr>
                      <a:endParaRPr lang="fi-FI" sz="1000" dirty="0"/>
                    </a:p>
                    <a:p>
                      <a:pPr lvl="0">
                        <a:buNone/>
                      </a:pPr>
                      <a:r>
                        <a:rPr lang="fi-FI" sz="1000" dirty="0"/>
                        <a:t>OHR</a:t>
                      </a:r>
                    </a:p>
                    <a:p>
                      <a:pPr lvl="0">
                        <a:buNone/>
                      </a:pPr>
                      <a:endParaRPr lang="fi-FI" sz="1000" dirty="0"/>
                    </a:p>
                    <a:p>
                      <a:pPr lvl="0">
                        <a:buNone/>
                      </a:pPr>
                      <a:endParaRPr lang="fi-FI" sz="1000" dirty="0"/>
                    </a:p>
                    <a:p>
                      <a:pPr lvl="0">
                        <a:buNone/>
                      </a:pPr>
                      <a:endParaRPr lang="fi-FI" sz="1000" dirty="0"/>
                    </a:p>
                    <a:p>
                      <a:pPr lvl="0">
                        <a:buNone/>
                      </a:pPr>
                      <a:endParaRPr lang="fi-FI" sz="1000" dirty="0"/>
                    </a:p>
                    <a:p>
                      <a:pPr lvl="0">
                        <a:buNone/>
                      </a:pPr>
                      <a:r>
                        <a:rPr lang="fi-FI" sz="1000" dirty="0"/>
                        <a:t>OHR</a:t>
                      </a:r>
                    </a:p>
                  </a:txBody>
                  <a:tcPr/>
                </a:tc>
                <a:tc>
                  <a:txBody>
                    <a:bodyPr/>
                    <a:lstStyle/>
                    <a:p>
                      <a:endParaRPr lang="fi-FI" sz="1400"/>
                    </a:p>
                  </a:txBody>
                  <a:tcPr/>
                </a:tc>
                <a:tc>
                  <a:txBody>
                    <a:bodyPr/>
                    <a:lstStyle/>
                    <a:p>
                      <a:endParaRPr lang="fi-FI" sz="1400"/>
                    </a:p>
                  </a:txBody>
                  <a:tcPr/>
                </a:tc>
                <a:tc>
                  <a:txBody>
                    <a:bodyPr/>
                    <a:lstStyle/>
                    <a:p>
                      <a:endParaRPr lang="fi-FI" sz="1400"/>
                    </a:p>
                  </a:txBody>
                  <a:tcPr/>
                </a:tc>
                <a:tc>
                  <a:txBody>
                    <a:bodyPr/>
                    <a:lstStyle/>
                    <a:p>
                      <a:endParaRPr lang="fi-FI" sz="1400"/>
                    </a:p>
                  </a:txBody>
                  <a:tcPr/>
                </a:tc>
                <a:extLst>
                  <a:ext uri="{0D108BD9-81ED-4DB2-BD59-A6C34878D82A}">
                    <a16:rowId xmlns:a16="http://schemas.microsoft.com/office/drawing/2014/main" val="1013531822"/>
                  </a:ext>
                </a:extLst>
              </a:tr>
            </a:tbl>
          </a:graphicData>
        </a:graphic>
      </p:graphicFrame>
      <p:sp>
        <p:nvSpPr>
          <p:cNvPr id="2" name="Otsikko 1">
            <a:extLst>
              <a:ext uri="{FF2B5EF4-FFF2-40B4-BE49-F238E27FC236}">
                <a16:creationId xmlns:a16="http://schemas.microsoft.com/office/drawing/2014/main" id="{19479E3C-F065-9C18-FCD5-3F98830049B5}"/>
              </a:ext>
            </a:extLst>
          </p:cNvPr>
          <p:cNvSpPr>
            <a:spLocks noGrp="1"/>
          </p:cNvSpPr>
          <p:nvPr>
            <p:ph type="title"/>
          </p:nvPr>
        </p:nvSpPr>
        <p:spPr>
          <a:xfrm>
            <a:off x="675318" y="519281"/>
            <a:ext cx="8610196" cy="577902"/>
          </a:xfrm>
        </p:spPr>
        <p:txBody>
          <a:bodyPr>
            <a:normAutofit/>
          </a:bodyPr>
          <a:lstStyle/>
          <a:p>
            <a:r>
              <a:rPr lang="fi-FI" sz="2000" dirty="0">
                <a:latin typeface="Segoe UI"/>
                <a:cs typeface="Segoe UI"/>
              </a:rPr>
              <a:t>2. Tavoitteet, toimenpiteet, aikataulu ja vastuuhenkilöt</a:t>
            </a:r>
          </a:p>
        </p:txBody>
      </p:sp>
      <p:sp>
        <p:nvSpPr>
          <p:cNvPr id="4" name="Tekstin paikkamerkki 3">
            <a:extLst>
              <a:ext uri="{FF2B5EF4-FFF2-40B4-BE49-F238E27FC236}">
                <a16:creationId xmlns:a16="http://schemas.microsoft.com/office/drawing/2014/main" id="{35E54F42-06BB-B2E0-B29F-BCBD49DD38CC}"/>
              </a:ext>
            </a:extLst>
          </p:cNvPr>
          <p:cNvSpPr>
            <a:spLocks noGrp="1"/>
          </p:cNvSpPr>
          <p:nvPr>
            <p:ph type="body" sz="quarter" idx="13"/>
          </p:nvPr>
        </p:nvSpPr>
        <p:spPr>
          <a:xfrm>
            <a:off x="8125691" y="1371600"/>
            <a:ext cx="3233638" cy="4488873"/>
          </a:xfrm>
        </p:spPr>
        <p:txBody>
          <a:bodyPr/>
          <a:lstStyle/>
          <a:p>
            <a:endParaRPr lang="fi-FI"/>
          </a:p>
          <a:p>
            <a:endParaRPr lang="fi-FI"/>
          </a:p>
        </p:txBody>
      </p:sp>
      <p:sp>
        <p:nvSpPr>
          <p:cNvPr id="7" name="Otsikko 4">
            <a:extLst>
              <a:ext uri="{FF2B5EF4-FFF2-40B4-BE49-F238E27FC236}">
                <a16:creationId xmlns:a16="http://schemas.microsoft.com/office/drawing/2014/main" id="{1F3B5002-3094-AA18-E4CF-2F8B32CDE01D}"/>
              </a:ext>
            </a:extLst>
          </p:cNvPr>
          <p:cNvSpPr txBox="1">
            <a:spLocks/>
          </p:cNvSpPr>
          <p:nvPr/>
        </p:nvSpPr>
        <p:spPr>
          <a:xfrm>
            <a:off x="341102" y="274341"/>
            <a:ext cx="5616624" cy="8572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400" b="1" kern="1200">
                <a:solidFill>
                  <a:schemeClr val="tx1"/>
                </a:solidFill>
                <a:latin typeface="Segoe UI" panose="020B0502040204020203" pitchFamily="34" charset="0"/>
                <a:ea typeface="+mj-ea"/>
                <a:cs typeface="Segoe UI" panose="020B0502040204020203" pitchFamily="34" charset="0"/>
              </a:defRPr>
            </a:lvl1pPr>
          </a:lstStyle>
          <a:p>
            <a:endParaRPr lang="fi-FI"/>
          </a:p>
        </p:txBody>
      </p:sp>
      <p:pic>
        <p:nvPicPr>
          <p:cNvPr id="6" name="Kuva 5">
            <a:extLst>
              <a:ext uri="{FF2B5EF4-FFF2-40B4-BE49-F238E27FC236}">
                <a16:creationId xmlns:a16="http://schemas.microsoft.com/office/drawing/2014/main" id="{A703AD3E-B5A0-B2B4-8979-115B8673ADD9}"/>
              </a:ext>
            </a:extLst>
          </p:cNvPr>
          <p:cNvPicPr>
            <a:picLocks noChangeAspect="1"/>
          </p:cNvPicPr>
          <p:nvPr/>
        </p:nvPicPr>
        <p:blipFill>
          <a:blip r:embed="rId2"/>
          <a:stretch>
            <a:fillRect/>
          </a:stretch>
        </p:blipFill>
        <p:spPr>
          <a:xfrm>
            <a:off x="10122374" y="4839917"/>
            <a:ext cx="2069626" cy="2041112"/>
          </a:xfrm>
          <a:prstGeom prst="rect">
            <a:avLst/>
          </a:prstGeom>
        </p:spPr>
      </p:pic>
      <p:sp>
        <p:nvSpPr>
          <p:cNvPr id="8" name="Tekstiruutu 7">
            <a:extLst>
              <a:ext uri="{FF2B5EF4-FFF2-40B4-BE49-F238E27FC236}">
                <a16:creationId xmlns:a16="http://schemas.microsoft.com/office/drawing/2014/main" id="{D684A81D-FF91-607C-975A-BC3FDE4B0B6E}"/>
              </a:ext>
            </a:extLst>
          </p:cNvPr>
          <p:cNvSpPr txBox="1"/>
          <p:nvPr/>
        </p:nvSpPr>
        <p:spPr>
          <a:xfrm>
            <a:off x="739583" y="1132476"/>
            <a:ext cx="9111988" cy="430887"/>
          </a:xfrm>
          <a:prstGeom prst="rect">
            <a:avLst/>
          </a:prstGeom>
          <a:noFill/>
        </p:spPr>
        <p:txBody>
          <a:bodyPr wrap="square" lIns="91440" tIns="45720" rIns="91440" bIns="45720" rtlCol="0" anchor="t">
            <a:spAutoFit/>
          </a:bodyPr>
          <a:lstStyle/>
          <a:p>
            <a:r>
              <a:rPr lang="fi-FI" sz="1100" dirty="0">
                <a:effectLst/>
                <a:latin typeface="Segoe UI"/>
                <a:cs typeface="Segoe UI"/>
              </a:rPr>
              <a:t>Kirjoittakaa taulukkoon tavoitteet sekä niihin liittyvät toimenpiteet ja vastuuhenkilöt, jotka laaditte nykytilan kartoituksessa esiin nousseiden haasteiden pohjalta.</a:t>
            </a:r>
            <a:endParaRPr lang="fi-FI" sz="1100" dirty="0">
              <a:latin typeface="Segoe UI"/>
              <a:cs typeface="Segoe UI"/>
            </a:endParaRPr>
          </a:p>
        </p:txBody>
      </p:sp>
    </p:spTree>
    <p:extLst>
      <p:ext uri="{BB962C8B-B14F-4D97-AF65-F5344CB8AC3E}">
        <p14:creationId xmlns:p14="http://schemas.microsoft.com/office/powerpoint/2010/main" val="3435003729"/>
      </p:ext>
    </p:extLst>
  </p:cSld>
  <p:clrMapOvr>
    <a:masterClrMapping/>
  </p:clrMapOvr>
</p:sld>
</file>

<file path=ppt/theme/theme1.xml><?xml version="1.0" encoding="utf-8"?>
<a:theme xmlns:a="http://schemas.openxmlformats.org/drawingml/2006/main" name="Office-teema">
  <a:themeElements>
    <a:clrScheme name="Mukautettu 32">
      <a:dk1>
        <a:srgbClr val="000000"/>
      </a:dk1>
      <a:lt1>
        <a:sysClr val="window" lastClr="FFFFFF"/>
      </a:lt1>
      <a:dk2>
        <a:srgbClr val="001E96"/>
      </a:dk2>
      <a:lt2>
        <a:srgbClr val="DEE6EA"/>
      </a:lt2>
      <a:accent1>
        <a:srgbClr val="001E96"/>
      </a:accent1>
      <a:accent2>
        <a:srgbClr val="E10069"/>
      </a:accent2>
      <a:accent3>
        <a:srgbClr val="00DBFF"/>
      </a:accent3>
      <a:accent4>
        <a:srgbClr val="008CFF"/>
      </a:accent4>
      <a:accent5>
        <a:srgbClr val="FAAF3C"/>
      </a:accent5>
      <a:accent6>
        <a:srgbClr val="F05A5A"/>
      </a:accent6>
      <a:hlink>
        <a:srgbClr val="0563C1"/>
      </a:hlink>
      <a:folHlink>
        <a:srgbClr val="954F72"/>
      </a:folHlink>
    </a:clrScheme>
    <a:fontScheme name="Segoe 2021">
      <a:majorFont>
        <a:latin typeface="Segoe UI Black"/>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lu-Powerpointpohja2021.potx" id="{460E04A8-F88F-43FF-8BFF-5F22169242A2}" vid="{4D36C0D8-A396-4EEC-9A05-E7BA45E8920F}"/>
    </a:ext>
  </a:extLst>
</a:theme>
</file>

<file path=ppt/theme/theme2.xml><?xml version="1.0" encoding="utf-8"?>
<a:theme xmlns:a="http://schemas.openxmlformats.org/drawingml/2006/main" name="1_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IKU-Powerpointpohja2021.potx" id="{5CD113D3-224E-4C75-AF6A-6AF01F1E99CA}" vid="{8C9498C3-41D4-4721-AE2D-2387F051589A}"/>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88581A3488E3049A7C9D6DA0C2F0CCD" ma:contentTypeVersion="15" ma:contentTypeDescription="Create a new document." ma:contentTypeScope="" ma:versionID="c0be21dd587ed2980802913fd8b33d8a">
  <xsd:schema xmlns:xsd="http://www.w3.org/2001/XMLSchema" xmlns:xs="http://www.w3.org/2001/XMLSchema" xmlns:p="http://schemas.microsoft.com/office/2006/metadata/properties" xmlns:ns3="dc2ab0b4-21ba-4bad-ab1d-315020194c6a" xmlns:ns4="335137d5-f4bc-4f89-b498-a0502edf49e0" targetNamespace="http://schemas.microsoft.com/office/2006/metadata/properties" ma:root="true" ma:fieldsID="badb9f34b7e3569cc1976f7dfb71a50b" ns3:_="" ns4:_="">
    <xsd:import namespace="dc2ab0b4-21ba-4bad-ab1d-315020194c6a"/>
    <xsd:import namespace="335137d5-f4bc-4f89-b498-a0502edf49e0"/>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4:SharedWithUsers" minOccurs="0"/>
                <xsd:element ref="ns4:SharedWithDetails" minOccurs="0"/>
                <xsd:element ref="ns4:SharingHintHash" minOccurs="0"/>
                <xsd:element ref="ns3:MediaServiceDateTaken" minOccurs="0"/>
                <xsd:element ref="ns3:MediaServiceGenerationTime" minOccurs="0"/>
                <xsd:element ref="ns3:MediaServiceEventHashCode" minOccurs="0"/>
                <xsd:element ref="ns3:MediaServiceAutoKeyPoints" minOccurs="0"/>
                <xsd:element ref="ns3:MediaServiceKeyPoints" minOccurs="0"/>
                <xsd:element ref="ns3:MediaServiceObjectDetectorVersions" minOccurs="0"/>
                <xsd:element ref="ns3:_activity"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2ab0b4-21ba-4bad-ab1d-315020194c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descriptio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_activity" ma:index="21" nillable="true" ma:displayName="_activity" ma:hidden="true" ma:internalName="_activity">
      <xsd:simpleType>
        <xsd:restriction base="dms:Note"/>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35137d5-f4bc-4f89-b498-a0502edf49e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dc2ab0b4-21ba-4bad-ab1d-315020194c6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66D9CF1-7172-4782-BACB-63489BF079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c2ab0b4-21ba-4bad-ab1d-315020194c6a"/>
    <ds:schemaRef ds:uri="335137d5-f4bc-4f89-b498-a0502edf49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15140BB-AEFA-46CF-8D2A-3E580A5B77E5}">
  <ds:schemaRefs>
    <ds:schemaRef ds:uri="http://schemas.microsoft.com/office/2006/metadata/properties"/>
    <ds:schemaRef ds:uri="335137d5-f4bc-4f89-b498-a0502edf49e0"/>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dc2ab0b4-21ba-4bad-ab1d-315020194c6a"/>
    <ds:schemaRef ds:uri="http://www.w3.org/XML/1998/namespace"/>
    <ds:schemaRef ds:uri="http://purl.org/dc/dcmitype/"/>
  </ds:schemaRefs>
</ds:datastoreItem>
</file>

<file path=customXml/itemProps3.xml><?xml version="1.0" encoding="utf-8"?>
<ds:datastoreItem xmlns:ds="http://schemas.openxmlformats.org/officeDocument/2006/customXml" ds:itemID="{27484145-8927-4B74-86B3-5AD31DF5FD62}">
  <ds:schemaRefs>
    <ds:schemaRef ds:uri="http://schemas.microsoft.com/sharepoint/v3/contenttype/forms"/>
  </ds:schemaRefs>
</ds:datastoreItem>
</file>

<file path=docMetadata/LabelInfo.xml><?xml version="1.0" encoding="utf-8"?>
<clbl:labelList xmlns:clbl="http://schemas.microsoft.com/office/2020/mipLabelMetadata">
  <clbl:label id="{e7f2b28d-54cf-44b6-aad9-6a2b7fb652a6}" enabled="1" method="Standard" siteId="{5cc89a67-fa29-4356-af5d-f436abc7c21b}" contentBits="0" removed="0"/>
</clbl:labelList>
</file>

<file path=docProps/app.xml><?xml version="1.0" encoding="utf-8"?>
<Properties xmlns="http://schemas.openxmlformats.org/officeDocument/2006/extended-properties" xmlns:vt="http://schemas.openxmlformats.org/officeDocument/2006/docPropsVTypes">
  <Template>Oulu-Powerpointpohja2021</Template>
  <TotalTime>365</TotalTime>
  <Words>1321</Words>
  <Application>Microsoft Office PowerPoint</Application>
  <PresentationFormat>Laajakuva</PresentationFormat>
  <Paragraphs>161</Paragraphs>
  <Slides>10</Slides>
  <Notes>0</Notes>
  <HiddenSlides>0</HiddenSlides>
  <MMClips>0</MMClips>
  <ScaleCrop>false</ScaleCrop>
  <HeadingPairs>
    <vt:vector size="4" baseType="variant">
      <vt:variant>
        <vt:lpstr>Teema</vt:lpstr>
      </vt:variant>
      <vt:variant>
        <vt:i4>2</vt:i4>
      </vt:variant>
      <vt:variant>
        <vt:lpstr>Dian otsikot</vt:lpstr>
      </vt:variant>
      <vt:variant>
        <vt:i4>10</vt:i4>
      </vt:variant>
    </vt:vector>
  </HeadingPairs>
  <TitlesOfParts>
    <vt:vector size="12" baseType="lpstr">
      <vt:lpstr>Office-teema</vt:lpstr>
      <vt:lpstr>1_Office-teema</vt:lpstr>
      <vt:lpstr>Kontion koulun tasa-arvo- ja yhdenvertaisuus-suunnitelma   vuosille 2025-2028</vt:lpstr>
      <vt:lpstr>Johdanto</vt:lpstr>
      <vt:lpstr>2. Taustaa ja käsitteitä</vt:lpstr>
      <vt:lpstr>3. Alakylän koululla toteutuvia YVTA-asioita</vt:lpstr>
      <vt:lpstr>4. Osallistaminen ja yhteistyö</vt:lpstr>
      <vt:lpstr>6. Suunnitelman toteutus vuosille 2025-2028</vt:lpstr>
      <vt:lpstr>5. Koulumme kehittämiskohteet 2025-2028</vt:lpstr>
      <vt:lpstr>2. Tavoitteet, toimenpiteet, aikataulu ja vastuuhenkilöt</vt:lpstr>
      <vt:lpstr>2. Tavoitteet, toimenpiteet, aikataulu ja vastuuhenkilöt</vt:lpstr>
      <vt:lpstr>3. Seuranta tavoitteiden osalta vuosittain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Tenhu Sirpa</dc:creator>
  <cp:lastModifiedBy>Asikainen Lea</cp:lastModifiedBy>
  <cp:revision>792</cp:revision>
  <dcterms:created xsi:type="dcterms:W3CDTF">2021-11-23T06:43:53Z</dcterms:created>
  <dcterms:modified xsi:type="dcterms:W3CDTF">2025-09-23T07:17:15Z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7f2b28d-54cf-44b6-aad9-6a2b7fb652a6_Enabled">
    <vt:lpwstr>true</vt:lpwstr>
  </property>
  <property fmtid="{D5CDD505-2E9C-101B-9397-08002B2CF9AE}" pid="3" name="MSIP_Label_e7f2b28d-54cf-44b6-aad9-6a2b7fb652a6_SetDate">
    <vt:lpwstr>2021-11-19T10:10:02Z</vt:lpwstr>
  </property>
  <property fmtid="{D5CDD505-2E9C-101B-9397-08002B2CF9AE}" pid="4" name="MSIP_Label_e7f2b28d-54cf-44b6-aad9-6a2b7fb652a6_Method">
    <vt:lpwstr>Standard</vt:lpwstr>
  </property>
  <property fmtid="{D5CDD505-2E9C-101B-9397-08002B2CF9AE}" pid="5" name="MSIP_Label_e7f2b28d-54cf-44b6-aad9-6a2b7fb652a6_Name">
    <vt:lpwstr>e7f2b28d-54cf-44b6-aad9-6a2b7fb652a6</vt:lpwstr>
  </property>
  <property fmtid="{D5CDD505-2E9C-101B-9397-08002B2CF9AE}" pid="6" name="MSIP_Label_e7f2b28d-54cf-44b6-aad9-6a2b7fb652a6_SiteId">
    <vt:lpwstr>5cc89a67-fa29-4356-af5d-f436abc7c21b</vt:lpwstr>
  </property>
  <property fmtid="{D5CDD505-2E9C-101B-9397-08002B2CF9AE}" pid="7" name="MSIP_Label_e7f2b28d-54cf-44b6-aad9-6a2b7fb652a6_ActionId">
    <vt:lpwstr>b3b2c737-5a7f-465a-82ce-3fc6eeaf4c84</vt:lpwstr>
  </property>
  <property fmtid="{D5CDD505-2E9C-101B-9397-08002B2CF9AE}" pid="8" name="MSIP_Label_e7f2b28d-54cf-44b6-aad9-6a2b7fb652a6_ContentBits">
    <vt:lpwstr>0</vt:lpwstr>
  </property>
  <property fmtid="{D5CDD505-2E9C-101B-9397-08002B2CF9AE}" pid="9" name="ContentTypeId">
    <vt:lpwstr>0x010100788581A3488E3049A7C9D6DA0C2F0CCD</vt:lpwstr>
  </property>
</Properties>
</file>