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3" r:id="rId5"/>
    <p:sldId id="262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3F2AA-826D-440F-9DAA-B26FDB017AD2}" v="14" dt="2025-09-29T08:14:21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8"/>
  </p:normalViewPr>
  <p:slideViewPr>
    <p:cSldViewPr snapToGrid="0" snapToObjects="1" showGuides="1">
      <p:cViewPr varScale="1">
        <p:scale>
          <a:sx n="55" d="100"/>
          <a:sy n="55" d="100"/>
        </p:scale>
        <p:origin x="109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eriaho Maiju" userId="f9ff66ac-842d-422e-9640-0db2c1f800c2" providerId="ADAL" clId="{8DCF5E0C-F04D-4B79-A2FB-7505C7F4FF69}"/>
    <pc:docChg chg="undo custSel addSld delSld modSld">
      <pc:chgData name="Teeriaho Maiju" userId="f9ff66ac-842d-422e-9640-0db2c1f800c2" providerId="ADAL" clId="{8DCF5E0C-F04D-4B79-A2FB-7505C7F4FF69}" dt="2025-09-29T08:14:42.686" v="331" actId="1036"/>
      <pc:docMkLst>
        <pc:docMk/>
      </pc:docMkLst>
      <pc:sldChg chg="del">
        <pc:chgData name="Teeriaho Maiju" userId="f9ff66ac-842d-422e-9640-0db2c1f800c2" providerId="ADAL" clId="{8DCF5E0C-F04D-4B79-A2FB-7505C7F4FF69}" dt="2025-09-29T07:46:45.519" v="276" actId="47"/>
        <pc:sldMkLst>
          <pc:docMk/>
          <pc:sldMk cId="1817712323" sldId="256"/>
        </pc:sldMkLst>
      </pc:sldChg>
      <pc:sldChg chg="addSp modSp mod">
        <pc:chgData name="Teeriaho Maiju" userId="f9ff66ac-842d-422e-9640-0db2c1f800c2" providerId="ADAL" clId="{8DCF5E0C-F04D-4B79-A2FB-7505C7F4FF69}" dt="2025-09-29T08:14:11.678" v="329" actId="931"/>
        <pc:sldMkLst>
          <pc:docMk/>
          <pc:sldMk cId="2699486645" sldId="262"/>
        </pc:sldMkLst>
        <pc:spChg chg="mod">
          <ac:chgData name="Teeriaho Maiju" userId="f9ff66ac-842d-422e-9640-0db2c1f800c2" providerId="ADAL" clId="{8DCF5E0C-F04D-4B79-A2FB-7505C7F4FF69}" dt="2025-09-29T07:46:40.156" v="275" actId="14100"/>
          <ac:spMkLst>
            <pc:docMk/>
            <pc:sldMk cId="2699486645" sldId="262"/>
            <ac:spMk id="12" creationId="{B2E6948F-F5D2-4D25-98CF-36C43FA68054}"/>
          </ac:spMkLst>
        </pc:spChg>
        <pc:picChg chg="add mod">
          <ac:chgData name="Teeriaho Maiju" userId="f9ff66ac-842d-422e-9640-0db2c1f800c2" providerId="ADAL" clId="{8DCF5E0C-F04D-4B79-A2FB-7505C7F4FF69}" dt="2025-09-29T08:14:11.678" v="329" actId="931"/>
          <ac:picMkLst>
            <pc:docMk/>
            <pc:sldMk cId="2699486645" sldId="262"/>
            <ac:picMk id="3" creationId="{42830A59-184A-24C3-CFB3-9AABA440C390}"/>
          </ac:picMkLst>
        </pc:picChg>
      </pc:sldChg>
      <pc:sldChg chg="modSp mod">
        <pc:chgData name="Teeriaho Maiju" userId="f9ff66ac-842d-422e-9640-0db2c1f800c2" providerId="ADAL" clId="{8DCF5E0C-F04D-4B79-A2FB-7505C7F4FF69}" dt="2025-09-29T08:14:42.686" v="331" actId="1036"/>
        <pc:sldMkLst>
          <pc:docMk/>
          <pc:sldMk cId="859284174" sldId="264"/>
        </pc:sldMkLst>
        <pc:spChg chg="mod">
          <ac:chgData name="Teeriaho Maiju" userId="f9ff66ac-842d-422e-9640-0db2c1f800c2" providerId="ADAL" clId="{8DCF5E0C-F04D-4B79-A2FB-7505C7F4FF69}" dt="2025-09-29T08:14:42.686" v="331" actId="1036"/>
          <ac:spMkLst>
            <pc:docMk/>
            <pc:sldMk cId="859284174" sldId="264"/>
            <ac:spMk id="2" creationId="{DBFD68B7-DDD3-FE83-EC94-BC479EEEE962}"/>
          </ac:spMkLst>
        </pc:spChg>
      </pc:sldChg>
      <pc:sldChg chg="addSp delSp modSp mod">
        <pc:chgData name="Teeriaho Maiju" userId="f9ff66ac-842d-422e-9640-0db2c1f800c2" providerId="ADAL" clId="{8DCF5E0C-F04D-4B79-A2FB-7505C7F4FF69}" dt="2025-09-29T07:47:19.998" v="277" actId="14100"/>
        <pc:sldMkLst>
          <pc:docMk/>
          <pc:sldMk cId="3748693431" sldId="265"/>
        </pc:sldMkLst>
        <pc:spChg chg="mod">
          <ac:chgData name="Teeriaho Maiju" userId="f9ff66ac-842d-422e-9640-0db2c1f800c2" providerId="ADAL" clId="{8DCF5E0C-F04D-4B79-A2FB-7505C7F4FF69}" dt="2025-09-29T07:16:17.626" v="3" actId="26606"/>
          <ac:spMkLst>
            <pc:docMk/>
            <pc:sldMk cId="3748693431" sldId="265"/>
            <ac:spMk id="2" creationId="{84F9A72F-976D-641E-4F82-4E3080EE65BA}"/>
          </ac:spMkLst>
        </pc:spChg>
        <pc:spChg chg="mod">
          <ac:chgData name="Teeriaho Maiju" userId="f9ff66ac-842d-422e-9640-0db2c1f800c2" providerId="ADAL" clId="{8DCF5E0C-F04D-4B79-A2FB-7505C7F4FF69}" dt="2025-09-29T07:47:19.998" v="277" actId="14100"/>
          <ac:spMkLst>
            <pc:docMk/>
            <pc:sldMk cId="3748693431" sldId="265"/>
            <ac:spMk id="3" creationId="{0A206AD5-61E3-9859-62E9-5CAE954F4D5A}"/>
          </ac:spMkLst>
        </pc:spChg>
        <pc:spChg chg="del">
          <ac:chgData name="Teeriaho Maiju" userId="f9ff66ac-842d-422e-9640-0db2c1f800c2" providerId="ADAL" clId="{8DCF5E0C-F04D-4B79-A2FB-7505C7F4FF69}" dt="2025-09-29T07:15:59.285" v="0" actId="931"/>
          <ac:spMkLst>
            <pc:docMk/>
            <pc:sldMk cId="3748693431" sldId="265"/>
            <ac:spMk id="4" creationId="{B2DFA668-46DF-4198-A2AF-BA3F640D5C90}"/>
          </ac:spMkLst>
        </pc:spChg>
        <pc:picChg chg="add mod">
          <ac:chgData name="Teeriaho Maiju" userId="f9ff66ac-842d-422e-9640-0db2c1f800c2" providerId="ADAL" clId="{8DCF5E0C-F04D-4B79-A2FB-7505C7F4FF69}" dt="2025-09-29T07:16:17.626" v="3" actId="26606"/>
          <ac:picMkLst>
            <pc:docMk/>
            <pc:sldMk cId="3748693431" sldId="265"/>
            <ac:picMk id="6" creationId="{0DE51A45-D7AC-2DF6-AE40-6A7A9132CD6E}"/>
          </ac:picMkLst>
        </pc:picChg>
      </pc:sldChg>
      <pc:sldChg chg="modSp new mod">
        <pc:chgData name="Teeriaho Maiju" userId="f9ff66ac-842d-422e-9640-0db2c1f800c2" providerId="ADAL" clId="{8DCF5E0C-F04D-4B79-A2FB-7505C7F4FF69}" dt="2025-09-29T07:48:12.502" v="289" actId="15"/>
        <pc:sldMkLst>
          <pc:docMk/>
          <pc:sldMk cId="3454581437" sldId="266"/>
        </pc:sldMkLst>
        <pc:spChg chg="mod">
          <ac:chgData name="Teeriaho Maiju" userId="f9ff66ac-842d-422e-9640-0db2c1f800c2" providerId="ADAL" clId="{8DCF5E0C-F04D-4B79-A2FB-7505C7F4FF69}" dt="2025-09-29T07:17:42.362" v="38" actId="1036"/>
          <ac:spMkLst>
            <pc:docMk/>
            <pc:sldMk cId="3454581437" sldId="266"/>
            <ac:spMk id="2" creationId="{8D32DBB4-8FAD-1B9D-C97B-75122E663E4E}"/>
          </ac:spMkLst>
        </pc:spChg>
        <pc:spChg chg="mod">
          <ac:chgData name="Teeriaho Maiju" userId="f9ff66ac-842d-422e-9640-0db2c1f800c2" providerId="ADAL" clId="{8DCF5E0C-F04D-4B79-A2FB-7505C7F4FF69}" dt="2025-09-29T07:48:12.502" v="289" actId="15"/>
          <ac:spMkLst>
            <pc:docMk/>
            <pc:sldMk cId="3454581437" sldId="266"/>
            <ac:spMk id="3" creationId="{F87FCB03-FC3B-310A-5599-BAA2E910DD23}"/>
          </ac:spMkLst>
        </pc:spChg>
      </pc:sldChg>
      <pc:sldChg chg="addSp delSp modSp new mod modClrScheme chgLayout">
        <pc:chgData name="Teeriaho Maiju" userId="f9ff66ac-842d-422e-9640-0db2c1f800c2" providerId="ADAL" clId="{8DCF5E0C-F04D-4B79-A2FB-7505C7F4FF69}" dt="2025-09-29T07:48:35.978" v="291" actId="1076"/>
        <pc:sldMkLst>
          <pc:docMk/>
          <pc:sldMk cId="355501421" sldId="267"/>
        </pc:sldMkLst>
        <pc:spChg chg="mod">
          <ac:chgData name="Teeriaho Maiju" userId="f9ff66ac-842d-422e-9640-0db2c1f800c2" providerId="ADAL" clId="{8DCF5E0C-F04D-4B79-A2FB-7505C7F4FF69}" dt="2025-09-29T07:37:43.868" v="93" actId="20577"/>
          <ac:spMkLst>
            <pc:docMk/>
            <pc:sldMk cId="355501421" sldId="267"/>
            <ac:spMk id="2" creationId="{699EEB25-FE91-54D1-117E-7599B70DCFD2}"/>
          </ac:spMkLst>
        </pc:spChg>
        <pc:spChg chg="mod">
          <ac:chgData name="Teeriaho Maiju" userId="f9ff66ac-842d-422e-9640-0db2c1f800c2" providerId="ADAL" clId="{8DCF5E0C-F04D-4B79-A2FB-7505C7F4FF69}" dt="2025-09-29T07:48:35.978" v="291" actId="1076"/>
          <ac:spMkLst>
            <pc:docMk/>
            <pc:sldMk cId="355501421" sldId="267"/>
            <ac:spMk id="3" creationId="{714CF8AC-7B16-95C4-3D85-2F92A3D0EEE6}"/>
          </ac:spMkLst>
        </pc:spChg>
        <pc:spChg chg="del">
          <ac:chgData name="Teeriaho Maiju" userId="f9ff66ac-842d-422e-9640-0db2c1f800c2" providerId="ADAL" clId="{8DCF5E0C-F04D-4B79-A2FB-7505C7F4FF69}" dt="2025-09-29T07:36:42.368" v="65" actId="26606"/>
          <ac:spMkLst>
            <pc:docMk/>
            <pc:sldMk cId="355501421" sldId="267"/>
            <ac:spMk id="4" creationId="{8AA6608D-4B7F-D1F8-4391-597E5624623B}"/>
          </ac:spMkLst>
        </pc:spChg>
        <pc:picChg chg="add mod">
          <ac:chgData name="Teeriaho Maiju" userId="f9ff66ac-842d-422e-9640-0db2c1f800c2" providerId="ADAL" clId="{8DCF5E0C-F04D-4B79-A2FB-7505C7F4FF69}" dt="2025-09-29T07:36:48.184" v="66" actId="27614"/>
          <ac:picMkLst>
            <pc:docMk/>
            <pc:sldMk cId="355501421" sldId="267"/>
            <ac:picMk id="5" creationId="{6AA35FA8-9CEC-0DC5-8745-3B305F3ABB93}"/>
          </ac:picMkLst>
        </pc:picChg>
      </pc:sldChg>
      <pc:sldChg chg="addSp modSp new mod">
        <pc:chgData name="Teeriaho Maiju" userId="f9ff66ac-842d-422e-9640-0db2c1f800c2" providerId="ADAL" clId="{8DCF5E0C-F04D-4B79-A2FB-7505C7F4FF69}" dt="2025-09-29T07:49:53.580" v="328" actId="27636"/>
        <pc:sldMkLst>
          <pc:docMk/>
          <pc:sldMk cId="136550146" sldId="268"/>
        </pc:sldMkLst>
        <pc:spChg chg="mod">
          <ac:chgData name="Teeriaho Maiju" userId="f9ff66ac-842d-422e-9640-0db2c1f800c2" providerId="ADAL" clId="{8DCF5E0C-F04D-4B79-A2FB-7505C7F4FF69}" dt="2025-09-29T07:49:39.835" v="308" actId="1035"/>
          <ac:spMkLst>
            <pc:docMk/>
            <pc:sldMk cId="136550146" sldId="268"/>
            <ac:spMk id="2" creationId="{43B879BE-5C7B-21D7-B380-8C52B9D6E6EF}"/>
          </ac:spMkLst>
        </pc:spChg>
        <pc:spChg chg="mod">
          <ac:chgData name="Teeriaho Maiju" userId="f9ff66ac-842d-422e-9640-0db2c1f800c2" providerId="ADAL" clId="{8DCF5E0C-F04D-4B79-A2FB-7505C7F4FF69}" dt="2025-09-29T07:49:53.580" v="328" actId="27636"/>
          <ac:spMkLst>
            <pc:docMk/>
            <pc:sldMk cId="136550146" sldId="268"/>
            <ac:spMk id="3" creationId="{26FCDF71-DBF0-3AE7-89A1-ECDADDFC89B3}"/>
          </ac:spMkLst>
        </pc:spChg>
        <pc:spChg chg="mod">
          <ac:chgData name="Teeriaho Maiju" userId="f9ff66ac-842d-422e-9640-0db2c1f800c2" providerId="ADAL" clId="{8DCF5E0C-F04D-4B79-A2FB-7505C7F4FF69}" dt="2025-09-29T07:49:49.680" v="326" actId="1035"/>
          <ac:spMkLst>
            <pc:docMk/>
            <pc:sldMk cId="136550146" sldId="268"/>
            <ac:spMk id="4" creationId="{1AA44ABB-41D3-862D-E9DA-5D6AE4C53C13}"/>
          </ac:spMkLst>
        </pc:spChg>
        <pc:picChg chg="add mod">
          <ac:chgData name="Teeriaho Maiju" userId="f9ff66ac-842d-422e-9640-0db2c1f800c2" providerId="ADAL" clId="{8DCF5E0C-F04D-4B79-A2FB-7505C7F4FF69}" dt="2025-09-29T07:49:49.680" v="326" actId="1035"/>
          <ac:picMkLst>
            <pc:docMk/>
            <pc:sldMk cId="136550146" sldId="268"/>
            <ac:picMk id="6" creationId="{B89365EA-6FED-54DF-B324-AD180F5CA63B}"/>
          </ac:picMkLst>
        </pc:picChg>
      </pc:sldChg>
      <pc:sldChg chg="new del">
        <pc:chgData name="Teeriaho Maiju" userId="f9ff66ac-842d-422e-9640-0db2c1f800c2" providerId="ADAL" clId="{8DCF5E0C-F04D-4B79-A2FB-7505C7F4FF69}" dt="2025-09-29T07:33:16.678" v="53" actId="47"/>
        <pc:sldMkLst>
          <pc:docMk/>
          <pc:sldMk cId="1066521280" sldId="268"/>
        </pc:sldMkLst>
      </pc:sldChg>
      <pc:sldChg chg="modSp new del mod">
        <pc:chgData name="Teeriaho Maiju" userId="f9ff66ac-842d-422e-9640-0db2c1f800c2" providerId="ADAL" clId="{8DCF5E0C-F04D-4B79-A2FB-7505C7F4FF69}" dt="2025-09-29T07:33:21.008" v="54" actId="47"/>
        <pc:sldMkLst>
          <pc:docMk/>
          <pc:sldMk cId="1179709945" sldId="269"/>
        </pc:sldMkLst>
        <pc:spChg chg="mod">
          <ac:chgData name="Teeriaho Maiju" userId="f9ff66ac-842d-422e-9640-0db2c1f800c2" providerId="ADAL" clId="{8DCF5E0C-F04D-4B79-A2FB-7505C7F4FF69}" dt="2025-09-29T07:22:06.232" v="47" actId="20577"/>
          <ac:spMkLst>
            <pc:docMk/>
            <pc:sldMk cId="1179709945" sldId="269"/>
            <ac:spMk id="2" creationId="{00E89FE7-7B9C-113F-EAE6-E8F555930FF2}"/>
          </ac:spMkLst>
        </pc:spChg>
      </pc:sldChg>
      <pc:sldChg chg="addSp delSp modSp add del mod modTransition">
        <pc:chgData name="Teeriaho Maiju" userId="f9ff66ac-842d-422e-9640-0db2c1f800c2" providerId="ADAL" clId="{8DCF5E0C-F04D-4B79-A2FB-7505C7F4FF69}" dt="2025-09-29T07:33:12.532" v="52" actId="47"/>
        <pc:sldMkLst>
          <pc:docMk/>
          <pc:sldMk cId="4266537331" sldId="270"/>
        </pc:sldMkLst>
        <pc:spChg chg="mod">
          <ac:chgData name="Teeriaho Maiju" userId="f9ff66ac-842d-422e-9640-0db2c1f800c2" providerId="ADAL" clId="{8DCF5E0C-F04D-4B79-A2FB-7505C7F4FF69}" dt="2025-09-29T07:31:11.012" v="49" actId="48537"/>
          <ac:spMkLst>
            <pc:docMk/>
            <pc:sldMk cId="4266537331" sldId="270"/>
            <ac:spMk id="2" creationId="{9388C7E0-BD4A-2171-F349-4B20C3F45FCC}"/>
          </ac:spMkLst>
        </pc:spChg>
        <pc:spChg chg="mod ord">
          <ac:chgData name="Teeriaho Maiju" userId="f9ff66ac-842d-422e-9640-0db2c1f800c2" providerId="ADAL" clId="{8DCF5E0C-F04D-4B79-A2FB-7505C7F4FF69}" dt="2025-09-29T07:31:11.012" v="49" actId="48537"/>
          <ac:spMkLst>
            <pc:docMk/>
            <pc:sldMk cId="4266537331" sldId="270"/>
            <ac:spMk id="4" creationId="{96AD570B-2EF5-A8EC-72E6-F54C03B199CE}"/>
          </ac:spMkLst>
        </pc:spChg>
        <pc:spChg chg="mod">
          <ac:chgData name="Teeriaho Maiju" userId="f9ff66ac-842d-422e-9640-0db2c1f800c2" providerId="ADAL" clId="{8DCF5E0C-F04D-4B79-A2FB-7505C7F4FF69}" dt="2025-09-29T07:31:55.594" v="50" actId="6549"/>
          <ac:spMkLst>
            <pc:docMk/>
            <pc:sldMk cId="4266537331" sldId="270"/>
            <ac:spMk id="6" creationId="{D249E49F-0321-4712-ABB9-98F3DE492004}"/>
          </ac:spMkLst>
        </pc:spChg>
        <pc:spChg chg="add mod">
          <ac:chgData name="Teeriaho Maiju" userId="f9ff66ac-842d-422e-9640-0db2c1f800c2" providerId="ADAL" clId="{8DCF5E0C-F04D-4B79-A2FB-7505C7F4FF69}" dt="2025-09-29T07:33:10.206" v="51" actId="478"/>
          <ac:spMkLst>
            <pc:docMk/>
            <pc:sldMk cId="4266537331" sldId="270"/>
            <ac:spMk id="7" creationId="{608D5FED-2712-4123-C3CA-8DEFC21C03C7}"/>
          </ac:spMkLst>
        </pc:spChg>
        <pc:picChg chg="del mod ord">
          <ac:chgData name="Teeriaho Maiju" userId="f9ff66ac-842d-422e-9640-0db2c1f800c2" providerId="ADAL" clId="{8DCF5E0C-F04D-4B79-A2FB-7505C7F4FF69}" dt="2025-09-29T07:33:10.206" v="51" actId="478"/>
          <ac:picMkLst>
            <pc:docMk/>
            <pc:sldMk cId="4266537331" sldId="270"/>
            <ac:picMk id="5" creationId="{95B02E74-B67E-4D51-9AB2-C782B867F5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29.9.2025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  <p:pic>
        <p:nvPicPr>
          <p:cNvPr id="7" name="Kuva 6" descr="Yhteisötoiminnan logo.">
            <a:extLst>
              <a:ext uri="{FF2B5EF4-FFF2-40B4-BE49-F238E27FC236}">
                <a16:creationId xmlns:a16="http://schemas.microsoft.com/office/drawing/2014/main" id="{5545D874-F81C-D3B8-DDFD-C7B31E0818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5938" y="4342999"/>
            <a:ext cx="2816311" cy="1692705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A5463775-8DAB-07EB-654B-A544A59AFA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7102" y="472467"/>
            <a:ext cx="3627863" cy="13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A6C864ED-5E50-0D1E-25A5-8466799ACA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53266" y="4602830"/>
            <a:ext cx="3168127" cy="772231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93778B78-FEE6-5FC3-C27E-3897F07C63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175573" y="415002"/>
            <a:ext cx="2729747" cy="1024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A6C864ED-5E50-0D1E-25A5-8466799ACA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53266" y="4602830"/>
            <a:ext cx="3168127" cy="7722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0D572C5-E3BB-3FBE-08D6-155AE29826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175574" y="415002"/>
            <a:ext cx="2729744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C895EAF0-4612-464B-A726-DDD2081ABD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53266" y="4602830"/>
            <a:ext cx="3168127" cy="7722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4771F4-73D5-0A68-6161-357C42AD58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175574" y="415002"/>
            <a:ext cx="2729744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CDD38D0E-A5B3-6921-767C-82B9F00EE1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53266" y="4602830"/>
            <a:ext cx="3168127" cy="772231"/>
          </a:xfrm>
          <a:prstGeom prst="rect">
            <a:avLst/>
          </a:prstGeom>
        </p:spPr>
      </p:pic>
      <p:pic>
        <p:nvPicPr>
          <p:cNvPr id="3" name="Kuva 2" descr="Oulu2026 Euroopan kulttuuripääkaupunki -logo.">
            <a:extLst>
              <a:ext uri="{FF2B5EF4-FFF2-40B4-BE49-F238E27FC236}">
                <a16:creationId xmlns:a16="http://schemas.microsoft.com/office/drawing/2014/main" id="{2D0A0528-2C86-4D31-FCAB-AC5A1C6678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175573" y="415002"/>
            <a:ext cx="2729747" cy="1024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9A4655F9-BDD3-0C24-5118-EEF240B342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53266" y="4602830"/>
            <a:ext cx="3168127" cy="772231"/>
          </a:xfrm>
          <a:prstGeom prst="rect">
            <a:avLst/>
          </a:prstGeom>
        </p:spPr>
      </p:pic>
      <p:pic>
        <p:nvPicPr>
          <p:cNvPr id="3" name="Kuva 2" descr="Oulu2026 Euroopan kulttuuripääkaupunki -logo.">
            <a:extLst>
              <a:ext uri="{FF2B5EF4-FFF2-40B4-BE49-F238E27FC236}">
                <a16:creationId xmlns:a16="http://schemas.microsoft.com/office/drawing/2014/main" id="{0959C697-994E-AB63-1AB7-0276324C14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175573" y="415002"/>
            <a:ext cx="2729747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309B8898-E89F-1F65-020D-3914B38DD9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53266" y="4602830"/>
            <a:ext cx="3168127" cy="772231"/>
          </a:xfrm>
          <a:prstGeom prst="rect">
            <a:avLst/>
          </a:prstGeom>
        </p:spPr>
      </p:pic>
      <p:pic>
        <p:nvPicPr>
          <p:cNvPr id="3" name="Kuva 2" descr="Oulu2026 Euroopan kulttuuripääkaupunki -logo.">
            <a:extLst>
              <a:ext uri="{FF2B5EF4-FFF2-40B4-BE49-F238E27FC236}">
                <a16:creationId xmlns:a16="http://schemas.microsoft.com/office/drawing/2014/main" id="{AEA236F8-3085-273B-D249-EF978985E7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175573" y="415002"/>
            <a:ext cx="2729747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3476" y="5934820"/>
            <a:ext cx="695899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Yhteisötoiminnan logo.">
            <a:extLst>
              <a:ext uri="{FF2B5EF4-FFF2-40B4-BE49-F238E27FC236}">
                <a16:creationId xmlns:a16="http://schemas.microsoft.com/office/drawing/2014/main" id="{18213E5B-9CC6-3D35-2050-0C8469D69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B837ADB5-4EC9-72A6-B1A9-ED5702275E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4" name="Kuva 3" descr="Yhteisötoiminnan logo.">
            <a:extLst>
              <a:ext uri="{FF2B5EF4-FFF2-40B4-BE49-F238E27FC236}">
                <a16:creationId xmlns:a16="http://schemas.microsoft.com/office/drawing/2014/main" id="{46ACA716-E63B-17FC-BE4A-01803B9CA9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6" name="Kuva 5" descr="Oulu2026 Euroopan kulttuuripääkaupunki -logo.">
            <a:extLst>
              <a:ext uri="{FF2B5EF4-FFF2-40B4-BE49-F238E27FC236}">
                <a16:creationId xmlns:a16="http://schemas.microsoft.com/office/drawing/2014/main" id="{82686F0B-6406-4997-8F70-3256F94AB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54"/>
          <a:stretch/>
        </p:blipFill>
        <p:spPr>
          <a:xfrm>
            <a:off x="806824" y="4228871"/>
            <a:ext cx="10560423" cy="2152674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751" y="4593996"/>
            <a:ext cx="5903449" cy="92777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1751" y="5662620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93393" y="4499801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850435"/>
            <a:ext cx="925547" cy="244822"/>
          </a:xfrm>
          <a:prstGeom prst="rect">
            <a:avLst/>
          </a:prstGeom>
        </p:spPr>
      </p:pic>
      <p:pic>
        <p:nvPicPr>
          <p:cNvPr id="4" name="Kuva 3" descr="Yhteisötoiminnan logo.">
            <a:extLst>
              <a:ext uri="{FF2B5EF4-FFF2-40B4-BE49-F238E27FC236}">
                <a16:creationId xmlns:a16="http://schemas.microsoft.com/office/drawing/2014/main" id="{915F63C8-7F5D-5920-4C6D-9EDD7DFEC4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880284"/>
            <a:ext cx="3168127" cy="77223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05C85ECA-B6A5-A255-6A13-ADD4AC52153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12329" y="540099"/>
            <a:ext cx="2729744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317281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1754" y="5934820"/>
            <a:ext cx="697072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FA041C6D-CAF0-E8FD-49A6-BA3258F3EE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5173535E-D5E7-6509-D41F-50F88B4E25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raafinen kul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383EA8F-146E-0801-E086-5A46A5C559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66893" y="1555917"/>
            <a:ext cx="4525108" cy="530208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183467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1754" y="5934820"/>
            <a:ext cx="697072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2222" y="6029508"/>
            <a:ext cx="597131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C8E0B575-718B-A2BB-4E81-12238C83F6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5" name="Kuva 4" descr="Oulu2026 Euroopan kulttuuripääkaupunki -logo.">
            <a:extLst>
              <a:ext uri="{FF2B5EF4-FFF2-40B4-BE49-F238E27FC236}">
                <a16:creationId xmlns:a16="http://schemas.microsoft.com/office/drawing/2014/main" id="{98454CE1-E76B-8075-E3EB-05A965684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59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138862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11414" y="5934820"/>
            <a:ext cx="7041061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504BD85A-F994-DA8D-26AD-1F41B910AA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149465BB-56EC-8A2F-B055-9795D7C1FA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247787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0031" y="5934820"/>
            <a:ext cx="6982445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AD0D41AA-F8A1-2657-808F-28DE83D550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7926B4DA-55C3-2386-49FC-1E6C1B6939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8841496" cy="787846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3476" y="5934820"/>
            <a:ext cx="695899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4942C87B-3256-8778-FEEC-7F970ACE9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5" name="Kuva 4" descr="Oulu2026 Euroopan kulttuuripääkaupunki -logo.">
            <a:extLst>
              <a:ext uri="{FF2B5EF4-FFF2-40B4-BE49-F238E27FC236}">
                <a16:creationId xmlns:a16="http://schemas.microsoft.com/office/drawing/2014/main" id="{B9086029-29A5-9D3E-1CCE-FA8CD9876A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0031" y="5865548"/>
            <a:ext cx="387514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9D5DA465-C9DA-C970-8BFE-AECA41A45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33343DC0-D14D-47F0-47A7-237C194B7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72BAA306-C42B-019A-2459-85B9B6F86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E4C7E16D-5517-FC17-2D07-6E840BC9A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5"/>
            <a:ext cx="5319462" cy="126357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1" y="5865548"/>
            <a:ext cx="4542692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Yhteisötoiminnan logo.">
            <a:extLst>
              <a:ext uri="{FF2B5EF4-FFF2-40B4-BE49-F238E27FC236}">
                <a16:creationId xmlns:a16="http://schemas.microsoft.com/office/drawing/2014/main" id="{8F57EC12-0591-985B-9BEE-821452697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2644" y="5631430"/>
            <a:ext cx="1302166" cy="782649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58592573-6CED-2A50-ED0D-C84F267FC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4" name="Kuva 3" descr="Yhteisötoiminnan logo.">
            <a:extLst>
              <a:ext uri="{FF2B5EF4-FFF2-40B4-BE49-F238E27FC236}">
                <a16:creationId xmlns:a16="http://schemas.microsoft.com/office/drawing/2014/main" id="{915F63C8-7F5D-5920-4C6D-9EDD7DFEC4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536039"/>
            <a:ext cx="3168127" cy="77223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A06C1EC8-5A54-C598-DD7D-748D023F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29840" y="567401"/>
            <a:ext cx="3255948" cy="122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43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9" y="1063256"/>
            <a:ext cx="3577482" cy="1166988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0142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A9D1E8FB-29C9-DCEB-C3D1-009C07E1C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2644" y="5631430"/>
            <a:ext cx="1302166" cy="782649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CEFFEC53-FAE9-2153-E5D3-0521612048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431622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595818"/>
            <a:ext cx="3304398" cy="276420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2C497A44-23CF-36C7-A18A-470CA445D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2644" y="5631430"/>
            <a:ext cx="1302166" cy="782649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6E2B958C-C058-30D3-BAEE-79D45D93F6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391479"/>
            <a:ext cx="4935677" cy="935351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072852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A5743686-8ABE-AF97-5063-338D37D21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2644" y="5631430"/>
            <a:ext cx="1302166" cy="782649"/>
          </a:xfrm>
          <a:prstGeom prst="rect">
            <a:avLst/>
          </a:prstGeom>
        </p:spPr>
      </p:pic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91545684-E5BE-9DAB-F0CE-7E695DF79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340" y="484818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997613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1754" y="5934820"/>
            <a:ext cx="697072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BA72C374-4A86-39CB-F98D-B507A546A9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5" name="Kuva 4" descr="Oulu2026 Euroopan kulttuuripääkaupunki -logo.">
            <a:extLst>
              <a:ext uri="{FF2B5EF4-FFF2-40B4-BE49-F238E27FC236}">
                <a16:creationId xmlns:a16="http://schemas.microsoft.com/office/drawing/2014/main" id="{445BCB10-2EF8-E6A3-7A67-6488112852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5814" y="210406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laosassa_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69257"/>
            <a:ext cx="930984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651739"/>
            <a:ext cx="12192000" cy="320626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5" name="Tekstin paikkamerkki 10">
            <a:extLst>
              <a:ext uri="{FF2B5EF4-FFF2-40B4-BE49-F238E27FC236}">
                <a16:creationId xmlns:a16="http://schemas.microsoft.com/office/drawing/2014/main" id="{B5F8C15D-A698-3233-9BCF-B00268404A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553" y="1767764"/>
            <a:ext cx="9791700" cy="156745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Kuva 5" descr="Oulu2026 Euroopan kulttuuripääkaupunki -logo.">
            <a:extLst>
              <a:ext uri="{FF2B5EF4-FFF2-40B4-BE49-F238E27FC236}">
                <a16:creationId xmlns:a16="http://schemas.microsoft.com/office/drawing/2014/main" id="{A599ED35-E6BC-FB8A-2F8C-439FD06646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5814" y="210406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80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30726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923" y="5934820"/>
            <a:ext cx="693555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8769596F-B988-2CC0-F5A2-35102A722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5" name="Kuva 4" descr="Oulu2026 Euroopan kulttuuripääkaupunki -logo.">
            <a:extLst>
              <a:ext uri="{FF2B5EF4-FFF2-40B4-BE49-F238E27FC236}">
                <a16:creationId xmlns:a16="http://schemas.microsoft.com/office/drawing/2014/main" id="{5C9847FE-429C-E6CD-3ACE-FB418BD761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5814" y="210406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294979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11414" y="5934820"/>
            <a:ext cx="7041061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847DE1DF-AE77-DCA8-E24B-5D64FCAA5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  <p:pic>
        <p:nvPicPr>
          <p:cNvPr id="5" name="Kuva 4" descr="Oulu2026 Euroopan kulttuuripääkaupunki -logo.">
            <a:extLst>
              <a:ext uri="{FF2B5EF4-FFF2-40B4-BE49-F238E27FC236}">
                <a16:creationId xmlns:a16="http://schemas.microsoft.com/office/drawing/2014/main" id="{F2AC2BB0-F93A-C229-46F7-5DD1E46CE4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5814" y="210406"/>
            <a:ext cx="1657780" cy="10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8308" y="5934820"/>
            <a:ext cx="6994168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3" name="Kuva 2" descr="Yhteisötoiminnan logo.">
            <a:extLst>
              <a:ext uri="{FF2B5EF4-FFF2-40B4-BE49-F238E27FC236}">
                <a16:creationId xmlns:a16="http://schemas.microsoft.com/office/drawing/2014/main" id="{24D204EF-9C57-6250-7462-5FAD092A8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106" y="5859621"/>
            <a:ext cx="1911275" cy="4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78A649AB-B8DE-1C56-308B-17CF0F54D8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536039"/>
            <a:ext cx="3168127" cy="7722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DC918AFA-7A7E-8E3E-57A6-DABB9F5612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12329" y="540099"/>
            <a:ext cx="2729744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03CB86B-CB35-6374-1A57-20E920BB8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54"/>
          <a:stretch/>
        </p:blipFill>
        <p:spPr>
          <a:xfrm>
            <a:off x="806824" y="3986830"/>
            <a:ext cx="10560423" cy="2394715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1234E38B-FE5C-002A-3C9F-641ABB28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751" y="4335332"/>
            <a:ext cx="5903449" cy="118644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DC45AC35-3BA2-435F-B1FC-ED6E4B68C4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1751" y="5662620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EE0D4B82-6FDB-FEE4-9D7C-3EE9A0ED9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4228871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7AE06CFC-C3F7-DFCB-9972-30940D5AF4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850435"/>
            <a:ext cx="925547" cy="244822"/>
          </a:xfrm>
          <a:prstGeom prst="rect">
            <a:avLst/>
          </a:prstGeom>
        </p:spPr>
      </p:pic>
      <p:pic>
        <p:nvPicPr>
          <p:cNvPr id="9" name="Kuva 8" descr="Yhteisötoiminnan logo.">
            <a:extLst>
              <a:ext uri="{FF2B5EF4-FFF2-40B4-BE49-F238E27FC236}">
                <a16:creationId xmlns:a16="http://schemas.microsoft.com/office/drawing/2014/main" id="{C83529DD-9A40-28FA-021A-82242E1EA9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880284"/>
            <a:ext cx="3168127" cy="77223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A2376E6A-98F4-662D-CD68-C129245A99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12329" y="540099"/>
            <a:ext cx="2729744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3281A58A-B03C-1E73-631A-9CB47F0B2A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536039"/>
            <a:ext cx="3168127" cy="7722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83CEB92-70F1-973A-4FEE-8CABD2732E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29840" y="567401"/>
            <a:ext cx="3255948" cy="122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3281A58A-B03C-1E73-631A-9CB47F0B2A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536039"/>
            <a:ext cx="3168127" cy="77223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5BA4BFF-63D6-E0F7-63DB-34352E41C9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29840" y="567401"/>
            <a:ext cx="3255948" cy="12217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94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46C3D6FD-6E86-B046-CEAD-DFB4F80EF9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536039"/>
            <a:ext cx="3168127" cy="7722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79B9D11-E1C3-3B79-8299-BDF55C296E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12329" y="540099"/>
            <a:ext cx="2729744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2" name="Kuva 1" descr="Yhteisötoiminnan logo.">
            <a:extLst>
              <a:ext uri="{FF2B5EF4-FFF2-40B4-BE49-F238E27FC236}">
                <a16:creationId xmlns:a16="http://schemas.microsoft.com/office/drawing/2014/main" id="{83F8B2B5-ECE7-098F-8C45-14FDFB26CE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92122" y="4536039"/>
            <a:ext cx="3168127" cy="7722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CE522F3-B491-059E-B48B-6AD78AC98E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12329" y="540099"/>
            <a:ext cx="2729744" cy="1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94" r:id="rId3"/>
    <p:sldLayoutId id="2147483682" r:id="rId4"/>
    <p:sldLayoutId id="2147483696" r:id="rId5"/>
    <p:sldLayoutId id="2147483684" r:id="rId6"/>
    <p:sldLayoutId id="2147483697" r:id="rId7"/>
    <p:sldLayoutId id="2147483686" r:id="rId8"/>
    <p:sldLayoutId id="2147483688" r:id="rId9"/>
    <p:sldLayoutId id="2147483661" r:id="rId10"/>
    <p:sldLayoutId id="2147483695" r:id="rId11"/>
    <p:sldLayoutId id="2147483683" r:id="rId12"/>
    <p:sldLayoutId id="2147483685" r:id="rId13"/>
    <p:sldLayoutId id="2147483687" r:id="rId14"/>
    <p:sldLayoutId id="2147483691" r:id="rId15"/>
    <p:sldLayoutId id="2147483662" r:id="rId16"/>
    <p:sldLayoutId id="2147483663" r:id="rId17"/>
    <p:sldLayoutId id="2147483650" r:id="rId18"/>
    <p:sldLayoutId id="2147483651" r:id="rId19"/>
    <p:sldLayoutId id="2147483664" r:id="rId20"/>
    <p:sldLayoutId id="2147483693" r:id="rId21"/>
    <p:sldLayoutId id="2147483665" r:id="rId22"/>
    <p:sldLayoutId id="2147483666" r:id="rId23"/>
    <p:sldLayoutId id="2147483667" r:id="rId24"/>
    <p:sldLayoutId id="2147483670" r:id="rId25"/>
    <p:sldLayoutId id="2147483668" r:id="rId26"/>
    <p:sldLayoutId id="2147483669" r:id="rId27"/>
    <p:sldLayoutId id="2147483677" r:id="rId28"/>
    <p:sldLayoutId id="2147483673" r:id="rId29"/>
    <p:sldLayoutId id="2147483675" r:id="rId30"/>
    <p:sldLayoutId id="2147483674" r:id="rId31"/>
    <p:sldLayoutId id="2147483676" r:id="rId32"/>
    <p:sldLayoutId id="2147483678" r:id="rId33"/>
    <p:sldLayoutId id="2147483692" r:id="rId34"/>
    <p:sldLayoutId id="2147483679" r:id="rId35"/>
    <p:sldLayoutId id="2147483680" r:id="rId36"/>
    <p:sldLayoutId id="2147483681" r:id="rId3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tapahtumat.munoulu.fi/fi-FI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FA6A29-1949-3E91-017A-8687D8B262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Alueellinen toimintaraha 2026, info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EDD4CB-8EB1-441E-7042-279C55A4BD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0C2CB0-2FE3-7915-26CA-D9A35585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551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B0846868-BC9D-02CC-2EB8-41913ABF0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Yleistä </a:t>
            </a:r>
            <a:r>
              <a:rPr lang="fi-FI" dirty="0" err="1"/>
              <a:t>yhteisötoiminnan</a:t>
            </a:r>
            <a:r>
              <a:rPr lang="fi-FI" dirty="0"/>
              <a:t> hallinnoimista avustuksista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B2E6948F-F5D2-4D25-98CF-36C43FA680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291788"/>
            <a:ext cx="9826942" cy="3174734"/>
          </a:xfrm>
        </p:spPr>
        <p:txBody>
          <a:bodyPr/>
          <a:lstStyle/>
          <a:p>
            <a:pPr fontAlgn="base"/>
            <a:r>
              <a:rPr lang="fi-FI" dirty="0"/>
              <a:t>Yhteisötoiminnan hallinnoimien avustusten kokonaisuutta tarkastellaan syksyn aikana mm. päällekkäisyyksien ja kriteeristöjen osalta. Samalla muuttuu avustusten nimistö.</a:t>
            </a:r>
            <a:endParaRPr lang="en-US" dirty="0"/>
          </a:p>
          <a:p>
            <a:pPr fontAlgn="base"/>
            <a:r>
              <a:rPr lang="fi-FI" b="1" dirty="0"/>
              <a:t>Taustalla</a:t>
            </a:r>
            <a:r>
              <a:rPr lang="fi-FI" dirty="0"/>
              <a:t> lähidemokratiatoimikunnan lakkauttaminen sekä tarve yhdenmukaistaa sivistys- ja kulttuuripalveluiden avustustoiminta.</a:t>
            </a:r>
            <a:endParaRPr lang="en-US" dirty="0"/>
          </a:p>
          <a:p>
            <a:pPr fontAlgn="base"/>
            <a:r>
              <a:rPr lang="fi-FI" dirty="0"/>
              <a:t>Asiasta tiedotetaan enemmän kun muutokset astuvat voimaan.</a:t>
            </a:r>
          </a:p>
          <a:p>
            <a:r>
              <a:rPr lang="fi-FI" dirty="0"/>
              <a:t>Varhaiskasvatuksen järjestölähtöinen ehkäisevän toiminnan avustus yhdistetään Oulun kaupungin </a:t>
            </a:r>
            <a:r>
              <a:rPr lang="fi-FI" dirty="0" err="1"/>
              <a:t>yhteisötoiminnan</a:t>
            </a:r>
            <a:r>
              <a:rPr lang="fi-FI" dirty="0"/>
              <a:t> hallinnoiman hyvinvoinnin edistämisen järjestöavustukseen. Muutoksesta tiedotetaan lähempänä.</a:t>
            </a:r>
            <a:endParaRPr lang="en-US" dirty="0"/>
          </a:p>
          <a:p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ABD082A-9712-9920-F968-A024D82264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106D46-7348-BABA-D9CC-CB908632456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29.9.2025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948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FD68B7-DDD3-FE83-EC94-BC479EEE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481372"/>
            <a:ext cx="9317281" cy="927847"/>
          </a:xfrm>
        </p:spPr>
        <p:txBody>
          <a:bodyPr/>
          <a:lstStyle/>
          <a:p>
            <a:r>
              <a:rPr lang="fi-FI" dirty="0"/>
              <a:t>Alueellinen toimintaraha on haettavana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4434F6B-9716-D85F-FFF2-634EBF78EA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820409"/>
            <a:ext cx="9826942" cy="3758588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Alueellinen toimintaraha: Haku vuodelle 2026</a:t>
            </a:r>
            <a:r>
              <a:rPr lang="fi-FI" dirty="0"/>
              <a:t> </a:t>
            </a:r>
            <a:r>
              <a:rPr lang="fi-FI" b="1" dirty="0"/>
              <a:t>on auki </a:t>
            </a:r>
            <a:r>
              <a:rPr lang="fi-FI" b="1" dirty="0" err="1"/>
              <a:t>eAsioinnissa</a:t>
            </a:r>
            <a:r>
              <a:rPr lang="fi-FI" b="1" dirty="0"/>
              <a:t> 29.9.–13.10.2025 klo 15.30 saakka.</a:t>
            </a:r>
            <a:r>
              <a:rPr lang="fi-FI" dirty="0"/>
              <a:t> Voit tehdä hakemuksen verkkopalvelussa hakuaikana. </a:t>
            </a:r>
            <a:r>
              <a:rPr lang="fi-FI" dirty="0" err="1"/>
              <a:t>eAsioinnin</a:t>
            </a:r>
            <a:r>
              <a:rPr lang="fi-FI" dirty="0"/>
              <a:t> linkin löydät </a:t>
            </a:r>
            <a:r>
              <a:rPr lang="fi-FI" dirty="0" err="1"/>
              <a:t>yhteisötoiminnan</a:t>
            </a:r>
            <a:r>
              <a:rPr lang="fi-FI" dirty="0"/>
              <a:t> verkkosivuilta.</a:t>
            </a:r>
            <a:endParaRPr lang="fi-FI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Alueellista toimintarahaa voivat hakea yleishyödyllistä toimintaa harjoittavat rekisteröidyt yhdistykset.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Alueellinen toimintaraha on tarkoitettu </a:t>
            </a:r>
            <a:r>
              <a:rPr lang="fi-FI" b="1" dirty="0"/>
              <a:t>oululaisille</a:t>
            </a:r>
            <a:r>
              <a:rPr lang="fi-FI" dirty="0"/>
              <a:t> asukkaille järjestettäviin avoimiin ja maksuttomiin tilaisuuksiin ja tapahtumiin Oulussa.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Toimintarahalla voi myös järjestää retkiä Pohjois-Pohjanmaan alueella.</a:t>
            </a:r>
          </a:p>
          <a:p>
            <a:r>
              <a:rPr lang="fi-FI" dirty="0"/>
              <a:t>Päätökset alueellisen toimintarahan myöntämisestä tekee </a:t>
            </a:r>
            <a:r>
              <a:rPr lang="fi-FI" dirty="0" err="1"/>
              <a:t>yhteisötoiminnan</a:t>
            </a:r>
            <a:r>
              <a:rPr lang="fi-FI" dirty="0"/>
              <a:t> päällikkö (hyvinvointi-, kulttuuri- ja liikuntalautakunnan jatkodelegoinnin päätös 24.9.2025). Aiemmin alueellisen toimintarahan myöntämisestä päättänyt lähidemokratiatoimikunta lakkautettiin toukokuussa kaupunginvaltuuston hallintosäännöllä ja toimikunnan tehtävät siirrettiin hyvinvointi-, kulttuuri- ja liikuntalautakunnan alaisuuteen.</a:t>
            </a:r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BC637C6-7E78-6B16-58CA-8CDCBDC08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9284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F9A72F-976D-641E-4F82-4E3080EE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>
            <a:normAutofit/>
          </a:bodyPr>
          <a:lstStyle/>
          <a:p>
            <a:r>
              <a:rPr lang="fi-FI" dirty="0"/>
              <a:t>Oulu2026-vuosi ja alueellinen toimintaraha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206AD5-61E3-9859-62E9-5CAE954F4D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314938"/>
            <a:ext cx="4941432" cy="3151584"/>
          </a:xfrm>
        </p:spPr>
        <p:txBody>
          <a:bodyPr>
            <a:normAutofit/>
          </a:bodyPr>
          <a:lstStyle/>
          <a:p>
            <a:r>
              <a:rPr lang="fi-FI" dirty="0"/>
              <a:t>Oulu on vuonna 2026 Euroopan kulttuuripääkaupunki. Tämä tulee näkymään alueellisen toimintarahan myöntämisessä. Vuonna 2026 alueellisesta toimintarahasta järjestetään lisähaku. Lisähaussa painotetaan yhteistyötä ja asuinalueiden tasa-arvoa.</a:t>
            </a:r>
          </a:p>
        </p:txBody>
      </p:sp>
      <p:pic>
        <p:nvPicPr>
          <p:cNvPr id="6" name="Kuvan paikkamerkki 5" descr="Kuva, joka sisältää kohteen vaate, jalkineet, henkilö, Tanssi&#10;&#10;Tekoälyllä luotu sisältö voi olla virheellistä.">
            <a:extLst>
              <a:ext uri="{FF2B5EF4-FFF2-40B4-BE49-F238E27FC236}">
                <a16:creationId xmlns:a16="http://schemas.microsoft.com/office/drawing/2014/main" id="{0DE51A45-D7AC-2DF6-AE40-6A7A9132CD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805" b="9805"/>
          <a:stretch/>
        </p:blipFill>
        <p:spPr>
          <a:xfrm>
            <a:off x="6497782" y="99"/>
            <a:ext cx="5694218" cy="6857801"/>
          </a:xfrm>
          <a:noFill/>
        </p:spPr>
      </p:pic>
    </p:spTree>
    <p:extLst>
      <p:ext uri="{BB962C8B-B14F-4D97-AF65-F5344CB8AC3E}">
        <p14:creationId xmlns:p14="http://schemas.microsoft.com/office/powerpoint/2010/main" val="374869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32DBB4-8FAD-1B9D-C97B-75122E663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562396"/>
            <a:ext cx="9183467" cy="927847"/>
          </a:xfrm>
        </p:spPr>
        <p:txBody>
          <a:bodyPr/>
          <a:lstStyle/>
          <a:p>
            <a:r>
              <a:rPr lang="fi-FI" dirty="0"/>
              <a:t>Alueellinen toimintaraha </a:t>
            </a:r>
            <a:r>
              <a:rPr lang="fi-FI" sz="1800" dirty="0">
                <a:solidFill>
                  <a:srgbClr val="000000"/>
                </a:solidFill>
                <a:latin typeface="Oulun-Graadi"/>
              </a:rPr>
              <a:t>–</a:t>
            </a:r>
            <a:r>
              <a:rPr lang="fi-FI" dirty="0"/>
              <a:t> periaatteina avoimuus,</a:t>
            </a:r>
            <a:br>
              <a:rPr lang="fi-FI" dirty="0"/>
            </a:br>
            <a:r>
              <a:rPr lang="fi-FI" dirty="0"/>
              <a:t>maksuttomuus ja laaja tiedottaminen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7FCB03-FC3B-310A-5599-BAA2E910DD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855134"/>
            <a:ext cx="9826942" cy="3747013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Alueellista toimintarahaa voidaan myöntää enintään 1000 euroa tapahtumaan.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dirty="0"/>
              <a:t>Toiminnasta tulee tiedottaa useamman tiedotuskanavan kautta.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dirty="0"/>
              <a:t>Asukkaille avoimet ja saavutettavat tilaisuudet: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Tarkoittaa esimerkiksi sitä, että tapahtuman tulee olla maksuton. Mikäli tapahtumassa on esimerkiksi kioskitoimintaa tai muuta maksullista, sen tarkoituksena ei voi olla taloudellisen voiton tavoittelu</a:t>
            </a:r>
            <a:r>
              <a:rPr lang="fi-FI" i="1" dirty="0"/>
              <a:t>. Huom. toimintarahalla ei voi ostaa tapahtumassa myytäviä tuotteita esim. kioskituotteita tai arpajaispalkintoja.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Tapahtumassa on oltava pääosassa toiminta, johon on maksutonta osallistua. Toiminnan aktiviteettien on oltava maksuttomia. Yhdistyksen omalla rahalla ostettujen kioskituotteiden ja arpajaislippujen myynti sallitaan.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Ei voi olla suunnattu esimerkiksi vain yhden järjestön jäsenille tai tietyn koulun/päiväkodin lapsille.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dirty="0"/>
              <a:t>Avustus on käytettävä vuoden 2026 aikana.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/>
              <a:t>Kuluja ei voi jakaa samassa tapahtumassa olevien toimijoiden kesken esim. niin, että maksetaan esiintyjän palkkio puoliksi.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dirty="0"/>
              <a:t>Avustusta saaneet tapahtumat toivotaan lisättävän Oulun tapahtumakalenteriin.</a:t>
            </a:r>
          </a:p>
          <a:p>
            <a:r>
              <a:rPr lang="fi-FI" dirty="0">
                <a:hlinkClick r:id="rId2"/>
              </a:rPr>
              <a:t> Tapahtumakalenteri: Oulun tapahtumakalenteri (munoulu.fi)</a:t>
            </a:r>
            <a:endParaRPr lang="fi-FI" dirty="0"/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8A085B7-4443-4D28-8696-875B10CAF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458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9EEB25-FE91-54D1-117E-7599B70D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46567"/>
            <a:ext cx="5312005" cy="999460"/>
          </a:xfrm>
        </p:spPr>
        <p:txBody>
          <a:bodyPr anchor="t">
            <a:normAutofit/>
          </a:bodyPr>
          <a:lstStyle/>
          <a:p>
            <a:r>
              <a:rPr lang="fi-FI" dirty="0"/>
              <a:t>Mihin alueellista toimintarahaa</a:t>
            </a:r>
            <a:br>
              <a:rPr lang="fi-FI" dirty="0"/>
            </a:br>
            <a:r>
              <a:rPr lang="fi-FI" dirty="0"/>
              <a:t>ei voida myöntää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14CF8AC-7B16-95C4-3D85-2F92A3D0EE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646027"/>
            <a:ext cx="4941432" cy="4025567"/>
          </a:xfrm>
        </p:spPr>
        <p:txBody>
          <a:bodyPr>
            <a:normAutofit lnSpcReduction="10000"/>
          </a:bodyPr>
          <a:lstStyle/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Tilaisuuteen tai tapahtumaan, johon hakija saa kaupungin muuta avustusta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Irtaimen tavaran hankintaan, jos tavara jää hyödykkeeksi tapahtuman jälkeen esim. kalusto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Tapahtuma tai hanke, jonka keskeinen tavoite on taloudellisen voiton tavoittelu tai varainkeruu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Yksinomaan kaupungin omaan toimintaan esimerkiksi kouluille, nuorisotiloille tai päiväkodeille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Päihteisiin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Palkkakuluihin (Alueellista toimintarahaa voidaan käyttää </a:t>
            </a:r>
            <a:r>
              <a:rPr lang="fi-FI" sz="1300" b="1" dirty="0"/>
              <a:t>palkkioihin</a:t>
            </a:r>
            <a:r>
              <a:rPr lang="fi-FI" sz="1300" dirty="0"/>
              <a:t>, mutta työsopimussuhdetta kaupungille ei saa syntyä)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Velkojen lyhennyksiin tai korkoihin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Puoluepoliittisiin tapahtumiin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Yksityisille henkilöille tai yrityksille</a:t>
            </a:r>
          </a:p>
          <a:p>
            <a:pPr marL="380990" lvl="0" indent="-380990">
              <a:buFont typeface="Arial" panose="020B0604020202020204" pitchFamily="34" charset="0"/>
              <a:buChar char="•"/>
            </a:pPr>
            <a:r>
              <a:rPr lang="fi-FI" sz="1300" dirty="0"/>
              <a:t>Yhdistysten hallinnollisiin kuluihin, kokouspalkkioihin tai jäsenmaksuihin</a:t>
            </a:r>
          </a:p>
          <a:p>
            <a:endParaRPr lang="fi-FI" sz="900" dirty="0"/>
          </a:p>
        </p:txBody>
      </p:sp>
      <p:pic>
        <p:nvPicPr>
          <p:cNvPr id="5" name="Kuvan paikkamerkki 9" descr="Kuva, joka sisältää kohteen piha-, taivas, veistos, rakennus&#10;&#10;Tekoälyllä luotu sisältö voi olla virheellistä.">
            <a:extLst>
              <a:ext uri="{FF2B5EF4-FFF2-40B4-BE49-F238E27FC236}">
                <a16:creationId xmlns:a16="http://schemas.microsoft.com/office/drawing/2014/main" id="{6AA35FA8-9CEC-0DC5-8745-3B305F3AB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7" r="43722"/>
          <a:stretch>
            <a:fillRect/>
          </a:stretch>
        </p:blipFill>
        <p:spPr>
          <a:xfrm>
            <a:off x="6497782" y="690001"/>
            <a:ext cx="4872496" cy="54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50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B879BE-5C7B-21D7-B380-8C52B9D6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20266"/>
            <a:ext cx="9317281" cy="927847"/>
          </a:xfrm>
        </p:spPr>
        <p:txBody>
          <a:bodyPr/>
          <a:lstStyle/>
          <a:p>
            <a:r>
              <a:rPr lang="fi-FI" dirty="0">
                <a:solidFill>
                  <a:srgbClr val="1651BD"/>
                </a:solidFill>
              </a:rPr>
              <a:t>Alueellisen toimintarahan hakeminen </a:t>
            </a:r>
            <a:r>
              <a:rPr lang="fi-FI" dirty="0" err="1">
                <a:solidFill>
                  <a:srgbClr val="1651BD"/>
                </a:solidFill>
              </a:rPr>
              <a:t>eAsioinnissa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6FCDF71-DBF0-3AE7-89A1-ECDADDFC89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979266"/>
            <a:ext cx="9826942" cy="3449261"/>
          </a:xfrm>
        </p:spPr>
        <p:txBody>
          <a:bodyPr>
            <a:normAutofit fontScale="55000" lnSpcReduction="20000"/>
          </a:bodyPr>
          <a:lstStyle/>
          <a:p>
            <a:r>
              <a:rPr lang="fi-FI" sz="2000" b="1" dirty="0">
                <a:solidFill>
                  <a:srgbClr val="000000"/>
                </a:solidFill>
              </a:rPr>
              <a:t>Mieti ennakkoon lyhyet vastaukset toimintarahahakemukseen</a:t>
            </a:r>
            <a:r>
              <a:rPr lang="fi-FI" sz="2000" dirty="0">
                <a:solidFill>
                  <a:srgbClr val="000000"/>
                </a:solidFill>
              </a:rPr>
              <a:t>: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Toiminnan nimi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Alue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Toiminnan kuvaus 500 merkkiä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Yhteistyökumppanit 250 merkkiä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Anottava summa ja avustuksen käytön erittely euromääräisesti!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Arvio osallistujamäärästä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sz="2000" dirty="0">
              <a:solidFill>
                <a:srgbClr val="000000"/>
              </a:solidFill>
            </a:endParaRPr>
          </a:p>
          <a:p>
            <a:r>
              <a:rPr lang="fi-FI" sz="2000" b="1" dirty="0">
                <a:solidFill>
                  <a:srgbClr val="000000"/>
                </a:solidFill>
              </a:rPr>
              <a:t>Tarvitset hakemuksen täyttämiseen seuraavia tietoja: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Yhdistyksen nimen lisäksi yhteyshenkilön tiedot: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nimi, puhelinnumero ja sähköposti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Edustamasi yhdistyksen y-tunnus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Yhdistyksen tilinumero, IBAN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>
                <a:solidFill>
                  <a:srgbClr val="000000"/>
                </a:solidFill>
              </a:rPr>
              <a:t>Huomioi aikakatkaisu!</a:t>
            </a:r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A44ABB-41D3-862D-E9DA-5D6AE4C53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3343" y="3443417"/>
            <a:ext cx="4819898" cy="526694"/>
          </a:xfrm>
        </p:spPr>
        <p:txBody>
          <a:bodyPr>
            <a:normAutofit/>
          </a:bodyPr>
          <a:lstStyle/>
          <a:p>
            <a:r>
              <a:rPr lang="fi-FI" dirty="0" err="1"/>
              <a:t>eAsioinnin</a:t>
            </a:r>
            <a:r>
              <a:rPr lang="fi-FI" dirty="0"/>
              <a:t> linkin löydät Oulun kaupungin </a:t>
            </a:r>
            <a:r>
              <a:rPr lang="fi-FI" dirty="0" err="1"/>
              <a:t>yhteisötoiminnan</a:t>
            </a:r>
            <a:r>
              <a:rPr lang="fi-FI" dirty="0"/>
              <a:t> verkkosivuilta avustukset-välilehdeltä.</a:t>
            </a:r>
          </a:p>
        </p:txBody>
      </p:sp>
      <p:pic>
        <p:nvPicPr>
          <p:cNvPr id="6" name="Kuva 5" descr="Kuva, joka sisältää kohteen teksti, kuvakaappaus, Fontti, käyntikortti&#10;&#10;Tekoälyllä luotu sisältö voi olla virheellistä.">
            <a:extLst>
              <a:ext uri="{FF2B5EF4-FFF2-40B4-BE49-F238E27FC236}">
                <a16:creationId xmlns:a16="http://schemas.microsoft.com/office/drawing/2014/main" id="{B89365EA-6FED-54DF-B324-AD180F5CA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343" y="1979266"/>
            <a:ext cx="4819898" cy="14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0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hteisotoiminta_oulu2026.pptx" id="{56814FCD-1FB5-4BEE-86D9-1C1E747FDF79}" vid="{7724CCA2-D2B4-4C24-B0E8-49FCA46BD2C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8" ma:contentTypeDescription="Luo uusi asiakirja." ma:contentTypeScope="" ma:versionID="89ad5fa2780cc456f556aca547047ab3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535ba2f9fdb3a8fc380db347e7e55354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FA396C-8997-4AA1-B3C0-D6DA691AB4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5C0F63F-F7E8-4ED0-A8B7-5A171C2C7C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5C9755-F49A-463E-88FB-1C69EB1FB0F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yhteisotoiminta_oulu2026</Template>
  <TotalTime>49</TotalTime>
  <Words>517</Words>
  <Application>Microsoft Office PowerPoint</Application>
  <PresentationFormat>Laajakuva</PresentationFormat>
  <Paragraphs>54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Calibri</vt:lpstr>
      <vt:lpstr>Oulun-Graadi</vt:lpstr>
      <vt:lpstr>Segoe UI</vt:lpstr>
      <vt:lpstr>Wingdings</vt:lpstr>
      <vt:lpstr>Office-teema</vt:lpstr>
      <vt:lpstr>Alueellinen toimintaraha 2026, info</vt:lpstr>
      <vt:lpstr>Yleistä yhteisötoiminnan hallinnoimista avustuksista</vt:lpstr>
      <vt:lpstr>Alueellinen toimintaraha on haettavana</vt:lpstr>
      <vt:lpstr>Oulu2026-vuosi ja alueellinen toimintaraha</vt:lpstr>
      <vt:lpstr>Alueellinen toimintaraha – periaatteina avoimuus, maksuttomuus ja laaja tiedottaminen</vt:lpstr>
      <vt:lpstr>Mihin alueellista toimintarahaa ei voida myöntää</vt:lpstr>
      <vt:lpstr>Alueellisen toimintarahan hakeminen eAsioinnissa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Teeriaho Maiju</dc:creator>
  <cp:lastModifiedBy>Teeriaho Maiju</cp:lastModifiedBy>
  <cp:revision>1</cp:revision>
  <dcterms:created xsi:type="dcterms:W3CDTF">2025-09-29T07:01:33Z</dcterms:created>
  <dcterms:modified xsi:type="dcterms:W3CDTF">2025-09-29T08:14:47Z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0x010100FC3DA2A38C33704FB6FBA27B272A146A</vt:lpwstr>
  </property>
</Properties>
</file>