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4"/>
    <p:sldMasterId id="2147483687" r:id="rId5"/>
    <p:sldMasterId id="2147483729" r:id="rId6"/>
  </p:sldMasterIdLst>
  <p:notesMasterIdLst>
    <p:notesMasterId r:id="rId21"/>
  </p:notesMasterIdLst>
  <p:sldIdLst>
    <p:sldId id="558" r:id="rId7"/>
    <p:sldId id="526" r:id="rId8"/>
    <p:sldId id="553" r:id="rId9"/>
    <p:sldId id="554" r:id="rId10"/>
    <p:sldId id="538" r:id="rId11"/>
    <p:sldId id="559" r:id="rId12"/>
    <p:sldId id="539" r:id="rId13"/>
    <p:sldId id="541" r:id="rId14"/>
    <p:sldId id="542" r:id="rId15"/>
    <p:sldId id="543" r:id="rId16"/>
    <p:sldId id="544" r:id="rId17"/>
    <p:sldId id="560" r:id="rId18"/>
    <p:sldId id="546" r:id="rId19"/>
    <p:sldId id="547" r:id="rId20"/>
  </p:sldIdLst>
  <p:sldSz cx="9144000" cy="5143500" type="screen16x9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DFF5"/>
    <a:srgbClr val="BBCFED"/>
    <a:srgbClr val="E10069"/>
    <a:srgbClr val="498CE5"/>
    <a:srgbClr val="001E96"/>
    <a:srgbClr val="CCECFF"/>
    <a:srgbClr val="007896"/>
    <a:srgbClr val="91C887"/>
    <a:srgbClr val="006E0A"/>
    <a:srgbClr val="F08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Ei tyyliä, ei ruudukko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Ei tyyliä, taulukon ruudukko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799B23B-EC83-4686-B30A-512413B5E67A}" styleName="Vaalea tyyli 3 - Korostus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Vaalea tyyli 3 - Korostus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7292A2E-F333-43FB-9621-5CBBE7FDCDCB}" styleName="Vaalea tyyli 2 - Korostus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E171933-4619-4E11-9A3F-F7608DF75F80}" styleName="Normaali tyyli 1 - Korostu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D083AE6-46FA-4A59-8FB0-9F97EB10719F}" styleName="Vaalea tyyli 3 - Korostus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F5AB1C69-6EDB-4FF4-983F-18BD219EF322}" styleName="Normaali tyyli 2 - Korostu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Normaali tyyli 2 - Korostu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Normaali tyyli 1 - Korostu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DF18680-E054-41AD-8BC1-D1AEF772440D}" styleName="Normaali tyyli 2 - Korostu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Normaali tyyli 2 - Korostu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7B26C5-4107-4FEC-AEDC-1716B250A1EF}" styleName="Vaalea tyyli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Vaalea tyyli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E8034E78-7F5D-4C2E-B375-FC64B27BC917}" styleName="Tumma tyyli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7AC3CCA-C797-4891-BE02-D94E43425B78}" styleName="Normaali tyyli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73A0DAA-6AF3-43AB-8588-CEC1D06C72B9}" styleName="Normaali tyyli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DBED569-4797-4DF1-A0F4-6AAB3CD982D8}" styleName="Vaalea tyyli 3 - Korostus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Vaalea tyyli 1 - Korostus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2833802-FEF1-4C79-8D5D-14CF1EAF98D9}" styleName="Vaalea tyyli 2 - Korostus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E3FDE45-AF77-4B5C-9715-49D594BDF05E}" styleName="Vaalea tyyli 1 - Korostus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A111915-BE36-4E01-A7E5-04B1672EAD32}" styleName="Vaalea tyyli 2 - Korostus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9012ECD-51FC-41F1-AA8D-1B2483CD663E}" styleName="Vaalea tyyli 2 - Korostus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DA37D80-6434-44D0-A028-1B22A696006F}" styleName="Vaalea tyyli 3 - Korostus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FABFCF23-3B69-468F-B69F-88F6DE6A72F2}" styleName="Normaali tyyli 1 - Korostu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E8B1032C-EA38-4F05-BA0D-38AFFFC7BED3}" styleName="Vaalea tyyli 3 - Korostus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00" autoAdjust="0"/>
    <p:restoredTop sz="90553" autoAdjust="0"/>
  </p:normalViewPr>
  <p:slideViewPr>
    <p:cSldViewPr>
      <p:cViewPr varScale="1">
        <p:scale>
          <a:sx n="78" d="100"/>
          <a:sy n="78" d="100"/>
        </p:scale>
        <p:origin x="976" y="276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B5D2125-7069-4049-A615-C49B57612CE2}" type="doc">
      <dgm:prSet loTypeId="urn:microsoft.com/office/officeart/2005/8/layout/cycle3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fi-FI"/>
        </a:p>
      </dgm:t>
    </dgm:pt>
    <dgm:pt modelId="{8747B651-64D8-4D20-94D4-27E5D9663BB5}">
      <dgm:prSet phldrT="[Teksti]" custT="1"/>
      <dgm:spPr>
        <a:solidFill>
          <a:srgbClr val="498CE5"/>
        </a:solidFill>
        <a:ln>
          <a:noFill/>
        </a:ln>
      </dgm:spPr>
      <dgm:t>
        <a:bodyPr/>
        <a:lstStyle/>
        <a:p>
          <a:r>
            <a:rPr lang="fi-FI" sz="1000" b="1" dirty="0"/>
            <a:t>1. Suunnittelu</a:t>
          </a:r>
        </a:p>
      </dgm:t>
    </dgm:pt>
    <dgm:pt modelId="{BA56772B-8229-4452-80E7-20F9ADF69265}" type="parTrans" cxnId="{2ADF250D-848C-4702-B204-B2B4CF995BBA}">
      <dgm:prSet/>
      <dgm:spPr/>
      <dgm:t>
        <a:bodyPr/>
        <a:lstStyle/>
        <a:p>
          <a:endParaRPr lang="fi-FI"/>
        </a:p>
      </dgm:t>
    </dgm:pt>
    <dgm:pt modelId="{F86A91FE-4B37-42CC-B810-81D6C1F1E0D7}" type="sibTrans" cxnId="{2ADF250D-848C-4702-B204-B2B4CF995BBA}">
      <dgm:prSet/>
      <dgm:spPr>
        <a:solidFill>
          <a:schemeClr val="bg1">
            <a:alpha val="66000"/>
          </a:schemeClr>
        </a:solidFill>
      </dgm:spPr>
      <dgm:t>
        <a:bodyPr/>
        <a:lstStyle/>
        <a:p>
          <a:endParaRPr lang="fi-FI" sz="1000"/>
        </a:p>
      </dgm:t>
    </dgm:pt>
    <dgm:pt modelId="{09BD2500-E971-44C3-B34D-EF755B75E127}">
      <dgm:prSet phldrT="[Teksti]" custT="1"/>
      <dgm:spPr>
        <a:solidFill>
          <a:srgbClr val="E10069"/>
        </a:solidFill>
        <a:ln>
          <a:noFill/>
        </a:ln>
      </dgm:spPr>
      <dgm:t>
        <a:bodyPr/>
        <a:lstStyle/>
        <a:p>
          <a:r>
            <a:rPr lang="fi-FI" sz="1000" b="1" dirty="0"/>
            <a:t>2. Aikataulun ja vastuiden määrittely</a:t>
          </a:r>
        </a:p>
      </dgm:t>
    </dgm:pt>
    <dgm:pt modelId="{AA6689BF-BBEB-455C-8C4E-7F63AD438F5C}" type="parTrans" cxnId="{9E55A446-6179-4718-BBD6-D0E3A284E2A3}">
      <dgm:prSet/>
      <dgm:spPr/>
      <dgm:t>
        <a:bodyPr/>
        <a:lstStyle/>
        <a:p>
          <a:endParaRPr lang="fi-FI"/>
        </a:p>
      </dgm:t>
    </dgm:pt>
    <dgm:pt modelId="{445D6489-56DC-4F2C-8D6A-EA527EF488A7}" type="sibTrans" cxnId="{9E55A446-6179-4718-BBD6-D0E3A284E2A3}">
      <dgm:prSet/>
      <dgm:spPr/>
      <dgm:t>
        <a:bodyPr/>
        <a:lstStyle/>
        <a:p>
          <a:endParaRPr lang="fi-FI"/>
        </a:p>
      </dgm:t>
    </dgm:pt>
    <dgm:pt modelId="{10CC9BB2-2B36-4659-89FD-56FBF28A267D}">
      <dgm:prSet phldrT="[Teksti]" custT="1"/>
      <dgm:spPr>
        <a:solidFill>
          <a:srgbClr val="007896"/>
        </a:solidFill>
        <a:ln>
          <a:noFill/>
        </a:ln>
      </dgm:spPr>
      <dgm:t>
        <a:bodyPr/>
        <a:lstStyle/>
        <a:p>
          <a:r>
            <a:rPr lang="fi-FI" sz="1000" b="1" dirty="0"/>
            <a:t>3. Toteutus</a:t>
          </a:r>
        </a:p>
      </dgm:t>
    </dgm:pt>
    <dgm:pt modelId="{7C6E09FA-F49A-408E-9619-597600657AB7}" type="parTrans" cxnId="{005AF778-DA95-4349-8831-29851EFE1D47}">
      <dgm:prSet/>
      <dgm:spPr/>
      <dgm:t>
        <a:bodyPr/>
        <a:lstStyle/>
        <a:p>
          <a:endParaRPr lang="fi-FI"/>
        </a:p>
      </dgm:t>
    </dgm:pt>
    <dgm:pt modelId="{B2AE992B-5DE9-4CD8-94C3-C2549C258468}" type="sibTrans" cxnId="{005AF778-DA95-4349-8831-29851EFE1D47}">
      <dgm:prSet/>
      <dgm:spPr/>
      <dgm:t>
        <a:bodyPr/>
        <a:lstStyle/>
        <a:p>
          <a:endParaRPr lang="fi-FI"/>
        </a:p>
      </dgm:t>
    </dgm:pt>
    <dgm:pt modelId="{BF6E61D6-E013-48B1-8DD8-D986A0A8EA40}">
      <dgm:prSet phldrT="[Teksti]" custT="1"/>
      <dgm:spPr>
        <a:solidFill>
          <a:srgbClr val="001E96"/>
        </a:solidFill>
        <a:ln>
          <a:noFill/>
        </a:ln>
      </dgm:spPr>
      <dgm:t>
        <a:bodyPr/>
        <a:lstStyle/>
        <a:p>
          <a:r>
            <a:rPr lang="fi-FI" sz="1000" b="1" dirty="0"/>
            <a:t>4. Seuranta ja arviointi</a:t>
          </a:r>
        </a:p>
      </dgm:t>
    </dgm:pt>
    <dgm:pt modelId="{CCEDF8C7-5DBE-451C-AB52-86A65E9EC8B9}" type="parTrans" cxnId="{EA38AA6E-47DE-4E6F-A140-316ADF6E745E}">
      <dgm:prSet/>
      <dgm:spPr/>
      <dgm:t>
        <a:bodyPr/>
        <a:lstStyle/>
        <a:p>
          <a:endParaRPr lang="fi-FI"/>
        </a:p>
      </dgm:t>
    </dgm:pt>
    <dgm:pt modelId="{FA56CDF3-87EA-44EB-BD3E-8C9FED31906C}" type="sibTrans" cxnId="{EA38AA6E-47DE-4E6F-A140-316ADF6E745E}">
      <dgm:prSet/>
      <dgm:spPr/>
      <dgm:t>
        <a:bodyPr/>
        <a:lstStyle/>
        <a:p>
          <a:endParaRPr lang="fi-FI"/>
        </a:p>
      </dgm:t>
    </dgm:pt>
    <dgm:pt modelId="{A2A07188-63EF-4735-AA04-F29B77FEA5AB}">
      <dgm:prSet phldrT="[Teksti]" custT="1"/>
      <dgm:spPr>
        <a:ln>
          <a:noFill/>
        </a:ln>
      </dgm:spPr>
      <dgm:t>
        <a:bodyPr/>
        <a:lstStyle/>
        <a:p>
          <a:r>
            <a:rPr lang="fi-FI" sz="1000" b="1" dirty="0"/>
            <a:t>5. Viestintä</a:t>
          </a:r>
        </a:p>
      </dgm:t>
    </dgm:pt>
    <dgm:pt modelId="{CE739A6F-18BF-4AC7-A268-3D8B56624956}" type="parTrans" cxnId="{32DDB388-B80A-4DA4-949C-519902BCAE27}">
      <dgm:prSet/>
      <dgm:spPr/>
      <dgm:t>
        <a:bodyPr/>
        <a:lstStyle/>
        <a:p>
          <a:endParaRPr lang="fi-FI"/>
        </a:p>
      </dgm:t>
    </dgm:pt>
    <dgm:pt modelId="{B9D08E18-3F14-4296-B23D-3D10ED19111C}" type="sibTrans" cxnId="{32DDB388-B80A-4DA4-949C-519902BCAE27}">
      <dgm:prSet/>
      <dgm:spPr/>
      <dgm:t>
        <a:bodyPr/>
        <a:lstStyle/>
        <a:p>
          <a:endParaRPr lang="fi-FI"/>
        </a:p>
      </dgm:t>
    </dgm:pt>
    <dgm:pt modelId="{B8080A26-5290-4698-B92C-865D01A5FC7F}" type="pres">
      <dgm:prSet presAssocID="{7B5D2125-7069-4049-A615-C49B57612CE2}" presName="Name0" presStyleCnt="0">
        <dgm:presLayoutVars>
          <dgm:dir/>
          <dgm:resizeHandles val="exact"/>
        </dgm:presLayoutVars>
      </dgm:prSet>
      <dgm:spPr/>
    </dgm:pt>
    <dgm:pt modelId="{1A4AB538-4D05-4BFD-85E5-9CEC13DCE14C}" type="pres">
      <dgm:prSet presAssocID="{7B5D2125-7069-4049-A615-C49B57612CE2}" presName="cycle" presStyleCnt="0"/>
      <dgm:spPr/>
    </dgm:pt>
    <dgm:pt modelId="{DAB6E42C-1410-4C10-98EF-10D3B0618D2D}" type="pres">
      <dgm:prSet presAssocID="{8747B651-64D8-4D20-94D4-27E5D9663BB5}" presName="nodeFirstNode" presStyleLbl="node1" presStyleIdx="0" presStyleCnt="5" custRadScaleRad="100235" custRadScaleInc="6531">
        <dgm:presLayoutVars>
          <dgm:bulletEnabled val="1"/>
        </dgm:presLayoutVars>
      </dgm:prSet>
      <dgm:spPr/>
    </dgm:pt>
    <dgm:pt modelId="{D7887A43-7FBE-47AA-9D1C-9CC59D0B18CF}" type="pres">
      <dgm:prSet presAssocID="{F86A91FE-4B37-42CC-B810-81D6C1F1E0D7}" presName="sibTransFirstNode" presStyleLbl="bgShp" presStyleIdx="0" presStyleCnt="1" custLinFactNeighborX="-246" custLinFactNeighborY="209"/>
      <dgm:spPr/>
    </dgm:pt>
    <dgm:pt modelId="{A67B1D4C-154D-444C-9DD9-B498731087A3}" type="pres">
      <dgm:prSet presAssocID="{09BD2500-E971-44C3-B34D-EF755B75E127}" presName="nodeFollowingNodes" presStyleLbl="node1" presStyleIdx="1" presStyleCnt="5" custRadScaleRad="106536" custRadScaleInc="1898">
        <dgm:presLayoutVars>
          <dgm:bulletEnabled val="1"/>
        </dgm:presLayoutVars>
      </dgm:prSet>
      <dgm:spPr/>
    </dgm:pt>
    <dgm:pt modelId="{DF618105-55D2-405E-BA18-3D1669CDAFD9}" type="pres">
      <dgm:prSet presAssocID="{10CC9BB2-2B36-4659-89FD-56FBF28A267D}" presName="nodeFollowingNodes" presStyleLbl="node1" presStyleIdx="2" presStyleCnt="5" custRadScaleRad="94193" custRadScaleInc="-35045">
        <dgm:presLayoutVars>
          <dgm:bulletEnabled val="1"/>
        </dgm:presLayoutVars>
      </dgm:prSet>
      <dgm:spPr/>
    </dgm:pt>
    <dgm:pt modelId="{1F840C5A-BC72-46CE-85F0-767C3DD5C150}" type="pres">
      <dgm:prSet presAssocID="{BF6E61D6-E013-48B1-8DD8-D986A0A8EA40}" presName="nodeFollowingNodes" presStyleLbl="node1" presStyleIdx="3" presStyleCnt="5" custRadScaleRad="79671" custRadScaleInc="23252">
        <dgm:presLayoutVars>
          <dgm:bulletEnabled val="1"/>
        </dgm:presLayoutVars>
      </dgm:prSet>
      <dgm:spPr/>
    </dgm:pt>
    <dgm:pt modelId="{6E527799-8525-4E98-AB24-0FAF748E57CA}" type="pres">
      <dgm:prSet presAssocID="{A2A07188-63EF-4735-AA04-F29B77FEA5AB}" presName="nodeFollowingNodes" presStyleLbl="node1" presStyleIdx="4" presStyleCnt="5" custRadScaleRad="93509" custRadScaleInc="2163">
        <dgm:presLayoutVars>
          <dgm:bulletEnabled val="1"/>
        </dgm:presLayoutVars>
      </dgm:prSet>
      <dgm:spPr/>
    </dgm:pt>
  </dgm:ptLst>
  <dgm:cxnLst>
    <dgm:cxn modelId="{2ADF250D-848C-4702-B204-B2B4CF995BBA}" srcId="{7B5D2125-7069-4049-A615-C49B57612CE2}" destId="{8747B651-64D8-4D20-94D4-27E5D9663BB5}" srcOrd="0" destOrd="0" parTransId="{BA56772B-8229-4452-80E7-20F9ADF69265}" sibTransId="{F86A91FE-4B37-42CC-B810-81D6C1F1E0D7}"/>
    <dgm:cxn modelId="{CA824023-A513-49E0-AAEB-9C2F9BC415DF}" type="presOf" srcId="{10CC9BB2-2B36-4659-89FD-56FBF28A267D}" destId="{DF618105-55D2-405E-BA18-3D1669CDAFD9}" srcOrd="0" destOrd="0" presId="urn:microsoft.com/office/officeart/2005/8/layout/cycle3"/>
    <dgm:cxn modelId="{4C29E62A-E893-4FD2-AAB5-812F728B35C7}" type="presOf" srcId="{F86A91FE-4B37-42CC-B810-81D6C1F1E0D7}" destId="{D7887A43-7FBE-47AA-9D1C-9CC59D0B18CF}" srcOrd="0" destOrd="0" presId="urn:microsoft.com/office/officeart/2005/8/layout/cycle3"/>
    <dgm:cxn modelId="{66662B5E-6694-4974-A688-57E5CAEED1D6}" type="presOf" srcId="{7B5D2125-7069-4049-A615-C49B57612CE2}" destId="{B8080A26-5290-4698-B92C-865D01A5FC7F}" srcOrd="0" destOrd="0" presId="urn:microsoft.com/office/officeart/2005/8/layout/cycle3"/>
    <dgm:cxn modelId="{244F3064-740E-4ABF-AC61-E1AA80595519}" type="presOf" srcId="{A2A07188-63EF-4735-AA04-F29B77FEA5AB}" destId="{6E527799-8525-4E98-AB24-0FAF748E57CA}" srcOrd="0" destOrd="0" presId="urn:microsoft.com/office/officeart/2005/8/layout/cycle3"/>
    <dgm:cxn modelId="{9E55A446-6179-4718-BBD6-D0E3A284E2A3}" srcId="{7B5D2125-7069-4049-A615-C49B57612CE2}" destId="{09BD2500-E971-44C3-B34D-EF755B75E127}" srcOrd="1" destOrd="0" parTransId="{AA6689BF-BBEB-455C-8C4E-7F63AD438F5C}" sibTransId="{445D6489-56DC-4F2C-8D6A-EA527EF488A7}"/>
    <dgm:cxn modelId="{EA38AA6E-47DE-4E6F-A140-316ADF6E745E}" srcId="{7B5D2125-7069-4049-A615-C49B57612CE2}" destId="{BF6E61D6-E013-48B1-8DD8-D986A0A8EA40}" srcOrd="3" destOrd="0" parTransId="{CCEDF8C7-5DBE-451C-AB52-86A65E9EC8B9}" sibTransId="{FA56CDF3-87EA-44EB-BD3E-8C9FED31906C}"/>
    <dgm:cxn modelId="{005AF778-DA95-4349-8831-29851EFE1D47}" srcId="{7B5D2125-7069-4049-A615-C49B57612CE2}" destId="{10CC9BB2-2B36-4659-89FD-56FBF28A267D}" srcOrd="2" destOrd="0" parTransId="{7C6E09FA-F49A-408E-9619-597600657AB7}" sibTransId="{B2AE992B-5DE9-4CD8-94C3-C2549C258468}"/>
    <dgm:cxn modelId="{32DDB388-B80A-4DA4-949C-519902BCAE27}" srcId="{7B5D2125-7069-4049-A615-C49B57612CE2}" destId="{A2A07188-63EF-4735-AA04-F29B77FEA5AB}" srcOrd="4" destOrd="0" parTransId="{CE739A6F-18BF-4AC7-A268-3D8B56624956}" sibTransId="{B9D08E18-3F14-4296-B23D-3D10ED19111C}"/>
    <dgm:cxn modelId="{DCBF0BA1-919A-48DA-A1B4-323B5759A4D3}" type="presOf" srcId="{BF6E61D6-E013-48B1-8DD8-D986A0A8EA40}" destId="{1F840C5A-BC72-46CE-85F0-767C3DD5C150}" srcOrd="0" destOrd="0" presId="urn:microsoft.com/office/officeart/2005/8/layout/cycle3"/>
    <dgm:cxn modelId="{B38F16F4-BBB3-4F7E-903A-7FAB89C5D2B9}" type="presOf" srcId="{09BD2500-E971-44C3-B34D-EF755B75E127}" destId="{A67B1D4C-154D-444C-9DD9-B498731087A3}" srcOrd="0" destOrd="0" presId="urn:microsoft.com/office/officeart/2005/8/layout/cycle3"/>
    <dgm:cxn modelId="{A04DE5F4-121A-4BE4-BCAE-20CA0F4B6A4E}" type="presOf" srcId="{8747B651-64D8-4D20-94D4-27E5D9663BB5}" destId="{DAB6E42C-1410-4C10-98EF-10D3B0618D2D}" srcOrd="0" destOrd="0" presId="urn:microsoft.com/office/officeart/2005/8/layout/cycle3"/>
    <dgm:cxn modelId="{194880B8-0765-496D-BBD9-4F3ABD0516A5}" type="presParOf" srcId="{B8080A26-5290-4698-B92C-865D01A5FC7F}" destId="{1A4AB538-4D05-4BFD-85E5-9CEC13DCE14C}" srcOrd="0" destOrd="0" presId="urn:microsoft.com/office/officeart/2005/8/layout/cycle3"/>
    <dgm:cxn modelId="{D8221C33-21A5-499E-9460-40D41C4FB13F}" type="presParOf" srcId="{1A4AB538-4D05-4BFD-85E5-9CEC13DCE14C}" destId="{DAB6E42C-1410-4C10-98EF-10D3B0618D2D}" srcOrd="0" destOrd="0" presId="urn:microsoft.com/office/officeart/2005/8/layout/cycle3"/>
    <dgm:cxn modelId="{BB9426E4-6DC2-4701-AB8F-5A9BD2A30D48}" type="presParOf" srcId="{1A4AB538-4D05-4BFD-85E5-9CEC13DCE14C}" destId="{D7887A43-7FBE-47AA-9D1C-9CC59D0B18CF}" srcOrd="1" destOrd="0" presId="urn:microsoft.com/office/officeart/2005/8/layout/cycle3"/>
    <dgm:cxn modelId="{C5811326-CF00-46F6-8036-116B574B191D}" type="presParOf" srcId="{1A4AB538-4D05-4BFD-85E5-9CEC13DCE14C}" destId="{A67B1D4C-154D-444C-9DD9-B498731087A3}" srcOrd="2" destOrd="0" presId="urn:microsoft.com/office/officeart/2005/8/layout/cycle3"/>
    <dgm:cxn modelId="{F8CD7DA9-88FE-4179-A356-86CCB7F34CD9}" type="presParOf" srcId="{1A4AB538-4D05-4BFD-85E5-9CEC13DCE14C}" destId="{DF618105-55D2-405E-BA18-3D1669CDAFD9}" srcOrd="3" destOrd="0" presId="urn:microsoft.com/office/officeart/2005/8/layout/cycle3"/>
    <dgm:cxn modelId="{3B78D79C-B8B3-4F99-A1E9-0A0DE67F5E9A}" type="presParOf" srcId="{1A4AB538-4D05-4BFD-85E5-9CEC13DCE14C}" destId="{1F840C5A-BC72-46CE-85F0-767C3DD5C150}" srcOrd="4" destOrd="0" presId="urn:microsoft.com/office/officeart/2005/8/layout/cycle3"/>
    <dgm:cxn modelId="{B3389349-3BE2-42F7-90B5-CC147EAE8368}" type="presParOf" srcId="{1A4AB538-4D05-4BFD-85E5-9CEC13DCE14C}" destId="{6E527799-8525-4E98-AB24-0FAF748E57CA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4B1D4CC-4B99-42BC-86E6-8CCF28D2CB92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fi-FI"/>
        </a:p>
      </dgm:t>
    </dgm:pt>
    <dgm:pt modelId="{474A3DE8-7303-44BE-B2A6-6091241CAF8A}">
      <dgm:prSet phldrT="[Teksti]"/>
      <dgm:spPr>
        <a:solidFill>
          <a:srgbClr val="498CE5"/>
        </a:solidFill>
      </dgm:spPr>
      <dgm:t>
        <a:bodyPr/>
        <a:lstStyle/>
        <a:p>
          <a:r>
            <a:rPr lang="fi-FI" dirty="0">
              <a:latin typeface="Segoe UI" panose="020B0502040204020203" pitchFamily="34" charset="0"/>
            </a:rPr>
            <a:t>Ryhmäytyminen</a:t>
          </a:r>
          <a:endParaRPr lang="fi-FI" dirty="0"/>
        </a:p>
      </dgm:t>
    </dgm:pt>
    <dgm:pt modelId="{8AB6EBBA-DACD-4462-A974-86CD19FF6C9A}" type="parTrans" cxnId="{F02970EF-2068-416D-B0B4-78E782ABA385}">
      <dgm:prSet/>
      <dgm:spPr/>
      <dgm:t>
        <a:bodyPr/>
        <a:lstStyle/>
        <a:p>
          <a:endParaRPr lang="fi-FI"/>
        </a:p>
      </dgm:t>
    </dgm:pt>
    <dgm:pt modelId="{6B976750-241B-4EB4-A381-8DE6AD69DCBE}" type="sibTrans" cxnId="{F02970EF-2068-416D-B0B4-78E782ABA385}">
      <dgm:prSet/>
      <dgm:spPr/>
      <dgm:t>
        <a:bodyPr/>
        <a:lstStyle/>
        <a:p>
          <a:endParaRPr lang="fi-FI"/>
        </a:p>
      </dgm:t>
    </dgm:pt>
    <dgm:pt modelId="{46760DB4-8E09-4502-9641-8FC4E4448CBC}">
      <dgm:prSet/>
      <dgm:spPr>
        <a:solidFill>
          <a:srgbClr val="E10069"/>
        </a:solidFill>
      </dgm:spPr>
      <dgm:t>
        <a:bodyPr/>
        <a:lstStyle/>
        <a:p>
          <a:r>
            <a:rPr lang="fi-FI" dirty="0">
              <a:latin typeface="Segoe UI"/>
              <a:cs typeface="Segoe UI"/>
            </a:rPr>
            <a:t>Hyvinvointi</a:t>
          </a:r>
        </a:p>
      </dgm:t>
    </dgm:pt>
    <dgm:pt modelId="{4CE3EDCB-E47F-4339-B14F-730A1C42C1AE}" type="parTrans" cxnId="{56ADA5F5-8740-41D8-B830-8BB932EB9BC9}">
      <dgm:prSet/>
      <dgm:spPr/>
      <dgm:t>
        <a:bodyPr/>
        <a:lstStyle/>
        <a:p>
          <a:endParaRPr lang="fi-FI"/>
        </a:p>
      </dgm:t>
    </dgm:pt>
    <dgm:pt modelId="{736CC47B-1765-4E26-9E19-95A70389C4F7}" type="sibTrans" cxnId="{56ADA5F5-8740-41D8-B830-8BB932EB9BC9}">
      <dgm:prSet/>
      <dgm:spPr/>
      <dgm:t>
        <a:bodyPr/>
        <a:lstStyle/>
        <a:p>
          <a:endParaRPr lang="fi-FI"/>
        </a:p>
      </dgm:t>
    </dgm:pt>
    <dgm:pt modelId="{89145580-69E6-4919-B1F5-11A2D83F1A6C}">
      <dgm:prSet/>
      <dgm:spPr/>
      <dgm:t>
        <a:bodyPr/>
        <a:lstStyle/>
        <a:p>
          <a:r>
            <a:rPr lang="fi-FI" dirty="0">
              <a:latin typeface="Segoe UI" panose="020B0502040204020203" pitchFamily="34" charset="0"/>
            </a:rPr>
            <a:t>Päihteettömyys</a:t>
          </a:r>
          <a:endParaRPr lang="fi-FI" dirty="0">
            <a:latin typeface="Arial" panose="020B0604020202020204" pitchFamily="34" charset="0"/>
          </a:endParaRPr>
        </a:p>
      </dgm:t>
    </dgm:pt>
    <dgm:pt modelId="{54A333DD-2F20-4476-BDA7-72F6733FB786}" type="parTrans" cxnId="{666ED921-4687-4A67-B6E1-B925F61BB095}">
      <dgm:prSet/>
      <dgm:spPr/>
      <dgm:t>
        <a:bodyPr/>
        <a:lstStyle/>
        <a:p>
          <a:endParaRPr lang="fi-FI"/>
        </a:p>
      </dgm:t>
    </dgm:pt>
    <dgm:pt modelId="{8DD8AB2E-1B9C-4E00-B372-45C3FFC70718}" type="sibTrans" cxnId="{666ED921-4687-4A67-B6E1-B925F61BB095}">
      <dgm:prSet/>
      <dgm:spPr/>
      <dgm:t>
        <a:bodyPr/>
        <a:lstStyle/>
        <a:p>
          <a:endParaRPr lang="fi-FI"/>
        </a:p>
      </dgm:t>
    </dgm:pt>
    <dgm:pt modelId="{8A600A49-111C-4D50-88C6-9F1C4CD3442B}">
      <dgm:prSet/>
      <dgm:spPr>
        <a:solidFill>
          <a:srgbClr val="498CE5"/>
        </a:solidFill>
      </dgm:spPr>
      <dgm:t>
        <a:bodyPr/>
        <a:lstStyle/>
        <a:p>
          <a:r>
            <a:rPr lang="fi-FI" dirty="0">
              <a:latin typeface="Segoe UI" panose="020B0502040204020203" pitchFamily="34" charset="0"/>
            </a:rPr>
            <a:t>Turvallisuus</a:t>
          </a:r>
        </a:p>
      </dgm:t>
    </dgm:pt>
    <dgm:pt modelId="{B200F6E3-AF4C-4826-A1AF-9524C06B5695}" type="parTrans" cxnId="{9821694A-5A1B-4F4C-9520-8C0782970730}">
      <dgm:prSet/>
      <dgm:spPr/>
      <dgm:t>
        <a:bodyPr/>
        <a:lstStyle/>
        <a:p>
          <a:endParaRPr lang="fi-FI"/>
        </a:p>
      </dgm:t>
    </dgm:pt>
    <dgm:pt modelId="{CACDB969-6F4B-4E26-A613-DD2026D8C89B}" type="sibTrans" cxnId="{9821694A-5A1B-4F4C-9520-8C0782970730}">
      <dgm:prSet/>
      <dgm:spPr/>
      <dgm:t>
        <a:bodyPr/>
        <a:lstStyle/>
        <a:p>
          <a:endParaRPr lang="fi-FI"/>
        </a:p>
      </dgm:t>
    </dgm:pt>
    <dgm:pt modelId="{9CE39707-ACA5-4B54-835C-8BBFA3EDF1FE}">
      <dgm:prSet/>
      <dgm:spPr>
        <a:solidFill>
          <a:srgbClr val="E10069"/>
        </a:solidFill>
      </dgm:spPr>
      <dgm:t>
        <a:bodyPr/>
        <a:lstStyle/>
        <a:p>
          <a:r>
            <a:rPr lang="fi-FI" dirty="0">
              <a:latin typeface="Segoe UI"/>
              <a:cs typeface="Segoe UI"/>
            </a:rPr>
            <a:t>Kaveritaidot ja ristiriitojen ratkaisu</a:t>
          </a:r>
          <a:endParaRPr lang="fi-FI" dirty="0">
            <a:solidFill>
              <a:schemeClr val="tx1"/>
            </a:solidFill>
            <a:latin typeface="Arial" panose="020B0604020202020204" pitchFamily="34" charset="0"/>
          </a:endParaRPr>
        </a:p>
      </dgm:t>
    </dgm:pt>
    <dgm:pt modelId="{8844D2B8-B161-4DFC-94C1-70BD76A3431E}" type="parTrans" cxnId="{AC47451E-8D94-44FA-80AE-4D5640F0981F}">
      <dgm:prSet/>
      <dgm:spPr/>
      <dgm:t>
        <a:bodyPr/>
        <a:lstStyle/>
        <a:p>
          <a:endParaRPr lang="fi-FI"/>
        </a:p>
      </dgm:t>
    </dgm:pt>
    <dgm:pt modelId="{FF4B63AC-186F-445B-BE4F-3624B18B25A7}" type="sibTrans" cxnId="{AC47451E-8D94-44FA-80AE-4D5640F0981F}">
      <dgm:prSet/>
      <dgm:spPr/>
      <dgm:t>
        <a:bodyPr/>
        <a:lstStyle/>
        <a:p>
          <a:endParaRPr lang="fi-FI"/>
        </a:p>
      </dgm:t>
    </dgm:pt>
    <dgm:pt modelId="{F3591531-440B-4BF3-B391-B493EEB828E1}">
      <dgm:prSet/>
      <dgm:spPr/>
      <dgm:t>
        <a:bodyPr/>
        <a:lstStyle/>
        <a:p>
          <a:r>
            <a:rPr lang="fi-FI" b="0" i="0" u="none" strike="noStrike" dirty="0">
              <a:solidFill>
                <a:schemeClr val="bg1"/>
              </a:solidFill>
              <a:effectLst/>
              <a:latin typeface="Segoe UI" panose="020B0502040204020203" pitchFamily="34" charset="0"/>
            </a:rPr>
            <a:t>Seksuaalikasvatus/</a:t>
          </a:r>
        </a:p>
        <a:p>
          <a:r>
            <a:rPr lang="fi-FI" dirty="0">
              <a:latin typeface="Segoe UI" panose="020B0502040204020203" pitchFamily="34" charset="0"/>
            </a:rPr>
            <a:t>Seksuaaliterveys</a:t>
          </a:r>
          <a:endParaRPr lang="fi-FI" dirty="0">
            <a:latin typeface="Arial" panose="020B0604020202020204" pitchFamily="34" charset="0"/>
          </a:endParaRPr>
        </a:p>
      </dgm:t>
    </dgm:pt>
    <dgm:pt modelId="{981A59D6-672F-41EC-B0B0-1125A0B1E909}" type="parTrans" cxnId="{D9D94DEC-1485-4529-9872-87FEBA359D3F}">
      <dgm:prSet/>
      <dgm:spPr/>
      <dgm:t>
        <a:bodyPr/>
        <a:lstStyle/>
        <a:p>
          <a:endParaRPr lang="fi-FI"/>
        </a:p>
      </dgm:t>
    </dgm:pt>
    <dgm:pt modelId="{CDE31E56-1FBB-4BD1-87C1-A5477C3BAA70}" type="sibTrans" cxnId="{D9D94DEC-1485-4529-9872-87FEBA359D3F}">
      <dgm:prSet/>
      <dgm:spPr/>
      <dgm:t>
        <a:bodyPr/>
        <a:lstStyle/>
        <a:p>
          <a:endParaRPr lang="fi-FI"/>
        </a:p>
      </dgm:t>
    </dgm:pt>
    <dgm:pt modelId="{30091FAE-0CB8-47D4-A39C-4230C43FC859}">
      <dgm:prSet/>
      <dgm:spPr/>
      <dgm:t>
        <a:bodyPr/>
        <a:lstStyle/>
        <a:p>
          <a:r>
            <a:rPr lang="fi-FI" dirty="0">
              <a:latin typeface="Segoe UI" panose="020B0502040204020203" pitchFamily="34" charset="0"/>
            </a:rPr>
            <a:t>Liikunta</a:t>
          </a:r>
          <a:endParaRPr lang="fi-FI" dirty="0">
            <a:latin typeface="Arial" panose="020B0604020202020204" pitchFamily="34" charset="0"/>
          </a:endParaRPr>
        </a:p>
      </dgm:t>
    </dgm:pt>
    <dgm:pt modelId="{D333E4D2-DC2C-4AD3-97C6-1588AE403195}" type="parTrans" cxnId="{103287F0-8975-4C14-A2CB-952A01537E80}">
      <dgm:prSet/>
      <dgm:spPr/>
      <dgm:t>
        <a:bodyPr/>
        <a:lstStyle/>
        <a:p>
          <a:endParaRPr lang="fi-FI"/>
        </a:p>
      </dgm:t>
    </dgm:pt>
    <dgm:pt modelId="{19D1F273-7F70-4E27-B844-10393491E839}" type="sibTrans" cxnId="{103287F0-8975-4C14-A2CB-952A01537E80}">
      <dgm:prSet/>
      <dgm:spPr/>
      <dgm:t>
        <a:bodyPr/>
        <a:lstStyle/>
        <a:p>
          <a:endParaRPr lang="fi-FI"/>
        </a:p>
      </dgm:t>
    </dgm:pt>
    <dgm:pt modelId="{C5E84863-77BB-4077-9867-2C2E9D68B141}">
      <dgm:prSet/>
      <dgm:spPr>
        <a:solidFill>
          <a:srgbClr val="498CE5"/>
        </a:solidFill>
      </dgm:spPr>
      <dgm:t>
        <a:bodyPr/>
        <a:lstStyle/>
        <a:p>
          <a:r>
            <a:rPr lang="fi-FI" dirty="0">
              <a:latin typeface="Segoe UI" panose="020B0502040204020203" pitchFamily="34" charset="0"/>
            </a:rPr>
            <a:t>Kulttuuri- ja kansainvälisyys</a:t>
          </a:r>
          <a:endParaRPr lang="fi-FI" dirty="0">
            <a:latin typeface="Arial" panose="020B0604020202020204" pitchFamily="34" charset="0"/>
          </a:endParaRPr>
        </a:p>
      </dgm:t>
    </dgm:pt>
    <dgm:pt modelId="{D0919AC5-99E1-4E95-B0CF-E43C5B04B224}" type="parTrans" cxnId="{FA925CD8-4016-4707-93AB-AA5AA5235FBC}">
      <dgm:prSet/>
      <dgm:spPr/>
      <dgm:t>
        <a:bodyPr/>
        <a:lstStyle/>
        <a:p>
          <a:endParaRPr lang="fi-FI"/>
        </a:p>
      </dgm:t>
    </dgm:pt>
    <dgm:pt modelId="{B8D125E0-CFE7-43C9-8508-DCB1BA5B31C1}" type="sibTrans" cxnId="{FA925CD8-4016-4707-93AB-AA5AA5235FBC}">
      <dgm:prSet/>
      <dgm:spPr/>
      <dgm:t>
        <a:bodyPr/>
        <a:lstStyle/>
        <a:p>
          <a:endParaRPr lang="fi-FI"/>
        </a:p>
      </dgm:t>
    </dgm:pt>
    <dgm:pt modelId="{08BCFE1B-54A8-44E5-BB34-2E337B49E47A}">
      <dgm:prSet/>
      <dgm:spPr>
        <a:solidFill>
          <a:srgbClr val="E10069"/>
        </a:solidFill>
      </dgm:spPr>
      <dgm:t>
        <a:bodyPr/>
        <a:lstStyle/>
        <a:p>
          <a:r>
            <a:rPr lang="fi-FI" b="0" i="0" u="none" strike="noStrike" baseline="0" dirty="0">
              <a:ln>
                <a:noFill/>
              </a:ln>
              <a:solidFill>
                <a:schemeClr val="bg1"/>
              </a:solidFill>
              <a:effectLst/>
              <a:latin typeface="Segoe UI" panose="020B0502040204020203" pitchFamily="34" charset="0"/>
            </a:rPr>
            <a:t>Itsetuntemus</a:t>
          </a:r>
          <a:r>
            <a:rPr lang="fi-FI" b="0" i="0" u="none" strike="noStrike" baseline="0" dirty="0">
              <a:ln>
                <a:noFill/>
              </a:ln>
              <a:solidFill>
                <a:schemeClr val="tx1"/>
              </a:solidFill>
              <a:effectLst/>
              <a:latin typeface="Segoe UI" panose="020B0502040204020203" pitchFamily="34" charset="0"/>
            </a:rPr>
            <a:t> </a:t>
          </a:r>
          <a:endParaRPr lang="fi-FI" b="0" i="0" u="none" strike="noStrike" dirty="0">
            <a:solidFill>
              <a:schemeClr val="tx1"/>
            </a:solidFill>
            <a:effectLst/>
            <a:latin typeface="Arial" panose="020B0604020202020204" pitchFamily="34" charset="0"/>
          </a:endParaRPr>
        </a:p>
      </dgm:t>
    </dgm:pt>
    <dgm:pt modelId="{50D7E590-DE5F-428A-86C2-7F70186A13A0}" type="parTrans" cxnId="{3A5DA95E-F02B-4952-B4CE-B94344D3A23D}">
      <dgm:prSet/>
      <dgm:spPr/>
      <dgm:t>
        <a:bodyPr/>
        <a:lstStyle/>
        <a:p>
          <a:endParaRPr lang="fi-FI"/>
        </a:p>
      </dgm:t>
    </dgm:pt>
    <dgm:pt modelId="{3B2BD8FF-99CD-43D4-9A9B-119CFA4D8AC4}" type="sibTrans" cxnId="{3A5DA95E-F02B-4952-B4CE-B94344D3A23D}">
      <dgm:prSet/>
      <dgm:spPr/>
      <dgm:t>
        <a:bodyPr/>
        <a:lstStyle/>
        <a:p>
          <a:endParaRPr lang="fi-FI"/>
        </a:p>
      </dgm:t>
    </dgm:pt>
    <dgm:pt modelId="{427D1CDE-F1BD-4F6E-9754-1BB0E280EF83}">
      <dgm:prSet/>
      <dgm:spPr>
        <a:solidFill>
          <a:srgbClr val="001E96"/>
        </a:solidFill>
      </dgm:spPr>
      <dgm:t>
        <a:bodyPr/>
        <a:lstStyle/>
        <a:p>
          <a:r>
            <a:rPr lang="fi-FI" b="0" i="0" u="none" strike="noStrike" dirty="0">
              <a:solidFill>
                <a:schemeClr val="bg1"/>
              </a:solidFill>
              <a:effectLst/>
              <a:latin typeface="Segoe UI"/>
              <a:cs typeface="Segoe UI"/>
            </a:rPr>
            <a:t>Terveelliset elämäntavat</a:t>
          </a:r>
        </a:p>
      </dgm:t>
    </dgm:pt>
    <dgm:pt modelId="{B575F454-9A8E-4BB9-8DD6-23810564EBD6}" type="parTrans" cxnId="{E3A8FD53-A6C3-4339-A717-40565EDB3ABC}">
      <dgm:prSet/>
      <dgm:spPr/>
      <dgm:t>
        <a:bodyPr/>
        <a:lstStyle/>
        <a:p>
          <a:endParaRPr lang="fi-FI"/>
        </a:p>
      </dgm:t>
    </dgm:pt>
    <dgm:pt modelId="{F4FF7EBC-0EF6-40C3-97DC-1BE05C7954A3}" type="sibTrans" cxnId="{E3A8FD53-A6C3-4339-A717-40565EDB3ABC}">
      <dgm:prSet/>
      <dgm:spPr/>
      <dgm:t>
        <a:bodyPr/>
        <a:lstStyle/>
        <a:p>
          <a:endParaRPr lang="fi-FI"/>
        </a:p>
      </dgm:t>
    </dgm:pt>
    <dgm:pt modelId="{44EF8276-9F13-4405-B0DE-5813DB997E64}">
      <dgm:prSet/>
      <dgm:spPr/>
      <dgm:t>
        <a:bodyPr/>
        <a:lstStyle/>
        <a:p>
          <a:r>
            <a:rPr lang="fi-FI" b="0" i="0" u="none" strike="noStrike" dirty="0">
              <a:solidFill>
                <a:schemeClr val="bg1"/>
              </a:solidFill>
              <a:effectLst/>
              <a:latin typeface="Segoe UI"/>
              <a:cs typeface="Segoe UI"/>
            </a:rPr>
            <a:t>Ravitsemus</a:t>
          </a:r>
        </a:p>
      </dgm:t>
    </dgm:pt>
    <dgm:pt modelId="{55AA33A6-EAE1-4AD0-BEF6-E348B2CC8231}" type="parTrans" cxnId="{C564BADF-57F0-4045-9050-1830CC1CCB9C}">
      <dgm:prSet/>
      <dgm:spPr/>
      <dgm:t>
        <a:bodyPr/>
        <a:lstStyle/>
        <a:p>
          <a:endParaRPr lang="fi-FI"/>
        </a:p>
      </dgm:t>
    </dgm:pt>
    <dgm:pt modelId="{CF767203-5F2E-4865-9C43-04FAC4582289}" type="sibTrans" cxnId="{C564BADF-57F0-4045-9050-1830CC1CCB9C}">
      <dgm:prSet/>
      <dgm:spPr/>
      <dgm:t>
        <a:bodyPr/>
        <a:lstStyle/>
        <a:p>
          <a:endParaRPr lang="fi-FI"/>
        </a:p>
      </dgm:t>
    </dgm:pt>
    <dgm:pt modelId="{B8C767D9-1F01-4AB6-BB94-D83C73FB2D5F}">
      <dgm:prSet/>
      <dgm:spPr/>
      <dgm:t>
        <a:bodyPr/>
        <a:lstStyle/>
        <a:p>
          <a:r>
            <a:rPr lang="fi-FI" b="0" i="0" u="none" strike="noStrike" dirty="0">
              <a:solidFill>
                <a:schemeClr val="bg1"/>
              </a:solidFill>
              <a:effectLst/>
              <a:latin typeface="Segoe UI" panose="020B0502040204020203" pitchFamily="34" charset="0"/>
            </a:rPr>
            <a:t>Unen </a:t>
          </a:r>
          <a:r>
            <a:rPr lang="fi-FI" b="0" i="0" u="none" strike="noStrike" baseline="0" dirty="0">
              <a:ln>
                <a:noFill/>
              </a:ln>
              <a:solidFill>
                <a:schemeClr val="bg1"/>
              </a:solidFill>
              <a:effectLst/>
              <a:latin typeface="Segoe UI" panose="020B0502040204020203" pitchFamily="34" charset="0"/>
            </a:rPr>
            <a:t>merkitys ja laatu</a:t>
          </a:r>
          <a:endParaRPr lang="fi-FI" b="0" i="0" u="none" strike="noStrike" dirty="0">
            <a:solidFill>
              <a:schemeClr val="bg1"/>
            </a:solidFill>
            <a:effectLst/>
            <a:latin typeface="Arial" panose="020B0604020202020204" pitchFamily="34" charset="0"/>
          </a:endParaRPr>
        </a:p>
      </dgm:t>
    </dgm:pt>
    <dgm:pt modelId="{B136FFB0-237A-45BF-929A-8B08F308F383}" type="parTrans" cxnId="{EC3EE4C0-0BB2-446D-B5FF-02D193EE3DEB}">
      <dgm:prSet/>
      <dgm:spPr/>
      <dgm:t>
        <a:bodyPr/>
        <a:lstStyle/>
        <a:p>
          <a:endParaRPr lang="fi-FI"/>
        </a:p>
      </dgm:t>
    </dgm:pt>
    <dgm:pt modelId="{803C4415-9F9E-4E9A-A7B5-8D82D30B4D12}" type="sibTrans" cxnId="{EC3EE4C0-0BB2-446D-B5FF-02D193EE3DEB}">
      <dgm:prSet/>
      <dgm:spPr/>
      <dgm:t>
        <a:bodyPr/>
        <a:lstStyle/>
        <a:p>
          <a:endParaRPr lang="fi-FI"/>
        </a:p>
      </dgm:t>
    </dgm:pt>
    <dgm:pt modelId="{2E73C7FC-71A1-484B-9274-7782D6106C7B}">
      <dgm:prSet/>
      <dgm:spPr>
        <a:solidFill>
          <a:srgbClr val="498CE5"/>
        </a:solidFill>
        <a:ln>
          <a:solidFill>
            <a:schemeClr val="bg1"/>
          </a:solidFill>
        </a:ln>
      </dgm:spPr>
      <dgm:t>
        <a:bodyPr/>
        <a:lstStyle/>
        <a:p>
          <a:r>
            <a:rPr lang="fi-FI" b="0" i="0" u="none" strike="noStrike" baseline="0" dirty="0">
              <a:ln>
                <a:noFill/>
              </a:ln>
              <a:solidFill>
                <a:schemeClr val="bg1"/>
              </a:solidFill>
              <a:effectLst/>
              <a:latin typeface="Segoe UI" panose="020B0502040204020203" pitchFamily="34" charset="0"/>
            </a:rPr>
            <a:t>Monimuotoisuus</a:t>
          </a:r>
          <a:endParaRPr lang="fi-FI" b="0" i="0" u="none" strike="noStrike" dirty="0">
            <a:solidFill>
              <a:schemeClr val="bg1"/>
            </a:solidFill>
            <a:effectLst/>
            <a:latin typeface="Arial" panose="020B0604020202020204" pitchFamily="34" charset="0"/>
          </a:endParaRPr>
        </a:p>
      </dgm:t>
    </dgm:pt>
    <dgm:pt modelId="{904FCE62-5D56-4972-8078-3B897F7E472F}" type="parTrans" cxnId="{DEF04F38-FC5F-4DA5-A409-E667C8010006}">
      <dgm:prSet/>
      <dgm:spPr/>
      <dgm:t>
        <a:bodyPr/>
        <a:lstStyle/>
        <a:p>
          <a:endParaRPr lang="fi-FI"/>
        </a:p>
      </dgm:t>
    </dgm:pt>
    <dgm:pt modelId="{3CB7C4D0-A28D-4802-AE7F-E3885641E447}" type="sibTrans" cxnId="{DEF04F38-FC5F-4DA5-A409-E667C8010006}">
      <dgm:prSet/>
      <dgm:spPr/>
      <dgm:t>
        <a:bodyPr/>
        <a:lstStyle/>
        <a:p>
          <a:endParaRPr lang="fi-FI"/>
        </a:p>
      </dgm:t>
    </dgm:pt>
    <dgm:pt modelId="{87F9DAA9-26D7-47E8-A3C1-CF7D72058590}">
      <dgm:prSet/>
      <dgm:spPr>
        <a:solidFill>
          <a:srgbClr val="E10069"/>
        </a:solidFill>
      </dgm:spPr>
      <dgm:t>
        <a:bodyPr/>
        <a:lstStyle/>
        <a:p>
          <a:r>
            <a:rPr lang="fi-FI" b="0" i="0" u="none" strike="noStrike" baseline="0" dirty="0">
              <a:ln>
                <a:noFill/>
              </a:ln>
              <a:solidFill>
                <a:schemeClr val="bg1"/>
              </a:solidFill>
              <a:effectLst/>
              <a:latin typeface="Segoe UI" panose="020B0502040204020203" pitchFamily="34" charset="0"/>
            </a:rPr>
            <a:t>Opiskelutaidot</a:t>
          </a:r>
          <a:endParaRPr lang="fi-FI" b="0" i="0" u="none" strike="noStrike" dirty="0">
            <a:solidFill>
              <a:schemeClr val="bg1"/>
            </a:solidFill>
            <a:effectLst/>
            <a:latin typeface="Arial" panose="020B0604020202020204" pitchFamily="34" charset="0"/>
          </a:endParaRPr>
        </a:p>
      </dgm:t>
    </dgm:pt>
    <dgm:pt modelId="{536DF6ED-EF1F-49E8-B50F-1A57A60DA17E}" type="parTrans" cxnId="{F53538DF-F1B0-4C33-8B2E-6FAA22660F73}">
      <dgm:prSet/>
      <dgm:spPr/>
      <dgm:t>
        <a:bodyPr/>
        <a:lstStyle/>
        <a:p>
          <a:endParaRPr lang="fi-FI"/>
        </a:p>
      </dgm:t>
    </dgm:pt>
    <dgm:pt modelId="{D41EBCBD-BE33-4ED1-82B5-808124CA783B}" type="sibTrans" cxnId="{F53538DF-F1B0-4C33-8B2E-6FAA22660F73}">
      <dgm:prSet/>
      <dgm:spPr/>
      <dgm:t>
        <a:bodyPr/>
        <a:lstStyle/>
        <a:p>
          <a:endParaRPr lang="fi-FI"/>
        </a:p>
      </dgm:t>
    </dgm:pt>
    <dgm:pt modelId="{AFE7C8EF-7668-48C4-BF4B-9F8EA2CDDA86}">
      <dgm:prSet/>
      <dgm:spPr>
        <a:solidFill>
          <a:srgbClr val="001E96"/>
        </a:solidFill>
      </dgm:spPr>
      <dgm:t>
        <a:bodyPr/>
        <a:lstStyle/>
        <a:p>
          <a:r>
            <a:rPr lang="fi-FI" dirty="0">
              <a:latin typeface="Arial" panose="020B0604020202020204" pitchFamily="34" charset="0"/>
            </a:rPr>
            <a:t>Media ja hyvinvointi</a:t>
          </a:r>
        </a:p>
      </dgm:t>
    </dgm:pt>
    <dgm:pt modelId="{13F27751-4053-472B-A2FA-A8F074B30238}" type="parTrans" cxnId="{937E835D-512B-4FC7-96B2-F6C1C49542AA}">
      <dgm:prSet/>
      <dgm:spPr/>
      <dgm:t>
        <a:bodyPr/>
        <a:lstStyle/>
        <a:p>
          <a:endParaRPr lang="fi-FI"/>
        </a:p>
      </dgm:t>
    </dgm:pt>
    <dgm:pt modelId="{B29D0B63-489D-4791-836D-D8C6D2C278F7}" type="sibTrans" cxnId="{937E835D-512B-4FC7-96B2-F6C1C49542AA}">
      <dgm:prSet/>
      <dgm:spPr/>
      <dgm:t>
        <a:bodyPr/>
        <a:lstStyle/>
        <a:p>
          <a:endParaRPr lang="fi-FI"/>
        </a:p>
      </dgm:t>
    </dgm:pt>
    <dgm:pt modelId="{B60E79AA-6192-46C8-8508-520BA2E02BC4}">
      <dgm:prSet/>
      <dgm:spPr/>
      <dgm:t>
        <a:bodyPr/>
        <a:lstStyle/>
        <a:p>
          <a:r>
            <a:rPr lang="fi-FI" dirty="0">
              <a:latin typeface="Arial" panose="020B0604020202020204" pitchFamily="34" charset="0"/>
            </a:rPr>
            <a:t>Arjen selviytymistaidot</a:t>
          </a:r>
        </a:p>
      </dgm:t>
    </dgm:pt>
    <dgm:pt modelId="{B43974C7-86E5-48D7-BF0A-B7C2B952E078}" type="parTrans" cxnId="{3DF7302B-3399-4462-AF81-FD9B76D8D770}">
      <dgm:prSet/>
      <dgm:spPr/>
      <dgm:t>
        <a:bodyPr/>
        <a:lstStyle/>
        <a:p>
          <a:endParaRPr lang="fi-FI"/>
        </a:p>
      </dgm:t>
    </dgm:pt>
    <dgm:pt modelId="{6C24BDDB-0276-48F5-9F99-EBF4947FA2E8}" type="sibTrans" cxnId="{3DF7302B-3399-4462-AF81-FD9B76D8D770}">
      <dgm:prSet/>
      <dgm:spPr/>
      <dgm:t>
        <a:bodyPr/>
        <a:lstStyle/>
        <a:p>
          <a:endParaRPr lang="fi-FI"/>
        </a:p>
      </dgm:t>
    </dgm:pt>
    <dgm:pt modelId="{F1B3D5A6-E2BC-4445-B446-3BF305282896}">
      <dgm:prSet/>
      <dgm:spPr>
        <a:solidFill>
          <a:srgbClr val="001E96"/>
        </a:solidFill>
      </dgm:spPr>
      <dgm:t>
        <a:bodyPr/>
        <a:lstStyle/>
        <a:p>
          <a:r>
            <a:rPr lang="fi-FI" dirty="0">
              <a:solidFill>
                <a:schemeClr val="bg1"/>
              </a:solidFill>
              <a:latin typeface="Segoe UI" panose="020B0502040204020203" pitchFamily="34" charset="0"/>
            </a:rPr>
            <a:t>Tunnetaidot</a:t>
          </a:r>
          <a:endParaRPr lang="fi-FI" dirty="0">
            <a:solidFill>
              <a:schemeClr val="bg1"/>
            </a:solidFill>
            <a:latin typeface="Arial" panose="020B0604020202020204" pitchFamily="34" charset="0"/>
          </a:endParaRPr>
        </a:p>
      </dgm:t>
    </dgm:pt>
    <dgm:pt modelId="{A26BAA8B-8AFF-477C-892A-1D9C70FC33A4}" type="parTrans" cxnId="{28038269-F00F-4A2C-9462-3608622C7985}">
      <dgm:prSet/>
      <dgm:spPr/>
      <dgm:t>
        <a:bodyPr/>
        <a:lstStyle/>
        <a:p>
          <a:endParaRPr lang="fi-FI"/>
        </a:p>
      </dgm:t>
    </dgm:pt>
    <dgm:pt modelId="{218AF1AD-4A5A-4692-9A18-840F67BAD564}" type="sibTrans" cxnId="{28038269-F00F-4A2C-9462-3608622C7985}">
      <dgm:prSet/>
      <dgm:spPr/>
      <dgm:t>
        <a:bodyPr/>
        <a:lstStyle/>
        <a:p>
          <a:endParaRPr lang="fi-FI"/>
        </a:p>
      </dgm:t>
    </dgm:pt>
    <dgm:pt modelId="{9DAA3D15-8DA2-44DE-B6A7-A6A8B2B3154E}">
      <dgm:prSet/>
      <dgm:spPr>
        <a:solidFill>
          <a:srgbClr val="001E96"/>
        </a:solidFill>
      </dgm:spPr>
      <dgm:t>
        <a:bodyPr/>
        <a:lstStyle/>
        <a:p>
          <a:r>
            <a:rPr lang="fi-FI" b="0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</a:rPr>
            <a:t>Katse tulevaisuuteen</a:t>
          </a:r>
        </a:p>
      </dgm:t>
    </dgm:pt>
    <dgm:pt modelId="{3A00B3AF-6C72-40BF-920E-68F1D25B16F1}" type="parTrans" cxnId="{82EB2908-C0C5-4CC3-83F4-23756F03A27D}">
      <dgm:prSet/>
      <dgm:spPr/>
      <dgm:t>
        <a:bodyPr/>
        <a:lstStyle/>
        <a:p>
          <a:endParaRPr lang="fi-FI"/>
        </a:p>
      </dgm:t>
    </dgm:pt>
    <dgm:pt modelId="{07E99513-7208-484C-8E81-8DB62E55319D}" type="sibTrans" cxnId="{82EB2908-C0C5-4CC3-83F4-23756F03A27D}">
      <dgm:prSet/>
      <dgm:spPr/>
      <dgm:t>
        <a:bodyPr/>
        <a:lstStyle/>
        <a:p>
          <a:endParaRPr lang="fi-FI"/>
        </a:p>
      </dgm:t>
    </dgm:pt>
    <dgm:pt modelId="{F44C937A-7B48-49C9-8A67-8C4400BE1201}" type="pres">
      <dgm:prSet presAssocID="{04B1D4CC-4B99-42BC-86E6-8CCF28D2CB92}" presName="diagram" presStyleCnt="0">
        <dgm:presLayoutVars>
          <dgm:dir/>
          <dgm:resizeHandles val="exact"/>
        </dgm:presLayoutVars>
      </dgm:prSet>
      <dgm:spPr/>
    </dgm:pt>
    <dgm:pt modelId="{FD2290A5-98D2-46D5-8E44-C861A7624F9A}" type="pres">
      <dgm:prSet presAssocID="{474A3DE8-7303-44BE-B2A6-6091241CAF8A}" presName="node" presStyleLbl="node1" presStyleIdx="0" presStyleCnt="18">
        <dgm:presLayoutVars>
          <dgm:bulletEnabled val="1"/>
        </dgm:presLayoutVars>
      </dgm:prSet>
      <dgm:spPr/>
    </dgm:pt>
    <dgm:pt modelId="{7F2A0943-E538-4D50-8BC2-50FA79695FC2}" type="pres">
      <dgm:prSet presAssocID="{6B976750-241B-4EB4-A381-8DE6AD69DCBE}" presName="sibTrans" presStyleCnt="0"/>
      <dgm:spPr/>
    </dgm:pt>
    <dgm:pt modelId="{D56D173E-A4B8-4DC7-8A72-739455DB01DA}" type="pres">
      <dgm:prSet presAssocID="{46760DB4-8E09-4502-9641-8FC4E4448CBC}" presName="node" presStyleLbl="node1" presStyleIdx="1" presStyleCnt="18" custLinFactNeighborX="1684" custLinFactNeighborY="2912">
        <dgm:presLayoutVars>
          <dgm:bulletEnabled val="1"/>
        </dgm:presLayoutVars>
      </dgm:prSet>
      <dgm:spPr/>
    </dgm:pt>
    <dgm:pt modelId="{611F7D37-8251-4935-9327-8FA556888D4D}" type="pres">
      <dgm:prSet presAssocID="{736CC47B-1765-4E26-9E19-95A70389C4F7}" presName="sibTrans" presStyleCnt="0"/>
      <dgm:spPr/>
    </dgm:pt>
    <dgm:pt modelId="{114C8E83-708F-47BD-9270-2DCDB847E2BD}" type="pres">
      <dgm:prSet presAssocID="{AFE7C8EF-7668-48C4-BF4B-9F8EA2CDDA86}" presName="node" presStyleLbl="node1" presStyleIdx="2" presStyleCnt="18">
        <dgm:presLayoutVars>
          <dgm:bulletEnabled val="1"/>
        </dgm:presLayoutVars>
      </dgm:prSet>
      <dgm:spPr/>
    </dgm:pt>
    <dgm:pt modelId="{C5C75AD1-D0A9-4576-B19F-0089CD6321DC}" type="pres">
      <dgm:prSet presAssocID="{B29D0B63-489D-4791-836D-D8C6D2C278F7}" presName="sibTrans" presStyleCnt="0"/>
      <dgm:spPr/>
    </dgm:pt>
    <dgm:pt modelId="{C23C9AF4-5B09-4D66-AE12-14A973F60EDB}" type="pres">
      <dgm:prSet presAssocID="{B60E79AA-6192-46C8-8508-520BA2E02BC4}" presName="node" presStyleLbl="node1" presStyleIdx="3" presStyleCnt="18">
        <dgm:presLayoutVars>
          <dgm:bulletEnabled val="1"/>
        </dgm:presLayoutVars>
      </dgm:prSet>
      <dgm:spPr/>
    </dgm:pt>
    <dgm:pt modelId="{96B6A445-B070-4F22-9EE1-742190C79F97}" type="pres">
      <dgm:prSet presAssocID="{6C24BDDB-0276-48F5-9F99-EBF4947FA2E8}" presName="sibTrans" presStyleCnt="0"/>
      <dgm:spPr/>
    </dgm:pt>
    <dgm:pt modelId="{ACD4EA23-A9C8-4517-A1AB-994765BE04FF}" type="pres">
      <dgm:prSet presAssocID="{89145580-69E6-4919-B1F5-11A2D83F1A6C}" presName="node" presStyleLbl="node1" presStyleIdx="4" presStyleCnt="18">
        <dgm:presLayoutVars>
          <dgm:bulletEnabled val="1"/>
        </dgm:presLayoutVars>
      </dgm:prSet>
      <dgm:spPr/>
    </dgm:pt>
    <dgm:pt modelId="{156F7262-660F-4D7F-9016-90E64AE4EB07}" type="pres">
      <dgm:prSet presAssocID="{8DD8AB2E-1B9C-4E00-B372-45C3FFC70718}" presName="sibTrans" presStyleCnt="0"/>
      <dgm:spPr/>
    </dgm:pt>
    <dgm:pt modelId="{4BB888E1-AA39-4F8F-B059-C31BD4F4506F}" type="pres">
      <dgm:prSet presAssocID="{8A600A49-111C-4D50-88C6-9F1C4CD3442B}" presName="node" presStyleLbl="node1" presStyleIdx="5" presStyleCnt="18">
        <dgm:presLayoutVars>
          <dgm:bulletEnabled val="1"/>
        </dgm:presLayoutVars>
      </dgm:prSet>
      <dgm:spPr/>
    </dgm:pt>
    <dgm:pt modelId="{EF781B9E-4E7D-44AE-B840-3A273FDA1E44}" type="pres">
      <dgm:prSet presAssocID="{CACDB969-6F4B-4E26-A613-DD2026D8C89B}" presName="sibTrans" presStyleCnt="0"/>
      <dgm:spPr/>
    </dgm:pt>
    <dgm:pt modelId="{FAAC08F4-6D99-4AE1-BE22-FF21A0B4097A}" type="pres">
      <dgm:prSet presAssocID="{9CE39707-ACA5-4B54-835C-8BBFA3EDF1FE}" presName="node" presStyleLbl="node1" presStyleIdx="6" presStyleCnt="18">
        <dgm:presLayoutVars>
          <dgm:bulletEnabled val="1"/>
        </dgm:presLayoutVars>
      </dgm:prSet>
      <dgm:spPr/>
    </dgm:pt>
    <dgm:pt modelId="{50739D50-8A18-4C21-A90E-7BA32AA62A31}" type="pres">
      <dgm:prSet presAssocID="{FF4B63AC-186F-445B-BE4F-3624B18B25A7}" presName="sibTrans" presStyleCnt="0"/>
      <dgm:spPr/>
    </dgm:pt>
    <dgm:pt modelId="{C7CB1B1B-5BA9-4DC2-8BA1-673171C27C25}" type="pres">
      <dgm:prSet presAssocID="{F1B3D5A6-E2BC-4445-B446-3BF305282896}" presName="node" presStyleLbl="node1" presStyleIdx="7" presStyleCnt="18">
        <dgm:presLayoutVars>
          <dgm:bulletEnabled val="1"/>
        </dgm:presLayoutVars>
      </dgm:prSet>
      <dgm:spPr/>
    </dgm:pt>
    <dgm:pt modelId="{40C54114-6647-4349-8272-505659872EA8}" type="pres">
      <dgm:prSet presAssocID="{218AF1AD-4A5A-4692-9A18-840F67BAD564}" presName="sibTrans" presStyleCnt="0"/>
      <dgm:spPr/>
    </dgm:pt>
    <dgm:pt modelId="{EF89F2A5-FA6C-4952-848D-D6B62832096B}" type="pres">
      <dgm:prSet presAssocID="{F3591531-440B-4BF3-B391-B493EEB828E1}" presName="node" presStyleLbl="node1" presStyleIdx="8" presStyleCnt="18">
        <dgm:presLayoutVars>
          <dgm:bulletEnabled val="1"/>
        </dgm:presLayoutVars>
      </dgm:prSet>
      <dgm:spPr/>
    </dgm:pt>
    <dgm:pt modelId="{EF339AFD-9DA8-4905-9CB2-9781B30E4757}" type="pres">
      <dgm:prSet presAssocID="{CDE31E56-1FBB-4BD1-87C1-A5477C3BAA70}" presName="sibTrans" presStyleCnt="0"/>
      <dgm:spPr/>
    </dgm:pt>
    <dgm:pt modelId="{5BA6D845-4C97-4780-84E7-1AE7C55EE570}" type="pres">
      <dgm:prSet presAssocID="{30091FAE-0CB8-47D4-A39C-4230C43FC859}" presName="node" presStyleLbl="node1" presStyleIdx="9" presStyleCnt="18">
        <dgm:presLayoutVars>
          <dgm:bulletEnabled val="1"/>
        </dgm:presLayoutVars>
      </dgm:prSet>
      <dgm:spPr/>
    </dgm:pt>
    <dgm:pt modelId="{015E2164-380C-4146-B66E-17E00F326BA3}" type="pres">
      <dgm:prSet presAssocID="{19D1F273-7F70-4E27-B844-10393491E839}" presName="sibTrans" presStyleCnt="0"/>
      <dgm:spPr/>
    </dgm:pt>
    <dgm:pt modelId="{C32D56F6-FBA2-4150-9CA1-058633053906}" type="pres">
      <dgm:prSet presAssocID="{C5E84863-77BB-4077-9867-2C2E9D68B141}" presName="node" presStyleLbl="node1" presStyleIdx="10" presStyleCnt="18">
        <dgm:presLayoutVars>
          <dgm:bulletEnabled val="1"/>
        </dgm:presLayoutVars>
      </dgm:prSet>
      <dgm:spPr/>
    </dgm:pt>
    <dgm:pt modelId="{107E4700-6845-4C95-A6BB-D70C6652CB65}" type="pres">
      <dgm:prSet presAssocID="{B8D125E0-CFE7-43C9-8508-DCB1BA5B31C1}" presName="sibTrans" presStyleCnt="0"/>
      <dgm:spPr/>
    </dgm:pt>
    <dgm:pt modelId="{D473276C-B9E1-4483-8F26-6E0F00037A9C}" type="pres">
      <dgm:prSet presAssocID="{08BCFE1B-54A8-44E5-BB34-2E337B49E47A}" presName="node" presStyleLbl="node1" presStyleIdx="11" presStyleCnt="18">
        <dgm:presLayoutVars>
          <dgm:bulletEnabled val="1"/>
        </dgm:presLayoutVars>
      </dgm:prSet>
      <dgm:spPr/>
    </dgm:pt>
    <dgm:pt modelId="{A08AA822-3786-41F6-B504-877C20A793ED}" type="pres">
      <dgm:prSet presAssocID="{3B2BD8FF-99CD-43D4-9A9B-119CFA4D8AC4}" presName="sibTrans" presStyleCnt="0"/>
      <dgm:spPr/>
    </dgm:pt>
    <dgm:pt modelId="{B1575152-2215-4B21-B16C-7C16CCBC8FBE}" type="pres">
      <dgm:prSet presAssocID="{427D1CDE-F1BD-4F6E-9754-1BB0E280EF83}" presName="node" presStyleLbl="node1" presStyleIdx="12" presStyleCnt="18">
        <dgm:presLayoutVars>
          <dgm:bulletEnabled val="1"/>
        </dgm:presLayoutVars>
      </dgm:prSet>
      <dgm:spPr/>
    </dgm:pt>
    <dgm:pt modelId="{46B6F108-517A-4DA0-BEC5-F4837DD5ADDE}" type="pres">
      <dgm:prSet presAssocID="{F4FF7EBC-0EF6-40C3-97DC-1BE05C7954A3}" presName="sibTrans" presStyleCnt="0"/>
      <dgm:spPr/>
    </dgm:pt>
    <dgm:pt modelId="{D2E3747F-73D9-4DB0-BC4C-B77425125E91}" type="pres">
      <dgm:prSet presAssocID="{44EF8276-9F13-4405-B0DE-5813DB997E64}" presName="node" presStyleLbl="node1" presStyleIdx="13" presStyleCnt="18">
        <dgm:presLayoutVars>
          <dgm:bulletEnabled val="1"/>
        </dgm:presLayoutVars>
      </dgm:prSet>
      <dgm:spPr/>
    </dgm:pt>
    <dgm:pt modelId="{FEE498E2-DB41-42DA-A79A-90DF0C338AE5}" type="pres">
      <dgm:prSet presAssocID="{CF767203-5F2E-4865-9C43-04FAC4582289}" presName="sibTrans" presStyleCnt="0"/>
      <dgm:spPr/>
    </dgm:pt>
    <dgm:pt modelId="{DB6E5808-8266-4142-A3AE-47DEF28B5BC4}" type="pres">
      <dgm:prSet presAssocID="{B8C767D9-1F01-4AB6-BB94-D83C73FB2D5F}" presName="node" presStyleLbl="node1" presStyleIdx="14" presStyleCnt="18">
        <dgm:presLayoutVars>
          <dgm:bulletEnabled val="1"/>
        </dgm:presLayoutVars>
      </dgm:prSet>
      <dgm:spPr/>
    </dgm:pt>
    <dgm:pt modelId="{E5DE5EDD-1DD6-4F60-B451-7CF2A58EA878}" type="pres">
      <dgm:prSet presAssocID="{803C4415-9F9E-4E9A-A7B5-8D82D30B4D12}" presName="sibTrans" presStyleCnt="0"/>
      <dgm:spPr/>
    </dgm:pt>
    <dgm:pt modelId="{78A2AF8D-900F-455C-AC44-7877B4E37D64}" type="pres">
      <dgm:prSet presAssocID="{2E73C7FC-71A1-484B-9274-7782D6106C7B}" presName="node" presStyleLbl="node1" presStyleIdx="15" presStyleCnt="18">
        <dgm:presLayoutVars>
          <dgm:bulletEnabled val="1"/>
        </dgm:presLayoutVars>
      </dgm:prSet>
      <dgm:spPr/>
    </dgm:pt>
    <dgm:pt modelId="{A09A71DE-9D9D-4F4A-AB46-3BF68F591BD3}" type="pres">
      <dgm:prSet presAssocID="{3CB7C4D0-A28D-4802-AE7F-E3885641E447}" presName="sibTrans" presStyleCnt="0"/>
      <dgm:spPr/>
    </dgm:pt>
    <dgm:pt modelId="{9E40B297-FEEA-444E-BB1C-7CD5BC73232D}" type="pres">
      <dgm:prSet presAssocID="{87F9DAA9-26D7-47E8-A3C1-CF7D72058590}" presName="node" presStyleLbl="node1" presStyleIdx="16" presStyleCnt="18">
        <dgm:presLayoutVars>
          <dgm:bulletEnabled val="1"/>
        </dgm:presLayoutVars>
      </dgm:prSet>
      <dgm:spPr/>
    </dgm:pt>
    <dgm:pt modelId="{247269B2-801E-432F-89BF-A54A0069A676}" type="pres">
      <dgm:prSet presAssocID="{D41EBCBD-BE33-4ED1-82B5-808124CA783B}" presName="sibTrans" presStyleCnt="0"/>
      <dgm:spPr/>
    </dgm:pt>
    <dgm:pt modelId="{3540D4D2-E053-4714-827E-D7DDF317D331}" type="pres">
      <dgm:prSet presAssocID="{9DAA3D15-8DA2-44DE-B6A7-A6A8B2B3154E}" presName="node" presStyleLbl="node1" presStyleIdx="17" presStyleCnt="18">
        <dgm:presLayoutVars>
          <dgm:bulletEnabled val="1"/>
        </dgm:presLayoutVars>
      </dgm:prSet>
      <dgm:spPr/>
    </dgm:pt>
  </dgm:ptLst>
  <dgm:cxnLst>
    <dgm:cxn modelId="{349D0908-C2BB-4AE7-AE1A-89861AB09446}" type="presOf" srcId="{2E73C7FC-71A1-484B-9274-7782D6106C7B}" destId="{78A2AF8D-900F-455C-AC44-7877B4E37D64}" srcOrd="0" destOrd="0" presId="urn:microsoft.com/office/officeart/2005/8/layout/default"/>
    <dgm:cxn modelId="{82EB2908-C0C5-4CC3-83F4-23756F03A27D}" srcId="{04B1D4CC-4B99-42BC-86E6-8CCF28D2CB92}" destId="{9DAA3D15-8DA2-44DE-B6A7-A6A8B2B3154E}" srcOrd="17" destOrd="0" parTransId="{3A00B3AF-6C72-40BF-920E-68F1D25B16F1}" sibTransId="{07E99513-7208-484C-8E81-8DB62E55319D}"/>
    <dgm:cxn modelId="{AAC11518-56B1-48C4-9AA3-4D3D040F7EBE}" type="presOf" srcId="{B8C767D9-1F01-4AB6-BB94-D83C73FB2D5F}" destId="{DB6E5808-8266-4142-A3AE-47DEF28B5BC4}" srcOrd="0" destOrd="0" presId="urn:microsoft.com/office/officeart/2005/8/layout/default"/>
    <dgm:cxn modelId="{AC47451E-8D94-44FA-80AE-4D5640F0981F}" srcId="{04B1D4CC-4B99-42BC-86E6-8CCF28D2CB92}" destId="{9CE39707-ACA5-4B54-835C-8BBFA3EDF1FE}" srcOrd="6" destOrd="0" parTransId="{8844D2B8-B161-4DFC-94C1-70BD76A3431E}" sibTransId="{FF4B63AC-186F-445B-BE4F-3624B18B25A7}"/>
    <dgm:cxn modelId="{666ED921-4687-4A67-B6E1-B925F61BB095}" srcId="{04B1D4CC-4B99-42BC-86E6-8CCF28D2CB92}" destId="{89145580-69E6-4919-B1F5-11A2D83F1A6C}" srcOrd="4" destOrd="0" parTransId="{54A333DD-2F20-4476-BDA7-72F6733FB786}" sibTransId="{8DD8AB2E-1B9C-4E00-B372-45C3FFC70718}"/>
    <dgm:cxn modelId="{3A7FC425-C1A7-483F-A5F1-6A37C381A354}" type="presOf" srcId="{474A3DE8-7303-44BE-B2A6-6091241CAF8A}" destId="{FD2290A5-98D2-46D5-8E44-C861A7624F9A}" srcOrd="0" destOrd="0" presId="urn:microsoft.com/office/officeart/2005/8/layout/default"/>
    <dgm:cxn modelId="{9149CB27-2EF9-436D-8BAA-B8D194273309}" type="presOf" srcId="{46760DB4-8E09-4502-9641-8FC4E4448CBC}" destId="{D56D173E-A4B8-4DC7-8A72-739455DB01DA}" srcOrd="0" destOrd="0" presId="urn:microsoft.com/office/officeart/2005/8/layout/default"/>
    <dgm:cxn modelId="{3DF7302B-3399-4462-AF81-FD9B76D8D770}" srcId="{04B1D4CC-4B99-42BC-86E6-8CCF28D2CB92}" destId="{B60E79AA-6192-46C8-8508-520BA2E02BC4}" srcOrd="3" destOrd="0" parTransId="{B43974C7-86E5-48D7-BF0A-B7C2B952E078}" sibTransId="{6C24BDDB-0276-48F5-9F99-EBF4947FA2E8}"/>
    <dgm:cxn modelId="{DEF04F38-FC5F-4DA5-A409-E667C8010006}" srcId="{04B1D4CC-4B99-42BC-86E6-8CCF28D2CB92}" destId="{2E73C7FC-71A1-484B-9274-7782D6106C7B}" srcOrd="15" destOrd="0" parTransId="{904FCE62-5D56-4972-8078-3B897F7E472F}" sibTransId="{3CB7C4D0-A28D-4802-AE7F-E3885641E447}"/>
    <dgm:cxn modelId="{5CFE983D-7A0C-4381-92E4-B3DAF985EA22}" type="presOf" srcId="{89145580-69E6-4919-B1F5-11A2D83F1A6C}" destId="{ACD4EA23-A9C8-4517-A1AB-994765BE04FF}" srcOrd="0" destOrd="0" presId="urn:microsoft.com/office/officeart/2005/8/layout/default"/>
    <dgm:cxn modelId="{937E835D-512B-4FC7-96B2-F6C1C49542AA}" srcId="{04B1D4CC-4B99-42BC-86E6-8CCF28D2CB92}" destId="{AFE7C8EF-7668-48C4-BF4B-9F8EA2CDDA86}" srcOrd="2" destOrd="0" parTransId="{13F27751-4053-472B-A2FA-A8F074B30238}" sibTransId="{B29D0B63-489D-4791-836D-D8C6D2C278F7}"/>
    <dgm:cxn modelId="{3A5DA95E-F02B-4952-B4CE-B94344D3A23D}" srcId="{04B1D4CC-4B99-42BC-86E6-8CCF28D2CB92}" destId="{08BCFE1B-54A8-44E5-BB34-2E337B49E47A}" srcOrd="11" destOrd="0" parTransId="{50D7E590-DE5F-428A-86C2-7F70186A13A0}" sibTransId="{3B2BD8FF-99CD-43D4-9A9B-119CFA4D8AC4}"/>
    <dgm:cxn modelId="{B9976C42-784E-46A1-9C45-9891DEE8CA37}" type="presOf" srcId="{F3591531-440B-4BF3-B391-B493EEB828E1}" destId="{EF89F2A5-FA6C-4952-848D-D6B62832096B}" srcOrd="0" destOrd="0" presId="urn:microsoft.com/office/officeart/2005/8/layout/default"/>
    <dgm:cxn modelId="{E1FB4547-5F6B-4DC3-85F2-C90F190AFA7D}" type="presOf" srcId="{9CE39707-ACA5-4B54-835C-8BBFA3EDF1FE}" destId="{FAAC08F4-6D99-4AE1-BE22-FF21A0B4097A}" srcOrd="0" destOrd="0" presId="urn:microsoft.com/office/officeart/2005/8/layout/default"/>
    <dgm:cxn modelId="{28038269-F00F-4A2C-9462-3608622C7985}" srcId="{04B1D4CC-4B99-42BC-86E6-8CCF28D2CB92}" destId="{F1B3D5A6-E2BC-4445-B446-3BF305282896}" srcOrd="7" destOrd="0" parTransId="{A26BAA8B-8AFF-477C-892A-1D9C70FC33A4}" sibTransId="{218AF1AD-4A5A-4692-9A18-840F67BAD564}"/>
    <dgm:cxn modelId="{9821694A-5A1B-4F4C-9520-8C0782970730}" srcId="{04B1D4CC-4B99-42BC-86E6-8CCF28D2CB92}" destId="{8A600A49-111C-4D50-88C6-9F1C4CD3442B}" srcOrd="5" destOrd="0" parTransId="{B200F6E3-AF4C-4826-A1AF-9524C06B5695}" sibTransId="{CACDB969-6F4B-4E26-A613-DD2026D8C89B}"/>
    <dgm:cxn modelId="{1C95B84A-C017-44F6-93E1-8D108A7687AE}" type="presOf" srcId="{427D1CDE-F1BD-4F6E-9754-1BB0E280EF83}" destId="{B1575152-2215-4B21-B16C-7C16CCBC8FBE}" srcOrd="0" destOrd="0" presId="urn:microsoft.com/office/officeart/2005/8/layout/default"/>
    <dgm:cxn modelId="{08FB0D6B-51A4-413F-A3DB-0A8780870E0F}" type="presOf" srcId="{9DAA3D15-8DA2-44DE-B6A7-A6A8B2B3154E}" destId="{3540D4D2-E053-4714-827E-D7DDF317D331}" srcOrd="0" destOrd="0" presId="urn:microsoft.com/office/officeart/2005/8/layout/default"/>
    <dgm:cxn modelId="{8D631553-C479-446F-9173-CCF6CF039F6E}" type="presOf" srcId="{B60E79AA-6192-46C8-8508-520BA2E02BC4}" destId="{C23C9AF4-5B09-4D66-AE12-14A973F60EDB}" srcOrd="0" destOrd="0" presId="urn:microsoft.com/office/officeart/2005/8/layout/default"/>
    <dgm:cxn modelId="{E3A8FD53-A6C3-4339-A717-40565EDB3ABC}" srcId="{04B1D4CC-4B99-42BC-86E6-8CCF28D2CB92}" destId="{427D1CDE-F1BD-4F6E-9754-1BB0E280EF83}" srcOrd="12" destOrd="0" parTransId="{B575F454-9A8E-4BB9-8DD6-23810564EBD6}" sibTransId="{F4FF7EBC-0EF6-40C3-97DC-1BE05C7954A3}"/>
    <dgm:cxn modelId="{66E48D78-8037-4362-92E9-F9EA7E95A082}" type="presOf" srcId="{30091FAE-0CB8-47D4-A39C-4230C43FC859}" destId="{5BA6D845-4C97-4780-84E7-1AE7C55EE570}" srcOrd="0" destOrd="0" presId="urn:microsoft.com/office/officeart/2005/8/layout/default"/>
    <dgm:cxn modelId="{C292215A-B797-455D-81B0-E1B1FCA6D10D}" type="presOf" srcId="{08BCFE1B-54A8-44E5-BB34-2E337B49E47A}" destId="{D473276C-B9E1-4483-8F26-6E0F00037A9C}" srcOrd="0" destOrd="0" presId="urn:microsoft.com/office/officeart/2005/8/layout/default"/>
    <dgm:cxn modelId="{A61D2E84-D385-479F-95E0-F15509E0E6CD}" type="presOf" srcId="{87F9DAA9-26D7-47E8-A3C1-CF7D72058590}" destId="{9E40B297-FEEA-444E-BB1C-7CD5BC73232D}" srcOrd="0" destOrd="0" presId="urn:microsoft.com/office/officeart/2005/8/layout/default"/>
    <dgm:cxn modelId="{2EFEA78A-78AD-46A6-8B09-A167C272CA33}" type="presOf" srcId="{F1B3D5A6-E2BC-4445-B446-3BF305282896}" destId="{C7CB1B1B-5BA9-4DC2-8BA1-673171C27C25}" srcOrd="0" destOrd="0" presId="urn:microsoft.com/office/officeart/2005/8/layout/default"/>
    <dgm:cxn modelId="{9919F38C-AA4E-42AC-9645-EB8D7767CF77}" type="presOf" srcId="{8A600A49-111C-4D50-88C6-9F1C4CD3442B}" destId="{4BB888E1-AA39-4F8F-B059-C31BD4F4506F}" srcOrd="0" destOrd="0" presId="urn:microsoft.com/office/officeart/2005/8/layout/default"/>
    <dgm:cxn modelId="{917689A4-2025-4B83-BA32-CBD992AE8A02}" type="presOf" srcId="{04B1D4CC-4B99-42BC-86E6-8CCF28D2CB92}" destId="{F44C937A-7B48-49C9-8A67-8C4400BE1201}" srcOrd="0" destOrd="0" presId="urn:microsoft.com/office/officeart/2005/8/layout/default"/>
    <dgm:cxn modelId="{F0E3F5A6-E827-4E35-9D12-307CAEE52FB4}" type="presOf" srcId="{44EF8276-9F13-4405-B0DE-5813DB997E64}" destId="{D2E3747F-73D9-4DB0-BC4C-B77425125E91}" srcOrd="0" destOrd="0" presId="urn:microsoft.com/office/officeart/2005/8/layout/default"/>
    <dgm:cxn modelId="{EC3EE4C0-0BB2-446D-B5FF-02D193EE3DEB}" srcId="{04B1D4CC-4B99-42BC-86E6-8CCF28D2CB92}" destId="{B8C767D9-1F01-4AB6-BB94-D83C73FB2D5F}" srcOrd="14" destOrd="0" parTransId="{B136FFB0-237A-45BF-929A-8B08F308F383}" sibTransId="{803C4415-9F9E-4E9A-A7B5-8D82D30B4D12}"/>
    <dgm:cxn modelId="{FA925CD8-4016-4707-93AB-AA5AA5235FBC}" srcId="{04B1D4CC-4B99-42BC-86E6-8CCF28D2CB92}" destId="{C5E84863-77BB-4077-9867-2C2E9D68B141}" srcOrd="10" destOrd="0" parTransId="{D0919AC5-99E1-4E95-B0CF-E43C5B04B224}" sibTransId="{B8D125E0-CFE7-43C9-8508-DCB1BA5B31C1}"/>
    <dgm:cxn modelId="{F53538DF-F1B0-4C33-8B2E-6FAA22660F73}" srcId="{04B1D4CC-4B99-42BC-86E6-8CCF28D2CB92}" destId="{87F9DAA9-26D7-47E8-A3C1-CF7D72058590}" srcOrd="16" destOrd="0" parTransId="{536DF6ED-EF1F-49E8-B50F-1A57A60DA17E}" sibTransId="{D41EBCBD-BE33-4ED1-82B5-808124CA783B}"/>
    <dgm:cxn modelId="{C564BADF-57F0-4045-9050-1830CC1CCB9C}" srcId="{04B1D4CC-4B99-42BC-86E6-8CCF28D2CB92}" destId="{44EF8276-9F13-4405-B0DE-5813DB997E64}" srcOrd="13" destOrd="0" parTransId="{55AA33A6-EAE1-4AD0-BEF6-E348B2CC8231}" sibTransId="{CF767203-5F2E-4865-9C43-04FAC4582289}"/>
    <dgm:cxn modelId="{90684EE7-52F3-4FA3-9E7F-BB853C7F1157}" type="presOf" srcId="{C5E84863-77BB-4077-9867-2C2E9D68B141}" destId="{C32D56F6-FBA2-4150-9CA1-058633053906}" srcOrd="0" destOrd="0" presId="urn:microsoft.com/office/officeart/2005/8/layout/default"/>
    <dgm:cxn modelId="{03F9DAEB-C003-42A8-BCF0-2B2F8EA32F2E}" type="presOf" srcId="{AFE7C8EF-7668-48C4-BF4B-9F8EA2CDDA86}" destId="{114C8E83-708F-47BD-9270-2DCDB847E2BD}" srcOrd="0" destOrd="0" presId="urn:microsoft.com/office/officeart/2005/8/layout/default"/>
    <dgm:cxn modelId="{D9D94DEC-1485-4529-9872-87FEBA359D3F}" srcId="{04B1D4CC-4B99-42BC-86E6-8CCF28D2CB92}" destId="{F3591531-440B-4BF3-B391-B493EEB828E1}" srcOrd="8" destOrd="0" parTransId="{981A59D6-672F-41EC-B0B0-1125A0B1E909}" sibTransId="{CDE31E56-1FBB-4BD1-87C1-A5477C3BAA70}"/>
    <dgm:cxn modelId="{F02970EF-2068-416D-B0B4-78E782ABA385}" srcId="{04B1D4CC-4B99-42BC-86E6-8CCF28D2CB92}" destId="{474A3DE8-7303-44BE-B2A6-6091241CAF8A}" srcOrd="0" destOrd="0" parTransId="{8AB6EBBA-DACD-4462-A974-86CD19FF6C9A}" sibTransId="{6B976750-241B-4EB4-A381-8DE6AD69DCBE}"/>
    <dgm:cxn modelId="{103287F0-8975-4C14-A2CB-952A01537E80}" srcId="{04B1D4CC-4B99-42BC-86E6-8CCF28D2CB92}" destId="{30091FAE-0CB8-47D4-A39C-4230C43FC859}" srcOrd="9" destOrd="0" parTransId="{D333E4D2-DC2C-4AD3-97C6-1588AE403195}" sibTransId="{19D1F273-7F70-4E27-B844-10393491E839}"/>
    <dgm:cxn modelId="{56ADA5F5-8740-41D8-B830-8BB932EB9BC9}" srcId="{04B1D4CC-4B99-42BC-86E6-8CCF28D2CB92}" destId="{46760DB4-8E09-4502-9641-8FC4E4448CBC}" srcOrd="1" destOrd="0" parTransId="{4CE3EDCB-E47F-4339-B14F-730A1C42C1AE}" sibTransId="{736CC47B-1765-4E26-9E19-95A70389C4F7}"/>
    <dgm:cxn modelId="{4380A3DE-A4E6-458E-ABC3-D155C2DE7630}" type="presParOf" srcId="{F44C937A-7B48-49C9-8A67-8C4400BE1201}" destId="{FD2290A5-98D2-46D5-8E44-C861A7624F9A}" srcOrd="0" destOrd="0" presId="urn:microsoft.com/office/officeart/2005/8/layout/default"/>
    <dgm:cxn modelId="{4B54B3B4-07AD-4A2D-97AC-EFADE0D311C7}" type="presParOf" srcId="{F44C937A-7B48-49C9-8A67-8C4400BE1201}" destId="{7F2A0943-E538-4D50-8BC2-50FA79695FC2}" srcOrd="1" destOrd="0" presId="urn:microsoft.com/office/officeart/2005/8/layout/default"/>
    <dgm:cxn modelId="{3B3CDDEA-AD25-44A1-A9B8-75EE1BF4F5BC}" type="presParOf" srcId="{F44C937A-7B48-49C9-8A67-8C4400BE1201}" destId="{D56D173E-A4B8-4DC7-8A72-739455DB01DA}" srcOrd="2" destOrd="0" presId="urn:microsoft.com/office/officeart/2005/8/layout/default"/>
    <dgm:cxn modelId="{A6A4E73B-BB5B-4AEC-BE10-2281BA6320A6}" type="presParOf" srcId="{F44C937A-7B48-49C9-8A67-8C4400BE1201}" destId="{611F7D37-8251-4935-9327-8FA556888D4D}" srcOrd="3" destOrd="0" presId="urn:microsoft.com/office/officeart/2005/8/layout/default"/>
    <dgm:cxn modelId="{A61BA9A1-2556-4779-85DF-8C3549EEE186}" type="presParOf" srcId="{F44C937A-7B48-49C9-8A67-8C4400BE1201}" destId="{114C8E83-708F-47BD-9270-2DCDB847E2BD}" srcOrd="4" destOrd="0" presId="urn:microsoft.com/office/officeart/2005/8/layout/default"/>
    <dgm:cxn modelId="{01770F05-F373-4BA7-8244-13D8B08DFDF8}" type="presParOf" srcId="{F44C937A-7B48-49C9-8A67-8C4400BE1201}" destId="{C5C75AD1-D0A9-4576-B19F-0089CD6321DC}" srcOrd="5" destOrd="0" presId="urn:microsoft.com/office/officeart/2005/8/layout/default"/>
    <dgm:cxn modelId="{A01A6E69-82B9-48E7-9AA1-4C4A5F215821}" type="presParOf" srcId="{F44C937A-7B48-49C9-8A67-8C4400BE1201}" destId="{C23C9AF4-5B09-4D66-AE12-14A973F60EDB}" srcOrd="6" destOrd="0" presId="urn:microsoft.com/office/officeart/2005/8/layout/default"/>
    <dgm:cxn modelId="{6411AD73-AA49-41CF-8FED-5F21B365DB3D}" type="presParOf" srcId="{F44C937A-7B48-49C9-8A67-8C4400BE1201}" destId="{96B6A445-B070-4F22-9EE1-742190C79F97}" srcOrd="7" destOrd="0" presId="urn:microsoft.com/office/officeart/2005/8/layout/default"/>
    <dgm:cxn modelId="{4FC9576E-2CCE-4EA7-BAB4-724E29A486BF}" type="presParOf" srcId="{F44C937A-7B48-49C9-8A67-8C4400BE1201}" destId="{ACD4EA23-A9C8-4517-A1AB-994765BE04FF}" srcOrd="8" destOrd="0" presId="urn:microsoft.com/office/officeart/2005/8/layout/default"/>
    <dgm:cxn modelId="{7711CE8E-A3AF-4D34-8B69-E10295C6A021}" type="presParOf" srcId="{F44C937A-7B48-49C9-8A67-8C4400BE1201}" destId="{156F7262-660F-4D7F-9016-90E64AE4EB07}" srcOrd="9" destOrd="0" presId="urn:microsoft.com/office/officeart/2005/8/layout/default"/>
    <dgm:cxn modelId="{31F051F8-D228-4E03-99B4-D4792FF7D011}" type="presParOf" srcId="{F44C937A-7B48-49C9-8A67-8C4400BE1201}" destId="{4BB888E1-AA39-4F8F-B059-C31BD4F4506F}" srcOrd="10" destOrd="0" presId="urn:microsoft.com/office/officeart/2005/8/layout/default"/>
    <dgm:cxn modelId="{C066868B-431A-45C1-94CC-8C35FCD59735}" type="presParOf" srcId="{F44C937A-7B48-49C9-8A67-8C4400BE1201}" destId="{EF781B9E-4E7D-44AE-B840-3A273FDA1E44}" srcOrd="11" destOrd="0" presId="urn:microsoft.com/office/officeart/2005/8/layout/default"/>
    <dgm:cxn modelId="{EBA9E558-5E8C-4C7C-888A-5AC7315EC471}" type="presParOf" srcId="{F44C937A-7B48-49C9-8A67-8C4400BE1201}" destId="{FAAC08F4-6D99-4AE1-BE22-FF21A0B4097A}" srcOrd="12" destOrd="0" presId="urn:microsoft.com/office/officeart/2005/8/layout/default"/>
    <dgm:cxn modelId="{3C729DC3-0F29-47B4-B5EC-7B1E3A0DE5A5}" type="presParOf" srcId="{F44C937A-7B48-49C9-8A67-8C4400BE1201}" destId="{50739D50-8A18-4C21-A90E-7BA32AA62A31}" srcOrd="13" destOrd="0" presId="urn:microsoft.com/office/officeart/2005/8/layout/default"/>
    <dgm:cxn modelId="{B6041E47-1CB6-4512-91F6-E2F42839FFA7}" type="presParOf" srcId="{F44C937A-7B48-49C9-8A67-8C4400BE1201}" destId="{C7CB1B1B-5BA9-4DC2-8BA1-673171C27C25}" srcOrd="14" destOrd="0" presId="urn:microsoft.com/office/officeart/2005/8/layout/default"/>
    <dgm:cxn modelId="{B950494F-77FC-4332-B06D-E53F77B21DCD}" type="presParOf" srcId="{F44C937A-7B48-49C9-8A67-8C4400BE1201}" destId="{40C54114-6647-4349-8272-505659872EA8}" srcOrd="15" destOrd="0" presId="urn:microsoft.com/office/officeart/2005/8/layout/default"/>
    <dgm:cxn modelId="{5F5991ED-222C-4F78-8BF8-8EDDB6534ECF}" type="presParOf" srcId="{F44C937A-7B48-49C9-8A67-8C4400BE1201}" destId="{EF89F2A5-FA6C-4952-848D-D6B62832096B}" srcOrd="16" destOrd="0" presId="urn:microsoft.com/office/officeart/2005/8/layout/default"/>
    <dgm:cxn modelId="{C78F77D0-29BC-425B-9A05-3AEEED595031}" type="presParOf" srcId="{F44C937A-7B48-49C9-8A67-8C4400BE1201}" destId="{EF339AFD-9DA8-4905-9CB2-9781B30E4757}" srcOrd="17" destOrd="0" presId="urn:microsoft.com/office/officeart/2005/8/layout/default"/>
    <dgm:cxn modelId="{16D00F40-C2AA-48C0-AC6E-57627A0C5BD9}" type="presParOf" srcId="{F44C937A-7B48-49C9-8A67-8C4400BE1201}" destId="{5BA6D845-4C97-4780-84E7-1AE7C55EE570}" srcOrd="18" destOrd="0" presId="urn:microsoft.com/office/officeart/2005/8/layout/default"/>
    <dgm:cxn modelId="{8FE8A566-792E-4FCB-A083-2BFC1682C182}" type="presParOf" srcId="{F44C937A-7B48-49C9-8A67-8C4400BE1201}" destId="{015E2164-380C-4146-B66E-17E00F326BA3}" srcOrd="19" destOrd="0" presId="urn:microsoft.com/office/officeart/2005/8/layout/default"/>
    <dgm:cxn modelId="{070A14AA-8B72-4F7C-9164-1CD0BB886D71}" type="presParOf" srcId="{F44C937A-7B48-49C9-8A67-8C4400BE1201}" destId="{C32D56F6-FBA2-4150-9CA1-058633053906}" srcOrd="20" destOrd="0" presId="urn:microsoft.com/office/officeart/2005/8/layout/default"/>
    <dgm:cxn modelId="{A8FDA023-8E50-426F-8D52-8940E9875882}" type="presParOf" srcId="{F44C937A-7B48-49C9-8A67-8C4400BE1201}" destId="{107E4700-6845-4C95-A6BB-D70C6652CB65}" srcOrd="21" destOrd="0" presId="urn:microsoft.com/office/officeart/2005/8/layout/default"/>
    <dgm:cxn modelId="{283FC23B-BF10-4485-BEEF-54CFDDE6E89B}" type="presParOf" srcId="{F44C937A-7B48-49C9-8A67-8C4400BE1201}" destId="{D473276C-B9E1-4483-8F26-6E0F00037A9C}" srcOrd="22" destOrd="0" presId="urn:microsoft.com/office/officeart/2005/8/layout/default"/>
    <dgm:cxn modelId="{AF752BF6-F0BD-4A93-9469-1EECC05A6329}" type="presParOf" srcId="{F44C937A-7B48-49C9-8A67-8C4400BE1201}" destId="{A08AA822-3786-41F6-B504-877C20A793ED}" srcOrd="23" destOrd="0" presId="urn:microsoft.com/office/officeart/2005/8/layout/default"/>
    <dgm:cxn modelId="{405D9F57-9CD9-4E54-A945-E2FF44050A0D}" type="presParOf" srcId="{F44C937A-7B48-49C9-8A67-8C4400BE1201}" destId="{B1575152-2215-4B21-B16C-7C16CCBC8FBE}" srcOrd="24" destOrd="0" presId="urn:microsoft.com/office/officeart/2005/8/layout/default"/>
    <dgm:cxn modelId="{42A9E02D-5FE4-439A-BD9B-5AF4CCB14B23}" type="presParOf" srcId="{F44C937A-7B48-49C9-8A67-8C4400BE1201}" destId="{46B6F108-517A-4DA0-BEC5-F4837DD5ADDE}" srcOrd="25" destOrd="0" presId="urn:microsoft.com/office/officeart/2005/8/layout/default"/>
    <dgm:cxn modelId="{FD598A49-A67C-44A3-8917-3C5633041D6E}" type="presParOf" srcId="{F44C937A-7B48-49C9-8A67-8C4400BE1201}" destId="{D2E3747F-73D9-4DB0-BC4C-B77425125E91}" srcOrd="26" destOrd="0" presId="urn:microsoft.com/office/officeart/2005/8/layout/default"/>
    <dgm:cxn modelId="{F7E0A537-6B72-497C-A817-60F88F040B39}" type="presParOf" srcId="{F44C937A-7B48-49C9-8A67-8C4400BE1201}" destId="{FEE498E2-DB41-42DA-A79A-90DF0C338AE5}" srcOrd="27" destOrd="0" presId="urn:microsoft.com/office/officeart/2005/8/layout/default"/>
    <dgm:cxn modelId="{FB4EEB2C-0154-4E99-A1FC-492550028E8F}" type="presParOf" srcId="{F44C937A-7B48-49C9-8A67-8C4400BE1201}" destId="{DB6E5808-8266-4142-A3AE-47DEF28B5BC4}" srcOrd="28" destOrd="0" presId="urn:microsoft.com/office/officeart/2005/8/layout/default"/>
    <dgm:cxn modelId="{E7E4A92F-4348-4902-A55E-B4433B886F2D}" type="presParOf" srcId="{F44C937A-7B48-49C9-8A67-8C4400BE1201}" destId="{E5DE5EDD-1DD6-4F60-B451-7CF2A58EA878}" srcOrd="29" destOrd="0" presId="urn:microsoft.com/office/officeart/2005/8/layout/default"/>
    <dgm:cxn modelId="{4197DF97-9E1C-4FC2-AC9A-27E24DA1A486}" type="presParOf" srcId="{F44C937A-7B48-49C9-8A67-8C4400BE1201}" destId="{78A2AF8D-900F-455C-AC44-7877B4E37D64}" srcOrd="30" destOrd="0" presId="urn:microsoft.com/office/officeart/2005/8/layout/default"/>
    <dgm:cxn modelId="{D1B10700-8D3E-4A43-9A89-20E7D4A7C2B2}" type="presParOf" srcId="{F44C937A-7B48-49C9-8A67-8C4400BE1201}" destId="{A09A71DE-9D9D-4F4A-AB46-3BF68F591BD3}" srcOrd="31" destOrd="0" presId="urn:microsoft.com/office/officeart/2005/8/layout/default"/>
    <dgm:cxn modelId="{9307AEDA-A7F4-404D-B4A2-435CB72A988C}" type="presParOf" srcId="{F44C937A-7B48-49C9-8A67-8C4400BE1201}" destId="{9E40B297-FEEA-444E-BB1C-7CD5BC73232D}" srcOrd="32" destOrd="0" presId="urn:microsoft.com/office/officeart/2005/8/layout/default"/>
    <dgm:cxn modelId="{A2F8D5BF-58E5-4625-A604-C6496E125DDB}" type="presParOf" srcId="{F44C937A-7B48-49C9-8A67-8C4400BE1201}" destId="{247269B2-801E-432F-89BF-A54A0069A676}" srcOrd="33" destOrd="0" presId="urn:microsoft.com/office/officeart/2005/8/layout/default"/>
    <dgm:cxn modelId="{0655420A-4572-43A8-85E5-D270C45A9A8C}" type="presParOf" srcId="{F44C937A-7B48-49C9-8A67-8C4400BE1201}" destId="{3540D4D2-E053-4714-827E-D7DDF317D331}" srcOrd="3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887A43-7FBE-47AA-9D1C-9CC59D0B18CF}">
      <dsp:nvSpPr>
        <dsp:cNvPr id="0" name=""/>
        <dsp:cNvSpPr/>
      </dsp:nvSpPr>
      <dsp:spPr>
        <a:xfrm>
          <a:off x="2759512" y="-11416"/>
          <a:ext cx="2841935" cy="2841935"/>
        </a:xfrm>
        <a:prstGeom prst="circularArrow">
          <a:avLst>
            <a:gd name="adj1" fmla="val 5544"/>
            <a:gd name="adj2" fmla="val 330680"/>
            <a:gd name="adj3" fmla="val 13765498"/>
            <a:gd name="adj4" fmla="val 17392313"/>
            <a:gd name="adj5" fmla="val 5757"/>
          </a:avLst>
        </a:prstGeom>
        <a:solidFill>
          <a:schemeClr val="bg1">
            <a:alpha val="66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B6E42C-1410-4C10-98EF-10D3B0618D2D}">
      <dsp:nvSpPr>
        <dsp:cNvPr id="0" name=""/>
        <dsp:cNvSpPr/>
      </dsp:nvSpPr>
      <dsp:spPr>
        <a:xfrm>
          <a:off x="3519094" y="847"/>
          <a:ext cx="1336753" cy="668376"/>
        </a:xfrm>
        <a:prstGeom prst="roundRect">
          <a:avLst/>
        </a:prstGeom>
        <a:solidFill>
          <a:srgbClr val="498CE5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000" b="1" kern="1200" dirty="0"/>
            <a:t>1. Suunnittelu</a:t>
          </a:r>
        </a:p>
      </dsp:txBody>
      <dsp:txXfrm>
        <a:off x="3551721" y="33474"/>
        <a:ext cx="1271499" cy="603122"/>
      </dsp:txXfrm>
    </dsp:sp>
    <dsp:sp modelId="{A67B1D4C-154D-444C-9DD9-B498731087A3}">
      <dsp:nvSpPr>
        <dsp:cNvPr id="0" name=""/>
        <dsp:cNvSpPr/>
      </dsp:nvSpPr>
      <dsp:spPr>
        <a:xfrm>
          <a:off x="4671697" y="838272"/>
          <a:ext cx="1336753" cy="668376"/>
        </a:xfrm>
        <a:prstGeom prst="roundRect">
          <a:avLst/>
        </a:prstGeom>
        <a:solidFill>
          <a:srgbClr val="E10069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000" b="1" kern="1200" dirty="0"/>
            <a:t>2. Aikataulun ja vastuiden määrittely</a:t>
          </a:r>
        </a:p>
      </dsp:txBody>
      <dsp:txXfrm>
        <a:off x="4704324" y="870899"/>
        <a:ext cx="1271499" cy="603122"/>
      </dsp:txXfrm>
    </dsp:sp>
    <dsp:sp modelId="{DF618105-55D2-405E-BA18-3D1669CDAFD9}">
      <dsp:nvSpPr>
        <dsp:cNvPr id="0" name=""/>
        <dsp:cNvSpPr/>
      </dsp:nvSpPr>
      <dsp:spPr>
        <a:xfrm>
          <a:off x="4393745" y="1834042"/>
          <a:ext cx="1336753" cy="668376"/>
        </a:xfrm>
        <a:prstGeom prst="roundRect">
          <a:avLst/>
        </a:prstGeom>
        <a:solidFill>
          <a:srgbClr val="007896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000" b="1" kern="1200" dirty="0"/>
            <a:t>3. Toteutus</a:t>
          </a:r>
        </a:p>
      </dsp:txBody>
      <dsp:txXfrm>
        <a:off x="4426372" y="1866669"/>
        <a:ext cx="1271499" cy="603122"/>
      </dsp:txXfrm>
    </dsp:sp>
    <dsp:sp modelId="{1F840C5A-BC72-46CE-85F0-767C3DD5C150}">
      <dsp:nvSpPr>
        <dsp:cNvPr id="0" name=""/>
        <dsp:cNvSpPr/>
      </dsp:nvSpPr>
      <dsp:spPr>
        <a:xfrm>
          <a:off x="2696959" y="1834037"/>
          <a:ext cx="1336753" cy="668376"/>
        </a:xfrm>
        <a:prstGeom prst="roundRect">
          <a:avLst/>
        </a:prstGeom>
        <a:solidFill>
          <a:srgbClr val="001E96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000" b="1" kern="1200" dirty="0"/>
            <a:t>4. Seuranta ja arviointi</a:t>
          </a:r>
        </a:p>
      </dsp:txBody>
      <dsp:txXfrm>
        <a:off x="2729586" y="1866664"/>
        <a:ext cx="1271499" cy="603122"/>
      </dsp:txXfrm>
    </dsp:sp>
    <dsp:sp modelId="{6E527799-8525-4E98-AB24-0FAF748E57CA}">
      <dsp:nvSpPr>
        <dsp:cNvPr id="0" name=""/>
        <dsp:cNvSpPr/>
      </dsp:nvSpPr>
      <dsp:spPr>
        <a:xfrm>
          <a:off x="2366504" y="838254"/>
          <a:ext cx="1336753" cy="668376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000" b="1" kern="1200" dirty="0"/>
            <a:t>5. Viestintä</a:t>
          </a:r>
        </a:p>
      </dsp:txBody>
      <dsp:txXfrm>
        <a:off x="2399131" y="870881"/>
        <a:ext cx="1271499" cy="60312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2290A5-98D2-46D5-8E44-C861A7624F9A}">
      <dsp:nvSpPr>
        <dsp:cNvPr id="0" name=""/>
        <dsp:cNvSpPr/>
      </dsp:nvSpPr>
      <dsp:spPr>
        <a:xfrm>
          <a:off x="931" y="310557"/>
          <a:ext cx="1173997" cy="704398"/>
        </a:xfrm>
        <a:prstGeom prst="rect">
          <a:avLst/>
        </a:prstGeom>
        <a:solidFill>
          <a:srgbClr val="498CE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000" kern="1200" dirty="0">
              <a:latin typeface="Segoe UI" panose="020B0502040204020203" pitchFamily="34" charset="0"/>
            </a:rPr>
            <a:t>Ryhmäytyminen</a:t>
          </a:r>
          <a:endParaRPr lang="fi-FI" sz="1000" kern="1200" dirty="0"/>
        </a:p>
      </dsp:txBody>
      <dsp:txXfrm>
        <a:off x="931" y="310557"/>
        <a:ext cx="1173997" cy="704398"/>
      </dsp:txXfrm>
    </dsp:sp>
    <dsp:sp modelId="{D56D173E-A4B8-4DC7-8A72-739455DB01DA}">
      <dsp:nvSpPr>
        <dsp:cNvPr id="0" name=""/>
        <dsp:cNvSpPr/>
      </dsp:nvSpPr>
      <dsp:spPr>
        <a:xfrm>
          <a:off x="1312099" y="331069"/>
          <a:ext cx="1173997" cy="704398"/>
        </a:xfrm>
        <a:prstGeom prst="rect">
          <a:avLst/>
        </a:prstGeom>
        <a:solidFill>
          <a:srgbClr val="E1006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000" kern="1200" dirty="0">
              <a:latin typeface="Segoe UI"/>
              <a:cs typeface="Segoe UI"/>
            </a:rPr>
            <a:t>Hyvinvointi</a:t>
          </a:r>
        </a:p>
      </dsp:txBody>
      <dsp:txXfrm>
        <a:off x="1312099" y="331069"/>
        <a:ext cx="1173997" cy="704398"/>
      </dsp:txXfrm>
    </dsp:sp>
    <dsp:sp modelId="{114C8E83-708F-47BD-9270-2DCDB847E2BD}">
      <dsp:nvSpPr>
        <dsp:cNvPr id="0" name=""/>
        <dsp:cNvSpPr/>
      </dsp:nvSpPr>
      <dsp:spPr>
        <a:xfrm>
          <a:off x="2583726" y="310557"/>
          <a:ext cx="1173997" cy="704398"/>
        </a:xfrm>
        <a:prstGeom prst="rect">
          <a:avLst/>
        </a:prstGeom>
        <a:solidFill>
          <a:srgbClr val="001E9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000" kern="1200" dirty="0">
              <a:latin typeface="Arial" panose="020B0604020202020204" pitchFamily="34" charset="0"/>
            </a:rPr>
            <a:t>Media ja hyvinvointi</a:t>
          </a:r>
        </a:p>
      </dsp:txBody>
      <dsp:txXfrm>
        <a:off x="2583726" y="310557"/>
        <a:ext cx="1173997" cy="704398"/>
      </dsp:txXfrm>
    </dsp:sp>
    <dsp:sp modelId="{C23C9AF4-5B09-4D66-AE12-14A973F60EDB}">
      <dsp:nvSpPr>
        <dsp:cNvPr id="0" name=""/>
        <dsp:cNvSpPr/>
      </dsp:nvSpPr>
      <dsp:spPr>
        <a:xfrm>
          <a:off x="3875123" y="310557"/>
          <a:ext cx="1173997" cy="70439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000" kern="1200" dirty="0">
              <a:latin typeface="Arial" panose="020B0604020202020204" pitchFamily="34" charset="0"/>
            </a:rPr>
            <a:t>Arjen selviytymistaidot</a:t>
          </a:r>
        </a:p>
      </dsp:txBody>
      <dsp:txXfrm>
        <a:off x="3875123" y="310557"/>
        <a:ext cx="1173997" cy="704398"/>
      </dsp:txXfrm>
    </dsp:sp>
    <dsp:sp modelId="{ACD4EA23-A9C8-4517-A1AB-994765BE04FF}">
      <dsp:nvSpPr>
        <dsp:cNvPr id="0" name=""/>
        <dsp:cNvSpPr/>
      </dsp:nvSpPr>
      <dsp:spPr>
        <a:xfrm>
          <a:off x="5166521" y="310557"/>
          <a:ext cx="1173997" cy="704398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000" kern="1200" dirty="0">
              <a:latin typeface="Segoe UI" panose="020B0502040204020203" pitchFamily="34" charset="0"/>
            </a:rPr>
            <a:t>Päihteettömyys</a:t>
          </a:r>
          <a:endParaRPr lang="fi-FI" sz="1000" kern="1200" dirty="0">
            <a:latin typeface="Arial" panose="020B0604020202020204" pitchFamily="34" charset="0"/>
          </a:endParaRPr>
        </a:p>
      </dsp:txBody>
      <dsp:txXfrm>
        <a:off x="5166521" y="310557"/>
        <a:ext cx="1173997" cy="704398"/>
      </dsp:txXfrm>
    </dsp:sp>
    <dsp:sp modelId="{4BB888E1-AA39-4F8F-B059-C31BD4F4506F}">
      <dsp:nvSpPr>
        <dsp:cNvPr id="0" name=""/>
        <dsp:cNvSpPr/>
      </dsp:nvSpPr>
      <dsp:spPr>
        <a:xfrm>
          <a:off x="6457918" y="310557"/>
          <a:ext cx="1173997" cy="704398"/>
        </a:xfrm>
        <a:prstGeom prst="rect">
          <a:avLst/>
        </a:prstGeom>
        <a:solidFill>
          <a:srgbClr val="498CE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000" kern="1200" dirty="0">
              <a:latin typeface="Segoe UI" panose="020B0502040204020203" pitchFamily="34" charset="0"/>
            </a:rPr>
            <a:t>Turvallisuus</a:t>
          </a:r>
        </a:p>
      </dsp:txBody>
      <dsp:txXfrm>
        <a:off x="6457918" y="310557"/>
        <a:ext cx="1173997" cy="704398"/>
      </dsp:txXfrm>
    </dsp:sp>
    <dsp:sp modelId="{FAAC08F4-6D99-4AE1-BE22-FF21A0B4097A}">
      <dsp:nvSpPr>
        <dsp:cNvPr id="0" name=""/>
        <dsp:cNvSpPr/>
      </dsp:nvSpPr>
      <dsp:spPr>
        <a:xfrm>
          <a:off x="931" y="1132355"/>
          <a:ext cx="1173997" cy="704398"/>
        </a:xfrm>
        <a:prstGeom prst="rect">
          <a:avLst/>
        </a:prstGeom>
        <a:solidFill>
          <a:srgbClr val="E1006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000" kern="1200" dirty="0">
              <a:latin typeface="Segoe UI"/>
              <a:cs typeface="Segoe UI"/>
            </a:rPr>
            <a:t>Kaveritaidot ja ristiriitojen ratkaisu</a:t>
          </a:r>
          <a:endParaRPr lang="fi-FI" sz="1000" kern="1200" dirty="0">
            <a:solidFill>
              <a:schemeClr val="tx1"/>
            </a:solidFill>
            <a:latin typeface="Arial" panose="020B0604020202020204" pitchFamily="34" charset="0"/>
          </a:endParaRPr>
        </a:p>
      </dsp:txBody>
      <dsp:txXfrm>
        <a:off x="931" y="1132355"/>
        <a:ext cx="1173997" cy="704398"/>
      </dsp:txXfrm>
    </dsp:sp>
    <dsp:sp modelId="{C7CB1B1B-5BA9-4DC2-8BA1-673171C27C25}">
      <dsp:nvSpPr>
        <dsp:cNvPr id="0" name=""/>
        <dsp:cNvSpPr/>
      </dsp:nvSpPr>
      <dsp:spPr>
        <a:xfrm>
          <a:off x="1292329" y="1132355"/>
          <a:ext cx="1173997" cy="704398"/>
        </a:xfrm>
        <a:prstGeom prst="rect">
          <a:avLst/>
        </a:prstGeom>
        <a:solidFill>
          <a:srgbClr val="001E9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000" kern="1200" dirty="0">
              <a:solidFill>
                <a:schemeClr val="bg1"/>
              </a:solidFill>
              <a:latin typeface="Segoe UI" panose="020B0502040204020203" pitchFamily="34" charset="0"/>
            </a:rPr>
            <a:t>Tunnetaidot</a:t>
          </a:r>
          <a:endParaRPr lang="fi-FI" sz="1000" kern="1200" dirty="0">
            <a:solidFill>
              <a:schemeClr val="bg1"/>
            </a:solidFill>
            <a:latin typeface="Arial" panose="020B0604020202020204" pitchFamily="34" charset="0"/>
          </a:endParaRPr>
        </a:p>
      </dsp:txBody>
      <dsp:txXfrm>
        <a:off x="1292329" y="1132355"/>
        <a:ext cx="1173997" cy="704398"/>
      </dsp:txXfrm>
    </dsp:sp>
    <dsp:sp modelId="{EF89F2A5-FA6C-4952-848D-D6B62832096B}">
      <dsp:nvSpPr>
        <dsp:cNvPr id="0" name=""/>
        <dsp:cNvSpPr/>
      </dsp:nvSpPr>
      <dsp:spPr>
        <a:xfrm>
          <a:off x="2583726" y="1132355"/>
          <a:ext cx="1173997" cy="70439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000" b="0" i="0" u="none" strike="noStrike" kern="1200" dirty="0">
              <a:solidFill>
                <a:schemeClr val="bg1"/>
              </a:solidFill>
              <a:effectLst/>
              <a:latin typeface="Segoe UI" panose="020B0502040204020203" pitchFamily="34" charset="0"/>
            </a:rPr>
            <a:t>Seksuaalikasvatus/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000" kern="1200" dirty="0">
              <a:latin typeface="Segoe UI" panose="020B0502040204020203" pitchFamily="34" charset="0"/>
            </a:rPr>
            <a:t>Seksuaaliterveys</a:t>
          </a:r>
          <a:endParaRPr lang="fi-FI" sz="1000" kern="1200" dirty="0">
            <a:latin typeface="Arial" panose="020B0604020202020204" pitchFamily="34" charset="0"/>
          </a:endParaRPr>
        </a:p>
      </dsp:txBody>
      <dsp:txXfrm>
        <a:off x="2583726" y="1132355"/>
        <a:ext cx="1173997" cy="704398"/>
      </dsp:txXfrm>
    </dsp:sp>
    <dsp:sp modelId="{5BA6D845-4C97-4780-84E7-1AE7C55EE570}">
      <dsp:nvSpPr>
        <dsp:cNvPr id="0" name=""/>
        <dsp:cNvSpPr/>
      </dsp:nvSpPr>
      <dsp:spPr>
        <a:xfrm>
          <a:off x="3875123" y="1132355"/>
          <a:ext cx="1173997" cy="704398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000" kern="1200" dirty="0">
              <a:latin typeface="Segoe UI" panose="020B0502040204020203" pitchFamily="34" charset="0"/>
            </a:rPr>
            <a:t>Liikunta</a:t>
          </a:r>
          <a:endParaRPr lang="fi-FI" sz="1000" kern="1200" dirty="0">
            <a:latin typeface="Arial" panose="020B0604020202020204" pitchFamily="34" charset="0"/>
          </a:endParaRPr>
        </a:p>
      </dsp:txBody>
      <dsp:txXfrm>
        <a:off x="3875123" y="1132355"/>
        <a:ext cx="1173997" cy="704398"/>
      </dsp:txXfrm>
    </dsp:sp>
    <dsp:sp modelId="{C32D56F6-FBA2-4150-9CA1-058633053906}">
      <dsp:nvSpPr>
        <dsp:cNvPr id="0" name=""/>
        <dsp:cNvSpPr/>
      </dsp:nvSpPr>
      <dsp:spPr>
        <a:xfrm>
          <a:off x="5166521" y="1132355"/>
          <a:ext cx="1173997" cy="704398"/>
        </a:xfrm>
        <a:prstGeom prst="rect">
          <a:avLst/>
        </a:prstGeom>
        <a:solidFill>
          <a:srgbClr val="498CE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000" kern="1200" dirty="0">
              <a:latin typeface="Segoe UI" panose="020B0502040204020203" pitchFamily="34" charset="0"/>
            </a:rPr>
            <a:t>Kulttuuri- ja kansainvälisyys</a:t>
          </a:r>
          <a:endParaRPr lang="fi-FI" sz="1000" kern="1200" dirty="0">
            <a:latin typeface="Arial" panose="020B0604020202020204" pitchFamily="34" charset="0"/>
          </a:endParaRPr>
        </a:p>
      </dsp:txBody>
      <dsp:txXfrm>
        <a:off x="5166521" y="1132355"/>
        <a:ext cx="1173997" cy="704398"/>
      </dsp:txXfrm>
    </dsp:sp>
    <dsp:sp modelId="{D473276C-B9E1-4483-8F26-6E0F00037A9C}">
      <dsp:nvSpPr>
        <dsp:cNvPr id="0" name=""/>
        <dsp:cNvSpPr/>
      </dsp:nvSpPr>
      <dsp:spPr>
        <a:xfrm>
          <a:off x="6457918" y="1132355"/>
          <a:ext cx="1173997" cy="704398"/>
        </a:xfrm>
        <a:prstGeom prst="rect">
          <a:avLst/>
        </a:prstGeom>
        <a:solidFill>
          <a:srgbClr val="E1006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000" b="0" i="0" u="none" strike="noStrike" kern="1200" baseline="0" dirty="0">
              <a:ln>
                <a:noFill/>
              </a:ln>
              <a:solidFill>
                <a:schemeClr val="bg1"/>
              </a:solidFill>
              <a:effectLst/>
              <a:latin typeface="Segoe UI" panose="020B0502040204020203" pitchFamily="34" charset="0"/>
            </a:rPr>
            <a:t>Itsetuntemus</a:t>
          </a:r>
          <a:r>
            <a:rPr lang="fi-FI" sz="1000" b="0" i="0" u="none" strike="noStrike" kern="1200" baseline="0" dirty="0">
              <a:ln>
                <a:noFill/>
              </a:ln>
              <a:solidFill>
                <a:schemeClr val="tx1"/>
              </a:solidFill>
              <a:effectLst/>
              <a:latin typeface="Segoe UI" panose="020B0502040204020203" pitchFamily="34" charset="0"/>
            </a:rPr>
            <a:t> </a:t>
          </a:r>
          <a:endParaRPr lang="fi-FI" sz="1000" b="0" i="0" u="none" strike="noStrike" kern="1200" dirty="0">
            <a:solidFill>
              <a:schemeClr val="tx1"/>
            </a:solidFill>
            <a:effectLst/>
            <a:latin typeface="Arial" panose="020B0604020202020204" pitchFamily="34" charset="0"/>
          </a:endParaRPr>
        </a:p>
      </dsp:txBody>
      <dsp:txXfrm>
        <a:off x="6457918" y="1132355"/>
        <a:ext cx="1173997" cy="704398"/>
      </dsp:txXfrm>
    </dsp:sp>
    <dsp:sp modelId="{B1575152-2215-4B21-B16C-7C16CCBC8FBE}">
      <dsp:nvSpPr>
        <dsp:cNvPr id="0" name=""/>
        <dsp:cNvSpPr/>
      </dsp:nvSpPr>
      <dsp:spPr>
        <a:xfrm>
          <a:off x="931" y="1954154"/>
          <a:ext cx="1173997" cy="704398"/>
        </a:xfrm>
        <a:prstGeom prst="rect">
          <a:avLst/>
        </a:prstGeom>
        <a:solidFill>
          <a:srgbClr val="001E9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000" b="0" i="0" u="none" strike="noStrike" kern="1200" dirty="0">
              <a:solidFill>
                <a:schemeClr val="bg1"/>
              </a:solidFill>
              <a:effectLst/>
              <a:latin typeface="Segoe UI"/>
              <a:cs typeface="Segoe UI"/>
            </a:rPr>
            <a:t>Terveelliset elämäntavat</a:t>
          </a:r>
        </a:p>
      </dsp:txBody>
      <dsp:txXfrm>
        <a:off x="931" y="1954154"/>
        <a:ext cx="1173997" cy="704398"/>
      </dsp:txXfrm>
    </dsp:sp>
    <dsp:sp modelId="{D2E3747F-73D9-4DB0-BC4C-B77425125E91}">
      <dsp:nvSpPr>
        <dsp:cNvPr id="0" name=""/>
        <dsp:cNvSpPr/>
      </dsp:nvSpPr>
      <dsp:spPr>
        <a:xfrm>
          <a:off x="1292329" y="1954154"/>
          <a:ext cx="1173997" cy="70439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000" b="0" i="0" u="none" strike="noStrike" kern="1200" dirty="0">
              <a:solidFill>
                <a:schemeClr val="bg1"/>
              </a:solidFill>
              <a:effectLst/>
              <a:latin typeface="Segoe UI"/>
              <a:cs typeface="Segoe UI"/>
            </a:rPr>
            <a:t>Ravitsemus</a:t>
          </a:r>
        </a:p>
      </dsp:txBody>
      <dsp:txXfrm>
        <a:off x="1292329" y="1954154"/>
        <a:ext cx="1173997" cy="704398"/>
      </dsp:txXfrm>
    </dsp:sp>
    <dsp:sp modelId="{DB6E5808-8266-4142-A3AE-47DEF28B5BC4}">
      <dsp:nvSpPr>
        <dsp:cNvPr id="0" name=""/>
        <dsp:cNvSpPr/>
      </dsp:nvSpPr>
      <dsp:spPr>
        <a:xfrm>
          <a:off x="2583726" y="1954154"/>
          <a:ext cx="1173997" cy="704398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000" b="0" i="0" u="none" strike="noStrike" kern="1200" dirty="0">
              <a:solidFill>
                <a:schemeClr val="bg1"/>
              </a:solidFill>
              <a:effectLst/>
              <a:latin typeface="Segoe UI" panose="020B0502040204020203" pitchFamily="34" charset="0"/>
            </a:rPr>
            <a:t>Unen </a:t>
          </a:r>
          <a:r>
            <a:rPr lang="fi-FI" sz="1000" b="0" i="0" u="none" strike="noStrike" kern="1200" baseline="0" dirty="0">
              <a:ln>
                <a:noFill/>
              </a:ln>
              <a:solidFill>
                <a:schemeClr val="bg1"/>
              </a:solidFill>
              <a:effectLst/>
              <a:latin typeface="Segoe UI" panose="020B0502040204020203" pitchFamily="34" charset="0"/>
            </a:rPr>
            <a:t>merkitys ja laatu</a:t>
          </a:r>
          <a:endParaRPr lang="fi-FI" sz="1000" b="0" i="0" u="none" strike="noStrike" kern="1200" dirty="0">
            <a:solidFill>
              <a:schemeClr val="bg1"/>
            </a:solidFill>
            <a:effectLst/>
            <a:latin typeface="Arial" panose="020B0604020202020204" pitchFamily="34" charset="0"/>
          </a:endParaRPr>
        </a:p>
      </dsp:txBody>
      <dsp:txXfrm>
        <a:off x="2583726" y="1954154"/>
        <a:ext cx="1173997" cy="704398"/>
      </dsp:txXfrm>
    </dsp:sp>
    <dsp:sp modelId="{78A2AF8D-900F-455C-AC44-7877B4E37D64}">
      <dsp:nvSpPr>
        <dsp:cNvPr id="0" name=""/>
        <dsp:cNvSpPr/>
      </dsp:nvSpPr>
      <dsp:spPr>
        <a:xfrm>
          <a:off x="3875123" y="1954154"/>
          <a:ext cx="1173997" cy="704398"/>
        </a:xfrm>
        <a:prstGeom prst="rect">
          <a:avLst/>
        </a:prstGeom>
        <a:solidFill>
          <a:srgbClr val="498CE5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000" b="0" i="0" u="none" strike="noStrike" kern="1200" baseline="0" dirty="0">
              <a:ln>
                <a:noFill/>
              </a:ln>
              <a:solidFill>
                <a:schemeClr val="bg1"/>
              </a:solidFill>
              <a:effectLst/>
              <a:latin typeface="Segoe UI" panose="020B0502040204020203" pitchFamily="34" charset="0"/>
            </a:rPr>
            <a:t>Monimuotoisuus</a:t>
          </a:r>
          <a:endParaRPr lang="fi-FI" sz="1000" b="0" i="0" u="none" strike="noStrike" kern="1200" dirty="0">
            <a:solidFill>
              <a:schemeClr val="bg1"/>
            </a:solidFill>
            <a:effectLst/>
            <a:latin typeface="Arial" panose="020B0604020202020204" pitchFamily="34" charset="0"/>
          </a:endParaRPr>
        </a:p>
      </dsp:txBody>
      <dsp:txXfrm>
        <a:off x="3875123" y="1954154"/>
        <a:ext cx="1173997" cy="704398"/>
      </dsp:txXfrm>
    </dsp:sp>
    <dsp:sp modelId="{9E40B297-FEEA-444E-BB1C-7CD5BC73232D}">
      <dsp:nvSpPr>
        <dsp:cNvPr id="0" name=""/>
        <dsp:cNvSpPr/>
      </dsp:nvSpPr>
      <dsp:spPr>
        <a:xfrm>
          <a:off x="5166521" y="1954154"/>
          <a:ext cx="1173997" cy="704398"/>
        </a:xfrm>
        <a:prstGeom prst="rect">
          <a:avLst/>
        </a:prstGeom>
        <a:solidFill>
          <a:srgbClr val="E1006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000" b="0" i="0" u="none" strike="noStrike" kern="1200" baseline="0" dirty="0">
              <a:ln>
                <a:noFill/>
              </a:ln>
              <a:solidFill>
                <a:schemeClr val="bg1"/>
              </a:solidFill>
              <a:effectLst/>
              <a:latin typeface="Segoe UI" panose="020B0502040204020203" pitchFamily="34" charset="0"/>
            </a:rPr>
            <a:t>Opiskelutaidot</a:t>
          </a:r>
          <a:endParaRPr lang="fi-FI" sz="1000" b="0" i="0" u="none" strike="noStrike" kern="1200" dirty="0">
            <a:solidFill>
              <a:schemeClr val="bg1"/>
            </a:solidFill>
            <a:effectLst/>
            <a:latin typeface="Arial" panose="020B0604020202020204" pitchFamily="34" charset="0"/>
          </a:endParaRPr>
        </a:p>
      </dsp:txBody>
      <dsp:txXfrm>
        <a:off x="5166521" y="1954154"/>
        <a:ext cx="1173997" cy="704398"/>
      </dsp:txXfrm>
    </dsp:sp>
    <dsp:sp modelId="{3540D4D2-E053-4714-827E-D7DDF317D331}">
      <dsp:nvSpPr>
        <dsp:cNvPr id="0" name=""/>
        <dsp:cNvSpPr/>
      </dsp:nvSpPr>
      <dsp:spPr>
        <a:xfrm>
          <a:off x="6457918" y="1954154"/>
          <a:ext cx="1173997" cy="704398"/>
        </a:xfrm>
        <a:prstGeom prst="rect">
          <a:avLst/>
        </a:prstGeom>
        <a:solidFill>
          <a:srgbClr val="001E9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000" b="0" i="0" u="none" strike="noStrike" kern="1200" dirty="0">
              <a:solidFill>
                <a:schemeClr val="bg1"/>
              </a:solidFill>
              <a:effectLst/>
              <a:latin typeface="Arial" panose="020B0604020202020204" pitchFamily="34" charset="0"/>
            </a:rPr>
            <a:t>Katse tulevaisuuteen</a:t>
          </a:r>
        </a:p>
      </dsp:txBody>
      <dsp:txXfrm>
        <a:off x="6457918" y="1954154"/>
        <a:ext cx="1173997" cy="7043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9987E1-4979-4572-AC74-6566E8D1EF81}" type="datetimeFigureOut">
              <a:rPr lang="fi-FI" smtClean="0"/>
              <a:t>30.9.2025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F54999-66A2-4BE8-85E1-E5108854D3D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65516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F54999-66A2-4BE8-85E1-E5108854D3D1}" type="slidenum">
              <a:rPr lang="fi-FI" smtClean="0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7238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F54999-66A2-4BE8-85E1-E5108854D3D1}" type="slidenum">
              <a:rPr lang="fi-FI" smtClean="0"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927454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F54999-66A2-4BE8-85E1-E5108854D3D1}" type="slidenum">
              <a:rPr lang="fi-FI" smtClean="0"/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7067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16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16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16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16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16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16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8.jp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8.jp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8.jp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8.jpg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 - ilmakuv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/>
          <p:cNvSpPr/>
          <p:nvPr userDrawn="1"/>
        </p:nvSpPr>
        <p:spPr>
          <a:xfrm rot="5400000">
            <a:off x="-717799" y="717802"/>
            <a:ext cx="5143501" cy="3707904"/>
          </a:xfrm>
          <a:prstGeom prst="rect">
            <a:avLst/>
          </a:prstGeom>
          <a:solidFill>
            <a:srgbClr val="2D414B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rgbClr val="2D414B"/>
              </a:solidFill>
            </a:endParaRPr>
          </a:p>
        </p:txBody>
      </p:sp>
      <p:pic>
        <p:nvPicPr>
          <p:cNvPr id="5" name="Kuva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048" y="0"/>
            <a:ext cx="3303848" cy="1419622"/>
          </a:xfrm>
          <a:prstGeom prst="rect">
            <a:avLst/>
          </a:prstGeom>
        </p:spPr>
      </p:pic>
      <p:grpSp>
        <p:nvGrpSpPr>
          <p:cNvPr id="9" name="Ryhmä 8"/>
          <p:cNvGrpSpPr/>
          <p:nvPr userDrawn="1"/>
        </p:nvGrpSpPr>
        <p:grpSpPr>
          <a:xfrm>
            <a:off x="754227" y="4378851"/>
            <a:ext cx="2141162" cy="342333"/>
            <a:chOff x="6679330" y="4496060"/>
            <a:chExt cx="2102869" cy="336211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pic>
          <p:nvPicPr>
            <p:cNvPr id="10" name="Kuva 9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79330" y="4575916"/>
              <a:ext cx="844998" cy="227193"/>
            </a:xfrm>
            <a:prstGeom prst="rect">
              <a:avLst/>
            </a:prstGeom>
          </p:spPr>
        </p:pic>
        <p:pic>
          <p:nvPicPr>
            <p:cNvPr id="11" name="Kuva 10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12360" y="4496060"/>
              <a:ext cx="969839" cy="336211"/>
            </a:xfrm>
            <a:prstGeom prst="rect">
              <a:avLst/>
            </a:prstGeom>
          </p:spPr>
        </p:pic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539552" y="1851670"/>
            <a:ext cx="2664296" cy="1368152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lnSpc>
                <a:spcPts val="3800"/>
              </a:lnSpc>
              <a:defRPr sz="3600" b="1">
                <a:solidFill>
                  <a:schemeClr val="bg1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539552" y="3387694"/>
            <a:ext cx="2664296" cy="624216"/>
          </a:xfrm>
        </p:spPr>
        <p:txBody>
          <a:bodyPr>
            <a:normAutofit/>
          </a:bodyPr>
          <a:lstStyle>
            <a:lvl1pPr marL="0" indent="0" algn="l">
              <a:buNone/>
              <a:defRPr sz="1600" i="1">
                <a:solidFill>
                  <a:schemeClr val="bg1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12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547812" y="4011910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fld id="{8C52024B-D8DF-4BFC-9A9D-8F73C433B57C}" type="datetimeFigureOut">
              <a:rPr lang="fi-FI" smtClean="0"/>
              <a:pPr/>
              <a:t>30.9.2025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27702871"/>
      </p:ext>
    </p:extLst>
  </p:cSld>
  <p:clrMapOvr>
    <a:masterClrMapping/>
  </p:clrMapOvr>
  <p:hf sldNum="0"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- tumma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742582"/>
            <a:ext cx="5616624" cy="857250"/>
          </a:xfrm>
        </p:spPr>
        <p:txBody>
          <a:bodyPr>
            <a:normAutofit/>
          </a:bodyPr>
          <a:lstStyle>
            <a:lvl1pPr algn="l">
              <a:defRPr sz="2600" b="1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635646"/>
            <a:ext cx="5626968" cy="2958579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1D4E0138-85A6-4F39-803A-A204692A213D}" type="slidenum">
              <a:rPr lang="fi-FI" smtClean="0"/>
              <a:t>‹#›</a:t>
            </a:fld>
            <a:endParaRPr lang="fi-FI"/>
          </a:p>
        </p:txBody>
      </p:sp>
      <p:sp>
        <p:nvSpPr>
          <p:cNvPr id="7" name="Suorakulmio 6"/>
          <p:cNvSpPr/>
          <p:nvPr userDrawn="1"/>
        </p:nvSpPr>
        <p:spPr>
          <a:xfrm>
            <a:off x="6372200" y="0"/>
            <a:ext cx="2771800" cy="5143500"/>
          </a:xfrm>
          <a:prstGeom prst="rect">
            <a:avLst/>
          </a:prstGeom>
          <a:solidFill>
            <a:srgbClr val="007D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9" name="Kuva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9600" y="0"/>
            <a:ext cx="1728192" cy="742582"/>
          </a:xfrm>
          <a:prstGeom prst="rect">
            <a:avLst/>
          </a:prstGeom>
        </p:spPr>
      </p:pic>
      <p:sp>
        <p:nvSpPr>
          <p:cNvPr id="10" name="Tekstin paikkamerkki 4"/>
          <p:cNvSpPr>
            <a:spLocks noGrp="1"/>
          </p:cNvSpPr>
          <p:nvPr>
            <p:ph type="body" sz="quarter" idx="13" hasCustomPrompt="1"/>
          </p:nvPr>
        </p:nvSpPr>
        <p:spPr>
          <a:xfrm>
            <a:off x="6588224" y="1131591"/>
            <a:ext cx="2214674" cy="864095"/>
          </a:xfrm>
        </p:spPr>
        <p:txBody>
          <a:bodyPr>
            <a:noAutofit/>
          </a:bodyPr>
          <a:lstStyle>
            <a:lvl1pPr>
              <a:lnSpc>
                <a:spcPts val="2000"/>
              </a:lnSpc>
              <a:defRPr sz="2000" b="1" i="0">
                <a:solidFill>
                  <a:schemeClr val="bg1"/>
                </a:solidFill>
                <a:latin typeface="+mj-lt"/>
              </a:defRPr>
            </a:lvl1pPr>
            <a:lvl2pPr>
              <a:defRPr sz="2400" b="1" i="1">
                <a:solidFill>
                  <a:schemeClr val="bg1"/>
                </a:solidFill>
                <a:latin typeface="+mj-lt"/>
              </a:defRPr>
            </a:lvl2pPr>
            <a:lvl3pPr>
              <a:defRPr sz="2400" b="1" i="1">
                <a:solidFill>
                  <a:schemeClr val="bg1"/>
                </a:solidFill>
                <a:latin typeface="+mj-lt"/>
              </a:defRPr>
            </a:lvl3pPr>
            <a:lvl4pPr>
              <a:defRPr sz="2400" b="1" i="1">
                <a:solidFill>
                  <a:schemeClr val="bg1"/>
                </a:solidFill>
                <a:latin typeface="+mj-lt"/>
              </a:defRPr>
            </a:lvl4pPr>
            <a:lvl5pPr>
              <a:defRPr sz="2400" b="1" i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i-FI" dirty="0"/>
              <a:t>Muokkaa tähän</a:t>
            </a:r>
          </a:p>
          <a:p>
            <a:pPr lvl="0"/>
            <a:r>
              <a:rPr lang="fi-FI" dirty="0"/>
              <a:t>alaotsikko</a:t>
            </a:r>
          </a:p>
        </p:txBody>
      </p:sp>
    </p:spTree>
    <p:extLst>
      <p:ext uri="{BB962C8B-B14F-4D97-AF65-F5344CB8AC3E}">
        <p14:creationId xmlns:p14="http://schemas.microsoft.com/office/powerpoint/2010/main" val="2320673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- tumma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742582"/>
            <a:ext cx="5616624" cy="857250"/>
          </a:xfrm>
        </p:spPr>
        <p:txBody>
          <a:bodyPr>
            <a:normAutofit/>
          </a:bodyPr>
          <a:lstStyle>
            <a:lvl1pPr algn="l">
              <a:defRPr sz="2600" b="1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635646"/>
            <a:ext cx="5626968" cy="2958579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1D4E0138-85A6-4F39-803A-A204692A213D}" type="slidenum">
              <a:rPr lang="fi-FI" smtClean="0"/>
              <a:t>‹#›</a:t>
            </a:fld>
            <a:endParaRPr lang="fi-FI"/>
          </a:p>
        </p:txBody>
      </p:sp>
      <p:sp>
        <p:nvSpPr>
          <p:cNvPr id="7" name="Suorakulmio 6"/>
          <p:cNvSpPr/>
          <p:nvPr userDrawn="1"/>
        </p:nvSpPr>
        <p:spPr>
          <a:xfrm>
            <a:off x="6372200" y="0"/>
            <a:ext cx="2771800" cy="5143500"/>
          </a:xfrm>
          <a:prstGeom prst="rect">
            <a:avLst/>
          </a:prstGeom>
          <a:solidFill>
            <a:srgbClr val="0078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9" name="Kuva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9600" y="0"/>
            <a:ext cx="1728192" cy="742582"/>
          </a:xfrm>
          <a:prstGeom prst="rect">
            <a:avLst/>
          </a:prstGeom>
        </p:spPr>
      </p:pic>
      <p:sp>
        <p:nvSpPr>
          <p:cNvPr id="10" name="Tekstin paikkamerkki 4"/>
          <p:cNvSpPr>
            <a:spLocks noGrp="1"/>
          </p:cNvSpPr>
          <p:nvPr>
            <p:ph type="body" sz="quarter" idx="13" hasCustomPrompt="1"/>
          </p:nvPr>
        </p:nvSpPr>
        <p:spPr>
          <a:xfrm>
            <a:off x="6588224" y="1131591"/>
            <a:ext cx="2214674" cy="864095"/>
          </a:xfrm>
        </p:spPr>
        <p:txBody>
          <a:bodyPr>
            <a:noAutofit/>
          </a:bodyPr>
          <a:lstStyle>
            <a:lvl1pPr>
              <a:lnSpc>
                <a:spcPts val="2000"/>
              </a:lnSpc>
              <a:defRPr sz="2000" b="1" i="0">
                <a:solidFill>
                  <a:schemeClr val="bg1"/>
                </a:solidFill>
                <a:latin typeface="+mj-lt"/>
              </a:defRPr>
            </a:lvl1pPr>
            <a:lvl2pPr>
              <a:defRPr sz="2400" b="1" i="1">
                <a:solidFill>
                  <a:schemeClr val="bg1"/>
                </a:solidFill>
                <a:latin typeface="+mj-lt"/>
              </a:defRPr>
            </a:lvl2pPr>
            <a:lvl3pPr>
              <a:defRPr sz="2400" b="1" i="1">
                <a:solidFill>
                  <a:schemeClr val="bg1"/>
                </a:solidFill>
                <a:latin typeface="+mj-lt"/>
              </a:defRPr>
            </a:lvl3pPr>
            <a:lvl4pPr>
              <a:defRPr sz="2400" b="1" i="1">
                <a:solidFill>
                  <a:schemeClr val="bg1"/>
                </a:solidFill>
                <a:latin typeface="+mj-lt"/>
              </a:defRPr>
            </a:lvl4pPr>
            <a:lvl5pPr>
              <a:defRPr sz="2400" b="1" i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i-FI" dirty="0"/>
              <a:t>Muokkaa tähän</a:t>
            </a:r>
          </a:p>
          <a:p>
            <a:pPr lvl="0"/>
            <a:r>
              <a:rPr lang="fi-FI" dirty="0"/>
              <a:t>alaotsikko</a:t>
            </a:r>
          </a:p>
        </p:txBody>
      </p:sp>
    </p:spTree>
    <p:extLst>
      <p:ext uri="{BB962C8B-B14F-4D97-AF65-F5344CB8AC3E}">
        <p14:creationId xmlns:p14="http://schemas.microsoft.com/office/powerpoint/2010/main" val="18655225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- vaalea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742582"/>
            <a:ext cx="5616624" cy="857250"/>
          </a:xfrm>
        </p:spPr>
        <p:txBody>
          <a:bodyPr>
            <a:normAutofit/>
          </a:bodyPr>
          <a:lstStyle>
            <a:lvl1pPr algn="l">
              <a:defRPr sz="2600" b="1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635646"/>
            <a:ext cx="5626968" cy="2958579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1D4E0138-85A6-4F39-803A-A204692A213D}" type="slidenum">
              <a:rPr lang="fi-FI" smtClean="0"/>
              <a:t>‹#›</a:t>
            </a:fld>
            <a:endParaRPr lang="fi-FI"/>
          </a:p>
        </p:txBody>
      </p:sp>
      <p:sp>
        <p:nvSpPr>
          <p:cNvPr id="7" name="Suorakulmio 6"/>
          <p:cNvSpPr/>
          <p:nvPr userDrawn="1"/>
        </p:nvSpPr>
        <p:spPr>
          <a:xfrm>
            <a:off x="6372200" y="0"/>
            <a:ext cx="2771800" cy="5143500"/>
          </a:xfrm>
          <a:prstGeom prst="rect">
            <a:avLst/>
          </a:prstGeom>
          <a:solidFill>
            <a:srgbClr val="73C8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9" name="Kuva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9600" y="0"/>
            <a:ext cx="1728192" cy="742582"/>
          </a:xfrm>
          <a:prstGeom prst="rect">
            <a:avLst/>
          </a:prstGeom>
        </p:spPr>
      </p:pic>
      <p:sp>
        <p:nvSpPr>
          <p:cNvPr id="10" name="Tekstin paikkamerkki 4"/>
          <p:cNvSpPr>
            <a:spLocks noGrp="1"/>
          </p:cNvSpPr>
          <p:nvPr>
            <p:ph type="body" sz="quarter" idx="13" hasCustomPrompt="1"/>
          </p:nvPr>
        </p:nvSpPr>
        <p:spPr>
          <a:xfrm>
            <a:off x="6588224" y="1131591"/>
            <a:ext cx="2214674" cy="864095"/>
          </a:xfrm>
        </p:spPr>
        <p:txBody>
          <a:bodyPr>
            <a:noAutofit/>
          </a:bodyPr>
          <a:lstStyle>
            <a:lvl1pPr>
              <a:lnSpc>
                <a:spcPts val="2000"/>
              </a:lnSpc>
              <a:defRPr sz="2000" b="1" i="0">
                <a:solidFill>
                  <a:schemeClr val="tx1"/>
                </a:solidFill>
                <a:latin typeface="+mj-lt"/>
              </a:defRPr>
            </a:lvl1pPr>
            <a:lvl2pPr>
              <a:defRPr sz="2400" b="1" i="1">
                <a:solidFill>
                  <a:schemeClr val="bg1"/>
                </a:solidFill>
                <a:latin typeface="+mj-lt"/>
              </a:defRPr>
            </a:lvl2pPr>
            <a:lvl3pPr>
              <a:defRPr sz="2400" b="1" i="1">
                <a:solidFill>
                  <a:schemeClr val="bg1"/>
                </a:solidFill>
                <a:latin typeface="+mj-lt"/>
              </a:defRPr>
            </a:lvl3pPr>
            <a:lvl4pPr>
              <a:defRPr sz="2400" b="1" i="1">
                <a:solidFill>
                  <a:schemeClr val="bg1"/>
                </a:solidFill>
                <a:latin typeface="+mj-lt"/>
              </a:defRPr>
            </a:lvl4pPr>
            <a:lvl5pPr>
              <a:defRPr sz="2400" b="1" i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i-FI" dirty="0"/>
              <a:t>Muokkaa tähän</a:t>
            </a:r>
          </a:p>
          <a:p>
            <a:pPr lvl="0"/>
            <a:r>
              <a:rPr lang="fi-FI" dirty="0"/>
              <a:t>alaotsikko</a:t>
            </a:r>
          </a:p>
        </p:txBody>
      </p:sp>
    </p:spTree>
    <p:extLst>
      <p:ext uri="{BB962C8B-B14F-4D97-AF65-F5344CB8AC3E}">
        <p14:creationId xmlns:p14="http://schemas.microsoft.com/office/powerpoint/2010/main" val="40004521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- tumma orans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742582"/>
            <a:ext cx="5616624" cy="857250"/>
          </a:xfrm>
        </p:spPr>
        <p:txBody>
          <a:bodyPr>
            <a:normAutofit/>
          </a:bodyPr>
          <a:lstStyle>
            <a:lvl1pPr algn="l">
              <a:defRPr sz="2600" b="1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635646"/>
            <a:ext cx="5626968" cy="2958579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1D4E0138-85A6-4F39-803A-A204692A213D}" type="slidenum">
              <a:rPr lang="fi-FI" smtClean="0"/>
              <a:t>‹#›</a:t>
            </a:fld>
            <a:endParaRPr lang="fi-FI"/>
          </a:p>
        </p:txBody>
      </p:sp>
      <p:sp>
        <p:nvSpPr>
          <p:cNvPr id="7" name="Suorakulmio 6"/>
          <p:cNvSpPr/>
          <p:nvPr userDrawn="1"/>
        </p:nvSpPr>
        <p:spPr>
          <a:xfrm>
            <a:off x="6372200" y="0"/>
            <a:ext cx="2771800" cy="5143500"/>
          </a:xfrm>
          <a:prstGeom prst="rect">
            <a:avLst/>
          </a:prstGeom>
          <a:solidFill>
            <a:srgbClr val="B94B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9" name="Kuva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9600" y="0"/>
            <a:ext cx="1728192" cy="742582"/>
          </a:xfrm>
          <a:prstGeom prst="rect">
            <a:avLst/>
          </a:prstGeom>
        </p:spPr>
      </p:pic>
      <p:sp>
        <p:nvSpPr>
          <p:cNvPr id="10" name="Tekstin paikkamerkki 4"/>
          <p:cNvSpPr>
            <a:spLocks noGrp="1"/>
          </p:cNvSpPr>
          <p:nvPr>
            <p:ph type="body" sz="quarter" idx="13" hasCustomPrompt="1"/>
          </p:nvPr>
        </p:nvSpPr>
        <p:spPr>
          <a:xfrm>
            <a:off x="6588224" y="1131591"/>
            <a:ext cx="2214674" cy="864095"/>
          </a:xfrm>
        </p:spPr>
        <p:txBody>
          <a:bodyPr>
            <a:noAutofit/>
          </a:bodyPr>
          <a:lstStyle>
            <a:lvl1pPr>
              <a:lnSpc>
                <a:spcPts val="2000"/>
              </a:lnSpc>
              <a:defRPr sz="2000" b="1" i="0">
                <a:solidFill>
                  <a:schemeClr val="bg1"/>
                </a:solidFill>
                <a:latin typeface="+mj-lt"/>
              </a:defRPr>
            </a:lvl1pPr>
            <a:lvl2pPr>
              <a:defRPr sz="2400" b="1" i="1">
                <a:solidFill>
                  <a:schemeClr val="bg1"/>
                </a:solidFill>
                <a:latin typeface="+mj-lt"/>
              </a:defRPr>
            </a:lvl2pPr>
            <a:lvl3pPr>
              <a:defRPr sz="2400" b="1" i="1">
                <a:solidFill>
                  <a:schemeClr val="bg1"/>
                </a:solidFill>
                <a:latin typeface="+mj-lt"/>
              </a:defRPr>
            </a:lvl3pPr>
            <a:lvl4pPr>
              <a:defRPr sz="2400" b="1" i="1">
                <a:solidFill>
                  <a:schemeClr val="bg1"/>
                </a:solidFill>
                <a:latin typeface="+mj-lt"/>
              </a:defRPr>
            </a:lvl4pPr>
            <a:lvl5pPr>
              <a:defRPr sz="2400" b="1" i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i-FI" dirty="0"/>
              <a:t>Muokkaa tähän</a:t>
            </a:r>
          </a:p>
          <a:p>
            <a:pPr lvl="0"/>
            <a:r>
              <a:rPr lang="fi-FI" dirty="0"/>
              <a:t>alaotsikko</a:t>
            </a:r>
          </a:p>
        </p:txBody>
      </p:sp>
    </p:spTree>
    <p:extLst>
      <p:ext uri="{BB962C8B-B14F-4D97-AF65-F5344CB8AC3E}">
        <p14:creationId xmlns:p14="http://schemas.microsoft.com/office/powerpoint/2010/main" val="32651533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- vaalea orans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742582"/>
            <a:ext cx="5616624" cy="857250"/>
          </a:xfrm>
        </p:spPr>
        <p:txBody>
          <a:bodyPr>
            <a:normAutofit/>
          </a:bodyPr>
          <a:lstStyle>
            <a:lvl1pPr algn="l">
              <a:defRPr sz="2600" b="1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635646"/>
            <a:ext cx="5626968" cy="2958579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1D4E0138-85A6-4F39-803A-A204692A213D}" type="slidenum">
              <a:rPr lang="fi-FI" smtClean="0"/>
              <a:t>‹#›</a:t>
            </a:fld>
            <a:endParaRPr lang="fi-FI"/>
          </a:p>
        </p:txBody>
      </p:sp>
      <p:sp>
        <p:nvSpPr>
          <p:cNvPr id="7" name="Suorakulmio 6"/>
          <p:cNvSpPr/>
          <p:nvPr userDrawn="1"/>
        </p:nvSpPr>
        <p:spPr>
          <a:xfrm>
            <a:off x="6372200" y="0"/>
            <a:ext cx="2771800" cy="5143500"/>
          </a:xfrm>
          <a:prstGeom prst="rect">
            <a:avLst/>
          </a:prstGeom>
          <a:solidFill>
            <a:srgbClr val="EBD2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9" name="Kuva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9600" y="0"/>
            <a:ext cx="1728192" cy="742582"/>
          </a:xfrm>
          <a:prstGeom prst="rect">
            <a:avLst/>
          </a:prstGeom>
        </p:spPr>
      </p:pic>
      <p:sp>
        <p:nvSpPr>
          <p:cNvPr id="10" name="Tekstin paikkamerkki 4"/>
          <p:cNvSpPr>
            <a:spLocks noGrp="1"/>
          </p:cNvSpPr>
          <p:nvPr>
            <p:ph type="body" sz="quarter" idx="13" hasCustomPrompt="1"/>
          </p:nvPr>
        </p:nvSpPr>
        <p:spPr>
          <a:xfrm>
            <a:off x="6588224" y="1131591"/>
            <a:ext cx="2214674" cy="864095"/>
          </a:xfrm>
        </p:spPr>
        <p:txBody>
          <a:bodyPr>
            <a:noAutofit/>
          </a:bodyPr>
          <a:lstStyle>
            <a:lvl1pPr>
              <a:lnSpc>
                <a:spcPts val="2000"/>
              </a:lnSpc>
              <a:defRPr sz="2000" b="1" i="0">
                <a:solidFill>
                  <a:schemeClr val="tx1"/>
                </a:solidFill>
                <a:latin typeface="+mj-lt"/>
              </a:defRPr>
            </a:lvl1pPr>
            <a:lvl2pPr>
              <a:defRPr sz="2400" b="1" i="1">
                <a:solidFill>
                  <a:schemeClr val="bg1"/>
                </a:solidFill>
                <a:latin typeface="+mj-lt"/>
              </a:defRPr>
            </a:lvl2pPr>
            <a:lvl3pPr>
              <a:defRPr sz="2400" b="1" i="1">
                <a:solidFill>
                  <a:schemeClr val="bg1"/>
                </a:solidFill>
                <a:latin typeface="+mj-lt"/>
              </a:defRPr>
            </a:lvl3pPr>
            <a:lvl4pPr>
              <a:defRPr sz="2400" b="1" i="1">
                <a:solidFill>
                  <a:schemeClr val="bg1"/>
                </a:solidFill>
                <a:latin typeface="+mj-lt"/>
              </a:defRPr>
            </a:lvl4pPr>
            <a:lvl5pPr>
              <a:defRPr sz="2400" b="1" i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i-FI" dirty="0"/>
              <a:t>Muokkaa tähän</a:t>
            </a:r>
          </a:p>
          <a:p>
            <a:pPr lvl="0"/>
            <a:r>
              <a:rPr lang="fi-FI" dirty="0"/>
              <a:t>alaotsikko</a:t>
            </a:r>
          </a:p>
        </p:txBody>
      </p:sp>
    </p:spTree>
    <p:extLst>
      <p:ext uri="{BB962C8B-B14F-4D97-AF65-F5344CB8AC3E}">
        <p14:creationId xmlns:p14="http://schemas.microsoft.com/office/powerpoint/2010/main" val="26204927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67924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28B4BE5-33C4-7740-90A5-CB0EE6BC9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9B77511-3DF1-B246-9F30-F66AE595E1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8050F2C-300C-484D-86D0-75504628B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5719C-C0B1-0442-A41F-D134B78B6185}" type="datetime1">
              <a:rPr lang="fi-FI" smtClean="0"/>
              <a:t>30.9.2025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9BF014A-7030-514A-AD23-EB2DFC613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D7C5B36-3BF9-4A48-B14B-E5330E0AE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2F4FE-713B-884F-B5BF-63AA24B8D1FF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EB7270A1-F7B8-8F47-A43A-0767FDA0F3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055422" y="501943"/>
            <a:ext cx="483321" cy="48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0850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415" y="847165"/>
            <a:ext cx="7343775" cy="695885"/>
          </a:xfrm>
        </p:spPr>
        <p:txBody>
          <a:bodyPr anchor="b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7929" y="1868805"/>
            <a:ext cx="7370207" cy="2231086"/>
          </a:xfrm>
        </p:spPr>
        <p:txBody>
          <a:bodyPr/>
          <a:lstStyle>
            <a:lvl1pPr marL="0" indent="0">
              <a:buNone/>
              <a:defRPr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3427" y="4313320"/>
            <a:ext cx="936458" cy="468230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61217" y="4451116"/>
            <a:ext cx="6078140" cy="241697"/>
          </a:xfrm>
        </p:spPr>
        <p:txBody>
          <a:bodyPr anchor="b">
            <a:normAutofit/>
          </a:bodyPr>
          <a:lstStyle>
            <a:lvl1pPr marL="0" indent="0">
              <a:buNone/>
              <a:defRPr sz="900" spc="38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5097AA4-095E-3842-B73A-FC4D625B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055422" y="501943"/>
            <a:ext cx="483321" cy="485775"/>
          </a:xfrm>
          <a:prstGeom prst="rect">
            <a:avLst/>
          </a:prstGeom>
        </p:spPr>
      </p:pic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DB1B380D-DC23-B745-B3E8-6110D503E82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6524625" y="4633913"/>
            <a:ext cx="2057400" cy="27384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866571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 - ilmakuv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/>
          <p:cNvSpPr/>
          <p:nvPr userDrawn="1"/>
        </p:nvSpPr>
        <p:spPr>
          <a:xfrm rot="5400000">
            <a:off x="-717799" y="717802"/>
            <a:ext cx="5143501" cy="3707904"/>
          </a:xfrm>
          <a:prstGeom prst="rect">
            <a:avLst/>
          </a:prstGeom>
          <a:solidFill>
            <a:srgbClr val="2D414B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rgbClr val="2D414B"/>
              </a:solidFill>
            </a:endParaRPr>
          </a:p>
        </p:txBody>
      </p:sp>
      <p:pic>
        <p:nvPicPr>
          <p:cNvPr id="5" name="Kuva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049" y="0"/>
            <a:ext cx="3303848" cy="1419622"/>
          </a:xfrm>
          <a:prstGeom prst="rect">
            <a:avLst/>
          </a:prstGeom>
        </p:spPr>
      </p:pic>
      <p:grpSp>
        <p:nvGrpSpPr>
          <p:cNvPr id="9" name="Ryhmä 8"/>
          <p:cNvGrpSpPr/>
          <p:nvPr userDrawn="1"/>
        </p:nvGrpSpPr>
        <p:grpSpPr>
          <a:xfrm>
            <a:off x="754228" y="4378852"/>
            <a:ext cx="2141162" cy="342333"/>
            <a:chOff x="6679330" y="4496060"/>
            <a:chExt cx="2102869" cy="336211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pic>
          <p:nvPicPr>
            <p:cNvPr id="10" name="Kuva 9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79330" y="4575916"/>
              <a:ext cx="844998" cy="227193"/>
            </a:xfrm>
            <a:prstGeom prst="rect">
              <a:avLst/>
            </a:prstGeom>
          </p:spPr>
        </p:pic>
        <p:pic>
          <p:nvPicPr>
            <p:cNvPr id="11" name="Kuva 10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12360" y="4496060"/>
              <a:ext cx="969839" cy="336211"/>
            </a:xfrm>
            <a:prstGeom prst="rect">
              <a:avLst/>
            </a:prstGeom>
          </p:spPr>
        </p:pic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539553" y="1851670"/>
            <a:ext cx="2664296" cy="1368152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lnSpc>
                <a:spcPts val="3800"/>
              </a:lnSpc>
              <a:defRPr sz="3600" b="1">
                <a:solidFill>
                  <a:schemeClr val="bg1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539553" y="3387694"/>
            <a:ext cx="2664296" cy="624216"/>
          </a:xfrm>
        </p:spPr>
        <p:txBody>
          <a:bodyPr>
            <a:normAutofit/>
          </a:bodyPr>
          <a:lstStyle>
            <a:lvl1pPr marL="0" indent="0" algn="l">
              <a:buNone/>
              <a:defRPr sz="1600" i="1">
                <a:solidFill>
                  <a:schemeClr val="bg1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12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547812" y="4011911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fld id="{8C52024B-D8DF-4BFC-9A9D-8F73C433B57C}" type="datetimeFigureOut">
              <a:rPr lang="fi-FI" smtClean="0"/>
              <a:pPr/>
              <a:t>30.9.2025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72261789"/>
      </p:ext>
    </p:extLst>
  </p:cSld>
  <p:clrMapOvr>
    <a:masterClrMapping/>
  </p:clrMapOvr>
  <p:hf sldNum="0" hdr="0" ft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- magen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742582"/>
            <a:ext cx="5616624" cy="857250"/>
          </a:xfrm>
        </p:spPr>
        <p:txBody>
          <a:bodyPr>
            <a:noAutofit/>
          </a:bodyPr>
          <a:lstStyle>
            <a:lvl1pPr algn="l">
              <a:defRPr sz="2600" b="1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635647"/>
            <a:ext cx="5626968" cy="2958579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189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914378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371566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828754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4637"/>
          </a:xfrm>
          <a:prstGeom prst="rect">
            <a:avLst/>
          </a:prstGeom>
        </p:spPr>
        <p:txBody>
          <a:bodyPr/>
          <a:lstStyle/>
          <a:p>
            <a:fld id="{1D4E0138-85A6-4F39-803A-A204692A213D}" type="slidenum">
              <a:rPr lang="fi-FI" smtClean="0"/>
              <a:t>‹#›</a:t>
            </a:fld>
            <a:endParaRPr lang="fi-FI"/>
          </a:p>
        </p:txBody>
      </p:sp>
      <p:sp>
        <p:nvSpPr>
          <p:cNvPr id="7" name="Suorakulmio 6"/>
          <p:cNvSpPr/>
          <p:nvPr userDrawn="1"/>
        </p:nvSpPr>
        <p:spPr>
          <a:xfrm>
            <a:off x="6372200" y="0"/>
            <a:ext cx="2771800" cy="5143500"/>
          </a:xfrm>
          <a:prstGeom prst="rect">
            <a:avLst/>
          </a:prstGeom>
          <a:solidFill>
            <a:srgbClr val="E100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pic>
        <p:nvPicPr>
          <p:cNvPr id="9" name="Kuva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9600" y="0"/>
            <a:ext cx="1728192" cy="742582"/>
          </a:xfrm>
          <a:prstGeom prst="rect">
            <a:avLst/>
          </a:prstGeom>
        </p:spPr>
      </p:pic>
      <p:sp>
        <p:nvSpPr>
          <p:cNvPr id="5" name="Tekstin paikkamerkki 4"/>
          <p:cNvSpPr>
            <a:spLocks noGrp="1"/>
          </p:cNvSpPr>
          <p:nvPr>
            <p:ph type="body" sz="quarter" idx="13" hasCustomPrompt="1"/>
          </p:nvPr>
        </p:nvSpPr>
        <p:spPr>
          <a:xfrm>
            <a:off x="6588225" y="1131592"/>
            <a:ext cx="2214674" cy="864095"/>
          </a:xfrm>
        </p:spPr>
        <p:txBody>
          <a:bodyPr>
            <a:noAutofit/>
          </a:bodyPr>
          <a:lstStyle>
            <a:lvl1pPr>
              <a:lnSpc>
                <a:spcPts val="2000"/>
              </a:lnSpc>
              <a:defRPr sz="2000" b="1" i="0">
                <a:solidFill>
                  <a:schemeClr val="bg1"/>
                </a:solidFill>
                <a:latin typeface="+mj-lt"/>
              </a:defRPr>
            </a:lvl1pPr>
            <a:lvl2pPr>
              <a:defRPr sz="2400" b="1" i="1">
                <a:solidFill>
                  <a:schemeClr val="bg1"/>
                </a:solidFill>
                <a:latin typeface="+mj-lt"/>
              </a:defRPr>
            </a:lvl2pPr>
            <a:lvl3pPr>
              <a:defRPr sz="2400" b="1" i="1">
                <a:solidFill>
                  <a:schemeClr val="bg1"/>
                </a:solidFill>
                <a:latin typeface="+mj-lt"/>
              </a:defRPr>
            </a:lvl3pPr>
            <a:lvl4pPr>
              <a:defRPr sz="2400" b="1" i="1">
                <a:solidFill>
                  <a:schemeClr val="bg1"/>
                </a:solidFill>
                <a:latin typeface="+mj-lt"/>
              </a:defRPr>
            </a:lvl4pPr>
            <a:lvl5pPr>
              <a:defRPr sz="2400" b="1" i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i-FI" dirty="0"/>
              <a:t>Muokkaa tähän</a:t>
            </a:r>
          </a:p>
          <a:p>
            <a:pPr lvl="0"/>
            <a:r>
              <a:rPr lang="fi-FI" dirty="0"/>
              <a:t>alaotsikko</a:t>
            </a:r>
          </a:p>
        </p:txBody>
      </p:sp>
    </p:spTree>
    <p:extLst>
      <p:ext uri="{BB962C8B-B14F-4D97-AF65-F5344CB8AC3E}">
        <p14:creationId xmlns:p14="http://schemas.microsoft.com/office/powerpoint/2010/main" val="2920281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- magen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742582"/>
            <a:ext cx="5616624" cy="857250"/>
          </a:xfrm>
        </p:spPr>
        <p:txBody>
          <a:bodyPr>
            <a:noAutofit/>
          </a:bodyPr>
          <a:lstStyle>
            <a:lvl1pPr algn="l">
              <a:defRPr sz="2600" b="1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635646"/>
            <a:ext cx="5626968" cy="2958579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1D4E0138-85A6-4F39-803A-A204692A213D}" type="slidenum">
              <a:rPr lang="fi-FI" smtClean="0"/>
              <a:t>‹#›</a:t>
            </a:fld>
            <a:endParaRPr lang="fi-FI"/>
          </a:p>
        </p:txBody>
      </p:sp>
      <p:sp>
        <p:nvSpPr>
          <p:cNvPr id="7" name="Suorakulmio 6"/>
          <p:cNvSpPr/>
          <p:nvPr userDrawn="1"/>
        </p:nvSpPr>
        <p:spPr>
          <a:xfrm>
            <a:off x="6372200" y="0"/>
            <a:ext cx="2771800" cy="5143500"/>
          </a:xfrm>
          <a:prstGeom prst="rect">
            <a:avLst/>
          </a:prstGeom>
          <a:solidFill>
            <a:srgbClr val="E100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9" name="Kuva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9600" y="0"/>
            <a:ext cx="1728192" cy="742582"/>
          </a:xfrm>
          <a:prstGeom prst="rect">
            <a:avLst/>
          </a:prstGeom>
        </p:spPr>
      </p:pic>
      <p:sp>
        <p:nvSpPr>
          <p:cNvPr id="5" name="Tekstin paikkamerkki 4"/>
          <p:cNvSpPr>
            <a:spLocks noGrp="1"/>
          </p:cNvSpPr>
          <p:nvPr>
            <p:ph type="body" sz="quarter" idx="13" hasCustomPrompt="1"/>
          </p:nvPr>
        </p:nvSpPr>
        <p:spPr>
          <a:xfrm>
            <a:off x="6588224" y="1131591"/>
            <a:ext cx="2214674" cy="864095"/>
          </a:xfrm>
        </p:spPr>
        <p:txBody>
          <a:bodyPr>
            <a:noAutofit/>
          </a:bodyPr>
          <a:lstStyle>
            <a:lvl1pPr>
              <a:lnSpc>
                <a:spcPts val="2000"/>
              </a:lnSpc>
              <a:defRPr sz="2000" b="1" i="0">
                <a:solidFill>
                  <a:schemeClr val="bg1"/>
                </a:solidFill>
                <a:latin typeface="+mj-lt"/>
              </a:defRPr>
            </a:lvl1pPr>
            <a:lvl2pPr>
              <a:defRPr sz="2400" b="1" i="1">
                <a:solidFill>
                  <a:schemeClr val="bg1"/>
                </a:solidFill>
                <a:latin typeface="+mj-lt"/>
              </a:defRPr>
            </a:lvl2pPr>
            <a:lvl3pPr>
              <a:defRPr sz="2400" b="1" i="1">
                <a:solidFill>
                  <a:schemeClr val="bg1"/>
                </a:solidFill>
                <a:latin typeface="+mj-lt"/>
              </a:defRPr>
            </a:lvl3pPr>
            <a:lvl4pPr>
              <a:defRPr sz="2400" b="1" i="1">
                <a:solidFill>
                  <a:schemeClr val="bg1"/>
                </a:solidFill>
                <a:latin typeface="+mj-lt"/>
              </a:defRPr>
            </a:lvl4pPr>
            <a:lvl5pPr>
              <a:defRPr sz="2400" b="1" i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i-FI" dirty="0"/>
              <a:t>Muokkaa tähän</a:t>
            </a:r>
          </a:p>
          <a:p>
            <a:pPr lvl="0"/>
            <a:r>
              <a:rPr lang="fi-FI" dirty="0"/>
              <a:t>alaotsikko</a:t>
            </a:r>
          </a:p>
        </p:txBody>
      </p:sp>
    </p:spTree>
    <p:extLst>
      <p:ext uri="{BB962C8B-B14F-4D97-AF65-F5344CB8AC3E}">
        <p14:creationId xmlns:p14="http://schemas.microsoft.com/office/powerpoint/2010/main" val="9362249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-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742582"/>
            <a:ext cx="5616624" cy="857250"/>
          </a:xfrm>
        </p:spPr>
        <p:txBody>
          <a:bodyPr>
            <a:normAutofit/>
          </a:bodyPr>
          <a:lstStyle>
            <a:lvl1pPr algn="l">
              <a:defRPr sz="2600" b="1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635647"/>
            <a:ext cx="5626968" cy="2958579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189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914378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371566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828754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4637"/>
          </a:xfrm>
          <a:prstGeom prst="rect">
            <a:avLst/>
          </a:prstGeom>
        </p:spPr>
        <p:txBody>
          <a:bodyPr/>
          <a:lstStyle/>
          <a:p>
            <a:fld id="{1D4E0138-85A6-4F39-803A-A204692A213D}" type="slidenum">
              <a:rPr lang="fi-FI" smtClean="0"/>
              <a:t>‹#›</a:t>
            </a:fld>
            <a:endParaRPr lang="fi-FI"/>
          </a:p>
        </p:txBody>
      </p:sp>
      <p:sp>
        <p:nvSpPr>
          <p:cNvPr id="7" name="Suorakulmio 6"/>
          <p:cNvSpPr/>
          <p:nvPr userDrawn="1"/>
        </p:nvSpPr>
        <p:spPr>
          <a:xfrm>
            <a:off x="6372200" y="0"/>
            <a:ext cx="2771800" cy="5143500"/>
          </a:xfrm>
          <a:prstGeom prst="rect">
            <a:avLst/>
          </a:prstGeom>
          <a:solidFill>
            <a:srgbClr val="2DB1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pic>
        <p:nvPicPr>
          <p:cNvPr id="9" name="Kuva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9600" y="0"/>
            <a:ext cx="1728192" cy="742582"/>
          </a:xfrm>
          <a:prstGeom prst="rect">
            <a:avLst/>
          </a:prstGeom>
        </p:spPr>
      </p:pic>
      <p:sp>
        <p:nvSpPr>
          <p:cNvPr id="10" name="Tekstin paikkamerkki 4"/>
          <p:cNvSpPr>
            <a:spLocks noGrp="1"/>
          </p:cNvSpPr>
          <p:nvPr>
            <p:ph type="body" sz="quarter" idx="13" hasCustomPrompt="1"/>
          </p:nvPr>
        </p:nvSpPr>
        <p:spPr>
          <a:xfrm>
            <a:off x="6588225" y="1131592"/>
            <a:ext cx="2214674" cy="864095"/>
          </a:xfrm>
        </p:spPr>
        <p:txBody>
          <a:bodyPr>
            <a:noAutofit/>
          </a:bodyPr>
          <a:lstStyle>
            <a:lvl1pPr>
              <a:lnSpc>
                <a:spcPts val="2000"/>
              </a:lnSpc>
              <a:defRPr sz="2000" b="1" i="0">
                <a:solidFill>
                  <a:schemeClr val="bg1"/>
                </a:solidFill>
                <a:latin typeface="+mj-lt"/>
              </a:defRPr>
            </a:lvl1pPr>
            <a:lvl2pPr>
              <a:defRPr sz="2400" b="1" i="1">
                <a:solidFill>
                  <a:schemeClr val="bg1"/>
                </a:solidFill>
                <a:latin typeface="+mj-lt"/>
              </a:defRPr>
            </a:lvl2pPr>
            <a:lvl3pPr>
              <a:defRPr sz="2400" b="1" i="1">
                <a:solidFill>
                  <a:schemeClr val="bg1"/>
                </a:solidFill>
                <a:latin typeface="+mj-lt"/>
              </a:defRPr>
            </a:lvl3pPr>
            <a:lvl4pPr>
              <a:defRPr sz="2400" b="1" i="1">
                <a:solidFill>
                  <a:schemeClr val="bg1"/>
                </a:solidFill>
                <a:latin typeface="+mj-lt"/>
              </a:defRPr>
            </a:lvl4pPr>
            <a:lvl5pPr>
              <a:defRPr sz="2400" b="1" i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i-FI" dirty="0"/>
              <a:t>Muokkaa tähän</a:t>
            </a:r>
          </a:p>
          <a:p>
            <a:pPr lvl="0"/>
            <a:r>
              <a:rPr lang="fi-FI" dirty="0"/>
              <a:t>alaotsikko</a:t>
            </a:r>
          </a:p>
        </p:txBody>
      </p:sp>
    </p:spTree>
    <p:extLst>
      <p:ext uri="{BB962C8B-B14F-4D97-AF65-F5344CB8AC3E}">
        <p14:creationId xmlns:p14="http://schemas.microsoft.com/office/powerpoint/2010/main" val="11749772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-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742582"/>
            <a:ext cx="5616624" cy="857250"/>
          </a:xfrm>
        </p:spPr>
        <p:txBody>
          <a:bodyPr>
            <a:normAutofit/>
          </a:bodyPr>
          <a:lstStyle>
            <a:lvl1pPr algn="l">
              <a:defRPr sz="2600" b="1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635647"/>
            <a:ext cx="5626968" cy="2958579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189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914378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371566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828754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4637"/>
          </a:xfrm>
          <a:prstGeom prst="rect">
            <a:avLst/>
          </a:prstGeom>
        </p:spPr>
        <p:txBody>
          <a:bodyPr/>
          <a:lstStyle/>
          <a:p>
            <a:fld id="{1D4E0138-85A6-4F39-803A-A204692A213D}" type="slidenum">
              <a:rPr lang="fi-FI" smtClean="0"/>
              <a:t>‹#›</a:t>
            </a:fld>
            <a:endParaRPr lang="fi-FI"/>
          </a:p>
        </p:txBody>
      </p:sp>
      <p:sp>
        <p:nvSpPr>
          <p:cNvPr id="7" name="Suorakulmio 6"/>
          <p:cNvSpPr/>
          <p:nvPr userDrawn="1"/>
        </p:nvSpPr>
        <p:spPr>
          <a:xfrm>
            <a:off x="6372200" y="0"/>
            <a:ext cx="2771800" cy="5143500"/>
          </a:xfrm>
          <a:prstGeom prst="rect">
            <a:avLst/>
          </a:prstGeom>
          <a:solidFill>
            <a:srgbClr val="00A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pic>
        <p:nvPicPr>
          <p:cNvPr id="9" name="Kuva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9600" y="0"/>
            <a:ext cx="1728192" cy="742582"/>
          </a:xfrm>
          <a:prstGeom prst="rect">
            <a:avLst/>
          </a:prstGeom>
        </p:spPr>
      </p:pic>
      <p:sp>
        <p:nvSpPr>
          <p:cNvPr id="10" name="Tekstin paikkamerkki 4"/>
          <p:cNvSpPr>
            <a:spLocks noGrp="1"/>
          </p:cNvSpPr>
          <p:nvPr>
            <p:ph type="body" sz="quarter" idx="13" hasCustomPrompt="1"/>
          </p:nvPr>
        </p:nvSpPr>
        <p:spPr>
          <a:xfrm>
            <a:off x="6588225" y="1131592"/>
            <a:ext cx="2214674" cy="864095"/>
          </a:xfrm>
        </p:spPr>
        <p:txBody>
          <a:bodyPr>
            <a:noAutofit/>
          </a:bodyPr>
          <a:lstStyle>
            <a:lvl1pPr>
              <a:lnSpc>
                <a:spcPts val="2000"/>
              </a:lnSpc>
              <a:defRPr sz="2000" b="1" i="0">
                <a:solidFill>
                  <a:schemeClr val="bg1"/>
                </a:solidFill>
                <a:latin typeface="+mj-lt"/>
              </a:defRPr>
            </a:lvl1pPr>
            <a:lvl2pPr>
              <a:defRPr sz="2400" b="1" i="1">
                <a:solidFill>
                  <a:schemeClr val="bg1"/>
                </a:solidFill>
                <a:latin typeface="+mj-lt"/>
              </a:defRPr>
            </a:lvl2pPr>
            <a:lvl3pPr>
              <a:defRPr sz="2400" b="1" i="1">
                <a:solidFill>
                  <a:schemeClr val="bg1"/>
                </a:solidFill>
                <a:latin typeface="+mj-lt"/>
              </a:defRPr>
            </a:lvl3pPr>
            <a:lvl4pPr>
              <a:defRPr sz="2400" b="1" i="1">
                <a:solidFill>
                  <a:schemeClr val="bg1"/>
                </a:solidFill>
                <a:latin typeface="+mj-lt"/>
              </a:defRPr>
            </a:lvl4pPr>
            <a:lvl5pPr>
              <a:defRPr sz="2400" b="1" i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i-FI" dirty="0"/>
              <a:t>Muokkaa tähän</a:t>
            </a:r>
          </a:p>
          <a:p>
            <a:pPr lvl="0"/>
            <a:r>
              <a:rPr lang="fi-FI" dirty="0"/>
              <a:t>alaotsikko</a:t>
            </a:r>
          </a:p>
        </p:txBody>
      </p:sp>
    </p:spTree>
    <p:extLst>
      <p:ext uri="{BB962C8B-B14F-4D97-AF65-F5344CB8AC3E}">
        <p14:creationId xmlns:p14="http://schemas.microsoft.com/office/powerpoint/2010/main" val="9402069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- orans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742582"/>
            <a:ext cx="5616624" cy="857250"/>
          </a:xfrm>
        </p:spPr>
        <p:txBody>
          <a:bodyPr>
            <a:normAutofit/>
          </a:bodyPr>
          <a:lstStyle>
            <a:lvl1pPr algn="l">
              <a:defRPr sz="2600" b="1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635647"/>
            <a:ext cx="5626968" cy="2958579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189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914378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371566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828754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4637"/>
          </a:xfrm>
          <a:prstGeom prst="rect">
            <a:avLst/>
          </a:prstGeom>
        </p:spPr>
        <p:txBody>
          <a:bodyPr/>
          <a:lstStyle/>
          <a:p>
            <a:fld id="{1D4E0138-85A6-4F39-803A-A204692A213D}" type="slidenum">
              <a:rPr lang="fi-FI" smtClean="0"/>
              <a:t>‹#›</a:t>
            </a:fld>
            <a:endParaRPr lang="fi-FI"/>
          </a:p>
        </p:txBody>
      </p:sp>
      <p:sp>
        <p:nvSpPr>
          <p:cNvPr id="7" name="Suorakulmio 6"/>
          <p:cNvSpPr/>
          <p:nvPr userDrawn="1"/>
        </p:nvSpPr>
        <p:spPr>
          <a:xfrm>
            <a:off x="6372200" y="0"/>
            <a:ext cx="2771800" cy="5143500"/>
          </a:xfrm>
          <a:prstGeom prst="rect">
            <a:avLst/>
          </a:prstGeom>
          <a:solidFill>
            <a:srgbClr val="F08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pic>
        <p:nvPicPr>
          <p:cNvPr id="9" name="Kuva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9600" y="0"/>
            <a:ext cx="1728192" cy="742582"/>
          </a:xfrm>
          <a:prstGeom prst="rect">
            <a:avLst/>
          </a:prstGeom>
        </p:spPr>
      </p:pic>
      <p:sp>
        <p:nvSpPr>
          <p:cNvPr id="10" name="Tekstin paikkamerkki 4"/>
          <p:cNvSpPr>
            <a:spLocks noGrp="1"/>
          </p:cNvSpPr>
          <p:nvPr>
            <p:ph type="body" sz="quarter" idx="13" hasCustomPrompt="1"/>
          </p:nvPr>
        </p:nvSpPr>
        <p:spPr>
          <a:xfrm>
            <a:off x="6588225" y="1131592"/>
            <a:ext cx="2214674" cy="864095"/>
          </a:xfrm>
        </p:spPr>
        <p:txBody>
          <a:bodyPr>
            <a:noAutofit/>
          </a:bodyPr>
          <a:lstStyle>
            <a:lvl1pPr>
              <a:lnSpc>
                <a:spcPts val="2000"/>
              </a:lnSpc>
              <a:defRPr sz="2000" b="1" i="0">
                <a:solidFill>
                  <a:schemeClr val="bg1"/>
                </a:solidFill>
                <a:latin typeface="+mj-lt"/>
              </a:defRPr>
            </a:lvl1pPr>
            <a:lvl2pPr>
              <a:defRPr sz="2400" b="1" i="1">
                <a:solidFill>
                  <a:schemeClr val="bg1"/>
                </a:solidFill>
                <a:latin typeface="+mj-lt"/>
              </a:defRPr>
            </a:lvl2pPr>
            <a:lvl3pPr>
              <a:defRPr sz="2400" b="1" i="1">
                <a:solidFill>
                  <a:schemeClr val="bg1"/>
                </a:solidFill>
                <a:latin typeface="+mj-lt"/>
              </a:defRPr>
            </a:lvl3pPr>
            <a:lvl4pPr>
              <a:defRPr sz="2400" b="1" i="1">
                <a:solidFill>
                  <a:schemeClr val="bg1"/>
                </a:solidFill>
                <a:latin typeface="+mj-lt"/>
              </a:defRPr>
            </a:lvl4pPr>
            <a:lvl5pPr>
              <a:defRPr sz="2400" b="1" i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i-FI" dirty="0"/>
              <a:t>Muokkaa tähän</a:t>
            </a:r>
          </a:p>
          <a:p>
            <a:pPr lvl="0"/>
            <a:r>
              <a:rPr lang="fi-FI" dirty="0"/>
              <a:t>alaotsikko</a:t>
            </a:r>
          </a:p>
        </p:txBody>
      </p:sp>
    </p:spTree>
    <p:extLst>
      <p:ext uri="{BB962C8B-B14F-4D97-AF65-F5344CB8AC3E}">
        <p14:creationId xmlns:p14="http://schemas.microsoft.com/office/powerpoint/2010/main" val="37248405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- harm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742582"/>
            <a:ext cx="5616624" cy="857250"/>
          </a:xfrm>
        </p:spPr>
        <p:txBody>
          <a:bodyPr>
            <a:normAutofit/>
          </a:bodyPr>
          <a:lstStyle>
            <a:lvl1pPr algn="l">
              <a:defRPr sz="2600" b="1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635647"/>
            <a:ext cx="5626968" cy="2958579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189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914378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371566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828754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4637"/>
          </a:xfrm>
          <a:prstGeom prst="rect">
            <a:avLst/>
          </a:prstGeom>
        </p:spPr>
        <p:txBody>
          <a:bodyPr/>
          <a:lstStyle/>
          <a:p>
            <a:fld id="{1D4E0138-85A6-4F39-803A-A204692A213D}" type="slidenum">
              <a:rPr lang="fi-FI" smtClean="0"/>
              <a:t>‹#›</a:t>
            </a:fld>
            <a:endParaRPr lang="fi-FI"/>
          </a:p>
        </p:txBody>
      </p:sp>
      <p:sp>
        <p:nvSpPr>
          <p:cNvPr id="7" name="Suorakulmio 6"/>
          <p:cNvSpPr/>
          <p:nvPr userDrawn="1"/>
        </p:nvSpPr>
        <p:spPr>
          <a:xfrm>
            <a:off x="6372200" y="0"/>
            <a:ext cx="2771800" cy="5143500"/>
          </a:xfrm>
          <a:prstGeom prst="rect">
            <a:avLst/>
          </a:prstGeom>
          <a:solidFill>
            <a:srgbClr val="2D41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pic>
        <p:nvPicPr>
          <p:cNvPr id="9" name="Kuva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9600" y="0"/>
            <a:ext cx="1728192" cy="742582"/>
          </a:xfrm>
          <a:prstGeom prst="rect">
            <a:avLst/>
          </a:prstGeom>
        </p:spPr>
      </p:pic>
      <p:sp>
        <p:nvSpPr>
          <p:cNvPr id="10" name="Tekstin paikkamerkki 4"/>
          <p:cNvSpPr>
            <a:spLocks noGrp="1"/>
          </p:cNvSpPr>
          <p:nvPr>
            <p:ph type="body" sz="quarter" idx="13" hasCustomPrompt="1"/>
          </p:nvPr>
        </p:nvSpPr>
        <p:spPr>
          <a:xfrm>
            <a:off x="6588225" y="1131592"/>
            <a:ext cx="2214674" cy="864095"/>
          </a:xfrm>
        </p:spPr>
        <p:txBody>
          <a:bodyPr>
            <a:noAutofit/>
          </a:bodyPr>
          <a:lstStyle>
            <a:lvl1pPr>
              <a:lnSpc>
                <a:spcPts val="2000"/>
              </a:lnSpc>
              <a:defRPr sz="2000" b="1" i="0">
                <a:solidFill>
                  <a:schemeClr val="bg1"/>
                </a:solidFill>
                <a:latin typeface="+mj-lt"/>
              </a:defRPr>
            </a:lvl1pPr>
            <a:lvl2pPr>
              <a:defRPr sz="2400" b="1" i="1">
                <a:solidFill>
                  <a:schemeClr val="bg1"/>
                </a:solidFill>
                <a:latin typeface="+mj-lt"/>
              </a:defRPr>
            </a:lvl2pPr>
            <a:lvl3pPr>
              <a:defRPr sz="2400" b="1" i="1">
                <a:solidFill>
                  <a:schemeClr val="bg1"/>
                </a:solidFill>
                <a:latin typeface="+mj-lt"/>
              </a:defRPr>
            </a:lvl3pPr>
            <a:lvl4pPr>
              <a:defRPr sz="2400" b="1" i="1">
                <a:solidFill>
                  <a:schemeClr val="bg1"/>
                </a:solidFill>
                <a:latin typeface="+mj-lt"/>
              </a:defRPr>
            </a:lvl4pPr>
            <a:lvl5pPr>
              <a:defRPr sz="2400" b="1" i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i-FI" dirty="0"/>
              <a:t>Muokkaa tähän</a:t>
            </a:r>
          </a:p>
          <a:p>
            <a:pPr lvl="0"/>
            <a:r>
              <a:rPr lang="fi-FI" dirty="0"/>
              <a:t>alaotsikko</a:t>
            </a:r>
          </a:p>
        </p:txBody>
      </p:sp>
    </p:spTree>
    <p:extLst>
      <p:ext uri="{BB962C8B-B14F-4D97-AF65-F5344CB8AC3E}">
        <p14:creationId xmlns:p14="http://schemas.microsoft.com/office/powerpoint/2010/main" val="27696434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- vaal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742582"/>
            <a:ext cx="5616624" cy="857250"/>
          </a:xfrm>
        </p:spPr>
        <p:txBody>
          <a:bodyPr>
            <a:normAutofit/>
          </a:bodyPr>
          <a:lstStyle>
            <a:lvl1pPr algn="l">
              <a:defRPr sz="2600" b="1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635647"/>
            <a:ext cx="5626968" cy="2958579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189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914378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371566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828754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4637"/>
          </a:xfrm>
          <a:prstGeom prst="rect">
            <a:avLst/>
          </a:prstGeom>
        </p:spPr>
        <p:txBody>
          <a:bodyPr/>
          <a:lstStyle/>
          <a:p>
            <a:fld id="{1D4E0138-85A6-4F39-803A-A204692A213D}" type="slidenum">
              <a:rPr lang="fi-FI" smtClean="0"/>
              <a:t>‹#›</a:t>
            </a:fld>
            <a:endParaRPr lang="fi-FI"/>
          </a:p>
        </p:txBody>
      </p:sp>
      <p:sp>
        <p:nvSpPr>
          <p:cNvPr id="7" name="Suorakulmio 6"/>
          <p:cNvSpPr/>
          <p:nvPr userDrawn="1"/>
        </p:nvSpPr>
        <p:spPr>
          <a:xfrm>
            <a:off x="6372200" y="0"/>
            <a:ext cx="2771800" cy="5143500"/>
          </a:xfrm>
          <a:prstGeom prst="rect">
            <a:avLst/>
          </a:prstGeom>
          <a:solidFill>
            <a:srgbClr val="D2D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pic>
        <p:nvPicPr>
          <p:cNvPr id="9" name="Kuva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9600" y="0"/>
            <a:ext cx="1728192" cy="742582"/>
          </a:xfrm>
          <a:prstGeom prst="rect">
            <a:avLst/>
          </a:prstGeom>
        </p:spPr>
      </p:pic>
      <p:sp>
        <p:nvSpPr>
          <p:cNvPr id="10" name="Tekstin paikkamerkki 4"/>
          <p:cNvSpPr>
            <a:spLocks noGrp="1"/>
          </p:cNvSpPr>
          <p:nvPr>
            <p:ph type="body" sz="quarter" idx="13" hasCustomPrompt="1"/>
          </p:nvPr>
        </p:nvSpPr>
        <p:spPr>
          <a:xfrm>
            <a:off x="6588225" y="1131592"/>
            <a:ext cx="2214674" cy="864095"/>
          </a:xfrm>
        </p:spPr>
        <p:txBody>
          <a:bodyPr>
            <a:noAutofit/>
          </a:bodyPr>
          <a:lstStyle>
            <a:lvl1pPr>
              <a:lnSpc>
                <a:spcPts val="2000"/>
              </a:lnSpc>
              <a:defRPr sz="2000" b="1" i="0">
                <a:solidFill>
                  <a:schemeClr val="tx1"/>
                </a:solidFill>
                <a:latin typeface="+mj-lt"/>
              </a:defRPr>
            </a:lvl1pPr>
            <a:lvl2pPr>
              <a:defRPr sz="2400" b="1" i="1">
                <a:solidFill>
                  <a:schemeClr val="bg1"/>
                </a:solidFill>
                <a:latin typeface="+mj-lt"/>
              </a:defRPr>
            </a:lvl2pPr>
            <a:lvl3pPr>
              <a:defRPr sz="2400" b="1" i="1">
                <a:solidFill>
                  <a:schemeClr val="bg1"/>
                </a:solidFill>
                <a:latin typeface="+mj-lt"/>
              </a:defRPr>
            </a:lvl3pPr>
            <a:lvl4pPr>
              <a:defRPr sz="2400" b="1" i="1">
                <a:solidFill>
                  <a:schemeClr val="bg1"/>
                </a:solidFill>
                <a:latin typeface="+mj-lt"/>
              </a:defRPr>
            </a:lvl4pPr>
            <a:lvl5pPr>
              <a:defRPr sz="2400" b="1" i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i-FI" dirty="0"/>
              <a:t>Muokkaa tähän</a:t>
            </a:r>
          </a:p>
          <a:p>
            <a:pPr lvl="0"/>
            <a:r>
              <a:rPr lang="fi-FI" dirty="0"/>
              <a:t>alaotsikko</a:t>
            </a:r>
          </a:p>
        </p:txBody>
      </p:sp>
    </p:spTree>
    <p:extLst>
      <p:ext uri="{BB962C8B-B14F-4D97-AF65-F5344CB8AC3E}">
        <p14:creationId xmlns:p14="http://schemas.microsoft.com/office/powerpoint/2010/main" val="27612907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- tumma magen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742582"/>
            <a:ext cx="5616624" cy="857250"/>
          </a:xfrm>
        </p:spPr>
        <p:txBody>
          <a:bodyPr>
            <a:normAutofit/>
          </a:bodyPr>
          <a:lstStyle>
            <a:lvl1pPr algn="l">
              <a:defRPr sz="2600" b="1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635647"/>
            <a:ext cx="5626968" cy="2958579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189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914378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371566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828754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4637"/>
          </a:xfrm>
          <a:prstGeom prst="rect">
            <a:avLst/>
          </a:prstGeom>
        </p:spPr>
        <p:txBody>
          <a:bodyPr/>
          <a:lstStyle/>
          <a:p>
            <a:fld id="{1D4E0138-85A6-4F39-803A-A204692A213D}" type="slidenum">
              <a:rPr lang="fi-FI" smtClean="0"/>
              <a:t>‹#›</a:t>
            </a:fld>
            <a:endParaRPr lang="fi-FI"/>
          </a:p>
        </p:txBody>
      </p:sp>
      <p:sp>
        <p:nvSpPr>
          <p:cNvPr id="7" name="Suorakulmio 6"/>
          <p:cNvSpPr/>
          <p:nvPr userDrawn="1"/>
        </p:nvSpPr>
        <p:spPr>
          <a:xfrm>
            <a:off x="6372200" y="0"/>
            <a:ext cx="2771800" cy="5143500"/>
          </a:xfrm>
          <a:prstGeom prst="rect">
            <a:avLst/>
          </a:prstGeom>
          <a:solidFill>
            <a:srgbClr val="9B00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pic>
        <p:nvPicPr>
          <p:cNvPr id="9" name="Kuva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9600" y="0"/>
            <a:ext cx="1728192" cy="742582"/>
          </a:xfrm>
          <a:prstGeom prst="rect">
            <a:avLst/>
          </a:prstGeom>
        </p:spPr>
      </p:pic>
      <p:sp>
        <p:nvSpPr>
          <p:cNvPr id="10" name="Tekstin paikkamerkki 4"/>
          <p:cNvSpPr>
            <a:spLocks noGrp="1"/>
          </p:cNvSpPr>
          <p:nvPr>
            <p:ph type="body" sz="quarter" idx="13" hasCustomPrompt="1"/>
          </p:nvPr>
        </p:nvSpPr>
        <p:spPr>
          <a:xfrm>
            <a:off x="6588225" y="1131592"/>
            <a:ext cx="2214674" cy="864095"/>
          </a:xfrm>
        </p:spPr>
        <p:txBody>
          <a:bodyPr>
            <a:noAutofit/>
          </a:bodyPr>
          <a:lstStyle>
            <a:lvl1pPr>
              <a:lnSpc>
                <a:spcPts val="2000"/>
              </a:lnSpc>
              <a:defRPr sz="2000" b="1" i="0">
                <a:solidFill>
                  <a:schemeClr val="bg1"/>
                </a:solidFill>
                <a:latin typeface="+mj-lt"/>
              </a:defRPr>
            </a:lvl1pPr>
            <a:lvl2pPr>
              <a:defRPr sz="2400" b="1" i="1">
                <a:solidFill>
                  <a:schemeClr val="bg1"/>
                </a:solidFill>
                <a:latin typeface="+mj-lt"/>
              </a:defRPr>
            </a:lvl2pPr>
            <a:lvl3pPr>
              <a:defRPr sz="2400" b="1" i="1">
                <a:solidFill>
                  <a:schemeClr val="bg1"/>
                </a:solidFill>
                <a:latin typeface="+mj-lt"/>
              </a:defRPr>
            </a:lvl3pPr>
            <a:lvl4pPr>
              <a:defRPr sz="2400" b="1" i="1">
                <a:solidFill>
                  <a:schemeClr val="bg1"/>
                </a:solidFill>
                <a:latin typeface="+mj-lt"/>
              </a:defRPr>
            </a:lvl4pPr>
            <a:lvl5pPr>
              <a:defRPr sz="2400" b="1" i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i-FI" dirty="0"/>
              <a:t>Muokkaa tähän</a:t>
            </a:r>
          </a:p>
          <a:p>
            <a:pPr lvl="0"/>
            <a:r>
              <a:rPr lang="fi-FI" dirty="0"/>
              <a:t>alaotsikko</a:t>
            </a:r>
          </a:p>
        </p:txBody>
      </p:sp>
    </p:spTree>
    <p:extLst>
      <p:ext uri="{BB962C8B-B14F-4D97-AF65-F5344CB8AC3E}">
        <p14:creationId xmlns:p14="http://schemas.microsoft.com/office/powerpoint/2010/main" val="4472339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- vaalea magen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742582"/>
            <a:ext cx="5616624" cy="857250"/>
          </a:xfrm>
        </p:spPr>
        <p:txBody>
          <a:bodyPr>
            <a:normAutofit/>
          </a:bodyPr>
          <a:lstStyle>
            <a:lvl1pPr algn="l">
              <a:defRPr sz="2600" b="1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635647"/>
            <a:ext cx="5626968" cy="2958579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189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914378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371566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828754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4637"/>
          </a:xfrm>
          <a:prstGeom prst="rect">
            <a:avLst/>
          </a:prstGeom>
        </p:spPr>
        <p:txBody>
          <a:bodyPr/>
          <a:lstStyle/>
          <a:p>
            <a:fld id="{1D4E0138-85A6-4F39-803A-A204692A213D}" type="slidenum">
              <a:rPr lang="fi-FI" smtClean="0"/>
              <a:t>‹#›</a:t>
            </a:fld>
            <a:endParaRPr lang="fi-FI"/>
          </a:p>
        </p:txBody>
      </p:sp>
      <p:sp>
        <p:nvSpPr>
          <p:cNvPr id="7" name="Suorakulmio 6"/>
          <p:cNvSpPr/>
          <p:nvPr userDrawn="1"/>
        </p:nvSpPr>
        <p:spPr>
          <a:xfrm>
            <a:off x="6372200" y="0"/>
            <a:ext cx="2771800" cy="5143500"/>
          </a:xfrm>
          <a:prstGeom prst="rect">
            <a:avLst/>
          </a:prstGeom>
          <a:solidFill>
            <a:srgbClr val="EB82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pic>
        <p:nvPicPr>
          <p:cNvPr id="9" name="Kuva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9600" y="0"/>
            <a:ext cx="1728192" cy="742582"/>
          </a:xfrm>
          <a:prstGeom prst="rect">
            <a:avLst/>
          </a:prstGeom>
        </p:spPr>
      </p:pic>
      <p:sp>
        <p:nvSpPr>
          <p:cNvPr id="10" name="Tekstin paikkamerkki 4"/>
          <p:cNvSpPr>
            <a:spLocks noGrp="1"/>
          </p:cNvSpPr>
          <p:nvPr>
            <p:ph type="body" sz="quarter" idx="13" hasCustomPrompt="1"/>
          </p:nvPr>
        </p:nvSpPr>
        <p:spPr>
          <a:xfrm>
            <a:off x="6588225" y="1131592"/>
            <a:ext cx="2214674" cy="864095"/>
          </a:xfrm>
        </p:spPr>
        <p:txBody>
          <a:bodyPr>
            <a:noAutofit/>
          </a:bodyPr>
          <a:lstStyle>
            <a:lvl1pPr>
              <a:lnSpc>
                <a:spcPts val="2000"/>
              </a:lnSpc>
              <a:defRPr sz="2000" b="1" i="0">
                <a:solidFill>
                  <a:schemeClr val="tx1"/>
                </a:solidFill>
                <a:latin typeface="+mj-lt"/>
              </a:defRPr>
            </a:lvl1pPr>
            <a:lvl2pPr>
              <a:defRPr sz="2400" b="1" i="1">
                <a:solidFill>
                  <a:schemeClr val="bg1"/>
                </a:solidFill>
                <a:latin typeface="+mj-lt"/>
              </a:defRPr>
            </a:lvl2pPr>
            <a:lvl3pPr>
              <a:defRPr sz="2400" b="1" i="1">
                <a:solidFill>
                  <a:schemeClr val="bg1"/>
                </a:solidFill>
                <a:latin typeface="+mj-lt"/>
              </a:defRPr>
            </a:lvl3pPr>
            <a:lvl4pPr>
              <a:defRPr sz="2400" b="1" i="1">
                <a:solidFill>
                  <a:schemeClr val="bg1"/>
                </a:solidFill>
                <a:latin typeface="+mj-lt"/>
              </a:defRPr>
            </a:lvl4pPr>
            <a:lvl5pPr>
              <a:defRPr sz="2400" b="1" i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i-FI" dirty="0"/>
              <a:t>Muokkaa tähän</a:t>
            </a:r>
          </a:p>
          <a:p>
            <a:pPr lvl="0"/>
            <a:r>
              <a:rPr lang="fi-FI" dirty="0"/>
              <a:t>alaotsikko</a:t>
            </a:r>
          </a:p>
        </p:txBody>
      </p:sp>
    </p:spTree>
    <p:extLst>
      <p:ext uri="{BB962C8B-B14F-4D97-AF65-F5344CB8AC3E}">
        <p14:creationId xmlns:p14="http://schemas.microsoft.com/office/powerpoint/2010/main" val="5441234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- tumma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742582"/>
            <a:ext cx="5616624" cy="857250"/>
          </a:xfrm>
        </p:spPr>
        <p:txBody>
          <a:bodyPr>
            <a:normAutofit/>
          </a:bodyPr>
          <a:lstStyle>
            <a:lvl1pPr algn="l">
              <a:defRPr sz="2600" b="1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635647"/>
            <a:ext cx="5626968" cy="2958579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189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914378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371566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828754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4637"/>
          </a:xfrm>
          <a:prstGeom prst="rect">
            <a:avLst/>
          </a:prstGeom>
        </p:spPr>
        <p:txBody>
          <a:bodyPr/>
          <a:lstStyle/>
          <a:p>
            <a:fld id="{1D4E0138-85A6-4F39-803A-A204692A213D}" type="slidenum">
              <a:rPr lang="fi-FI" smtClean="0"/>
              <a:t>‹#›</a:t>
            </a:fld>
            <a:endParaRPr lang="fi-FI"/>
          </a:p>
        </p:txBody>
      </p:sp>
      <p:sp>
        <p:nvSpPr>
          <p:cNvPr id="7" name="Suorakulmio 6"/>
          <p:cNvSpPr/>
          <p:nvPr userDrawn="1"/>
        </p:nvSpPr>
        <p:spPr>
          <a:xfrm>
            <a:off x="6372200" y="0"/>
            <a:ext cx="2771800" cy="5143500"/>
          </a:xfrm>
          <a:prstGeom prst="rect">
            <a:avLst/>
          </a:prstGeom>
          <a:solidFill>
            <a:srgbClr val="007D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pic>
        <p:nvPicPr>
          <p:cNvPr id="9" name="Kuva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9600" y="0"/>
            <a:ext cx="1728192" cy="742582"/>
          </a:xfrm>
          <a:prstGeom prst="rect">
            <a:avLst/>
          </a:prstGeom>
        </p:spPr>
      </p:pic>
      <p:sp>
        <p:nvSpPr>
          <p:cNvPr id="10" name="Tekstin paikkamerkki 4"/>
          <p:cNvSpPr>
            <a:spLocks noGrp="1"/>
          </p:cNvSpPr>
          <p:nvPr>
            <p:ph type="body" sz="quarter" idx="13" hasCustomPrompt="1"/>
          </p:nvPr>
        </p:nvSpPr>
        <p:spPr>
          <a:xfrm>
            <a:off x="6588225" y="1131592"/>
            <a:ext cx="2214674" cy="864095"/>
          </a:xfrm>
        </p:spPr>
        <p:txBody>
          <a:bodyPr>
            <a:noAutofit/>
          </a:bodyPr>
          <a:lstStyle>
            <a:lvl1pPr>
              <a:lnSpc>
                <a:spcPts val="2000"/>
              </a:lnSpc>
              <a:defRPr sz="2000" b="1" i="0">
                <a:solidFill>
                  <a:schemeClr val="bg1"/>
                </a:solidFill>
                <a:latin typeface="+mj-lt"/>
              </a:defRPr>
            </a:lvl1pPr>
            <a:lvl2pPr>
              <a:defRPr sz="2400" b="1" i="1">
                <a:solidFill>
                  <a:schemeClr val="bg1"/>
                </a:solidFill>
                <a:latin typeface="+mj-lt"/>
              </a:defRPr>
            </a:lvl2pPr>
            <a:lvl3pPr>
              <a:defRPr sz="2400" b="1" i="1">
                <a:solidFill>
                  <a:schemeClr val="bg1"/>
                </a:solidFill>
                <a:latin typeface="+mj-lt"/>
              </a:defRPr>
            </a:lvl3pPr>
            <a:lvl4pPr>
              <a:defRPr sz="2400" b="1" i="1">
                <a:solidFill>
                  <a:schemeClr val="bg1"/>
                </a:solidFill>
                <a:latin typeface="+mj-lt"/>
              </a:defRPr>
            </a:lvl4pPr>
            <a:lvl5pPr>
              <a:defRPr sz="2400" b="1" i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i-FI" dirty="0"/>
              <a:t>Muokkaa tähän</a:t>
            </a:r>
          </a:p>
          <a:p>
            <a:pPr lvl="0"/>
            <a:r>
              <a:rPr lang="fi-FI" dirty="0"/>
              <a:t>alaotsikko</a:t>
            </a:r>
          </a:p>
        </p:txBody>
      </p:sp>
    </p:spTree>
    <p:extLst>
      <p:ext uri="{BB962C8B-B14F-4D97-AF65-F5344CB8AC3E}">
        <p14:creationId xmlns:p14="http://schemas.microsoft.com/office/powerpoint/2010/main" val="42296524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- tumma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742582"/>
            <a:ext cx="5616624" cy="857250"/>
          </a:xfrm>
        </p:spPr>
        <p:txBody>
          <a:bodyPr>
            <a:normAutofit/>
          </a:bodyPr>
          <a:lstStyle>
            <a:lvl1pPr algn="l">
              <a:defRPr sz="2600" b="1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635647"/>
            <a:ext cx="5626968" cy="2958579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189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914378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371566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828754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4637"/>
          </a:xfrm>
          <a:prstGeom prst="rect">
            <a:avLst/>
          </a:prstGeom>
        </p:spPr>
        <p:txBody>
          <a:bodyPr/>
          <a:lstStyle/>
          <a:p>
            <a:fld id="{1D4E0138-85A6-4F39-803A-A204692A213D}" type="slidenum">
              <a:rPr lang="fi-FI" smtClean="0"/>
              <a:t>‹#›</a:t>
            </a:fld>
            <a:endParaRPr lang="fi-FI"/>
          </a:p>
        </p:txBody>
      </p:sp>
      <p:sp>
        <p:nvSpPr>
          <p:cNvPr id="7" name="Suorakulmio 6"/>
          <p:cNvSpPr/>
          <p:nvPr userDrawn="1"/>
        </p:nvSpPr>
        <p:spPr>
          <a:xfrm>
            <a:off x="6372200" y="0"/>
            <a:ext cx="2771800" cy="5143500"/>
          </a:xfrm>
          <a:prstGeom prst="rect">
            <a:avLst/>
          </a:prstGeom>
          <a:solidFill>
            <a:srgbClr val="0078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pic>
        <p:nvPicPr>
          <p:cNvPr id="9" name="Kuva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9600" y="0"/>
            <a:ext cx="1728192" cy="742582"/>
          </a:xfrm>
          <a:prstGeom prst="rect">
            <a:avLst/>
          </a:prstGeom>
        </p:spPr>
      </p:pic>
      <p:sp>
        <p:nvSpPr>
          <p:cNvPr id="10" name="Tekstin paikkamerkki 4"/>
          <p:cNvSpPr>
            <a:spLocks noGrp="1"/>
          </p:cNvSpPr>
          <p:nvPr>
            <p:ph type="body" sz="quarter" idx="13" hasCustomPrompt="1"/>
          </p:nvPr>
        </p:nvSpPr>
        <p:spPr>
          <a:xfrm>
            <a:off x="6588225" y="1131592"/>
            <a:ext cx="2214674" cy="864095"/>
          </a:xfrm>
        </p:spPr>
        <p:txBody>
          <a:bodyPr>
            <a:noAutofit/>
          </a:bodyPr>
          <a:lstStyle>
            <a:lvl1pPr>
              <a:lnSpc>
                <a:spcPts val="2000"/>
              </a:lnSpc>
              <a:defRPr sz="2000" b="1" i="0">
                <a:solidFill>
                  <a:schemeClr val="bg1"/>
                </a:solidFill>
                <a:latin typeface="+mj-lt"/>
              </a:defRPr>
            </a:lvl1pPr>
            <a:lvl2pPr>
              <a:defRPr sz="2400" b="1" i="1">
                <a:solidFill>
                  <a:schemeClr val="bg1"/>
                </a:solidFill>
                <a:latin typeface="+mj-lt"/>
              </a:defRPr>
            </a:lvl2pPr>
            <a:lvl3pPr>
              <a:defRPr sz="2400" b="1" i="1">
                <a:solidFill>
                  <a:schemeClr val="bg1"/>
                </a:solidFill>
                <a:latin typeface="+mj-lt"/>
              </a:defRPr>
            </a:lvl3pPr>
            <a:lvl4pPr>
              <a:defRPr sz="2400" b="1" i="1">
                <a:solidFill>
                  <a:schemeClr val="bg1"/>
                </a:solidFill>
                <a:latin typeface="+mj-lt"/>
              </a:defRPr>
            </a:lvl4pPr>
            <a:lvl5pPr>
              <a:defRPr sz="2400" b="1" i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i-FI" dirty="0"/>
              <a:t>Muokkaa tähän</a:t>
            </a:r>
          </a:p>
          <a:p>
            <a:pPr lvl="0"/>
            <a:r>
              <a:rPr lang="fi-FI" dirty="0"/>
              <a:t>alaotsikko</a:t>
            </a:r>
          </a:p>
        </p:txBody>
      </p:sp>
    </p:spTree>
    <p:extLst>
      <p:ext uri="{BB962C8B-B14F-4D97-AF65-F5344CB8AC3E}">
        <p14:creationId xmlns:p14="http://schemas.microsoft.com/office/powerpoint/2010/main" val="33793528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- vaalea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742582"/>
            <a:ext cx="5616624" cy="857250"/>
          </a:xfrm>
        </p:spPr>
        <p:txBody>
          <a:bodyPr>
            <a:normAutofit/>
          </a:bodyPr>
          <a:lstStyle>
            <a:lvl1pPr algn="l">
              <a:defRPr sz="2600" b="1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635647"/>
            <a:ext cx="5626968" cy="2958579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189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914378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371566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828754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4637"/>
          </a:xfrm>
          <a:prstGeom prst="rect">
            <a:avLst/>
          </a:prstGeom>
        </p:spPr>
        <p:txBody>
          <a:bodyPr/>
          <a:lstStyle/>
          <a:p>
            <a:fld id="{1D4E0138-85A6-4F39-803A-A204692A213D}" type="slidenum">
              <a:rPr lang="fi-FI" smtClean="0"/>
              <a:t>‹#›</a:t>
            </a:fld>
            <a:endParaRPr lang="fi-FI"/>
          </a:p>
        </p:txBody>
      </p:sp>
      <p:sp>
        <p:nvSpPr>
          <p:cNvPr id="7" name="Suorakulmio 6"/>
          <p:cNvSpPr/>
          <p:nvPr userDrawn="1"/>
        </p:nvSpPr>
        <p:spPr>
          <a:xfrm>
            <a:off x="6372200" y="0"/>
            <a:ext cx="2771800" cy="5143500"/>
          </a:xfrm>
          <a:prstGeom prst="rect">
            <a:avLst/>
          </a:prstGeom>
          <a:solidFill>
            <a:srgbClr val="73C8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pic>
        <p:nvPicPr>
          <p:cNvPr id="9" name="Kuva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9600" y="0"/>
            <a:ext cx="1728192" cy="742582"/>
          </a:xfrm>
          <a:prstGeom prst="rect">
            <a:avLst/>
          </a:prstGeom>
        </p:spPr>
      </p:pic>
      <p:sp>
        <p:nvSpPr>
          <p:cNvPr id="10" name="Tekstin paikkamerkki 4"/>
          <p:cNvSpPr>
            <a:spLocks noGrp="1"/>
          </p:cNvSpPr>
          <p:nvPr>
            <p:ph type="body" sz="quarter" idx="13" hasCustomPrompt="1"/>
          </p:nvPr>
        </p:nvSpPr>
        <p:spPr>
          <a:xfrm>
            <a:off x="6588225" y="1131592"/>
            <a:ext cx="2214674" cy="864095"/>
          </a:xfrm>
        </p:spPr>
        <p:txBody>
          <a:bodyPr>
            <a:noAutofit/>
          </a:bodyPr>
          <a:lstStyle>
            <a:lvl1pPr>
              <a:lnSpc>
                <a:spcPts val="2000"/>
              </a:lnSpc>
              <a:defRPr sz="2000" b="1" i="0">
                <a:solidFill>
                  <a:schemeClr val="tx1"/>
                </a:solidFill>
                <a:latin typeface="+mj-lt"/>
              </a:defRPr>
            </a:lvl1pPr>
            <a:lvl2pPr>
              <a:defRPr sz="2400" b="1" i="1">
                <a:solidFill>
                  <a:schemeClr val="bg1"/>
                </a:solidFill>
                <a:latin typeface="+mj-lt"/>
              </a:defRPr>
            </a:lvl2pPr>
            <a:lvl3pPr>
              <a:defRPr sz="2400" b="1" i="1">
                <a:solidFill>
                  <a:schemeClr val="bg1"/>
                </a:solidFill>
                <a:latin typeface="+mj-lt"/>
              </a:defRPr>
            </a:lvl3pPr>
            <a:lvl4pPr>
              <a:defRPr sz="2400" b="1" i="1">
                <a:solidFill>
                  <a:schemeClr val="bg1"/>
                </a:solidFill>
                <a:latin typeface="+mj-lt"/>
              </a:defRPr>
            </a:lvl4pPr>
            <a:lvl5pPr>
              <a:defRPr sz="2400" b="1" i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i-FI" dirty="0"/>
              <a:t>Muokkaa tähän</a:t>
            </a:r>
          </a:p>
          <a:p>
            <a:pPr lvl="0"/>
            <a:r>
              <a:rPr lang="fi-FI" dirty="0"/>
              <a:t>alaotsikko</a:t>
            </a:r>
          </a:p>
        </p:txBody>
      </p:sp>
    </p:spTree>
    <p:extLst>
      <p:ext uri="{BB962C8B-B14F-4D97-AF65-F5344CB8AC3E}">
        <p14:creationId xmlns:p14="http://schemas.microsoft.com/office/powerpoint/2010/main" val="1296659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-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742582"/>
            <a:ext cx="5616624" cy="857250"/>
          </a:xfrm>
        </p:spPr>
        <p:txBody>
          <a:bodyPr>
            <a:normAutofit/>
          </a:bodyPr>
          <a:lstStyle>
            <a:lvl1pPr algn="l">
              <a:defRPr sz="2600" b="1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635646"/>
            <a:ext cx="5626968" cy="2958579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1D4E0138-85A6-4F39-803A-A204692A213D}" type="slidenum">
              <a:rPr lang="fi-FI" smtClean="0"/>
              <a:t>‹#›</a:t>
            </a:fld>
            <a:endParaRPr lang="fi-FI"/>
          </a:p>
        </p:txBody>
      </p:sp>
      <p:sp>
        <p:nvSpPr>
          <p:cNvPr id="7" name="Suorakulmio 6"/>
          <p:cNvSpPr/>
          <p:nvPr userDrawn="1"/>
        </p:nvSpPr>
        <p:spPr>
          <a:xfrm>
            <a:off x="6372200" y="0"/>
            <a:ext cx="2771800" cy="5143500"/>
          </a:xfrm>
          <a:prstGeom prst="rect">
            <a:avLst/>
          </a:prstGeom>
          <a:solidFill>
            <a:srgbClr val="2DB1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9" name="Kuva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9600" y="0"/>
            <a:ext cx="1728192" cy="742582"/>
          </a:xfrm>
          <a:prstGeom prst="rect">
            <a:avLst/>
          </a:prstGeom>
        </p:spPr>
      </p:pic>
      <p:sp>
        <p:nvSpPr>
          <p:cNvPr id="10" name="Tekstin paikkamerkki 4"/>
          <p:cNvSpPr>
            <a:spLocks noGrp="1"/>
          </p:cNvSpPr>
          <p:nvPr>
            <p:ph type="body" sz="quarter" idx="13" hasCustomPrompt="1"/>
          </p:nvPr>
        </p:nvSpPr>
        <p:spPr>
          <a:xfrm>
            <a:off x="6588224" y="1131591"/>
            <a:ext cx="2214674" cy="864095"/>
          </a:xfrm>
        </p:spPr>
        <p:txBody>
          <a:bodyPr>
            <a:noAutofit/>
          </a:bodyPr>
          <a:lstStyle>
            <a:lvl1pPr>
              <a:lnSpc>
                <a:spcPts val="2000"/>
              </a:lnSpc>
              <a:defRPr sz="2000" b="1" i="0">
                <a:solidFill>
                  <a:schemeClr val="bg1"/>
                </a:solidFill>
                <a:latin typeface="+mj-lt"/>
              </a:defRPr>
            </a:lvl1pPr>
            <a:lvl2pPr>
              <a:defRPr sz="2400" b="1" i="1">
                <a:solidFill>
                  <a:schemeClr val="bg1"/>
                </a:solidFill>
                <a:latin typeface="+mj-lt"/>
              </a:defRPr>
            </a:lvl2pPr>
            <a:lvl3pPr>
              <a:defRPr sz="2400" b="1" i="1">
                <a:solidFill>
                  <a:schemeClr val="bg1"/>
                </a:solidFill>
                <a:latin typeface="+mj-lt"/>
              </a:defRPr>
            </a:lvl3pPr>
            <a:lvl4pPr>
              <a:defRPr sz="2400" b="1" i="1">
                <a:solidFill>
                  <a:schemeClr val="bg1"/>
                </a:solidFill>
                <a:latin typeface="+mj-lt"/>
              </a:defRPr>
            </a:lvl4pPr>
            <a:lvl5pPr>
              <a:defRPr sz="2400" b="1" i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i-FI" dirty="0"/>
              <a:t>Muokkaa tähän</a:t>
            </a:r>
          </a:p>
          <a:p>
            <a:pPr lvl="0"/>
            <a:r>
              <a:rPr lang="fi-FI" dirty="0"/>
              <a:t>alaotsikko</a:t>
            </a:r>
          </a:p>
        </p:txBody>
      </p:sp>
    </p:spTree>
    <p:extLst>
      <p:ext uri="{BB962C8B-B14F-4D97-AF65-F5344CB8AC3E}">
        <p14:creationId xmlns:p14="http://schemas.microsoft.com/office/powerpoint/2010/main" val="35548936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- tumma orans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742582"/>
            <a:ext cx="5616624" cy="857250"/>
          </a:xfrm>
        </p:spPr>
        <p:txBody>
          <a:bodyPr>
            <a:normAutofit/>
          </a:bodyPr>
          <a:lstStyle>
            <a:lvl1pPr algn="l">
              <a:defRPr sz="2600" b="1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635647"/>
            <a:ext cx="5626968" cy="2958579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189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914378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371566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828754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4637"/>
          </a:xfrm>
          <a:prstGeom prst="rect">
            <a:avLst/>
          </a:prstGeom>
        </p:spPr>
        <p:txBody>
          <a:bodyPr/>
          <a:lstStyle/>
          <a:p>
            <a:fld id="{1D4E0138-85A6-4F39-803A-A204692A213D}" type="slidenum">
              <a:rPr lang="fi-FI" smtClean="0"/>
              <a:t>‹#›</a:t>
            </a:fld>
            <a:endParaRPr lang="fi-FI"/>
          </a:p>
        </p:txBody>
      </p:sp>
      <p:sp>
        <p:nvSpPr>
          <p:cNvPr id="7" name="Suorakulmio 6"/>
          <p:cNvSpPr/>
          <p:nvPr userDrawn="1"/>
        </p:nvSpPr>
        <p:spPr>
          <a:xfrm>
            <a:off x="6372200" y="0"/>
            <a:ext cx="2771800" cy="5143500"/>
          </a:xfrm>
          <a:prstGeom prst="rect">
            <a:avLst/>
          </a:prstGeom>
          <a:solidFill>
            <a:srgbClr val="B94B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pic>
        <p:nvPicPr>
          <p:cNvPr id="9" name="Kuva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9600" y="0"/>
            <a:ext cx="1728192" cy="742582"/>
          </a:xfrm>
          <a:prstGeom prst="rect">
            <a:avLst/>
          </a:prstGeom>
        </p:spPr>
      </p:pic>
      <p:sp>
        <p:nvSpPr>
          <p:cNvPr id="10" name="Tekstin paikkamerkki 4"/>
          <p:cNvSpPr>
            <a:spLocks noGrp="1"/>
          </p:cNvSpPr>
          <p:nvPr>
            <p:ph type="body" sz="quarter" idx="13" hasCustomPrompt="1"/>
          </p:nvPr>
        </p:nvSpPr>
        <p:spPr>
          <a:xfrm>
            <a:off x="6588225" y="1131592"/>
            <a:ext cx="2214674" cy="864095"/>
          </a:xfrm>
        </p:spPr>
        <p:txBody>
          <a:bodyPr>
            <a:noAutofit/>
          </a:bodyPr>
          <a:lstStyle>
            <a:lvl1pPr>
              <a:lnSpc>
                <a:spcPts val="2000"/>
              </a:lnSpc>
              <a:defRPr sz="2000" b="1" i="0">
                <a:solidFill>
                  <a:schemeClr val="bg1"/>
                </a:solidFill>
                <a:latin typeface="+mj-lt"/>
              </a:defRPr>
            </a:lvl1pPr>
            <a:lvl2pPr>
              <a:defRPr sz="2400" b="1" i="1">
                <a:solidFill>
                  <a:schemeClr val="bg1"/>
                </a:solidFill>
                <a:latin typeface="+mj-lt"/>
              </a:defRPr>
            </a:lvl2pPr>
            <a:lvl3pPr>
              <a:defRPr sz="2400" b="1" i="1">
                <a:solidFill>
                  <a:schemeClr val="bg1"/>
                </a:solidFill>
                <a:latin typeface="+mj-lt"/>
              </a:defRPr>
            </a:lvl3pPr>
            <a:lvl4pPr>
              <a:defRPr sz="2400" b="1" i="1">
                <a:solidFill>
                  <a:schemeClr val="bg1"/>
                </a:solidFill>
                <a:latin typeface="+mj-lt"/>
              </a:defRPr>
            </a:lvl4pPr>
            <a:lvl5pPr>
              <a:defRPr sz="2400" b="1" i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i-FI" dirty="0"/>
              <a:t>Muokkaa tähän</a:t>
            </a:r>
          </a:p>
          <a:p>
            <a:pPr lvl="0"/>
            <a:r>
              <a:rPr lang="fi-FI" dirty="0"/>
              <a:t>alaotsikko</a:t>
            </a:r>
          </a:p>
        </p:txBody>
      </p:sp>
    </p:spTree>
    <p:extLst>
      <p:ext uri="{BB962C8B-B14F-4D97-AF65-F5344CB8AC3E}">
        <p14:creationId xmlns:p14="http://schemas.microsoft.com/office/powerpoint/2010/main" val="38355832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- vaalea orans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742582"/>
            <a:ext cx="5616624" cy="857250"/>
          </a:xfrm>
        </p:spPr>
        <p:txBody>
          <a:bodyPr>
            <a:normAutofit/>
          </a:bodyPr>
          <a:lstStyle>
            <a:lvl1pPr algn="l">
              <a:defRPr sz="2600" b="1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635647"/>
            <a:ext cx="5626968" cy="2958579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189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914378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371566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828754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4637"/>
          </a:xfrm>
          <a:prstGeom prst="rect">
            <a:avLst/>
          </a:prstGeom>
        </p:spPr>
        <p:txBody>
          <a:bodyPr/>
          <a:lstStyle/>
          <a:p>
            <a:fld id="{1D4E0138-85A6-4F39-803A-A204692A213D}" type="slidenum">
              <a:rPr lang="fi-FI" smtClean="0"/>
              <a:t>‹#›</a:t>
            </a:fld>
            <a:endParaRPr lang="fi-FI"/>
          </a:p>
        </p:txBody>
      </p:sp>
      <p:sp>
        <p:nvSpPr>
          <p:cNvPr id="7" name="Suorakulmio 6"/>
          <p:cNvSpPr/>
          <p:nvPr userDrawn="1"/>
        </p:nvSpPr>
        <p:spPr>
          <a:xfrm>
            <a:off x="6372200" y="0"/>
            <a:ext cx="2771800" cy="5143500"/>
          </a:xfrm>
          <a:prstGeom prst="rect">
            <a:avLst/>
          </a:prstGeom>
          <a:solidFill>
            <a:srgbClr val="EBD2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pic>
        <p:nvPicPr>
          <p:cNvPr id="9" name="Kuva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9600" y="0"/>
            <a:ext cx="1728192" cy="742582"/>
          </a:xfrm>
          <a:prstGeom prst="rect">
            <a:avLst/>
          </a:prstGeom>
        </p:spPr>
      </p:pic>
      <p:sp>
        <p:nvSpPr>
          <p:cNvPr id="10" name="Tekstin paikkamerkki 4"/>
          <p:cNvSpPr>
            <a:spLocks noGrp="1"/>
          </p:cNvSpPr>
          <p:nvPr>
            <p:ph type="body" sz="quarter" idx="13" hasCustomPrompt="1"/>
          </p:nvPr>
        </p:nvSpPr>
        <p:spPr>
          <a:xfrm>
            <a:off x="6588225" y="1131592"/>
            <a:ext cx="2214674" cy="864095"/>
          </a:xfrm>
        </p:spPr>
        <p:txBody>
          <a:bodyPr>
            <a:noAutofit/>
          </a:bodyPr>
          <a:lstStyle>
            <a:lvl1pPr>
              <a:lnSpc>
                <a:spcPts val="2000"/>
              </a:lnSpc>
              <a:defRPr sz="2000" b="1" i="0">
                <a:solidFill>
                  <a:schemeClr val="tx1"/>
                </a:solidFill>
                <a:latin typeface="+mj-lt"/>
              </a:defRPr>
            </a:lvl1pPr>
            <a:lvl2pPr>
              <a:defRPr sz="2400" b="1" i="1">
                <a:solidFill>
                  <a:schemeClr val="bg1"/>
                </a:solidFill>
                <a:latin typeface="+mj-lt"/>
              </a:defRPr>
            </a:lvl2pPr>
            <a:lvl3pPr>
              <a:defRPr sz="2400" b="1" i="1">
                <a:solidFill>
                  <a:schemeClr val="bg1"/>
                </a:solidFill>
                <a:latin typeface="+mj-lt"/>
              </a:defRPr>
            </a:lvl3pPr>
            <a:lvl4pPr>
              <a:defRPr sz="2400" b="1" i="1">
                <a:solidFill>
                  <a:schemeClr val="bg1"/>
                </a:solidFill>
                <a:latin typeface="+mj-lt"/>
              </a:defRPr>
            </a:lvl4pPr>
            <a:lvl5pPr>
              <a:defRPr sz="2400" b="1" i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i-FI" dirty="0"/>
              <a:t>Muokkaa tähän</a:t>
            </a:r>
          </a:p>
          <a:p>
            <a:pPr lvl="0"/>
            <a:r>
              <a:rPr lang="fi-FI" dirty="0"/>
              <a:t>alaotsikko</a:t>
            </a:r>
          </a:p>
        </p:txBody>
      </p:sp>
    </p:spTree>
    <p:extLst>
      <p:ext uri="{BB962C8B-B14F-4D97-AF65-F5344CB8AC3E}">
        <p14:creationId xmlns:p14="http://schemas.microsoft.com/office/powerpoint/2010/main" val="9056256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79321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orakulmio 9">
            <a:extLst>
              <a:ext uri="{FF2B5EF4-FFF2-40B4-BE49-F238E27FC236}">
                <a16:creationId xmlns:a16="http://schemas.microsoft.com/office/drawing/2014/main" id="{8A758111-1DD7-45B1-B173-E213F67001BD}"/>
              </a:ext>
            </a:extLst>
          </p:cNvPr>
          <p:cNvSpPr/>
          <p:nvPr userDrawn="1"/>
        </p:nvSpPr>
        <p:spPr>
          <a:xfrm>
            <a:off x="321469" y="314326"/>
            <a:ext cx="8508206" cy="395763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79DB679-87F6-4537-B054-75F9B774D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2" y="1215000"/>
            <a:ext cx="6936581" cy="2700000"/>
          </a:xfrm>
        </p:spPr>
        <p:txBody>
          <a:bodyPr/>
          <a:lstStyle>
            <a:lvl1pPr>
              <a:lnSpc>
                <a:spcPct val="105000"/>
              </a:lnSpc>
              <a:defRPr/>
            </a:lvl1pPr>
            <a:lvl2pPr>
              <a:lnSpc>
                <a:spcPct val="105000"/>
              </a:lnSpc>
              <a:spcBef>
                <a:spcPts val="0"/>
              </a:spcBef>
              <a:defRPr/>
            </a:lvl2pPr>
            <a:lvl3pPr>
              <a:lnSpc>
                <a:spcPct val="105000"/>
              </a:lnSpc>
              <a:spcBef>
                <a:spcPts val="0"/>
              </a:spcBef>
              <a:defRPr/>
            </a:lvl3pPr>
            <a:lvl4pPr>
              <a:lnSpc>
                <a:spcPct val="105000"/>
              </a:lnSpc>
              <a:spcBef>
                <a:spcPts val="0"/>
              </a:spcBef>
              <a:defRPr/>
            </a:lvl4pPr>
            <a:lvl5pPr>
              <a:lnSpc>
                <a:spcPct val="105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fi-FI"/>
              <a:t>Muokkaa tekstin perustyylejä
toinen taso
kolmas taso
neljäs taso
viides taso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51455C1-0767-4D80-8D89-D260A89BB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4A8C6-405D-489A-8D03-609B73FF5FCC}" type="datetimeFigureOut">
              <a:rPr lang="fi-FI" smtClean="0"/>
              <a:t>30.9.2025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27547DC-98A7-4631-9409-E03FB7EC9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8338CA1-6890-45CA-92F3-BDC0E7F66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CB31A-CCED-4D26-A5BF-73B0DD9418B4}" type="slidenum">
              <a:rPr lang="fi-FI" smtClean="0"/>
              <a:t>‹#›</a:t>
            </a:fld>
            <a:endParaRPr lang="fi-FI"/>
          </a:p>
        </p:txBody>
      </p:sp>
      <p:sp>
        <p:nvSpPr>
          <p:cNvPr id="8" name="Otsikko 7">
            <a:extLst>
              <a:ext uri="{FF2B5EF4-FFF2-40B4-BE49-F238E27FC236}">
                <a16:creationId xmlns:a16="http://schemas.microsoft.com/office/drawing/2014/main" id="{7072636F-93F9-42DA-BBDC-55BAD4B11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9" name="Tekstin paikkamerkki 9">
            <a:extLst>
              <a:ext uri="{FF2B5EF4-FFF2-40B4-BE49-F238E27FC236}">
                <a16:creationId xmlns:a16="http://schemas.microsoft.com/office/drawing/2014/main" id="{DB9A8C2A-E7BF-44EC-9DAD-6132D559B9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2" y="850107"/>
            <a:ext cx="7222331" cy="300038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2175">
                <a:solidFill>
                  <a:schemeClr val="tx2"/>
                </a:solidFill>
              </a:defRPr>
            </a:lvl1pPr>
            <a:lvl2pPr marL="271457" indent="0">
              <a:buNone/>
              <a:defRPr/>
            </a:lvl2pPr>
          </a:lstStyle>
          <a:p>
            <a:pPr lvl="0"/>
            <a:r>
              <a:rPr lang="fi-FI" dirty="0"/>
              <a:t>Mahdollinen alaotsikko</a:t>
            </a:r>
          </a:p>
        </p:txBody>
      </p:sp>
    </p:spTree>
    <p:extLst>
      <p:ext uri="{BB962C8B-B14F-4D97-AF65-F5344CB8AC3E}">
        <p14:creationId xmlns:p14="http://schemas.microsoft.com/office/powerpoint/2010/main" val="21411455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vupohja ilman grafiikk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51520" y="195486"/>
            <a:ext cx="8696951" cy="857250"/>
          </a:xfrm>
        </p:spPr>
        <p:txBody>
          <a:bodyPr>
            <a:normAutofit/>
          </a:bodyPr>
          <a:lstStyle>
            <a:lvl1pPr algn="l">
              <a:defRPr sz="2600" b="1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251521" y="1088550"/>
            <a:ext cx="8712968" cy="385946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189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914378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371566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828754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427582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32304" y="1545336"/>
            <a:ext cx="5568696" cy="1087136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32304" y="2889504"/>
            <a:ext cx="5568696" cy="722376"/>
          </a:xfrm>
        </p:spPr>
        <p:txBody>
          <a:bodyPr>
            <a:normAutofit/>
          </a:bodyPr>
          <a:lstStyle>
            <a:lvl1pPr marL="0" indent="0" algn="l">
              <a:buNone/>
              <a:defRPr sz="1200" spc="38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39908" y="501943"/>
            <a:ext cx="514350" cy="485775"/>
          </a:xfrm>
          <a:prstGeom prst="rect">
            <a:avLst/>
          </a:prstGeom>
        </p:spPr>
      </p:pic>
      <p:pic>
        <p:nvPicPr>
          <p:cNvPr id="6" name="Kuva 5" descr="Sivistys- ja kulttuuripalveluiden logo.">
            <a:extLst>
              <a:ext uri="{FF2B5EF4-FFF2-40B4-BE49-F238E27FC236}">
                <a16:creationId xmlns:a16="http://schemas.microsoft.com/office/drawing/2014/main" id="{F4FA2679-08D5-4EC5-8140-92D65B4EB0C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07994" y="3344284"/>
            <a:ext cx="1887740" cy="1182494"/>
          </a:xfrm>
          <a:prstGeom prst="rect">
            <a:avLst/>
          </a:prstGeom>
        </p:spPr>
      </p:pic>
      <p:pic>
        <p:nvPicPr>
          <p:cNvPr id="9" name="Kuva 8" descr="Oulun logo.">
            <a:extLst>
              <a:ext uri="{FF2B5EF4-FFF2-40B4-BE49-F238E27FC236}">
                <a16:creationId xmlns:a16="http://schemas.microsoft.com/office/drawing/2014/main" id="{88B3AE45-B976-45D3-8211-48E87A1B32F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717267" y="4343161"/>
            <a:ext cx="694160" cy="183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7004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dia"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055422" y="501943"/>
            <a:ext cx="483321" cy="485775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05119" y="2571750"/>
            <a:ext cx="7920317" cy="2056237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1257" y="2915919"/>
            <a:ext cx="4427587" cy="972223"/>
          </a:xfrm>
        </p:spPr>
        <p:txBody>
          <a:bodyPr anchor="b">
            <a:normAutofit/>
          </a:bodyPr>
          <a:lstStyle>
            <a:lvl1pPr algn="l">
              <a:defRPr sz="225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11257" y="3993776"/>
            <a:ext cx="4427587" cy="360526"/>
          </a:xfrm>
        </p:spPr>
        <p:txBody>
          <a:bodyPr anchor="b">
            <a:normAutofit/>
          </a:bodyPr>
          <a:lstStyle>
            <a:lvl1pPr marL="0" indent="0" algn="l">
              <a:buNone/>
              <a:defRPr sz="1350" spc="38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76219" y="2773537"/>
            <a:ext cx="725142" cy="273844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30.9.2025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498039" y="4129642"/>
            <a:ext cx="694160" cy="183617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75FBB37F-84FE-4CED-8847-E95172F8C8D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774802" y="3375497"/>
            <a:ext cx="2426559" cy="5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0912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tsikkodia"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055422" y="501943"/>
            <a:ext cx="483321" cy="485775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94647" y="524436"/>
            <a:ext cx="3676713" cy="4141694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9949" y="968188"/>
            <a:ext cx="2926154" cy="1149503"/>
          </a:xfrm>
        </p:spPr>
        <p:txBody>
          <a:bodyPr anchor="b">
            <a:no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4756" y="2358850"/>
            <a:ext cx="2911347" cy="572609"/>
          </a:xfrm>
        </p:spPr>
        <p:txBody>
          <a:bodyPr>
            <a:normAutofit/>
          </a:bodyPr>
          <a:lstStyle>
            <a:lvl1pPr marL="0" indent="0" algn="l">
              <a:buNone/>
              <a:defRPr sz="1350" spc="38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63495" y="2978736"/>
            <a:ext cx="702608" cy="273844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30.9.2025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154224" y="4112111"/>
            <a:ext cx="694160" cy="183617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9507F183-A44C-45F9-ADFD-73D1EF36C7B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54756" y="3418721"/>
            <a:ext cx="2911347" cy="648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9446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055422" y="501943"/>
            <a:ext cx="483321" cy="485775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05119" y="2571750"/>
            <a:ext cx="7920317" cy="2056237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1257" y="2915919"/>
            <a:ext cx="4427587" cy="972223"/>
          </a:xfrm>
        </p:spPr>
        <p:txBody>
          <a:bodyPr anchor="b">
            <a:normAutofit/>
          </a:bodyPr>
          <a:lstStyle>
            <a:lvl1pPr algn="l">
              <a:defRPr sz="225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11257" y="3993776"/>
            <a:ext cx="4427587" cy="360526"/>
          </a:xfrm>
        </p:spPr>
        <p:txBody>
          <a:bodyPr anchor="b">
            <a:normAutofit/>
          </a:bodyPr>
          <a:lstStyle>
            <a:lvl1pPr marL="0" indent="0" algn="l">
              <a:buNone/>
              <a:defRPr sz="1350" spc="38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76219" y="2773537"/>
            <a:ext cx="725142" cy="273844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30.9.2025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498039" y="4129642"/>
            <a:ext cx="694160" cy="183617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75FBB37F-84FE-4CED-8847-E95172F8C8D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774802" y="3375497"/>
            <a:ext cx="2426559" cy="5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3474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055422" y="501943"/>
            <a:ext cx="483321" cy="485775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94647" y="524436"/>
            <a:ext cx="3676713" cy="4141694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9949" y="968188"/>
            <a:ext cx="2926154" cy="1149503"/>
          </a:xfrm>
        </p:spPr>
        <p:txBody>
          <a:bodyPr anchor="b">
            <a:no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4756" y="2358850"/>
            <a:ext cx="2911347" cy="572609"/>
          </a:xfrm>
        </p:spPr>
        <p:txBody>
          <a:bodyPr>
            <a:normAutofit/>
          </a:bodyPr>
          <a:lstStyle>
            <a:lvl1pPr marL="0" indent="0" algn="l">
              <a:buNone/>
              <a:defRPr sz="1350" spc="38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63495" y="2978736"/>
            <a:ext cx="702608" cy="273844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30.9.2025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154224" y="4112111"/>
            <a:ext cx="694160" cy="183617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9507F183-A44C-45F9-ADFD-73D1EF36C7B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54756" y="3418721"/>
            <a:ext cx="2911347" cy="648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73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-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742582"/>
            <a:ext cx="5616624" cy="857250"/>
          </a:xfrm>
        </p:spPr>
        <p:txBody>
          <a:bodyPr>
            <a:normAutofit/>
          </a:bodyPr>
          <a:lstStyle>
            <a:lvl1pPr algn="l">
              <a:defRPr sz="2600" b="1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635646"/>
            <a:ext cx="5626968" cy="2958579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1D4E0138-85A6-4F39-803A-A204692A213D}" type="slidenum">
              <a:rPr lang="fi-FI" smtClean="0"/>
              <a:t>‹#›</a:t>
            </a:fld>
            <a:endParaRPr lang="fi-FI"/>
          </a:p>
        </p:txBody>
      </p:sp>
      <p:sp>
        <p:nvSpPr>
          <p:cNvPr id="7" name="Suorakulmio 6"/>
          <p:cNvSpPr/>
          <p:nvPr userDrawn="1"/>
        </p:nvSpPr>
        <p:spPr>
          <a:xfrm>
            <a:off x="6372200" y="0"/>
            <a:ext cx="2771800" cy="5143500"/>
          </a:xfrm>
          <a:prstGeom prst="rect">
            <a:avLst/>
          </a:prstGeom>
          <a:solidFill>
            <a:srgbClr val="00A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9" name="Kuva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9600" y="0"/>
            <a:ext cx="1728192" cy="742582"/>
          </a:xfrm>
          <a:prstGeom prst="rect">
            <a:avLst/>
          </a:prstGeom>
        </p:spPr>
      </p:pic>
      <p:sp>
        <p:nvSpPr>
          <p:cNvPr id="10" name="Tekstin paikkamerkki 4"/>
          <p:cNvSpPr>
            <a:spLocks noGrp="1"/>
          </p:cNvSpPr>
          <p:nvPr>
            <p:ph type="body" sz="quarter" idx="13" hasCustomPrompt="1"/>
          </p:nvPr>
        </p:nvSpPr>
        <p:spPr>
          <a:xfrm>
            <a:off x="6588224" y="1131591"/>
            <a:ext cx="2214674" cy="864095"/>
          </a:xfrm>
        </p:spPr>
        <p:txBody>
          <a:bodyPr>
            <a:noAutofit/>
          </a:bodyPr>
          <a:lstStyle>
            <a:lvl1pPr>
              <a:lnSpc>
                <a:spcPts val="2000"/>
              </a:lnSpc>
              <a:defRPr sz="2000" b="1" i="0">
                <a:solidFill>
                  <a:schemeClr val="bg1"/>
                </a:solidFill>
                <a:latin typeface="+mj-lt"/>
              </a:defRPr>
            </a:lvl1pPr>
            <a:lvl2pPr>
              <a:defRPr sz="2400" b="1" i="1">
                <a:solidFill>
                  <a:schemeClr val="bg1"/>
                </a:solidFill>
                <a:latin typeface="+mj-lt"/>
              </a:defRPr>
            </a:lvl2pPr>
            <a:lvl3pPr>
              <a:defRPr sz="2400" b="1" i="1">
                <a:solidFill>
                  <a:schemeClr val="bg1"/>
                </a:solidFill>
                <a:latin typeface="+mj-lt"/>
              </a:defRPr>
            </a:lvl3pPr>
            <a:lvl4pPr>
              <a:defRPr sz="2400" b="1" i="1">
                <a:solidFill>
                  <a:schemeClr val="bg1"/>
                </a:solidFill>
                <a:latin typeface="+mj-lt"/>
              </a:defRPr>
            </a:lvl4pPr>
            <a:lvl5pPr>
              <a:defRPr sz="2400" b="1" i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i-FI" dirty="0"/>
              <a:t>Muokkaa tähän</a:t>
            </a:r>
          </a:p>
          <a:p>
            <a:pPr lvl="0"/>
            <a:r>
              <a:rPr lang="fi-FI" dirty="0"/>
              <a:t>alaotsikko</a:t>
            </a:r>
          </a:p>
        </p:txBody>
      </p:sp>
    </p:spTree>
    <p:extLst>
      <p:ext uri="{BB962C8B-B14F-4D97-AF65-F5344CB8AC3E}">
        <p14:creationId xmlns:p14="http://schemas.microsoft.com/office/powerpoint/2010/main" val="4351948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055422" y="501943"/>
            <a:ext cx="483321" cy="485775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05119" y="2571750"/>
            <a:ext cx="7920317" cy="2056237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1257" y="2915919"/>
            <a:ext cx="4427587" cy="972223"/>
          </a:xfrm>
        </p:spPr>
        <p:txBody>
          <a:bodyPr anchor="b">
            <a:normAutofit/>
          </a:bodyPr>
          <a:lstStyle>
            <a:lvl1pPr algn="l">
              <a:defRPr sz="225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11257" y="3993776"/>
            <a:ext cx="4427587" cy="360526"/>
          </a:xfrm>
        </p:spPr>
        <p:txBody>
          <a:bodyPr anchor="b">
            <a:normAutofit/>
          </a:bodyPr>
          <a:lstStyle>
            <a:lvl1pPr marL="0" indent="0" algn="l">
              <a:buNone/>
              <a:defRPr sz="1350" spc="38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76219" y="2773537"/>
            <a:ext cx="725142" cy="273844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30.9.2025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498039" y="4129642"/>
            <a:ext cx="694160" cy="183617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75FBB37F-84FE-4CED-8847-E95172F8C8D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774802" y="3375497"/>
            <a:ext cx="2426559" cy="5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0978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055422" y="501943"/>
            <a:ext cx="483321" cy="485775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94647" y="524436"/>
            <a:ext cx="3676713" cy="4141694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9949" y="968188"/>
            <a:ext cx="2926154" cy="1149503"/>
          </a:xfrm>
        </p:spPr>
        <p:txBody>
          <a:bodyPr anchor="b">
            <a:no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4756" y="2358850"/>
            <a:ext cx="2911347" cy="572609"/>
          </a:xfrm>
        </p:spPr>
        <p:txBody>
          <a:bodyPr>
            <a:normAutofit/>
          </a:bodyPr>
          <a:lstStyle>
            <a:lvl1pPr marL="0" indent="0" algn="l">
              <a:buNone/>
              <a:defRPr sz="1350" spc="38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63495" y="2978736"/>
            <a:ext cx="702608" cy="273844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30.9.2025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154224" y="4112111"/>
            <a:ext cx="694160" cy="183617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9507F183-A44C-45F9-ADFD-73D1EF36C7B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54756" y="3418721"/>
            <a:ext cx="2911347" cy="648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863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055422" y="501943"/>
            <a:ext cx="483321" cy="485775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05119" y="2571750"/>
            <a:ext cx="7920317" cy="2056237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1257" y="2915919"/>
            <a:ext cx="4427587" cy="972223"/>
          </a:xfrm>
        </p:spPr>
        <p:txBody>
          <a:bodyPr anchor="b">
            <a:normAutofit/>
          </a:bodyPr>
          <a:lstStyle>
            <a:lvl1pPr algn="l">
              <a:defRPr sz="225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11257" y="3993776"/>
            <a:ext cx="4427587" cy="360526"/>
          </a:xfrm>
        </p:spPr>
        <p:txBody>
          <a:bodyPr anchor="b">
            <a:normAutofit/>
          </a:bodyPr>
          <a:lstStyle>
            <a:lvl1pPr marL="0" indent="0" algn="l">
              <a:buNone/>
              <a:defRPr sz="1350" spc="38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76219" y="2773537"/>
            <a:ext cx="725142" cy="273844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30.9.2025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498039" y="4129642"/>
            <a:ext cx="694160" cy="183617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75FBB37F-84FE-4CED-8847-E95172F8C8D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774802" y="3375497"/>
            <a:ext cx="2426559" cy="5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8459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055422" y="501943"/>
            <a:ext cx="483321" cy="485775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94647" y="524436"/>
            <a:ext cx="3676713" cy="4141694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9949" y="968188"/>
            <a:ext cx="2926154" cy="1149503"/>
          </a:xfrm>
        </p:spPr>
        <p:txBody>
          <a:bodyPr anchor="b">
            <a:no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4756" y="2358850"/>
            <a:ext cx="2911347" cy="572609"/>
          </a:xfrm>
        </p:spPr>
        <p:txBody>
          <a:bodyPr>
            <a:normAutofit/>
          </a:bodyPr>
          <a:lstStyle>
            <a:lvl1pPr marL="0" indent="0" algn="l">
              <a:buNone/>
              <a:defRPr sz="1350" spc="38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63495" y="2978736"/>
            <a:ext cx="702608" cy="273844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30.9.2025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154224" y="4112111"/>
            <a:ext cx="694160" cy="183617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9507F183-A44C-45F9-ADFD-73D1EF36C7B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54756" y="3418721"/>
            <a:ext cx="2911347" cy="648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3729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055422" y="501943"/>
            <a:ext cx="483321" cy="485775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05119" y="2571750"/>
            <a:ext cx="7920317" cy="2056237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1257" y="2915919"/>
            <a:ext cx="4427587" cy="972223"/>
          </a:xfrm>
        </p:spPr>
        <p:txBody>
          <a:bodyPr anchor="b">
            <a:normAutofit/>
          </a:bodyPr>
          <a:lstStyle>
            <a:lvl1pPr algn="l">
              <a:defRPr sz="225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11257" y="3993776"/>
            <a:ext cx="4427587" cy="360526"/>
          </a:xfrm>
        </p:spPr>
        <p:txBody>
          <a:bodyPr anchor="b">
            <a:normAutofit/>
          </a:bodyPr>
          <a:lstStyle>
            <a:lvl1pPr marL="0" indent="0" algn="l">
              <a:buNone/>
              <a:defRPr sz="1350" spc="38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76219" y="2773537"/>
            <a:ext cx="725142" cy="273844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30.9.2025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498039" y="4129642"/>
            <a:ext cx="694160" cy="183617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75FBB37F-84FE-4CED-8847-E95172F8C8D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774802" y="3375497"/>
            <a:ext cx="2426559" cy="5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7199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055422" y="501943"/>
            <a:ext cx="483321" cy="485775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94647" y="524436"/>
            <a:ext cx="3676713" cy="4141694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9949" y="968188"/>
            <a:ext cx="2926154" cy="1149503"/>
          </a:xfrm>
        </p:spPr>
        <p:txBody>
          <a:bodyPr anchor="b">
            <a:no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4756" y="2358850"/>
            <a:ext cx="2911347" cy="572609"/>
          </a:xfrm>
        </p:spPr>
        <p:txBody>
          <a:bodyPr>
            <a:normAutofit/>
          </a:bodyPr>
          <a:lstStyle>
            <a:lvl1pPr marL="0" indent="0" algn="l">
              <a:buNone/>
              <a:defRPr sz="1350" spc="38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63495" y="2978736"/>
            <a:ext cx="702608" cy="273844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30.9.2025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154224" y="4112111"/>
            <a:ext cx="694160" cy="183617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9507F183-A44C-45F9-ADFD-73D1EF36C7B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54756" y="3418721"/>
            <a:ext cx="2911347" cy="648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8898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Otsikkodia"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055422" y="501943"/>
            <a:ext cx="483321" cy="485775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05119" y="2571750"/>
            <a:ext cx="7920317" cy="2056237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1257" y="2915919"/>
            <a:ext cx="4427587" cy="972223"/>
          </a:xfrm>
        </p:spPr>
        <p:txBody>
          <a:bodyPr anchor="b">
            <a:normAutofit/>
          </a:bodyPr>
          <a:lstStyle>
            <a:lvl1pPr algn="l">
              <a:defRPr sz="225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11257" y="3993776"/>
            <a:ext cx="4427587" cy="360526"/>
          </a:xfrm>
        </p:spPr>
        <p:txBody>
          <a:bodyPr anchor="b">
            <a:normAutofit/>
          </a:bodyPr>
          <a:lstStyle>
            <a:lvl1pPr marL="0" indent="0" algn="l">
              <a:buNone/>
              <a:defRPr sz="1350" spc="38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76219" y="2773537"/>
            <a:ext cx="725142" cy="273844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30.9.2025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498039" y="4129642"/>
            <a:ext cx="694160" cy="183617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75FBB37F-84FE-4CED-8847-E95172F8C8D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774802" y="3375497"/>
            <a:ext cx="2426559" cy="5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6675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055422" y="501943"/>
            <a:ext cx="483321" cy="485775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94647" y="524436"/>
            <a:ext cx="3676713" cy="4141694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9949" y="968188"/>
            <a:ext cx="2926154" cy="1149503"/>
          </a:xfrm>
        </p:spPr>
        <p:txBody>
          <a:bodyPr anchor="b">
            <a:no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4756" y="2358850"/>
            <a:ext cx="2911347" cy="572609"/>
          </a:xfrm>
        </p:spPr>
        <p:txBody>
          <a:bodyPr>
            <a:normAutofit/>
          </a:bodyPr>
          <a:lstStyle>
            <a:lvl1pPr marL="0" indent="0" algn="l">
              <a:buNone/>
              <a:defRPr sz="1350" spc="38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63495" y="2978736"/>
            <a:ext cx="702608" cy="273844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30.9.2025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154224" y="4112111"/>
            <a:ext cx="694160" cy="183617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9507F183-A44C-45F9-ADFD-73D1EF36C7B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54756" y="3418721"/>
            <a:ext cx="2911347" cy="648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2691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52BB320E-AE24-5544-8176-D98037CBB60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777" y="968189"/>
            <a:ext cx="6158753" cy="847165"/>
          </a:xfrm>
        </p:spPr>
        <p:txBody>
          <a:bodyPr anchor="b">
            <a:no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273409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329" y="1545336"/>
            <a:ext cx="7449671" cy="1087136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1329" y="2889504"/>
            <a:ext cx="7449671" cy="722376"/>
          </a:xfrm>
        </p:spPr>
        <p:txBody>
          <a:bodyPr>
            <a:normAutofit/>
          </a:bodyPr>
          <a:lstStyle>
            <a:lvl1pPr marL="0" indent="0" algn="l">
              <a:buNone/>
              <a:defRPr sz="1200" spc="38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E8ED4078-C745-6B4D-9F2B-041B10D65B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14154" y="4451116"/>
            <a:ext cx="5625203" cy="241697"/>
          </a:xfrm>
        </p:spPr>
        <p:txBody>
          <a:bodyPr anchor="b">
            <a:normAutofit/>
          </a:bodyPr>
          <a:lstStyle>
            <a:lvl1pPr marL="0" indent="0">
              <a:buNone/>
              <a:defRPr sz="900" spc="38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AA21C816-39A0-A74A-8F2A-2CE8F9472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055422" y="501943"/>
            <a:ext cx="483321" cy="485775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39908" y="501943"/>
            <a:ext cx="514350" cy="485775"/>
          </a:xfrm>
          <a:prstGeom prst="rect">
            <a:avLst/>
          </a:prstGeom>
        </p:spPr>
      </p:pic>
      <p:pic>
        <p:nvPicPr>
          <p:cNvPr id="9" name="Kuva 8" descr="Sivistys- ja kulttuuripalveluiden logo.">
            <a:extLst>
              <a:ext uri="{FF2B5EF4-FFF2-40B4-BE49-F238E27FC236}">
                <a16:creationId xmlns:a16="http://schemas.microsoft.com/office/drawing/2014/main" id="{102C537D-5788-4197-9F32-E4B978E002D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9089" y="4411777"/>
            <a:ext cx="1491689" cy="332345"/>
          </a:xfrm>
          <a:prstGeom prst="rect">
            <a:avLst/>
          </a:prstGeom>
        </p:spPr>
      </p:pic>
      <p:pic>
        <p:nvPicPr>
          <p:cNvPr id="10" name="Kuva 9" descr="Oulun logo.">
            <a:extLst>
              <a:ext uri="{FF2B5EF4-FFF2-40B4-BE49-F238E27FC236}">
                <a16:creationId xmlns:a16="http://schemas.microsoft.com/office/drawing/2014/main" id="{F5BE4E6F-B351-4159-B897-4BAC3FAE33B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055422" y="4522132"/>
            <a:ext cx="450338" cy="11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66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- orans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742582"/>
            <a:ext cx="5616624" cy="857250"/>
          </a:xfrm>
        </p:spPr>
        <p:txBody>
          <a:bodyPr>
            <a:normAutofit/>
          </a:bodyPr>
          <a:lstStyle>
            <a:lvl1pPr algn="l">
              <a:defRPr sz="2600" b="1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635646"/>
            <a:ext cx="5626968" cy="2958579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1D4E0138-85A6-4F39-803A-A204692A213D}" type="slidenum">
              <a:rPr lang="fi-FI" smtClean="0"/>
              <a:t>‹#›</a:t>
            </a:fld>
            <a:endParaRPr lang="fi-FI"/>
          </a:p>
        </p:txBody>
      </p:sp>
      <p:sp>
        <p:nvSpPr>
          <p:cNvPr id="7" name="Suorakulmio 6"/>
          <p:cNvSpPr/>
          <p:nvPr userDrawn="1"/>
        </p:nvSpPr>
        <p:spPr>
          <a:xfrm>
            <a:off x="6372200" y="0"/>
            <a:ext cx="2771800" cy="5143500"/>
          </a:xfrm>
          <a:prstGeom prst="rect">
            <a:avLst/>
          </a:prstGeom>
          <a:solidFill>
            <a:srgbClr val="F08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9" name="Kuva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9600" y="0"/>
            <a:ext cx="1728192" cy="742582"/>
          </a:xfrm>
          <a:prstGeom prst="rect">
            <a:avLst/>
          </a:prstGeom>
        </p:spPr>
      </p:pic>
      <p:sp>
        <p:nvSpPr>
          <p:cNvPr id="10" name="Tekstin paikkamerkki 4"/>
          <p:cNvSpPr>
            <a:spLocks noGrp="1"/>
          </p:cNvSpPr>
          <p:nvPr>
            <p:ph type="body" sz="quarter" idx="13" hasCustomPrompt="1"/>
          </p:nvPr>
        </p:nvSpPr>
        <p:spPr>
          <a:xfrm>
            <a:off x="6588224" y="1131591"/>
            <a:ext cx="2214674" cy="864095"/>
          </a:xfrm>
        </p:spPr>
        <p:txBody>
          <a:bodyPr>
            <a:noAutofit/>
          </a:bodyPr>
          <a:lstStyle>
            <a:lvl1pPr>
              <a:lnSpc>
                <a:spcPts val="2000"/>
              </a:lnSpc>
              <a:defRPr sz="2000" b="1" i="0">
                <a:solidFill>
                  <a:schemeClr val="bg1"/>
                </a:solidFill>
                <a:latin typeface="+mj-lt"/>
              </a:defRPr>
            </a:lvl1pPr>
            <a:lvl2pPr>
              <a:defRPr sz="2400" b="1" i="1">
                <a:solidFill>
                  <a:schemeClr val="bg1"/>
                </a:solidFill>
                <a:latin typeface="+mj-lt"/>
              </a:defRPr>
            </a:lvl2pPr>
            <a:lvl3pPr>
              <a:defRPr sz="2400" b="1" i="1">
                <a:solidFill>
                  <a:schemeClr val="bg1"/>
                </a:solidFill>
                <a:latin typeface="+mj-lt"/>
              </a:defRPr>
            </a:lvl3pPr>
            <a:lvl4pPr>
              <a:defRPr sz="2400" b="1" i="1">
                <a:solidFill>
                  <a:schemeClr val="bg1"/>
                </a:solidFill>
                <a:latin typeface="+mj-lt"/>
              </a:defRPr>
            </a:lvl4pPr>
            <a:lvl5pPr>
              <a:defRPr sz="2400" b="1" i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i-FI" dirty="0"/>
              <a:t>Muokkaa tähän</a:t>
            </a:r>
          </a:p>
          <a:p>
            <a:pPr lvl="0"/>
            <a:r>
              <a:rPr lang="fi-FI" dirty="0"/>
              <a:t>alaotsikko</a:t>
            </a:r>
          </a:p>
        </p:txBody>
      </p:sp>
    </p:spTree>
    <p:extLst>
      <p:ext uri="{BB962C8B-B14F-4D97-AF65-F5344CB8AC3E}">
        <p14:creationId xmlns:p14="http://schemas.microsoft.com/office/powerpoint/2010/main" val="384509892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28B4BE5-33C4-7740-90A5-CB0EE6BC9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9B77511-3DF1-B246-9F30-F66AE595E1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8050F2C-300C-484D-86D0-75504628B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5719C-C0B1-0442-A41F-D134B78B6185}" type="datetime1">
              <a:rPr lang="fi-FI" smtClean="0"/>
              <a:t>30.9.2025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9BF014A-7030-514A-AD23-EB2DFC613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D7C5B36-3BF9-4A48-B14B-E5330E0AE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2F4FE-713B-884F-B5BF-63AA24B8D1FF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EB7270A1-F7B8-8F47-A43A-0767FDA0F3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055422" y="501943"/>
            <a:ext cx="483321" cy="48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640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5BC2442-37AE-5C40-BCED-03A8BF0F3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882672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D3DAFCB-F2FD-B748-8F31-AA990DAEAE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2366334"/>
            <a:ext cx="7886700" cy="296185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C788AD55-A39B-3A46-9037-D338B8A10A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055422" y="501943"/>
            <a:ext cx="483321" cy="485775"/>
          </a:xfrm>
          <a:prstGeom prst="rect">
            <a:avLst/>
          </a:prstGeom>
        </p:spPr>
      </p:pic>
      <p:pic>
        <p:nvPicPr>
          <p:cNvPr id="6" name="Kuva 5" descr="Sivistys- ja kulttuuripalveluiden logo.">
            <a:extLst>
              <a:ext uri="{FF2B5EF4-FFF2-40B4-BE49-F238E27FC236}">
                <a16:creationId xmlns:a16="http://schemas.microsoft.com/office/drawing/2014/main" id="{990BF5BC-234D-4011-B452-EFE2E7249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9089" y="4411777"/>
            <a:ext cx="1491689" cy="332345"/>
          </a:xfrm>
          <a:prstGeom prst="rect">
            <a:avLst/>
          </a:prstGeom>
        </p:spPr>
      </p:pic>
      <p:pic>
        <p:nvPicPr>
          <p:cNvPr id="9" name="Kuva 8" descr="Oulun logo.">
            <a:extLst>
              <a:ext uri="{FF2B5EF4-FFF2-40B4-BE49-F238E27FC236}">
                <a16:creationId xmlns:a16="http://schemas.microsoft.com/office/drawing/2014/main" id="{AB34FC20-020F-4F1A-BDE1-CDA6C97A687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55422" y="4522132"/>
            <a:ext cx="450338" cy="11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36122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415" y="847165"/>
            <a:ext cx="7343775" cy="695885"/>
          </a:xfrm>
        </p:spPr>
        <p:txBody>
          <a:bodyPr anchor="b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7929" y="1868805"/>
            <a:ext cx="7370207" cy="2231086"/>
          </a:xfrm>
        </p:spPr>
        <p:txBody>
          <a:bodyPr/>
          <a:lstStyle>
            <a:lvl1pPr marL="0" indent="0">
              <a:buNone/>
              <a:defRPr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3427" y="4313320"/>
            <a:ext cx="936458" cy="468230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53343" y="4451116"/>
            <a:ext cx="5586014" cy="241697"/>
          </a:xfrm>
        </p:spPr>
        <p:txBody>
          <a:bodyPr anchor="b">
            <a:normAutofit/>
          </a:bodyPr>
          <a:lstStyle>
            <a:lvl1pPr marL="0" indent="0">
              <a:buNone/>
              <a:defRPr sz="900" spc="38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5097AA4-095E-3842-B73A-FC4D625B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055422" y="501943"/>
            <a:ext cx="483321" cy="485775"/>
          </a:xfrm>
          <a:prstGeom prst="rect">
            <a:avLst/>
          </a:prstGeom>
        </p:spPr>
      </p:pic>
      <p:pic>
        <p:nvPicPr>
          <p:cNvPr id="7" name="Kuva 6" descr="Sivistys- ja kulttuuripalveluiden logo.">
            <a:extLst>
              <a:ext uri="{FF2B5EF4-FFF2-40B4-BE49-F238E27FC236}">
                <a16:creationId xmlns:a16="http://schemas.microsoft.com/office/drawing/2014/main" id="{71C51CBA-A580-4AC3-9F8A-A8C5E1D3B81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9089" y="4411777"/>
            <a:ext cx="1491689" cy="332345"/>
          </a:xfrm>
          <a:prstGeom prst="rect">
            <a:avLst/>
          </a:prstGeom>
        </p:spPr>
      </p:pic>
      <p:pic>
        <p:nvPicPr>
          <p:cNvPr id="10" name="Kuva 9" descr="Oulun logo.">
            <a:extLst>
              <a:ext uri="{FF2B5EF4-FFF2-40B4-BE49-F238E27FC236}">
                <a16:creationId xmlns:a16="http://schemas.microsoft.com/office/drawing/2014/main" id="{78FBB0A1-BB56-4859-94A9-F5BCD32FD50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055422" y="4522132"/>
            <a:ext cx="450338" cy="11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4286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415" y="847165"/>
            <a:ext cx="7343775" cy="695885"/>
          </a:xfrm>
        </p:spPr>
        <p:txBody>
          <a:bodyPr anchor="b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7929" y="1868805"/>
            <a:ext cx="3706074" cy="2231086"/>
          </a:xfrm>
        </p:spPr>
        <p:txBody>
          <a:bodyPr/>
          <a:lstStyle>
            <a:lvl1pPr marL="0" indent="0">
              <a:buNone/>
              <a:defRPr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212025FF-3F8D-B24A-B526-188D2E11D6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13424" y="1868805"/>
            <a:ext cx="3706074" cy="2231086"/>
          </a:xfrm>
        </p:spPr>
        <p:txBody>
          <a:bodyPr/>
          <a:lstStyle>
            <a:lvl1pPr marL="0" indent="0">
              <a:buNone/>
              <a:defRPr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45574" y="4451116"/>
            <a:ext cx="5693783" cy="241697"/>
          </a:xfrm>
        </p:spPr>
        <p:txBody>
          <a:bodyPr anchor="b">
            <a:normAutofit/>
          </a:bodyPr>
          <a:lstStyle>
            <a:lvl1pPr marL="0" indent="0">
              <a:buNone/>
              <a:defRPr sz="900" spc="38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5097AA4-095E-3842-B73A-FC4D625B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055422" y="501943"/>
            <a:ext cx="483321" cy="485775"/>
          </a:xfrm>
          <a:prstGeom prst="rect">
            <a:avLst/>
          </a:prstGeom>
        </p:spPr>
      </p:pic>
      <p:pic>
        <p:nvPicPr>
          <p:cNvPr id="10" name="Kuva 9" descr="Sivistys- ja kulttuuripalveluiden logo.">
            <a:extLst>
              <a:ext uri="{FF2B5EF4-FFF2-40B4-BE49-F238E27FC236}">
                <a16:creationId xmlns:a16="http://schemas.microsoft.com/office/drawing/2014/main" id="{5EDB1419-A410-478C-8C6C-1AD19F48CC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9089" y="4411777"/>
            <a:ext cx="1491689" cy="332345"/>
          </a:xfrm>
          <a:prstGeom prst="rect">
            <a:avLst/>
          </a:prstGeom>
        </p:spPr>
      </p:pic>
      <p:pic>
        <p:nvPicPr>
          <p:cNvPr id="13" name="Kuva 12" descr="Oulun logo.">
            <a:extLst>
              <a:ext uri="{FF2B5EF4-FFF2-40B4-BE49-F238E27FC236}">
                <a16:creationId xmlns:a16="http://schemas.microsoft.com/office/drawing/2014/main" id="{AA6E841F-BA70-41E5-9956-AD9679BAE03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55422" y="4522132"/>
            <a:ext cx="450338" cy="11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90161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415" y="502920"/>
            <a:ext cx="7343775" cy="567690"/>
          </a:xfrm>
        </p:spPr>
        <p:txBody>
          <a:bodyPr anchor="b">
            <a:normAutofit/>
          </a:bodyPr>
          <a:lstStyle>
            <a:lvl1pPr>
              <a:defRPr sz="135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844041" y="1868805"/>
            <a:ext cx="5455919" cy="2231086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650" spc="60" baseline="0"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84763" y="4451116"/>
            <a:ext cx="5654594" cy="241697"/>
          </a:xfrm>
        </p:spPr>
        <p:txBody>
          <a:bodyPr anchor="b">
            <a:normAutofit/>
          </a:bodyPr>
          <a:lstStyle>
            <a:lvl1pPr marL="0" indent="0">
              <a:buNone/>
              <a:defRPr sz="900" spc="38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5097AA4-095E-3842-B73A-FC4D625B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055422" y="501943"/>
            <a:ext cx="483321" cy="485775"/>
          </a:xfrm>
          <a:prstGeom prst="rect">
            <a:avLst/>
          </a:prstGeom>
        </p:spPr>
      </p:pic>
      <p:pic>
        <p:nvPicPr>
          <p:cNvPr id="7" name="Kuva 6" descr="Sivistys- ja kulttuuripalveluiden logo.">
            <a:extLst>
              <a:ext uri="{FF2B5EF4-FFF2-40B4-BE49-F238E27FC236}">
                <a16:creationId xmlns:a16="http://schemas.microsoft.com/office/drawing/2014/main" id="{F8B1C6D5-887C-42EF-88B0-61031896D4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9089" y="4411777"/>
            <a:ext cx="1491689" cy="332345"/>
          </a:xfrm>
          <a:prstGeom prst="rect">
            <a:avLst/>
          </a:prstGeom>
        </p:spPr>
      </p:pic>
      <p:pic>
        <p:nvPicPr>
          <p:cNvPr id="10" name="Kuva 9" descr="Oulun logo.">
            <a:extLst>
              <a:ext uri="{FF2B5EF4-FFF2-40B4-BE49-F238E27FC236}">
                <a16:creationId xmlns:a16="http://schemas.microsoft.com/office/drawing/2014/main" id="{8D2D5939-F3E7-425B-A44B-A6F233F3BA5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55422" y="4522132"/>
            <a:ext cx="450338" cy="11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21188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415" y="797442"/>
            <a:ext cx="7144811" cy="749595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7929" y="1868805"/>
            <a:ext cx="3706074" cy="2231086"/>
          </a:xfrm>
        </p:spPr>
        <p:txBody>
          <a:bodyPr/>
          <a:lstStyle>
            <a:lvl1pPr marL="0" indent="0">
              <a:buNone/>
              <a:defRPr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Kaavion paikkamerkki 3">
            <a:extLst>
              <a:ext uri="{FF2B5EF4-FFF2-40B4-BE49-F238E27FC236}">
                <a16:creationId xmlns:a16="http://schemas.microsoft.com/office/drawing/2014/main" id="{97940F9C-2370-E647-9ECF-715AC0BBEDF3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4889898" y="1537098"/>
            <a:ext cx="3646508" cy="2577703"/>
          </a:xfrm>
        </p:spPr>
        <p:txBody>
          <a:bodyPr/>
          <a:lstStyle/>
          <a:p>
            <a:r>
              <a:rPr lang="fi-FI"/>
              <a:t>Lisää kaavio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43545" y="4451116"/>
            <a:ext cx="5595812" cy="241697"/>
          </a:xfrm>
        </p:spPr>
        <p:txBody>
          <a:bodyPr anchor="b">
            <a:normAutofit/>
          </a:bodyPr>
          <a:lstStyle>
            <a:lvl1pPr marL="0" indent="0">
              <a:buNone/>
              <a:defRPr sz="900" spc="38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5097AA4-095E-3842-B73A-FC4D625B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055422" y="501943"/>
            <a:ext cx="483321" cy="485775"/>
          </a:xfrm>
          <a:prstGeom prst="rect">
            <a:avLst/>
          </a:prstGeom>
        </p:spPr>
      </p:pic>
      <p:pic>
        <p:nvPicPr>
          <p:cNvPr id="10" name="Kuva 9" descr="Sivistys- ja kulttuuripalveluiden logo.">
            <a:extLst>
              <a:ext uri="{FF2B5EF4-FFF2-40B4-BE49-F238E27FC236}">
                <a16:creationId xmlns:a16="http://schemas.microsoft.com/office/drawing/2014/main" id="{06C8948B-36B5-4535-8823-52E81FC2213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9089" y="4411777"/>
            <a:ext cx="1491689" cy="332345"/>
          </a:xfrm>
          <a:prstGeom prst="rect">
            <a:avLst/>
          </a:prstGeom>
        </p:spPr>
      </p:pic>
      <p:pic>
        <p:nvPicPr>
          <p:cNvPr id="13" name="Kuva 12" descr="Oulun logo.">
            <a:extLst>
              <a:ext uri="{FF2B5EF4-FFF2-40B4-BE49-F238E27FC236}">
                <a16:creationId xmlns:a16="http://schemas.microsoft.com/office/drawing/2014/main" id="{946F9644-8F00-4855-AF18-9786989BEC2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55422" y="4522132"/>
            <a:ext cx="450338" cy="11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74638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415" y="797442"/>
            <a:ext cx="4924985" cy="749595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7930" y="1868805"/>
            <a:ext cx="4918471" cy="2231086"/>
          </a:xfrm>
        </p:spPr>
        <p:txBody>
          <a:bodyPr/>
          <a:lstStyle>
            <a:lvl1pPr marL="0" indent="0">
              <a:buNone/>
              <a:defRPr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517501"/>
            <a:ext cx="2431708" cy="411684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1518" y="4399161"/>
            <a:ext cx="3167368" cy="287140"/>
          </a:xfrm>
        </p:spPr>
        <p:txBody>
          <a:bodyPr anchor="b">
            <a:normAutofit/>
          </a:bodyPr>
          <a:lstStyle>
            <a:lvl1pPr marL="0" indent="0">
              <a:buNone/>
              <a:defRPr sz="900" spc="38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7" name="Kuva 6" descr="Sivistys- ja kulttuuripalveluiden logo.">
            <a:extLst>
              <a:ext uri="{FF2B5EF4-FFF2-40B4-BE49-F238E27FC236}">
                <a16:creationId xmlns:a16="http://schemas.microsoft.com/office/drawing/2014/main" id="{AF05C52F-52A3-481C-9B30-55D16F2405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9089" y="4411777"/>
            <a:ext cx="1491689" cy="33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62520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415" y="797442"/>
            <a:ext cx="3984004" cy="749595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7929" y="1868805"/>
            <a:ext cx="3706074" cy="2231086"/>
          </a:xfrm>
        </p:spPr>
        <p:txBody>
          <a:bodyPr/>
          <a:lstStyle>
            <a:lvl1pPr marL="0" indent="0">
              <a:buNone/>
              <a:defRPr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73337" y="517501"/>
            <a:ext cx="3654372" cy="411684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84763" y="4399161"/>
            <a:ext cx="2085901" cy="287140"/>
          </a:xfrm>
        </p:spPr>
        <p:txBody>
          <a:bodyPr anchor="b">
            <a:normAutofit/>
          </a:bodyPr>
          <a:lstStyle>
            <a:lvl1pPr marL="0" indent="0">
              <a:buNone/>
              <a:defRPr sz="900" spc="38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7" name="Kuva 6" descr="Sivistys- ja kulttuuripalveluiden logo.">
            <a:extLst>
              <a:ext uri="{FF2B5EF4-FFF2-40B4-BE49-F238E27FC236}">
                <a16:creationId xmlns:a16="http://schemas.microsoft.com/office/drawing/2014/main" id="{160E416F-EBC1-46E5-B104-340A5E663D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9089" y="4411777"/>
            <a:ext cx="1491689" cy="33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7611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416" y="797442"/>
            <a:ext cx="2484813" cy="749595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7929" y="1868805"/>
            <a:ext cx="2478299" cy="2231086"/>
          </a:xfrm>
        </p:spPr>
        <p:txBody>
          <a:bodyPr/>
          <a:lstStyle>
            <a:lvl1pPr marL="0" indent="0">
              <a:buNone/>
              <a:defRPr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68233" y="517501"/>
            <a:ext cx="4859476" cy="411684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7" name="Kuva 6" descr="Sivistys- ja kulttuuripalveluiden logo.">
            <a:extLst>
              <a:ext uri="{FF2B5EF4-FFF2-40B4-BE49-F238E27FC236}">
                <a16:creationId xmlns:a16="http://schemas.microsoft.com/office/drawing/2014/main" id="{23A62FE5-9493-4131-B229-9FFB58F8F7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9089" y="4411777"/>
            <a:ext cx="1491689" cy="33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14304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415" y="797442"/>
            <a:ext cx="3984004" cy="749595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7929" y="1868805"/>
            <a:ext cx="3706074" cy="2231086"/>
          </a:xfrm>
        </p:spPr>
        <p:txBody>
          <a:bodyPr/>
          <a:lstStyle>
            <a:lvl1pPr marL="0" indent="0">
              <a:buNone/>
              <a:defRPr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73336" y="1"/>
            <a:ext cx="4270664" cy="5143499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94560" y="4399161"/>
            <a:ext cx="2076104" cy="287140"/>
          </a:xfrm>
        </p:spPr>
        <p:txBody>
          <a:bodyPr anchor="b">
            <a:normAutofit/>
          </a:bodyPr>
          <a:lstStyle>
            <a:lvl1pPr marL="0" indent="0">
              <a:buNone/>
              <a:defRPr sz="900" spc="38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7" name="Kuva 6" descr="Sivistys- ja kulttuuripalveluiden logo.">
            <a:extLst>
              <a:ext uri="{FF2B5EF4-FFF2-40B4-BE49-F238E27FC236}">
                <a16:creationId xmlns:a16="http://schemas.microsoft.com/office/drawing/2014/main" id="{41AA429B-8C69-4FC3-B6EC-69E5C9D365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9089" y="4411777"/>
            <a:ext cx="1491689" cy="33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458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- harm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742582"/>
            <a:ext cx="5616624" cy="857250"/>
          </a:xfrm>
        </p:spPr>
        <p:txBody>
          <a:bodyPr>
            <a:normAutofit/>
          </a:bodyPr>
          <a:lstStyle>
            <a:lvl1pPr algn="l">
              <a:defRPr sz="2600" b="1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635646"/>
            <a:ext cx="5626968" cy="2958579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1D4E0138-85A6-4F39-803A-A204692A213D}" type="slidenum">
              <a:rPr lang="fi-FI" smtClean="0"/>
              <a:t>‹#›</a:t>
            </a:fld>
            <a:endParaRPr lang="fi-FI"/>
          </a:p>
        </p:txBody>
      </p:sp>
      <p:sp>
        <p:nvSpPr>
          <p:cNvPr id="7" name="Suorakulmio 6"/>
          <p:cNvSpPr/>
          <p:nvPr userDrawn="1"/>
        </p:nvSpPr>
        <p:spPr>
          <a:xfrm>
            <a:off x="6372200" y="0"/>
            <a:ext cx="2771800" cy="5143500"/>
          </a:xfrm>
          <a:prstGeom prst="rect">
            <a:avLst/>
          </a:prstGeom>
          <a:solidFill>
            <a:srgbClr val="2D41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9" name="Kuva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9600" y="0"/>
            <a:ext cx="1728192" cy="742582"/>
          </a:xfrm>
          <a:prstGeom prst="rect">
            <a:avLst/>
          </a:prstGeom>
        </p:spPr>
      </p:pic>
      <p:sp>
        <p:nvSpPr>
          <p:cNvPr id="10" name="Tekstin paikkamerkki 4"/>
          <p:cNvSpPr>
            <a:spLocks noGrp="1"/>
          </p:cNvSpPr>
          <p:nvPr>
            <p:ph type="body" sz="quarter" idx="13" hasCustomPrompt="1"/>
          </p:nvPr>
        </p:nvSpPr>
        <p:spPr>
          <a:xfrm>
            <a:off x="6588224" y="1131591"/>
            <a:ext cx="2214674" cy="864095"/>
          </a:xfrm>
        </p:spPr>
        <p:txBody>
          <a:bodyPr>
            <a:noAutofit/>
          </a:bodyPr>
          <a:lstStyle>
            <a:lvl1pPr>
              <a:lnSpc>
                <a:spcPts val="2000"/>
              </a:lnSpc>
              <a:defRPr sz="2000" b="1" i="0">
                <a:solidFill>
                  <a:schemeClr val="bg1"/>
                </a:solidFill>
                <a:latin typeface="+mj-lt"/>
              </a:defRPr>
            </a:lvl1pPr>
            <a:lvl2pPr>
              <a:defRPr sz="2400" b="1" i="1">
                <a:solidFill>
                  <a:schemeClr val="bg1"/>
                </a:solidFill>
                <a:latin typeface="+mj-lt"/>
              </a:defRPr>
            </a:lvl2pPr>
            <a:lvl3pPr>
              <a:defRPr sz="2400" b="1" i="1">
                <a:solidFill>
                  <a:schemeClr val="bg1"/>
                </a:solidFill>
                <a:latin typeface="+mj-lt"/>
              </a:defRPr>
            </a:lvl3pPr>
            <a:lvl4pPr>
              <a:defRPr sz="2400" b="1" i="1">
                <a:solidFill>
                  <a:schemeClr val="bg1"/>
                </a:solidFill>
                <a:latin typeface="+mj-lt"/>
              </a:defRPr>
            </a:lvl4pPr>
            <a:lvl5pPr>
              <a:defRPr sz="2400" b="1" i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i-FI" dirty="0"/>
              <a:t>Muokkaa tähän</a:t>
            </a:r>
          </a:p>
          <a:p>
            <a:pPr lvl="0"/>
            <a:r>
              <a:rPr lang="fi-FI" dirty="0"/>
              <a:t>alaotsikko</a:t>
            </a:r>
          </a:p>
        </p:txBody>
      </p:sp>
    </p:spTree>
    <p:extLst>
      <p:ext uri="{BB962C8B-B14F-4D97-AF65-F5344CB8AC3E}">
        <p14:creationId xmlns:p14="http://schemas.microsoft.com/office/powerpoint/2010/main" val="82815826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4384" y="797442"/>
            <a:ext cx="4318412" cy="749595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17260" y="1868805"/>
            <a:ext cx="4898642" cy="2231086"/>
          </a:xfrm>
        </p:spPr>
        <p:txBody>
          <a:bodyPr/>
          <a:lstStyle>
            <a:lvl1pPr marL="0" indent="0">
              <a:buNone/>
              <a:defRPr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3951" y="517501"/>
            <a:ext cx="2415085" cy="411684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00450" y="4399161"/>
            <a:ext cx="3734123" cy="287140"/>
          </a:xfrm>
        </p:spPr>
        <p:txBody>
          <a:bodyPr anchor="b">
            <a:normAutofit/>
          </a:bodyPr>
          <a:lstStyle>
            <a:lvl1pPr marL="0" indent="0">
              <a:buNone/>
              <a:defRPr sz="900" spc="38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49262B-14F4-8D4E-B60E-0EEA0836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055422" y="501943"/>
            <a:ext cx="483321" cy="485775"/>
          </a:xfrm>
          <a:prstGeom prst="rect">
            <a:avLst/>
          </a:prstGeom>
        </p:spPr>
      </p:pic>
      <p:pic>
        <p:nvPicPr>
          <p:cNvPr id="13" name="Kuva 12" descr="Sivistys- ja kulttuuripalveluiden logo.">
            <a:extLst>
              <a:ext uri="{FF2B5EF4-FFF2-40B4-BE49-F238E27FC236}">
                <a16:creationId xmlns:a16="http://schemas.microsoft.com/office/drawing/2014/main" id="{C89480A0-7899-4602-9ABB-8496A5F52E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68859" y="4265657"/>
            <a:ext cx="869885" cy="5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56750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4144" y="797442"/>
            <a:ext cx="3090604" cy="749595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23848" y="1868805"/>
            <a:ext cx="3692053" cy="2231086"/>
          </a:xfrm>
        </p:spPr>
        <p:txBody>
          <a:bodyPr/>
          <a:lstStyle>
            <a:lvl1pPr marL="0" indent="0">
              <a:buNone/>
              <a:defRPr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3950" y="517501"/>
            <a:ext cx="3653582" cy="411684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25922" y="4399161"/>
            <a:ext cx="2508651" cy="287140"/>
          </a:xfrm>
        </p:spPr>
        <p:txBody>
          <a:bodyPr anchor="b">
            <a:normAutofit/>
          </a:bodyPr>
          <a:lstStyle>
            <a:lvl1pPr marL="0" indent="0">
              <a:buNone/>
              <a:defRPr sz="900" spc="38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49262B-14F4-8D4E-B60E-0EEA0836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055422" y="501943"/>
            <a:ext cx="483321" cy="485775"/>
          </a:xfrm>
          <a:prstGeom prst="rect">
            <a:avLst/>
          </a:prstGeom>
        </p:spPr>
      </p:pic>
      <p:pic>
        <p:nvPicPr>
          <p:cNvPr id="10" name="Kuva 9" descr="Sivistys- ja kulttuuripalveluiden logo.">
            <a:extLst>
              <a:ext uri="{FF2B5EF4-FFF2-40B4-BE49-F238E27FC236}">
                <a16:creationId xmlns:a16="http://schemas.microsoft.com/office/drawing/2014/main" id="{6FAE3318-70BA-4914-9EAB-6619D72EAFA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68859" y="4265657"/>
            <a:ext cx="869885" cy="5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28311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1088" y="797442"/>
            <a:ext cx="2484813" cy="749595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37602" y="1868805"/>
            <a:ext cx="2478299" cy="2231086"/>
          </a:xfrm>
        </p:spPr>
        <p:txBody>
          <a:bodyPr/>
          <a:lstStyle>
            <a:lvl1pPr marL="0" indent="0">
              <a:buNone/>
              <a:defRPr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3950" y="517501"/>
            <a:ext cx="4859476" cy="411684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18494" y="4399161"/>
            <a:ext cx="1295824" cy="287140"/>
          </a:xfrm>
        </p:spPr>
        <p:txBody>
          <a:bodyPr anchor="b">
            <a:normAutofit/>
          </a:bodyPr>
          <a:lstStyle>
            <a:lvl1pPr marL="0" indent="0">
              <a:buNone/>
              <a:defRPr sz="900" spc="38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49262B-14F4-8D4E-B60E-0EEA0836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055422" y="501943"/>
            <a:ext cx="483321" cy="485775"/>
          </a:xfrm>
          <a:prstGeom prst="rect">
            <a:avLst/>
          </a:prstGeom>
        </p:spPr>
      </p:pic>
      <p:pic>
        <p:nvPicPr>
          <p:cNvPr id="10" name="Kuva 9" descr="Sivistys- ja kulttuuripalveluiden logo.">
            <a:extLst>
              <a:ext uri="{FF2B5EF4-FFF2-40B4-BE49-F238E27FC236}">
                <a16:creationId xmlns:a16="http://schemas.microsoft.com/office/drawing/2014/main" id="{CFE21BF6-129D-49D9-AEFC-CFC30D6B1D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68859" y="4265657"/>
            <a:ext cx="869885" cy="5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27491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4144" y="797442"/>
            <a:ext cx="3701758" cy="749595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23848" y="1868805"/>
            <a:ext cx="3692053" cy="2231086"/>
          </a:xfrm>
        </p:spPr>
        <p:txBody>
          <a:bodyPr/>
          <a:lstStyle>
            <a:lvl1pPr marL="0" indent="0">
              <a:buNone/>
              <a:defRPr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4277532" cy="51435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25922" y="4399161"/>
            <a:ext cx="2508651" cy="287140"/>
          </a:xfrm>
        </p:spPr>
        <p:txBody>
          <a:bodyPr anchor="b">
            <a:normAutofit/>
          </a:bodyPr>
          <a:lstStyle>
            <a:lvl1pPr marL="0" indent="0">
              <a:buNone/>
              <a:defRPr sz="900" spc="38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49262B-14F4-8D4E-B60E-0EEA0836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055422" y="501943"/>
            <a:ext cx="483321" cy="485775"/>
          </a:xfrm>
          <a:prstGeom prst="rect">
            <a:avLst/>
          </a:prstGeom>
        </p:spPr>
      </p:pic>
      <p:pic>
        <p:nvPicPr>
          <p:cNvPr id="10" name="Kuva 9" descr="Sivistys- ja kulttuuripalveluiden logo.">
            <a:extLst>
              <a:ext uri="{FF2B5EF4-FFF2-40B4-BE49-F238E27FC236}">
                <a16:creationId xmlns:a16="http://schemas.microsoft.com/office/drawing/2014/main" id="{35E36C40-4BDA-411B-ACA4-18D04F80AC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68859" y="4265657"/>
            <a:ext cx="869885" cy="5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8794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415" y="211455"/>
            <a:ext cx="7343775" cy="567690"/>
          </a:xfrm>
        </p:spPr>
        <p:txBody>
          <a:bodyPr anchor="b">
            <a:normAutofit/>
          </a:bodyPr>
          <a:lstStyle>
            <a:lvl1pPr>
              <a:defRPr sz="18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028701"/>
            <a:ext cx="9144000" cy="30861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23952" y="4451116"/>
            <a:ext cx="5615405" cy="241697"/>
          </a:xfrm>
        </p:spPr>
        <p:txBody>
          <a:bodyPr anchor="b">
            <a:normAutofit/>
          </a:bodyPr>
          <a:lstStyle>
            <a:lvl1pPr marL="0" indent="0">
              <a:buNone/>
              <a:defRPr sz="900" spc="38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6" name="Kuva 5" descr="Sivistys- ja kulttuuripalveluiden logo.">
            <a:extLst>
              <a:ext uri="{FF2B5EF4-FFF2-40B4-BE49-F238E27FC236}">
                <a16:creationId xmlns:a16="http://schemas.microsoft.com/office/drawing/2014/main" id="{FF48920D-C6BC-4618-83E9-05396DFFDD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9089" y="4411777"/>
            <a:ext cx="1491689" cy="332345"/>
          </a:xfrm>
          <a:prstGeom prst="rect">
            <a:avLst/>
          </a:prstGeom>
        </p:spPr>
      </p:pic>
      <p:pic>
        <p:nvPicPr>
          <p:cNvPr id="7" name="Kuva 6" descr="Oulun logo.">
            <a:extLst>
              <a:ext uri="{FF2B5EF4-FFF2-40B4-BE49-F238E27FC236}">
                <a16:creationId xmlns:a16="http://schemas.microsoft.com/office/drawing/2014/main" id="{155A335D-2808-44D7-8E41-ED2D8043CBE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55422" y="4522132"/>
            <a:ext cx="450338" cy="11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67295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415" y="211455"/>
            <a:ext cx="7343775" cy="567690"/>
          </a:xfrm>
        </p:spPr>
        <p:txBody>
          <a:bodyPr anchor="b">
            <a:normAutofit/>
          </a:bodyPr>
          <a:lstStyle>
            <a:lvl1pPr>
              <a:defRPr sz="18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0075" y="1028701"/>
            <a:ext cx="7938135" cy="30861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53343" y="4451116"/>
            <a:ext cx="5586014" cy="241697"/>
          </a:xfrm>
        </p:spPr>
        <p:txBody>
          <a:bodyPr anchor="b">
            <a:normAutofit/>
          </a:bodyPr>
          <a:lstStyle>
            <a:lvl1pPr marL="0" indent="0">
              <a:buNone/>
              <a:defRPr sz="900" spc="38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6" name="Kuva 5" descr="Sivistys- ja kulttuuripalveluiden logo.">
            <a:extLst>
              <a:ext uri="{FF2B5EF4-FFF2-40B4-BE49-F238E27FC236}">
                <a16:creationId xmlns:a16="http://schemas.microsoft.com/office/drawing/2014/main" id="{5CCFB3B9-0A1E-422B-A6FC-D973ACEE10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9089" y="4411777"/>
            <a:ext cx="1491689" cy="332345"/>
          </a:xfrm>
          <a:prstGeom prst="rect">
            <a:avLst/>
          </a:prstGeom>
        </p:spPr>
      </p:pic>
      <p:pic>
        <p:nvPicPr>
          <p:cNvPr id="7" name="Kuva 6" descr="Oulun logo.">
            <a:extLst>
              <a:ext uri="{FF2B5EF4-FFF2-40B4-BE49-F238E27FC236}">
                <a16:creationId xmlns:a16="http://schemas.microsoft.com/office/drawing/2014/main" id="{BF71B0BA-796A-440B-9A6E-ED3220EB19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55422" y="4522132"/>
            <a:ext cx="450338" cy="11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75703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415" y="211455"/>
            <a:ext cx="7343775" cy="567690"/>
          </a:xfrm>
        </p:spPr>
        <p:txBody>
          <a:bodyPr anchor="b">
            <a:normAutofit/>
          </a:bodyPr>
          <a:lstStyle>
            <a:lvl1pPr>
              <a:defRPr sz="18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0075" y="1028701"/>
            <a:ext cx="3672274" cy="2061341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10" name="Tekstin paikkamerkki 10">
            <a:extLst>
              <a:ext uri="{FF2B5EF4-FFF2-40B4-BE49-F238E27FC236}">
                <a16:creationId xmlns:a16="http://schemas.microsoft.com/office/drawing/2014/main" id="{E4A72597-9596-554A-8472-9CCBE6E599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35989" y="3411856"/>
            <a:ext cx="3737072" cy="70294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Kuvan paikkamerkki 3">
            <a:extLst>
              <a:ext uri="{FF2B5EF4-FFF2-40B4-BE49-F238E27FC236}">
                <a16:creationId xmlns:a16="http://schemas.microsoft.com/office/drawing/2014/main" id="{BCB0A600-B46D-A848-BA27-4823281321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84008" y="1028701"/>
            <a:ext cx="3651811" cy="2061341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3900F4F0-A16D-7440-B3F8-B6AB5CC8CD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23848" y="3411856"/>
            <a:ext cx="3692053" cy="70294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43545" y="4451116"/>
            <a:ext cx="5595812" cy="241697"/>
          </a:xfrm>
        </p:spPr>
        <p:txBody>
          <a:bodyPr anchor="b">
            <a:normAutofit/>
          </a:bodyPr>
          <a:lstStyle>
            <a:lvl1pPr marL="0" indent="0">
              <a:buNone/>
              <a:defRPr sz="900" spc="38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1" name="Kuva 10" descr="Sivistys- ja kulttuuripalveluiden logo.">
            <a:extLst>
              <a:ext uri="{FF2B5EF4-FFF2-40B4-BE49-F238E27FC236}">
                <a16:creationId xmlns:a16="http://schemas.microsoft.com/office/drawing/2014/main" id="{4A564046-4101-4E23-B37B-CC9656EC56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9089" y="4411777"/>
            <a:ext cx="1491689" cy="332345"/>
          </a:xfrm>
          <a:prstGeom prst="rect">
            <a:avLst/>
          </a:prstGeom>
        </p:spPr>
      </p:pic>
      <p:pic>
        <p:nvPicPr>
          <p:cNvPr id="12" name="Kuva 11" descr="Oulun logo.">
            <a:extLst>
              <a:ext uri="{FF2B5EF4-FFF2-40B4-BE49-F238E27FC236}">
                <a16:creationId xmlns:a16="http://schemas.microsoft.com/office/drawing/2014/main" id="{8A77F652-86F5-4BED-A22A-3580E611E7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55422" y="4522132"/>
            <a:ext cx="450338" cy="11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74146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415" y="2725153"/>
            <a:ext cx="7974991" cy="436244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0" name="Tekstin paikkamerkki 10">
            <a:extLst>
              <a:ext uri="{FF2B5EF4-FFF2-40B4-BE49-F238E27FC236}">
                <a16:creationId xmlns:a16="http://schemas.microsoft.com/office/drawing/2014/main" id="{E4A72597-9596-554A-8472-9CCBE6E599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35989" y="3411856"/>
            <a:ext cx="3737072" cy="70294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0075" y="523375"/>
            <a:ext cx="3672274" cy="2061341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3900F4F0-A16D-7440-B3F8-B6AB5CC8CD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23848" y="3411856"/>
            <a:ext cx="3692053" cy="70294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Kuvan paikkamerkki 3">
            <a:extLst>
              <a:ext uri="{FF2B5EF4-FFF2-40B4-BE49-F238E27FC236}">
                <a16:creationId xmlns:a16="http://schemas.microsoft.com/office/drawing/2014/main" id="{BCB0A600-B46D-A848-BA27-4823281321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84008" y="523375"/>
            <a:ext cx="3651811" cy="2061341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92532" y="4451116"/>
            <a:ext cx="5546825" cy="241697"/>
          </a:xfrm>
        </p:spPr>
        <p:txBody>
          <a:bodyPr anchor="b">
            <a:normAutofit/>
          </a:bodyPr>
          <a:lstStyle>
            <a:lvl1pPr marL="0" indent="0">
              <a:buNone/>
              <a:defRPr sz="900" spc="38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1" name="Kuva 10" descr="Sivistys- ja kulttuuripalveluiden logo.">
            <a:extLst>
              <a:ext uri="{FF2B5EF4-FFF2-40B4-BE49-F238E27FC236}">
                <a16:creationId xmlns:a16="http://schemas.microsoft.com/office/drawing/2014/main" id="{403744BB-A902-4690-B7EE-A8204A22BE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9089" y="4411777"/>
            <a:ext cx="1491689" cy="332345"/>
          </a:xfrm>
          <a:prstGeom prst="rect">
            <a:avLst/>
          </a:prstGeom>
        </p:spPr>
      </p:pic>
      <p:pic>
        <p:nvPicPr>
          <p:cNvPr id="12" name="Kuva 11" descr="Oulun logo.">
            <a:extLst>
              <a:ext uri="{FF2B5EF4-FFF2-40B4-BE49-F238E27FC236}">
                <a16:creationId xmlns:a16="http://schemas.microsoft.com/office/drawing/2014/main" id="{4D2F779D-CF7C-467B-BE6D-D357E4FD3E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55422" y="4522132"/>
            <a:ext cx="450338" cy="11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646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- vaal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742582"/>
            <a:ext cx="5616624" cy="857250"/>
          </a:xfrm>
        </p:spPr>
        <p:txBody>
          <a:bodyPr>
            <a:normAutofit/>
          </a:bodyPr>
          <a:lstStyle>
            <a:lvl1pPr algn="l">
              <a:defRPr sz="2600" b="1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635646"/>
            <a:ext cx="5626968" cy="2958579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1D4E0138-85A6-4F39-803A-A204692A213D}" type="slidenum">
              <a:rPr lang="fi-FI" smtClean="0"/>
              <a:t>‹#›</a:t>
            </a:fld>
            <a:endParaRPr lang="fi-FI"/>
          </a:p>
        </p:txBody>
      </p:sp>
      <p:sp>
        <p:nvSpPr>
          <p:cNvPr id="7" name="Suorakulmio 6"/>
          <p:cNvSpPr/>
          <p:nvPr userDrawn="1"/>
        </p:nvSpPr>
        <p:spPr>
          <a:xfrm>
            <a:off x="6372200" y="0"/>
            <a:ext cx="2771800" cy="5143500"/>
          </a:xfrm>
          <a:prstGeom prst="rect">
            <a:avLst/>
          </a:prstGeom>
          <a:solidFill>
            <a:srgbClr val="D2D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9" name="Kuva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9600" y="0"/>
            <a:ext cx="1728192" cy="742582"/>
          </a:xfrm>
          <a:prstGeom prst="rect">
            <a:avLst/>
          </a:prstGeom>
        </p:spPr>
      </p:pic>
      <p:sp>
        <p:nvSpPr>
          <p:cNvPr id="10" name="Tekstin paikkamerkki 4"/>
          <p:cNvSpPr>
            <a:spLocks noGrp="1"/>
          </p:cNvSpPr>
          <p:nvPr>
            <p:ph type="body" sz="quarter" idx="13" hasCustomPrompt="1"/>
          </p:nvPr>
        </p:nvSpPr>
        <p:spPr>
          <a:xfrm>
            <a:off x="6588224" y="1131591"/>
            <a:ext cx="2214674" cy="864095"/>
          </a:xfrm>
        </p:spPr>
        <p:txBody>
          <a:bodyPr>
            <a:noAutofit/>
          </a:bodyPr>
          <a:lstStyle>
            <a:lvl1pPr>
              <a:lnSpc>
                <a:spcPts val="2000"/>
              </a:lnSpc>
              <a:defRPr sz="2000" b="1" i="0">
                <a:solidFill>
                  <a:schemeClr val="tx1"/>
                </a:solidFill>
                <a:latin typeface="+mj-lt"/>
              </a:defRPr>
            </a:lvl1pPr>
            <a:lvl2pPr>
              <a:defRPr sz="2400" b="1" i="1">
                <a:solidFill>
                  <a:schemeClr val="bg1"/>
                </a:solidFill>
                <a:latin typeface="+mj-lt"/>
              </a:defRPr>
            </a:lvl2pPr>
            <a:lvl3pPr>
              <a:defRPr sz="2400" b="1" i="1">
                <a:solidFill>
                  <a:schemeClr val="bg1"/>
                </a:solidFill>
                <a:latin typeface="+mj-lt"/>
              </a:defRPr>
            </a:lvl3pPr>
            <a:lvl4pPr>
              <a:defRPr sz="2400" b="1" i="1">
                <a:solidFill>
                  <a:schemeClr val="bg1"/>
                </a:solidFill>
                <a:latin typeface="+mj-lt"/>
              </a:defRPr>
            </a:lvl4pPr>
            <a:lvl5pPr>
              <a:defRPr sz="2400" b="1" i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i-FI" dirty="0"/>
              <a:t>Muokkaa tähän</a:t>
            </a:r>
          </a:p>
          <a:p>
            <a:pPr lvl="0"/>
            <a:r>
              <a:rPr lang="fi-FI" dirty="0"/>
              <a:t>alaotsikko</a:t>
            </a:r>
          </a:p>
        </p:txBody>
      </p:sp>
    </p:spTree>
    <p:extLst>
      <p:ext uri="{BB962C8B-B14F-4D97-AF65-F5344CB8AC3E}">
        <p14:creationId xmlns:p14="http://schemas.microsoft.com/office/powerpoint/2010/main" val="4260471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- tumma magen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742582"/>
            <a:ext cx="5616624" cy="857250"/>
          </a:xfrm>
        </p:spPr>
        <p:txBody>
          <a:bodyPr>
            <a:normAutofit/>
          </a:bodyPr>
          <a:lstStyle>
            <a:lvl1pPr algn="l">
              <a:defRPr sz="2600" b="1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635646"/>
            <a:ext cx="5626968" cy="2958579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1D4E0138-85A6-4F39-803A-A204692A213D}" type="slidenum">
              <a:rPr lang="fi-FI" smtClean="0"/>
              <a:t>‹#›</a:t>
            </a:fld>
            <a:endParaRPr lang="fi-FI"/>
          </a:p>
        </p:txBody>
      </p:sp>
      <p:sp>
        <p:nvSpPr>
          <p:cNvPr id="7" name="Suorakulmio 6"/>
          <p:cNvSpPr/>
          <p:nvPr userDrawn="1"/>
        </p:nvSpPr>
        <p:spPr>
          <a:xfrm>
            <a:off x="6372200" y="0"/>
            <a:ext cx="2771800" cy="5143500"/>
          </a:xfrm>
          <a:prstGeom prst="rect">
            <a:avLst/>
          </a:prstGeom>
          <a:solidFill>
            <a:srgbClr val="9B00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9" name="Kuva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9600" y="0"/>
            <a:ext cx="1728192" cy="742582"/>
          </a:xfrm>
          <a:prstGeom prst="rect">
            <a:avLst/>
          </a:prstGeom>
        </p:spPr>
      </p:pic>
      <p:sp>
        <p:nvSpPr>
          <p:cNvPr id="10" name="Tekstin paikkamerkki 4"/>
          <p:cNvSpPr>
            <a:spLocks noGrp="1"/>
          </p:cNvSpPr>
          <p:nvPr>
            <p:ph type="body" sz="quarter" idx="13" hasCustomPrompt="1"/>
          </p:nvPr>
        </p:nvSpPr>
        <p:spPr>
          <a:xfrm>
            <a:off x="6588224" y="1131591"/>
            <a:ext cx="2214674" cy="864095"/>
          </a:xfrm>
        </p:spPr>
        <p:txBody>
          <a:bodyPr>
            <a:noAutofit/>
          </a:bodyPr>
          <a:lstStyle>
            <a:lvl1pPr>
              <a:lnSpc>
                <a:spcPts val="2000"/>
              </a:lnSpc>
              <a:defRPr sz="2000" b="1" i="0">
                <a:solidFill>
                  <a:schemeClr val="bg1"/>
                </a:solidFill>
                <a:latin typeface="+mj-lt"/>
              </a:defRPr>
            </a:lvl1pPr>
            <a:lvl2pPr>
              <a:defRPr sz="2400" b="1" i="1">
                <a:solidFill>
                  <a:schemeClr val="bg1"/>
                </a:solidFill>
                <a:latin typeface="+mj-lt"/>
              </a:defRPr>
            </a:lvl2pPr>
            <a:lvl3pPr>
              <a:defRPr sz="2400" b="1" i="1">
                <a:solidFill>
                  <a:schemeClr val="bg1"/>
                </a:solidFill>
                <a:latin typeface="+mj-lt"/>
              </a:defRPr>
            </a:lvl3pPr>
            <a:lvl4pPr>
              <a:defRPr sz="2400" b="1" i="1">
                <a:solidFill>
                  <a:schemeClr val="bg1"/>
                </a:solidFill>
                <a:latin typeface="+mj-lt"/>
              </a:defRPr>
            </a:lvl4pPr>
            <a:lvl5pPr>
              <a:defRPr sz="2400" b="1" i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i-FI" dirty="0"/>
              <a:t>Muokkaa tähän</a:t>
            </a:r>
          </a:p>
          <a:p>
            <a:pPr lvl="0"/>
            <a:r>
              <a:rPr lang="fi-FI" dirty="0"/>
              <a:t>alaotsikko</a:t>
            </a:r>
          </a:p>
        </p:txBody>
      </p:sp>
    </p:spTree>
    <p:extLst>
      <p:ext uri="{BB962C8B-B14F-4D97-AF65-F5344CB8AC3E}">
        <p14:creationId xmlns:p14="http://schemas.microsoft.com/office/powerpoint/2010/main" val="3830263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- vaalea magen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742582"/>
            <a:ext cx="5616624" cy="857250"/>
          </a:xfrm>
        </p:spPr>
        <p:txBody>
          <a:bodyPr>
            <a:normAutofit/>
          </a:bodyPr>
          <a:lstStyle>
            <a:lvl1pPr algn="l">
              <a:defRPr sz="2600" b="1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635646"/>
            <a:ext cx="5626968" cy="2958579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1D4E0138-85A6-4F39-803A-A204692A213D}" type="slidenum">
              <a:rPr lang="fi-FI" smtClean="0"/>
              <a:t>‹#›</a:t>
            </a:fld>
            <a:endParaRPr lang="fi-FI"/>
          </a:p>
        </p:txBody>
      </p:sp>
      <p:sp>
        <p:nvSpPr>
          <p:cNvPr id="7" name="Suorakulmio 6"/>
          <p:cNvSpPr/>
          <p:nvPr userDrawn="1"/>
        </p:nvSpPr>
        <p:spPr>
          <a:xfrm>
            <a:off x="6372200" y="0"/>
            <a:ext cx="2771800" cy="5143500"/>
          </a:xfrm>
          <a:prstGeom prst="rect">
            <a:avLst/>
          </a:prstGeom>
          <a:solidFill>
            <a:srgbClr val="EB82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9" name="Kuva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9600" y="0"/>
            <a:ext cx="1728192" cy="742582"/>
          </a:xfrm>
          <a:prstGeom prst="rect">
            <a:avLst/>
          </a:prstGeom>
        </p:spPr>
      </p:pic>
      <p:sp>
        <p:nvSpPr>
          <p:cNvPr id="10" name="Tekstin paikkamerkki 4"/>
          <p:cNvSpPr>
            <a:spLocks noGrp="1"/>
          </p:cNvSpPr>
          <p:nvPr>
            <p:ph type="body" sz="quarter" idx="13" hasCustomPrompt="1"/>
          </p:nvPr>
        </p:nvSpPr>
        <p:spPr>
          <a:xfrm>
            <a:off x="6588224" y="1131591"/>
            <a:ext cx="2214674" cy="864095"/>
          </a:xfrm>
        </p:spPr>
        <p:txBody>
          <a:bodyPr>
            <a:noAutofit/>
          </a:bodyPr>
          <a:lstStyle>
            <a:lvl1pPr>
              <a:lnSpc>
                <a:spcPts val="2000"/>
              </a:lnSpc>
              <a:defRPr sz="2000" b="1" i="0">
                <a:solidFill>
                  <a:schemeClr val="tx1"/>
                </a:solidFill>
                <a:latin typeface="+mj-lt"/>
              </a:defRPr>
            </a:lvl1pPr>
            <a:lvl2pPr>
              <a:defRPr sz="2400" b="1" i="1">
                <a:solidFill>
                  <a:schemeClr val="bg1"/>
                </a:solidFill>
                <a:latin typeface="+mj-lt"/>
              </a:defRPr>
            </a:lvl2pPr>
            <a:lvl3pPr>
              <a:defRPr sz="2400" b="1" i="1">
                <a:solidFill>
                  <a:schemeClr val="bg1"/>
                </a:solidFill>
                <a:latin typeface="+mj-lt"/>
              </a:defRPr>
            </a:lvl3pPr>
            <a:lvl4pPr>
              <a:defRPr sz="2400" b="1" i="1">
                <a:solidFill>
                  <a:schemeClr val="bg1"/>
                </a:solidFill>
                <a:latin typeface="+mj-lt"/>
              </a:defRPr>
            </a:lvl4pPr>
            <a:lvl5pPr>
              <a:defRPr sz="2400" b="1" i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i-FI" dirty="0"/>
              <a:t>Muokkaa tähän</a:t>
            </a:r>
          </a:p>
          <a:p>
            <a:pPr lvl="0"/>
            <a:r>
              <a:rPr lang="fi-FI" dirty="0"/>
              <a:t>alaotsikko</a:t>
            </a:r>
          </a:p>
        </p:txBody>
      </p:sp>
    </p:spTree>
    <p:extLst>
      <p:ext uri="{BB962C8B-B14F-4D97-AF65-F5344CB8AC3E}">
        <p14:creationId xmlns:p14="http://schemas.microsoft.com/office/powerpoint/2010/main" val="145714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26" Type="http://schemas.openxmlformats.org/officeDocument/2006/relationships/slideLayout" Target="../slideLayouts/slideLayout60.xml"/><Relationship Id="rId3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55.xml"/><Relationship Id="rId34" Type="http://schemas.openxmlformats.org/officeDocument/2006/relationships/theme" Target="../theme/theme3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5" Type="http://schemas.openxmlformats.org/officeDocument/2006/relationships/slideLayout" Target="../slideLayouts/slideLayout59.xml"/><Relationship Id="rId33" Type="http://schemas.openxmlformats.org/officeDocument/2006/relationships/slideLayout" Target="../slideLayouts/slideLayout67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29" Type="http://schemas.openxmlformats.org/officeDocument/2006/relationships/slideLayout" Target="../slideLayouts/slideLayout63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58.xml"/><Relationship Id="rId32" Type="http://schemas.openxmlformats.org/officeDocument/2006/relationships/slideLayout" Target="../slideLayouts/slideLayout66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slideLayout" Target="../slideLayouts/slideLayout57.xml"/><Relationship Id="rId28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31" Type="http://schemas.openxmlformats.org/officeDocument/2006/relationships/slideLayout" Target="../slideLayouts/slideLayout65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56.xml"/><Relationship Id="rId27" Type="http://schemas.openxmlformats.org/officeDocument/2006/relationships/slideLayout" Target="../slideLayouts/slideLayout61.xml"/><Relationship Id="rId30" Type="http://schemas.openxmlformats.org/officeDocument/2006/relationships/slideLayout" Target="../slideLayouts/slideLayout64.xml"/><Relationship Id="rId8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292495" y="422399"/>
            <a:ext cx="8527977" cy="7811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292496" y="1203598"/>
            <a:ext cx="8527976" cy="3672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275415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73" r:id="rId3"/>
    <p:sldLayoutId id="2147483675" r:id="rId4"/>
    <p:sldLayoutId id="2147483676" r:id="rId5"/>
    <p:sldLayoutId id="2147483662" r:id="rId6"/>
    <p:sldLayoutId id="2147483674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67" r:id="rId15"/>
    <p:sldLayoutId id="2147483765" r:id="rId16"/>
    <p:sldLayoutId id="2147483766" r:id="rId17"/>
  </p:sldLayoutIdLst>
  <p:txStyles>
    <p:titleStyle>
      <a:lvl1pPr marL="0" indent="0" algn="l" defTabSz="914400" rtl="0" eaLnBrk="1" latinLnBrk="0" hangingPunct="1">
        <a:spcBef>
          <a:spcPct val="0"/>
        </a:spcBef>
        <a:buFont typeface="Arial" panose="020B0604020202020204" pitchFamily="34" charset="0"/>
        <a:buNone/>
        <a:defRPr sz="3600" b="1" kern="1200">
          <a:solidFill>
            <a:schemeClr val="tx1"/>
          </a:solidFill>
          <a:latin typeface="+mj-lt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j-lt"/>
          <a:ea typeface="Segoe UI" panose="020B0502040204020203" pitchFamily="34" charset="0"/>
          <a:cs typeface="Segoe UI" panose="020B0502040204020203" pitchFamily="34" charset="0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292496" y="422400"/>
            <a:ext cx="8527977" cy="7811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292497" y="1203598"/>
            <a:ext cx="8527976" cy="3672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564564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</p:sldLayoutIdLst>
  <p:txStyles>
    <p:titleStyle>
      <a:lvl1pPr marL="0" indent="0" algn="l" defTabSz="914378" rtl="0" eaLnBrk="1" latinLnBrk="0" hangingPunct="1">
        <a:spcBef>
          <a:spcPct val="0"/>
        </a:spcBef>
        <a:buFont typeface="Arial" panose="020B0604020202020204" pitchFamily="34" charset="0"/>
        <a:buNone/>
        <a:defRPr sz="3600" b="1" kern="1200">
          <a:solidFill>
            <a:schemeClr val="tx1"/>
          </a:solidFill>
          <a:latin typeface="+mj-lt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0" indent="0" algn="l" defTabSz="914378" rtl="0" eaLnBrk="1" latinLnBrk="0" hangingPunct="1">
        <a:spcBef>
          <a:spcPct val="20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j-lt"/>
          <a:ea typeface="Segoe UI" panose="020B0502040204020203" pitchFamily="34" charset="0"/>
          <a:cs typeface="Segoe UI" panose="020B0502040204020203" pitchFamily="34" charset="0"/>
        </a:defRPr>
      </a:lvl1pPr>
      <a:lvl2pPr marL="457189" indent="0" algn="l" defTabSz="914378" rtl="0" eaLnBrk="1" latinLnBrk="0" hangingPunct="1">
        <a:spcBef>
          <a:spcPct val="20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914378" indent="0" algn="l" defTabSz="914378" rtl="0" eaLnBrk="1" latinLnBrk="0" hangingPunct="1">
        <a:spcBef>
          <a:spcPct val="20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1371566" indent="0" algn="l" defTabSz="914378" rtl="0" eaLnBrk="1" latinLnBrk="0" hangingPunct="1">
        <a:spcBef>
          <a:spcPct val="20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1828754" indent="0" algn="l" defTabSz="914378" rtl="0" eaLnBrk="1" latinLnBrk="0" hangingPunct="1">
        <a:spcBef>
          <a:spcPct val="20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D18DAED1-DD14-BF4A-B88C-E1C96F943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58CEF64-9781-D945-9720-99CE85F398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4101579-0DA9-4049-AC13-EF6FA335BF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13851BC7-B432-4747-9742-70043FBB6BD1}" type="datetime1">
              <a:rPr lang="fi-FI" smtClean="0"/>
              <a:t>30.9.2025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65F9E72-400B-824D-91AE-6E5C40C7F6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71DABDF-68E5-1744-9D23-F69A2F2C7D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66889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  <p:sldLayoutId id="2147483744" r:id="rId15"/>
    <p:sldLayoutId id="2147483745" r:id="rId16"/>
    <p:sldLayoutId id="2147483746" r:id="rId17"/>
    <p:sldLayoutId id="2147483747" r:id="rId18"/>
    <p:sldLayoutId id="2147483748" r:id="rId19"/>
    <p:sldLayoutId id="2147483749" r:id="rId20"/>
    <p:sldLayoutId id="2147483750" r:id="rId21"/>
    <p:sldLayoutId id="2147483751" r:id="rId22"/>
    <p:sldLayoutId id="2147483752" r:id="rId23"/>
    <p:sldLayoutId id="2147483753" r:id="rId24"/>
    <p:sldLayoutId id="2147483754" r:id="rId25"/>
    <p:sldLayoutId id="2147483755" r:id="rId26"/>
    <p:sldLayoutId id="2147483756" r:id="rId27"/>
    <p:sldLayoutId id="2147483757" r:id="rId28"/>
    <p:sldLayoutId id="2147483758" r:id="rId29"/>
    <p:sldLayoutId id="2147483759" r:id="rId30"/>
    <p:sldLayoutId id="2147483760" r:id="rId31"/>
    <p:sldLayoutId id="2147483761" r:id="rId32"/>
    <p:sldLayoutId id="2147483762" r:id="rId33"/>
  </p:sldLayoutIdLst>
  <p:hf sldNum="0" hdr="0" ft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1800" b="1" kern="1200">
          <a:solidFill>
            <a:schemeClr val="tx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3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51F0A244-AF78-76FB-605A-DBA1E7665C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i-FI" sz="2000" dirty="0">
                <a:latin typeface="Segoe UI"/>
                <a:cs typeface="Segoe UI"/>
              </a:rPr>
              <a:t>Talvikankaan koulun </a:t>
            </a:r>
            <a:br>
              <a:rPr lang="fi-FI" sz="2000" dirty="0"/>
            </a:br>
            <a:br>
              <a:rPr lang="fi-FI" sz="2000" dirty="0">
                <a:latin typeface="Segoe UI"/>
                <a:cs typeface="Segoe UI"/>
              </a:rPr>
            </a:br>
            <a:r>
              <a:rPr lang="fi-FI" sz="2000" dirty="0">
                <a:latin typeface="Segoe UI"/>
                <a:cs typeface="Segoe UI"/>
              </a:rPr>
              <a:t>OPISKELUHUOLLON VUOSIKELLO 2025-2026</a:t>
            </a:r>
          </a:p>
        </p:txBody>
      </p:sp>
    </p:spTree>
    <p:extLst>
      <p:ext uri="{BB962C8B-B14F-4D97-AF65-F5344CB8AC3E}">
        <p14:creationId xmlns:p14="http://schemas.microsoft.com/office/powerpoint/2010/main" val="2272303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5853EF37-4EA6-353D-00E3-0FBC9160BE3E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55726"/>
            <a:ext cx="9144000" cy="281002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11BF69B4-942B-0FAE-E4D6-1E82E7F0C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495" y="267494"/>
            <a:ext cx="8527977" cy="781199"/>
          </a:xfrm>
        </p:spPr>
        <p:txBody>
          <a:bodyPr>
            <a:normAutofit/>
          </a:bodyPr>
          <a:lstStyle/>
          <a:p>
            <a:r>
              <a:rPr lang="fi-FI" sz="1800" dirty="0">
                <a:cs typeface="Segoe UI"/>
              </a:rPr>
              <a:t>TAMMIKUU     Hyvinvointi 21.1.2026</a:t>
            </a:r>
            <a:endParaRPr lang="fi-FI" sz="1800" dirty="0"/>
          </a:p>
        </p:txBody>
      </p:sp>
      <p:graphicFrame>
        <p:nvGraphicFramePr>
          <p:cNvPr id="4" name="Taulukko 5">
            <a:extLst>
              <a:ext uri="{FF2B5EF4-FFF2-40B4-BE49-F238E27FC236}">
                <a16:creationId xmlns:a16="http://schemas.microsoft.com/office/drawing/2014/main" id="{36FCC9BB-412F-E1A5-18F9-5A457097075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68395512"/>
              </p:ext>
            </p:extLst>
          </p:nvPr>
        </p:nvGraphicFramePr>
        <p:xfrm>
          <a:off x="347869" y="1779663"/>
          <a:ext cx="8461797" cy="3230576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320988">
                  <a:extLst>
                    <a:ext uri="{9D8B030D-6E8A-4147-A177-3AD203B41FA5}">
                      <a16:colId xmlns:a16="http://schemas.microsoft.com/office/drawing/2014/main" val="3627364772"/>
                    </a:ext>
                  </a:extLst>
                </a:gridCol>
                <a:gridCol w="2026886">
                  <a:extLst>
                    <a:ext uri="{9D8B030D-6E8A-4147-A177-3AD203B41FA5}">
                      <a16:colId xmlns:a16="http://schemas.microsoft.com/office/drawing/2014/main" val="3300554149"/>
                    </a:ext>
                  </a:extLst>
                </a:gridCol>
                <a:gridCol w="1076783">
                  <a:extLst>
                    <a:ext uri="{9D8B030D-6E8A-4147-A177-3AD203B41FA5}">
                      <a16:colId xmlns:a16="http://schemas.microsoft.com/office/drawing/2014/main" val="3548825880"/>
                    </a:ext>
                  </a:extLst>
                </a:gridCol>
                <a:gridCol w="1018570">
                  <a:extLst>
                    <a:ext uri="{9D8B030D-6E8A-4147-A177-3AD203B41FA5}">
                      <a16:colId xmlns:a16="http://schemas.microsoft.com/office/drawing/2014/main" val="602799066"/>
                    </a:ext>
                  </a:extLst>
                </a:gridCol>
                <a:gridCol w="1018570">
                  <a:extLst>
                    <a:ext uri="{9D8B030D-6E8A-4147-A177-3AD203B41FA5}">
                      <a16:colId xmlns:a16="http://schemas.microsoft.com/office/drawing/2014/main" val="2011583542"/>
                    </a:ext>
                  </a:extLst>
                </a:gridCol>
              </a:tblGrid>
              <a:tr h="379627">
                <a:tc>
                  <a:txBody>
                    <a:bodyPr/>
                    <a:lstStyle/>
                    <a:p>
                      <a:r>
                        <a:rPr lang="fi-FI" sz="1000" dirty="0">
                          <a:solidFill>
                            <a:schemeClr val="tx1"/>
                          </a:solidFill>
                        </a:rPr>
                        <a:t>Sisältö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000" dirty="0">
                          <a:solidFill>
                            <a:schemeClr val="tx1"/>
                          </a:solidFill>
                        </a:rPr>
                        <a:t>Toteutus koulussa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000" dirty="0">
                          <a:solidFill>
                            <a:schemeClr val="tx1"/>
                          </a:solidFill>
                        </a:rPr>
                        <a:t>Vastuutaho/-henkilöt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000" dirty="0">
                          <a:solidFill>
                            <a:schemeClr val="tx1"/>
                          </a:solidFill>
                        </a:rPr>
                        <a:t>Ajankohta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000" dirty="0">
                          <a:solidFill>
                            <a:schemeClr val="tx1"/>
                          </a:solidFill>
                        </a:rPr>
                        <a:t>Seuranta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1237688"/>
                  </a:ext>
                </a:extLst>
              </a:tr>
              <a:tr h="300295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fi-FI" sz="1000" dirty="0">
                          <a:solidFill>
                            <a:schemeClr val="tx1"/>
                          </a:solidFill>
                          <a:latin typeface="+mn-lt"/>
                        </a:rPr>
                        <a:t>Hyvinvointipäivän tilanne</a:t>
                      </a:r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fi-FI" sz="1000" dirty="0">
                          <a:solidFill>
                            <a:schemeClr val="tx1"/>
                          </a:solidFill>
                        </a:rPr>
                        <a:t>Eri toimijat</a:t>
                      </a:r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000" dirty="0">
                          <a:solidFill>
                            <a:schemeClr val="tx1"/>
                          </a:solidFill>
                        </a:rPr>
                        <a:t>Juhani</a:t>
                      </a:r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D7DF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4512440"/>
                  </a:ext>
                </a:extLst>
              </a:tr>
              <a:tr h="390383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fi-FI" sz="1000" dirty="0">
                          <a:solidFill>
                            <a:schemeClr val="tx1"/>
                          </a:solidFill>
                        </a:rPr>
                        <a:t>Kouluterveyskyselyn tuloksista nousevien toimenpiteiden  suunnittelu </a:t>
                      </a:r>
                      <a:endParaRPr lang="fi-FI" sz="1000" dirty="0" err="1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i-FI" sz="1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000" dirty="0">
                          <a:solidFill>
                            <a:schemeClr val="tx1"/>
                          </a:solidFill>
                        </a:rPr>
                        <a:t>Rehtori, </a:t>
                      </a:r>
                      <a:r>
                        <a:rPr lang="fi-FI" sz="1000" dirty="0" err="1">
                          <a:solidFill>
                            <a:schemeClr val="tx1"/>
                          </a:solidFill>
                        </a:rPr>
                        <a:t>ohr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8926342"/>
                  </a:ext>
                </a:extLst>
              </a:tr>
              <a:tr h="690679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fi-FI" sz="1000" dirty="0">
                          <a:solidFill>
                            <a:schemeClr val="tx1"/>
                          </a:solidFill>
                        </a:rPr>
                        <a:t>Nivelvaihetyö esikoulun ja </a:t>
                      </a:r>
                      <a:r>
                        <a:rPr lang="fi-FI" sz="1000" dirty="0" err="1">
                          <a:solidFill>
                            <a:schemeClr val="tx1"/>
                          </a:solidFill>
                        </a:rPr>
                        <a:t>Hönttämäen</a:t>
                      </a:r>
                      <a:r>
                        <a:rPr lang="fi-FI" sz="1000" dirty="0">
                          <a:solidFill>
                            <a:schemeClr val="tx1"/>
                          </a:solidFill>
                        </a:rPr>
                        <a:t> koulun kanssa</a:t>
                      </a:r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endParaRPr lang="fi-FI" sz="1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000" dirty="0">
                          <a:solidFill>
                            <a:schemeClr val="tx1"/>
                          </a:solidFill>
                        </a:rPr>
                        <a:t>Rehtori, apulaisjohtajat, </a:t>
                      </a:r>
                      <a:r>
                        <a:rPr lang="fi-FI" sz="1000" dirty="0" err="1">
                          <a:solidFill>
                            <a:schemeClr val="tx1"/>
                          </a:solidFill>
                        </a:rPr>
                        <a:t>OHR:n</a:t>
                      </a:r>
                      <a:r>
                        <a:rPr lang="fi-FI" sz="1000" dirty="0">
                          <a:solidFill>
                            <a:schemeClr val="tx1"/>
                          </a:solidFill>
                        </a:rPr>
                        <a:t> henkilöstö</a:t>
                      </a:r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D7DF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3236654"/>
                  </a:ext>
                </a:extLst>
              </a:tr>
              <a:tr h="735721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None/>
                      </a:pPr>
                      <a:r>
                        <a:rPr lang="fi-FI" sz="1000" dirty="0">
                          <a:solidFill>
                            <a:schemeClr val="tx1"/>
                          </a:solidFill>
                          <a:latin typeface="+mn-lt"/>
                        </a:rPr>
                        <a:t>Kaupungin yhteinen koulutulokkaiden vanhempainilta </a:t>
                      </a:r>
                      <a:r>
                        <a:rPr lang="fi-FI" sz="1000" dirty="0" err="1">
                          <a:solidFill>
                            <a:schemeClr val="tx1"/>
                          </a:solidFill>
                          <a:latin typeface="+mn-lt"/>
                        </a:rPr>
                        <a:t>Teamsissa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fi-FI" sz="1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9392386"/>
                  </a:ext>
                </a:extLst>
              </a:tr>
              <a:tr h="671648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fi-FI" sz="1000" dirty="0">
                          <a:solidFill>
                            <a:schemeClr val="tx1"/>
                          </a:solidFill>
                        </a:rPr>
                        <a:t>Luokkakäsittelyt</a:t>
                      </a:r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fi-FI" sz="1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2.lk 20.1. klo 13.15</a:t>
                      </a:r>
                    </a:p>
                    <a:p>
                      <a:pPr marL="0" lvl="0" indent="0">
                        <a:buFontTx/>
                        <a:buNone/>
                      </a:pPr>
                      <a:r>
                        <a:rPr lang="fi-FI" sz="1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9.lk 21.1.klo 14.00</a:t>
                      </a:r>
                    </a:p>
                    <a:p>
                      <a:pPr marL="0" lvl="0" indent="0">
                        <a:buFontTx/>
                        <a:buNone/>
                      </a:pPr>
                      <a:r>
                        <a:rPr lang="fi-FI" sz="1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6.lk 27.1.klo 13,15</a:t>
                      </a:r>
                    </a:p>
                    <a:p>
                      <a:pPr marL="0" lvl="0" indent="0">
                        <a:buFontTx/>
                        <a:buNone/>
                      </a:pPr>
                      <a:r>
                        <a:rPr lang="fi-FI" sz="1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9.lk 28.1.klo 14.00</a:t>
                      </a:r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000" dirty="0" err="1">
                          <a:solidFill>
                            <a:schemeClr val="tx1"/>
                          </a:solidFill>
                        </a:rPr>
                        <a:t>Ohr</a:t>
                      </a:r>
                      <a:r>
                        <a:rPr lang="fi-FI" sz="1000" dirty="0">
                          <a:solidFill>
                            <a:schemeClr val="tx1"/>
                          </a:solidFill>
                        </a:rPr>
                        <a:t> ja luokkatasojen luokanvalvojat</a:t>
                      </a:r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D7DF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6781119"/>
                  </a:ext>
                </a:extLst>
              </a:tr>
            </a:tbl>
          </a:graphicData>
        </a:graphic>
      </p:graphicFrame>
      <p:sp>
        <p:nvSpPr>
          <p:cNvPr id="5" name="Tekstiruutu 4">
            <a:extLst>
              <a:ext uri="{FF2B5EF4-FFF2-40B4-BE49-F238E27FC236}">
                <a16:creationId xmlns:a16="http://schemas.microsoft.com/office/drawing/2014/main" id="{1BE97C13-CBC2-B0BA-C5A9-DA3C2BAFBE0E}"/>
              </a:ext>
            </a:extLst>
          </p:cNvPr>
          <p:cNvSpPr txBox="1"/>
          <p:nvPr/>
        </p:nvSpPr>
        <p:spPr>
          <a:xfrm>
            <a:off x="344017" y="1131590"/>
            <a:ext cx="7992888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i-FI" sz="1000" b="1" dirty="0">
                <a:solidFill>
                  <a:srgbClr val="000000"/>
                </a:solidFill>
              </a:rPr>
              <a:t>Opiskeluhuoltoryhmissä erityisesti huomioitavat asiat:</a:t>
            </a:r>
            <a:endParaRPr lang="fi-FI" dirty="0"/>
          </a:p>
          <a:p>
            <a:r>
              <a:rPr lang="fi-FI" sz="1000" b="1" dirty="0">
                <a:solidFill>
                  <a:srgbClr val="000000"/>
                </a:solidFill>
              </a:rPr>
              <a:t>verkostoyhteistyö, tukioppilastoiminta, Helmi-tunnit, Kiva-ohjelma, kummitoiminta, hyvinvointipäivä, </a:t>
            </a:r>
            <a:r>
              <a:rPr lang="fi-FI" sz="1000" b="1" dirty="0" err="1">
                <a:solidFill>
                  <a:srgbClr val="000000"/>
                </a:solidFill>
              </a:rPr>
              <a:t>Walk</a:t>
            </a:r>
            <a:r>
              <a:rPr lang="fi-FI" sz="1000" b="1" dirty="0">
                <a:solidFill>
                  <a:srgbClr val="000000"/>
                </a:solidFill>
              </a:rPr>
              <a:t> in –ajat, </a:t>
            </a:r>
            <a:r>
              <a:rPr lang="fi-FI" sz="1000" b="1" dirty="0" err="1">
                <a:solidFill>
                  <a:srgbClr val="000000"/>
                </a:solidFill>
              </a:rPr>
              <a:t>ohr</a:t>
            </a:r>
            <a:r>
              <a:rPr lang="fi-FI" sz="1000" b="1" dirty="0">
                <a:solidFill>
                  <a:srgbClr val="000000"/>
                </a:solidFill>
              </a:rPr>
              <a:t> konsultaatioajat, hyvinvointi ja muut kyselyt, hyvinvointi- ja </a:t>
            </a:r>
            <a:r>
              <a:rPr lang="fi-FI" sz="1000" b="1" dirty="0" err="1">
                <a:solidFill>
                  <a:srgbClr val="000000"/>
                </a:solidFill>
              </a:rPr>
              <a:t>tukarivälkät</a:t>
            </a:r>
            <a:r>
              <a:rPr lang="fi-FI" sz="1000" b="1" dirty="0">
                <a:solidFill>
                  <a:srgbClr val="000000"/>
                </a:solidFill>
              </a:rPr>
              <a:t>, kaverikerho, kaveripenkki välitunnille ja -pöytä ruokailuun </a:t>
            </a:r>
            <a:endParaRPr lang="fi-FI" dirty="0">
              <a:cs typeface="Segoe U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i-FI" sz="1000" b="0" i="0" u="none" strike="noStrike" dirty="0">
              <a:effectLst/>
              <a:cs typeface="Segoe U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i-FI" sz="1000" dirty="0"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3098886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18164CD6-A7F2-F913-C6FD-140A390D19D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55726"/>
            <a:ext cx="9144000" cy="281002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11BF69B4-942B-0FAE-E4D6-1E82E7F0C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323" y="359006"/>
            <a:ext cx="8379231" cy="734227"/>
          </a:xfrm>
        </p:spPr>
        <p:txBody>
          <a:bodyPr>
            <a:normAutofit/>
          </a:bodyPr>
          <a:lstStyle/>
          <a:p>
            <a:r>
              <a:rPr lang="fi-FI" sz="1800" dirty="0">
                <a:cs typeface="Segoe UI"/>
              </a:rPr>
              <a:t>HELMIKUU  25.2.2026  Yhdenvertaisuus</a:t>
            </a:r>
          </a:p>
        </p:txBody>
      </p:sp>
      <p:graphicFrame>
        <p:nvGraphicFramePr>
          <p:cNvPr id="4" name="Taulukko 5">
            <a:extLst>
              <a:ext uri="{FF2B5EF4-FFF2-40B4-BE49-F238E27FC236}">
                <a16:creationId xmlns:a16="http://schemas.microsoft.com/office/drawing/2014/main" id="{36FCC9BB-412F-E1A5-18F9-5A457097075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42384536"/>
              </p:ext>
            </p:extLst>
          </p:nvPr>
        </p:nvGraphicFramePr>
        <p:xfrm>
          <a:off x="465364" y="1592035"/>
          <a:ext cx="8461797" cy="348968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919465">
                  <a:extLst>
                    <a:ext uri="{9D8B030D-6E8A-4147-A177-3AD203B41FA5}">
                      <a16:colId xmlns:a16="http://schemas.microsoft.com/office/drawing/2014/main" val="3627364772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3300554149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3548825880"/>
                    </a:ext>
                  </a:extLst>
                </a:gridCol>
                <a:gridCol w="715450">
                  <a:extLst>
                    <a:ext uri="{9D8B030D-6E8A-4147-A177-3AD203B41FA5}">
                      <a16:colId xmlns:a16="http://schemas.microsoft.com/office/drawing/2014/main" val="602799066"/>
                    </a:ext>
                  </a:extLst>
                </a:gridCol>
                <a:gridCol w="1018570">
                  <a:extLst>
                    <a:ext uri="{9D8B030D-6E8A-4147-A177-3AD203B41FA5}">
                      <a16:colId xmlns:a16="http://schemas.microsoft.com/office/drawing/2014/main" val="2011583542"/>
                    </a:ext>
                  </a:extLst>
                </a:gridCol>
              </a:tblGrid>
              <a:tr h="331643">
                <a:tc>
                  <a:txBody>
                    <a:bodyPr/>
                    <a:lstStyle/>
                    <a:p>
                      <a:r>
                        <a:rPr lang="fi-FI" sz="1000" dirty="0"/>
                        <a:t>Toimenpide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000" dirty="0"/>
                        <a:t>Toteutus koulussa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000" dirty="0"/>
                        <a:t>Vastuutaho/-henkilöt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000" dirty="0"/>
                        <a:t>Ajan-kohta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000" dirty="0"/>
                        <a:t>Seuranta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1237688"/>
                  </a:ext>
                </a:extLst>
              </a:tr>
              <a:tr h="851748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fi-FI" sz="1000" dirty="0">
                          <a:latin typeface="+mn-lt"/>
                        </a:rPr>
                        <a:t>Hyvinvointipäivän palaute ( 18.2.)</a:t>
                      </a:r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i-FI" sz="1000" dirty="0"/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000" dirty="0"/>
                        <a:t>Juhani ja muut osallistujat</a:t>
                      </a:r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/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/>
                    </a:p>
                  </a:txBody>
                  <a:tcPr>
                    <a:solidFill>
                      <a:srgbClr val="D7DF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4512440"/>
                  </a:ext>
                </a:extLst>
              </a:tr>
              <a:tr h="615151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fi-FI" altLang="fi-FI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Yhdenvertaisuussuunnitelman tavoitteiden toteutuminen, keskustelua  ja mahdollisten toimenpiteiden suunnittelua</a:t>
                      </a:r>
                      <a:endParaRPr kumimoji="0" lang="fi-FI" altLang="fi-FI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endParaRPr lang="fi-FI" sz="10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000" dirty="0"/>
                        <a:t>Rehtori, Tuija H.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3236654"/>
                  </a:ext>
                </a:extLst>
              </a:tr>
              <a:tr h="851748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fi-FI" sz="1000" dirty="0">
                          <a:latin typeface="+mn-lt"/>
                        </a:rPr>
                        <a:t>Luokkakäsittely</a:t>
                      </a:r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fi-FI" sz="1000" dirty="0"/>
                        <a:t>5.lk 3.2. klo 13.15</a:t>
                      </a:r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000" dirty="0" err="1"/>
                        <a:t>Ohr</a:t>
                      </a:r>
                      <a:r>
                        <a:rPr lang="fi-FI" sz="1000" dirty="0"/>
                        <a:t> ja luokkatason opettajat</a:t>
                      </a:r>
                      <a:endParaRPr lang="fi-FI" sz="1000" dirty="0" err="1"/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/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/>
                    </a:p>
                  </a:txBody>
                  <a:tcPr>
                    <a:solidFill>
                      <a:srgbClr val="D7DF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9392386"/>
                  </a:ext>
                </a:extLst>
              </a:tr>
              <a:tr h="378553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fi-FI" sz="1000" dirty="0">
                          <a:solidFill>
                            <a:schemeClr val="tx1"/>
                          </a:solidFill>
                        </a:rPr>
                        <a:t>Seiskalle-ilta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endParaRPr lang="fi-FI" sz="1000" dirty="0">
                        <a:effectLst/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000" dirty="0"/>
                        <a:t>Rehtori, nuorisotoimi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6781119"/>
                  </a:ext>
                </a:extLst>
              </a:tr>
              <a:tr h="378553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fi-FI" sz="1000" dirty="0">
                          <a:effectLst/>
                          <a:latin typeface="+mn-lt"/>
                        </a:rPr>
                        <a:t>Kouluterveyskyselystä nousseiden asioiden käsittely</a:t>
                      </a:r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endParaRPr lang="fi-FI" sz="1000" dirty="0">
                        <a:effectLst/>
                        <a:latin typeface="+mn-lt"/>
                      </a:endParaRPr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/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/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/>
                    </a:p>
                  </a:txBody>
                  <a:tcPr>
                    <a:solidFill>
                      <a:srgbClr val="D7DF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3049934"/>
                  </a:ext>
                </a:extLst>
              </a:tr>
            </a:tbl>
          </a:graphicData>
        </a:graphic>
      </p:graphicFrame>
      <p:sp>
        <p:nvSpPr>
          <p:cNvPr id="5" name="Tekstiruutu 4">
            <a:extLst>
              <a:ext uri="{FF2B5EF4-FFF2-40B4-BE49-F238E27FC236}">
                <a16:creationId xmlns:a16="http://schemas.microsoft.com/office/drawing/2014/main" id="{145A565B-9A86-DAA5-F1F1-EA2059723E53}"/>
              </a:ext>
            </a:extLst>
          </p:cNvPr>
          <p:cNvSpPr txBox="1"/>
          <p:nvPr/>
        </p:nvSpPr>
        <p:spPr>
          <a:xfrm>
            <a:off x="300042" y="1097520"/>
            <a:ext cx="8088382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i-FI" sz="1000" b="1" dirty="0">
                <a:solidFill>
                  <a:srgbClr val="000000"/>
                </a:solidFill>
                <a:cs typeface="Segoe UI"/>
              </a:rPr>
              <a:t>Pyydetään paikalle Osallisuus ja Yhdenvertaisuustiimin vetäjä</a:t>
            </a:r>
          </a:p>
          <a:p>
            <a:endParaRPr lang="fi-FI" sz="1000" b="1" dirty="0">
              <a:solidFill>
                <a:srgbClr val="000000"/>
              </a:solidFill>
              <a:cs typeface="Segoe UI"/>
            </a:endParaRPr>
          </a:p>
          <a:p>
            <a:endParaRPr lang="fi-FI" sz="1000" i="0" u="none" strike="noStrike" kern="1200" baseline="0" dirty="0">
              <a:ln>
                <a:noFill/>
              </a:ln>
              <a:solidFill>
                <a:srgbClr val="000000"/>
              </a:solidFill>
              <a:effectLst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21665883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18164CD6-A7F2-F913-C6FD-140A390D19D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55726"/>
            <a:ext cx="9144000" cy="281002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11BF69B4-942B-0FAE-E4D6-1E82E7F0C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323" y="359006"/>
            <a:ext cx="8379231" cy="734227"/>
          </a:xfrm>
        </p:spPr>
        <p:txBody>
          <a:bodyPr>
            <a:normAutofit/>
          </a:bodyPr>
          <a:lstStyle/>
          <a:p>
            <a:r>
              <a:rPr lang="fi-FI" sz="1800" dirty="0">
                <a:cs typeface="Segoe UI"/>
              </a:rPr>
              <a:t>MAALISKUU   (ei ole sovittua kokousta)</a:t>
            </a:r>
          </a:p>
        </p:txBody>
      </p:sp>
      <p:graphicFrame>
        <p:nvGraphicFramePr>
          <p:cNvPr id="4" name="Taulukko 5">
            <a:extLst>
              <a:ext uri="{FF2B5EF4-FFF2-40B4-BE49-F238E27FC236}">
                <a16:creationId xmlns:a16="http://schemas.microsoft.com/office/drawing/2014/main" id="{36FCC9BB-412F-E1A5-18F9-5A457097075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27393562"/>
              </p:ext>
            </p:extLst>
          </p:nvPr>
        </p:nvGraphicFramePr>
        <p:xfrm>
          <a:off x="467544" y="2900526"/>
          <a:ext cx="8461797" cy="161544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919465">
                  <a:extLst>
                    <a:ext uri="{9D8B030D-6E8A-4147-A177-3AD203B41FA5}">
                      <a16:colId xmlns:a16="http://schemas.microsoft.com/office/drawing/2014/main" val="3627364772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3300554149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3548825880"/>
                    </a:ext>
                  </a:extLst>
                </a:gridCol>
                <a:gridCol w="715450">
                  <a:extLst>
                    <a:ext uri="{9D8B030D-6E8A-4147-A177-3AD203B41FA5}">
                      <a16:colId xmlns:a16="http://schemas.microsoft.com/office/drawing/2014/main" val="602799066"/>
                    </a:ext>
                  </a:extLst>
                </a:gridCol>
                <a:gridCol w="1018570">
                  <a:extLst>
                    <a:ext uri="{9D8B030D-6E8A-4147-A177-3AD203B41FA5}">
                      <a16:colId xmlns:a16="http://schemas.microsoft.com/office/drawing/2014/main" val="201158354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fi-FI" sz="1000" dirty="0"/>
                        <a:t>Toimenpide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000" dirty="0"/>
                        <a:t>Toteutus koulussa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000" dirty="0"/>
                        <a:t>Vastuutaho/-henkilöt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000" dirty="0"/>
                        <a:t>Ajan-kohta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000" dirty="0"/>
                        <a:t>Seuranta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12376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fi-FI" sz="1000" dirty="0">
                          <a:latin typeface="+mn-lt"/>
                        </a:rPr>
                        <a:t>Alueellinen </a:t>
                      </a:r>
                      <a:r>
                        <a:rPr lang="fi-FI" sz="1000" dirty="0" err="1">
                          <a:latin typeface="+mn-lt"/>
                        </a:rPr>
                        <a:t>ohr</a:t>
                      </a:r>
                      <a:r>
                        <a:rPr lang="fi-FI" sz="1000" dirty="0">
                          <a:latin typeface="+mn-lt"/>
                        </a:rPr>
                        <a:t> ?</a:t>
                      </a:r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i-FI" sz="1000" dirty="0"/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/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/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/>
                    </a:p>
                  </a:txBody>
                  <a:tcPr>
                    <a:solidFill>
                      <a:srgbClr val="D7DF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45124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kumimoji="0" lang="fi-FI" altLang="fi-FI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endParaRPr lang="fi-FI" sz="10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32366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fi-FI" sz="1000" dirty="0">
                        <a:latin typeface="+mn-lt"/>
                      </a:endParaRPr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fi-FI" sz="1000" dirty="0"/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 err="1"/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/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/>
                    </a:p>
                  </a:txBody>
                  <a:tcPr>
                    <a:solidFill>
                      <a:srgbClr val="D7DF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93923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fi-FI" sz="1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endParaRPr lang="fi-FI" sz="1000" dirty="0">
                        <a:effectLst/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67811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endParaRPr lang="fi-FI" sz="1000" dirty="0">
                        <a:effectLst/>
                        <a:latin typeface="+mn-lt"/>
                      </a:endParaRPr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endParaRPr lang="fi-FI" sz="1000" dirty="0">
                        <a:effectLst/>
                        <a:latin typeface="+mn-lt"/>
                      </a:endParaRPr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/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/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/>
                    </a:p>
                  </a:txBody>
                  <a:tcPr>
                    <a:solidFill>
                      <a:srgbClr val="D7DF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3049934"/>
                  </a:ext>
                </a:extLst>
              </a:tr>
            </a:tbl>
          </a:graphicData>
        </a:graphic>
      </p:graphicFrame>
      <p:sp>
        <p:nvSpPr>
          <p:cNvPr id="5" name="Tekstiruutu 4">
            <a:extLst>
              <a:ext uri="{FF2B5EF4-FFF2-40B4-BE49-F238E27FC236}">
                <a16:creationId xmlns:a16="http://schemas.microsoft.com/office/drawing/2014/main" id="{145A565B-9A86-DAA5-F1F1-EA2059723E53}"/>
              </a:ext>
            </a:extLst>
          </p:cNvPr>
          <p:cNvSpPr txBox="1"/>
          <p:nvPr/>
        </p:nvSpPr>
        <p:spPr>
          <a:xfrm>
            <a:off x="300042" y="1097520"/>
            <a:ext cx="8088382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i-FI" sz="1000" b="1" dirty="0">
                <a:solidFill>
                  <a:srgbClr val="000000"/>
                </a:solidFill>
              </a:rPr>
              <a:t>Opiskeluhuoltoryhmissä erityisesti huomioitavat asiat:</a:t>
            </a:r>
          </a:p>
          <a:p>
            <a:endParaRPr lang="fi-FI" sz="1000" b="1" dirty="0">
              <a:solidFill>
                <a:srgbClr val="000000"/>
              </a:solidFill>
              <a:cs typeface="Segoe UI"/>
            </a:endParaRPr>
          </a:p>
          <a:p>
            <a:endParaRPr lang="fi-FI" sz="1000" dirty="0">
              <a:solidFill>
                <a:srgbClr val="000000"/>
              </a:solidFill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42865891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3458A9F9-47BA-AD07-3F53-7B06FD2D690A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55726"/>
            <a:ext cx="9144000" cy="281002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11BF69B4-942B-0FAE-E4D6-1E82E7F0C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495" y="267494"/>
            <a:ext cx="8527977" cy="781199"/>
          </a:xfrm>
        </p:spPr>
        <p:txBody>
          <a:bodyPr>
            <a:normAutofit/>
          </a:bodyPr>
          <a:lstStyle/>
          <a:p>
            <a:r>
              <a:rPr lang="fi-FI" sz="1800" dirty="0">
                <a:cs typeface="Segoe UI"/>
              </a:rPr>
              <a:t>HUHTIKUU  1.4.2026  Tulevan suunnittelua</a:t>
            </a:r>
            <a:endParaRPr lang="fi-FI" sz="1800" dirty="0"/>
          </a:p>
        </p:txBody>
      </p:sp>
      <p:graphicFrame>
        <p:nvGraphicFramePr>
          <p:cNvPr id="4" name="Taulukko 5">
            <a:extLst>
              <a:ext uri="{FF2B5EF4-FFF2-40B4-BE49-F238E27FC236}">
                <a16:creationId xmlns:a16="http://schemas.microsoft.com/office/drawing/2014/main" id="{36FCC9BB-412F-E1A5-18F9-5A457097075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06657112"/>
              </p:ext>
            </p:extLst>
          </p:nvPr>
        </p:nvGraphicFramePr>
        <p:xfrm>
          <a:off x="293687" y="1809750"/>
          <a:ext cx="8461797" cy="2379965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320988">
                  <a:extLst>
                    <a:ext uri="{9D8B030D-6E8A-4147-A177-3AD203B41FA5}">
                      <a16:colId xmlns:a16="http://schemas.microsoft.com/office/drawing/2014/main" val="3627364772"/>
                    </a:ext>
                  </a:extLst>
                </a:gridCol>
                <a:gridCol w="2026886">
                  <a:extLst>
                    <a:ext uri="{9D8B030D-6E8A-4147-A177-3AD203B41FA5}">
                      <a16:colId xmlns:a16="http://schemas.microsoft.com/office/drawing/2014/main" val="3300554149"/>
                    </a:ext>
                  </a:extLst>
                </a:gridCol>
                <a:gridCol w="1076783">
                  <a:extLst>
                    <a:ext uri="{9D8B030D-6E8A-4147-A177-3AD203B41FA5}">
                      <a16:colId xmlns:a16="http://schemas.microsoft.com/office/drawing/2014/main" val="3548825880"/>
                    </a:ext>
                  </a:extLst>
                </a:gridCol>
                <a:gridCol w="1018570">
                  <a:extLst>
                    <a:ext uri="{9D8B030D-6E8A-4147-A177-3AD203B41FA5}">
                      <a16:colId xmlns:a16="http://schemas.microsoft.com/office/drawing/2014/main" val="602799066"/>
                    </a:ext>
                  </a:extLst>
                </a:gridCol>
                <a:gridCol w="1018570">
                  <a:extLst>
                    <a:ext uri="{9D8B030D-6E8A-4147-A177-3AD203B41FA5}">
                      <a16:colId xmlns:a16="http://schemas.microsoft.com/office/drawing/2014/main" val="2011583542"/>
                    </a:ext>
                  </a:extLst>
                </a:gridCol>
              </a:tblGrid>
              <a:tr h="474185">
                <a:tc>
                  <a:txBody>
                    <a:bodyPr/>
                    <a:lstStyle/>
                    <a:p>
                      <a:r>
                        <a:rPr lang="fi-FI" sz="1000" dirty="0"/>
                        <a:t>Toimenpide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000" dirty="0"/>
                        <a:t>Toteutus koulussa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000" dirty="0"/>
                        <a:t>Vastuutaho/-henkilöt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000" dirty="0"/>
                        <a:t>Ajankohta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000" dirty="0"/>
                        <a:t>Seuranta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1237688"/>
                  </a:ext>
                </a:extLst>
              </a:tr>
              <a:tr h="368990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None/>
                      </a:pPr>
                      <a:r>
                        <a:rPr lang="fi-FI" sz="1000" dirty="0">
                          <a:latin typeface="+mn-lt"/>
                        </a:rPr>
                        <a:t>Erityisryhmien muodostamiset ja tietoa tulevasta lukuvuodesta ( oppilaat, luokat ym.)</a:t>
                      </a:r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fi-FI" sz="1000" dirty="0"/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000" dirty="0"/>
                        <a:t>Rehtori ja erityisopettajat</a:t>
                      </a:r>
                      <a:endParaRPr lang="fi-FI" dirty="0"/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/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/>
                    </a:p>
                  </a:txBody>
                  <a:tcPr>
                    <a:solidFill>
                      <a:srgbClr val="D7DF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4512440"/>
                  </a:ext>
                </a:extLst>
              </a:tr>
              <a:tr h="28913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kumimoji="0" lang="fi-FI" altLang="fi-FI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Oppimisen tuen uudistuksen edistyminen Talvikankaalla, katsaus tilanteeseen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i-FI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8926342"/>
                  </a:ext>
                </a:extLst>
              </a:tr>
              <a:tr h="289137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None/>
                      </a:pPr>
                      <a:r>
                        <a:rPr lang="fi-FI" sz="1000" dirty="0">
                          <a:latin typeface="+mn-lt"/>
                        </a:rPr>
                        <a:t>Koulutulokkaiden tutustumispäivä</a:t>
                      </a:r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endParaRPr lang="fi-FI" sz="1000" dirty="0"/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000" dirty="0"/>
                        <a:t>Rehtori ja muut osallistujat</a:t>
                      </a:r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000" dirty="0"/>
                        <a:t>13.5.2026</a:t>
                      </a:r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/>
                    </a:p>
                  </a:txBody>
                  <a:tcPr>
                    <a:solidFill>
                      <a:srgbClr val="D7DF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3236654"/>
                  </a:ext>
                </a:extLst>
              </a:tr>
              <a:tr h="28913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fi-FI" sz="1000" dirty="0">
                          <a:latin typeface="+mn-lt"/>
                        </a:rPr>
                        <a:t>Arviointikysely henkilöstölle </a:t>
                      </a:r>
                      <a:r>
                        <a:rPr lang="fi-FI" sz="1000" err="1">
                          <a:latin typeface="+mn-lt"/>
                        </a:rPr>
                        <a:t>ohr</a:t>
                      </a:r>
                      <a:r>
                        <a:rPr lang="fi-FI" sz="1000" dirty="0">
                          <a:latin typeface="+mn-lt"/>
                        </a:rPr>
                        <a:t>-toiminnasta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i-FI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000" dirty="0"/>
                        <a:t>Minna ja Leena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9392386"/>
                  </a:ext>
                </a:extLst>
              </a:tr>
              <a:tr h="427923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fi-FI" sz="1000" dirty="0">
                          <a:solidFill>
                            <a:schemeClr val="tx1"/>
                          </a:solidFill>
                        </a:rPr>
                        <a:t>Kouluterveyskyselystä nousseiden asioiden käsittelyä</a:t>
                      </a:r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endParaRPr lang="fi-FI" sz="1000" dirty="0">
                        <a:effectLst/>
                        <a:latin typeface="+mn-lt"/>
                      </a:endParaRPr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/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/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/>
                    </a:p>
                  </a:txBody>
                  <a:tcPr>
                    <a:solidFill>
                      <a:srgbClr val="D7DF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6781119"/>
                  </a:ext>
                </a:extLst>
              </a:tr>
            </a:tbl>
          </a:graphicData>
        </a:graphic>
      </p:graphicFrame>
      <p:sp>
        <p:nvSpPr>
          <p:cNvPr id="3" name="Tekstiruutu 2">
            <a:extLst>
              <a:ext uri="{FF2B5EF4-FFF2-40B4-BE49-F238E27FC236}">
                <a16:creationId xmlns:a16="http://schemas.microsoft.com/office/drawing/2014/main" id="{B4EF3014-9D28-4D4F-F80F-640D261DA1F0}"/>
              </a:ext>
            </a:extLst>
          </p:cNvPr>
          <p:cNvSpPr txBox="1"/>
          <p:nvPr/>
        </p:nvSpPr>
        <p:spPr>
          <a:xfrm>
            <a:off x="325584" y="987574"/>
            <a:ext cx="8278864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i-FI" sz="1000" b="1" dirty="0">
                <a:solidFill>
                  <a:srgbClr val="000000"/>
                </a:solidFill>
              </a:rPr>
              <a:t>Opiskeluhuoltoryhmissä erityisesti huomioitavat asiat: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i-FI" sz="1000" dirty="0">
              <a:cs typeface="Segoe UI"/>
            </a:endParaRPr>
          </a:p>
          <a:p>
            <a:endParaRPr lang="fi-FI" sz="1000" dirty="0"/>
          </a:p>
        </p:txBody>
      </p:sp>
    </p:spTree>
    <p:extLst>
      <p:ext uri="{BB962C8B-B14F-4D97-AF65-F5344CB8AC3E}">
        <p14:creationId xmlns:p14="http://schemas.microsoft.com/office/powerpoint/2010/main" val="33660741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1426EB54-38F7-CA9A-549F-54498CC43D2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55726"/>
            <a:ext cx="9144000" cy="281002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11BF69B4-942B-0FAE-E4D6-1E82E7F0C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495" y="267494"/>
            <a:ext cx="8527977" cy="781199"/>
          </a:xfrm>
        </p:spPr>
        <p:txBody>
          <a:bodyPr>
            <a:normAutofit/>
          </a:bodyPr>
          <a:lstStyle/>
          <a:p>
            <a:r>
              <a:rPr lang="fi-FI" sz="1800" dirty="0">
                <a:cs typeface="Segoe UI"/>
              </a:rPr>
              <a:t>TOUKOKUU 20.5.2026    Lukuvuoden arviointia </a:t>
            </a:r>
            <a:endParaRPr lang="fi-FI" sz="1200" dirty="0"/>
          </a:p>
        </p:txBody>
      </p:sp>
      <p:graphicFrame>
        <p:nvGraphicFramePr>
          <p:cNvPr id="4" name="Taulukko 5">
            <a:extLst>
              <a:ext uri="{FF2B5EF4-FFF2-40B4-BE49-F238E27FC236}">
                <a16:creationId xmlns:a16="http://schemas.microsoft.com/office/drawing/2014/main" id="{36FCC9BB-412F-E1A5-18F9-5A457097075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43981768"/>
              </p:ext>
            </p:extLst>
          </p:nvPr>
        </p:nvGraphicFramePr>
        <p:xfrm>
          <a:off x="342900" y="2355727"/>
          <a:ext cx="8461797" cy="266430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271393">
                  <a:extLst>
                    <a:ext uri="{9D8B030D-6E8A-4147-A177-3AD203B41FA5}">
                      <a16:colId xmlns:a16="http://schemas.microsoft.com/office/drawing/2014/main" val="3627364772"/>
                    </a:ext>
                  </a:extLst>
                </a:gridCol>
                <a:gridCol w="2076481">
                  <a:extLst>
                    <a:ext uri="{9D8B030D-6E8A-4147-A177-3AD203B41FA5}">
                      <a16:colId xmlns:a16="http://schemas.microsoft.com/office/drawing/2014/main" val="3300554149"/>
                    </a:ext>
                  </a:extLst>
                </a:gridCol>
                <a:gridCol w="1076783">
                  <a:extLst>
                    <a:ext uri="{9D8B030D-6E8A-4147-A177-3AD203B41FA5}">
                      <a16:colId xmlns:a16="http://schemas.microsoft.com/office/drawing/2014/main" val="3548825880"/>
                    </a:ext>
                  </a:extLst>
                </a:gridCol>
                <a:gridCol w="1018570">
                  <a:extLst>
                    <a:ext uri="{9D8B030D-6E8A-4147-A177-3AD203B41FA5}">
                      <a16:colId xmlns:a16="http://schemas.microsoft.com/office/drawing/2014/main" val="602799066"/>
                    </a:ext>
                  </a:extLst>
                </a:gridCol>
                <a:gridCol w="1018570">
                  <a:extLst>
                    <a:ext uri="{9D8B030D-6E8A-4147-A177-3AD203B41FA5}">
                      <a16:colId xmlns:a16="http://schemas.microsoft.com/office/drawing/2014/main" val="2011583542"/>
                    </a:ext>
                  </a:extLst>
                </a:gridCol>
              </a:tblGrid>
              <a:tr h="549776">
                <a:tc>
                  <a:txBody>
                    <a:bodyPr/>
                    <a:lstStyle/>
                    <a:p>
                      <a:r>
                        <a:rPr lang="fi-FI" sz="1000" dirty="0"/>
                        <a:t>Toimenpide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000" dirty="0"/>
                        <a:t>Toteutus koulussa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000" dirty="0"/>
                        <a:t>Vastuutaho/-henkilöt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000" dirty="0"/>
                        <a:t>Ajankohta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000" dirty="0"/>
                        <a:t>Seuranta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1237688"/>
                  </a:ext>
                </a:extLst>
              </a:tr>
              <a:tr h="338324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None/>
                      </a:pPr>
                      <a:r>
                        <a:rPr lang="fi-FI" altLang="fi-FI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Arviointikyselyn tulosten tarkastelua</a:t>
                      </a:r>
                      <a:endParaRPr kumimoji="0" lang="fi-FI" altLang="fi-FI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i-FI" sz="1000" dirty="0"/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000" dirty="0"/>
                        <a:t>Minna ja Leena</a:t>
                      </a:r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/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/>
                    </a:p>
                  </a:txBody>
                  <a:tcPr>
                    <a:solidFill>
                      <a:srgbClr val="D7DF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4512440"/>
                  </a:ext>
                </a:extLst>
              </a:tr>
              <a:tr h="549776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None/>
                      </a:pPr>
                      <a:r>
                        <a:rPr lang="fi-FI" sz="1000" dirty="0">
                          <a:latin typeface="+mn-lt"/>
                        </a:rPr>
                        <a:t>Lukuvuoden 2026-2027  ennakointia: kokousajat, konsultaatioajat, luokkakäsittelyt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i-FI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000" dirty="0" err="1"/>
                        <a:t>ohr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4136546"/>
                  </a:ext>
                </a:extLst>
              </a:tr>
              <a:tr h="338324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None/>
                      </a:pPr>
                      <a:r>
                        <a:rPr lang="fi-FI" sz="1000" dirty="0">
                          <a:latin typeface="+mn-lt"/>
                        </a:rPr>
                        <a:t>Lukuvuoden ruusut ja risut</a:t>
                      </a:r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i-FI" sz="1000" dirty="0"/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000" dirty="0" err="1"/>
                        <a:t>ohr</a:t>
                      </a:r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/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/>
                    </a:p>
                  </a:txBody>
                  <a:tcPr>
                    <a:solidFill>
                      <a:srgbClr val="D7DF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2681665"/>
                  </a:ext>
                </a:extLst>
              </a:tr>
              <a:tr h="549776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None/>
                      </a:pPr>
                      <a:r>
                        <a:rPr lang="fi-FI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"/>
                          <a:cs typeface="Segoe UI"/>
                        </a:rPr>
                        <a:t>Kouluun tutustumispäivä</a:t>
                      </a:r>
                      <a:endParaRPr kumimoji="0" lang="fi-FI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egoe UI"/>
                        <a:cs typeface="Segoe U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i-FI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000" dirty="0"/>
                        <a:t>Rehtori ja muu osallistunut </a:t>
                      </a:r>
                      <a:r>
                        <a:rPr lang="fi-FI" sz="1000" dirty="0" err="1"/>
                        <a:t>ohr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000" dirty="0"/>
                        <a:t>13.5.2026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8926342"/>
                  </a:ext>
                </a:extLst>
              </a:tr>
              <a:tr h="3383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fi-FI" sz="1000" dirty="0">
                          <a:latin typeface="+mn-lt"/>
                        </a:rPr>
                        <a:t>Oppimisen tuen siirtymävuoden arviointia</a:t>
                      </a:r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i-FI" sz="1000" dirty="0"/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/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/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/>
                    </a:p>
                  </a:txBody>
                  <a:tcPr>
                    <a:solidFill>
                      <a:srgbClr val="D7DF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9392386"/>
                  </a:ext>
                </a:extLst>
              </a:tr>
            </a:tbl>
          </a:graphicData>
        </a:graphic>
      </p:graphicFrame>
      <p:sp>
        <p:nvSpPr>
          <p:cNvPr id="3" name="Tekstiruutu 2">
            <a:extLst>
              <a:ext uri="{FF2B5EF4-FFF2-40B4-BE49-F238E27FC236}">
                <a16:creationId xmlns:a16="http://schemas.microsoft.com/office/drawing/2014/main" id="{41F0D663-41E2-59FB-B10B-E8EF5924E375}"/>
              </a:ext>
            </a:extLst>
          </p:cNvPr>
          <p:cNvSpPr txBox="1"/>
          <p:nvPr/>
        </p:nvSpPr>
        <p:spPr>
          <a:xfrm>
            <a:off x="341101" y="1033254"/>
            <a:ext cx="8136904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i-FI" sz="1000" b="1" dirty="0">
                <a:solidFill>
                  <a:srgbClr val="000000"/>
                </a:solidFill>
              </a:rPr>
              <a:t>Opiskeluhuoltoryhmissä erityisesti huomioitavat asiat:</a:t>
            </a:r>
          </a:p>
          <a:p>
            <a:endParaRPr lang="fi-FI" sz="1000" dirty="0">
              <a:cs typeface="Segoe U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000" dirty="0"/>
              <a:t>Tavoitteiden toteutumisen seuranta ja vuosikellon laatiminen seuraavalle lukuvuodelle</a:t>
            </a:r>
          </a:p>
          <a:p>
            <a:pPr marL="171450" marR="0" indent="-171450" algn="l" rtl="0" eaLnBrk="1" fontAlgn="auto" latinLnBrk="0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i-FI" sz="1000" b="0" i="0" u="none" strike="noStrike" kern="1200" dirty="0">
                <a:solidFill>
                  <a:srgbClr val="000000"/>
                </a:solidFill>
                <a:effectLst/>
              </a:rPr>
              <a:t>Opiskeluhuoltoryhmän itsearviointi</a:t>
            </a:r>
            <a:endParaRPr lang="fi-FI" sz="1000" b="0" i="0" u="none" strike="noStrike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417991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6BABBF93-B270-E20C-4602-5B318E8685F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74478"/>
            <a:ext cx="9144000" cy="3291268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BD30A597-5864-959C-567A-E2C9D9FAF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219786"/>
            <a:ext cx="6840760" cy="720080"/>
          </a:xfrm>
        </p:spPr>
        <p:txBody>
          <a:bodyPr>
            <a:normAutofit/>
          </a:bodyPr>
          <a:lstStyle/>
          <a:p>
            <a:r>
              <a:rPr lang="fi-FI" sz="2400" dirty="0"/>
              <a:t>Opiskeluhuollon vuosikello</a:t>
            </a:r>
          </a:p>
        </p:txBody>
      </p:sp>
      <p:graphicFrame>
        <p:nvGraphicFramePr>
          <p:cNvPr id="4" name="Kaaviokuva 3">
            <a:extLst>
              <a:ext uri="{FF2B5EF4-FFF2-40B4-BE49-F238E27FC236}">
                <a16:creationId xmlns:a16="http://schemas.microsoft.com/office/drawing/2014/main" id="{727EADE6-02C9-2B39-4261-58E7AA2FA21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715204"/>
              </p:ext>
            </p:extLst>
          </p:nvPr>
        </p:nvGraphicFramePr>
        <p:xfrm>
          <a:off x="189270" y="2085555"/>
          <a:ext cx="8208912" cy="28624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Tekstiruutu 5">
            <a:extLst>
              <a:ext uri="{FF2B5EF4-FFF2-40B4-BE49-F238E27FC236}">
                <a16:creationId xmlns:a16="http://schemas.microsoft.com/office/drawing/2014/main" id="{DA729334-87D6-7B1B-C59A-22BF6B24F3F1}"/>
              </a:ext>
            </a:extLst>
          </p:cNvPr>
          <p:cNvSpPr txBox="1"/>
          <p:nvPr/>
        </p:nvSpPr>
        <p:spPr>
          <a:xfrm>
            <a:off x="539551" y="990458"/>
            <a:ext cx="78488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000" dirty="0"/>
              <a:t>varmistaa oppilaiden hyvinvoinnin huomioimisen oppilaitoksen arjessa</a:t>
            </a:r>
            <a:endParaRPr lang="fi-FI" sz="1000" dirty="0">
              <a:latin typeface="+mn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000" dirty="0"/>
              <a:t>tukee Oulun kaupungin strategisten linjausten ja opiskeluhuoltosuunnitelmien toteutusta käytännössä</a:t>
            </a:r>
            <a:endParaRPr lang="fi-FI" sz="1000" dirty="0">
              <a:latin typeface="+mn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000" dirty="0"/>
              <a:t>tehostaa opiskeluhuollon toimenpiteiden suunnittelua, toteuttamista, organisointia, seurantaa ja arviointia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i-FI" sz="1000" dirty="0"/>
          </a:p>
          <a:p>
            <a:r>
              <a:rPr lang="fi-FI" sz="1000" dirty="0">
                <a:latin typeface="+mn-lt"/>
              </a:rPr>
              <a:t>Vuosikellon laatimiseen ja toteuttamiseen voi sisältyä seuraavia vaiheita: </a:t>
            </a:r>
          </a:p>
        </p:txBody>
      </p:sp>
      <p:sp>
        <p:nvSpPr>
          <p:cNvPr id="13" name="Suorakulmio 12">
            <a:extLst>
              <a:ext uri="{FF2B5EF4-FFF2-40B4-BE49-F238E27FC236}">
                <a16:creationId xmlns:a16="http://schemas.microsoft.com/office/drawing/2014/main" id="{930AF4D0-3A91-2201-E166-193387DEA962}"/>
              </a:ext>
            </a:extLst>
          </p:cNvPr>
          <p:cNvSpPr/>
          <p:nvPr/>
        </p:nvSpPr>
        <p:spPr>
          <a:xfrm>
            <a:off x="539551" y="2096135"/>
            <a:ext cx="1800201" cy="805556"/>
          </a:xfrm>
          <a:prstGeom prst="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sz="1000" dirty="0"/>
              <a:t>Selkeä viestintä mahdollistaa oppilaitosyhteisön jäsenten aktiivisen osallistumisen opiskeluhuollon toimiin.</a:t>
            </a:r>
            <a:endParaRPr lang="fi-FI" sz="1000" dirty="0">
              <a:latin typeface="+mn-lt"/>
            </a:endParaRPr>
          </a:p>
        </p:txBody>
      </p:sp>
      <p:sp>
        <p:nvSpPr>
          <p:cNvPr id="14" name="Suorakulmio 13">
            <a:extLst>
              <a:ext uri="{FF2B5EF4-FFF2-40B4-BE49-F238E27FC236}">
                <a16:creationId xmlns:a16="http://schemas.microsoft.com/office/drawing/2014/main" id="{D7C91ADB-0A52-9F5F-5E1A-B190E588360D}"/>
              </a:ext>
            </a:extLst>
          </p:cNvPr>
          <p:cNvSpPr/>
          <p:nvPr/>
        </p:nvSpPr>
        <p:spPr>
          <a:xfrm>
            <a:off x="551611" y="3092365"/>
            <a:ext cx="1800201" cy="1775899"/>
          </a:xfrm>
          <a:prstGeom prst="rect">
            <a:avLst/>
          </a:prstGeom>
          <a:ln w="38100">
            <a:solidFill>
              <a:srgbClr val="001E96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sz="1000" dirty="0"/>
              <a:t>Opiskeluhuoltoryhmän toteuttama säännöllinen seuranta ja arviointi varmistavat tavoitteiden saavuttamisen, havaitsevat haasteet ja kehittämistarpeet sekä mahdollistavat tarvittavat muutokset vuosikellon sisältöihin.</a:t>
            </a:r>
          </a:p>
        </p:txBody>
      </p:sp>
      <p:sp>
        <p:nvSpPr>
          <p:cNvPr id="16" name="Suorakulmio 15">
            <a:extLst>
              <a:ext uri="{FF2B5EF4-FFF2-40B4-BE49-F238E27FC236}">
                <a16:creationId xmlns:a16="http://schemas.microsoft.com/office/drawing/2014/main" id="{57D9C939-3CF6-DB43-AC8A-4C9B0379EDD8}"/>
              </a:ext>
            </a:extLst>
          </p:cNvPr>
          <p:cNvSpPr/>
          <p:nvPr/>
        </p:nvSpPr>
        <p:spPr>
          <a:xfrm>
            <a:off x="6318333" y="2074139"/>
            <a:ext cx="2365472" cy="805561"/>
          </a:xfrm>
          <a:prstGeom prst="rect">
            <a:avLst/>
          </a:prstGeom>
          <a:ln w="38100">
            <a:solidFill>
              <a:srgbClr val="498CE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sz="1000" dirty="0"/>
              <a:t>Suunnitellaan opiskeluhuollon tavoitteet, toimenpiteet, kokousajat, hyvinvointikyselyt, teemakuukaudet, -päivät ja –tapahtumat jne.</a:t>
            </a:r>
          </a:p>
        </p:txBody>
      </p:sp>
      <p:sp>
        <p:nvSpPr>
          <p:cNvPr id="17" name="Suorakulmio 16">
            <a:extLst>
              <a:ext uri="{FF2B5EF4-FFF2-40B4-BE49-F238E27FC236}">
                <a16:creationId xmlns:a16="http://schemas.microsoft.com/office/drawing/2014/main" id="{14E615CA-2864-9155-BDEA-CBCB47CF1783}"/>
              </a:ext>
            </a:extLst>
          </p:cNvPr>
          <p:cNvSpPr/>
          <p:nvPr/>
        </p:nvSpPr>
        <p:spPr>
          <a:xfrm>
            <a:off x="6347738" y="3966428"/>
            <a:ext cx="2351863" cy="901836"/>
          </a:xfrm>
          <a:prstGeom prst="rect">
            <a:avLst/>
          </a:prstGeom>
          <a:ln w="38100">
            <a:solidFill>
              <a:srgbClr val="00789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sz="1000" dirty="0"/>
              <a:t>Toteutetaan koulun/oppilaitoksen arjessa yhdessä koko henkilökunnan, opiskeluhuollon ammattilaisten, opiskelijoiden ja huoltajien kanssa.</a:t>
            </a:r>
          </a:p>
        </p:txBody>
      </p:sp>
      <p:cxnSp>
        <p:nvCxnSpPr>
          <p:cNvPr id="19" name="Suora yhdysviiva 18">
            <a:extLst>
              <a:ext uri="{FF2B5EF4-FFF2-40B4-BE49-F238E27FC236}">
                <a16:creationId xmlns:a16="http://schemas.microsoft.com/office/drawing/2014/main" id="{3A3AF5EF-C97B-8E25-D53C-C544671C9B05}"/>
              </a:ext>
            </a:extLst>
          </p:cNvPr>
          <p:cNvCxnSpPr>
            <a:cxnSpLocks/>
          </p:cNvCxnSpPr>
          <p:nvPr/>
        </p:nvCxnSpPr>
        <p:spPr>
          <a:xfrm flipH="1">
            <a:off x="5933892" y="4299942"/>
            <a:ext cx="41384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2" name="Suorakulmio 21">
            <a:extLst>
              <a:ext uri="{FF2B5EF4-FFF2-40B4-BE49-F238E27FC236}">
                <a16:creationId xmlns:a16="http://schemas.microsoft.com/office/drawing/2014/main" id="{6EFDB11C-48E9-55A6-C4E5-9F6F4D09A061}"/>
              </a:ext>
            </a:extLst>
          </p:cNvPr>
          <p:cNvSpPr/>
          <p:nvPr/>
        </p:nvSpPr>
        <p:spPr>
          <a:xfrm>
            <a:off x="6801839" y="3041456"/>
            <a:ext cx="1881966" cy="697069"/>
          </a:xfrm>
          <a:prstGeom prst="rect">
            <a:avLst/>
          </a:prstGeom>
          <a:ln w="38100">
            <a:solidFill>
              <a:srgbClr val="E10069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sz="1000" dirty="0"/>
              <a:t>M</a:t>
            </a:r>
            <a:r>
              <a:rPr lang="fi-FI" sz="1000" dirty="0">
                <a:latin typeface="+mn-lt"/>
              </a:rPr>
              <a:t>ääritellään ajankohdat ja vastuuhenkilöt eri tapahtumille ja toimenpiteille.</a:t>
            </a:r>
          </a:p>
        </p:txBody>
      </p:sp>
      <p:cxnSp>
        <p:nvCxnSpPr>
          <p:cNvPr id="24" name="Suora yhdysviiva 23">
            <a:extLst>
              <a:ext uri="{FF2B5EF4-FFF2-40B4-BE49-F238E27FC236}">
                <a16:creationId xmlns:a16="http://schemas.microsoft.com/office/drawing/2014/main" id="{0842DEDB-E1FB-DABB-223D-D3570CCB77B4}"/>
              </a:ext>
            </a:extLst>
          </p:cNvPr>
          <p:cNvCxnSpPr>
            <a:cxnSpLocks/>
          </p:cNvCxnSpPr>
          <p:nvPr/>
        </p:nvCxnSpPr>
        <p:spPr>
          <a:xfrm flipH="1">
            <a:off x="6215922" y="3219822"/>
            <a:ext cx="5859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6" name="Suora yhdysviiva 25">
            <a:extLst>
              <a:ext uri="{FF2B5EF4-FFF2-40B4-BE49-F238E27FC236}">
                <a16:creationId xmlns:a16="http://schemas.microsoft.com/office/drawing/2014/main" id="{D502BCAE-FF11-5D4A-8A8C-7E461998602A}"/>
              </a:ext>
            </a:extLst>
          </p:cNvPr>
          <p:cNvCxnSpPr>
            <a:cxnSpLocks/>
          </p:cNvCxnSpPr>
          <p:nvPr/>
        </p:nvCxnSpPr>
        <p:spPr>
          <a:xfrm flipH="1">
            <a:off x="5051912" y="2355726"/>
            <a:ext cx="127168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Suora yhdysviiva 28">
            <a:extLst>
              <a:ext uri="{FF2B5EF4-FFF2-40B4-BE49-F238E27FC236}">
                <a16:creationId xmlns:a16="http://schemas.microsoft.com/office/drawing/2014/main" id="{F9F7FEDC-0057-E518-CA23-B2F4E5D0B875}"/>
              </a:ext>
            </a:extLst>
          </p:cNvPr>
          <p:cNvCxnSpPr>
            <a:cxnSpLocks/>
          </p:cNvCxnSpPr>
          <p:nvPr/>
        </p:nvCxnSpPr>
        <p:spPr>
          <a:xfrm>
            <a:off x="2267744" y="2715766"/>
            <a:ext cx="362737" cy="22353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1" name="Suora yhdysviiva 30">
            <a:extLst>
              <a:ext uri="{FF2B5EF4-FFF2-40B4-BE49-F238E27FC236}">
                <a16:creationId xmlns:a16="http://schemas.microsoft.com/office/drawing/2014/main" id="{25B0F612-89B1-F11B-E8E1-4B01E8EED35D}"/>
              </a:ext>
            </a:extLst>
          </p:cNvPr>
          <p:cNvCxnSpPr>
            <a:cxnSpLocks/>
          </p:cNvCxnSpPr>
          <p:nvPr/>
        </p:nvCxnSpPr>
        <p:spPr>
          <a:xfrm>
            <a:off x="2339752" y="4155926"/>
            <a:ext cx="57606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15057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5A8E78D-4A92-9296-202B-75C0D8A6D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012" y="267494"/>
            <a:ext cx="7576356" cy="781199"/>
          </a:xfrm>
        </p:spPr>
        <p:txBody>
          <a:bodyPr>
            <a:noAutofit/>
          </a:bodyPr>
          <a:lstStyle/>
          <a:p>
            <a:r>
              <a:rPr lang="fi-FI" sz="2400" dirty="0"/>
              <a:t>Yksikön lukuvuosisuunnitelman opiskeluhuollon tavoitteet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427BA20-06BB-FEB0-BAEE-12918EF05A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175411"/>
            <a:ext cx="8368444" cy="6480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1200" dirty="0">
                <a:latin typeface="+mn-lt"/>
                <a:cs typeface="Segoe UI"/>
              </a:rPr>
              <a:t>Opiskeluhuollon vuosikellon toimenpiteet suunnitellaan koulun lukuvuosisuunnitelmaan kirjattujen tavoitteiden pohjalta. Toimenpiteitä on syytä säännöllisesti arvioida ja päivittää lukuvuoden aikana huomioiden hyvinvointikyselyt sekä ajankohtaiset koulun arjessa esiintyvät ilmiöt.</a:t>
            </a:r>
          </a:p>
        </p:txBody>
      </p:sp>
      <p:graphicFrame>
        <p:nvGraphicFramePr>
          <p:cNvPr id="6" name="Taulukko 6">
            <a:extLst>
              <a:ext uri="{FF2B5EF4-FFF2-40B4-BE49-F238E27FC236}">
                <a16:creationId xmlns:a16="http://schemas.microsoft.com/office/drawing/2014/main" id="{2E2C147C-E372-BD3F-B6E3-C57253D687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1724135"/>
              </p:ext>
            </p:extLst>
          </p:nvPr>
        </p:nvGraphicFramePr>
        <p:xfrm>
          <a:off x="539552" y="1880178"/>
          <a:ext cx="5606180" cy="29772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606180">
                  <a:extLst>
                    <a:ext uri="{9D8B030D-6E8A-4147-A177-3AD203B41FA5}">
                      <a16:colId xmlns:a16="http://schemas.microsoft.com/office/drawing/2014/main" val="4067372882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r>
                        <a:rPr lang="fi-FI" sz="1200" dirty="0"/>
                        <a:t>Yksikön lukuvuosisuunnitelman opiskeluhuollon tavoitteet:</a:t>
                      </a:r>
                    </a:p>
                  </a:txBody>
                  <a:tcPr>
                    <a:solidFill>
                      <a:srgbClr val="001E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825936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fi-FI" sz="1200" dirty="0"/>
                        <a:t>Lukuvuoden teema: Yhdessä</a:t>
                      </a:r>
                    </a:p>
                  </a:txBody>
                  <a:tcPr>
                    <a:solidFill>
                      <a:srgbClr val="BBCF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543767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fi-FI" sz="1200" dirty="0"/>
                        <a:t>-hyvinvointi</a:t>
                      </a:r>
                    </a:p>
                  </a:txBody>
                  <a:tcPr>
                    <a:solidFill>
                      <a:srgbClr val="D7DF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128495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fi-FI" sz="1200" dirty="0"/>
                        <a:t>-yhteisöllisyys</a:t>
                      </a:r>
                    </a:p>
                  </a:txBody>
                  <a:tcPr>
                    <a:solidFill>
                      <a:srgbClr val="BBCF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274305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fi-FI" sz="1200" dirty="0"/>
                        <a:t>-osallisuus</a:t>
                      </a:r>
                    </a:p>
                  </a:txBody>
                  <a:tcPr>
                    <a:solidFill>
                      <a:srgbClr val="D7DF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918493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fi-FI" sz="1200" dirty="0"/>
                        <a:t>-yhdenvertaisuus</a:t>
                      </a:r>
                    </a:p>
                  </a:txBody>
                  <a:tcPr>
                    <a:solidFill>
                      <a:srgbClr val="BBCF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582696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fi-FI" sz="1200" dirty="0"/>
                        <a:t>-nivelvaihetyön vakiinnuttaminen</a:t>
                      </a:r>
                    </a:p>
                  </a:txBody>
                  <a:tcPr>
                    <a:solidFill>
                      <a:srgbClr val="D7DF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588156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fi-FI" sz="1200" dirty="0"/>
                        <a:t>-kouluterveyskyselystä nousevien kehityskohteiden huomioiminen</a:t>
                      </a:r>
                    </a:p>
                    <a:p>
                      <a:pPr marL="171450" lvl="0" indent="-171450">
                        <a:buFont typeface="Calibri"/>
                        <a:buChar char="-"/>
                      </a:pPr>
                      <a:endParaRPr lang="fi-FI" sz="1200" dirty="0"/>
                    </a:p>
                  </a:txBody>
                  <a:tcPr>
                    <a:solidFill>
                      <a:srgbClr val="BBCF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97388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66997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773E074-B492-AFEE-E1DB-F48F70B61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320" y="349374"/>
            <a:ext cx="7067048" cy="781199"/>
          </a:xfrm>
        </p:spPr>
        <p:txBody>
          <a:bodyPr>
            <a:normAutofit fontScale="90000"/>
          </a:bodyPr>
          <a:lstStyle/>
          <a:p>
            <a:r>
              <a:rPr lang="fi-FI" sz="2400" dirty="0"/>
              <a:t>Esimerkkejä yhteisöllisen opiskeluhuollon teemoiksi</a:t>
            </a:r>
            <a:endParaRPr lang="fi-FI" sz="2400" dirty="0">
              <a:solidFill>
                <a:srgbClr val="FF0000"/>
              </a:solidFill>
            </a:endParaRP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52DF67F7-A0A5-E491-8A3F-119D5FF4082A}"/>
              </a:ext>
            </a:extLst>
          </p:cNvPr>
          <p:cNvSpPr txBox="1"/>
          <p:nvPr/>
        </p:nvSpPr>
        <p:spPr>
          <a:xfrm>
            <a:off x="755576" y="1130573"/>
            <a:ext cx="7488832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050" dirty="0"/>
              <a:t>Yhteisöllisen opiskeluhuollon toteutusta kouluyhteisössä voi halutessaan suunnitella erilaisten teemojen ympärille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050" dirty="0"/>
              <a:t>Kuukausiteemojen avulla voidaan luontevasti innostaa mukaan laaja yhteisö opiskeluhuollon suunnitteluun ja toteutukseen (oppilaat, koulun ja hyvinvointialueen henkilökunta, huoltajat, nuorisotoimi, järjestöt, seurakunta, poliisi ja muut tahot).</a:t>
            </a:r>
          </a:p>
        </p:txBody>
      </p:sp>
      <p:graphicFrame>
        <p:nvGraphicFramePr>
          <p:cNvPr id="4" name="Kaaviokuva 3">
            <a:extLst>
              <a:ext uri="{FF2B5EF4-FFF2-40B4-BE49-F238E27FC236}">
                <a16:creationId xmlns:a16="http://schemas.microsoft.com/office/drawing/2014/main" id="{22678EA3-EB29-6933-5836-DD4EF67A36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52620141"/>
              </p:ext>
            </p:extLst>
          </p:nvPr>
        </p:nvGraphicFramePr>
        <p:xfrm>
          <a:off x="755576" y="1779662"/>
          <a:ext cx="7632848" cy="2969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132134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29C8A1B5-5A1C-CB3E-1F32-A44D6AADA922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55726"/>
            <a:ext cx="9144000" cy="2810020"/>
          </a:xfrm>
          <a:prstGeom prst="rect">
            <a:avLst/>
          </a:prstGeom>
        </p:spPr>
      </p:pic>
      <p:graphicFrame>
        <p:nvGraphicFramePr>
          <p:cNvPr id="4" name="Taulukko 5">
            <a:extLst>
              <a:ext uri="{FF2B5EF4-FFF2-40B4-BE49-F238E27FC236}">
                <a16:creationId xmlns:a16="http://schemas.microsoft.com/office/drawing/2014/main" id="{36FCC9BB-412F-E1A5-18F9-5A457097075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13790900"/>
              </p:ext>
            </p:extLst>
          </p:nvPr>
        </p:nvGraphicFramePr>
        <p:xfrm>
          <a:off x="194094" y="2102688"/>
          <a:ext cx="8525178" cy="2998493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384375">
                  <a:extLst>
                    <a:ext uri="{9D8B030D-6E8A-4147-A177-3AD203B41FA5}">
                      <a16:colId xmlns:a16="http://schemas.microsoft.com/office/drawing/2014/main" val="3627364772"/>
                    </a:ext>
                  </a:extLst>
                </a:gridCol>
                <a:gridCol w="2026886">
                  <a:extLst>
                    <a:ext uri="{9D8B030D-6E8A-4147-A177-3AD203B41FA5}">
                      <a16:colId xmlns:a16="http://schemas.microsoft.com/office/drawing/2014/main" val="3300554149"/>
                    </a:ext>
                  </a:extLst>
                </a:gridCol>
                <a:gridCol w="1076781">
                  <a:extLst>
                    <a:ext uri="{9D8B030D-6E8A-4147-A177-3AD203B41FA5}">
                      <a16:colId xmlns:a16="http://schemas.microsoft.com/office/drawing/2014/main" val="3548825880"/>
                    </a:ext>
                  </a:extLst>
                </a:gridCol>
                <a:gridCol w="1018568">
                  <a:extLst>
                    <a:ext uri="{9D8B030D-6E8A-4147-A177-3AD203B41FA5}">
                      <a16:colId xmlns:a16="http://schemas.microsoft.com/office/drawing/2014/main" val="602799066"/>
                    </a:ext>
                  </a:extLst>
                </a:gridCol>
                <a:gridCol w="1018568">
                  <a:extLst>
                    <a:ext uri="{9D8B030D-6E8A-4147-A177-3AD203B41FA5}">
                      <a16:colId xmlns:a16="http://schemas.microsoft.com/office/drawing/2014/main" val="2011583542"/>
                    </a:ext>
                  </a:extLst>
                </a:gridCol>
              </a:tblGrid>
              <a:tr h="378944">
                <a:tc>
                  <a:txBody>
                    <a:bodyPr/>
                    <a:lstStyle/>
                    <a:p>
                      <a:r>
                        <a:rPr lang="fi-FI" sz="1000" dirty="0"/>
                        <a:t>Sisältö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000" dirty="0"/>
                        <a:t>Toteutus koulussa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000" dirty="0"/>
                        <a:t>Vastuutaho/-henkilöt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000" dirty="0"/>
                        <a:t>Ajankohta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000" dirty="0"/>
                        <a:t>Seuranta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1237688"/>
                  </a:ext>
                </a:extLst>
              </a:tr>
              <a:tr h="308211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fi-FI" sz="1200" i="0" u="none" kern="1200" dirty="0">
                          <a:solidFill>
                            <a:srgbClr val="000000"/>
                          </a:solidFill>
                          <a:effectLst/>
                        </a:rPr>
                        <a:t>Lukuvuoden kokousajat ja käytänteet</a:t>
                      </a:r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i-FI" sz="1200" i="0" u="none" kern="12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200" dirty="0"/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200" dirty="0"/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/>
                    </a:p>
                  </a:txBody>
                  <a:tcPr>
                    <a:solidFill>
                      <a:srgbClr val="D7DF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4512440"/>
                  </a:ext>
                </a:extLst>
              </a:tr>
              <a:tr h="961935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fi-FI" sz="1200" dirty="0"/>
                        <a:t>Kevään palautekyselyn läpikäyminen: konsultaatioajat jatkuvat,  </a:t>
                      </a:r>
                    </a:p>
                    <a:p>
                      <a:pPr marL="0" lvl="0" indent="0">
                        <a:buFontTx/>
                        <a:buNone/>
                      </a:pPr>
                      <a:r>
                        <a:rPr lang="fi-FI" sz="1200" dirty="0"/>
                        <a:t>Infoa </a:t>
                      </a:r>
                      <a:r>
                        <a:rPr lang="fi-FI" sz="1200" dirty="0" err="1"/>
                        <a:t>OHR:n</a:t>
                      </a:r>
                      <a:r>
                        <a:rPr lang="fi-FI" sz="1200" dirty="0"/>
                        <a:t> kokouksista opettajille kokouksissa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endParaRPr lang="fi-FI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200" err="1"/>
                        <a:t>Ohr</a:t>
                      </a:r>
                      <a:r>
                        <a:rPr lang="fi-FI" sz="1200" dirty="0"/>
                        <a:t> -henkilöt</a:t>
                      </a:r>
                    </a:p>
                    <a:p>
                      <a:pPr lvl="0">
                        <a:buNone/>
                      </a:pPr>
                      <a:r>
                        <a:rPr lang="fi-FI" sz="1200" dirty="0"/>
                        <a:t>Minna</a:t>
                      </a:r>
                    </a:p>
                    <a:p>
                      <a:pPr lvl="0">
                        <a:buNone/>
                      </a:pPr>
                      <a:r>
                        <a:rPr lang="fi-FI" sz="1200" dirty="0"/>
                        <a:t>Leena</a:t>
                      </a:r>
                    </a:p>
                    <a:p>
                      <a:pPr lvl="0">
                        <a:buNone/>
                      </a:pPr>
                      <a:endParaRPr lang="fi-FI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3236654"/>
                  </a:ext>
                </a:extLst>
              </a:tr>
              <a:tr h="522791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fi-FI" sz="1200" dirty="0"/>
                        <a:t>Luokka-astekäsittelyiden ajankohdat</a:t>
                      </a:r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fi-FI" sz="1200" dirty="0"/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200" dirty="0"/>
                        <a:t>Juhani.</a:t>
                      </a:r>
                    </a:p>
                    <a:p>
                      <a:pPr lvl="0">
                        <a:buNone/>
                      </a:pPr>
                      <a:r>
                        <a:rPr lang="fi-FI" sz="1200" dirty="0"/>
                        <a:t>Tarja</a:t>
                      </a:r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200" dirty="0"/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/>
                    </a:p>
                  </a:txBody>
                  <a:tcPr>
                    <a:solidFill>
                      <a:srgbClr val="D7DF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9392386"/>
                  </a:ext>
                </a:extLst>
              </a:tr>
              <a:tr h="308211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fi-FI" sz="1200" dirty="0">
                          <a:effectLst/>
                          <a:latin typeface="+mn-lt"/>
                        </a:rPr>
                        <a:t>Koko koulun vanhempainilta : puheenvuorot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fi-FI" sz="1200" dirty="0">
                          <a:effectLst/>
                          <a:latin typeface="+mn-lt"/>
                        </a:rPr>
                        <a:t>Kaikkien luokkien huoltajat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200" dirty="0"/>
                        <a:t>3.9.2025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6781119"/>
                  </a:ext>
                </a:extLst>
              </a:tr>
              <a:tr h="437243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fi-FI" sz="1200" dirty="0">
                          <a:effectLst/>
                          <a:latin typeface="+mn-lt"/>
                        </a:rPr>
                        <a:t>Oppimisen tuen uudistus: koulutuksia tulossa</a:t>
                      </a:r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endParaRPr lang="fi-FI" sz="1200" err="1">
                        <a:effectLst/>
                        <a:latin typeface="+mn-lt"/>
                      </a:endParaRPr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200" dirty="0"/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200" dirty="0"/>
                    </a:p>
                    <a:p>
                      <a:pPr lvl="0">
                        <a:buNone/>
                      </a:pPr>
                      <a:endParaRPr lang="fi-FI" sz="1200" dirty="0"/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/>
                    </a:p>
                  </a:txBody>
                  <a:tcPr>
                    <a:solidFill>
                      <a:srgbClr val="D7DF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6923495"/>
                  </a:ext>
                </a:extLst>
              </a:tr>
            </a:tbl>
          </a:graphicData>
        </a:graphic>
      </p:graphicFrame>
      <p:sp>
        <p:nvSpPr>
          <p:cNvPr id="3" name="Tekstiruutu 2">
            <a:extLst>
              <a:ext uri="{FF2B5EF4-FFF2-40B4-BE49-F238E27FC236}">
                <a16:creationId xmlns:a16="http://schemas.microsoft.com/office/drawing/2014/main" id="{BFAE39DC-561C-7B1C-A678-9EB3E572EF49}"/>
              </a:ext>
            </a:extLst>
          </p:cNvPr>
          <p:cNvSpPr txBox="1"/>
          <p:nvPr/>
        </p:nvSpPr>
        <p:spPr>
          <a:xfrm>
            <a:off x="430683" y="1061904"/>
            <a:ext cx="810175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000" b="1" dirty="0">
                <a:solidFill>
                  <a:srgbClr val="000000"/>
                </a:solidFill>
              </a:rPr>
              <a:t>Opiskeluhuoltoryhmissä erityisesti huomioitavat asiat: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000" i="0" u="none" strike="noStrike" kern="1200" dirty="0">
                <a:solidFill>
                  <a:srgbClr val="000000"/>
                </a:solidFill>
                <a:effectLst/>
              </a:rPr>
              <a:t>Ryhmäytymisprosessin aloittaminen </a:t>
            </a:r>
            <a:r>
              <a:rPr lang="fi-FI" sz="1000" i="0" u="none" strike="noStrike" kern="1200" dirty="0">
                <a:solidFill>
                  <a:srgbClr val="000000"/>
                </a:solidFill>
                <a:effectLst/>
                <a:sym typeface="Wingdings" panose="05000000000000000000" pitchFamily="2" charset="2"/>
              </a:rPr>
              <a:t></a:t>
            </a:r>
            <a:r>
              <a:rPr lang="fi-FI" sz="1000" i="0" u="none" strike="noStrike" kern="1200" dirty="0">
                <a:solidFill>
                  <a:srgbClr val="000000"/>
                </a:solidFill>
                <a:effectLst/>
              </a:rPr>
              <a:t> jatkuu koko vuoden</a:t>
            </a:r>
          </a:p>
          <a:p>
            <a:pPr marL="171450" marR="0" indent="-171450" algn="l" rtl="0" eaLnBrk="1" fontAlgn="auto" latinLnBrk="0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i-FI" sz="1000" i="0" u="none" strike="noStrike" kern="1200" dirty="0">
                <a:solidFill>
                  <a:srgbClr val="000000"/>
                </a:solidFill>
                <a:effectLst/>
              </a:rPr>
              <a:t>Opiskeluhuoltotyön suunnittelu ja aikatauluttaminen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000" b="0" i="0" u="none" strike="noStrike" kern="1200" dirty="0">
                <a:solidFill>
                  <a:srgbClr val="000000"/>
                </a:solidFill>
                <a:effectLst/>
              </a:rPr>
              <a:t>Opiskeluhuollon ja sen palveluiden esittely uusille opiskelijoille, huoltajille ja opettajille</a:t>
            </a:r>
            <a:endParaRPr lang="fi-FI" sz="1000" b="0" dirty="0">
              <a:solidFill>
                <a:srgbClr val="000000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000" i="0" u="none" strike="noStrike" kern="1200" dirty="0">
                <a:solidFill>
                  <a:srgbClr val="000000"/>
                </a:solidFill>
                <a:effectLst/>
              </a:rPr>
              <a:t>Käydään läpi opiskeluhuollon yhteiset </a:t>
            </a:r>
            <a:r>
              <a:rPr lang="fi-FI" sz="1000" i="0" u="none" kern="1200" dirty="0">
                <a:solidFill>
                  <a:srgbClr val="000000"/>
                </a:solidFill>
                <a:effectLst/>
              </a:rPr>
              <a:t>lait ja eri toimijoiden roolit</a:t>
            </a:r>
          </a:p>
        </p:txBody>
      </p:sp>
      <p:sp>
        <p:nvSpPr>
          <p:cNvPr id="7" name="Otsikko 6">
            <a:extLst>
              <a:ext uri="{FF2B5EF4-FFF2-40B4-BE49-F238E27FC236}">
                <a16:creationId xmlns:a16="http://schemas.microsoft.com/office/drawing/2014/main" id="{FAC9C4D1-A464-3CFE-671A-19C0950A4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906" y="381578"/>
            <a:ext cx="8527977" cy="781199"/>
          </a:xfrm>
        </p:spPr>
        <p:txBody>
          <a:bodyPr>
            <a:normAutofit/>
          </a:bodyPr>
          <a:lstStyle/>
          <a:p>
            <a:r>
              <a:rPr lang="fi-FI" sz="1800" dirty="0">
                <a:cs typeface="Segoe UI"/>
              </a:rPr>
              <a:t>ELOKUU: Ryhmäytyminen: lukuvuoden suunnittelua 27.8.2025</a:t>
            </a:r>
            <a:endParaRPr lang="fi-FI" sz="1800" dirty="0"/>
          </a:p>
        </p:txBody>
      </p:sp>
    </p:spTree>
    <p:extLst>
      <p:ext uri="{BB962C8B-B14F-4D97-AF65-F5344CB8AC3E}">
        <p14:creationId xmlns:p14="http://schemas.microsoft.com/office/powerpoint/2010/main" val="1971588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F93ADD31-DE97-6AF6-0758-AC373A084281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55726"/>
            <a:ext cx="9144000" cy="281002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11BF69B4-942B-0FAE-E4D6-1E82E7F0C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495" y="243640"/>
            <a:ext cx="8527977" cy="781199"/>
          </a:xfrm>
        </p:spPr>
        <p:txBody>
          <a:bodyPr>
            <a:normAutofit/>
          </a:bodyPr>
          <a:lstStyle/>
          <a:p>
            <a:r>
              <a:rPr lang="fi-FI" sz="1800" dirty="0">
                <a:cs typeface="Segoe UI"/>
              </a:rPr>
              <a:t>Syyskuu:</a:t>
            </a:r>
            <a:endParaRPr lang="fi-FI" sz="1800" dirty="0"/>
          </a:p>
        </p:txBody>
      </p:sp>
      <p:graphicFrame>
        <p:nvGraphicFramePr>
          <p:cNvPr id="4" name="Taulukko 5">
            <a:extLst>
              <a:ext uri="{FF2B5EF4-FFF2-40B4-BE49-F238E27FC236}">
                <a16:creationId xmlns:a16="http://schemas.microsoft.com/office/drawing/2014/main" id="{36FCC9BB-412F-E1A5-18F9-5A457097075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3706443"/>
              </p:ext>
            </p:extLst>
          </p:nvPr>
        </p:nvGraphicFramePr>
        <p:xfrm>
          <a:off x="271696" y="2117360"/>
          <a:ext cx="8502416" cy="2229346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338076">
                  <a:extLst>
                    <a:ext uri="{9D8B030D-6E8A-4147-A177-3AD203B41FA5}">
                      <a16:colId xmlns:a16="http://schemas.microsoft.com/office/drawing/2014/main" val="3627364772"/>
                    </a:ext>
                  </a:extLst>
                </a:gridCol>
                <a:gridCol w="2036165">
                  <a:extLst>
                    <a:ext uri="{9D8B030D-6E8A-4147-A177-3AD203B41FA5}">
                      <a16:colId xmlns:a16="http://schemas.microsoft.com/office/drawing/2014/main" val="3300554149"/>
                    </a:ext>
                  </a:extLst>
                </a:gridCol>
                <a:gridCol w="1081711">
                  <a:extLst>
                    <a:ext uri="{9D8B030D-6E8A-4147-A177-3AD203B41FA5}">
                      <a16:colId xmlns:a16="http://schemas.microsoft.com/office/drawing/2014/main" val="3548825880"/>
                    </a:ext>
                  </a:extLst>
                </a:gridCol>
                <a:gridCol w="1023232">
                  <a:extLst>
                    <a:ext uri="{9D8B030D-6E8A-4147-A177-3AD203B41FA5}">
                      <a16:colId xmlns:a16="http://schemas.microsoft.com/office/drawing/2014/main" val="602799066"/>
                    </a:ext>
                  </a:extLst>
                </a:gridCol>
                <a:gridCol w="1023232">
                  <a:extLst>
                    <a:ext uri="{9D8B030D-6E8A-4147-A177-3AD203B41FA5}">
                      <a16:colId xmlns:a16="http://schemas.microsoft.com/office/drawing/2014/main" val="2011583542"/>
                    </a:ext>
                  </a:extLst>
                </a:gridCol>
              </a:tblGrid>
              <a:tr h="491986">
                <a:tc>
                  <a:txBody>
                    <a:bodyPr/>
                    <a:lstStyle/>
                    <a:p>
                      <a:r>
                        <a:rPr lang="fi-FI" sz="1000" dirty="0"/>
                        <a:t>Sisältö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000" dirty="0"/>
                        <a:t>Toteutus koulussa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000" dirty="0"/>
                        <a:t>Vastuutaho/-henkilöt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000" dirty="0"/>
                        <a:t>Ajankohta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000" dirty="0"/>
                        <a:t>Seuranta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12376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fi-FI" sz="1200" dirty="0"/>
                        <a:t>Alueellinen yhteisöllinen opiskeluhuoltoryhmä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fi-FI" sz="1200" dirty="0" err="1"/>
                        <a:t>Hönttämäen</a:t>
                      </a:r>
                      <a:r>
                        <a:rPr lang="fi-FI" sz="1200" dirty="0"/>
                        <a:t> päiväkodissa</a:t>
                      </a:r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fi-FI" sz="1200" dirty="0"/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200" dirty="0"/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000" dirty="0"/>
                        <a:t>30.9.2025 klo 13.30</a:t>
                      </a:r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/>
                    </a:p>
                  </a:txBody>
                  <a:tcPr>
                    <a:solidFill>
                      <a:srgbClr val="D7DF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45124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fi-FI" sz="1200" strike="noStrik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endParaRPr lang="fi-FI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fi-FI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32366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fi-FI" sz="1200" dirty="0">
                        <a:effectLst/>
                        <a:latin typeface="+mn-lt"/>
                      </a:endParaRPr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endParaRPr lang="fi-FI" sz="1000" dirty="0">
                        <a:effectLst/>
                        <a:latin typeface="+mn-lt"/>
                      </a:endParaRPr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/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/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/>
                    </a:p>
                  </a:txBody>
                  <a:tcPr>
                    <a:solidFill>
                      <a:srgbClr val="D7DF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67811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fi-FI" sz="1000" dirty="0">
                        <a:effectLst/>
                        <a:latin typeface="+mn-lt"/>
                      </a:endParaRPr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endParaRPr lang="fi-FI" sz="1000" dirty="0">
                        <a:effectLst/>
                        <a:latin typeface="+mn-lt"/>
                      </a:endParaRPr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fi-FI" sz="1000" dirty="0"/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fi-FI" sz="1000" dirty="0"/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fi-FI" sz="1000" dirty="0"/>
                    </a:p>
                  </a:txBody>
                  <a:tcPr>
                    <a:solidFill>
                      <a:srgbClr val="D7DF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12648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endParaRPr lang="fi-FI" sz="1000" dirty="0">
                        <a:effectLst/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endParaRPr lang="fi-FI" sz="1000" dirty="0">
                        <a:effectLst/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6923495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fi-FI" sz="1000" dirty="0">
                        <a:latin typeface="+mn-lt"/>
                      </a:endParaRPr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endParaRPr lang="fi-FI" sz="1000" dirty="0">
                        <a:effectLst/>
                        <a:latin typeface="+mn-lt"/>
                      </a:endParaRPr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/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/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/>
                    </a:p>
                  </a:txBody>
                  <a:tcPr>
                    <a:solidFill>
                      <a:srgbClr val="D7DF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3049934"/>
                  </a:ext>
                </a:extLst>
              </a:tr>
            </a:tbl>
          </a:graphicData>
        </a:graphic>
      </p:graphicFrame>
      <p:sp>
        <p:nvSpPr>
          <p:cNvPr id="5" name="Tekstiruutu 4">
            <a:extLst>
              <a:ext uri="{FF2B5EF4-FFF2-40B4-BE49-F238E27FC236}">
                <a16:creationId xmlns:a16="http://schemas.microsoft.com/office/drawing/2014/main" id="{1A034987-2C3B-62A4-A7C2-88B5E01B1CB1}"/>
              </a:ext>
            </a:extLst>
          </p:cNvPr>
          <p:cNvSpPr txBox="1"/>
          <p:nvPr/>
        </p:nvSpPr>
        <p:spPr>
          <a:xfrm>
            <a:off x="322528" y="987574"/>
            <a:ext cx="7488832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i-FI" sz="1000" b="1" dirty="0">
                <a:solidFill>
                  <a:srgbClr val="000000"/>
                </a:solidFill>
              </a:rPr>
              <a:t>Opiskeluhuoltoryhmissä erityisesti huomioitavat asiat:</a:t>
            </a:r>
          </a:p>
          <a:p>
            <a:pPr fontAlgn="t"/>
            <a:endParaRPr lang="fi-FI" sz="1000" b="0" i="0" u="none" strike="noStrike" dirty="0">
              <a:effectLst/>
              <a:cs typeface="Segoe UI"/>
            </a:endParaRPr>
          </a:p>
          <a:p>
            <a:pPr>
              <a:buFont typeface="Arial" panose="020B0604020202020204" pitchFamily="34" charset="0"/>
            </a:pPr>
            <a:endParaRPr lang="fi-FI" sz="1000" dirty="0"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1114058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F93ADD31-DE97-6AF6-0758-AC373A084281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55726"/>
            <a:ext cx="9144000" cy="281002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11BF69B4-942B-0FAE-E4D6-1E82E7F0C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495" y="243640"/>
            <a:ext cx="8527977" cy="781199"/>
          </a:xfrm>
        </p:spPr>
        <p:txBody>
          <a:bodyPr>
            <a:normAutofit/>
          </a:bodyPr>
          <a:lstStyle/>
          <a:p>
            <a:r>
              <a:rPr lang="fi-FI" sz="1800" dirty="0">
                <a:cs typeface="Segoe UI"/>
              </a:rPr>
              <a:t>Lokakuu: Opiskeluhuollon vuosikellon hyväksyminen 1.10. 2025</a:t>
            </a:r>
            <a:endParaRPr lang="fi-FI" sz="1800" dirty="0"/>
          </a:p>
        </p:txBody>
      </p:sp>
      <p:graphicFrame>
        <p:nvGraphicFramePr>
          <p:cNvPr id="4" name="Taulukko 5">
            <a:extLst>
              <a:ext uri="{FF2B5EF4-FFF2-40B4-BE49-F238E27FC236}">
                <a16:creationId xmlns:a16="http://schemas.microsoft.com/office/drawing/2014/main" id="{36FCC9BB-412F-E1A5-18F9-5A457097075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55358026"/>
              </p:ext>
            </p:extLst>
          </p:nvPr>
        </p:nvGraphicFramePr>
        <p:xfrm>
          <a:off x="269421" y="1604420"/>
          <a:ext cx="8502416" cy="328557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338076">
                  <a:extLst>
                    <a:ext uri="{9D8B030D-6E8A-4147-A177-3AD203B41FA5}">
                      <a16:colId xmlns:a16="http://schemas.microsoft.com/office/drawing/2014/main" val="3627364772"/>
                    </a:ext>
                  </a:extLst>
                </a:gridCol>
                <a:gridCol w="2036165">
                  <a:extLst>
                    <a:ext uri="{9D8B030D-6E8A-4147-A177-3AD203B41FA5}">
                      <a16:colId xmlns:a16="http://schemas.microsoft.com/office/drawing/2014/main" val="3300554149"/>
                    </a:ext>
                  </a:extLst>
                </a:gridCol>
                <a:gridCol w="1081711">
                  <a:extLst>
                    <a:ext uri="{9D8B030D-6E8A-4147-A177-3AD203B41FA5}">
                      <a16:colId xmlns:a16="http://schemas.microsoft.com/office/drawing/2014/main" val="3548825880"/>
                    </a:ext>
                  </a:extLst>
                </a:gridCol>
                <a:gridCol w="1023232">
                  <a:extLst>
                    <a:ext uri="{9D8B030D-6E8A-4147-A177-3AD203B41FA5}">
                      <a16:colId xmlns:a16="http://schemas.microsoft.com/office/drawing/2014/main" val="602799066"/>
                    </a:ext>
                  </a:extLst>
                </a:gridCol>
                <a:gridCol w="1023232">
                  <a:extLst>
                    <a:ext uri="{9D8B030D-6E8A-4147-A177-3AD203B41FA5}">
                      <a16:colId xmlns:a16="http://schemas.microsoft.com/office/drawing/2014/main" val="2011583542"/>
                    </a:ext>
                  </a:extLst>
                </a:gridCol>
              </a:tblGrid>
              <a:tr h="391266">
                <a:tc>
                  <a:txBody>
                    <a:bodyPr/>
                    <a:lstStyle/>
                    <a:p>
                      <a:r>
                        <a:rPr lang="fi-FI" sz="1000" dirty="0"/>
                        <a:t>Sisältö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000" dirty="0"/>
                        <a:t>Toteutus koulussa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000" dirty="0"/>
                        <a:t>Vastuutaho/-henkilöt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000" dirty="0"/>
                        <a:t>Ajankohta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000" dirty="0"/>
                        <a:t>Seuranta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1237688"/>
                  </a:ext>
                </a:extLst>
              </a:tr>
              <a:tr h="645428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fi-FI" sz="1200" dirty="0"/>
                        <a:t>Opiskeluhuollon vuosikellon esittely ja keskustelua</a:t>
                      </a:r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fi-FI" sz="1200" dirty="0"/>
                        <a:t>Kaupungin mallipohja</a:t>
                      </a:r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200" dirty="0"/>
                        <a:t>rehtori</a:t>
                      </a:r>
                    </a:p>
                    <a:p>
                      <a:pPr lvl="0">
                        <a:buNone/>
                      </a:pPr>
                      <a:r>
                        <a:rPr lang="fi-FI" sz="1200" dirty="0" err="1"/>
                        <a:t>ohr</a:t>
                      </a:r>
                      <a:r>
                        <a:rPr lang="fi-FI" sz="1200" dirty="0"/>
                        <a:t> henkilöt</a:t>
                      </a:r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/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/>
                    </a:p>
                  </a:txBody>
                  <a:tcPr>
                    <a:solidFill>
                      <a:srgbClr val="D7DF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4512440"/>
                  </a:ext>
                </a:extLst>
              </a:tr>
              <a:tr h="384775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fi-FI" sz="1200" strike="noStrike" dirty="0"/>
                        <a:t> Lukuvuosisuunnitelman esittely ja keskustelua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endParaRPr lang="fi-FI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200" dirty="0"/>
                        <a:t>rehtori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fi-FI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3236654"/>
                  </a:ext>
                </a:extLst>
              </a:tr>
              <a:tr h="536791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fi-FI" sz="1200" dirty="0">
                          <a:effectLst/>
                          <a:latin typeface="+mn-lt"/>
                        </a:rPr>
                        <a:t>Luokkakäsittelyajat, myös erityisryhmille oma aika </a:t>
                      </a:r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endParaRPr lang="fi-FI" sz="1000" dirty="0">
                        <a:effectLst/>
                        <a:latin typeface="+mn-lt"/>
                      </a:endParaRPr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000" dirty="0"/>
                        <a:t>Juhani, Tarja</a:t>
                      </a:r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000" dirty="0"/>
                        <a:t>Koko lukuvuoden ajan</a:t>
                      </a:r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/>
                    </a:p>
                  </a:txBody>
                  <a:tcPr>
                    <a:solidFill>
                      <a:srgbClr val="D7DF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6781119"/>
                  </a:ext>
                </a:extLst>
              </a:tr>
              <a:tr h="417504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100" dirty="0">
                          <a:effectLst/>
                          <a:latin typeface="+mn-lt"/>
                        </a:rPr>
                        <a:t>Palaute vanhempainillasta 3.9. sekä  kodin ja koulun päivästä  26.9.</a:t>
                      </a:r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endParaRPr lang="fi-FI" sz="1000" dirty="0">
                        <a:effectLst/>
                        <a:latin typeface="+mn-lt"/>
                      </a:endParaRPr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fi-FI" sz="1000" dirty="0"/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fi-FI" sz="1000" dirty="0"/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fi-FI" sz="1000" dirty="0"/>
                    </a:p>
                  </a:txBody>
                  <a:tcPr>
                    <a:solidFill>
                      <a:srgbClr val="D7DF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1264817"/>
                  </a:ext>
                </a:extLst>
              </a:tr>
              <a:tr h="536791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fi-FI" sz="1000" dirty="0">
                          <a:effectLst/>
                          <a:latin typeface="+mn-lt"/>
                        </a:rPr>
                        <a:t>Luokkakäsittelyt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fi-FI" sz="1000" dirty="0">
                          <a:effectLst/>
                          <a:latin typeface="+mn-lt"/>
                        </a:rPr>
                        <a:t>3.lk 2.10. klo 14.15</a:t>
                      </a:r>
                    </a:p>
                    <a:p>
                      <a:pPr marL="0" lvl="0" indent="0">
                        <a:buFontTx/>
                        <a:buNone/>
                      </a:pPr>
                      <a:r>
                        <a:rPr lang="fi-FI" sz="1000" dirty="0">
                          <a:effectLst/>
                          <a:latin typeface="+mn-lt"/>
                        </a:rPr>
                        <a:t>7. </a:t>
                      </a:r>
                      <a:r>
                        <a:rPr lang="fi-FI" sz="1000" dirty="0" err="1">
                          <a:effectLst/>
                          <a:latin typeface="+mn-lt"/>
                        </a:rPr>
                        <a:t>lk</a:t>
                      </a:r>
                      <a:r>
                        <a:rPr lang="fi-FI" sz="1000" dirty="0">
                          <a:effectLst/>
                          <a:latin typeface="+mn-lt"/>
                        </a:rPr>
                        <a:t> 29.10. Klo 14.00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000" dirty="0"/>
                        <a:t>OHR ja luokkatason opettajat</a:t>
                      </a:r>
                      <a:endParaRPr lang="fi-FI" sz="1000" dirty="0" err="1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6923495"/>
                  </a:ext>
                </a:extLst>
              </a:tr>
              <a:tr h="335127">
                <a:tc>
                  <a:txBody>
                    <a:bodyPr/>
                    <a:lstStyle/>
                    <a:p>
                      <a:r>
                        <a:rPr lang="fi-FI" sz="1000" dirty="0">
                          <a:latin typeface="+mn-lt"/>
                        </a:rPr>
                        <a:t>Esi- ja alkuopetuksen yhteistyöpalaveri</a:t>
                      </a:r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fi-FI" sz="1000" dirty="0">
                          <a:effectLst/>
                          <a:latin typeface="+mn-lt"/>
                        </a:rPr>
                        <a:t>7.10. klo 13.15</a:t>
                      </a:r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/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/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/>
                    </a:p>
                  </a:txBody>
                  <a:tcPr>
                    <a:solidFill>
                      <a:srgbClr val="D7DF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3049934"/>
                  </a:ext>
                </a:extLst>
              </a:tr>
            </a:tbl>
          </a:graphicData>
        </a:graphic>
      </p:graphicFrame>
      <p:sp>
        <p:nvSpPr>
          <p:cNvPr id="5" name="Tekstiruutu 4">
            <a:extLst>
              <a:ext uri="{FF2B5EF4-FFF2-40B4-BE49-F238E27FC236}">
                <a16:creationId xmlns:a16="http://schemas.microsoft.com/office/drawing/2014/main" id="{1A034987-2C3B-62A4-A7C2-88B5E01B1CB1}"/>
              </a:ext>
            </a:extLst>
          </p:cNvPr>
          <p:cNvSpPr txBox="1"/>
          <p:nvPr/>
        </p:nvSpPr>
        <p:spPr>
          <a:xfrm>
            <a:off x="306200" y="742646"/>
            <a:ext cx="7505160" cy="8617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i-FI" sz="1000" b="1" dirty="0">
                <a:solidFill>
                  <a:srgbClr val="000000"/>
                </a:solidFill>
              </a:rPr>
              <a:t>Opiskeluhuoltoryhmissä erityisesti huomioitavat asiat:</a:t>
            </a:r>
          </a:p>
          <a:p>
            <a:pPr marL="171450" indent="-171450" fontAlgn="t">
              <a:buFont typeface="Arial" panose="020B0604020202020204" pitchFamily="34" charset="0"/>
              <a:buChar char="•"/>
            </a:pPr>
            <a:r>
              <a:rPr lang="fi-FI" sz="1000" i="0" u="none" strike="noStrike" kern="1200" dirty="0">
                <a:solidFill>
                  <a:srgbClr val="000000"/>
                </a:solidFill>
                <a:effectLst/>
              </a:rPr>
              <a:t>Käydään läpi toimintaa ohjaavat suunnitelmat ja käytännöt</a:t>
            </a:r>
            <a:endParaRPr lang="fi-FI" sz="1000" i="0" u="none" strike="noStrike" kern="1200">
              <a:solidFill>
                <a:srgbClr val="000000"/>
              </a:solidFill>
              <a:effectLst/>
              <a:cs typeface="Segoe UI"/>
            </a:endParaRPr>
          </a:p>
          <a:p>
            <a:pPr marL="171450" indent="-171450" fontAlgn="t">
              <a:buFont typeface="Arial" panose="020B0604020202020204" pitchFamily="34" charset="0"/>
              <a:buChar char="•"/>
            </a:pPr>
            <a:r>
              <a:rPr lang="fi-FI" sz="1000" b="0" i="0" u="none" strike="noStrike" kern="1200" dirty="0">
                <a:solidFill>
                  <a:srgbClr val="000000"/>
                </a:solidFill>
                <a:effectLst/>
              </a:rPr>
              <a:t>Määritellään vuosikellon tavoitteet, tehtävät ja vastuuhenkilöt </a:t>
            </a:r>
            <a:endParaRPr lang="fi-FI" sz="1000" b="0" i="0" u="none" strike="noStrike" kern="1200" dirty="0">
              <a:solidFill>
                <a:srgbClr val="000000"/>
              </a:solidFill>
              <a:effectLst/>
              <a:cs typeface="Segoe U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000" dirty="0">
                <a:cs typeface="Segoe UI"/>
              </a:rPr>
              <a:t>Määritellään yhteisöllisen </a:t>
            </a:r>
            <a:r>
              <a:rPr lang="fi-FI" sz="1000" dirty="0" err="1">
                <a:cs typeface="Segoe UI"/>
              </a:rPr>
              <a:t>OHR:n</a:t>
            </a:r>
            <a:r>
              <a:rPr lang="fi-FI" sz="1000" dirty="0">
                <a:cs typeface="Segoe UI"/>
              </a:rPr>
              <a:t> toimintaa koulun lukuvuosisuunnitelman puitteissa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000" dirty="0">
                <a:cs typeface="Segoe UI"/>
              </a:rPr>
              <a:t>Kokouksessa paikalla alueellisen toiminnan asiantuntija Johanna Timonen (itäinen alue)</a:t>
            </a:r>
          </a:p>
        </p:txBody>
      </p:sp>
    </p:spTree>
    <p:extLst>
      <p:ext uri="{BB962C8B-B14F-4D97-AF65-F5344CB8AC3E}">
        <p14:creationId xmlns:p14="http://schemas.microsoft.com/office/powerpoint/2010/main" val="34322070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33EAF13C-81CE-A73B-A321-93F480BAB67A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55726"/>
            <a:ext cx="9144000" cy="281002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11BF69B4-942B-0FAE-E4D6-1E82E7F0C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495" y="109416"/>
            <a:ext cx="8527977" cy="781199"/>
          </a:xfrm>
        </p:spPr>
        <p:txBody>
          <a:bodyPr>
            <a:normAutofit/>
          </a:bodyPr>
          <a:lstStyle/>
          <a:p>
            <a:r>
              <a:rPr lang="fi-FI" sz="1800" dirty="0">
                <a:cs typeface="Segoe UI"/>
              </a:rPr>
              <a:t>MARRASKUU  Kouluterveyskyselyn tulokset 5.11.2025</a:t>
            </a:r>
            <a:endParaRPr lang="fi-FI" sz="1800" dirty="0"/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41077B81-8857-509D-7634-212F80C93B17}"/>
              </a:ext>
            </a:extLst>
          </p:cNvPr>
          <p:cNvSpPr txBox="1"/>
          <p:nvPr/>
        </p:nvSpPr>
        <p:spPr>
          <a:xfrm>
            <a:off x="320389" y="1056158"/>
            <a:ext cx="8487565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i-FI" sz="1000" b="1" dirty="0">
                <a:solidFill>
                  <a:srgbClr val="000000"/>
                </a:solidFill>
              </a:rPr>
              <a:t>Opiskeluhuoltoryhmissä erityisesti huomioitavat asiat:</a:t>
            </a:r>
          </a:p>
          <a:p>
            <a:pPr marR="0" algn="l">
              <a:spcBef>
                <a:spcPts val="0"/>
              </a:spcBef>
              <a:spcAft>
                <a:spcPts val="0"/>
              </a:spcAft>
            </a:pPr>
            <a:endParaRPr lang="fi-FI" sz="1000" b="1" i="0" u="none" strike="noStrike" dirty="0">
              <a:effectLst/>
              <a:cs typeface="Segoe UI"/>
            </a:endParaRPr>
          </a:p>
          <a:p>
            <a:endParaRPr lang="fi-FI" sz="1000" b="1" dirty="0">
              <a:cs typeface="Segoe UI"/>
            </a:endParaRPr>
          </a:p>
          <a:p>
            <a:endParaRPr lang="fi-FI" sz="1000" b="1" dirty="0">
              <a:cs typeface="Segoe UI"/>
            </a:endParaRPr>
          </a:p>
          <a:p>
            <a:endParaRPr lang="fi-FI" sz="1000" dirty="0">
              <a:cs typeface="Segoe UI"/>
            </a:endParaRPr>
          </a:p>
          <a:p>
            <a:endParaRPr lang="fi-FI" sz="1000" dirty="0">
              <a:cs typeface="Segoe UI"/>
            </a:endParaRPr>
          </a:p>
        </p:txBody>
      </p:sp>
      <p:graphicFrame>
        <p:nvGraphicFramePr>
          <p:cNvPr id="8" name="Sisällön paikkamerkki 7">
            <a:extLst>
              <a:ext uri="{FF2B5EF4-FFF2-40B4-BE49-F238E27FC236}">
                <a16:creationId xmlns:a16="http://schemas.microsoft.com/office/drawing/2014/main" id="{5E844D63-3055-D6C9-B32D-CF435D11BB7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60991190"/>
              </p:ext>
            </p:extLst>
          </p:nvPr>
        </p:nvGraphicFramePr>
        <p:xfrm>
          <a:off x="290434" y="1808188"/>
          <a:ext cx="8528048" cy="305756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433144">
                  <a:extLst>
                    <a:ext uri="{9D8B030D-6E8A-4147-A177-3AD203B41FA5}">
                      <a16:colId xmlns:a16="http://schemas.microsoft.com/office/drawing/2014/main" val="1838057840"/>
                    </a:ext>
                  </a:extLst>
                </a:gridCol>
                <a:gridCol w="2293690">
                  <a:extLst>
                    <a:ext uri="{9D8B030D-6E8A-4147-A177-3AD203B41FA5}">
                      <a16:colId xmlns:a16="http://schemas.microsoft.com/office/drawing/2014/main" val="999941679"/>
                    </a:ext>
                  </a:extLst>
                </a:gridCol>
                <a:gridCol w="1146840">
                  <a:extLst>
                    <a:ext uri="{9D8B030D-6E8A-4147-A177-3AD203B41FA5}">
                      <a16:colId xmlns:a16="http://schemas.microsoft.com/office/drawing/2014/main" val="2326935866"/>
                    </a:ext>
                  </a:extLst>
                </a:gridCol>
                <a:gridCol w="640481">
                  <a:extLst>
                    <a:ext uri="{9D8B030D-6E8A-4147-A177-3AD203B41FA5}">
                      <a16:colId xmlns:a16="http://schemas.microsoft.com/office/drawing/2014/main" val="3947817098"/>
                    </a:ext>
                  </a:extLst>
                </a:gridCol>
                <a:gridCol w="1013893">
                  <a:extLst>
                    <a:ext uri="{9D8B030D-6E8A-4147-A177-3AD203B41FA5}">
                      <a16:colId xmlns:a16="http://schemas.microsoft.com/office/drawing/2014/main" val="3544803990"/>
                    </a:ext>
                  </a:extLst>
                </a:gridCol>
              </a:tblGrid>
              <a:tr h="555586">
                <a:tc>
                  <a:txBody>
                    <a:bodyPr/>
                    <a:lstStyle/>
                    <a:p>
                      <a:pPr algn="l" rtl="0" fontAlgn="base"/>
                      <a:r>
                        <a:rPr lang="fi-FI" sz="1000" b="1" i="0" dirty="0">
                          <a:solidFill>
                            <a:srgbClr val="000000"/>
                          </a:solidFill>
                          <a:effectLst/>
                          <a:latin typeface="Segoe UI"/>
                        </a:rPr>
                        <a:t>Sisältö</a:t>
                      </a:r>
                      <a:endParaRPr lang="fi-FI" b="1" i="0" dirty="0">
                        <a:solidFill>
                          <a:srgbClr val="000000"/>
                        </a:solidFill>
                        <a:effectLst/>
                        <a:latin typeface="Segoe UI"/>
                      </a:endParaRPr>
                    </a:p>
                  </a:txBody>
                  <a:tcPr marL="67418" marR="67418" marT="33709" marB="33709">
                    <a:lnL w="9525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6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fi-FI" sz="1000" b="1" i="0" dirty="0">
                          <a:solidFill>
                            <a:srgbClr val="000000"/>
                          </a:solidFill>
                          <a:effectLst/>
                          <a:latin typeface="Segoe UI"/>
                        </a:rPr>
                        <a:t>Toteutus koulussa</a:t>
                      </a:r>
                      <a:endParaRPr lang="fi-FI" b="1" i="0" dirty="0">
                        <a:solidFill>
                          <a:srgbClr val="000000"/>
                        </a:solidFill>
                        <a:effectLst/>
                        <a:latin typeface="Segoe UI"/>
                      </a:endParaRPr>
                    </a:p>
                  </a:txBody>
                  <a:tcPr marL="67418" marR="67418" marT="33709" marB="33709">
                    <a:lnL w="9525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6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fi-FI" sz="1000" b="1" i="0" dirty="0">
                          <a:solidFill>
                            <a:srgbClr val="000000"/>
                          </a:solidFill>
                          <a:effectLst/>
                          <a:latin typeface="Segoe UI"/>
                        </a:rPr>
                        <a:t>Vastuutaho/-henkilöt</a:t>
                      </a:r>
                      <a:endParaRPr lang="fi-FI" b="1" i="0" dirty="0">
                        <a:solidFill>
                          <a:srgbClr val="000000"/>
                        </a:solidFill>
                        <a:effectLst/>
                        <a:latin typeface="Segoe UI"/>
                      </a:endParaRPr>
                    </a:p>
                  </a:txBody>
                  <a:tcPr marL="67418" marR="67418" marT="33709" marB="33709">
                    <a:lnL w="9525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6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fi-FI" sz="1000" b="1" i="0" dirty="0">
                          <a:solidFill>
                            <a:srgbClr val="000000"/>
                          </a:solidFill>
                          <a:effectLst/>
                          <a:latin typeface="Segoe UI"/>
                        </a:rPr>
                        <a:t>Ajan-kohta</a:t>
                      </a:r>
                      <a:endParaRPr lang="fi-FI" b="1" i="0" dirty="0">
                        <a:solidFill>
                          <a:srgbClr val="000000"/>
                        </a:solidFill>
                        <a:effectLst/>
                        <a:latin typeface="Segoe UI"/>
                      </a:endParaRPr>
                    </a:p>
                  </a:txBody>
                  <a:tcPr marL="67418" marR="67418" marT="33709" marB="33709">
                    <a:lnL w="9525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6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fi-FI" sz="1000" b="1" i="0" dirty="0">
                          <a:solidFill>
                            <a:srgbClr val="000000"/>
                          </a:solidFill>
                          <a:effectLst/>
                          <a:latin typeface="Segoe UI"/>
                        </a:rPr>
                        <a:t>Seuranta</a:t>
                      </a:r>
                      <a:endParaRPr lang="fi-FI" b="1" i="0" dirty="0">
                        <a:solidFill>
                          <a:srgbClr val="000000"/>
                        </a:solidFill>
                        <a:effectLst/>
                        <a:latin typeface="Segoe UI"/>
                      </a:endParaRPr>
                    </a:p>
                  </a:txBody>
                  <a:tcPr marL="67418" marR="67418" marT="33709" marB="33709">
                    <a:lnL w="9525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6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6467072"/>
                  </a:ext>
                </a:extLst>
              </a:tr>
              <a:tr h="555586">
                <a:tc>
                  <a:txBody>
                    <a:bodyPr/>
                    <a:lstStyle/>
                    <a:p>
                      <a:pPr algn="l" rtl="0" fontAlgn="base"/>
                      <a:r>
                        <a:rPr lang="fi-FI" sz="1200" b="0" i="0" dirty="0">
                          <a:solidFill>
                            <a:srgbClr val="000000"/>
                          </a:solidFill>
                          <a:effectLst/>
                          <a:latin typeface="Segoe UI"/>
                        </a:rPr>
                        <a:t>Kouluterveyskyselyn tulosten tarkastelu ja toiminnan suunnittelua tulosten pohjalta</a:t>
                      </a:r>
                      <a:endParaRPr lang="fi-FI" sz="1200" b="0" i="0" dirty="0" err="1">
                        <a:solidFill>
                          <a:srgbClr val="000000"/>
                        </a:solidFill>
                        <a:effectLst/>
                        <a:latin typeface="Segoe UI"/>
                      </a:endParaRPr>
                    </a:p>
                  </a:txBody>
                  <a:tcPr marL="67418" marR="67418" marT="33709" marB="33709">
                    <a:lnL w="9525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6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auto"/>
                      <a:endParaRPr lang="fi-FI" sz="1000" b="0" i="0" dirty="0">
                        <a:solidFill>
                          <a:srgbClr val="000000"/>
                        </a:solidFill>
                        <a:effectLst/>
                        <a:latin typeface="Segoe UI"/>
                      </a:endParaRPr>
                    </a:p>
                    <a:p>
                      <a:pPr lvl="0" algn="l">
                        <a:buNone/>
                      </a:pPr>
                      <a:endParaRPr lang="fi-FI" sz="1000" b="0" i="0" dirty="0">
                        <a:solidFill>
                          <a:srgbClr val="000000"/>
                        </a:solidFill>
                        <a:effectLst/>
                        <a:latin typeface="Segoe UI"/>
                      </a:endParaRPr>
                    </a:p>
                  </a:txBody>
                  <a:tcPr marL="67418" marR="67418" marT="33709" marB="33709">
                    <a:lnL w="9525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6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fi-FI" sz="1000" b="0" i="0" dirty="0">
                          <a:solidFill>
                            <a:srgbClr val="000000"/>
                          </a:solidFill>
                          <a:effectLst/>
                          <a:latin typeface="Segoe UI"/>
                        </a:rPr>
                        <a:t>Rehtori ja apulaisjohtajat</a:t>
                      </a:r>
                    </a:p>
                  </a:txBody>
                  <a:tcPr marL="67418" marR="67418" marT="33709" marB="33709">
                    <a:lnL w="9525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6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auto"/>
                      <a:endParaRPr lang="fi-FI" sz="1000" b="0" i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7418" marR="67418" marT="33709" marB="33709">
                    <a:lnL w="9525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6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auto"/>
                      <a:endParaRPr lang="fi-FI" sz="1000" b="0" i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7418" marR="67418" marT="33709" marB="33709">
                    <a:lnL w="9525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6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DF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5117702"/>
                  </a:ext>
                </a:extLst>
              </a:tr>
              <a:tr h="341899">
                <a:tc>
                  <a:txBody>
                    <a:bodyPr/>
                    <a:lstStyle/>
                    <a:p>
                      <a:pPr algn="l" rtl="0" fontAlgn="base"/>
                      <a:r>
                        <a:rPr lang="fi-FI" sz="1200" b="0" i="0" dirty="0">
                          <a:solidFill>
                            <a:srgbClr val="000000"/>
                          </a:solidFill>
                          <a:effectLst/>
                          <a:latin typeface="Segoe UI"/>
                        </a:rPr>
                        <a:t>Mahdolliset muutokset opiskeluhuollon vuosikelloon</a:t>
                      </a:r>
                    </a:p>
                  </a:txBody>
                  <a:tcPr marL="67418" marR="67418" marT="33709" marB="33709">
                    <a:lnL w="9525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endParaRPr lang="fi-FI" sz="1000" b="0" i="0" dirty="0">
                        <a:solidFill>
                          <a:srgbClr val="000000"/>
                        </a:solidFill>
                        <a:effectLst/>
                        <a:latin typeface="Segoe UI"/>
                      </a:endParaRPr>
                    </a:p>
                  </a:txBody>
                  <a:tcPr marL="67418" marR="67418" marT="33709" marB="33709">
                    <a:lnL w="9525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endParaRPr lang="fi-FI" sz="1000" b="0" i="0" dirty="0">
                        <a:solidFill>
                          <a:srgbClr val="000000"/>
                        </a:solidFill>
                        <a:effectLst/>
                        <a:latin typeface="Segoe UI"/>
                      </a:endParaRPr>
                    </a:p>
                  </a:txBody>
                  <a:tcPr marL="67418" marR="67418" marT="33709" marB="33709">
                    <a:lnL w="9525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auto"/>
                      <a:endParaRPr lang="fi-FI" sz="1000" b="0" i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7418" marR="67418" marT="33709" marB="33709">
                    <a:lnL w="9525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auto"/>
                      <a:endParaRPr lang="fi-FI" sz="1000" b="0" i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7418" marR="67418" marT="33709" marB="33709">
                    <a:lnL w="9525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0586837"/>
                  </a:ext>
                </a:extLst>
              </a:tr>
              <a:tr h="341899">
                <a:tc>
                  <a:txBody>
                    <a:bodyPr/>
                    <a:lstStyle/>
                    <a:p>
                      <a:pPr algn="l" rtl="0" fontAlgn="base"/>
                      <a:endParaRPr lang="fi-FI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</a:endParaRPr>
                    </a:p>
                  </a:txBody>
                  <a:tcPr marL="67418" marR="67418" marT="33709" marB="33709">
                    <a:lnL w="9525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auto"/>
                      <a:endParaRPr lang="fi-FI" sz="1000" b="0" i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7418" marR="67418" marT="33709" marB="33709">
                    <a:lnL w="9525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endParaRPr lang="fi-FI" sz="1000" b="0" i="0" dirty="0">
                        <a:solidFill>
                          <a:srgbClr val="000000"/>
                        </a:solidFill>
                        <a:effectLst/>
                        <a:latin typeface="Segoe UI"/>
                      </a:endParaRPr>
                    </a:p>
                  </a:txBody>
                  <a:tcPr marL="67418" marR="67418" marT="33709" marB="33709">
                    <a:lnL w="9525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auto"/>
                      <a:endParaRPr lang="fi-FI" sz="1000" b="0" i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7418" marR="67418" marT="33709" marB="33709">
                    <a:lnL w="9525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auto"/>
                      <a:endParaRPr lang="fi-FI" sz="1000" b="0" i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7418" marR="67418" marT="33709" marB="33709">
                    <a:lnL w="9525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DF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488722"/>
                  </a:ext>
                </a:extLst>
              </a:tr>
              <a:tr h="769275">
                <a:tc>
                  <a:txBody>
                    <a:bodyPr/>
                    <a:lstStyle/>
                    <a:p>
                      <a:pPr algn="l" rtl="0" fontAlgn="base"/>
                      <a:r>
                        <a:rPr lang="fi-FI" sz="1200" b="0" i="0" dirty="0">
                          <a:solidFill>
                            <a:srgbClr val="000000"/>
                          </a:solidFill>
                          <a:effectLst/>
                          <a:latin typeface="Segoe UI"/>
                        </a:rPr>
                        <a:t>Luokkakäsittelyt</a:t>
                      </a:r>
                    </a:p>
                  </a:txBody>
                  <a:tcPr marL="67418" marR="67418" marT="33709" marB="33709">
                    <a:lnL w="9525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auto"/>
                      <a:r>
                        <a:rPr lang="fi-FI" sz="1000" b="0" i="0" dirty="0">
                          <a:solidFill>
                            <a:srgbClr val="000000"/>
                          </a:solidFill>
                          <a:effectLst/>
                          <a:latin typeface="Segoe UI"/>
                        </a:rPr>
                        <a:t>1lk 3.11.2025 klo 14.00</a:t>
                      </a:r>
                    </a:p>
                    <a:p>
                      <a:pPr algn="l" rtl="0" fontAlgn="auto"/>
                      <a:r>
                        <a:rPr lang="fi-FI" sz="1000" b="0" i="0" dirty="0">
                          <a:solidFill>
                            <a:srgbClr val="000000"/>
                          </a:solidFill>
                          <a:effectLst/>
                          <a:latin typeface="Segoe UI"/>
                        </a:rPr>
                        <a:t>Erityisluokat </a:t>
                      </a:r>
                    </a:p>
                    <a:p>
                      <a:pPr algn="l" rtl="0" fontAlgn="auto"/>
                      <a:r>
                        <a:rPr lang="fi-FI" sz="1000" b="0" i="0" dirty="0">
                          <a:solidFill>
                            <a:srgbClr val="000000"/>
                          </a:solidFill>
                          <a:effectLst/>
                          <a:latin typeface="Segoe UI"/>
                        </a:rPr>
                        <a:t>5.11. klo 14</a:t>
                      </a:r>
                    </a:p>
                    <a:p>
                      <a:pPr lvl="0" algn="l">
                        <a:buNone/>
                      </a:pPr>
                      <a:endParaRPr lang="fi-FI" sz="1000" b="0" i="0" dirty="0">
                        <a:solidFill>
                          <a:srgbClr val="000000"/>
                        </a:solidFill>
                        <a:effectLst/>
                        <a:latin typeface="Segoe UI"/>
                      </a:endParaRPr>
                    </a:p>
                  </a:txBody>
                  <a:tcPr marL="67418" marR="67418" marT="33709" marB="33709">
                    <a:lnL w="9525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fi-FI" sz="1000" b="0" i="0" dirty="0" err="1">
                          <a:solidFill>
                            <a:srgbClr val="000000"/>
                          </a:solidFill>
                          <a:effectLst/>
                          <a:latin typeface="Segoe UI"/>
                        </a:rPr>
                        <a:t>Ohr</a:t>
                      </a:r>
                      <a:r>
                        <a:rPr lang="fi-FI" sz="1000" b="0" i="0" dirty="0">
                          <a:solidFill>
                            <a:srgbClr val="000000"/>
                          </a:solidFill>
                          <a:effectLst/>
                          <a:latin typeface="Segoe UI"/>
                        </a:rPr>
                        <a:t> ja luokkatasojen opettajat ja luokanvalvojat</a:t>
                      </a:r>
                    </a:p>
                    <a:p>
                      <a:pPr algn="l" rtl="0" fontAlgn="base"/>
                      <a:endParaRPr lang="fi-FI" sz="1000" b="0" i="0" dirty="0">
                        <a:solidFill>
                          <a:srgbClr val="000000"/>
                        </a:solidFill>
                        <a:effectLst/>
                        <a:latin typeface="Segoe UI"/>
                      </a:endParaRPr>
                    </a:p>
                  </a:txBody>
                  <a:tcPr marL="67418" marR="67418" marT="33709" marB="33709">
                    <a:lnL w="9525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endParaRPr lang="fi-FI" sz="1000" b="0" i="0">
                        <a:solidFill>
                          <a:srgbClr val="000000"/>
                        </a:solidFill>
                        <a:effectLst/>
                        <a:latin typeface="Segoe UI"/>
                      </a:endParaRPr>
                    </a:p>
                  </a:txBody>
                  <a:tcPr marL="67418" marR="67418" marT="33709" marB="33709">
                    <a:lnL w="9525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auto"/>
                      <a:endParaRPr lang="fi-FI" sz="1000" b="0" i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7418" marR="67418" marT="33709" marB="33709">
                    <a:lnL w="9525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5487691"/>
                  </a:ext>
                </a:extLst>
              </a:tr>
              <a:tr h="341899">
                <a:tc>
                  <a:txBody>
                    <a:bodyPr/>
                    <a:lstStyle/>
                    <a:p>
                      <a:pPr algn="l" rtl="0" fontAlgn="auto"/>
                      <a:endParaRPr lang="fi-FI" sz="1000" b="0" i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7418" marR="67418" marT="33709" marB="33709">
                    <a:lnL w="9525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auto"/>
                      <a:endParaRPr lang="fi-FI" sz="1000" b="0" i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7418" marR="67418" marT="33709" marB="33709">
                    <a:lnL w="9525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auto"/>
                      <a:endParaRPr lang="fi-FI" sz="1000" b="0" i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7418" marR="67418" marT="33709" marB="33709">
                    <a:lnL w="9525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auto"/>
                      <a:endParaRPr lang="fi-FI" sz="1000" b="0" i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7418" marR="67418" marT="33709" marB="33709">
                    <a:lnL w="9525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auto"/>
                      <a:endParaRPr lang="fi-FI" sz="1000" b="0" i="0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67418" marR="67418" marT="33709" marB="33709">
                    <a:lnL w="9525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DF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11748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64865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D12C6728-F028-BDFA-ADBC-298B68F7BB01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55726"/>
            <a:ext cx="9144000" cy="281002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11BF69B4-942B-0FAE-E4D6-1E82E7F0C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495" y="267494"/>
            <a:ext cx="8527977" cy="781199"/>
          </a:xfrm>
        </p:spPr>
        <p:txBody>
          <a:bodyPr>
            <a:normAutofit/>
          </a:bodyPr>
          <a:lstStyle/>
          <a:p>
            <a:r>
              <a:rPr lang="fi-FI" sz="1800" dirty="0">
                <a:cs typeface="Segoe UI"/>
              </a:rPr>
              <a:t>JOULUKUU     Yhteisöllisyys ja osallisuus 10.12.2025</a:t>
            </a:r>
            <a:endParaRPr lang="fi-FI" sz="1800" dirty="0"/>
          </a:p>
        </p:txBody>
      </p:sp>
      <p:graphicFrame>
        <p:nvGraphicFramePr>
          <p:cNvPr id="4" name="Taulukko 5">
            <a:extLst>
              <a:ext uri="{FF2B5EF4-FFF2-40B4-BE49-F238E27FC236}">
                <a16:creationId xmlns:a16="http://schemas.microsoft.com/office/drawing/2014/main" id="{36FCC9BB-412F-E1A5-18F9-5A457097075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22470727"/>
              </p:ext>
            </p:extLst>
          </p:nvPr>
        </p:nvGraphicFramePr>
        <p:xfrm>
          <a:off x="253092" y="1641021"/>
          <a:ext cx="8567352" cy="3214997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448962">
                  <a:extLst>
                    <a:ext uri="{9D8B030D-6E8A-4147-A177-3AD203B41FA5}">
                      <a16:colId xmlns:a16="http://schemas.microsoft.com/office/drawing/2014/main" val="3627364772"/>
                    </a:ext>
                  </a:extLst>
                </a:gridCol>
                <a:gridCol w="2304255">
                  <a:extLst>
                    <a:ext uri="{9D8B030D-6E8A-4147-A177-3AD203B41FA5}">
                      <a16:colId xmlns:a16="http://schemas.microsoft.com/office/drawing/2014/main" val="3300554149"/>
                    </a:ext>
                  </a:extLst>
                </a:gridCol>
                <a:gridCol w="1265911">
                  <a:extLst>
                    <a:ext uri="{9D8B030D-6E8A-4147-A177-3AD203B41FA5}">
                      <a16:colId xmlns:a16="http://schemas.microsoft.com/office/drawing/2014/main" val="3548825880"/>
                    </a:ext>
                  </a:extLst>
                </a:gridCol>
                <a:gridCol w="529656">
                  <a:extLst>
                    <a:ext uri="{9D8B030D-6E8A-4147-A177-3AD203B41FA5}">
                      <a16:colId xmlns:a16="http://schemas.microsoft.com/office/drawing/2014/main" val="602799066"/>
                    </a:ext>
                  </a:extLst>
                </a:gridCol>
                <a:gridCol w="1018568">
                  <a:extLst>
                    <a:ext uri="{9D8B030D-6E8A-4147-A177-3AD203B41FA5}">
                      <a16:colId xmlns:a16="http://schemas.microsoft.com/office/drawing/2014/main" val="2011583542"/>
                    </a:ext>
                  </a:extLst>
                </a:gridCol>
              </a:tblGrid>
              <a:tr h="282657">
                <a:tc>
                  <a:txBody>
                    <a:bodyPr/>
                    <a:lstStyle/>
                    <a:p>
                      <a:r>
                        <a:rPr lang="fi-FI" sz="1000" dirty="0"/>
                        <a:t>Sisältö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000" dirty="0"/>
                        <a:t>Toteutus koulussa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000" dirty="0"/>
                        <a:t>Vastuutaho/-henkilöt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000" dirty="0"/>
                        <a:t>Ajan-kohta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000" dirty="0"/>
                        <a:t>Seuranta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1237688"/>
                  </a:ext>
                </a:extLst>
              </a:tr>
              <a:tr h="844211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fi-FI" sz="1000" dirty="0">
                          <a:latin typeface="+mn-lt"/>
                        </a:rPr>
                        <a:t>Osallisuus Talvikankaalla 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fi-FI" sz="1000" dirty="0">
                          <a:latin typeface="+mn-lt"/>
                        </a:rPr>
                        <a:t>Kuulumisia ja mahdollisia kehittämisehdotuksia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fi-FI" sz="1000" dirty="0">
                          <a:latin typeface="+mn-lt"/>
                        </a:rPr>
                        <a:t>Mobiililaitteiden täyskielto 1.1.2026 alkaen: mitä puhelinten tilalle välitunneille?</a:t>
                      </a:r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None/>
                      </a:pPr>
                      <a:endParaRPr lang="fi-FI" sz="1000" dirty="0"/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None/>
                      </a:pPr>
                      <a:endParaRPr lang="fi-FI" sz="1000" dirty="0"/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000" dirty="0"/>
                        <a:t>Ville, Tuija, Tuija sekä oppilasedustaja</a:t>
                      </a:r>
                    </a:p>
                    <a:p>
                      <a:pPr lvl="0">
                        <a:buNone/>
                      </a:pPr>
                      <a:r>
                        <a:rPr lang="fi-FI" sz="1000" dirty="0"/>
                        <a:t>rehtori</a:t>
                      </a:r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/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/>
                    </a:p>
                  </a:txBody>
                  <a:tcPr>
                    <a:solidFill>
                      <a:srgbClr val="D7DF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4512440"/>
                  </a:ext>
                </a:extLst>
              </a:tr>
              <a:tr h="513867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fi-FI" sz="1000" dirty="0">
                          <a:latin typeface="+mn-lt"/>
                        </a:rPr>
                        <a:t>Hyvinvointipäivän suunnittelu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fi-FI" sz="1000" dirty="0"/>
                        <a:t>Eri toimijat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000" dirty="0"/>
                        <a:t>Juhani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3236654"/>
                  </a:ext>
                </a:extLst>
              </a:tr>
              <a:tr h="330343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fi-FI" sz="1000" strike="noStrike" dirty="0">
                          <a:latin typeface="+mn-lt"/>
                        </a:rPr>
                        <a:t>Konsultaatioajat kevätlukukaudelle</a:t>
                      </a:r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i-FI" sz="1000" dirty="0"/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000" dirty="0" err="1"/>
                        <a:t>Ohr</a:t>
                      </a:r>
                      <a:r>
                        <a:rPr lang="fi-FI" sz="1000" dirty="0"/>
                        <a:t> henkilöt</a:t>
                      </a:r>
                      <a:endParaRPr lang="fi-FI" sz="1000" dirty="0" err="1"/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/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/>
                    </a:p>
                  </a:txBody>
                  <a:tcPr>
                    <a:solidFill>
                      <a:srgbClr val="D7DF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9392386"/>
                  </a:ext>
                </a:extLst>
              </a:tr>
              <a:tr h="734096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fi-FI" sz="1000" dirty="0"/>
                        <a:t>Luokkakäsittelyt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fi-FI" sz="1000" dirty="0">
                          <a:effectLst/>
                          <a:latin typeface="+mn-lt"/>
                        </a:rPr>
                        <a:t>4.lk 1.12. 2025 klo 13.15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6781119"/>
                  </a:ext>
                </a:extLst>
              </a:tr>
              <a:tr h="370610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fi-FI" sz="1000" dirty="0">
                          <a:latin typeface="+mn-lt"/>
                        </a:rPr>
                        <a:t>Oppimisen tuen uudistumisen edistyminen Talvikankaalla, keskustelua esim. Uudistuneista asiakirjoista</a:t>
                      </a:r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endParaRPr lang="fi-FI" sz="1000" dirty="0">
                        <a:effectLst/>
                        <a:latin typeface="+mn-lt"/>
                      </a:endParaRPr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/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/>
                    </a:p>
                  </a:txBody>
                  <a:tcPr>
                    <a:solidFill>
                      <a:srgbClr val="D7DFF5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000" dirty="0"/>
                    </a:p>
                  </a:txBody>
                  <a:tcPr>
                    <a:solidFill>
                      <a:srgbClr val="D7DF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6923495"/>
                  </a:ext>
                </a:extLst>
              </a:tr>
            </a:tbl>
          </a:graphicData>
        </a:graphic>
      </p:graphicFrame>
      <p:sp>
        <p:nvSpPr>
          <p:cNvPr id="3" name="Tekstiruutu 2">
            <a:extLst>
              <a:ext uri="{FF2B5EF4-FFF2-40B4-BE49-F238E27FC236}">
                <a16:creationId xmlns:a16="http://schemas.microsoft.com/office/drawing/2014/main" id="{C2AFA775-5BF5-1934-1225-164B407199E8}"/>
              </a:ext>
            </a:extLst>
          </p:cNvPr>
          <p:cNvSpPr txBox="1"/>
          <p:nvPr/>
        </p:nvSpPr>
        <p:spPr>
          <a:xfrm>
            <a:off x="268003" y="787220"/>
            <a:ext cx="8089388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i-FI" sz="1000" b="1" dirty="0">
                <a:solidFill>
                  <a:srgbClr val="000000"/>
                </a:solidFill>
              </a:rPr>
              <a:t>Opiskeluhuoltoryhmissä erityisesti huomioitavat asiat:</a:t>
            </a:r>
          </a:p>
          <a:p>
            <a:r>
              <a:rPr lang="fi-FI" sz="1000" b="1" dirty="0">
                <a:cs typeface="Segoe UI"/>
              </a:rPr>
              <a:t>Kutsutaan paikalle oppilaskuntien vetäjät, tukioppilastoiminnan vetäjä ja oppilasedustajat</a:t>
            </a:r>
            <a:endParaRPr lang="fi-FI" sz="1000" b="1" i="0" u="none" strike="noStrike" dirty="0">
              <a:effectLst/>
              <a:cs typeface="Segoe UI"/>
            </a:endParaRPr>
          </a:p>
          <a:p>
            <a:r>
              <a:rPr lang="fi-FI" sz="1000" b="1" dirty="0">
                <a:cs typeface="Segoe UI"/>
              </a:rPr>
              <a:t>Keskustelun pohjaksi: tukioppilastoiminta, Helmi-tunnit, Kiva-ohjelma, kummitoiminta, hyvinvointipäivä, </a:t>
            </a:r>
            <a:r>
              <a:rPr lang="fi-FI" sz="1000" b="1" dirty="0" err="1">
                <a:cs typeface="Segoe UI"/>
              </a:rPr>
              <a:t>Walk</a:t>
            </a:r>
            <a:r>
              <a:rPr lang="fi-FI" sz="1000" b="1" dirty="0">
                <a:cs typeface="Segoe UI"/>
              </a:rPr>
              <a:t> in –ajat, </a:t>
            </a:r>
            <a:r>
              <a:rPr lang="fi-FI" sz="1000" b="1" dirty="0" err="1">
                <a:cs typeface="Segoe UI"/>
              </a:rPr>
              <a:t>ohr</a:t>
            </a:r>
            <a:r>
              <a:rPr lang="fi-FI" sz="1000" b="1" dirty="0">
                <a:cs typeface="Segoe UI"/>
              </a:rPr>
              <a:t> konsultaatioajat, hyvinvointi ja muut kyselyt, hyvinvointi- ja </a:t>
            </a:r>
            <a:r>
              <a:rPr lang="fi-FI" sz="1000" b="1" dirty="0" err="1">
                <a:cs typeface="Segoe UI"/>
              </a:rPr>
              <a:t>tukarivälkät</a:t>
            </a:r>
            <a:r>
              <a:rPr lang="fi-FI" sz="1000" b="1" dirty="0">
                <a:cs typeface="Segoe UI"/>
              </a:rPr>
              <a:t>, kaverikerho, kaveripenkki välitunnille ja -pöytä ruokailuun </a:t>
            </a:r>
          </a:p>
          <a:p>
            <a:endParaRPr lang="fi-FI" sz="1000" b="1" dirty="0">
              <a:cs typeface="Segoe UI"/>
            </a:endParaRPr>
          </a:p>
          <a:p>
            <a:pPr marL="173355" indent="-173355">
              <a:buFont typeface="Arial" panose="020B0604020202020204" pitchFamily="34" charset="0"/>
              <a:buChar char="•"/>
            </a:pPr>
            <a:endParaRPr lang="fi-FI" sz="1000" dirty="0"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679407239"/>
      </p:ext>
    </p:extLst>
  </p:cSld>
  <p:clrMapOvr>
    <a:masterClrMapping/>
  </p:clrMapOvr>
</p:sld>
</file>

<file path=ppt/theme/theme1.xml><?xml version="1.0" encoding="utf-8"?>
<a:theme xmlns:a="http://schemas.openxmlformats.org/drawingml/2006/main" name="Mukautettu suunnittelumalli">
  <a:themeElements>
    <a:clrScheme name="Oulu2017">
      <a:dk1>
        <a:sysClr val="windowText" lastClr="000000"/>
      </a:dk1>
      <a:lt1>
        <a:sysClr val="window" lastClr="FFFFFF"/>
      </a:lt1>
      <a:dk2>
        <a:srgbClr val="2D414B"/>
      </a:dk2>
      <a:lt2>
        <a:srgbClr val="D2DCE1"/>
      </a:lt2>
      <a:accent1>
        <a:srgbClr val="E10069"/>
      </a:accent1>
      <a:accent2>
        <a:srgbClr val="00AFD7"/>
      </a:accent2>
      <a:accent3>
        <a:srgbClr val="F08C00"/>
      </a:accent3>
      <a:accent4>
        <a:srgbClr val="2DAA37"/>
      </a:accent4>
      <a:accent5>
        <a:srgbClr val="007896"/>
      </a:accent5>
      <a:accent6>
        <a:srgbClr val="9B004B"/>
      </a:accent6>
      <a:hlink>
        <a:srgbClr val="FFFFFF"/>
      </a:hlink>
      <a:folHlink>
        <a:srgbClr val="FFC5E0"/>
      </a:folHlink>
    </a:clrScheme>
    <a:fontScheme name="Ouka2017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ukautettu suunnittelumalli">
  <a:themeElements>
    <a:clrScheme name="Oulu2017">
      <a:dk1>
        <a:sysClr val="windowText" lastClr="000000"/>
      </a:dk1>
      <a:lt1>
        <a:sysClr val="window" lastClr="FFFFFF"/>
      </a:lt1>
      <a:dk2>
        <a:srgbClr val="2D414B"/>
      </a:dk2>
      <a:lt2>
        <a:srgbClr val="D2DCE1"/>
      </a:lt2>
      <a:accent1>
        <a:srgbClr val="E10069"/>
      </a:accent1>
      <a:accent2>
        <a:srgbClr val="00AFD7"/>
      </a:accent2>
      <a:accent3>
        <a:srgbClr val="F08C00"/>
      </a:accent3>
      <a:accent4>
        <a:srgbClr val="2DAA37"/>
      </a:accent4>
      <a:accent5>
        <a:srgbClr val="007896"/>
      </a:accent5>
      <a:accent6>
        <a:srgbClr val="9B004B"/>
      </a:accent6>
      <a:hlink>
        <a:srgbClr val="FFFFFF"/>
      </a:hlink>
      <a:folHlink>
        <a:srgbClr val="FFC5E0"/>
      </a:folHlink>
    </a:clrScheme>
    <a:fontScheme name="Ouka2017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IKU-Powerpointpohja2021.potx" id="{5CD113D3-224E-4C75-AF6A-6AF01F1E99CA}" vid="{8C9498C3-41D4-4721-AE2D-2387F051589A}"/>
    </a:ext>
  </a:extLst>
</a:theme>
</file>

<file path=ppt/theme/theme4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9BBCADA6276A4144A44912019F9D353B" ma:contentTypeVersion="15" ma:contentTypeDescription="Luo uusi asiakirja." ma:contentTypeScope="" ma:versionID="b37ca72887b86f1ac31189ec7b9d52fc">
  <xsd:schema xmlns:xsd="http://www.w3.org/2001/XMLSchema" xmlns:xs="http://www.w3.org/2001/XMLSchema" xmlns:p="http://schemas.microsoft.com/office/2006/metadata/properties" xmlns:ns1="http://schemas.microsoft.com/sharepoint/v3" xmlns:ns2="a73371c2-c519-4563-9b89-7ff52b8543f9" targetNamespace="http://schemas.microsoft.com/office/2006/metadata/properties" ma:root="true" ma:fieldsID="8f196fb3156dfd0b6b98cdd48b3333bb" ns1:_="" ns2:_="">
    <xsd:import namespace="http://schemas.microsoft.com/sharepoint/v3"/>
    <xsd:import namespace="a73371c2-c519-4563-9b89-7ff52b8543f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Johtoryhm_x00e4_nmuistio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1:_ip_UnifiedCompliancePolicyProperties" minOccurs="0"/>
                <xsd:element ref="ns1:_ip_UnifiedCompliancePolicyUIAc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6" nillable="true" ma:displayName="Yhtenäisen yhteensopivuuskäytännön ominaisuudet" ma:hidden="true" ma:internalName="_ip_UnifiedCompliancePolicyProperties">
      <xsd:simpleType>
        <xsd:restriction base="dms:Note"/>
      </xsd:simpleType>
    </xsd:element>
    <xsd:element name="_ip_UnifiedCompliancePolicyUIAction" ma:index="17" nillable="true" ma:displayName="Yhtenäisen yhteensopivuuskäytännön käyttöliittymän toiminto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3371c2-c519-4563-9b89-7ff52b8543f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Johtoryhm_x00e4_nmuistio" ma:index="10" nillable="true" ma:displayName="Johtoryhmän muistio" ma:format="Dropdown" ma:internalName="Johtoryhm_x00e4_nmuistio">
      <xsd:simpleType>
        <xsd:restriction base="dms:Text">
          <xsd:maxLength value="255"/>
        </xsd:restriction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Kuvien tunnisteet" ma:readOnly="false" ma:fieldId="{5cf76f15-5ced-4ddc-b409-7134ff3c332f}" ma:taxonomyMulti="true" ma:sspId="2e842811-fc86-452f-aa99-9d3d11fbf51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Johtoryhm_x00e4_nmuistio xmlns="a73371c2-c519-4563-9b89-7ff52b8543f9" xsi:nil="true"/>
    <_ip_UnifiedCompliancePolicyUIAction xmlns="http://schemas.microsoft.com/sharepoint/v3" xsi:nil="true"/>
    <_ip_UnifiedCompliancePolicyProperties xmlns="http://schemas.microsoft.com/sharepoint/v3" xsi:nil="true"/>
    <lcf76f155ced4ddcb4097134ff3c332f xmlns="a73371c2-c519-4563-9b89-7ff52b8543f9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E5A2DCB-C350-46F3-8F23-B1C5636CF1A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a73371c2-c519-4563-9b89-7ff52b8543f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ADF271A-16E4-4573-9CF8-9E30DA17C3A4}">
  <ds:schemaRefs>
    <ds:schemaRef ds:uri="http://purl.org/dc/terms/"/>
    <ds:schemaRef ds:uri="a73371c2-c519-4563-9b89-7ff52b8543f9"/>
    <ds:schemaRef ds:uri="http://schemas.openxmlformats.org/package/2006/metadata/core-properties"/>
    <ds:schemaRef ds:uri="http://www.w3.org/XML/1998/namespace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microsoft.com/sharepoint/v3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90A03F51-1C62-4541-B7DC-249C82172FB9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d0d7e0fb-38a7-49c9-82b1-94634535fcd7}" enabled="1" method="Privileged" siteId="{5cc89a67-fa29-4356-af5d-f436abc7c21b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1002</Words>
  <Application>Microsoft Office PowerPoint</Application>
  <PresentationFormat>Näytössä katseltava esitys (16:9)</PresentationFormat>
  <Paragraphs>236</Paragraphs>
  <Slides>14</Slides>
  <Notes>3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3</vt:i4>
      </vt:variant>
      <vt:variant>
        <vt:lpstr>Dian otsikot</vt:lpstr>
      </vt:variant>
      <vt:variant>
        <vt:i4>14</vt:i4>
      </vt:variant>
    </vt:vector>
  </HeadingPairs>
  <TitlesOfParts>
    <vt:vector size="21" baseType="lpstr">
      <vt:lpstr>Arial</vt:lpstr>
      <vt:lpstr>Calibri</vt:lpstr>
      <vt:lpstr>Segoe UI</vt:lpstr>
      <vt:lpstr>Wingdings</vt:lpstr>
      <vt:lpstr>Mukautettu suunnittelumalli</vt:lpstr>
      <vt:lpstr>1_Mukautettu suunnittelumalli</vt:lpstr>
      <vt:lpstr>Office-teema</vt:lpstr>
      <vt:lpstr>Talvikankaan koulun   OPISKELUHUOLLON VUOSIKELLO 2025-2026</vt:lpstr>
      <vt:lpstr>Opiskeluhuollon vuosikello</vt:lpstr>
      <vt:lpstr>Yksikön lukuvuosisuunnitelman opiskeluhuollon tavoitteet</vt:lpstr>
      <vt:lpstr>Esimerkkejä yhteisöllisen opiskeluhuollon teemoiksi</vt:lpstr>
      <vt:lpstr>ELOKUU: Ryhmäytyminen: lukuvuoden suunnittelua 27.8.2025</vt:lpstr>
      <vt:lpstr>Syyskuu:</vt:lpstr>
      <vt:lpstr>Lokakuu: Opiskeluhuollon vuosikellon hyväksyminen 1.10. 2025</vt:lpstr>
      <vt:lpstr>MARRASKUU  Kouluterveyskyselyn tulokset 5.11.2025</vt:lpstr>
      <vt:lpstr>JOULUKUU     Yhteisöllisyys ja osallisuus 10.12.2025</vt:lpstr>
      <vt:lpstr>TAMMIKUU     Hyvinvointi 21.1.2026</vt:lpstr>
      <vt:lpstr>HELMIKUU  25.2.2026  Yhdenvertaisuus</vt:lpstr>
      <vt:lpstr>MAALISKUU   (ei ole sovittua kokousta)</vt:lpstr>
      <vt:lpstr>HUHTIKUU  1.4.2026  Tulevan suunnittelua</vt:lpstr>
      <vt:lpstr>TOUKOKUU 20.5.2026    Lukuvuoden arviointia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Tämä on Oulu 2018</dc:title>
  <dc:creator/>
  <cp:keywords>Diat; diasarja; tietoa oulusta</cp:keywords>
  <dc:description/>
  <cp:lastModifiedBy/>
  <cp:revision>2016</cp:revision>
  <dcterms:created xsi:type="dcterms:W3CDTF">2018-04-11T10:44:06Z</dcterms:created>
  <dcterms:modified xsi:type="dcterms:W3CDTF">2025-09-30T13:11:59Z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0x0101009BBCADA6276A4144A44912019F9D353B</vt:lpwstr>
  </property>
  <property fmtid="{D5CDD505-2E9C-101B-9397-08002B2CF9AE}" pid="3" name="_dlc_DocIdItemGuid">
    <vt:lpwstr>f0afb619-5c4c-4d13-b1b4-70ab83db3d30</vt:lpwstr>
  </property>
  <property fmtid="{D5CDD505-2E9C-101B-9397-08002B2CF9AE}" pid="4" name="Grafiikan tunnisteet">
    <vt:lpwstr>1136;#Esittelymateriaali|3c692c5a-e0b3-4e0d-9def-89458899293a</vt:lpwstr>
  </property>
  <property fmtid="{D5CDD505-2E9C-101B-9397-08002B2CF9AE}" pid="5" name="TaxKeyword">
    <vt:lpwstr>64;#tietoa oulusta|7111b0d7-bc19-4d39-b441-382cc1bf89a0;#65;#diasarja|a21b0966-0aa4-4df9-9f92-8de6e8afa750;#66;#Diat|2f7fdf75-a034-48f1-b42f-1627e5350b6c</vt:lpwstr>
  </property>
  <property fmtid="{D5CDD505-2E9C-101B-9397-08002B2CF9AE}" pid="6" name="Mediatyyppi0">
    <vt:lpwstr>195;#Grafiikka|cd1437ec-b62f-4021-871d-9c681e72c1d9</vt:lpwstr>
  </property>
  <property fmtid="{D5CDD505-2E9C-101B-9397-08002B2CF9AE}" pid="7" name="Toimialat">
    <vt:lpwstr>4;#Kaupungin yhteiset|8e4423f0-cae4-4641-90be-aef8d2912dcd</vt:lpwstr>
  </property>
  <property fmtid="{D5CDD505-2E9C-101B-9397-08002B2CF9AE}" pid="8" name="toimialaTaxHTField">
    <vt:lpwstr>Sivistys-ja kulttuuripalvelut|46cf9211-5c78-40bb-a736-a60014ef7a20</vt:lpwstr>
  </property>
  <property fmtid="{D5CDD505-2E9C-101B-9397-08002B2CF9AE}" pid="9" name="TaxKeywordTaxHTField">
    <vt:lpwstr>tietoa oulusta|7111b0d7-bc19-4d39-b441-382cc1bf89a0;diasarja|a21b0966-0aa4-4df9-9f92-8de6e8afa750;Diat|2f7fdf75-a034-48f1-b42f-1627e5350b6c</vt:lpwstr>
  </property>
  <property fmtid="{D5CDD505-2E9C-101B-9397-08002B2CF9AE}" pid="10" name="Dokumentin_x0020_tyyppiMMD">
    <vt:lpwstr/>
  </property>
  <property fmtid="{D5CDD505-2E9C-101B-9397-08002B2CF9AE}" pid="11" name="dokumentinTyyppiTaxHTField">
    <vt:lpwstr/>
  </property>
  <property fmtid="{D5CDD505-2E9C-101B-9397-08002B2CF9AE}" pid="12" name="subjectTaxHTField">
    <vt:lpwstr/>
  </property>
  <property fmtid="{D5CDD505-2E9C-101B-9397-08002B2CF9AE}" pid="13" name="AiheMMD">
    <vt:lpwstr/>
  </property>
  <property fmtid="{D5CDD505-2E9C-101B-9397-08002B2CF9AE}" pid="14" name="ToimialaMMD">
    <vt:lpwstr>1;#Sivistys-ja kulttuuripalvelut|46cf9211-5c78-40bb-a736-a60014ef7a20</vt:lpwstr>
  </property>
  <property fmtid="{D5CDD505-2E9C-101B-9397-08002B2CF9AE}" pid="15" name="Dokumentin tyyppiMMD">
    <vt:lpwstr/>
  </property>
  <property fmtid="{D5CDD505-2E9C-101B-9397-08002B2CF9AE}" pid="16" name="MediaServiceImageTags">
    <vt:lpwstr/>
  </property>
  <property fmtid="{D5CDD505-2E9C-101B-9397-08002B2CF9AE}" pid="17" name="MSIP_Label_e7f2b28d-54cf-44b6-aad9-6a2b7fb652a6_Enabled">
    <vt:lpwstr>true</vt:lpwstr>
  </property>
  <property fmtid="{D5CDD505-2E9C-101B-9397-08002B2CF9AE}" pid="18" name="MSIP_Label_e7f2b28d-54cf-44b6-aad9-6a2b7fb652a6_SetDate">
    <vt:lpwstr>2023-07-11T15:40:46Z</vt:lpwstr>
  </property>
  <property fmtid="{D5CDD505-2E9C-101B-9397-08002B2CF9AE}" pid="19" name="MSIP_Label_e7f2b28d-54cf-44b6-aad9-6a2b7fb652a6_Method">
    <vt:lpwstr>Standard</vt:lpwstr>
  </property>
  <property fmtid="{D5CDD505-2E9C-101B-9397-08002B2CF9AE}" pid="20" name="MSIP_Label_e7f2b28d-54cf-44b6-aad9-6a2b7fb652a6_Name">
    <vt:lpwstr>e7f2b28d-54cf-44b6-aad9-6a2b7fb652a6</vt:lpwstr>
  </property>
  <property fmtid="{D5CDD505-2E9C-101B-9397-08002B2CF9AE}" pid="21" name="MSIP_Label_e7f2b28d-54cf-44b6-aad9-6a2b7fb652a6_SiteId">
    <vt:lpwstr>5cc89a67-fa29-4356-af5d-f436abc7c21b</vt:lpwstr>
  </property>
  <property fmtid="{D5CDD505-2E9C-101B-9397-08002B2CF9AE}" pid="22" name="MSIP_Label_e7f2b28d-54cf-44b6-aad9-6a2b7fb652a6_ActionId">
    <vt:lpwstr>af622e20-a68e-4f27-aa66-ef78773cc3b3</vt:lpwstr>
  </property>
  <property fmtid="{D5CDD505-2E9C-101B-9397-08002B2CF9AE}" pid="23" name="MSIP_Label_e7f2b28d-54cf-44b6-aad9-6a2b7fb652a6_ContentBits">
    <vt:lpwstr>0</vt:lpwstr>
  </property>
</Properties>
</file>