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15"/>
  </p:notesMasterIdLst>
  <p:sldIdLst>
    <p:sldId id="256" r:id="rId5"/>
    <p:sldId id="257" r:id="rId6"/>
    <p:sldId id="263" r:id="rId7"/>
    <p:sldId id="258" r:id="rId8"/>
    <p:sldId id="260" r:id="rId9"/>
    <p:sldId id="261" r:id="rId10"/>
    <p:sldId id="259" r:id="rId11"/>
    <p:sldId id="262" r:id="rId12"/>
    <p:sldId id="265" r:id="rId13"/>
    <p:sldId id="266" r:id="rId14"/>
  </p:sldIdLst>
  <p:sldSz cx="12192000" cy="6858000"/>
  <p:notesSz cx="6797675" cy="9926638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5F91FC1F-8562-B6DC-879B-BF6DDFE4B6D9}" name="Herranen Tuula" initials="HT" userId="S::tuula.herranen@ouka.fi::f186c9e7-391b-459f-aa13-d863cd0b847f" providerId="AD"/>
  <p188:author id="{9CF9B7BA-08F8-CD8C-FF2E-A623C5355A3D}" name="Nyberg Sari" initials="NS" userId="S::sari.nyberg@ouka.fi::81af210f-cbff-4d10-99fa-f9fa679d86be" providerId="AD"/>
  <p188:author id="{F8EED5D8-A96D-942F-3B9C-FD0A3BA07919}" name="Niemelä Pirita" initials="NP" userId="S::pirita.niemela@ouka.fi::389c93ae-c01a-4832-b8f4-89dddf2edb31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FDE0938-1BAF-9832-CCCD-E4AA019ACA6E}" v="217" dt="2025-09-11T10:44:44.28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Normaali tyyli 2 - Korostu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60" d="100"/>
          <a:sy n="60" d="100"/>
        </p:scale>
        <p:origin x="884" y="26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microsoft.com/office/2018/10/relationships/authors" Target="author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20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110CF99-8546-9944-AF26-18CD4D3E6F2D}" type="datetimeFigureOut">
              <a:rPr lang="fi-FI" smtClean="0"/>
              <a:t>11.9.2025</a:t>
            </a:fld>
            <a:endParaRPr lang="fi-FI"/>
          </a:p>
        </p:txBody>
      </p:sp>
      <p:sp>
        <p:nvSpPr>
          <p:cNvPr id="4" name="Dian kuvan paikkamerkki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i-FI"/>
          </a:p>
        </p:txBody>
      </p:sp>
      <p:sp>
        <p:nvSpPr>
          <p:cNvPr id="5" name="Huomautusten paikkamerkki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5DCCD3-B33E-814F-B15D-D5F1A828D8E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8386451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4.png"/><Relationship Id="rId4" Type="http://schemas.openxmlformats.org/officeDocument/2006/relationships/image" Target="../media/image7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8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4.png"/><Relationship Id="rId4" Type="http://schemas.openxmlformats.org/officeDocument/2006/relationships/image" Target="../media/image10.pn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9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4.png"/><Relationship Id="rId4" Type="http://schemas.openxmlformats.org/officeDocument/2006/relationships/image" Target="../media/image7.pn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0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4.png"/><Relationship Id="rId4" Type="http://schemas.openxmlformats.org/officeDocument/2006/relationships/image" Target="../media/image10.png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2.jpeg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2.jpeg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2.jpe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4.png"/><Relationship Id="rId4" Type="http://schemas.openxmlformats.org/officeDocument/2006/relationships/image" Target="../media/image7.png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2.jpeg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2.jpeg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4.png"/><Relationship Id="rId4" Type="http://schemas.openxmlformats.org/officeDocument/2006/relationships/image" Target="../media/image10.png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4.png"/><Relationship Id="rId4" Type="http://schemas.openxmlformats.org/officeDocument/2006/relationships/image" Target="../media/image7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4.png"/><Relationship Id="rId4" Type="http://schemas.openxmlformats.org/officeDocument/2006/relationships/image" Target="../media/image10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4.png"/><Relationship Id="rId4" Type="http://schemas.openxmlformats.org/officeDocument/2006/relationships/image" Target="../media/image7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4.png"/><Relationship Id="rId4" Type="http://schemas.openxmlformats.org/officeDocument/2006/relationships/image" Target="../media/image10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4.png"/><Relationship Id="rId4" Type="http://schemas.openxmlformats.org/officeDocument/2006/relationships/image" Target="../media/image7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6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4.png"/><Relationship Id="rId4" Type="http://schemas.openxmlformats.org/officeDocument/2006/relationships/image" Target="../media/image10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5C644F0B-803E-6D48-A06A-BC0EE7988E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43072" y="2060447"/>
            <a:ext cx="7424928" cy="1449515"/>
          </a:xfrm>
        </p:spPr>
        <p:txBody>
          <a:bodyPr anchor="b">
            <a:normAutofit/>
          </a:bodyPr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C68D0D81-8714-384B-B95E-D37C3C5E32A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243072" y="3852672"/>
            <a:ext cx="7424928" cy="963168"/>
          </a:xfrm>
        </p:spPr>
        <p:txBody>
          <a:bodyPr>
            <a:normAutofit/>
          </a:bodyPr>
          <a:lstStyle>
            <a:lvl1pPr marL="0" indent="0" algn="l">
              <a:buNone/>
              <a:defRPr sz="1600" spc="5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pic>
        <p:nvPicPr>
          <p:cNvPr id="8" name="Kuva 7">
            <a:extLst>
              <a:ext uri="{FF2B5EF4-FFF2-40B4-BE49-F238E27FC236}">
                <a16:creationId xmlns:a16="http://schemas.microsoft.com/office/drawing/2014/main" id="{54201668-D23C-1141-8324-66983C326C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719877" y="669257"/>
            <a:ext cx="685800" cy="647700"/>
          </a:xfrm>
          <a:prstGeom prst="rect">
            <a:avLst/>
          </a:prstGeom>
        </p:spPr>
      </p:pic>
      <p:pic>
        <p:nvPicPr>
          <p:cNvPr id="6" name="Kuva 5" descr="Sivistys- ja kulttuuripalveluiden logo.">
            <a:extLst>
              <a:ext uri="{FF2B5EF4-FFF2-40B4-BE49-F238E27FC236}">
                <a16:creationId xmlns:a16="http://schemas.microsoft.com/office/drawing/2014/main" id="{F4FA2679-08D5-4EC5-8140-92D65B4EB0C3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43991" y="4459045"/>
            <a:ext cx="2516987" cy="1576659"/>
          </a:xfrm>
          <a:prstGeom prst="rect">
            <a:avLst/>
          </a:prstGeom>
        </p:spPr>
      </p:pic>
      <p:pic>
        <p:nvPicPr>
          <p:cNvPr id="9" name="Kuva 8" descr="Oulun logo.">
            <a:extLst>
              <a:ext uri="{FF2B5EF4-FFF2-40B4-BE49-F238E27FC236}">
                <a16:creationId xmlns:a16="http://schemas.microsoft.com/office/drawing/2014/main" id="{88B3AE45-B976-45D3-8211-48E87A1B32F4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0289689" y="5790882"/>
            <a:ext cx="925547" cy="2448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38470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Otsikkodia"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Kuva 7">
            <a:extLst>
              <a:ext uri="{FF2B5EF4-FFF2-40B4-BE49-F238E27FC236}">
                <a16:creationId xmlns:a16="http://schemas.microsoft.com/office/drawing/2014/main" id="{54201668-D23C-1141-8324-66983C326C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pic>
        <p:nvPicPr>
          <p:cNvPr id="10" name="Kuva 9">
            <a:extLst>
              <a:ext uri="{FF2B5EF4-FFF2-40B4-BE49-F238E27FC236}">
                <a16:creationId xmlns:a16="http://schemas.microsoft.com/office/drawing/2014/main" id="{75DF2903-B3B4-41DD-809E-AA5BDCC391E5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806824" y="3429000"/>
            <a:ext cx="10560423" cy="2741649"/>
          </a:xfrm>
          <a:prstGeom prst="rect">
            <a:avLst/>
          </a:prstGeom>
        </p:spPr>
      </p:pic>
      <p:sp>
        <p:nvSpPr>
          <p:cNvPr id="11" name="Otsikko 1">
            <a:extLst>
              <a:ext uri="{FF2B5EF4-FFF2-40B4-BE49-F238E27FC236}">
                <a16:creationId xmlns:a16="http://schemas.microsoft.com/office/drawing/2014/main" id="{56AF01AB-05B6-4311-A216-6DBEBB59165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81676" y="3887891"/>
            <a:ext cx="5903449" cy="1296297"/>
          </a:xfrm>
        </p:spPr>
        <p:txBody>
          <a:bodyPr anchor="b">
            <a:normAutofit/>
          </a:bodyPr>
          <a:lstStyle>
            <a:lvl1pPr algn="l">
              <a:defRPr sz="30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12" name="Alaotsikko 2">
            <a:extLst>
              <a:ext uri="{FF2B5EF4-FFF2-40B4-BE49-F238E27FC236}">
                <a16:creationId xmlns:a16="http://schemas.microsoft.com/office/drawing/2014/main" id="{7200CB74-A542-4E91-BB69-41AAD86C20B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481676" y="5325034"/>
            <a:ext cx="5903449" cy="480701"/>
          </a:xfrm>
        </p:spPr>
        <p:txBody>
          <a:bodyPr anchor="b">
            <a:normAutofit/>
          </a:bodyPr>
          <a:lstStyle>
            <a:lvl1pPr marL="0" indent="0" algn="l">
              <a:buNone/>
              <a:defRPr sz="1800" spc="5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13" name="Päivämäärän paikkamerkki 5">
            <a:extLst>
              <a:ext uri="{FF2B5EF4-FFF2-40B4-BE49-F238E27FC236}">
                <a16:creationId xmlns:a16="http://schemas.microsoft.com/office/drawing/2014/main" id="{994AE624-B9D2-4FD5-A0B2-D1098AFB270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968292" y="3698049"/>
            <a:ext cx="966856" cy="365125"/>
          </a:xfrm>
        </p:spPr>
        <p:txBody>
          <a:bodyPr/>
          <a:lstStyle>
            <a:lvl1pPr algn="r">
              <a:defRPr/>
            </a:lvl1pPr>
          </a:lstStyle>
          <a:p>
            <a:fld id="{13851BC7-B432-4747-9742-70043FBB6BD1}" type="datetime1">
              <a:rPr lang="fi-FI" smtClean="0"/>
              <a:pPr/>
              <a:t>11.9.2025</a:t>
            </a:fld>
            <a:endParaRPr lang="fi-FI"/>
          </a:p>
        </p:txBody>
      </p:sp>
      <p:pic>
        <p:nvPicPr>
          <p:cNvPr id="14" name="Kuva 13" descr="Oulun logo.">
            <a:extLst>
              <a:ext uri="{FF2B5EF4-FFF2-40B4-BE49-F238E27FC236}">
                <a16:creationId xmlns:a16="http://schemas.microsoft.com/office/drawing/2014/main" id="{289962B0-8C3D-4C5B-80B5-37C68C9CEAAE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9997384" y="5506190"/>
            <a:ext cx="925547" cy="244822"/>
          </a:xfrm>
          <a:prstGeom prst="rect">
            <a:avLst/>
          </a:prstGeom>
        </p:spPr>
      </p:pic>
      <p:pic>
        <p:nvPicPr>
          <p:cNvPr id="15" name="Kuva 14" descr="Sivistys- ja kulttuuripalveluiden logo.">
            <a:extLst>
              <a:ext uri="{FF2B5EF4-FFF2-40B4-BE49-F238E27FC236}">
                <a16:creationId xmlns:a16="http://schemas.microsoft.com/office/drawing/2014/main" id="{75FBB37F-84FE-4CED-8847-E95172F8C8DB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7699736" y="4500662"/>
            <a:ext cx="3235412" cy="720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14145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Otsikkodia"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Kuva 12">
            <a:extLst>
              <a:ext uri="{FF2B5EF4-FFF2-40B4-BE49-F238E27FC236}">
                <a16:creationId xmlns:a16="http://schemas.microsoft.com/office/drawing/2014/main" id="{15963053-D18F-1F48-8421-D46F941D8A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pic>
        <p:nvPicPr>
          <p:cNvPr id="8" name="Kuva 7">
            <a:extLst>
              <a:ext uri="{FF2B5EF4-FFF2-40B4-BE49-F238E27FC236}">
                <a16:creationId xmlns:a16="http://schemas.microsoft.com/office/drawing/2014/main" id="{AA600428-06B4-4439-8999-DCDC9BBDCF8B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792863" y="699247"/>
            <a:ext cx="4902284" cy="5522259"/>
          </a:xfrm>
          <a:prstGeom prst="rect">
            <a:avLst/>
          </a:prstGeom>
        </p:spPr>
      </p:pic>
      <p:sp>
        <p:nvSpPr>
          <p:cNvPr id="10" name="Otsikko 1">
            <a:extLst>
              <a:ext uri="{FF2B5EF4-FFF2-40B4-BE49-F238E27FC236}">
                <a16:creationId xmlns:a16="http://schemas.microsoft.com/office/drawing/2014/main" id="{D4FCBDC7-0CCB-4DE1-AA79-B241844BC62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53266" y="1290918"/>
            <a:ext cx="3901538" cy="1532670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11" name="Alaotsikko 2">
            <a:extLst>
              <a:ext uri="{FF2B5EF4-FFF2-40B4-BE49-F238E27FC236}">
                <a16:creationId xmlns:a16="http://schemas.microsoft.com/office/drawing/2014/main" id="{D21D391B-307C-46A7-9D9A-1B6D1847D9C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273008" y="3145134"/>
            <a:ext cx="3881796" cy="763478"/>
          </a:xfrm>
        </p:spPr>
        <p:txBody>
          <a:bodyPr>
            <a:normAutofit/>
          </a:bodyPr>
          <a:lstStyle>
            <a:lvl1pPr marL="0" indent="0" algn="l">
              <a:buNone/>
              <a:defRPr sz="1800" spc="5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12" name="Päivämäärän paikkamerkki 6">
            <a:extLst>
              <a:ext uri="{FF2B5EF4-FFF2-40B4-BE49-F238E27FC236}">
                <a16:creationId xmlns:a16="http://schemas.microsoft.com/office/drawing/2014/main" id="{5CE5CFD8-9FA3-4D3F-8ADF-DF32DB92B5D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17993" y="3971647"/>
            <a:ext cx="936811" cy="365125"/>
          </a:xfrm>
        </p:spPr>
        <p:txBody>
          <a:bodyPr/>
          <a:lstStyle>
            <a:lvl1pPr algn="r">
              <a:defRPr/>
            </a:lvl1pPr>
          </a:lstStyle>
          <a:p>
            <a:fld id="{13851BC7-B432-4747-9742-70043FBB6BD1}" type="datetime1">
              <a:rPr lang="fi-FI" smtClean="0"/>
              <a:pPr/>
              <a:t>11.9.2025</a:t>
            </a:fld>
            <a:endParaRPr lang="fi-FI"/>
          </a:p>
        </p:txBody>
      </p:sp>
      <p:pic>
        <p:nvPicPr>
          <p:cNvPr id="14" name="Kuva 13" descr="Oulun logo.">
            <a:extLst>
              <a:ext uri="{FF2B5EF4-FFF2-40B4-BE49-F238E27FC236}">
                <a16:creationId xmlns:a16="http://schemas.microsoft.com/office/drawing/2014/main" id="{4D44A00D-785D-46BF-95D4-B07262E83ECB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4205631" y="5482815"/>
            <a:ext cx="925547" cy="244822"/>
          </a:xfrm>
          <a:prstGeom prst="rect">
            <a:avLst/>
          </a:prstGeom>
        </p:spPr>
      </p:pic>
      <p:pic>
        <p:nvPicPr>
          <p:cNvPr id="15" name="Kuva 14" descr="Sivistys- ja kulttuuripalveluiden logo.">
            <a:extLst>
              <a:ext uri="{FF2B5EF4-FFF2-40B4-BE49-F238E27FC236}">
                <a16:creationId xmlns:a16="http://schemas.microsoft.com/office/drawing/2014/main" id="{9507F183-A44C-45F9-ADFD-73D1EF36C7B2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1273008" y="4558295"/>
            <a:ext cx="3881796" cy="8648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072173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Otsikkodia">
    <p:bg>
      <p:bgPr>
        <a:blipFill dpi="0" rotWithShape="1">
          <a:blip r:embed="rId2">
            <a:lum/>
          </a:blip>
          <a:srcRect/>
          <a:stretch>
            <a:fillRect t="-10000" b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Kuva 7">
            <a:extLst>
              <a:ext uri="{FF2B5EF4-FFF2-40B4-BE49-F238E27FC236}">
                <a16:creationId xmlns:a16="http://schemas.microsoft.com/office/drawing/2014/main" id="{54201668-D23C-1141-8324-66983C326C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pic>
        <p:nvPicPr>
          <p:cNvPr id="10" name="Kuva 9">
            <a:extLst>
              <a:ext uri="{FF2B5EF4-FFF2-40B4-BE49-F238E27FC236}">
                <a16:creationId xmlns:a16="http://schemas.microsoft.com/office/drawing/2014/main" id="{75DF2903-B3B4-41DD-809E-AA5BDCC391E5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806824" y="3429000"/>
            <a:ext cx="10560423" cy="2741649"/>
          </a:xfrm>
          <a:prstGeom prst="rect">
            <a:avLst/>
          </a:prstGeom>
        </p:spPr>
      </p:pic>
      <p:sp>
        <p:nvSpPr>
          <p:cNvPr id="11" name="Otsikko 1">
            <a:extLst>
              <a:ext uri="{FF2B5EF4-FFF2-40B4-BE49-F238E27FC236}">
                <a16:creationId xmlns:a16="http://schemas.microsoft.com/office/drawing/2014/main" id="{56AF01AB-05B6-4311-A216-6DBEBB59165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81676" y="3887891"/>
            <a:ext cx="5903449" cy="1296297"/>
          </a:xfrm>
        </p:spPr>
        <p:txBody>
          <a:bodyPr anchor="b">
            <a:normAutofit/>
          </a:bodyPr>
          <a:lstStyle>
            <a:lvl1pPr algn="l">
              <a:defRPr sz="30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12" name="Alaotsikko 2">
            <a:extLst>
              <a:ext uri="{FF2B5EF4-FFF2-40B4-BE49-F238E27FC236}">
                <a16:creationId xmlns:a16="http://schemas.microsoft.com/office/drawing/2014/main" id="{7200CB74-A542-4E91-BB69-41AAD86C20B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481676" y="5325034"/>
            <a:ext cx="5903449" cy="480701"/>
          </a:xfrm>
        </p:spPr>
        <p:txBody>
          <a:bodyPr anchor="b">
            <a:normAutofit/>
          </a:bodyPr>
          <a:lstStyle>
            <a:lvl1pPr marL="0" indent="0" algn="l">
              <a:buNone/>
              <a:defRPr sz="1800" spc="5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13" name="Päivämäärän paikkamerkki 5">
            <a:extLst>
              <a:ext uri="{FF2B5EF4-FFF2-40B4-BE49-F238E27FC236}">
                <a16:creationId xmlns:a16="http://schemas.microsoft.com/office/drawing/2014/main" id="{994AE624-B9D2-4FD5-A0B2-D1098AFB270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968292" y="3698049"/>
            <a:ext cx="966856" cy="365125"/>
          </a:xfrm>
        </p:spPr>
        <p:txBody>
          <a:bodyPr/>
          <a:lstStyle>
            <a:lvl1pPr algn="r">
              <a:defRPr/>
            </a:lvl1pPr>
          </a:lstStyle>
          <a:p>
            <a:fld id="{13851BC7-B432-4747-9742-70043FBB6BD1}" type="datetime1">
              <a:rPr lang="fi-FI" smtClean="0"/>
              <a:pPr/>
              <a:t>11.9.2025</a:t>
            </a:fld>
            <a:endParaRPr lang="fi-FI"/>
          </a:p>
        </p:txBody>
      </p:sp>
      <p:pic>
        <p:nvPicPr>
          <p:cNvPr id="14" name="Kuva 13" descr="Oulun logo.">
            <a:extLst>
              <a:ext uri="{FF2B5EF4-FFF2-40B4-BE49-F238E27FC236}">
                <a16:creationId xmlns:a16="http://schemas.microsoft.com/office/drawing/2014/main" id="{289962B0-8C3D-4C5B-80B5-37C68C9CEAAE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9997384" y="5506190"/>
            <a:ext cx="925547" cy="244822"/>
          </a:xfrm>
          <a:prstGeom prst="rect">
            <a:avLst/>
          </a:prstGeom>
        </p:spPr>
      </p:pic>
      <p:pic>
        <p:nvPicPr>
          <p:cNvPr id="15" name="Kuva 14" descr="Sivistys- ja kulttuuripalveluiden logo.">
            <a:extLst>
              <a:ext uri="{FF2B5EF4-FFF2-40B4-BE49-F238E27FC236}">
                <a16:creationId xmlns:a16="http://schemas.microsoft.com/office/drawing/2014/main" id="{75FBB37F-84FE-4CED-8847-E95172F8C8DB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7699736" y="4500662"/>
            <a:ext cx="3235412" cy="720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950489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Otsikkodia"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Kuva 12">
            <a:extLst>
              <a:ext uri="{FF2B5EF4-FFF2-40B4-BE49-F238E27FC236}">
                <a16:creationId xmlns:a16="http://schemas.microsoft.com/office/drawing/2014/main" id="{15963053-D18F-1F48-8421-D46F941D8A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pic>
        <p:nvPicPr>
          <p:cNvPr id="8" name="Kuva 7">
            <a:extLst>
              <a:ext uri="{FF2B5EF4-FFF2-40B4-BE49-F238E27FC236}">
                <a16:creationId xmlns:a16="http://schemas.microsoft.com/office/drawing/2014/main" id="{AA600428-06B4-4439-8999-DCDC9BBDCF8B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792863" y="699247"/>
            <a:ext cx="4902284" cy="5522259"/>
          </a:xfrm>
          <a:prstGeom prst="rect">
            <a:avLst/>
          </a:prstGeom>
        </p:spPr>
      </p:pic>
      <p:sp>
        <p:nvSpPr>
          <p:cNvPr id="10" name="Otsikko 1">
            <a:extLst>
              <a:ext uri="{FF2B5EF4-FFF2-40B4-BE49-F238E27FC236}">
                <a16:creationId xmlns:a16="http://schemas.microsoft.com/office/drawing/2014/main" id="{D4FCBDC7-0CCB-4DE1-AA79-B241844BC62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53266" y="1290918"/>
            <a:ext cx="3901538" cy="1532670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11" name="Alaotsikko 2">
            <a:extLst>
              <a:ext uri="{FF2B5EF4-FFF2-40B4-BE49-F238E27FC236}">
                <a16:creationId xmlns:a16="http://schemas.microsoft.com/office/drawing/2014/main" id="{D21D391B-307C-46A7-9D9A-1B6D1847D9C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273008" y="3145134"/>
            <a:ext cx="3881796" cy="763478"/>
          </a:xfrm>
        </p:spPr>
        <p:txBody>
          <a:bodyPr>
            <a:normAutofit/>
          </a:bodyPr>
          <a:lstStyle>
            <a:lvl1pPr marL="0" indent="0" algn="l">
              <a:buNone/>
              <a:defRPr sz="1800" spc="5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12" name="Päivämäärän paikkamerkki 6">
            <a:extLst>
              <a:ext uri="{FF2B5EF4-FFF2-40B4-BE49-F238E27FC236}">
                <a16:creationId xmlns:a16="http://schemas.microsoft.com/office/drawing/2014/main" id="{5CE5CFD8-9FA3-4D3F-8ADF-DF32DB92B5D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17993" y="3971647"/>
            <a:ext cx="936811" cy="365125"/>
          </a:xfrm>
        </p:spPr>
        <p:txBody>
          <a:bodyPr/>
          <a:lstStyle>
            <a:lvl1pPr algn="r">
              <a:defRPr/>
            </a:lvl1pPr>
          </a:lstStyle>
          <a:p>
            <a:fld id="{13851BC7-B432-4747-9742-70043FBB6BD1}" type="datetime1">
              <a:rPr lang="fi-FI" smtClean="0"/>
              <a:pPr/>
              <a:t>11.9.2025</a:t>
            </a:fld>
            <a:endParaRPr lang="fi-FI"/>
          </a:p>
        </p:txBody>
      </p:sp>
      <p:pic>
        <p:nvPicPr>
          <p:cNvPr id="14" name="Kuva 13" descr="Oulun logo.">
            <a:extLst>
              <a:ext uri="{FF2B5EF4-FFF2-40B4-BE49-F238E27FC236}">
                <a16:creationId xmlns:a16="http://schemas.microsoft.com/office/drawing/2014/main" id="{4D44A00D-785D-46BF-95D4-B07262E83ECB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4205631" y="5482815"/>
            <a:ext cx="925547" cy="244822"/>
          </a:xfrm>
          <a:prstGeom prst="rect">
            <a:avLst/>
          </a:prstGeom>
        </p:spPr>
      </p:pic>
      <p:pic>
        <p:nvPicPr>
          <p:cNvPr id="15" name="Kuva 14" descr="Sivistys- ja kulttuuripalveluiden logo.">
            <a:extLst>
              <a:ext uri="{FF2B5EF4-FFF2-40B4-BE49-F238E27FC236}">
                <a16:creationId xmlns:a16="http://schemas.microsoft.com/office/drawing/2014/main" id="{9507F183-A44C-45F9-ADFD-73D1EF36C7B2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1273008" y="4558295"/>
            <a:ext cx="3881796" cy="8648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224763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Otsikkodia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Kuvan paikkamerkki 4">
            <a:extLst>
              <a:ext uri="{FF2B5EF4-FFF2-40B4-BE49-F238E27FC236}">
                <a16:creationId xmlns:a16="http://schemas.microsoft.com/office/drawing/2014/main" id="{52BB320E-AE24-5544-8176-D98037CBB60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5C644F0B-803E-6D48-A06A-BC0EE7988E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53035" y="1290918"/>
            <a:ext cx="8211671" cy="1129553"/>
          </a:xfrm>
        </p:spPr>
        <p:txBody>
          <a:bodyPr anchor="b">
            <a:noAutofit/>
          </a:bodyPr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</a:p>
        </p:txBody>
      </p:sp>
    </p:spTree>
    <p:extLst>
      <p:ext uri="{BB962C8B-B14F-4D97-AF65-F5344CB8AC3E}">
        <p14:creationId xmlns:p14="http://schemas.microsoft.com/office/powerpoint/2010/main" val="383953142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Otsikkodia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5C644F0B-803E-6D48-A06A-BC0EE7988E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35106" y="2060447"/>
            <a:ext cx="9932894" cy="1449515"/>
          </a:xfrm>
        </p:spPr>
        <p:txBody>
          <a:bodyPr anchor="b">
            <a:normAutofit/>
          </a:bodyPr>
          <a:lstStyle>
            <a:lvl1pPr algn="l">
              <a:defRPr sz="4000">
                <a:solidFill>
                  <a:schemeClr val="tx1"/>
                </a:solidFill>
              </a:defRPr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C68D0D81-8714-384B-B95E-D37C3C5E32A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35106" y="3852672"/>
            <a:ext cx="9932894" cy="963168"/>
          </a:xfrm>
        </p:spPr>
        <p:txBody>
          <a:bodyPr>
            <a:normAutofit/>
          </a:bodyPr>
          <a:lstStyle>
            <a:lvl1pPr marL="0" indent="0" algn="l">
              <a:buNone/>
              <a:defRPr sz="1600" spc="5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E8ED4078-C745-6B4D-9F2B-041B10D65B6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952206" y="5934820"/>
            <a:ext cx="7500270" cy="32226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pic>
        <p:nvPicPr>
          <p:cNvPr id="13" name="Kuva 12">
            <a:extLst>
              <a:ext uri="{FF2B5EF4-FFF2-40B4-BE49-F238E27FC236}">
                <a16:creationId xmlns:a16="http://schemas.microsoft.com/office/drawing/2014/main" id="{AA21C816-39A0-A74A-8F2A-2CE8F94727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pic>
        <p:nvPicPr>
          <p:cNvPr id="9" name="Kuva 8" descr="Sivistys- ja kulttuuripalveluiden logo.">
            <a:extLst>
              <a:ext uri="{FF2B5EF4-FFF2-40B4-BE49-F238E27FC236}">
                <a16:creationId xmlns:a16="http://schemas.microsoft.com/office/drawing/2014/main" id="{102C537D-5788-4197-9F32-E4B978E002D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58785" y="5882368"/>
            <a:ext cx="1988919" cy="443127"/>
          </a:xfrm>
          <a:prstGeom prst="rect">
            <a:avLst/>
          </a:prstGeom>
        </p:spPr>
      </p:pic>
      <p:pic>
        <p:nvPicPr>
          <p:cNvPr id="10" name="Kuva 9" descr="Oulun logo.">
            <a:extLst>
              <a:ext uri="{FF2B5EF4-FFF2-40B4-BE49-F238E27FC236}">
                <a16:creationId xmlns:a16="http://schemas.microsoft.com/office/drawing/2014/main" id="{F5BE4E6F-B351-4159-B897-4BAC3FAE33B6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740563" y="6029508"/>
            <a:ext cx="600450" cy="159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27610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28B4BE5-33C4-7740-90A5-CB0EE6BC9A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99B77511-3DF1-B246-9F30-F66AE595E17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88050F2C-300C-484D-86D0-75504628B8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15719C-C0B1-0442-A41F-D134B78B6185}" type="datetime1">
              <a:rPr lang="fi-FI" smtClean="0"/>
              <a:t>11.9.2025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39BF014A-7030-514A-AD23-EB2DFC6135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DD7C5B36-3BF9-4A48-B14B-E5330E0AE9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C2F4FE-713B-884F-B5BF-63AA24B8D1FF}" type="slidenum">
              <a:rPr lang="fi-FI" smtClean="0"/>
              <a:t>‹#›</a:t>
            </a:fld>
            <a:endParaRPr lang="fi-FI"/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EB7270A1-F7B8-8F47-A43A-0767FDA0F3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965453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75BC2442-37AE-5C40-BCED-03A8BF0F38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9"/>
            <a:ext cx="10515600" cy="1176896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5D3DAFCB-F2FD-B748-8F31-AA990DAEAE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3155111"/>
            <a:ext cx="10515600" cy="39491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C788AD55-A39B-3A46-9037-D338B8A10A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pic>
        <p:nvPicPr>
          <p:cNvPr id="6" name="Kuva 5" descr="Sivistys- ja kulttuuripalveluiden logo.">
            <a:extLst>
              <a:ext uri="{FF2B5EF4-FFF2-40B4-BE49-F238E27FC236}">
                <a16:creationId xmlns:a16="http://schemas.microsoft.com/office/drawing/2014/main" id="{990BF5BC-234D-4011-B452-EFE2E7249B1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58785" y="5882368"/>
            <a:ext cx="1988919" cy="443127"/>
          </a:xfrm>
          <a:prstGeom prst="rect">
            <a:avLst/>
          </a:prstGeom>
        </p:spPr>
      </p:pic>
      <p:pic>
        <p:nvPicPr>
          <p:cNvPr id="9" name="Kuva 8" descr="Oulun logo.">
            <a:extLst>
              <a:ext uri="{FF2B5EF4-FFF2-40B4-BE49-F238E27FC236}">
                <a16:creationId xmlns:a16="http://schemas.microsoft.com/office/drawing/2014/main" id="{AB34FC20-020F-4F1A-BDE1-CDA6C97A6879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740563" y="6029508"/>
            <a:ext cx="600450" cy="159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804304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1129553"/>
            <a:ext cx="9791700" cy="927847"/>
          </a:xfrm>
        </p:spPr>
        <p:txBody>
          <a:bodyPr anchor="b"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57239" y="2491740"/>
            <a:ext cx="9826942" cy="297478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pic>
        <p:nvPicPr>
          <p:cNvPr id="8" name="Kuva 7" descr="Oulun kaupungin tunnus">
            <a:extLst>
              <a:ext uri="{FF2B5EF4-FFF2-40B4-BE49-F238E27FC236}">
                <a16:creationId xmlns:a16="http://schemas.microsoft.com/office/drawing/2014/main" id="{31D37D4A-7098-6645-82FE-EAD98D4F61B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24568" y="5751093"/>
            <a:ext cx="1248611" cy="624306"/>
          </a:xfrm>
          <a:prstGeom prst="rect">
            <a:avLst/>
          </a:prstGeom>
        </p:spPr>
      </p:pic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004457" y="5934820"/>
            <a:ext cx="7448019" cy="32226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pic>
        <p:nvPicPr>
          <p:cNvPr id="12" name="Kuva 11">
            <a:extLst>
              <a:ext uri="{FF2B5EF4-FFF2-40B4-BE49-F238E27FC236}">
                <a16:creationId xmlns:a16="http://schemas.microsoft.com/office/drawing/2014/main" id="{C5097AA4-095E-3842-B73A-FC4D625BCB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pic>
        <p:nvPicPr>
          <p:cNvPr id="7" name="Kuva 6" descr="Sivistys- ja kulttuuripalveluiden logo.">
            <a:extLst>
              <a:ext uri="{FF2B5EF4-FFF2-40B4-BE49-F238E27FC236}">
                <a16:creationId xmlns:a16="http://schemas.microsoft.com/office/drawing/2014/main" id="{71C51CBA-A580-4AC3-9F8A-A8C5E1D3B81C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758785" y="5882368"/>
            <a:ext cx="1988919" cy="443127"/>
          </a:xfrm>
          <a:prstGeom prst="rect">
            <a:avLst/>
          </a:prstGeom>
        </p:spPr>
      </p:pic>
      <p:pic>
        <p:nvPicPr>
          <p:cNvPr id="10" name="Kuva 9" descr="Oulun logo.">
            <a:extLst>
              <a:ext uri="{FF2B5EF4-FFF2-40B4-BE49-F238E27FC236}">
                <a16:creationId xmlns:a16="http://schemas.microsoft.com/office/drawing/2014/main" id="{78FBB0A1-BB56-4859-94A9-F5BCD32FD50D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0740563" y="6029508"/>
            <a:ext cx="600450" cy="159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672273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1129553"/>
            <a:ext cx="9791700" cy="927847"/>
          </a:xfrm>
        </p:spPr>
        <p:txBody>
          <a:bodyPr anchor="b"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57239" y="2491740"/>
            <a:ext cx="4941432" cy="297478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7" name="Tekstin paikkamerkki 10">
            <a:extLst>
              <a:ext uri="{FF2B5EF4-FFF2-40B4-BE49-F238E27FC236}">
                <a16:creationId xmlns:a16="http://schemas.microsoft.com/office/drawing/2014/main" id="{212025FF-3F8D-B24A-B526-188D2E11D6F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417898" y="2491740"/>
            <a:ext cx="4941432" cy="297478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860766" y="5934820"/>
            <a:ext cx="7591710" cy="32226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pic>
        <p:nvPicPr>
          <p:cNvPr id="12" name="Kuva 11">
            <a:extLst>
              <a:ext uri="{FF2B5EF4-FFF2-40B4-BE49-F238E27FC236}">
                <a16:creationId xmlns:a16="http://schemas.microsoft.com/office/drawing/2014/main" id="{C5097AA4-095E-3842-B73A-FC4D625BCB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pic>
        <p:nvPicPr>
          <p:cNvPr id="10" name="Kuva 9" descr="Sivistys- ja kulttuuripalveluiden logo.">
            <a:extLst>
              <a:ext uri="{FF2B5EF4-FFF2-40B4-BE49-F238E27FC236}">
                <a16:creationId xmlns:a16="http://schemas.microsoft.com/office/drawing/2014/main" id="{5EDB1419-A410-478C-8C6C-1AD19F48CCF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58785" y="5882368"/>
            <a:ext cx="1988919" cy="443127"/>
          </a:xfrm>
          <a:prstGeom prst="rect">
            <a:avLst/>
          </a:prstGeom>
        </p:spPr>
      </p:pic>
      <p:pic>
        <p:nvPicPr>
          <p:cNvPr id="13" name="Kuva 12" descr="Oulun logo.">
            <a:extLst>
              <a:ext uri="{FF2B5EF4-FFF2-40B4-BE49-F238E27FC236}">
                <a16:creationId xmlns:a16="http://schemas.microsoft.com/office/drawing/2014/main" id="{AA6E841F-BA70-41E5-9956-AD9679BAE03E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740563" y="6029508"/>
            <a:ext cx="600450" cy="159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71123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Otsikkodia">
    <p:bg>
      <p:bgPr>
        <a:blipFill dpi="0" rotWithShape="1">
          <a:blip r:embed="rId2">
            <a:lum/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Kuva 7">
            <a:extLst>
              <a:ext uri="{FF2B5EF4-FFF2-40B4-BE49-F238E27FC236}">
                <a16:creationId xmlns:a16="http://schemas.microsoft.com/office/drawing/2014/main" id="{54201668-D23C-1141-8324-66983C326C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pic>
        <p:nvPicPr>
          <p:cNvPr id="10" name="Kuva 9">
            <a:extLst>
              <a:ext uri="{FF2B5EF4-FFF2-40B4-BE49-F238E27FC236}">
                <a16:creationId xmlns:a16="http://schemas.microsoft.com/office/drawing/2014/main" id="{75DF2903-B3B4-41DD-809E-AA5BDCC391E5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806824" y="3429000"/>
            <a:ext cx="10560423" cy="2741649"/>
          </a:xfrm>
          <a:prstGeom prst="rect">
            <a:avLst/>
          </a:prstGeom>
        </p:spPr>
      </p:pic>
      <p:sp>
        <p:nvSpPr>
          <p:cNvPr id="11" name="Otsikko 1">
            <a:extLst>
              <a:ext uri="{FF2B5EF4-FFF2-40B4-BE49-F238E27FC236}">
                <a16:creationId xmlns:a16="http://schemas.microsoft.com/office/drawing/2014/main" id="{56AF01AB-05B6-4311-A216-6DBEBB59165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81676" y="3887891"/>
            <a:ext cx="5903449" cy="1296297"/>
          </a:xfrm>
        </p:spPr>
        <p:txBody>
          <a:bodyPr anchor="b">
            <a:normAutofit/>
          </a:bodyPr>
          <a:lstStyle>
            <a:lvl1pPr algn="l">
              <a:defRPr sz="30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12" name="Alaotsikko 2">
            <a:extLst>
              <a:ext uri="{FF2B5EF4-FFF2-40B4-BE49-F238E27FC236}">
                <a16:creationId xmlns:a16="http://schemas.microsoft.com/office/drawing/2014/main" id="{7200CB74-A542-4E91-BB69-41AAD86C20B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481676" y="5325034"/>
            <a:ext cx="5903449" cy="480701"/>
          </a:xfrm>
        </p:spPr>
        <p:txBody>
          <a:bodyPr anchor="b">
            <a:normAutofit/>
          </a:bodyPr>
          <a:lstStyle>
            <a:lvl1pPr marL="0" indent="0" algn="l">
              <a:buNone/>
              <a:defRPr sz="1800" spc="5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13" name="Päivämäärän paikkamerkki 5">
            <a:extLst>
              <a:ext uri="{FF2B5EF4-FFF2-40B4-BE49-F238E27FC236}">
                <a16:creationId xmlns:a16="http://schemas.microsoft.com/office/drawing/2014/main" id="{994AE624-B9D2-4FD5-A0B2-D1098AFB270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968292" y="3698049"/>
            <a:ext cx="966856" cy="365125"/>
          </a:xfrm>
        </p:spPr>
        <p:txBody>
          <a:bodyPr/>
          <a:lstStyle>
            <a:lvl1pPr algn="r">
              <a:defRPr/>
            </a:lvl1pPr>
          </a:lstStyle>
          <a:p>
            <a:fld id="{13851BC7-B432-4747-9742-70043FBB6BD1}" type="datetime1">
              <a:rPr lang="fi-FI" smtClean="0"/>
              <a:pPr/>
              <a:t>11.9.2025</a:t>
            </a:fld>
            <a:endParaRPr lang="fi-FI"/>
          </a:p>
        </p:txBody>
      </p:sp>
      <p:pic>
        <p:nvPicPr>
          <p:cNvPr id="14" name="Kuva 13" descr="Oulun logo.">
            <a:extLst>
              <a:ext uri="{FF2B5EF4-FFF2-40B4-BE49-F238E27FC236}">
                <a16:creationId xmlns:a16="http://schemas.microsoft.com/office/drawing/2014/main" id="{289962B0-8C3D-4C5B-80B5-37C68C9CEAAE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9997384" y="5506190"/>
            <a:ext cx="925547" cy="244822"/>
          </a:xfrm>
          <a:prstGeom prst="rect">
            <a:avLst/>
          </a:prstGeom>
        </p:spPr>
      </p:pic>
      <p:pic>
        <p:nvPicPr>
          <p:cNvPr id="15" name="Kuva 14" descr="Sivistys- ja kulttuuripalveluiden logo.">
            <a:extLst>
              <a:ext uri="{FF2B5EF4-FFF2-40B4-BE49-F238E27FC236}">
                <a16:creationId xmlns:a16="http://schemas.microsoft.com/office/drawing/2014/main" id="{75FBB37F-84FE-4CED-8847-E95172F8C8DB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7699736" y="4500662"/>
            <a:ext cx="3235412" cy="720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333036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670560"/>
            <a:ext cx="9791700" cy="756920"/>
          </a:xfrm>
        </p:spPr>
        <p:txBody>
          <a:bodyPr anchor="b">
            <a:normAutofit/>
          </a:bodyPr>
          <a:lstStyle>
            <a:lvl1pPr>
              <a:defRPr sz="18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458720" y="2491740"/>
            <a:ext cx="7274559" cy="2974781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2200" spc="80" baseline="0"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913017" y="5934820"/>
            <a:ext cx="7539459" cy="32226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pic>
        <p:nvPicPr>
          <p:cNvPr id="12" name="Kuva 11">
            <a:extLst>
              <a:ext uri="{FF2B5EF4-FFF2-40B4-BE49-F238E27FC236}">
                <a16:creationId xmlns:a16="http://schemas.microsoft.com/office/drawing/2014/main" id="{C5097AA4-095E-3842-B73A-FC4D625BCB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pic>
        <p:nvPicPr>
          <p:cNvPr id="7" name="Kuva 6" descr="Sivistys- ja kulttuuripalveluiden logo.">
            <a:extLst>
              <a:ext uri="{FF2B5EF4-FFF2-40B4-BE49-F238E27FC236}">
                <a16:creationId xmlns:a16="http://schemas.microsoft.com/office/drawing/2014/main" id="{F8B1C6D5-887C-42EF-88B0-61031896D48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58785" y="5882368"/>
            <a:ext cx="1988919" cy="443127"/>
          </a:xfrm>
          <a:prstGeom prst="rect">
            <a:avLst/>
          </a:prstGeom>
        </p:spPr>
      </p:pic>
      <p:pic>
        <p:nvPicPr>
          <p:cNvPr id="10" name="Kuva 9" descr="Oulun logo.">
            <a:extLst>
              <a:ext uri="{FF2B5EF4-FFF2-40B4-BE49-F238E27FC236}">
                <a16:creationId xmlns:a16="http://schemas.microsoft.com/office/drawing/2014/main" id="{8D2D5939-F3E7-425B-A44B-A6F233F3BA5F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740563" y="6029508"/>
            <a:ext cx="600450" cy="159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556204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1063256"/>
            <a:ext cx="9526415" cy="999460"/>
          </a:xfrm>
        </p:spPr>
        <p:txBody>
          <a:bodyPr anchor="t"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57239" y="2491740"/>
            <a:ext cx="4941432" cy="297478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Kaavion paikkamerkki 3">
            <a:extLst>
              <a:ext uri="{FF2B5EF4-FFF2-40B4-BE49-F238E27FC236}">
                <a16:creationId xmlns:a16="http://schemas.microsoft.com/office/drawing/2014/main" id="{97940F9C-2370-E647-9ECF-715AC0BBEDF3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6519863" y="2049463"/>
            <a:ext cx="4862011" cy="3436937"/>
          </a:xfrm>
        </p:spPr>
        <p:txBody>
          <a:bodyPr/>
          <a:lstStyle/>
          <a:p>
            <a:r>
              <a:rPr lang="fi-FI"/>
              <a:t>Lisää kaavio napsauttamalla kuvaketta</a:t>
            </a:r>
          </a:p>
        </p:txBody>
      </p:sp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991394" y="5934820"/>
            <a:ext cx="7461082" cy="32226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pic>
        <p:nvPicPr>
          <p:cNvPr id="12" name="Kuva 11">
            <a:extLst>
              <a:ext uri="{FF2B5EF4-FFF2-40B4-BE49-F238E27FC236}">
                <a16:creationId xmlns:a16="http://schemas.microsoft.com/office/drawing/2014/main" id="{C5097AA4-095E-3842-B73A-FC4D625BCB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pic>
        <p:nvPicPr>
          <p:cNvPr id="10" name="Kuva 9" descr="Sivistys- ja kulttuuripalveluiden logo.">
            <a:extLst>
              <a:ext uri="{FF2B5EF4-FFF2-40B4-BE49-F238E27FC236}">
                <a16:creationId xmlns:a16="http://schemas.microsoft.com/office/drawing/2014/main" id="{06C8948B-36B5-4535-8823-52E81FC2213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58785" y="5882368"/>
            <a:ext cx="1988919" cy="443127"/>
          </a:xfrm>
          <a:prstGeom prst="rect">
            <a:avLst/>
          </a:prstGeom>
        </p:spPr>
      </p:pic>
      <p:pic>
        <p:nvPicPr>
          <p:cNvPr id="13" name="Kuva 12" descr="Oulun logo.">
            <a:extLst>
              <a:ext uri="{FF2B5EF4-FFF2-40B4-BE49-F238E27FC236}">
                <a16:creationId xmlns:a16="http://schemas.microsoft.com/office/drawing/2014/main" id="{946F9644-8F00-4855-AF18-9786989BEC23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740563" y="6029508"/>
            <a:ext cx="600450" cy="159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454433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1063256"/>
            <a:ext cx="6566647" cy="999460"/>
          </a:xfrm>
        </p:spPr>
        <p:txBody>
          <a:bodyPr anchor="t"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57239" y="2491740"/>
            <a:ext cx="6557961" cy="297478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Kuvan paikkamerkki 4">
            <a:extLst>
              <a:ext uri="{FF2B5EF4-FFF2-40B4-BE49-F238E27FC236}">
                <a16:creationId xmlns:a16="http://schemas.microsoft.com/office/drawing/2014/main" id="{37B727AD-104A-3D4D-8D18-6C6A370FA9B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128000" y="690001"/>
            <a:ext cx="3242277" cy="5489125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122023" y="5865548"/>
            <a:ext cx="4223157" cy="38285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pic>
        <p:nvPicPr>
          <p:cNvPr id="7" name="Kuva 6" descr="Sivistys- ja kulttuuripalveluiden logo.">
            <a:extLst>
              <a:ext uri="{FF2B5EF4-FFF2-40B4-BE49-F238E27FC236}">
                <a16:creationId xmlns:a16="http://schemas.microsoft.com/office/drawing/2014/main" id="{AF05C52F-52A3-481C-9B30-55D16F2405C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58785" y="5882368"/>
            <a:ext cx="1988919" cy="443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86872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1063256"/>
            <a:ext cx="5312005" cy="999460"/>
          </a:xfrm>
        </p:spPr>
        <p:txBody>
          <a:bodyPr anchor="t"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57239" y="2491740"/>
            <a:ext cx="4941432" cy="297478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Kuvan paikkamerkki 4">
            <a:extLst>
              <a:ext uri="{FF2B5EF4-FFF2-40B4-BE49-F238E27FC236}">
                <a16:creationId xmlns:a16="http://schemas.microsoft.com/office/drawing/2014/main" id="{37B727AD-104A-3D4D-8D18-6C6A370FA9B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497782" y="690001"/>
            <a:ext cx="4872496" cy="5489125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913017" y="5865548"/>
            <a:ext cx="2781201" cy="38285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pic>
        <p:nvPicPr>
          <p:cNvPr id="7" name="Kuva 6" descr="Sivistys- ja kulttuuripalveluiden logo.">
            <a:extLst>
              <a:ext uri="{FF2B5EF4-FFF2-40B4-BE49-F238E27FC236}">
                <a16:creationId xmlns:a16="http://schemas.microsoft.com/office/drawing/2014/main" id="{160E416F-EBC1-46E5-B104-340A5E663D5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58785" y="5882368"/>
            <a:ext cx="1988919" cy="443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530686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4" y="1063256"/>
            <a:ext cx="3313084" cy="999460"/>
          </a:xfrm>
        </p:spPr>
        <p:txBody>
          <a:bodyPr anchor="t"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57239" y="2491740"/>
            <a:ext cx="3304398" cy="297478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Kuvan paikkamerkki 4">
            <a:extLst>
              <a:ext uri="{FF2B5EF4-FFF2-40B4-BE49-F238E27FC236}">
                <a16:creationId xmlns:a16="http://schemas.microsoft.com/office/drawing/2014/main" id="{37B727AD-104A-3D4D-8D18-6C6A370FA9B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890977" y="690001"/>
            <a:ext cx="6479301" cy="5489125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pic>
        <p:nvPicPr>
          <p:cNvPr id="7" name="Kuva 6" descr="Sivistys- ja kulttuuripalveluiden logo.">
            <a:extLst>
              <a:ext uri="{FF2B5EF4-FFF2-40B4-BE49-F238E27FC236}">
                <a16:creationId xmlns:a16="http://schemas.microsoft.com/office/drawing/2014/main" id="{23A62FE5-9493-4131-B229-9FFB58F8F7B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58785" y="5882368"/>
            <a:ext cx="1988919" cy="443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576874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1063256"/>
            <a:ext cx="5312005" cy="999460"/>
          </a:xfrm>
        </p:spPr>
        <p:txBody>
          <a:bodyPr anchor="t"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57239" y="2491740"/>
            <a:ext cx="4941432" cy="297478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Kuvan paikkamerkki 4">
            <a:extLst>
              <a:ext uri="{FF2B5EF4-FFF2-40B4-BE49-F238E27FC236}">
                <a16:creationId xmlns:a16="http://schemas.microsoft.com/office/drawing/2014/main" id="{37B727AD-104A-3D4D-8D18-6C6A370FA9B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497782" y="0"/>
            <a:ext cx="5694218" cy="6857999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926080" y="5865548"/>
            <a:ext cx="2768138" cy="38285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pic>
        <p:nvPicPr>
          <p:cNvPr id="7" name="Kuva 6" descr="Sivistys- ja kulttuuripalveluiden logo.">
            <a:extLst>
              <a:ext uri="{FF2B5EF4-FFF2-40B4-BE49-F238E27FC236}">
                <a16:creationId xmlns:a16="http://schemas.microsoft.com/office/drawing/2014/main" id="{41AA429B-8C69-4FC3-B6EC-69E5C9D3659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58785" y="5882368"/>
            <a:ext cx="1988919" cy="443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086811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05845" y="1063256"/>
            <a:ext cx="5757882" cy="999460"/>
          </a:xfrm>
        </p:spPr>
        <p:txBody>
          <a:bodyPr anchor="t"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823013" y="2491740"/>
            <a:ext cx="6531522" cy="297478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Kuvan paikkamerkki 4">
            <a:extLst>
              <a:ext uri="{FF2B5EF4-FFF2-40B4-BE49-F238E27FC236}">
                <a16:creationId xmlns:a16="http://schemas.microsoft.com/office/drawing/2014/main" id="{37B727AD-104A-3D4D-8D18-6C6A370FA9B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31934" y="690001"/>
            <a:ext cx="3220113" cy="5489125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800600" y="5865548"/>
            <a:ext cx="4978831" cy="38285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4C49262B-14F4-8D4E-B60E-0EEA0836C6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pic>
        <p:nvPicPr>
          <p:cNvPr id="13" name="Kuva 12" descr="Sivistys- ja kulttuuripalveluiden logo.">
            <a:extLst>
              <a:ext uri="{FF2B5EF4-FFF2-40B4-BE49-F238E27FC236}">
                <a16:creationId xmlns:a16="http://schemas.microsoft.com/office/drawing/2014/main" id="{C89480A0-7899-4602-9ABB-8496A5F52E5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225144" y="5687543"/>
            <a:ext cx="1159847" cy="726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420914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18858" y="1063256"/>
            <a:ext cx="4120805" cy="999460"/>
          </a:xfrm>
        </p:spPr>
        <p:txBody>
          <a:bodyPr anchor="t"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431797" y="2491740"/>
            <a:ext cx="4922737" cy="297478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Kuvan paikkamerkki 4">
            <a:extLst>
              <a:ext uri="{FF2B5EF4-FFF2-40B4-BE49-F238E27FC236}">
                <a16:creationId xmlns:a16="http://schemas.microsoft.com/office/drawing/2014/main" id="{37B727AD-104A-3D4D-8D18-6C6A370FA9B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31934" y="690001"/>
            <a:ext cx="4871442" cy="5489125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34563" y="5865548"/>
            <a:ext cx="3344868" cy="38285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4C49262B-14F4-8D4E-B60E-0EEA0836C6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pic>
        <p:nvPicPr>
          <p:cNvPr id="10" name="Kuva 9" descr="Sivistys- ja kulttuuripalveluiden logo.">
            <a:extLst>
              <a:ext uri="{FF2B5EF4-FFF2-40B4-BE49-F238E27FC236}">
                <a16:creationId xmlns:a16="http://schemas.microsoft.com/office/drawing/2014/main" id="{6FAE3318-70BA-4914-9EAB-6619D72EAFA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225144" y="5687543"/>
            <a:ext cx="1159847" cy="726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541461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1451" y="1063256"/>
            <a:ext cx="3313084" cy="999460"/>
          </a:xfrm>
        </p:spPr>
        <p:txBody>
          <a:bodyPr anchor="t"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050136" y="2491740"/>
            <a:ext cx="3304398" cy="297478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Kuvan paikkamerkki 4">
            <a:extLst>
              <a:ext uri="{FF2B5EF4-FFF2-40B4-BE49-F238E27FC236}">
                <a16:creationId xmlns:a16="http://schemas.microsoft.com/office/drawing/2014/main" id="{37B727AD-104A-3D4D-8D18-6C6A370FA9B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31933" y="690001"/>
            <a:ext cx="6479301" cy="5489125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024658" y="5865548"/>
            <a:ext cx="1727765" cy="38285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4C49262B-14F4-8D4E-B60E-0EEA0836C6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pic>
        <p:nvPicPr>
          <p:cNvPr id="10" name="Kuva 9" descr="Sivistys- ja kulttuuripalveluiden logo.">
            <a:extLst>
              <a:ext uri="{FF2B5EF4-FFF2-40B4-BE49-F238E27FC236}">
                <a16:creationId xmlns:a16="http://schemas.microsoft.com/office/drawing/2014/main" id="{CFE21BF6-129D-49D9-AEFC-CFC30D6B1D0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225144" y="5687543"/>
            <a:ext cx="1159847" cy="726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551420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18858" y="1063256"/>
            <a:ext cx="4935677" cy="999460"/>
          </a:xfrm>
        </p:spPr>
        <p:txBody>
          <a:bodyPr anchor="t"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431797" y="2491740"/>
            <a:ext cx="4922737" cy="297478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Kuvan paikkamerkki 4">
            <a:extLst>
              <a:ext uri="{FF2B5EF4-FFF2-40B4-BE49-F238E27FC236}">
                <a16:creationId xmlns:a16="http://schemas.microsoft.com/office/drawing/2014/main" id="{37B727AD-104A-3D4D-8D18-6C6A370FA9B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1"/>
            <a:ext cx="5703376" cy="6858000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34563" y="5865548"/>
            <a:ext cx="3344868" cy="38285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4C49262B-14F4-8D4E-B60E-0EEA0836C6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pic>
        <p:nvPicPr>
          <p:cNvPr id="10" name="Kuva 9" descr="Sivistys- ja kulttuuripalveluiden logo.">
            <a:extLst>
              <a:ext uri="{FF2B5EF4-FFF2-40B4-BE49-F238E27FC236}">
                <a16:creationId xmlns:a16="http://schemas.microsoft.com/office/drawing/2014/main" id="{35E36C40-4BDA-411B-ACA4-18D04F80ACD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225144" y="5687543"/>
            <a:ext cx="1159847" cy="726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85938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Otsikkodia">
    <p:bg>
      <p:bgPr>
        <a:blipFill dpi="0" rotWithShape="1">
          <a:blip r:embed="rId2">
            <a:lum/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Kuva 12">
            <a:extLst>
              <a:ext uri="{FF2B5EF4-FFF2-40B4-BE49-F238E27FC236}">
                <a16:creationId xmlns:a16="http://schemas.microsoft.com/office/drawing/2014/main" id="{15963053-D18F-1F48-8421-D46F941D8A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pic>
        <p:nvPicPr>
          <p:cNvPr id="8" name="Kuva 7">
            <a:extLst>
              <a:ext uri="{FF2B5EF4-FFF2-40B4-BE49-F238E27FC236}">
                <a16:creationId xmlns:a16="http://schemas.microsoft.com/office/drawing/2014/main" id="{AA600428-06B4-4439-8999-DCDC9BBDCF8B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792863" y="699247"/>
            <a:ext cx="4902284" cy="5522259"/>
          </a:xfrm>
          <a:prstGeom prst="rect">
            <a:avLst/>
          </a:prstGeom>
        </p:spPr>
      </p:pic>
      <p:sp>
        <p:nvSpPr>
          <p:cNvPr id="10" name="Otsikko 1">
            <a:extLst>
              <a:ext uri="{FF2B5EF4-FFF2-40B4-BE49-F238E27FC236}">
                <a16:creationId xmlns:a16="http://schemas.microsoft.com/office/drawing/2014/main" id="{D4FCBDC7-0CCB-4DE1-AA79-B241844BC62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53266" y="1290918"/>
            <a:ext cx="3901538" cy="1532670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11" name="Alaotsikko 2">
            <a:extLst>
              <a:ext uri="{FF2B5EF4-FFF2-40B4-BE49-F238E27FC236}">
                <a16:creationId xmlns:a16="http://schemas.microsoft.com/office/drawing/2014/main" id="{D21D391B-307C-46A7-9D9A-1B6D1847D9C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273008" y="3145134"/>
            <a:ext cx="3881796" cy="763478"/>
          </a:xfrm>
        </p:spPr>
        <p:txBody>
          <a:bodyPr>
            <a:normAutofit/>
          </a:bodyPr>
          <a:lstStyle>
            <a:lvl1pPr marL="0" indent="0" algn="l">
              <a:buNone/>
              <a:defRPr sz="1800" spc="5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12" name="Päivämäärän paikkamerkki 6">
            <a:extLst>
              <a:ext uri="{FF2B5EF4-FFF2-40B4-BE49-F238E27FC236}">
                <a16:creationId xmlns:a16="http://schemas.microsoft.com/office/drawing/2014/main" id="{5CE5CFD8-9FA3-4D3F-8ADF-DF32DB92B5D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17993" y="3971647"/>
            <a:ext cx="936811" cy="365125"/>
          </a:xfrm>
        </p:spPr>
        <p:txBody>
          <a:bodyPr/>
          <a:lstStyle>
            <a:lvl1pPr algn="r">
              <a:defRPr/>
            </a:lvl1pPr>
          </a:lstStyle>
          <a:p>
            <a:fld id="{13851BC7-B432-4747-9742-70043FBB6BD1}" type="datetime1">
              <a:rPr lang="fi-FI" smtClean="0"/>
              <a:pPr/>
              <a:t>11.9.2025</a:t>
            </a:fld>
            <a:endParaRPr lang="fi-FI"/>
          </a:p>
        </p:txBody>
      </p:sp>
      <p:pic>
        <p:nvPicPr>
          <p:cNvPr id="14" name="Kuva 13" descr="Oulun logo.">
            <a:extLst>
              <a:ext uri="{FF2B5EF4-FFF2-40B4-BE49-F238E27FC236}">
                <a16:creationId xmlns:a16="http://schemas.microsoft.com/office/drawing/2014/main" id="{4D44A00D-785D-46BF-95D4-B07262E83ECB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4205631" y="5482815"/>
            <a:ext cx="925547" cy="244822"/>
          </a:xfrm>
          <a:prstGeom prst="rect">
            <a:avLst/>
          </a:prstGeom>
        </p:spPr>
      </p:pic>
      <p:pic>
        <p:nvPicPr>
          <p:cNvPr id="15" name="Kuva 14" descr="Sivistys- ja kulttuuripalveluiden logo.">
            <a:extLst>
              <a:ext uri="{FF2B5EF4-FFF2-40B4-BE49-F238E27FC236}">
                <a16:creationId xmlns:a16="http://schemas.microsoft.com/office/drawing/2014/main" id="{9507F183-A44C-45F9-ADFD-73D1EF36C7B2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1273008" y="4558295"/>
            <a:ext cx="3881796" cy="8648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307980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281940"/>
            <a:ext cx="9791700" cy="756920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4" name="Kuvan paikkamerkki 3">
            <a:extLst>
              <a:ext uri="{FF2B5EF4-FFF2-40B4-BE49-F238E27FC236}">
                <a16:creationId xmlns:a16="http://schemas.microsoft.com/office/drawing/2014/main" id="{9ECB48CF-48CE-A74B-9D2D-2AE4129A3E36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1371601"/>
            <a:ext cx="12192000" cy="4114800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965269" y="5934820"/>
            <a:ext cx="7487207" cy="32226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pic>
        <p:nvPicPr>
          <p:cNvPr id="6" name="Kuva 5" descr="Sivistys- ja kulttuuripalveluiden logo.">
            <a:extLst>
              <a:ext uri="{FF2B5EF4-FFF2-40B4-BE49-F238E27FC236}">
                <a16:creationId xmlns:a16="http://schemas.microsoft.com/office/drawing/2014/main" id="{FF48920D-C6BC-4618-83E9-05396DFFDD1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58785" y="5882368"/>
            <a:ext cx="1988919" cy="443127"/>
          </a:xfrm>
          <a:prstGeom prst="rect">
            <a:avLst/>
          </a:prstGeom>
        </p:spPr>
      </p:pic>
      <p:pic>
        <p:nvPicPr>
          <p:cNvPr id="7" name="Kuva 6" descr="Oulun logo.">
            <a:extLst>
              <a:ext uri="{FF2B5EF4-FFF2-40B4-BE49-F238E27FC236}">
                <a16:creationId xmlns:a16="http://schemas.microsoft.com/office/drawing/2014/main" id="{155A335D-2808-44D7-8E41-ED2D8043CBE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740563" y="6029508"/>
            <a:ext cx="600450" cy="159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198871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281940"/>
            <a:ext cx="9791700" cy="756920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4" name="Kuvan paikkamerkki 3">
            <a:extLst>
              <a:ext uri="{FF2B5EF4-FFF2-40B4-BE49-F238E27FC236}">
                <a16:creationId xmlns:a16="http://schemas.microsoft.com/office/drawing/2014/main" id="{9ECB48CF-48CE-A74B-9D2D-2AE4129A3E36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800100" y="1371601"/>
            <a:ext cx="10584180" cy="4114800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004457" y="5934820"/>
            <a:ext cx="7448019" cy="32226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pic>
        <p:nvPicPr>
          <p:cNvPr id="6" name="Kuva 5" descr="Sivistys- ja kulttuuripalveluiden logo.">
            <a:extLst>
              <a:ext uri="{FF2B5EF4-FFF2-40B4-BE49-F238E27FC236}">
                <a16:creationId xmlns:a16="http://schemas.microsoft.com/office/drawing/2014/main" id="{5CCFB3B9-0A1E-422B-A6FC-D973ACEE10F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58785" y="5882368"/>
            <a:ext cx="1988919" cy="443127"/>
          </a:xfrm>
          <a:prstGeom prst="rect">
            <a:avLst/>
          </a:prstGeom>
        </p:spPr>
      </p:pic>
      <p:pic>
        <p:nvPicPr>
          <p:cNvPr id="7" name="Kuva 6" descr="Oulun logo.">
            <a:extLst>
              <a:ext uri="{FF2B5EF4-FFF2-40B4-BE49-F238E27FC236}">
                <a16:creationId xmlns:a16="http://schemas.microsoft.com/office/drawing/2014/main" id="{BF71B0BA-796A-440B-9A6E-ED3220EB199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740563" y="6029508"/>
            <a:ext cx="600450" cy="159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078950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281940"/>
            <a:ext cx="9791700" cy="756920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4" name="Kuvan paikkamerkki 3">
            <a:extLst>
              <a:ext uri="{FF2B5EF4-FFF2-40B4-BE49-F238E27FC236}">
                <a16:creationId xmlns:a16="http://schemas.microsoft.com/office/drawing/2014/main" id="{9ECB48CF-48CE-A74B-9D2D-2AE4129A3E36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800100" y="1371601"/>
            <a:ext cx="4896365" cy="2748454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sp>
        <p:nvSpPr>
          <p:cNvPr id="10" name="Tekstin paikkamerkki 10">
            <a:extLst>
              <a:ext uri="{FF2B5EF4-FFF2-40B4-BE49-F238E27FC236}">
                <a16:creationId xmlns:a16="http://schemas.microsoft.com/office/drawing/2014/main" id="{E4A72597-9596-554A-8472-9CCBE6E599C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14653" y="4549141"/>
            <a:ext cx="4982762" cy="93726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Kuvan paikkamerkki 3">
            <a:extLst>
              <a:ext uri="{FF2B5EF4-FFF2-40B4-BE49-F238E27FC236}">
                <a16:creationId xmlns:a16="http://schemas.microsoft.com/office/drawing/2014/main" id="{BCB0A600-B46D-A848-BA27-4823281321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512010" y="1371601"/>
            <a:ext cx="4869081" cy="2748454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sp>
        <p:nvSpPr>
          <p:cNvPr id="7" name="Tekstin paikkamerkki 10">
            <a:extLst>
              <a:ext uri="{FF2B5EF4-FFF2-40B4-BE49-F238E27FC236}">
                <a16:creationId xmlns:a16="http://schemas.microsoft.com/office/drawing/2014/main" id="{3900F4F0-A16D-7440-B3F8-B6AB5CC8CDE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431797" y="4549141"/>
            <a:ext cx="4922737" cy="93726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991394" y="5934820"/>
            <a:ext cx="7461082" cy="32226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pic>
        <p:nvPicPr>
          <p:cNvPr id="11" name="Kuva 10" descr="Sivistys- ja kulttuuripalveluiden logo.">
            <a:extLst>
              <a:ext uri="{FF2B5EF4-FFF2-40B4-BE49-F238E27FC236}">
                <a16:creationId xmlns:a16="http://schemas.microsoft.com/office/drawing/2014/main" id="{4A564046-4101-4E23-B37B-CC9656EC56E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58785" y="5882368"/>
            <a:ext cx="1988919" cy="443127"/>
          </a:xfrm>
          <a:prstGeom prst="rect">
            <a:avLst/>
          </a:prstGeom>
        </p:spPr>
      </p:pic>
      <p:pic>
        <p:nvPicPr>
          <p:cNvPr id="12" name="Kuva 11" descr="Oulun logo.">
            <a:extLst>
              <a:ext uri="{FF2B5EF4-FFF2-40B4-BE49-F238E27FC236}">
                <a16:creationId xmlns:a16="http://schemas.microsoft.com/office/drawing/2014/main" id="{8A77F652-86F5-4BED-A22A-3580E611E77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740563" y="6029508"/>
            <a:ext cx="600450" cy="159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213057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3633536"/>
            <a:ext cx="10633321" cy="581659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10" name="Tekstin paikkamerkki 10">
            <a:extLst>
              <a:ext uri="{FF2B5EF4-FFF2-40B4-BE49-F238E27FC236}">
                <a16:creationId xmlns:a16="http://schemas.microsoft.com/office/drawing/2014/main" id="{E4A72597-9596-554A-8472-9CCBE6E599C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14653" y="4549141"/>
            <a:ext cx="4982762" cy="93726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Kuvan paikkamerkki 3">
            <a:extLst>
              <a:ext uri="{FF2B5EF4-FFF2-40B4-BE49-F238E27FC236}">
                <a16:creationId xmlns:a16="http://schemas.microsoft.com/office/drawing/2014/main" id="{9ECB48CF-48CE-A74B-9D2D-2AE4129A3E36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800100" y="697833"/>
            <a:ext cx="4896365" cy="2748454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sp>
        <p:nvSpPr>
          <p:cNvPr id="7" name="Tekstin paikkamerkki 10">
            <a:extLst>
              <a:ext uri="{FF2B5EF4-FFF2-40B4-BE49-F238E27FC236}">
                <a16:creationId xmlns:a16="http://schemas.microsoft.com/office/drawing/2014/main" id="{3900F4F0-A16D-7440-B3F8-B6AB5CC8CDE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431797" y="4549141"/>
            <a:ext cx="4922737" cy="93726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Kuvan paikkamerkki 3">
            <a:extLst>
              <a:ext uri="{FF2B5EF4-FFF2-40B4-BE49-F238E27FC236}">
                <a16:creationId xmlns:a16="http://schemas.microsoft.com/office/drawing/2014/main" id="{BCB0A600-B46D-A848-BA27-4823281321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512010" y="697833"/>
            <a:ext cx="4869081" cy="2748454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056709" y="5934820"/>
            <a:ext cx="7395767" cy="32226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pic>
        <p:nvPicPr>
          <p:cNvPr id="11" name="Kuva 10" descr="Sivistys- ja kulttuuripalveluiden logo.">
            <a:extLst>
              <a:ext uri="{FF2B5EF4-FFF2-40B4-BE49-F238E27FC236}">
                <a16:creationId xmlns:a16="http://schemas.microsoft.com/office/drawing/2014/main" id="{403744BB-A902-4690-B7EE-A8204A22BE0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58785" y="5882368"/>
            <a:ext cx="1988919" cy="443127"/>
          </a:xfrm>
          <a:prstGeom prst="rect">
            <a:avLst/>
          </a:prstGeom>
        </p:spPr>
      </p:pic>
      <p:pic>
        <p:nvPicPr>
          <p:cNvPr id="12" name="Kuva 11" descr="Oulun logo.">
            <a:extLst>
              <a:ext uri="{FF2B5EF4-FFF2-40B4-BE49-F238E27FC236}">
                <a16:creationId xmlns:a16="http://schemas.microsoft.com/office/drawing/2014/main" id="{4D2F779D-CF7C-467B-BE6D-D357E4FD3E7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740563" y="6029508"/>
            <a:ext cx="600450" cy="159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40949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Otsikkodia"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Kuva 7">
            <a:extLst>
              <a:ext uri="{FF2B5EF4-FFF2-40B4-BE49-F238E27FC236}">
                <a16:creationId xmlns:a16="http://schemas.microsoft.com/office/drawing/2014/main" id="{54201668-D23C-1141-8324-66983C326C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pic>
        <p:nvPicPr>
          <p:cNvPr id="10" name="Kuva 9">
            <a:extLst>
              <a:ext uri="{FF2B5EF4-FFF2-40B4-BE49-F238E27FC236}">
                <a16:creationId xmlns:a16="http://schemas.microsoft.com/office/drawing/2014/main" id="{75DF2903-B3B4-41DD-809E-AA5BDCC391E5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806824" y="3429000"/>
            <a:ext cx="10560423" cy="2741649"/>
          </a:xfrm>
          <a:prstGeom prst="rect">
            <a:avLst/>
          </a:prstGeom>
        </p:spPr>
      </p:pic>
      <p:sp>
        <p:nvSpPr>
          <p:cNvPr id="11" name="Otsikko 1">
            <a:extLst>
              <a:ext uri="{FF2B5EF4-FFF2-40B4-BE49-F238E27FC236}">
                <a16:creationId xmlns:a16="http://schemas.microsoft.com/office/drawing/2014/main" id="{56AF01AB-05B6-4311-A216-6DBEBB59165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81676" y="3887891"/>
            <a:ext cx="5903449" cy="1296297"/>
          </a:xfrm>
        </p:spPr>
        <p:txBody>
          <a:bodyPr anchor="b">
            <a:normAutofit/>
          </a:bodyPr>
          <a:lstStyle>
            <a:lvl1pPr algn="l">
              <a:defRPr sz="30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12" name="Alaotsikko 2">
            <a:extLst>
              <a:ext uri="{FF2B5EF4-FFF2-40B4-BE49-F238E27FC236}">
                <a16:creationId xmlns:a16="http://schemas.microsoft.com/office/drawing/2014/main" id="{7200CB74-A542-4E91-BB69-41AAD86C20B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481676" y="5325034"/>
            <a:ext cx="5903449" cy="480701"/>
          </a:xfrm>
        </p:spPr>
        <p:txBody>
          <a:bodyPr anchor="b">
            <a:normAutofit/>
          </a:bodyPr>
          <a:lstStyle>
            <a:lvl1pPr marL="0" indent="0" algn="l">
              <a:buNone/>
              <a:defRPr sz="1800" spc="5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13" name="Päivämäärän paikkamerkki 5">
            <a:extLst>
              <a:ext uri="{FF2B5EF4-FFF2-40B4-BE49-F238E27FC236}">
                <a16:creationId xmlns:a16="http://schemas.microsoft.com/office/drawing/2014/main" id="{994AE624-B9D2-4FD5-A0B2-D1098AFB270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968292" y="3698049"/>
            <a:ext cx="966856" cy="365125"/>
          </a:xfrm>
        </p:spPr>
        <p:txBody>
          <a:bodyPr/>
          <a:lstStyle>
            <a:lvl1pPr algn="r">
              <a:defRPr/>
            </a:lvl1pPr>
          </a:lstStyle>
          <a:p>
            <a:fld id="{13851BC7-B432-4747-9742-70043FBB6BD1}" type="datetime1">
              <a:rPr lang="fi-FI" smtClean="0"/>
              <a:pPr/>
              <a:t>11.9.2025</a:t>
            </a:fld>
            <a:endParaRPr lang="fi-FI"/>
          </a:p>
        </p:txBody>
      </p:sp>
      <p:pic>
        <p:nvPicPr>
          <p:cNvPr id="14" name="Kuva 13" descr="Oulun logo.">
            <a:extLst>
              <a:ext uri="{FF2B5EF4-FFF2-40B4-BE49-F238E27FC236}">
                <a16:creationId xmlns:a16="http://schemas.microsoft.com/office/drawing/2014/main" id="{289962B0-8C3D-4C5B-80B5-37C68C9CEAAE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9997384" y="5506190"/>
            <a:ext cx="925547" cy="244822"/>
          </a:xfrm>
          <a:prstGeom prst="rect">
            <a:avLst/>
          </a:prstGeom>
        </p:spPr>
      </p:pic>
      <p:pic>
        <p:nvPicPr>
          <p:cNvPr id="15" name="Kuva 14" descr="Sivistys- ja kulttuuripalveluiden logo.">
            <a:extLst>
              <a:ext uri="{FF2B5EF4-FFF2-40B4-BE49-F238E27FC236}">
                <a16:creationId xmlns:a16="http://schemas.microsoft.com/office/drawing/2014/main" id="{75FBB37F-84FE-4CED-8847-E95172F8C8DB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7699736" y="4500662"/>
            <a:ext cx="3235412" cy="720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42470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Otsikkodia"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Kuva 12">
            <a:extLst>
              <a:ext uri="{FF2B5EF4-FFF2-40B4-BE49-F238E27FC236}">
                <a16:creationId xmlns:a16="http://schemas.microsoft.com/office/drawing/2014/main" id="{15963053-D18F-1F48-8421-D46F941D8A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pic>
        <p:nvPicPr>
          <p:cNvPr id="8" name="Kuva 7">
            <a:extLst>
              <a:ext uri="{FF2B5EF4-FFF2-40B4-BE49-F238E27FC236}">
                <a16:creationId xmlns:a16="http://schemas.microsoft.com/office/drawing/2014/main" id="{AA600428-06B4-4439-8999-DCDC9BBDCF8B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792863" y="699247"/>
            <a:ext cx="4902284" cy="5522259"/>
          </a:xfrm>
          <a:prstGeom prst="rect">
            <a:avLst/>
          </a:prstGeom>
        </p:spPr>
      </p:pic>
      <p:sp>
        <p:nvSpPr>
          <p:cNvPr id="10" name="Otsikko 1">
            <a:extLst>
              <a:ext uri="{FF2B5EF4-FFF2-40B4-BE49-F238E27FC236}">
                <a16:creationId xmlns:a16="http://schemas.microsoft.com/office/drawing/2014/main" id="{D4FCBDC7-0CCB-4DE1-AA79-B241844BC62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53266" y="1290918"/>
            <a:ext cx="3901538" cy="1532670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11" name="Alaotsikko 2">
            <a:extLst>
              <a:ext uri="{FF2B5EF4-FFF2-40B4-BE49-F238E27FC236}">
                <a16:creationId xmlns:a16="http://schemas.microsoft.com/office/drawing/2014/main" id="{D21D391B-307C-46A7-9D9A-1B6D1847D9C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273008" y="3145134"/>
            <a:ext cx="3881796" cy="763478"/>
          </a:xfrm>
        </p:spPr>
        <p:txBody>
          <a:bodyPr>
            <a:normAutofit/>
          </a:bodyPr>
          <a:lstStyle>
            <a:lvl1pPr marL="0" indent="0" algn="l">
              <a:buNone/>
              <a:defRPr sz="1800" spc="5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12" name="Päivämäärän paikkamerkki 6">
            <a:extLst>
              <a:ext uri="{FF2B5EF4-FFF2-40B4-BE49-F238E27FC236}">
                <a16:creationId xmlns:a16="http://schemas.microsoft.com/office/drawing/2014/main" id="{5CE5CFD8-9FA3-4D3F-8ADF-DF32DB92B5D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17993" y="3971647"/>
            <a:ext cx="936811" cy="365125"/>
          </a:xfrm>
        </p:spPr>
        <p:txBody>
          <a:bodyPr/>
          <a:lstStyle>
            <a:lvl1pPr algn="r">
              <a:defRPr/>
            </a:lvl1pPr>
          </a:lstStyle>
          <a:p>
            <a:fld id="{13851BC7-B432-4747-9742-70043FBB6BD1}" type="datetime1">
              <a:rPr lang="fi-FI" smtClean="0"/>
              <a:pPr/>
              <a:t>11.9.2025</a:t>
            </a:fld>
            <a:endParaRPr lang="fi-FI"/>
          </a:p>
        </p:txBody>
      </p:sp>
      <p:pic>
        <p:nvPicPr>
          <p:cNvPr id="14" name="Kuva 13" descr="Oulun logo.">
            <a:extLst>
              <a:ext uri="{FF2B5EF4-FFF2-40B4-BE49-F238E27FC236}">
                <a16:creationId xmlns:a16="http://schemas.microsoft.com/office/drawing/2014/main" id="{4D44A00D-785D-46BF-95D4-B07262E83ECB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4205631" y="5482815"/>
            <a:ext cx="925547" cy="244822"/>
          </a:xfrm>
          <a:prstGeom prst="rect">
            <a:avLst/>
          </a:prstGeom>
        </p:spPr>
      </p:pic>
      <p:pic>
        <p:nvPicPr>
          <p:cNvPr id="15" name="Kuva 14" descr="Sivistys- ja kulttuuripalveluiden logo.">
            <a:extLst>
              <a:ext uri="{FF2B5EF4-FFF2-40B4-BE49-F238E27FC236}">
                <a16:creationId xmlns:a16="http://schemas.microsoft.com/office/drawing/2014/main" id="{9507F183-A44C-45F9-ADFD-73D1EF36C7B2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1273008" y="4558295"/>
            <a:ext cx="3881796" cy="8648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37169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Otsikkodia"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Kuva 7">
            <a:extLst>
              <a:ext uri="{FF2B5EF4-FFF2-40B4-BE49-F238E27FC236}">
                <a16:creationId xmlns:a16="http://schemas.microsoft.com/office/drawing/2014/main" id="{54201668-D23C-1141-8324-66983C326C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pic>
        <p:nvPicPr>
          <p:cNvPr id="10" name="Kuva 9">
            <a:extLst>
              <a:ext uri="{FF2B5EF4-FFF2-40B4-BE49-F238E27FC236}">
                <a16:creationId xmlns:a16="http://schemas.microsoft.com/office/drawing/2014/main" id="{75DF2903-B3B4-41DD-809E-AA5BDCC391E5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806824" y="3429000"/>
            <a:ext cx="10560423" cy="2741649"/>
          </a:xfrm>
          <a:prstGeom prst="rect">
            <a:avLst/>
          </a:prstGeom>
        </p:spPr>
      </p:pic>
      <p:sp>
        <p:nvSpPr>
          <p:cNvPr id="11" name="Otsikko 1">
            <a:extLst>
              <a:ext uri="{FF2B5EF4-FFF2-40B4-BE49-F238E27FC236}">
                <a16:creationId xmlns:a16="http://schemas.microsoft.com/office/drawing/2014/main" id="{56AF01AB-05B6-4311-A216-6DBEBB59165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81676" y="3887891"/>
            <a:ext cx="5903449" cy="1296297"/>
          </a:xfrm>
        </p:spPr>
        <p:txBody>
          <a:bodyPr anchor="b">
            <a:normAutofit/>
          </a:bodyPr>
          <a:lstStyle>
            <a:lvl1pPr algn="l">
              <a:defRPr sz="30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12" name="Alaotsikko 2">
            <a:extLst>
              <a:ext uri="{FF2B5EF4-FFF2-40B4-BE49-F238E27FC236}">
                <a16:creationId xmlns:a16="http://schemas.microsoft.com/office/drawing/2014/main" id="{7200CB74-A542-4E91-BB69-41AAD86C20B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481676" y="5325034"/>
            <a:ext cx="5903449" cy="480701"/>
          </a:xfrm>
        </p:spPr>
        <p:txBody>
          <a:bodyPr anchor="b">
            <a:normAutofit/>
          </a:bodyPr>
          <a:lstStyle>
            <a:lvl1pPr marL="0" indent="0" algn="l">
              <a:buNone/>
              <a:defRPr sz="1800" spc="5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13" name="Päivämäärän paikkamerkki 5">
            <a:extLst>
              <a:ext uri="{FF2B5EF4-FFF2-40B4-BE49-F238E27FC236}">
                <a16:creationId xmlns:a16="http://schemas.microsoft.com/office/drawing/2014/main" id="{994AE624-B9D2-4FD5-A0B2-D1098AFB270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968292" y="3698049"/>
            <a:ext cx="966856" cy="365125"/>
          </a:xfrm>
        </p:spPr>
        <p:txBody>
          <a:bodyPr/>
          <a:lstStyle>
            <a:lvl1pPr algn="r">
              <a:defRPr/>
            </a:lvl1pPr>
          </a:lstStyle>
          <a:p>
            <a:fld id="{13851BC7-B432-4747-9742-70043FBB6BD1}" type="datetime1">
              <a:rPr lang="fi-FI" smtClean="0"/>
              <a:pPr/>
              <a:t>11.9.2025</a:t>
            </a:fld>
            <a:endParaRPr lang="fi-FI"/>
          </a:p>
        </p:txBody>
      </p:sp>
      <p:pic>
        <p:nvPicPr>
          <p:cNvPr id="14" name="Kuva 13" descr="Oulun logo.">
            <a:extLst>
              <a:ext uri="{FF2B5EF4-FFF2-40B4-BE49-F238E27FC236}">
                <a16:creationId xmlns:a16="http://schemas.microsoft.com/office/drawing/2014/main" id="{289962B0-8C3D-4C5B-80B5-37C68C9CEAAE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9997384" y="5506190"/>
            <a:ext cx="925547" cy="244822"/>
          </a:xfrm>
          <a:prstGeom prst="rect">
            <a:avLst/>
          </a:prstGeom>
        </p:spPr>
      </p:pic>
      <p:pic>
        <p:nvPicPr>
          <p:cNvPr id="15" name="Kuva 14" descr="Sivistys- ja kulttuuripalveluiden logo.">
            <a:extLst>
              <a:ext uri="{FF2B5EF4-FFF2-40B4-BE49-F238E27FC236}">
                <a16:creationId xmlns:a16="http://schemas.microsoft.com/office/drawing/2014/main" id="{75FBB37F-84FE-4CED-8847-E95172F8C8DB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7699736" y="4500662"/>
            <a:ext cx="3235412" cy="720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60706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Otsikkodia"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Kuva 12">
            <a:extLst>
              <a:ext uri="{FF2B5EF4-FFF2-40B4-BE49-F238E27FC236}">
                <a16:creationId xmlns:a16="http://schemas.microsoft.com/office/drawing/2014/main" id="{15963053-D18F-1F48-8421-D46F941D8A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pic>
        <p:nvPicPr>
          <p:cNvPr id="8" name="Kuva 7">
            <a:extLst>
              <a:ext uri="{FF2B5EF4-FFF2-40B4-BE49-F238E27FC236}">
                <a16:creationId xmlns:a16="http://schemas.microsoft.com/office/drawing/2014/main" id="{AA600428-06B4-4439-8999-DCDC9BBDCF8B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792863" y="699247"/>
            <a:ext cx="4902284" cy="5522259"/>
          </a:xfrm>
          <a:prstGeom prst="rect">
            <a:avLst/>
          </a:prstGeom>
        </p:spPr>
      </p:pic>
      <p:sp>
        <p:nvSpPr>
          <p:cNvPr id="10" name="Otsikko 1">
            <a:extLst>
              <a:ext uri="{FF2B5EF4-FFF2-40B4-BE49-F238E27FC236}">
                <a16:creationId xmlns:a16="http://schemas.microsoft.com/office/drawing/2014/main" id="{D4FCBDC7-0CCB-4DE1-AA79-B241844BC62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53266" y="1290918"/>
            <a:ext cx="3901538" cy="1532670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11" name="Alaotsikko 2">
            <a:extLst>
              <a:ext uri="{FF2B5EF4-FFF2-40B4-BE49-F238E27FC236}">
                <a16:creationId xmlns:a16="http://schemas.microsoft.com/office/drawing/2014/main" id="{D21D391B-307C-46A7-9D9A-1B6D1847D9C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273008" y="3145134"/>
            <a:ext cx="3881796" cy="763478"/>
          </a:xfrm>
        </p:spPr>
        <p:txBody>
          <a:bodyPr>
            <a:normAutofit/>
          </a:bodyPr>
          <a:lstStyle>
            <a:lvl1pPr marL="0" indent="0" algn="l">
              <a:buNone/>
              <a:defRPr sz="1800" spc="5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12" name="Päivämäärän paikkamerkki 6">
            <a:extLst>
              <a:ext uri="{FF2B5EF4-FFF2-40B4-BE49-F238E27FC236}">
                <a16:creationId xmlns:a16="http://schemas.microsoft.com/office/drawing/2014/main" id="{5CE5CFD8-9FA3-4D3F-8ADF-DF32DB92B5D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17993" y="3971647"/>
            <a:ext cx="936811" cy="365125"/>
          </a:xfrm>
        </p:spPr>
        <p:txBody>
          <a:bodyPr/>
          <a:lstStyle>
            <a:lvl1pPr algn="r">
              <a:defRPr/>
            </a:lvl1pPr>
          </a:lstStyle>
          <a:p>
            <a:fld id="{13851BC7-B432-4747-9742-70043FBB6BD1}" type="datetime1">
              <a:rPr lang="fi-FI" smtClean="0"/>
              <a:pPr/>
              <a:t>11.9.2025</a:t>
            </a:fld>
            <a:endParaRPr lang="fi-FI"/>
          </a:p>
        </p:txBody>
      </p:sp>
      <p:pic>
        <p:nvPicPr>
          <p:cNvPr id="14" name="Kuva 13" descr="Oulun logo.">
            <a:extLst>
              <a:ext uri="{FF2B5EF4-FFF2-40B4-BE49-F238E27FC236}">
                <a16:creationId xmlns:a16="http://schemas.microsoft.com/office/drawing/2014/main" id="{4D44A00D-785D-46BF-95D4-B07262E83ECB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4205631" y="5482815"/>
            <a:ext cx="925547" cy="244822"/>
          </a:xfrm>
          <a:prstGeom prst="rect">
            <a:avLst/>
          </a:prstGeom>
        </p:spPr>
      </p:pic>
      <p:pic>
        <p:nvPicPr>
          <p:cNvPr id="15" name="Kuva 14" descr="Sivistys- ja kulttuuripalveluiden logo.">
            <a:extLst>
              <a:ext uri="{FF2B5EF4-FFF2-40B4-BE49-F238E27FC236}">
                <a16:creationId xmlns:a16="http://schemas.microsoft.com/office/drawing/2014/main" id="{9507F183-A44C-45F9-ADFD-73D1EF36C7B2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1273008" y="4558295"/>
            <a:ext cx="3881796" cy="8648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39103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Otsikkodia"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Kuva 7">
            <a:extLst>
              <a:ext uri="{FF2B5EF4-FFF2-40B4-BE49-F238E27FC236}">
                <a16:creationId xmlns:a16="http://schemas.microsoft.com/office/drawing/2014/main" id="{54201668-D23C-1141-8324-66983C326C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pic>
        <p:nvPicPr>
          <p:cNvPr id="10" name="Kuva 9">
            <a:extLst>
              <a:ext uri="{FF2B5EF4-FFF2-40B4-BE49-F238E27FC236}">
                <a16:creationId xmlns:a16="http://schemas.microsoft.com/office/drawing/2014/main" id="{75DF2903-B3B4-41DD-809E-AA5BDCC391E5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806824" y="3429000"/>
            <a:ext cx="10560423" cy="2741649"/>
          </a:xfrm>
          <a:prstGeom prst="rect">
            <a:avLst/>
          </a:prstGeom>
        </p:spPr>
      </p:pic>
      <p:sp>
        <p:nvSpPr>
          <p:cNvPr id="11" name="Otsikko 1">
            <a:extLst>
              <a:ext uri="{FF2B5EF4-FFF2-40B4-BE49-F238E27FC236}">
                <a16:creationId xmlns:a16="http://schemas.microsoft.com/office/drawing/2014/main" id="{56AF01AB-05B6-4311-A216-6DBEBB59165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81676" y="3887891"/>
            <a:ext cx="5903449" cy="1296297"/>
          </a:xfrm>
        </p:spPr>
        <p:txBody>
          <a:bodyPr anchor="b">
            <a:normAutofit/>
          </a:bodyPr>
          <a:lstStyle>
            <a:lvl1pPr algn="l">
              <a:defRPr sz="30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12" name="Alaotsikko 2">
            <a:extLst>
              <a:ext uri="{FF2B5EF4-FFF2-40B4-BE49-F238E27FC236}">
                <a16:creationId xmlns:a16="http://schemas.microsoft.com/office/drawing/2014/main" id="{7200CB74-A542-4E91-BB69-41AAD86C20B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481676" y="5325034"/>
            <a:ext cx="5903449" cy="480701"/>
          </a:xfrm>
        </p:spPr>
        <p:txBody>
          <a:bodyPr anchor="b">
            <a:normAutofit/>
          </a:bodyPr>
          <a:lstStyle>
            <a:lvl1pPr marL="0" indent="0" algn="l">
              <a:buNone/>
              <a:defRPr sz="1800" spc="5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13" name="Päivämäärän paikkamerkki 5">
            <a:extLst>
              <a:ext uri="{FF2B5EF4-FFF2-40B4-BE49-F238E27FC236}">
                <a16:creationId xmlns:a16="http://schemas.microsoft.com/office/drawing/2014/main" id="{994AE624-B9D2-4FD5-A0B2-D1098AFB270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968292" y="3698049"/>
            <a:ext cx="966856" cy="365125"/>
          </a:xfrm>
        </p:spPr>
        <p:txBody>
          <a:bodyPr/>
          <a:lstStyle>
            <a:lvl1pPr algn="r">
              <a:defRPr/>
            </a:lvl1pPr>
          </a:lstStyle>
          <a:p>
            <a:fld id="{13851BC7-B432-4747-9742-70043FBB6BD1}" type="datetime1">
              <a:rPr lang="fi-FI" smtClean="0"/>
              <a:pPr/>
              <a:t>11.9.2025</a:t>
            </a:fld>
            <a:endParaRPr lang="fi-FI"/>
          </a:p>
        </p:txBody>
      </p:sp>
      <p:pic>
        <p:nvPicPr>
          <p:cNvPr id="14" name="Kuva 13" descr="Oulun logo.">
            <a:extLst>
              <a:ext uri="{FF2B5EF4-FFF2-40B4-BE49-F238E27FC236}">
                <a16:creationId xmlns:a16="http://schemas.microsoft.com/office/drawing/2014/main" id="{289962B0-8C3D-4C5B-80B5-37C68C9CEAAE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9997384" y="5506190"/>
            <a:ext cx="925547" cy="244822"/>
          </a:xfrm>
          <a:prstGeom prst="rect">
            <a:avLst/>
          </a:prstGeom>
        </p:spPr>
      </p:pic>
      <p:pic>
        <p:nvPicPr>
          <p:cNvPr id="15" name="Kuva 14" descr="Sivistys- ja kulttuuripalveluiden logo.">
            <a:extLst>
              <a:ext uri="{FF2B5EF4-FFF2-40B4-BE49-F238E27FC236}">
                <a16:creationId xmlns:a16="http://schemas.microsoft.com/office/drawing/2014/main" id="{75FBB37F-84FE-4CED-8847-E95172F8C8DB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7699736" y="4500662"/>
            <a:ext cx="3235412" cy="720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91335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Otsikkodia"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Kuva 12">
            <a:extLst>
              <a:ext uri="{FF2B5EF4-FFF2-40B4-BE49-F238E27FC236}">
                <a16:creationId xmlns:a16="http://schemas.microsoft.com/office/drawing/2014/main" id="{15963053-D18F-1F48-8421-D46F941D8A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pic>
        <p:nvPicPr>
          <p:cNvPr id="8" name="Kuva 7">
            <a:extLst>
              <a:ext uri="{FF2B5EF4-FFF2-40B4-BE49-F238E27FC236}">
                <a16:creationId xmlns:a16="http://schemas.microsoft.com/office/drawing/2014/main" id="{AA600428-06B4-4439-8999-DCDC9BBDCF8B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792863" y="699247"/>
            <a:ext cx="4902284" cy="5522259"/>
          </a:xfrm>
          <a:prstGeom prst="rect">
            <a:avLst/>
          </a:prstGeom>
        </p:spPr>
      </p:pic>
      <p:sp>
        <p:nvSpPr>
          <p:cNvPr id="10" name="Otsikko 1">
            <a:extLst>
              <a:ext uri="{FF2B5EF4-FFF2-40B4-BE49-F238E27FC236}">
                <a16:creationId xmlns:a16="http://schemas.microsoft.com/office/drawing/2014/main" id="{D4FCBDC7-0CCB-4DE1-AA79-B241844BC62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53266" y="1290918"/>
            <a:ext cx="3901538" cy="1532670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11" name="Alaotsikko 2">
            <a:extLst>
              <a:ext uri="{FF2B5EF4-FFF2-40B4-BE49-F238E27FC236}">
                <a16:creationId xmlns:a16="http://schemas.microsoft.com/office/drawing/2014/main" id="{D21D391B-307C-46A7-9D9A-1B6D1847D9C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273008" y="3145134"/>
            <a:ext cx="3881796" cy="763478"/>
          </a:xfrm>
        </p:spPr>
        <p:txBody>
          <a:bodyPr>
            <a:normAutofit/>
          </a:bodyPr>
          <a:lstStyle>
            <a:lvl1pPr marL="0" indent="0" algn="l">
              <a:buNone/>
              <a:defRPr sz="1800" spc="5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12" name="Päivämäärän paikkamerkki 6">
            <a:extLst>
              <a:ext uri="{FF2B5EF4-FFF2-40B4-BE49-F238E27FC236}">
                <a16:creationId xmlns:a16="http://schemas.microsoft.com/office/drawing/2014/main" id="{5CE5CFD8-9FA3-4D3F-8ADF-DF32DB92B5D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17993" y="3971647"/>
            <a:ext cx="936811" cy="365125"/>
          </a:xfrm>
        </p:spPr>
        <p:txBody>
          <a:bodyPr/>
          <a:lstStyle>
            <a:lvl1pPr algn="r">
              <a:defRPr/>
            </a:lvl1pPr>
          </a:lstStyle>
          <a:p>
            <a:fld id="{13851BC7-B432-4747-9742-70043FBB6BD1}" type="datetime1">
              <a:rPr lang="fi-FI" smtClean="0"/>
              <a:pPr/>
              <a:t>11.9.2025</a:t>
            </a:fld>
            <a:endParaRPr lang="fi-FI"/>
          </a:p>
        </p:txBody>
      </p:sp>
      <p:pic>
        <p:nvPicPr>
          <p:cNvPr id="14" name="Kuva 13" descr="Oulun logo.">
            <a:extLst>
              <a:ext uri="{FF2B5EF4-FFF2-40B4-BE49-F238E27FC236}">
                <a16:creationId xmlns:a16="http://schemas.microsoft.com/office/drawing/2014/main" id="{4D44A00D-785D-46BF-95D4-B07262E83ECB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4205631" y="5482815"/>
            <a:ext cx="925547" cy="244822"/>
          </a:xfrm>
          <a:prstGeom prst="rect">
            <a:avLst/>
          </a:prstGeom>
        </p:spPr>
      </p:pic>
      <p:pic>
        <p:nvPicPr>
          <p:cNvPr id="15" name="Kuva 14" descr="Sivistys- ja kulttuuripalveluiden logo.">
            <a:extLst>
              <a:ext uri="{FF2B5EF4-FFF2-40B4-BE49-F238E27FC236}">
                <a16:creationId xmlns:a16="http://schemas.microsoft.com/office/drawing/2014/main" id="{9507F183-A44C-45F9-ADFD-73D1EF36C7B2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1273008" y="4558295"/>
            <a:ext cx="3881796" cy="8648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72180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>
            <a:extLst>
              <a:ext uri="{FF2B5EF4-FFF2-40B4-BE49-F238E27FC236}">
                <a16:creationId xmlns:a16="http://schemas.microsoft.com/office/drawing/2014/main" id="{D18DAED1-DD14-BF4A-B88C-E1C96F9438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358CEF64-9781-D945-9720-99CE85F398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14101579-0DA9-4049-AC13-EF6FA335BFE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fld id="{13851BC7-B432-4747-9742-70043FBB6BD1}" type="datetime1">
              <a:rPr lang="fi-FI" smtClean="0"/>
              <a:t>11.9.2025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265F9E72-400B-824D-91AE-6E5C40C7F6C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571DABDF-68E5-1744-9D23-F69A2F2C7D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3518721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6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62" r:id="rId14"/>
    <p:sldLayoutId id="2147483663" r:id="rId15"/>
    <p:sldLayoutId id="2147483650" r:id="rId16"/>
    <p:sldLayoutId id="2147483651" r:id="rId17"/>
    <p:sldLayoutId id="2147483664" r:id="rId18"/>
    <p:sldLayoutId id="2147483665" r:id="rId19"/>
    <p:sldLayoutId id="2147483666" r:id="rId20"/>
    <p:sldLayoutId id="2147483667" r:id="rId21"/>
    <p:sldLayoutId id="2147483670" r:id="rId22"/>
    <p:sldLayoutId id="2147483668" r:id="rId23"/>
    <p:sldLayoutId id="2147483669" r:id="rId24"/>
    <p:sldLayoutId id="2147483677" r:id="rId25"/>
    <p:sldLayoutId id="2147483673" r:id="rId26"/>
    <p:sldLayoutId id="2147483675" r:id="rId27"/>
    <p:sldLayoutId id="2147483674" r:id="rId28"/>
    <p:sldLayoutId id="2147483676" r:id="rId29"/>
    <p:sldLayoutId id="2147483678" r:id="rId30"/>
    <p:sldLayoutId id="2147483679" r:id="rId31"/>
    <p:sldLayoutId id="2147483680" r:id="rId32"/>
    <p:sldLayoutId id="2147483681" r:id="rId33"/>
  </p:sldLayoutIdLst>
  <p:hf sldNum="0"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chemeClr val="tx1"/>
          </a:solidFill>
          <a:latin typeface="Segoe UI" panose="020B0502040204020203" pitchFamily="34" charset="0"/>
          <a:ea typeface="+mj-ea"/>
          <a:cs typeface="Segoe UI" panose="020B0502040204020203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Segoe UI" panose="020B0502040204020203" pitchFamily="34" charset="0"/>
          <a:ea typeface="+mn-ea"/>
          <a:cs typeface="Segoe UI" panose="020B0502040204020203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Segoe UI" panose="020B0502040204020203" pitchFamily="34" charset="0"/>
          <a:ea typeface="+mn-ea"/>
          <a:cs typeface="Segoe UI" panose="020B0502040204020203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Segoe UI" panose="020B0502040204020203" pitchFamily="34" charset="0"/>
          <a:ea typeface="+mn-ea"/>
          <a:cs typeface="Segoe UI" panose="020B0502040204020203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Segoe UI" panose="020B0502040204020203" pitchFamily="34" charset="0"/>
          <a:ea typeface="+mn-ea"/>
          <a:cs typeface="Segoe UI" panose="020B0502040204020203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Segoe UI" panose="020B0502040204020203" pitchFamily="34" charset="0"/>
          <a:ea typeface="+mn-ea"/>
          <a:cs typeface="Segoe UI" panose="020B0502040204020203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0E052028-CCF9-0A44-82AB-381B5C0D8FF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917760" y="1344168"/>
            <a:ext cx="7424928" cy="3392423"/>
          </a:xfrm>
        </p:spPr>
        <p:txBody>
          <a:bodyPr>
            <a:normAutofit/>
          </a:bodyPr>
          <a:lstStyle/>
          <a:p>
            <a:r>
              <a:rPr lang="fi-FI" dirty="0"/>
              <a:t>Esi- ja alkuopetuksen lähiyhteistyön suunnitelma</a:t>
            </a:r>
            <a:br>
              <a:rPr lang="fi-FI" dirty="0"/>
            </a:br>
            <a:br>
              <a:rPr lang="fi-FI" dirty="0"/>
            </a:br>
            <a:r>
              <a:rPr lang="fi-FI" dirty="0"/>
              <a:t>Pitkäkankaan koulu ja Pitkäkankaan päiväkoti</a:t>
            </a:r>
          </a:p>
        </p:txBody>
      </p:sp>
    </p:spTree>
    <p:extLst>
      <p:ext uri="{BB962C8B-B14F-4D97-AF65-F5344CB8AC3E}">
        <p14:creationId xmlns:p14="http://schemas.microsoft.com/office/powerpoint/2010/main" val="18177123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C2592DA6-4D65-CCB5-58F2-194243DD39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1129553"/>
            <a:ext cx="9791700" cy="401535"/>
          </a:xfrm>
        </p:spPr>
        <p:txBody>
          <a:bodyPr>
            <a:normAutofit fontScale="90000"/>
          </a:bodyPr>
          <a:lstStyle/>
          <a:p>
            <a:r>
              <a:rPr lang="fi-FI"/>
              <a:t> 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43041DEA-EDBC-A019-FBB0-1D7FE6B5129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 flipH="1">
            <a:off x="584791" y="2491741"/>
            <a:ext cx="172448" cy="1197758"/>
          </a:xfrm>
        </p:spPr>
        <p:txBody>
          <a:bodyPr/>
          <a:lstStyle/>
          <a:p>
            <a:r>
              <a:rPr lang="fi-FI"/>
              <a:t> </a:t>
            </a:r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77A3B2FE-4554-CA8C-A0F5-8B93D7F34EA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fi-FI"/>
              <a:t> </a:t>
            </a:r>
          </a:p>
        </p:txBody>
      </p:sp>
      <p:graphicFrame>
        <p:nvGraphicFramePr>
          <p:cNvPr id="5" name="Taulukko 5">
            <a:extLst>
              <a:ext uri="{FF2B5EF4-FFF2-40B4-BE49-F238E27FC236}">
                <a16:creationId xmlns:a16="http://schemas.microsoft.com/office/drawing/2014/main" id="{BA7A6AE6-08A8-F854-BE4C-1B285FEEA56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30205989"/>
              </p:ext>
            </p:extLst>
          </p:nvPr>
        </p:nvGraphicFramePr>
        <p:xfrm>
          <a:off x="658677" y="309966"/>
          <a:ext cx="10061574" cy="607550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67997">
                  <a:extLst>
                    <a:ext uri="{9D8B030D-6E8A-4147-A177-3AD203B41FA5}">
                      <a16:colId xmlns:a16="http://schemas.microsoft.com/office/drawing/2014/main" val="2429715754"/>
                    </a:ext>
                  </a:extLst>
                </a:gridCol>
                <a:gridCol w="7393577">
                  <a:extLst>
                    <a:ext uri="{9D8B030D-6E8A-4147-A177-3AD203B41FA5}">
                      <a16:colId xmlns:a16="http://schemas.microsoft.com/office/drawing/2014/main" val="4140140082"/>
                    </a:ext>
                  </a:extLst>
                </a:gridCol>
              </a:tblGrid>
              <a:tr h="374735">
                <a:tc>
                  <a:txBody>
                    <a:bodyPr/>
                    <a:lstStyle/>
                    <a:p>
                      <a:r>
                        <a:rPr lang="fi-FI"/>
                        <a:t> AJANKOHTA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i-FI" dirty="0"/>
                        <a:t>TOIMINTA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24336333"/>
                  </a:ext>
                </a:extLst>
              </a:tr>
              <a:tr h="820655">
                <a:tc>
                  <a:txBody>
                    <a:bodyPr/>
                    <a:lstStyle/>
                    <a:p>
                      <a:r>
                        <a:rPr lang="fi-FI"/>
                        <a:t>TAMMIKUU</a:t>
                      </a:r>
                    </a:p>
                    <a:p>
                      <a:endParaRPr lang="fi-F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lvl="0" indent="-28575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fi-FI" sz="1400" b="1" i="0" u="none" strike="noStrike" noProof="0" dirty="0">
                          <a:solidFill>
                            <a:srgbClr val="000000"/>
                          </a:solidFill>
                          <a:latin typeface="Times New Roman"/>
                        </a:rPr>
                        <a:t>Eskarilaisten kouluvierailut koulun uintiviikolla, vk 4</a:t>
                      </a:r>
                    </a:p>
                    <a:p>
                      <a:pPr marL="0" lv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fi-FI" sz="1400" b="1" i="0" u="none" strike="noStrike" noProof="0" dirty="0">
                          <a:solidFill>
                            <a:srgbClr val="000000"/>
                          </a:solidFill>
                          <a:latin typeface="Times New Roman"/>
                        </a:rPr>
                        <a:t>- </a:t>
                      </a:r>
                      <a:r>
                        <a:rPr lang="fi-FI" sz="1400" b="0" i="0" u="none" strike="noStrike" noProof="0" dirty="0">
                          <a:solidFill>
                            <a:srgbClr val="000000"/>
                          </a:solidFill>
                          <a:latin typeface="Times New Roman"/>
                        </a:rPr>
                        <a:t>Erityisopettajan pitämät tuokiot koulussa ja ruokaileminen koulun ruokalassa.</a:t>
                      </a:r>
                      <a:endParaRPr lang="fi-FI" sz="1400" b="1" i="0" u="none" strike="noStrike" noProof="0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  <a:p>
                      <a:pPr marL="285750" lvl="0" indent="-28575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fi-FI" sz="1400" b="1" i="0" u="none" strike="noStrike" noProof="0" dirty="0">
                          <a:solidFill>
                            <a:srgbClr val="000000"/>
                          </a:solidFill>
                          <a:latin typeface="Times New Roman"/>
                        </a:rPr>
                        <a:t>Eskarista </a:t>
                      </a:r>
                      <a:r>
                        <a:rPr lang="fi-FI" sz="1400" b="1" i="0" u="none" strike="noStrike" noProof="0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ekalle</a:t>
                      </a:r>
                      <a:r>
                        <a:rPr lang="fi-FI" sz="1400" b="1" i="0" u="none" strike="noStrike" noProof="0" dirty="0">
                          <a:solidFill>
                            <a:srgbClr val="000000"/>
                          </a:solidFill>
                          <a:latin typeface="Times New Roman"/>
                        </a:rPr>
                        <a:t>- vanhempainilta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85314596"/>
                  </a:ext>
                </a:extLst>
              </a:tr>
              <a:tr h="1120405">
                <a:tc>
                  <a:txBody>
                    <a:bodyPr/>
                    <a:lstStyle/>
                    <a:p>
                      <a:r>
                        <a:rPr lang="fi-FI"/>
                        <a:t>HELMIKUU</a:t>
                      </a:r>
                    </a:p>
                    <a:p>
                      <a:endParaRPr lang="fi-F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r>
                        <a:rPr lang="fi-FI" sz="1400" b="1" i="0" u="none" strike="noStrike" noProof="0">
                          <a:solidFill>
                            <a:srgbClr val="000000"/>
                          </a:solidFill>
                          <a:latin typeface="Calibri"/>
                        </a:rPr>
                        <a:t>MOK: sanataidepajat 0-2lk</a:t>
                      </a:r>
                    </a:p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r>
                        <a:rPr lang="fi-FI" sz="1400" b="1" i="0" u="none" strike="noStrike" noProof="0">
                          <a:solidFill>
                            <a:srgbClr val="000000"/>
                          </a:solidFill>
                          <a:latin typeface="Calibri"/>
                        </a:rPr>
                        <a:t>Eskarilaisten tuen suunnitelmien päivittäminen (helmi-maaliskuu)</a:t>
                      </a:r>
                    </a:p>
                    <a:p>
                      <a:pPr lvl="0">
                        <a:buNone/>
                      </a:pPr>
                      <a:r>
                        <a:rPr lang="fi-FI" sz="1400" b="1" i="0" u="none" strike="noStrike" noProof="0">
                          <a:solidFill>
                            <a:srgbClr val="000000"/>
                          </a:solidFill>
                          <a:latin typeface="Calibri"/>
                        </a:rPr>
                        <a:t>-</a:t>
                      </a:r>
                      <a:r>
                        <a:rPr lang="fi-FI" sz="1400" b="0" i="0" u="none" strike="noStrike" noProof="0">
                          <a:solidFill>
                            <a:srgbClr val="000000"/>
                          </a:solidFill>
                          <a:latin typeface="Calibri"/>
                        </a:rPr>
                        <a:t> Erityisopettaja mukana palavereissa</a:t>
                      </a:r>
                    </a:p>
                    <a:p>
                      <a:pPr lvl="0">
                        <a:buNone/>
                      </a:pPr>
                      <a:r>
                        <a:rPr lang="fi-FI" sz="1400" b="0" i="0" u="none" strike="noStrike" noProof="0">
                          <a:solidFill>
                            <a:srgbClr val="000000"/>
                          </a:solidFill>
                          <a:latin typeface="Calibri"/>
                        </a:rPr>
                        <a:t>- Haku pienryhmiin ja vaativan erityisen tuen ryhmiin</a:t>
                      </a:r>
                      <a:endParaRPr lang="en-US" sz="1400" b="0" i="0" u="none" strike="noStrike" noProof="0">
                        <a:solidFill>
                          <a:srgbClr val="000000"/>
                        </a:solidFill>
                        <a:latin typeface="Calibri"/>
                      </a:endParaRPr>
                    </a:p>
                    <a:p>
                      <a:pPr marL="285750" marR="0" lvl="0" indent="-28575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fi-FI" sz="1400" b="1" i="0" u="none" strike="noStrike" noProof="0">
                          <a:solidFill>
                            <a:srgbClr val="000000"/>
                          </a:solidFill>
                          <a:latin typeface="Times New Roman"/>
                        </a:rPr>
                        <a:t>Alueellinen esi- ja alkuopetuksen yhteyshenkilöiden tapaaminen helmi-maaliskuussa</a:t>
                      </a:r>
                      <a:endParaRPr lang="fi-FI" b="1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23504139"/>
                  </a:ext>
                </a:extLst>
              </a:tr>
              <a:tr h="915439">
                <a:tc>
                  <a:txBody>
                    <a:bodyPr/>
                    <a:lstStyle/>
                    <a:p>
                      <a:r>
                        <a:rPr lang="fi-FI" dirty="0"/>
                        <a:t>MAALISKUU</a:t>
                      </a:r>
                    </a:p>
                    <a:p>
                      <a:endParaRPr lang="fi-F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r>
                        <a:rPr lang="fi-FI" sz="1400" b="1" i="0" u="none" strike="noStrike" noProof="0" dirty="0">
                          <a:solidFill>
                            <a:srgbClr val="000000"/>
                          </a:solidFill>
                          <a:latin typeface="Times New Roman"/>
                        </a:rPr>
                        <a:t>Puuhapariluokat: leikkitreffit päiväkodilla tai koulussa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89052190"/>
                  </a:ext>
                </a:extLst>
              </a:tr>
              <a:tr h="914014">
                <a:tc>
                  <a:txBody>
                    <a:bodyPr/>
                    <a:lstStyle/>
                    <a:p>
                      <a:r>
                        <a:rPr lang="fi-FI" dirty="0"/>
                        <a:t>HUHTIKUU</a:t>
                      </a:r>
                    </a:p>
                    <a:p>
                      <a:endParaRPr lang="fi-F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>
                        <a:buNone/>
                      </a:pPr>
                      <a:endParaRPr lang="fi-FI" sz="1400" b="1" i="0" u="none" strike="noStrike" noProof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r>
                        <a:rPr lang="fi-FI" sz="1400" b="1" i="0" u="none" strike="noStrike" noProof="0">
                          <a:solidFill>
                            <a:srgbClr val="000000"/>
                          </a:solidFill>
                          <a:latin typeface="Times New Roman"/>
                        </a:rPr>
                        <a:t>Eskarilaisten vierailu 2.-luokkiin, kyselytunti</a:t>
                      </a:r>
                    </a:p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r>
                        <a:rPr lang="fi-FI" sz="1400" b="1" i="0" u="none" strike="noStrike" noProof="0">
                          <a:solidFill>
                            <a:srgbClr val="000000"/>
                          </a:solidFill>
                          <a:latin typeface="Times New Roman"/>
                        </a:rPr>
                        <a:t>Tulevan 1.-luokan opettajan vierailu eskariryhmässä</a:t>
                      </a:r>
                      <a:endParaRPr lang="fi-FI" b="1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62043099"/>
                  </a:ext>
                </a:extLst>
              </a:tr>
              <a:tr h="1892422">
                <a:tc>
                  <a:txBody>
                    <a:bodyPr/>
                    <a:lstStyle/>
                    <a:p>
                      <a:r>
                        <a:rPr lang="fi-FI"/>
                        <a:t>TOUKOKUU</a:t>
                      </a:r>
                    </a:p>
                    <a:p>
                      <a:endParaRPr lang="fi-F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r>
                        <a:rPr lang="fi-FI" sz="1400" b="1" i="0" u="none" strike="noStrike" noProof="0" dirty="0">
                          <a:solidFill>
                            <a:srgbClr val="000000"/>
                          </a:solidFill>
                          <a:latin typeface="Times New Roman"/>
                        </a:rPr>
                        <a:t>Tiedonsiirrot esiopetuksesta kouluun</a:t>
                      </a:r>
                    </a:p>
                    <a:p>
                      <a:pPr marL="285750" lvl="0" indent="-285750">
                        <a:buFontTx/>
                        <a:buChar char="-"/>
                      </a:pPr>
                      <a:r>
                        <a:rPr lang="fi-FI" sz="1400" b="0" i="0" u="none" strike="noStrike" noProof="0" dirty="0">
                          <a:solidFill>
                            <a:srgbClr val="000000"/>
                          </a:solidFill>
                          <a:latin typeface="Times New Roman"/>
                        </a:rPr>
                        <a:t>eskariopettajat, 1.luokan opettaja, erityisopettaja</a:t>
                      </a:r>
                    </a:p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400" b="1" i="0" u="none" strike="noStrike" noProof="0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Kouluun</a:t>
                      </a:r>
                      <a:r>
                        <a:rPr lang="en-US" sz="1400" b="1" i="0" u="none" strike="noStrike" noProof="0" dirty="0">
                          <a:solidFill>
                            <a:srgbClr val="000000"/>
                          </a:solidFill>
                          <a:latin typeface="Times New Roman"/>
                        </a:rPr>
                        <a:t> </a:t>
                      </a:r>
                      <a:r>
                        <a:rPr lang="en-US" sz="1400" b="1" i="0" u="none" strike="noStrike" noProof="0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tutustumispäivä</a:t>
                      </a:r>
                      <a:endParaRPr lang="en-US" sz="1400" b="1" i="0" u="none" strike="noStrike" noProof="0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endParaRPr lang="en-US" sz="1400" b="0" i="0" u="none" strike="noStrike" noProof="0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r>
                        <a:rPr lang="fi-FI" sz="1400" b="1" i="0" u="none" strike="noStrike" noProof="0" dirty="0">
                          <a:solidFill>
                            <a:srgbClr val="000000"/>
                          </a:solidFill>
                          <a:latin typeface="Times New Roman"/>
                        </a:rPr>
                        <a:t>Esi- ja alkuopettajien yhteistyöpalaveri</a:t>
                      </a:r>
                      <a:r>
                        <a:rPr lang="fi-FI" sz="1400" b="0" i="0" u="none" strike="noStrike" noProof="0" dirty="0">
                          <a:solidFill>
                            <a:srgbClr val="000000"/>
                          </a:solidFill>
                          <a:latin typeface="Times New Roman"/>
                        </a:rPr>
                        <a:t> (lukuvuoden arviointia ja tulevan suunnittelua)</a:t>
                      </a:r>
                      <a:endParaRPr lang="en-US" sz="1400" b="0" i="0" u="none" strike="noStrike" noProof="0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  <a:p>
                      <a:pPr marL="285750" marR="0" lvl="0" indent="-28575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fi-FI" sz="1400" b="1" i="0" u="none" strike="noStrike" noProof="0" dirty="0">
                          <a:solidFill>
                            <a:srgbClr val="000000"/>
                          </a:solidFill>
                          <a:latin typeface="Times New Roman"/>
                        </a:rPr>
                        <a:t>Mahdollinen alueellinen esi- ja alkuopetuksen verkostokokous</a:t>
                      </a:r>
                      <a:endParaRPr lang="fi-FI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7390994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564861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tsikko 4">
            <a:extLst>
              <a:ext uri="{FF2B5EF4-FFF2-40B4-BE49-F238E27FC236}">
                <a16:creationId xmlns:a16="http://schemas.microsoft.com/office/drawing/2014/main" id="{296DFACA-801F-4C73-8180-17B9E7EB74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812" y="1129553"/>
            <a:ext cx="9791700" cy="927847"/>
          </a:xfrm>
        </p:spPr>
        <p:txBody>
          <a:bodyPr>
            <a:normAutofit/>
          </a:bodyPr>
          <a:lstStyle/>
          <a:p>
            <a:r>
              <a:rPr lang="fi-FI" sz="3200"/>
              <a:t>Kasvamme, kohtaamme ja kasvatamme yhdessä</a:t>
            </a:r>
          </a:p>
        </p:txBody>
      </p:sp>
      <p:sp>
        <p:nvSpPr>
          <p:cNvPr id="7" name="Tekstin paikkamerkki 6">
            <a:extLst>
              <a:ext uri="{FF2B5EF4-FFF2-40B4-BE49-F238E27FC236}">
                <a16:creationId xmlns:a16="http://schemas.microsoft.com/office/drawing/2014/main" id="{09B62232-8CEC-42B6-B821-4BF195B1944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479943" y="2589285"/>
            <a:ext cx="4872999" cy="2974781"/>
          </a:xfrm>
        </p:spPr>
        <p:txBody>
          <a:bodyPr/>
          <a:lstStyle/>
          <a:p>
            <a:pPr algn="ctr"/>
            <a:r>
              <a:rPr lang="fi-FI" b="1">
                <a:solidFill>
                  <a:schemeClr val="accent1"/>
                </a:solidFill>
                <a:latin typeface="+mn-lt"/>
              </a:rPr>
              <a:t>VISIO: </a:t>
            </a:r>
          </a:p>
          <a:p>
            <a:pPr algn="ctr"/>
            <a:r>
              <a:rPr lang="fi-FI" b="1" i="1">
                <a:solidFill>
                  <a:schemeClr val="accent1"/>
                </a:solidFill>
                <a:latin typeface="+mn-lt"/>
              </a:rPr>
              <a:t>”Yhtenäinen esi- ja alkuopetuksen pedagogiikka, toimintakulttuuri ja oppimisympäristö vahvistaa lapsen varhaista perustaitojen oppimista. Yhdessä toimien mahdollistamme lapsen yksilöllisen etenemisen kasvun ja opin polulla joustavien siirtymien avulla.”</a:t>
            </a:r>
          </a:p>
          <a:p>
            <a:endParaRPr lang="fi-FI"/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B2AB7DAC-AA0C-4400-A7CB-3AB67A78C3F0}"/>
              </a:ext>
            </a:extLst>
          </p:cNvPr>
          <p:cNvSpPr>
            <a:spLocks noGrp="1"/>
          </p:cNvSpPr>
          <p:nvPr>
            <p:ph type="dt" sz="half" idx="4294967295"/>
          </p:nvPr>
        </p:nvSpPr>
        <p:spPr>
          <a:xfrm>
            <a:off x="11225213" y="3697288"/>
            <a:ext cx="966787" cy="365125"/>
          </a:xfrm>
        </p:spPr>
        <p:txBody>
          <a:bodyPr/>
          <a:lstStyle/>
          <a:p>
            <a:fld id="{13851BC7-B432-4747-9742-70043FBB6BD1}" type="datetime1">
              <a:rPr lang="fi-FI" smtClean="0"/>
              <a:pPr/>
              <a:t>11.9.2025</a:t>
            </a:fld>
            <a:endParaRPr lang="fi-FI"/>
          </a:p>
        </p:txBody>
      </p:sp>
      <p:sp>
        <p:nvSpPr>
          <p:cNvPr id="2" name="Tekstiruutu 1">
            <a:extLst>
              <a:ext uri="{FF2B5EF4-FFF2-40B4-BE49-F238E27FC236}">
                <a16:creationId xmlns:a16="http://schemas.microsoft.com/office/drawing/2014/main" id="{49B05C9F-0946-4683-B294-0F4D1B29A0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780836" y="2815119"/>
            <a:ext cx="53091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fi-FI"/>
          </a:p>
          <a:p>
            <a:pPr marL="342900" indent="-342900">
              <a:buAutoNum type="arabicPeriod"/>
            </a:pPr>
            <a:endParaRPr lang="fi-FI"/>
          </a:p>
        </p:txBody>
      </p:sp>
      <p:sp>
        <p:nvSpPr>
          <p:cNvPr id="9" name="Tekstiruutu 8">
            <a:extLst>
              <a:ext uri="{FF2B5EF4-FFF2-40B4-BE49-F238E27FC236}">
                <a16:creationId xmlns:a16="http://schemas.microsoft.com/office/drawing/2014/main" id="{0B8782A6-1CB9-42C5-8AC5-A247B182D096}"/>
              </a:ext>
            </a:extLst>
          </p:cNvPr>
          <p:cNvSpPr txBox="1"/>
          <p:nvPr/>
        </p:nvSpPr>
        <p:spPr>
          <a:xfrm>
            <a:off x="1099335" y="2815119"/>
            <a:ext cx="4872999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fi-FI"/>
              <a:t>Yhteinen pedagoginen näkemys</a:t>
            </a:r>
          </a:p>
          <a:p>
            <a:pPr marL="342900" indent="-342900">
              <a:buFont typeface="+mj-lt"/>
              <a:buAutoNum type="arabicPeriod"/>
            </a:pPr>
            <a:r>
              <a:rPr lang="fi-FI"/>
              <a:t>Asiantuntijuuden ja osaamisen jakaminen</a:t>
            </a:r>
          </a:p>
          <a:p>
            <a:pPr marL="342900" indent="-342900">
              <a:buFont typeface="+mj-lt"/>
              <a:buAutoNum type="arabicPeriod"/>
            </a:pPr>
            <a:r>
              <a:rPr lang="fi-FI"/>
              <a:t>Yhtenäinen toimintakulttuuri</a:t>
            </a:r>
          </a:p>
          <a:p>
            <a:pPr marL="342900" indent="-342900">
              <a:buFont typeface="+mj-lt"/>
              <a:buAutoNum type="arabicPeriod"/>
            </a:pPr>
            <a:r>
              <a:rPr lang="fi-FI"/>
              <a:t>Pedagogiset työtavat ja oppimisympäristö perustaitojen oppimisessa</a:t>
            </a:r>
          </a:p>
          <a:p>
            <a:pPr marL="342900" indent="-342900">
              <a:buFont typeface="+mj-lt"/>
              <a:buAutoNum type="arabicPeriod"/>
            </a:pPr>
            <a:r>
              <a:rPr lang="fi-FI"/>
              <a:t>Arviointi</a:t>
            </a:r>
          </a:p>
          <a:p>
            <a:pPr marL="342900" indent="-342900">
              <a:buFont typeface="+mj-lt"/>
              <a:buAutoNum type="arabicPeriod"/>
            </a:pPr>
            <a:r>
              <a:rPr lang="fi-FI"/>
              <a:t>Vuosikello</a:t>
            </a:r>
          </a:p>
        </p:txBody>
      </p:sp>
    </p:spTree>
    <p:extLst>
      <p:ext uri="{BB962C8B-B14F-4D97-AF65-F5344CB8AC3E}">
        <p14:creationId xmlns:p14="http://schemas.microsoft.com/office/powerpoint/2010/main" val="15316606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72E744B1-BCC8-D3E8-CBD8-9CFF4AA2E3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Taustatiedot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582A36C4-DAAA-058E-D04C-CF23BE40CEC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dirty="0">
                <a:latin typeface="Segoe UI"/>
                <a:cs typeface="Segoe UI"/>
              </a:rPr>
              <a:t>Yksiköt: Pitkäkankaan koulu ja Pitkäkankaan päiväkoti</a:t>
            </a:r>
            <a:endParaRPr lang="fi-FI" dirty="0"/>
          </a:p>
          <a:p>
            <a:endParaRPr lang="fi-FI" dirty="0"/>
          </a:p>
          <a:p>
            <a:endParaRPr lang="fi-FI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dirty="0">
                <a:latin typeface="Segoe UI"/>
                <a:cs typeface="Segoe UI"/>
              </a:rPr>
              <a:t>Vastuuhenkilöt: Laura Leppänen (koulu) ja Roosa Saarinen (päiväkoti)</a:t>
            </a:r>
            <a:endParaRPr lang="fi-FI" dirty="0"/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65F539D7-2D2B-09F9-9B59-413A42296CA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188909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4147EC2F-9B64-4C14-846D-495801C770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 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F15B4C1D-47A3-4702-8FD6-26C9842C6B5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fi-FI"/>
              <a:t> </a:t>
            </a:r>
          </a:p>
        </p:txBody>
      </p:sp>
      <p:graphicFrame>
        <p:nvGraphicFramePr>
          <p:cNvPr id="6" name="Taulukko 6">
            <a:extLst>
              <a:ext uri="{FF2B5EF4-FFF2-40B4-BE49-F238E27FC236}">
                <a16:creationId xmlns:a16="http://schemas.microsoft.com/office/drawing/2014/main" id="{560CBB7B-9B0C-4AD2-BA2F-E20CF539ACF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22315879"/>
              </p:ext>
            </p:extLst>
          </p:nvPr>
        </p:nvGraphicFramePr>
        <p:xfrm>
          <a:off x="780057" y="97701"/>
          <a:ext cx="6734557" cy="588990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734557">
                  <a:extLst>
                    <a:ext uri="{9D8B030D-6E8A-4147-A177-3AD203B41FA5}">
                      <a16:colId xmlns:a16="http://schemas.microsoft.com/office/drawing/2014/main" val="2476262270"/>
                    </a:ext>
                  </a:extLst>
                </a:gridCol>
              </a:tblGrid>
              <a:tr h="403505">
                <a:tc>
                  <a:txBody>
                    <a:bodyPr/>
                    <a:lstStyle/>
                    <a:p>
                      <a:r>
                        <a:rPr lang="fi-FI"/>
                        <a:t>1. YHTEINEN PEDAGOGINEN NÄKEMYS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96442791"/>
                  </a:ext>
                </a:extLst>
              </a:tr>
              <a:tr h="5367967">
                <a:tc>
                  <a:txBody>
                    <a:bodyPr/>
                    <a:lstStyle/>
                    <a:p>
                      <a:r>
                        <a:rPr lang="fi-FI" sz="1600" dirty="0"/>
                        <a:t>Yhdessä sovitut teemat: kulttuuri esi- ja alkuopetuksessa ja leikki</a:t>
                      </a:r>
                    </a:p>
                    <a:p>
                      <a:endParaRPr lang="fi-FI" sz="1600" dirty="0"/>
                    </a:p>
                    <a:p>
                      <a:r>
                        <a:rPr lang="fi-FI" sz="1600" dirty="0"/>
                        <a:t>Tavoitteena sujuva siirtymä eskarista kouluun sekä yhteinen esi- ja alkuopetuksen tuntemus.</a:t>
                      </a:r>
                    </a:p>
                    <a:p>
                      <a:endParaRPr lang="fi-FI" sz="1600" dirty="0"/>
                    </a:p>
                    <a:p>
                      <a:r>
                        <a:rPr lang="fi-FI" sz="1600" dirty="0"/>
                        <a:t>Toimenpiteet: 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fi-FI" sz="1600" dirty="0"/>
                        <a:t>Yhteiset leikkituokiot (ulko- ja sisäleikit)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fi-FI" sz="1600" dirty="0"/>
                        <a:t>Tanssiteatteripaja koulun liikuntasalissa 2.10. 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fi-FI" sz="1600" dirty="0"/>
                        <a:t>Sanataidepajat 0-2lk 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fi-FI" sz="1600" dirty="0"/>
                        <a:t>Koulukurkkaukset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fi-FI" sz="1600" dirty="0"/>
                        <a:t>Eskareiden ruokailut koululla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fi-FI" sz="1600" dirty="0"/>
                        <a:t>Kesy-kortit oppimiskeskusteluissa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endParaRPr lang="fi-FI" sz="1600" dirty="0"/>
                    </a:p>
                    <a:p>
                      <a:pPr marL="0" indent="0">
                        <a:buFontTx/>
                        <a:buNone/>
                      </a:pPr>
                      <a:r>
                        <a:rPr lang="fi-FI" sz="1600" dirty="0"/>
                        <a:t>Lasten osallisuus mahdollistuu toiminnallisilla opetusmenetelmillä(tanssipajassa/ sanataidepajassa) sekä kuuntelemalla lasten toiveita esim. yhteisiin leikkituokioihin. </a:t>
                      </a:r>
                    </a:p>
                    <a:p>
                      <a:pPr marL="0" indent="0">
                        <a:buFontTx/>
                        <a:buNone/>
                      </a:pPr>
                      <a:endParaRPr lang="fi-FI" sz="1600" dirty="0"/>
                    </a:p>
                    <a:p>
                      <a:pPr marL="0" indent="0">
                        <a:buFontTx/>
                        <a:buNone/>
                      </a:pPr>
                      <a:r>
                        <a:rPr lang="fi-FI" sz="1600" dirty="0"/>
                        <a:t>Yhtenäisen tuen polku vahvistuu tehdessämme tiivistä, suunnitelmallista ja säännöllistä yhteistyötä esi- ja alkuopetuksen lasten ja aikuisten kesken. Yhteiset rutiinit, struktuurit, sekä yksilölliset ja joustavat ratkaisut kasvun ja oppimisen poluilla vahvistavat yhtenäisen polun toteutumista.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endParaRPr lang="fi-FI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87960100"/>
                  </a:ext>
                </a:extLst>
              </a:tr>
            </a:tbl>
          </a:graphicData>
        </a:graphic>
      </p:graphicFrame>
      <p:sp>
        <p:nvSpPr>
          <p:cNvPr id="8" name="Suorakulmio 7">
            <a:extLst>
              <a:ext uri="{FF2B5EF4-FFF2-40B4-BE49-F238E27FC236}">
                <a16:creationId xmlns:a16="http://schemas.microsoft.com/office/drawing/2014/main" id="{34E44250-3677-46E0-92BF-6E405C37E7DD}"/>
              </a:ext>
            </a:extLst>
          </p:cNvPr>
          <p:cNvSpPr/>
          <p:nvPr/>
        </p:nvSpPr>
        <p:spPr>
          <a:xfrm>
            <a:off x="8044665" y="1391479"/>
            <a:ext cx="2548202" cy="4222511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r>
              <a:rPr lang="fi-FI" sz="1400"/>
              <a:t>Miettikää 1-2 tavoitetta lähiyhteistyölle. </a:t>
            </a:r>
          </a:p>
          <a:p>
            <a:endParaRPr lang="fi-FI" sz="1400"/>
          </a:p>
          <a:p>
            <a:r>
              <a:rPr lang="fi-FI" sz="1400"/>
              <a:t>Kirjatkaa konkreettiset toimenpiteet miten pääsette näihin tavoitteisiin.</a:t>
            </a:r>
          </a:p>
          <a:p>
            <a:endParaRPr lang="fi-FI" sz="1400"/>
          </a:p>
          <a:p>
            <a:r>
              <a:rPr lang="fi-FI" sz="1400"/>
              <a:t>Kuinka mahdollistetaan lasten osallisuus sekä aktiivinen toimijuus?</a:t>
            </a:r>
          </a:p>
          <a:p>
            <a:endParaRPr lang="fi-FI" sz="1400"/>
          </a:p>
          <a:p>
            <a:r>
              <a:rPr lang="fi-FI" sz="1400">
                <a:cs typeface="Segoe UI"/>
              </a:rPr>
              <a:t>Kuinka vahvistamme yhtenäisen tuen polun toteutumista?</a:t>
            </a:r>
          </a:p>
          <a:p>
            <a:endParaRPr lang="fi-FI" sz="1400"/>
          </a:p>
        </p:txBody>
      </p:sp>
    </p:spTree>
    <p:extLst>
      <p:ext uri="{BB962C8B-B14F-4D97-AF65-F5344CB8AC3E}">
        <p14:creationId xmlns:p14="http://schemas.microsoft.com/office/powerpoint/2010/main" val="24102366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4147EC2F-9B64-4C14-846D-495801C770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 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F15B4C1D-47A3-4702-8FD6-26C9842C6B5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fi-FI"/>
              <a:t> </a:t>
            </a:r>
          </a:p>
        </p:txBody>
      </p:sp>
      <p:graphicFrame>
        <p:nvGraphicFramePr>
          <p:cNvPr id="6" name="Taulukko 6">
            <a:extLst>
              <a:ext uri="{FF2B5EF4-FFF2-40B4-BE49-F238E27FC236}">
                <a16:creationId xmlns:a16="http://schemas.microsoft.com/office/drawing/2014/main" id="{560CBB7B-9B0C-4AD2-BA2F-E20CF539ACF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68109981"/>
              </p:ext>
            </p:extLst>
          </p:nvPr>
        </p:nvGraphicFramePr>
        <p:xfrm>
          <a:off x="748553" y="794154"/>
          <a:ext cx="7070081" cy="590168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070081">
                  <a:extLst>
                    <a:ext uri="{9D8B030D-6E8A-4147-A177-3AD203B41FA5}">
                      <a16:colId xmlns:a16="http://schemas.microsoft.com/office/drawing/2014/main" val="2476262270"/>
                    </a:ext>
                  </a:extLst>
                </a:gridCol>
              </a:tblGrid>
              <a:tr h="598164">
                <a:tc>
                  <a:txBody>
                    <a:bodyPr/>
                    <a:lstStyle/>
                    <a:p>
                      <a:r>
                        <a:rPr lang="fi-FI"/>
                        <a:t>2. ASIANTUNTIJUUDEN JA OSAAMISEN JAKAMINEN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96442791"/>
                  </a:ext>
                </a:extLst>
              </a:tr>
              <a:tr h="4248194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fi-FI" sz="1800" b="1" i="0" u="none" strike="noStrike" noProof="0" dirty="0">
                          <a:solidFill>
                            <a:schemeClr val="dk1"/>
                          </a:solidFill>
                          <a:latin typeface="Segoe UI"/>
                        </a:rPr>
                        <a:t>Miten?</a:t>
                      </a:r>
                    </a:p>
                    <a:p>
                      <a:pPr marL="285750" lvl="0" indent="-285750">
                        <a:buFontTx/>
                        <a:buChar char="-"/>
                      </a:pPr>
                      <a:r>
                        <a:rPr lang="fi-FI" sz="1800" b="0" i="0" u="none" strike="noStrike" noProof="0" dirty="0">
                          <a:solidFill>
                            <a:schemeClr val="dk1"/>
                          </a:solidFill>
                          <a:latin typeface="Segoe UI"/>
                        </a:rPr>
                        <a:t>Yhteistyön vastavuoroisuus esi- ja alkuopetuksen välillä: materiaalien, ideoiden ja vastuiden jakaminen. Lisätään </a:t>
                      </a:r>
                      <a:r>
                        <a:rPr lang="fi-FI" sz="1800" b="0" i="0" u="none" strike="noStrike" noProof="0" dirty="0" err="1">
                          <a:solidFill>
                            <a:schemeClr val="dk1"/>
                          </a:solidFill>
                          <a:latin typeface="Segoe UI"/>
                        </a:rPr>
                        <a:t>Teamsiin</a:t>
                      </a:r>
                      <a:r>
                        <a:rPr lang="fi-FI" sz="1800" b="0" i="0" u="none" strike="noStrike" noProof="0" dirty="0">
                          <a:solidFill>
                            <a:schemeClr val="dk1"/>
                          </a:solidFill>
                          <a:latin typeface="Segoe UI"/>
                        </a:rPr>
                        <a:t> kansio, johon voi jakaa materiaaleja tai ideoita.</a:t>
                      </a:r>
                    </a:p>
                    <a:p>
                      <a:pPr marL="285750" lvl="0" indent="-285750">
                        <a:buFontTx/>
                        <a:buChar char="-"/>
                      </a:pPr>
                      <a:r>
                        <a:rPr lang="fi-FI" sz="1800" b="0" i="0" u="none" strike="noStrike" noProof="0" dirty="0">
                          <a:solidFill>
                            <a:schemeClr val="dk1"/>
                          </a:solidFill>
                          <a:latin typeface="+mn-lt"/>
                        </a:rPr>
                        <a:t>Tiedonsiirtokeskustelut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fi-FI" sz="1800" b="0" i="0" u="none" strike="noStrike" noProof="0" dirty="0">
                          <a:solidFill>
                            <a:schemeClr val="dk1"/>
                          </a:solidFill>
                          <a:latin typeface="+mn-lt"/>
                        </a:rPr>
                        <a:t>Opevierailut esiopetusryhmiin (havainnointi, tutustuminen)</a:t>
                      </a:r>
                    </a:p>
                    <a:p>
                      <a:pPr marL="285750" lvl="0" indent="-285750">
                        <a:buFontTx/>
                        <a:buChar char="-"/>
                      </a:pPr>
                      <a:r>
                        <a:rPr lang="fi-FI" sz="1800" b="0" i="0" u="none" strike="noStrike" noProof="0" dirty="0">
                          <a:solidFill>
                            <a:schemeClr val="dk1"/>
                          </a:solidFill>
                          <a:latin typeface="+mn-lt"/>
                        </a:rPr>
                        <a:t>Varhaiserityisopettajan ja laaja-alaisen erityisopettajan yhteiset koulutunnit eskaria kertaaville lapsille (1krt/kk)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fi-FI" sz="1800" b="0" i="0" u="none" strike="noStrike" noProof="0" dirty="0">
                          <a:solidFill>
                            <a:schemeClr val="dk1"/>
                          </a:solidFill>
                          <a:latin typeface="+mn-lt"/>
                        </a:rPr>
                        <a:t>Laaja-alaisen erityisopettajien vierailut eskarissa</a:t>
                      </a:r>
                      <a:endParaRPr lang="fi-FI" sz="1800" b="0" i="0" u="none" strike="noStrike" noProof="0" dirty="0">
                        <a:solidFill>
                          <a:schemeClr val="dk1"/>
                        </a:solidFill>
                        <a:latin typeface="Segoe UI"/>
                      </a:endParaRPr>
                    </a:p>
                    <a:p>
                      <a:pPr marL="285750" lvl="0" indent="-285750">
                        <a:buFontTx/>
                        <a:buChar char="-"/>
                      </a:pPr>
                      <a:r>
                        <a:rPr lang="fi-FI" sz="1800" b="0" i="0" u="none" strike="noStrike" noProof="0" dirty="0">
                          <a:solidFill>
                            <a:schemeClr val="dk1"/>
                          </a:solidFill>
                          <a:latin typeface="Segoe UI"/>
                        </a:rPr>
                        <a:t>Huoltajien osallisuuden lisääminen esim. vanhempainilloissa.</a:t>
                      </a:r>
                    </a:p>
                    <a:p>
                      <a:pPr marL="0" lvl="0" indent="0">
                        <a:buFontTx/>
                        <a:buNone/>
                      </a:pPr>
                      <a:r>
                        <a:rPr lang="fi-FI" sz="1800" b="1" i="0" u="none" strike="noStrike" noProof="0" dirty="0">
                          <a:solidFill>
                            <a:schemeClr val="dk1"/>
                          </a:solidFill>
                          <a:latin typeface="Segoe UI"/>
                        </a:rPr>
                        <a:t>Vahvuudet ja osaaminen:</a:t>
                      </a:r>
                    </a:p>
                    <a:p>
                      <a:pPr marL="285750" lvl="0" indent="-285750">
                        <a:buFontTx/>
                        <a:buChar char="-"/>
                      </a:pPr>
                      <a:r>
                        <a:rPr lang="fi-FI" sz="1800" b="0" i="0" u="none" strike="noStrike" noProof="0" dirty="0">
                          <a:solidFill>
                            <a:schemeClr val="dk1"/>
                          </a:solidFill>
                          <a:latin typeface="Segoe UI"/>
                        </a:rPr>
                        <a:t>Yhteinen vuosikello on laadittu toiminnan sekä yhteistyön rungoksi. Siihen on kirjattu johdonmukainen suunnitelma milloin/millaista yhteistyötä vuoden aikana. Kunkin kerran vastuuhenkilöt jakavat omaa osaamistaan, esim. oppimisen taidot, tuen asiat, toiminnalliset oppimismenetelmät jne.)</a:t>
                      </a:r>
                      <a:endParaRPr lang="en-US" sz="1800" b="0" i="0" u="none" strike="noStrike" noProof="0" dirty="0">
                        <a:solidFill>
                          <a:srgbClr val="000000"/>
                        </a:solidFill>
                        <a:latin typeface="Segoe UI"/>
                      </a:endParaRPr>
                    </a:p>
                    <a:p>
                      <a:pPr lvl="0">
                        <a:buNone/>
                      </a:pPr>
                      <a:r>
                        <a:rPr lang="fi-FI" sz="1800" b="1" i="0" u="none" strike="noStrike" noProof="0" dirty="0">
                          <a:solidFill>
                            <a:srgbClr val="000000"/>
                          </a:solidFill>
                          <a:latin typeface="Segoe UI"/>
                        </a:rPr>
                        <a:t>Yhteistyö:</a:t>
                      </a:r>
                    </a:p>
                    <a:p>
                      <a:pPr marL="285750" lvl="0" indent="-285750">
                        <a:buFontTx/>
                        <a:buChar char="-"/>
                      </a:pPr>
                      <a:r>
                        <a:rPr lang="fi-FI" sz="1800" b="0" i="0" u="none" strike="noStrike" noProof="0" dirty="0">
                          <a:solidFill>
                            <a:schemeClr val="dk1"/>
                          </a:solidFill>
                          <a:latin typeface="Segoe UI"/>
                        </a:rPr>
                        <a:t>Oppilashuollon palvelut (konsultointi, palaverit, tutkimukset)</a:t>
                      </a:r>
                    </a:p>
                    <a:p>
                      <a:pPr marL="285750" lvl="0" indent="-285750">
                        <a:buFontTx/>
                        <a:buChar char="-"/>
                      </a:pPr>
                      <a:r>
                        <a:rPr lang="fi-FI" sz="1800" b="0" i="0" u="none" strike="noStrike" noProof="0" dirty="0">
                          <a:solidFill>
                            <a:schemeClr val="dk1"/>
                          </a:solidFill>
                          <a:latin typeface="Segoe UI"/>
                        </a:rPr>
                        <a:t>Tanssiteatteripaja </a:t>
                      </a:r>
                      <a:r>
                        <a:rPr lang="fi-FI" sz="1800" b="0" i="0" u="none" strike="noStrike" noProof="0" dirty="0" err="1">
                          <a:solidFill>
                            <a:schemeClr val="dk1"/>
                          </a:solidFill>
                          <a:latin typeface="Segoe UI"/>
                        </a:rPr>
                        <a:t>JoJo</a:t>
                      </a:r>
                      <a:endParaRPr lang="fi-FI" sz="1800" b="0" i="0" u="none" strike="noStrike" noProof="0" dirty="0">
                        <a:solidFill>
                          <a:schemeClr val="dk1"/>
                        </a:solidFill>
                        <a:latin typeface="Segoe UI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87960100"/>
                  </a:ext>
                </a:extLst>
              </a:tr>
            </a:tbl>
          </a:graphicData>
        </a:graphic>
      </p:graphicFrame>
      <p:sp>
        <p:nvSpPr>
          <p:cNvPr id="7" name="Suorakulmio 6">
            <a:extLst>
              <a:ext uri="{FF2B5EF4-FFF2-40B4-BE49-F238E27FC236}">
                <a16:creationId xmlns:a16="http://schemas.microsoft.com/office/drawing/2014/main" id="{2D74A94C-A9AE-4B64-A2C6-EFBF11E60417}"/>
              </a:ext>
            </a:extLst>
          </p:cNvPr>
          <p:cNvSpPr/>
          <p:nvPr/>
        </p:nvSpPr>
        <p:spPr>
          <a:xfrm>
            <a:off x="7993294" y="1422302"/>
            <a:ext cx="2847741" cy="4218210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i-FI" sz="1400"/>
              <a:t>Miten jaamme esiopetuksen, perusopetuksen ja huoltajien asiantuntijuutta?</a:t>
            </a:r>
          </a:p>
          <a:p>
            <a:endParaRPr lang="fi-FI" sz="1400"/>
          </a:p>
          <a:p>
            <a:r>
              <a:rPr lang="fi-FI" sz="1400"/>
              <a:t>Kuinka hyödynnämme henkilöstön vahvuuksia ja osaamista?</a:t>
            </a:r>
          </a:p>
          <a:p>
            <a:endParaRPr lang="fi-FI" sz="1400"/>
          </a:p>
          <a:p>
            <a:r>
              <a:rPr lang="fi-FI" sz="1400"/>
              <a:t>Kenen kanssa teemme yhteistyötä? (Iltapäivätoiminta, nuorisopalvelut yms.)</a:t>
            </a:r>
          </a:p>
          <a:p>
            <a:endParaRPr lang="fi-FI" sz="1400"/>
          </a:p>
        </p:txBody>
      </p:sp>
    </p:spTree>
    <p:extLst>
      <p:ext uri="{BB962C8B-B14F-4D97-AF65-F5344CB8AC3E}">
        <p14:creationId xmlns:p14="http://schemas.microsoft.com/office/powerpoint/2010/main" val="1645611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4147EC2F-9B64-4C14-846D-495801C770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 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F15B4C1D-47A3-4702-8FD6-26C9842C6B5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fi-FI"/>
              <a:t> </a:t>
            </a:r>
          </a:p>
        </p:txBody>
      </p:sp>
      <p:graphicFrame>
        <p:nvGraphicFramePr>
          <p:cNvPr id="6" name="Taulukko 6">
            <a:extLst>
              <a:ext uri="{FF2B5EF4-FFF2-40B4-BE49-F238E27FC236}">
                <a16:creationId xmlns:a16="http://schemas.microsoft.com/office/drawing/2014/main" id="{560CBB7B-9B0C-4AD2-BA2F-E20CF539ACF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83097876"/>
              </p:ext>
            </p:extLst>
          </p:nvPr>
        </p:nvGraphicFramePr>
        <p:xfrm>
          <a:off x="790369" y="727893"/>
          <a:ext cx="6780012" cy="500055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780012">
                  <a:extLst>
                    <a:ext uri="{9D8B030D-6E8A-4147-A177-3AD203B41FA5}">
                      <a16:colId xmlns:a16="http://schemas.microsoft.com/office/drawing/2014/main" val="2476262270"/>
                    </a:ext>
                  </a:extLst>
                </a:gridCol>
              </a:tblGrid>
              <a:tr h="725338">
                <a:tc>
                  <a:txBody>
                    <a:bodyPr/>
                    <a:lstStyle/>
                    <a:p>
                      <a:r>
                        <a:rPr lang="fi-FI" b="1"/>
                        <a:t>3. YHTENÄINEN TOIMINTAKULTTUURI</a:t>
                      </a:r>
                    </a:p>
                    <a:p>
                      <a:r>
                        <a:rPr lang="fi-FI" b="0"/>
                        <a:t>Johtaminen, rakenteet, suunnittelu, toimenpiteet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96442791"/>
                  </a:ext>
                </a:extLst>
              </a:tr>
              <a:tr h="4275216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fi-FI" sz="1800" b="0" i="0" u="none" strike="noStrike" noProof="0" dirty="0">
                          <a:solidFill>
                            <a:schemeClr val="dk1"/>
                          </a:solidFill>
                          <a:latin typeface="Segoe UI"/>
                        </a:rPr>
                        <a:t>Yhteistyön toteutuminen syksyllä pari kertaa ja keväällä pari kertaa sekä koulukurkkaukset.</a:t>
                      </a:r>
                      <a:endParaRPr lang="fi-FI" sz="1800" b="0" i="0" u="none" strike="noStrike" noProof="0" dirty="0">
                        <a:solidFill>
                          <a:srgbClr val="000000"/>
                        </a:solidFill>
                        <a:latin typeface="Segoe UI"/>
                      </a:endParaRPr>
                    </a:p>
                    <a:p>
                      <a:pPr lvl="0">
                        <a:buNone/>
                      </a:pPr>
                      <a:endParaRPr lang="fi-FI" sz="1800" b="0" i="0" u="none" strike="noStrike" noProof="0" dirty="0">
                        <a:solidFill>
                          <a:srgbClr val="000000"/>
                        </a:solidFill>
                        <a:latin typeface="Segoe UI"/>
                      </a:endParaRPr>
                    </a:p>
                    <a:p>
                      <a:pPr lvl="0">
                        <a:buNone/>
                      </a:pPr>
                      <a:r>
                        <a:rPr lang="fi-FI" sz="1800" b="0" i="0" u="none" strike="noStrike" noProof="0" dirty="0">
                          <a:solidFill>
                            <a:schemeClr val="dk1"/>
                          </a:solidFill>
                          <a:latin typeface="Segoe UI"/>
                        </a:rPr>
                        <a:t>Puuhaparin omien vahvuuksien ja osaamisen mukainen yhteistyö esim. leikkituokioissa koulun/päiväkodin pihalla tai yhteisissä työpajoissa.</a:t>
                      </a:r>
                      <a:endParaRPr lang="fi-FI" sz="1800" b="0" i="0" u="none" strike="noStrike" noProof="0" dirty="0">
                        <a:solidFill>
                          <a:srgbClr val="000000"/>
                        </a:solidFill>
                        <a:latin typeface="Segoe UI"/>
                      </a:endParaRPr>
                    </a:p>
                    <a:p>
                      <a:pPr lvl="0">
                        <a:buNone/>
                      </a:pPr>
                      <a:endParaRPr lang="fi-FI" sz="1800" b="0" i="0" u="none" strike="noStrike" noProof="0" dirty="0">
                        <a:solidFill>
                          <a:srgbClr val="000000"/>
                        </a:solidFill>
                        <a:latin typeface="Segoe UI"/>
                      </a:endParaRPr>
                    </a:p>
                    <a:p>
                      <a:pPr lvl="0">
                        <a:buNone/>
                      </a:pPr>
                      <a:r>
                        <a:rPr lang="fi-FI" sz="1800" b="0" i="0" u="none" strike="noStrike" noProof="0" dirty="0">
                          <a:solidFill>
                            <a:srgbClr val="000000"/>
                          </a:solidFill>
                          <a:latin typeface="Segoe UI"/>
                        </a:rPr>
                        <a:t>Syksyllä kokoonnutaan yhteiseen vuosikellon suunnittelupalaveriin, jossa jaetaan vastuut lukuvuoden aikana toteutettavasta yhteistyöstä.</a:t>
                      </a:r>
                    </a:p>
                    <a:p>
                      <a:pPr lvl="0">
                        <a:buNone/>
                      </a:pPr>
                      <a:endParaRPr lang="fi-FI" sz="1800" b="0" i="0" u="none" strike="noStrike" noProof="0" dirty="0">
                        <a:solidFill>
                          <a:srgbClr val="000000"/>
                        </a:solidFill>
                        <a:latin typeface="Segoe UI"/>
                      </a:endParaRPr>
                    </a:p>
                    <a:p>
                      <a:pPr lvl="0">
                        <a:buNone/>
                      </a:pPr>
                      <a:r>
                        <a:rPr lang="fi-FI" sz="1800" b="0" i="0" u="none" strike="noStrike" noProof="0" dirty="0">
                          <a:solidFill>
                            <a:srgbClr val="000000"/>
                          </a:solidFill>
                          <a:latin typeface="Segoe UI"/>
                        </a:rPr>
                        <a:t>Keväällä kokoonnutaan yhteistyön arviointiin.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87960100"/>
                  </a:ext>
                </a:extLst>
              </a:tr>
            </a:tbl>
          </a:graphicData>
        </a:graphic>
      </p:graphicFrame>
      <p:sp>
        <p:nvSpPr>
          <p:cNvPr id="5" name="Suorakulmio 4">
            <a:extLst>
              <a:ext uri="{FF2B5EF4-FFF2-40B4-BE49-F238E27FC236}">
                <a16:creationId xmlns:a16="http://schemas.microsoft.com/office/drawing/2014/main" id="{513A16F7-A5BD-4FA8-90F8-8E6F1B295216}"/>
              </a:ext>
            </a:extLst>
          </p:cNvPr>
          <p:cNvSpPr/>
          <p:nvPr/>
        </p:nvSpPr>
        <p:spPr>
          <a:xfrm>
            <a:off x="7775304" y="1530857"/>
            <a:ext cx="2806766" cy="4197590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r>
              <a:rPr lang="fi-FI" sz="1400"/>
              <a:t>Kirjatkaa yhdessä sovitut suunnitteluajat ja käytänteet.</a:t>
            </a:r>
          </a:p>
          <a:p>
            <a:endParaRPr lang="fi-FI" sz="1400"/>
          </a:p>
          <a:p>
            <a:r>
              <a:rPr lang="fi-FI" sz="1400"/>
              <a:t>Millä tavoin varmistamme kaikkien sitoutumisen yhteistyöhön?</a:t>
            </a:r>
          </a:p>
          <a:p>
            <a:endParaRPr lang="fi-FI" sz="1400"/>
          </a:p>
          <a:p>
            <a:r>
              <a:rPr lang="fi-FI" sz="1400"/>
              <a:t>Miten toteutamme yhteistyötä?</a:t>
            </a:r>
          </a:p>
          <a:p>
            <a:endParaRPr lang="fi-FI" sz="1400"/>
          </a:p>
          <a:p>
            <a:endParaRPr lang="fi-FI" sz="1400">
              <a:cs typeface="Segoe UI"/>
            </a:endParaRPr>
          </a:p>
        </p:txBody>
      </p:sp>
    </p:spTree>
    <p:extLst>
      <p:ext uri="{BB962C8B-B14F-4D97-AF65-F5344CB8AC3E}">
        <p14:creationId xmlns:p14="http://schemas.microsoft.com/office/powerpoint/2010/main" val="32345492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4147EC2F-9B64-4C14-846D-495801C770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 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F15B4C1D-47A3-4702-8FD6-26C9842C6B5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fi-FI"/>
              <a:t> </a:t>
            </a:r>
          </a:p>
        </p:txBody>
      </p:sp>
      <p:graphicFrame>
        <p:nvGraphicFramePr>
          <p:cNvPr id="6" name="Taulukko 6">
            <a:extLst>
              <a:ext uri="{FF2B5EF4-FFF2-40B4-BE49-F238E27FC236}">
                <a16:creationId xmlns:a16="http://schemas.microsoft.com/office/drawing/2014/main" id="{560CBB7B-9B0C-4AD2-BA2F-E20CF539ACF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16217830"/>
              </p:ext>
            </p:extLst>
          </p:nvPr>
        </p:nvGraphicFramePr>
        <p:xfrm>
          <a:off x="757239" y="676225"/>
          <a:ext cx="7195913" cy="591616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195913">
                  <a:extLst>
                    <a:ext uri="{9D8B030D-6E8A-4147-A177-3AD203B41FA5}">
                      <a16:colId xmlns:a16="http://schemas.microsoft.com/office/drawing/2014/main" val="2476262270"/>
                    </a:ext>
                  </a:extLst>
                </a:gridCol>
              </a:tblGrid>
              <a:tr h="760481">
                <a:tc>
                  <a:txBody>
                    <a:bodyPr/>
                    <a:lstStyle/>
                    <a:p>
                      <a:r>
                        <a:rPr lang="fi-FI"/>
                        <a:t>4. PEDAGOGISET TYÖTAVAT JA OPPIMISYMPÄRISTÖT PERUSTAITOJEN OPPIMISESSA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96442791"/>
                  </a:ext>
                </a:extLst>
              </a:tr>
              <a:tr h="5155683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fi-FI" sz="1600" b="1" i="0" u="none" strike="noStrike" noProof="0" dirty="0">
                          <a:solidFill>
                            <a:schemeClr val="dk1"/>
                          </a:solidFill>
                          <a:latin typeface="Segoe UI"/>
                        </a:rPr>
                        <a:t>Oppimisympäristöt:</a:t>
                      </a:r>
                    </a:p>
                    <a:p>
                      <a:pPr lvl="0">
                        <a:buNone/>
                      </a:pPr>
                      <a:r>
                        <a:rPr lang="fi-FI" sz="1600" b="0" i="0" u="none" strike="noStrike" noProof="0" dirty="0">
                          <a:solidFill>
                            <a:schemeClr val="dk1"/>
                          </a:solidFill>
                          <a:latin typeface="Segoe UI"/>
                        </a:rPr>
                        <a:t>- Päiväkodin tilojen ja pihan käyttö: ekaluokkalaiset käyvät leikkimässä päiväkodilla eskareiden kanssa. </a:t>
                      </a:r>
                    </a:p>
                    <a:p>
                      <a:pPr marL="285750" lvl="0" indent="-285750">
                        <a:buFontTx/>
                        <a:buChar char="-"/>
                      </a:pPr>
                      <a:r>
                        <a:rPr lang="fi-FI" sz="1600" b="0" i="0" u="none" strike="noStrike" noProof="0" dirty="0">
                          <a:solidFill>
                            <a:schemeClr val="dk1"/>
                          </a:solidFill>
                          <a:latin typeface="Segoe UI"/>
                        </a:rPr>
                        <a:t>Koululuokkien käyttö esimerkiksi uimakouluviikkoina, yhteisissä työpajoissa</a:t>
                      </a:r>
                    </a:p>
                    <a:p>
                      <a:pPr marL="285750" lvl="0" indent="-285750">
                        <a:buFontTx/>
                        <a:buChar char="-"/>
                      </a:pPr>
                      <a:r>
                        <a:rPr lang="fi-FI" sz="1600" b="0" i="0" u="none" strike="noStrike" noProof="0" dirty="0">
                          <a:solidFill>
                            <a:schemeClr val="dk1"/>
                          </a:solidFill>
                          <a:latin typeface="Segoe UI"/>
                        </a:rPr>
                        <a:t>Koulun ruokala: eskarit käyvät ruokailemassa koululla, </a:t>
                      </a:r>
                      <a:r>
                        <a:rPr lang="fi-FI" sz="1600" b="0" i="0" u="none" strike="noStrike" noProof="0" dirty="0" err="1">
                          <a:solidFill>
                            <a:schemeClr val="dk1"/>
                          </a:solidFill>
                          <a:latin typeface="Segoe UI"/>
                        </a:rPr>
                        <a:t>esim</a:t>
                      </a:r>
                      <a:r>
                        <a:rPr lang="fi-FI" sz="1600" b="0" i="0" u="none" strike="noStrike" noProof="0" dirty="0">
                          <a:solidFill>
                            <a:schemeClr val="dk1"/>
                          </a:solidFill>
                          <a:latin typeface="Segoe UI"/>
                        </a:rPr>
                        <a:t> koulun uintiviikolla</a:t>
                      </a:r>
                    </a:p>
                    <a:p>
                      <a:pPr lvl="0">
                        <a:buNone/>
                      </a:pPr>
                      <a:r>
                        <a:rPr lang="fi-FI" sz="1600" b="0" i="0" u="none" strike="noStrike" noProof="0" dirty="0">
                          <a:solidFill>
                            <a:schemeClr val="dk1"/>
                          </a:solidFill>
                          <a:latin typeface="Segoe UI"/>
                        </a:rPr>
                        <a:t>- Koulun piha ja liikunta-alueet: yhteiset pihaleikit ja eskareiden vierailut koulun välituntipihalle</a:t>
                      </a:r>
                    </a:p>
                    <a:p>
                      <a:pPr lvl="0">
                        <a:buNone/>
                      </a:pPr>
                      <a:r>
                        <a:rPr lang="fi-FI" sz="1600" b="1" i="0" u="none" strike="noStrike" noProof="0" dirty="0">
                          <a:solidFill>
                            <a:schemeClr val="dk1"/>
                          </a:solidFill>
                          <a:latin typeface="Segoe UI"/>
                        </a:rPr>
                        <a:t>Työskentelytavat:</a:t>
                      </a:r>
                    </a:p>
                    <a:p>
                      <a:pPr marL="285750" lvl="0" indent="-285750">
                        <a:buFontTx/>
                        <a:buChar char="-"/>
                      </a:pPr>
                      <a:r>
                        <a:rPr lang="fi-FI" sz="1600" b="0" i="0" u="none" strike="noStrike" noProof="0" dirty="0">
                          <a:solidFill>
                            <a:schemeClr val="dk1"/>
                          </a:solidFill>
                          <a:latin typeface="Segoe UI"/>
                        </a:rPr>
                        <a:t>Yhteiset arjen toimintamallit, esim. aamupiiri, kuvastruktuuri, yhteisopettajuus</a:t>
                      </a:r>
                    </a:p>
                    <a:p>
                      <a:pPr marL="285750" lvl="0" indent="-285750">
                        <a:buFontTx/>
                        <a:buChar char="-"/>
                      </a:pPr>
                      <a:r>
                        <a:rPr lang="fi-FI" sz="1600" b="0" i="0" u="none" strike="noStrike" noProof="0" dirty="0">
                          <a:solidFill>
                            <a:schemeClr val="dk1"/>
                          </a:solidFill>
                          <a:latin typeface="Segoe UI"/>
                        </a:rPr>
                        <a:t>Toiminnalliset opetusmenetelmät, konkreettinen havaintomateriaali, </a:t>
                      </a:r>
                      <a:endParaRPr lang="en-US" sz="1600" b="0" i="0" u="none" strike="noStrike" noProof="0" dirty="0">
                        <a:solidFill>
                          <a:srgbClr val="000000"/>
                        </a:solidFill>
                        <a:latin typeface="Segoe UI"/>
                      </a:endParaRPr>
                    </a:p>
                    <a:p>
                      <a:pPr marL="285750" lvl="0" indent="-285750">
                        <a:buFontTx/>
                        <a:buChar char="-"/>
                      </a:pPr>
                      <a:r>
                        <a:rPr lang="en-US" sz="1600" b="0" i="0" u="none" strike="noStrike" noProof="0" dirty="0">
                          <a:solidFill>
                            <a:srgbClr val="000000"/>
                          </a:solidFill>
                          <a:latin typeface="Segoe UI"/>
                        </a:rPr>
                        <a:t>L</a:t>
                      </a:r>
                      <a:r>
                        <a:rPr lang="fi-FI" sz="1600" b="0" i="0" u="none" strike="noStrike" noProof="0" dirty="0" err="1">
                          <a:solidFill>
                            <a:schemeClr val="dk1"/>
                          </a:solidFill>
                          <a:latin typeface="Segoe UI"/>
                        </a:rPr>
                        <a:t>eikkihetket</a:t>
                      </a:r>
                      <a:r>
                        <a:rPr lang="fi-FI" sz="1600" b="0" i="0" u="none" strike="noStrike" noProof="0" dirty="0">
                          <a:solidFill>
                            <a:schemeClr val="dk1"/>
                          </a:solidFill>
                          <a:latin typeface="Segoe UI"/>
                        </a:rPr>
                        <a:t>, suunnitellut työpajat, ulkoiluhetket, suunnitellut koulukurkkaukset jne.</a:t>
                      </a:r>
                    </a:p>
                    <a:p>
                      <a:pPr lvl="0">
                        <a:buNone/>
                      </a:pPr>
                      <a:r>
                        <a:rPr lang="fi-FI" sz="1600" b="1" i="0" u="none" strike="noStrike" noProof="0" dirty="0">
                          <a:solidFill>
                            <a:schemeClr val="dk1"/>
                          </a:solidFill>
                          <a:latin typeface="Segoe UI"/>
                        </a:rPr>
                        <a:t>Leikki tärkeä osa yhteisiä toimintatuokioita</a:t>
                      </a:r>
                    </a:p>
                    <a:p>
                      <a:pPr lvl="0">
                        <a:buNone/>
                      </a:pPr>
                      <a:r>
                        <a:rPr lang="fi-FI" sz="1600" b="1" i="0" u="none" strike="noStrike" noProof="0" dirty="0">
                          <a:solidFill>
                            <a:schemeClr val="dk1"/>
                          </a:solidFill>
                          <a:latin typeface="Segoe UI"/>
                        </a:rPr>
                        <a:t>Lapset osallisuus ja hyvinvointi: </a:t>
                      </a:r>
                    </a:p>
                    <a:p>
                      <a:pPr marL="285750" lvl="0" indent="-285750">
                        <a:buFontTx/>
                        <a:buChar char="-"/>
                      </a:pPr>
                      <a:r>
                        <a:rPr lang="fi-FI" sz="1600" b="0" i="0" u="none" strike="noStrike" noProof="0" dirty="0">
                          <a:solidFill>
                            <a:schemeClr val="dk1"/>
                          </a:solidFill>
                          <a:latin typeface="Segoe UI"/>
                        </a:rPr>
                        <a:t>kesy-korttien avulla lapset ovat aktiivisesti mukana keskusteluissa</a:t>
                      </a:r>
                    </a:p>
                    <a:p>
                      <a:pPr marL="285750" lvl="0" indent="-285750">
                        <a:buFontTx/>
                        <a:buChar char="-"/>
                      </a:pPr>
                      <a:r>
                        <a:rPr lang="fi-FI" sz="1600" b="0" i="0" u="none" strike="noStrike" noProof="0" dirty="0">
                          <a:solidFill>
                            <a:schemeClr val="dk1"/>
                          </a:solidFill>
                          <a:latin typeface="Segoe UI"/>
                        </a:rPr>
                        <a:t>kysymyksiä koululaisille</a:t>
                      </a:r>
                    </a:p>
                    <a:p>
                      <a:pPr marL="285750" lvl="0" indent="-285750">
                        <a:buFontTx/>
                        <a:buChar char="-"/>
                      </a:pPr>
                      <a:r>
                        <a:rPr lang="fi-FI" sz="1600" b="0" i="0" u="none" strike="noStrike" noProof="0" dirty="0">
                          <a:solidFill>
                            <a:schemeClr val="dk1"/>
                          </a:solidFill>
                          <a:latin typeface="Segoe UI"/>
                        </a:rPr>
                        <a:t>Lasten toiveita huomioidaan suunnitellessa yhteistoimintamuotoja</a:t>
                      </a:r>
                    </a:p>
                    <a:p>
                      <a:pPr marL="285750" lvl="0" indent="-285750">
                        <a:buFontTx/>
                        <a:buChar char="-"/>
                      </a:pPr>
                      <a:r>
                        <a:rPr lang="fi-FI" sz="1600" b="0" i="0" u="none" strike="noStrike" noProof="0" dirty="0">
                          <a:solidFill>
                            <a:schemeClr val="dk1"/>
                          </a:solidFill>
                          <a:latin typeface="Segoe UI"/>
                        </a:rPr>
                        <a:t>Säännöllinen tunne- ja turvataitokasvatus</a:t>
                      </a:r>
                      <a:endParaRPr lang="fi-FI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87960100"/>
                  </a:ext>
                </a:extLst>
              </a:tr>
            </a:tbl>
          </a:graphicData>
        </a:graphic>
      </p:graphicFrame>
      <p:sp>
        <p:nvSpPr>
          <p:cNvPr id="5" name="Suorakulmio 4">
            <a:extLst>
              <a:ext uri="{FF2B5EF4-FFF2-40B4-BE49-F238E27FC236}">
                <a16:creationId xmlns:a16="http://schemas.microsoft.com/office/drawing/2014/main" id="{B19552D7-9A9D-4E79-8959-95709D1B8A9A}"/>
              </a:ext>
            </a:extLst>
          </p:cNvPr>
          <p:cNvSpPr/>
          <p:nvPr/>
        </p:nvSpPr>
        <p:spPr>
          <a:xfrm>
            <a:off x="8132318" y="1391479"/>
            <a:ext cx="2834635" cy="4336968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i-FI" sz="1400"/>
              <a:t>Millä tavoin hyödynnämme eri oppimisympäristöjä? (Esim. päiväkodin tilat, koulun tilat, lähiympäristö) </a:t>
            </a:r>
          </a:p>
          <a:p>
            <a:endParaRPr lang="fi-FI" sz="1400"/>
          </a:p>
          <a:p>
            <a:r>
              <a:rPr lang="fi-FI" sz="1400"/>
              <a:t>Millaisia työskentelytapoja käytämme?</a:t>
            </a:r>
          </a:p>
          <a:p>
            <a:endParaRPr lang="fi-FI" sz="1400"/>
          </a:p>
          <a:p>
            <a:r>
              <a:rPr lang="fi-FI" sz="1400"/>
              <a:t>Miten mahdollistamme leikin toteutumisen 5-8-vuotiaiden pedagogiikassa?</a:t>
            </a:r>
          </a:p>
          <a:p>
            <a:endParaRPr lang="fi-FI" sz="1400"/>
          </a:p>
          <a:p>
            <a:r>
              <a:rPr lang="fi-FI" sz="1400"/>
              <a:t>Miten huomioimme lasten  osallisuuden ja hyvinvoinnin?</a:t>
            </a:r>
          </a:p>
        </p:txBody>
      </p:sp>
    </p:spTree>
    <p:extLst>
      <p:ext uri="{BB962C8B-B14F-4D97-AF65-F5344CB8AC3E}">
        <p14:creationId xmlns:p14="http://schemas.microsoft.com/office/powerpoint/2010/main" val="17758808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4147EC2F-9B64-4C14-846D-495801C770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 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F15B4C1D-47A3-4702-8FD6-26C9842C6B5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fi-FI"/>
              <a:t> </a:t>
            </a:r>
          </a:p>
        </p:txBody>
      </p:sp>
      <p:graphicFrame>
        <p:nvGraphicFramePr>
          <p:cNvPr id="6" name="Taulukko 6">
            <a:extLst>
              <a:ext uri="{FF2B5EF4-FFF2-40B4-BE49-F238E27FC236}">
                <a16:creationId xmlns:a16="http://schemas.microsoft.com/office/drawing/2014/main" id="{560CBB7B-9B0C-4AD2-BA2F-E20CF539ACF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45769884"/>
              </p:ext>
            </p:extLst>
          </p:nvPr>
        </p:nvGraphicFramePr>
        <p:xfrm>
          <a:off x="757238" y="794153"/>
          <a:ext cx="6938106" cy="493429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938106">
                  <a:extLst>
                    <a:ext uri="{9D8B030D-6E8A-4147-A177-3AD203B41FA5}">
                      <a16:colId xmlns:a16="http://schemas.microsoft.com/office/drawing/2014/main" val="2476262270"/>
                    </a:ext>
                  </a:extLst>
                </a:gridCol>
              </a:tblGrid>
              <a:tr h="609018">
                <a:tc>
                  <a:txBody>
                    <a:bodyPr/>
                    <a:lstStyle/>
                    <a:p>
                      <a:r>
                        <a:rPr lang="fi-FI"/>
                        <a:t>5. ARVIOINTI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96442791"/>
                  </a:ext>
                </a:extLst>
              </a:tr>
              <a:tr h="4325276">
                <a:tc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87960100"/>
                  </a:ext>
                </a:extLst>
              </a:tr>
            </a:tbl>
          </a:graphicData>
        </a:graphic>
      </p:graphicFrame>
      <p:sp>
        <p:nvSpPr>
          <p:cNvPr id="5" name="Suorakulmio 4">
            <a:extLst>
              <a:ext uri="{FF2B5EF4-FFF2-40B4-BE49-F238E27FC236}">
                <a16:creationId xmlns:a16="http://schemas.microsoft.com/office/drawing/2014/main" id="{EA74EDCF-9EFC-4951-89E2-459EA94F2ECA}"/>
              </a:ext>
            </a:extLst>
          </p:cNvPr>
          <p:cNvSpPr/>
          <p:nvPr/>
        </p:nvSpPr>
        <p:spPr>
          <a:xfrm>
            <a:off x="7952199" y="1391479"/>
            <a:ext cx="2596740" cy="4336968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fi-FI" sz="1400"/>
          </a:p>
          <a:p>
            <a:r>
              <a:rPr lang="fi-FI" sz="1400"/>
              <a:t>Miten lähiyhteistyölle asetetut tavoitteet toteutuivat?</a:t>
            </a:r>
          </a:p>
          <a:p>
            <a:endParaRPr lang="fi-FI" sz="1400"/>
          </a:p>
          <a:p>
            <a:r>
              <a:rPr lang="fi-FI" sz="1400"/>
              <a:t>Missä onnistuimme ja mitä haluamme vahvistaa seuraavalla toimintakaudella?</a:t>
            </a:r>
          </a:p>
          <a:p>
            <a:endParaRPr lang="fi-FI" sz="1400"/>
          </a:p>
        </p:txBody>
      </p:sp>
    </p:spTree>
    <p:extLst>
      <p:ext uri="{BB962C8B-B14F-4D97-AF65-F5344CB8AC3E}">
        <p14:creationId xmlns:p14="http://schemas.microsoft.com/office/powerpoint/2010/main" val="3378095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C2592DA6-4D65-CCB5-58F2-194243DD39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1129553"/>
            <a:ext cx="9791700" cy="401535"/>
          </a:xfrm>
        </p:spPr>
        <p:txBody>
          <a:bodyPr>
            <a:normAutofit fontScale="90000"/>
          </a:bodyPr>
          <a:lstStyle/>
          <a:p>
            <a:r>
              <a:rPr lang="fi-FI"/>
              <a:t> 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43041DEA-EDBC-A019-FBB0-1D7FE6B5129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 flipH="1">
            <a:off x="584791" y="2491741"/>
            <a:ext cx="172448" cy="1197758"/>
          </a:xfrm>
        </p:spPr>
        <p:txBody>
          <a:bodyPr/>
          <a:lstStyle/>
          <a:p>
            <a:r>
              <a:rPr lang="fi-FI"/>
              <a:t> </a:t>
            </a:r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77A3B2FE-4554-CA8C-A0F5-8B93D7F34EA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fi-FI"/>
              <a:t>   </a:t>
            </a:r>
          </a:p>
        </p:txBody>
      </p:sp>
      <p:graphicFrame>
        <p:nvGraphicFramePr>
          <p:cNvPr id="5" name="Taulukko 5">
            <a:extLst>
              <a:ext uri="{FF2B5EF4-FFF2-40B4-BE49-F238E27FC236}">
                <a16:creationId xmlns:a16="http://schemas.microsoft.com/office/drawing/2014/main" id="{BA7A6AE6-08A8-F854-BE4C-1B285FEEA56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45407131"/>
              </p:ext>
            </p:extLst>
          </p:nvPr>
        </p:nvGraphicFramePr>
        <p:xfrm>
          <a:off x="767969" y="1839035"/>
          <a:ext cx="9971014" cy="423841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73112">
                  <a:extLst>
                    <a:ext uri="{9D8B030D-6E8A-4147-A177-3AD203B41FA5}">
                      <a16:colId xmlns:a16="http://schemas.microsoft.com/office/drawing/2014/main" val="2429715754"/>
                    </a:ext>
                  </a:extLst>
                </a:gridCol>
                <a:gridCol w="6997902">
                  <a:extLst>
                    <a:ext uri="{9D8B030D-6E8A-4147-A177-3AD203B41FA5}">
                      <a16:colId xmlns:a16="http://schemas.microsoft.com/office/drawing/2014/main" val="4140140082"/>
                    </a:ext>
                  </a:extLst>
                </a:gridCol>
              </a:tblGrid>
              <a:tr h="481349">
                <a:tc>
                  <a:txBody>
                    <a:bodyPr/>
                    <a:lstStyle/>
                    <a:p>
                      <a:r>
                        <a:rPr lang="fi-FI"/>
                        <a:t> AJANKOHTA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i-FI"/>
                        <a:t>TOIMINTA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24336333"/>
                  </a:ext>
                </a:extLst>
              </a:tr>
              <a:tr h="274167">
                <a:tc>
                  <a:txBody>
                    <a:bodyPr/>
                    <a:lstStyle/>
                    <a:p>
                      <a:r>
                        <a:rPr lang="fi-FI"/>
                        <a:t>ELOKUU</a:t>
                      </a:r>
                    </a:p>
                    <a:p>
                      <a:endParaRPr lang="fi-F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r>
                        <a:rPr lang="fi-FI" sz="1400" b="1" i="0" u="none" strike="noStrike" noProof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Päiväkodin ja koulun yhteystietolistan</a:t>
                      </a:r>
                      <a:r>
                        <a:rPr lang="fi-FI" sz="1400" b="0" i="0" u="none" strike="noStrike" noProof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päivitys ja koolle kutsuminen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85314596"/>
                  </a:ext>
                </a:extLst>
              </a:tr>
              <a:tr h="720490">
                <a:tc>
                  <a:txBody>
                    <a:bodyPr/>
                    <a:lstStyle/>
                    <a:p>
                      <a:r>
                        <a:rPr lang="fi-FI"/>
                        <a:t>SYYSKUU</a:t>
                      </a:r>
                    </a:p>
                    <a:p>
                      <a:endParaRPr lang="fi-F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fi-FI" sz="1400" b="1" i="0" u="none" strike="noStrike" noProof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Lähiyhteistyön toimintasuunnitelman päivitys  17.9.2025</a:t>
                      </a:r>
                    </a:p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r>
                        <a:rPr lang="fi-FI" sz="1400" b="1" i="0" u="none" strike="noStrike" noProof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Alueellinen esi- ja alkuopetuksen verkostokokous 23.9.2025</a:t>
                      </a:r>
                    </a:p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r>
                        <a:rPr lang="fi-FI" sz="1400" b="1" i="0" u="none" strike="noStrike" noProof="0">
                          <a:solidFill>
                            <a:srgbClr val="000000"/>
                          </a:solidFill>
                          <a:latin typeface="Times New Roman"/>
                          <a:cs typeface="Times New Roman"/>
                        </a:rPr>
                        <a:t>Varhaiserityisopettajan ja erityisopettajan pitämät koulutunnit eskarin kertaajille, 1krt/kk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23504139"/>
                  </a:ext>
                </a:extLst>
              </a:tr>
              <a:tr h="689936">
                <a:tc>
                  <a:txBody>
                    <a:bodyPr/>
                    <a:lstStyle/>
                    <a:p>
                      <a:r>
                        <a:rPr lang="fi-FI"/>
                        <a:t>LOKAKUU</a:t>
                      </a:r>
                    </a:p>
                    <a:p>
                      <a:endParaRPr lang="fi-F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r>
                        <a:rPr lang="fi-FI" sz="1400" b="1" i="0" u="none" strike="noStrike" noProof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2.10. klo 12.15-13.15 Pieni Merenneito tanssiteatteripaja 0-3lk</a:t>
                      </a:r>
                    </a:p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r>
                        <a:rPr lang="fi-FI" sz="1400" b="1" i="0" u="none" strike="noStrike" noProof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Puuhaparitoimintaa: Leikkitreffit eskarissa kummiryhmien kesken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89052190"/>
                  </a:ext>
                </a:extLst>
              </a:tr>
              <a:tr h="750654">
                <a:tc>
                  <a:txBody>
                    <a:bodyPr/>
                    <a:lstStyle/>
                    <a:p>
                      <a:r>
                        <a:rPr lang="fi-FI" dirty="0"/>
                        <a:t>MARRASKUU</a:t>
                      </a:r>
                    </a:p>
                    <a:p>
                      <a:endParaRPr lang="fi-F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fi-FI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Kesy-kortit oppimiskeskusteluissa ja eskarilaisten oppimissuunnitelmissa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fi-FI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Puuhaparitoimintaa: Ulkoleikkejä koulun pihalla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fi-FI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Alueellinen esi- ja alkuopetuksen verkostokokous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62043099"/>
                  </a:ext>
                </a:extLst>
              </a:tr>
              <a:tr h="720490">
                <a:tc>
                  <a:txBody>
                    <a:bodyPr/>
                    <a:lstStyle/>
                    <a:p>
                      <a:r>
                        <a:rPr lang="fi-FI"/>
                        <a:t>JOULUKUU</a:t>
                      </a:r>
                    </a:p>
                    <a:p>
                      <a:endParaRPr lang="fi-F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fi-FI" sz="1400" b="1">
                          <a:latin typeface="Times New Roman"/>
                          <a:cs typeface="Times New Roman"/>
                        </a:rPr>
                        <a:t>Erityisopettajan vierailut eskariryhmissä tarpeen mukaan</a:t>
                      </a:r>
                      <a:endParaRPr lang="fi-FI" sz="1400" b="1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fi-FI" sz="14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-Tuen tarpeisten eskarilaisten havainnointi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fi-FI" sz="1400" b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Eskarilaiset koulun joululaulajaisiin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73909948"/>
                  </a:ext>
                </a:extLst>
              </a:tr>
            </a:tbl>
          </a:graphicData>
        </a:graphic>
      </p:graphicFrame>
      <p:graphicFrame>
        <p:nvGraphicFramePr>
          <p:cNvPr id="8" name="Taulukko 8">
            <a:extLst>
              <a:ext uri="{FF2B5EF4-FFF2-40B4-BE49-F238E27FC236}">
                <a16:creationId xmlns:a16="http://schemas.microsoft.com/office/drawing/2014/main" id="{C42331D9-A2A4-EFAE-F5F3-8A4CEADE0A3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73820828"/>
              </p:ext>
            </p:extLst>
          </p:nvPr>
        </p:nvGraphicFramePr>
        <p:xfrm>
          <a:off x="748552" y="1318436"/>
          <a:ext cx="9979699" cy="56352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979699">
                  <a:extLst>
                    <a:ext uri="{9D8B030D-6E8A-4147-A177-3AD203B41FA5}">
                      <a16:colId xmlns:a16="http://schemas.microsoft.com/office/drawing/2014/main" val="1883764609"/>
                    </a:ext>
                  </a:extLst>
                </a:gridCol>
              </a:tblGrid>
              <a:tr h="563527">
                <a:tc>
                  <a:txBody>
                    <a:bodyPr/>
                    <a:lstStyle/>
                    <a:p>
                      <a:r>
                        <a:rPr lang="fi-FI" dirty="0"/>
                        <a:t>6. VUOSIKELLO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0577432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6390660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ema">
  <a:themeElements>
    <a:clrScheme name="Mukautettu 36">
      <a:dk1>
        <a:sysClr val="windowText" lastClr="000000"/>
      </a:dk1>
      <a:lt1>
        <a:sysClr val="window" lastClr="FFFFFF"/>
      </a:lt1>
      <a:dk2>
        <a:srgbClr val="22253E"/>
      </a:dk2>
      <a:lt2>
        <a:srgbClr val="D5DCE7"/>
      </a:lt2>
      <a:accent1>
        <a:srgbClr val="001E96"/>
      </a:accent1>
      <a:accent2>
        <a:srgbClr val="00DBFF"/>
      </a:accent2>
      <a:accent3>
        <a:srgbClr val="E10069"/>
      </a:accent3>
      <a:accent4>
        <a:srgbClr val="008CFF"/>
      </a:accent4>
      <a:accent5>
        <a:srgbClr val="F05A5A"/>
      </a:accent5>
      <a:accent6>
        <a:srgbClr val="4F5DC1"/>
      </a:accent6>
      <a:hlink>
        <a:srgbClr val="0563C1"/>
      </a:hlink>
      <a:folHlink>
        <a:srgbClr val="6D4F95"/>
      </a:folHlink>
    </a:clrScheme>
    <a:fontScheme name="Oulu2021">
      <a:majorFont>
        <a:latin typeface="Segoe UI Black"/>
        <a:ea typeface=""/>
        <a:cs typeface=""/>
      </a:majorFont>
      <a:minorFont>
        <a:latin typeface="Segoe U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sitys1" id="{B2187D18-368A-47EB-BE10-231BAA54BBA0}" vid="{94FCF1C6-B1E3-4FA5-A650-040B0148701E}"/>
    </a:ext>
  </a:extLst>
</a:theme>
</file>

<file path=ppt/theme/theme2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Asiakirja" ma:contentTypeID="0x01010085A13702D4B04841B5E5A24C1A8CBB8A" ma:contentTypeVersion="3" ma:contentTypeDescription="Luo uusi asiakirja." ma:contentTypeScope="" ma:versionID="6d05ae8b40d767171e3267aed6846ff4">
  <xsd:schema xmlns:xsd="http://www.w3.org/2001/XMLSchema" xmlns:xs="http://www.w3.org/2001/XMLSchema" xmlns:p="http://schemas.microsoft.com/office/2006/metadata/properties" xmlns:ns2="294adddc-9359-4b28-b516-32ef06e7c7dc" targetNamespace="http://schemas.microsoft.com/office/2006/metadata/properties" ma:root="true" ma:fieldsID="7b78b4af04e6c3ff2a8705539cfcaf85" ns2:_="">
    <xsd:import namespace="294adddc-9359-4b28-b516-32ef06e7c7d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94adddc-9359-4b28-b516-32ef06e7c7d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isältölaji"/>
        <xsd:element ref="dc:title" minOccurs="0" maxOccurs="1" ma:index="4" ma:displayName="Otsikk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4020DC00-C2C2-4CAE-845E-F0848EDFD4C5}">
  <ds:schemaRefs>
    <ds:schemaRef ds:uri="294adddc-9359-4b28-b516-32ef06e7c7dc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1747FE40-14A1-4AD2-A3CC-9D82B7FF3AF2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B2DED9F5-0FCD-4676-A419-A92B6EBFA777}">
  <ds:schemaRefs>
    <ds:schemaRef ds:uri="294adddc-9359-4b28-b516-32ef06e7c7dc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Metadata/LabelInfo.xml><?xml version="1.0" encoding="utf-8"?>
<clbl:labelList xmlns:clbl="http://schemas.microsoft.com/office/2020/mipLabelMetadata">
  <clbl:label id="{08215fa3-9e5d-4df2-9f9f-facf1d0357d2}" enabled="0" method="" siteId="{08215fa3-9e5d-4df2-9f9f-facf1d0357d2}" removed="1"/>
  <clbl:label id="{a2493f3f-6595-4847-8f46-3790596519d0}" enabled="1" method="Privileged" siteId="{5cc89a67-fa29-4356-af5d-f436abc7c21b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SIKU-Powerpointpohja2021</Template>
  <TotalTime>3584</TotalTime>
  <Words>824</Words>
  <Application>Microsoft Office PowerPoint</Application>
  <PresentationFormat>Laajakuva</PresentationFormat>
  <Paragraphs>160</Paragraphs>
  <Slides>10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4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10</vt:i4>
      </vt:variant>
    </vt:vector>
  </HeadingPairs>
  <TitlesOfParts>
    <vt:vector size="15" baseType="lpstr">
      <vt:lpstr>Arial</vt:lpstr>
      <vt:lpstr>Calibri</vt:lpstr>
      <vt:lpstr>Segoe UI</vt:lpstr>
      <vt:lpstr>Times New Roman</vt:lpstr>
      <vt:lpstr>Office-teema</vt:lpstr>
      <vt:lpstr>Esi- ja alkuopetuksen lähiyhteistyön suunnitelma  Pitkäkankaan koulu ja Pitkäkankaan päiväkoti</vt:lpstr>
      <vt:lpstr>Kasvamme, kohtaamme ja kasvatamme yhdessä</vt:lpstr>
      <vt:lpstr>Taustatiedot</vt:lpstr>
      <vt:lpstr> </vt:lpstr>
      <vt:lpstr> </vt:lpstr>
      <vt:lpstr> </vt:lpstr>
      <vt:lpstr> </vt:lpstr>
      <vt:lpstr> </vt:lpstr>
      <vt:lpstr> </vt:lpstr>
      <vt:lpstr>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5-8-vuotiaiden pedagoginen suunnitelma</dc:title>
  <dc:creator>Niemelä Pirita</dc:creator>
  <cp:lastModifiedBy>Leppänen Laura</cp:lastModifiedBy>
  <cp:revision>5</cp:revision>
  <cp:lastPrinted>2024-06-10T11:36:54Z</cp:lastPrinted>
  <dcterms:created xsi:type="dcterms:W3CDTF">2023-02-07T09:36:14Z</dcterms:created>
  <dcterms:modified xsi:type="dcterms:W3CDTF">2025-09-12T03:29:44Z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0x01010085A13702D4B04841B5E5A24C1A8CBB8A</vt:lpwstr>
  </property>
  <property fmtid="{D5CDD505-2E9C-101B-9397-08002B2CF9AE}" pid="3" name="MSIP_Label_a2493f3f-6595-4847-8f46-3790596519d0_Enabled">
    <vt:lpwstr>true</vt:lpwstr>
  </property>
  <property fmtid="{D5CDD505-2E9C-101B-9397-08002B2CF9AE}" pid="4" name="MSIP_Label_a2493f3f-6595-4847-8f46-3790596519d0_SetDate">
    <vt:lpwstr>2023-05-03T06:32:55Z</vt:lpwstr>
  </property>
  <property fmtid="{D5CDD505-2E9C-101B-9397-08002B2CF9AE}" pid="5" name="MSIP_Label_a2493f3f-6595-4847-8f46-3790596519d0_Method">
    <vt:lpwstr>Privileged</vt:lpwstr>
  </property>
  <property fmtid="{D5CDD505-2E9C-101B-9397-08002B2CF9AE}" pid="6" name="MSIP_Label_a2493f3f-6595-4847-8f46-3790596519d0_Name">
    <vt:lpwstr>a2493f3f-6595-4847-8f46-3790596519d0</vt:lpwstr>
  </property>
  <property fmtid="{D5CDD505-2E9C-101B-9397-08002B2CF9AE}" pid="7" name="MSIP_Label_a2493f3f-6595-4847-8f46-3790596519d0_SiteId">
    <vt:lpwstr>5cc89a67-fa29-4356-af5d-f436abc7c21b</vt:lpwstr>
  </property>
  <property fmtid="{D5CDD505-2E9C-101B-9397-08002B2CF9AE}" pid="8" name="MSIP_Label_a2493f3f-6595-4847-8f46-3790596519d0_ActionId">
    <vt:lpwstr>d48af9be-cebf-42d4-9233-cad7ef03d850</vt:lpwstr>
  </property>
  <property fmtid="{D5CDD505-2E9C-101B-9397-08002B2CF9AE}" pid="9" name="MSIP_Label_a2493f3f-6595-4847-8f46-3790596519d0_ContentBits">
    <vt:lpwstr>0</vt:lpwstr>
  </property>
  <property fmtid="{D5CDD505-2E9C-101B-9397-08002B2CF9AE}" pid="10" name="TaxCatchAll">
    <vt:lpwstr>1;#Sivistys-ja kulttuuripalvelut|46cf9211-5c78-40bb-a736-a60014ef7a20</vt:lpwstr>
  </property>
  <property fmtid="{D5CDD505-2E9C-101B-9397-08002B2CF9AE}" pid="11" name="toimialaTaxHTField">
    <vt:lpwstr>Sivistys-ja kulttuuripalvelut|46cf9211-5c78-40bb-a736-a60014ef7a20</vt:lpwstr>
  </property>
  <property fmtid="{D5CDD505-2E9C-101B-9397-08002B2CF9AE}" pid="12" name="Dokumentin_x0020_tyyppiMMD">
    <vt:lpwstr/>
  </property>
  <property fmtid="{D5CDD505-2E9C-101B-9397-08002B2CF9AE}" pid="13" name="TaxKeyword">
    <vt:lpwstr/>
  </property>
  <property fmtid="{D5CDD505-2E9C-101B-9397-08002B2CF9AE}" pid="14" name="MediaServiceImageTags">
    <vt:lpwstr/>
  </property>
  <property fmtid="{D5CDD505-2E9C-101B-9397-08002B2CF9AE}" pid="15" name="TaxKeywordTaxHTField">
    <vt:lpwstr/>
  </property>
  <property fmtid="{D5CDD505-2E9C-101B-9397-08002B2CF9AE}" pid="16" name="subjectTaxHTField">
    <vt:lpwstr/>
  </property>
  <property fmtid="{D5CDD505-2E9C-101B-9397-08002B2CF9AE}" pid="17" name="AiheMMD">
    <vt:lpwstr/>
  </property>
  <property fmtid="{D5CDD505-2E9C-101B-9397-08002B2CF9AE}" pid="18" name="ToimialaMMD">
    <vt:lpwstr>1;#Sivistys-ja kulttuuripalvelut|46cf9211-5c78-40bb-a736-a60014ef7a20</vt:lpwstr>
  </property>
  <property fmtid="{D5CDD505-2E9C-101B-9397-08002B2CF9AE}" pid="19" name="dokumentinTyyppiTaxHTField">
    <vt:lpwstr/>
  </property>
  <property fmtid="{D5CDD505-2E9C-101B-9397-08002B2CF9AE}" pid="20" name="Dokumentin tyyppiMMD">
    <vt:lpwstr/>
  </property>
</Properties>
</file>