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
  </p:notesMasterIdLst>
  <p:handoutMasterIdLst>
    <p:handoutMasterId r:id="rId10"/>
  </p:handoutMasterIdLst>
  <p:sldIdLst>
    <p:sldId id="256" r:id="rId5"/>
    <p:sldId id="258" r:id="rId6"/>
    <p:sldId id="259" r:id="rId7"/>
    <p:sldId id="260" r:id="rId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739DF-326A-4672-8A94-5CD8EDB07A96}" v="1" dt="2025-09-26T07:32:12.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27"/>
  </p:normalViewPr>
  <p:slideViewPr>
    <p:cSldViewPr snapToGrid="0" snapToObjects="1" showGuides="1">
      <p:cViewPr varScale="1">
        <p:scale>
          <a:sx n="112" d="100"/>
          <a:sy n="112" d="100"/>
        </p:scale>
        <p:origin x="492" y="9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8" d="100"/>
          <a:sy n="98" d="100"/>
        </p:scale>
        <p:origin x="198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ilanen Pasi - rehtori" userId="2df27440-15e3-4c2c-a149-9c3dde992dbc" providerId="ADAL" clId="{0C4739DF-326A-4672-8A94-5CD8EDB07A96}"/>
    <pc:docChg chg="custSel modSld">
      <pc:chgData name="Moilanen Pasi - rehtori" userId="2df27440-15e3-4c2c-a149-9c3dde992dbc" providerId="ADAL" clId="{0C4739DF-326A-4672-8A94-5CD8EDB07A96}" dt="2025-09-26T07:32:25.405" v="6" actId="207"/>
      <pc:docMkLst>
        <pc:docMk/>
      </pc:docMkLst>
      <pc:sldChg chg="modSp mod">
        <pc:chgData name="Moilanen Pasi - rehtori" userId="2df27440-15e3-4c2c-a149-9c3dde992dbc" providerId="ADAL" clId="{0C4739DF-326A-4672-8A94-5CD8EDB07A96}" dt="2025-09-26T07:32:25.405" v="6" actId="207"/>
        <pc:sldMkLst>
          <pc:docMk/>
          <pc:sldMk cId="1818288578" sldId="260"/>
        </pc:sldMkLst>
        <pc:spChg chg="mod">
          <ac:chgData name="Moilanen Pasi - rehtori" userId="2df27440-15e3-4c2c-a149-9c3dde992dbc" providerId="ADAL" clId="{0C4739DF-326A-4672-8A94-5CD8EDB07A96}" dt="2025-09-26T07:32:25.405" v="6" actId="207"/>
          <ac:spMkLst>
            <pc:docMk/>
            <pc:sldMk cId="1818288578" sldId="260"/>
            <ac:spMk id="2" creationId="{7F6153BD-725B-5532-F89A-3B7C3A98CCB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57B9940-5FBD-4721-BC3C-5042CDA94A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853A868F-7CD4-4A57-8F66-C3BD4FB55F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3F14D5-3BF7-4525-A940-C90E82E2FD86}" type="datetimeFigureOut">
              <a:rPr lang="fi-FI" smtClean="0"/>
              <a:t>26.9.2025</a:t>
            </a:fld>
            <a:endParaRPr lang="fi-FI"/>
          </a:p>
        </p:txBody>
      </p:sp>
      <p:sp>
        <p:nvSpPr>
          <p:cNvPr id="4" name="Alatunnisteen paikkamerkki 3">
            <a:extLst>
              <a:ext uri="{FF2B5EF4-FFF2-40B4-BE49-F238E27FC236}">
                <a16:creationId xmlns:a16="http://schemas.microsoft.com/office/drawing/2014/main" id="{068A1576-5F9E-4762-99A0-BEAA73A2746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33A1CF41-5E95-4287-BCFE-FBA37EC9DC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BC8EF5-0874-4E97-BA44-586DFD0D0E4D}" type="slidenum">
              <a:rPr lang="fi-FI" smtClean="0"/>
              <a:t>‹#›</a:t>
            </a:fld>
            <a:endParaRPr lang="fi-FI"/>
          </a:p>
        </p:txBody>
      </p:sp>
    </p:spTree>
    <p:extLst>
      <p:ext uri="{BB962C8B-B14F-4D97-AF65-F5344CB8AC3E}">
        <p14:creationId xmlns:p14="http://schemas.microsoft.com/office/powerpoint/2010/main" val="1081911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0CF99-8546-9944-AF26-18CD4D3E6F2D}" type="datetimeFigureOut">
              <a:rPr lang="fi-FI" smtClean="0"/>
              <a:t>26.9.2025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DCCD3-B33E-814F-B15D-D5F1A828D8E1}" type="slidenum">
              <a:rPr lang="fi-FI" smtClean="0"/>
              <a:t>‹#›</a:t>
            </a:fld>
            <a:endParaRPr lang="fi-FI"/>
          </a:p>
        </p:txBody>
      </p:sp>
    </p:spTree>
    <p:extLst>
      <p:ext uri="{BB962C8B-B14F-4D97-AF65-F5344CB8AC3E}">
        <p14:creationId xmlns:p14="http://schemas.microsoft.com/office/powerpoint/2010/main" val="2838645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2060447"/>
            <a:ext cx="7424928" cy="1449515"/>
          </a:xfrm>
        </p:spPr>
        <p:txBody>
          <a:bodyPr anchor="b">
            <a:normAutofit/>
          </a:bodyPr>
          <a:lstStyle>
            <a:lvl1pPr algn="l">
              <a:defRPr sz="40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3852672"/>
            <a:ext cx="7424928" cy="963168"/>
          </a:xfrm>
        </p:spPr>
        <p:txBody>
          <a:bodyPr>
            <a:normAutofit/>
          </a:bodyPr>
          <a:lstStyle>
            <a:lvl1pPr marL="0" indent="0" algn="l">
              <a:buNone/>
              <a:defRPr sz="20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7" name="Kuva 6" descr="Oulun kaupungin tunnus">
            <a:extLst>
              <a:ext uri="{FF2B5EF4-FFF2-40B4-BE49-F238E27FC236}">
                <a16:creationId xmlns:a16="http://schemas.microsoft.com/office/drawing/2014/main" id="{151B56D5-D3B8-6045-BD57-499AABEFE42D}"/>
              </a:ext>
            </a:extLst>
          </p:cNvPr>
          <p:cNvPicPr>
            <a:picLocks noChangeAspect="1"/>
          </p:cNvPicPr>
          <p:nvPr userDrawn="1"/>
        </p:nvPicPr>
        <p:blipFill>
          <a:blip r:embed="rId3"/>
          <a:stretch>
            <a:fillRect/>
          </a:stretch>
        </p:blipFill>
        <p:spPr>
          <a:xfrm>
            <a:off x="803275" y="3677750"/>
            <a:ext cx="1620838" cy="2488100"/>
          </a:xfrm>
          <a:prstGeom prst="rect">
            <a:avLst/>
          </a:prstGeom>
        </p:spPr>
      </p:pic>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719877" y="669257"/>
            <a:ext cx="685800" cy="647700"/>
          </a:xfrm>
          <a:prstGeom prst="rect">
            <a:avLst/>
          </a:prstGeom>
        </p:spPr>
      </p:pic>
      <p:sp>
        <p:nvSpPr>
          <p:cNvPr id="4" name="Päivämäärän paikkamerkki 3">
            <a:extLst>
              <a:ext uri="{FF2B5EF4-FFF2-40B4-BE49-F238E27FC236}">
                <a16:creationId xmlns:a16="http://schemas.microsoft.com/office/drawing/2014/main" id="{A1A65FCE-704F-AB46-B1CC-26149EDD3B05}"/>
              </a:ext>
            </a:extLst>
          </p:cNvPr>
          <p:cNvSpPr>
            <a:spLocks noGrp="1"/>
          </p:cNvSpPr>
          <p:nvPr>
            <p:ph type="dt" sz="half" idx="10"/>
          </p:nvPr>
        </p:nvSpPr>
        <p:spPr>
          <a:xfrm>
            <a:off x="7908702" y="5171493"/>
            <a:ext cx="2743200" cy="365125"/>
          </a:xfrm>
        </p:spPr>
        <p:txBody>
          <a:bodyPr/>
          <a:lstStyle>
            <a:lvl1pPr algn="r">
              <a:defRPr/>
            </a:lvl1pPr>
          </a:lstStyle>
          <a:p>
            <a:endParaRPr lang="fi-FI" dirty="0"/>
          </a:p>
        </p:txBody>
      </p:sp>
      <p:sp>
        <p:nvSpPr>
          <p:cNvPr id="5" name="Alatunnisteen paikkamerkki 4">
            <a:extLst>
              <a:ext uri="{FF2B5EF4-FFF2-40B4-BE49-F238E27FC236}">
                <a16:creationId xmlns:a16="http://schemas.microsoft.com/office/drawing/2014/main" id="{DC50F1FA-A526-AD47-B913-1582A2FE5EA7}"/>
              </a:ext>
            </a:extLst>
          </p:cNvPr>
          <p:cNvSpPr>
            <a:spLocks noGrp="1"/>
          </p:cNvSpPr>
          <p:nvPr>
            <p:ph type="ftr" sz="quarter" idx="11"/>
          </p:nvPr>
        </p:nvSpPr>
        <p:spPr>
          <a:xfrm>
            <a:off x="4038600" y="6178550"/>
            <a:ext cx="4114800" cy="365125"/>
          </a:xfrm>
        </p:spPr>
        <p:txBody>
          <a:bodyPr/>
          <a:lstStyle/>
          <a:p>
            <a:endParaRPr lang="fi-FI"/>
          </a:p>
        </p:txBody>
      </p:sp>
    </p:spTree>
    <p:extLst>
      <p:ext uri="{BB962C8B-B14F-4D97-AF65-F5344CB8AC3E}">
        <p14:creationId xmlns:p14="http://schemas.microsoft.com/office/powerpoint/2010/main" val="211384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8B4BE5-33C4-7740-90A5-CB0EE6BC9AA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9B77511-3DF1-B246-9F30-F66AE595E17D}"/>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8050F2C-300C-484D-86D0-75504628B814}"/>
              </a:ext>
            </a:extLst>
          </p:cNvPr>
          <p:cNvSpPr>
            <a:spLocks noGrp="1"/>
          </p:cNvSpPr>
          <p:nvPr>
            <p:ph type="dt" sz="half" idx="10"/>
          </p:nvPr>
        </p:nvSpPr>
        <p:spPr/>
        <p:txBody>
          <a:bodyPr/>
          <a:lstStyle>
            <a:lvl1pPr>
              <a:defRPr>
                <a:solidFill>
                  <a:schemeClr val="tx1"/>
                </a:solidFill>
              </a:defRPr>
            </a:lvl1pPr>
          </a:lstStyle>
          <a:p>
            <a:endParaRPr lang="fi-FI"/>
          </a:p>
        </p:txBody>
      </p:sp>
      <p:sp>
        <p:nvSpPr>
          <p:cNvPr id="5" name="Alatunnisteen paikkamerkki 4">
            <a:extLst>
              <a:ext uri="{FF2B5EF4-FFF2-40B4-BE49-F238E27FC236}">
                <a16:creationId xmlns:a16="http://schemas.microsoft.com/office/drawing/2014/main" id="{39BF014A-7030-514A-AD23-EB2DFC613556}"/>
              </a:ext>
            </a:extLst>
          </p:cNvPr>
          <p:cNvSpPr>
            <a:spLocks noGrp="1"/>
          </p:cNvSpPr>
          <p:nvPr>
            <p:ph type="ftr" sz="quarter" idx="11"/>
          </p:nvPr>
        </p:nvSpPr>
        <p:spPr/>
        <p:txBody>
          <a:bodyPr/>
          <a:lstStyle>
            <a:lvl1pPr>
              <a:defRPr>
                <a:solidFill>
                  <a:schemeClr val="tx1"/>
                </a:solidFill>
              </a:defRPr>
            </a:lvl1pPr>
          </a:lstStyle>
          <a:p>
            <a:endParaRPr lang="fi-FI"/>
          </a:p>
        </p:txBody>
      </p:sp>
      <p:sp>
        <p:nvSpPr>
          <p:cNvPr id="6" name="Dian numeron paikkamerkki 5">
            <a:extLst>
              <a:ext uri="{FF2B5EF4-FFF2-40B4-BE49-F238E27FC236}">
                <a16:creationId xmlns:a16="http://schemas.microsoft.com/office/drawing/2014/main" id="{DD7C5B36-3BF9-4A48-B14B-E5330E0AE979}"/>
              </a:ext>
            </a:extLst>
          </p:cNvPr>
          <p:cNvSpPr>
            <a:spLocks noGrp="1"/>
          </p:cNvSpPr>
          <p:nvPr>
            <p:ph type="sldNum" sz="quarter" idx="12"/>
          </p:nvPr>
        </p:nvSpPr>
        <p:spPr/>
        <p:txBody>
          <a:bodyPr/>
          <a:lstStyle>
            <a:lvl1pPr>
              <a:defRPr>
                <a:solidFill>
                  <a:schemeClr val="tx1"/>
                </a:solidFill>
              </a:defRPr>
            </a:lvl1pPr>
          </a:lstStyle>
          <a:p>
            <a:fld id="{69C2F4FE-713B-884F-B5BF-63AA24B8D1FF}" type="slidenum">
              <a:rPr lang="fi-FI" smtClean="0"/>
              <a:pPr/>
              <a:t>‹#›</a:t>
            </a:fld>
            <a:endParaRPr lang="fi-FI"/>
          </a:p>
        </p:txBody>
      </p:sp>
      <p:pic>
        <p:nvPicPr>
          <p:cNvPr id="7" name="Kuva 6">
            <a:extLst>
              <a:ext uri="{FF2B5EF4-FFF2-40B4-BE49-F238E27FC236}">
                <a16:creationId xmlns:a16="http://schemas.microsoft.com/office/drawing/2014/main" id="{EB7270A1-F7B8-8F47-A43A-0767FDA0F30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spTree>
    <p:extLst>
      <p:ext uri="{BB962C8B-B14F-4D97-AF65-F5344CB8AC3E}">
        <p14:creationId xmlns:p14="http://schemas.microsoft.com/office/powerpoint/2010/main" val="3809654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BC2442-37AE-5C40-BCED-03A8BF0F38C1}"/>
              </a:ext>
            </a:extLst>
          </p:cNvPr>
          <p:cNvSpPr>
            <a:spLocks noGrp="1"/>
          </p:cNvSpPr>
          <p:nvPr>
            <p:ph type="title"/>
          </p:nvPr>
        </p:nvSpPr>
        <p:spPr>
          <a:xfrm>
            <a:off x="831850" y="1709739"/>
            <a:ext cx="10515600" cy="1176896"/>
          </a:xfrm>
        </p:spPr>
        <p:txBody>
          <a:bodyPr anchor="b">
            <a:normAutofit/>
          </a:bodyPr>
          <a:lstStyle>
            <a:lvl1pPr>
              <a:defRPr sz="40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5D3DAFCB-F2FD-B748-8F31-AA990DAEAEA1}"/>
              </a:ext>
            </a:extLst>
          </p:cNvPr>
          <p:cNvSpPr>
            <a:spLocks noGrp="1"/>
          </p:cNvSpPr>
          <p:nvPr>
            <p:ph type="body" idx="1"/>
          </p:nvPr>
        </p:nvSpPr>
        <p:spPr>
          <a:xfrm>
            <a:off x="831850" y="3155111"/>
            <a:ext cx="10515600" cy="39491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pic>
        <p:nvPicPr>
          <p:cNvPr id="7" name="Kuva 6">
            <a:extLst>
              <a:ext uri="{FF2B5EF4-FFF2-40B4-BE49-F238E27FC236}">
                <a16:creationId xmlns:a16="http://schemas.microsoft.com/office/drawing/2014/main" id="{C788AD55-A39B-3A46-9037-D338B8A10AA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0740563" y="669257"/>
            <a:ext cx="644428" cy="647700"/>
          </a:xfrm>
          <a:prstGeom prst="rect">
            <a:avLst/>
          </a:prstGeom>
        </p:spPr>
      </p:pic>
      <p:pic>
        <p:nvPicPr>
          <p:cNvPr id="8" name="Kuva 7" descr="Oulun kaupungin tunnus">
            <a:extLst>
              <a:ext uri="{FF2B5EF4-FFF2-40B4-BE49-F238E27FC236}">
                <a16:creationId xmlns:a16="http://schemas.microsoft.com/office/drawing/2014/main" id="{F4FAD0AA-26E5-284B-AB58-73CB27A5FAB8}"/>
              </a:ext>
            </a:extLst>
          </p:cNvPr>
          <p:cNvPicPr>
            <a:picLocks noChangeAspect="1"/>
          </p:cNvPicPr>
          <p:nvPr userDrawn="1"/>
        </p:nvPicPr>
        <p:blipFill>
          <a:blip r:embed="rId3"/>
          <a:stretch>
            <a:fillRect/>
          </a:stretch>
        </p:blipFill>
        <p:spPr>
          <a:xfrm>
            <a:off x="724568" y="5751093"/>
            <a:ext cx="1248611" cy="624306"/>
          </a:xfrm>
          <a:prstGeom prst="rect">
            <a:avLst/>
          </a:prstGeom>
        </p:spPr>
      </p:pic>
      <p:sp>
        <p:nvSpPr>
          <p:cNvPr id="6" name="Dian numeron paikkamerkki 5">
            <a:extLst>
              <a:ext uri="{FF2B5EF4-FFF2-40B4-BE49-F238E27FC236}">
                <a16:creationId xmlns:a16="http://schemas.microsoft.com/office/drawing/2014/main" id="{4F621261-E8DF-144D-B79D-0C92CCD3103E}"/>
              </a:ext>
            </a:extLst>
          </p:cNvPr>
          <p:cNvSpPr>
            <a:spLocks noGrp="1"/>
          </p:cNvSpPr>
          <p:nvPr>
            <p:ph type="sldNum" sz="quarter" idx="12"/>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548043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982694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7" name="Dian numeron paikkamerkki 5">
            <a:extLst>
              <a:ext uri="{FF2B5EF4-FFF2-40B4-BE49-F238E27FC236}">
                <a16:creationId xmlns:a16="http://schemas.microsoft.com/office/drawing/2014/main" id="{DB1B380D-DC23-B745-B3E8-6110D503E82D}"/>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356722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129553"/>
            <a:ext cx="9791700" cy="927847"/>
          </a:xfrm>
        </p:spPr>
        <p:txBody>
          <a:bodyPr anchor="b"/>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7" name="Tekstin paikkamerkki 10">
            <a:extLst>
              <a:ext uri="{FF2B5EF4-FFF2-40B4-BE49-F238E27FC236}">
                <a16:creationId xmlns:a16="http://schemas.microsoft.com/office/drawing/2014/main" id="{212025FF-3F8D-B24A-B526-188D2E11D6F9}"/>
              </a:ext>
            </a:extLst>
          </p:cNvPr>
          <p:cNvSpPr>
            <a:spLocks noGrp="1"/>
          </p:cNvSpPr>
          <p:nvPr>
            <p:ph type="body" sz="quarter" idx="13"/>
          </p:nvPr>
        </p:nvSpPr>
        <p:spPr>
          <a:xfrm>
            <a:off x="6417898"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70CE01D4-2497-5E46-86C3-6E13587426D7}"/>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327112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670560"/>
            <a:ext cx="9791700" cy="756920"/>
          </a:xfrm>
        </p:spPr>
        <p:txBody>
          <a:bodyPr anchor="b">
            <a:normAutofit/>
          </a:bodyPr>
          <a:lstStyle>
            <a:lvl1pPr>
              <a:defRPr sz="1800"/>
            </a:lvl1pPr>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hasCustomPrompt="1"/>
          </p:nvPr>
        </p:nvSpPr>
        <p:spPr>
          <a:xfrm>
            <a:off x="2458720" y="2491740"/>
            <a:ext cx="7274559" cy="2974781"/>
          </a:xfrm>
        </p:spPr>
        <p:txBody>
          <a:bodyPr>
            <a:normAutofit/>
          </a:bodyPr>
          <a:lstStyle>
            <a:lvl1pPr marL="0" indent="0" algn="ctr">
              <a:lnSpc>
                <a:spcPct val="100000"/>
              </a:lnSpc>
              <a:buNone/>
              <a:defRPr sz="2200" spc="80" baseline="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fi-FI" dirty="0"/>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7" name="Dian numeron paikkamerkki 5">
            <a:extLst>
              <a:ext uri="{FF2B5EF4-FFF2-40B4-BE49-F238E27FC236}">
                <a16:creationId xmlns:a16="http://schemas.microsoft.com/office/drawing/2014/main" id="{135F6A20-8671-AD40-8457-2CE8C1B8BAF0}"/>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765562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952641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Kaavion paikkamerkki 3">
            <a:extLst>
              <a:ext uri="{FF2B5EF4-FFF2-40B4-BE49-F238E27FC236}">
                <a16:creationId xmlns:a16="http://schemas.microsoft.com/office/drawing/2014/main" id="{97940F9C-2370-E647-9ECF-715AC0BBEDF3}"/>
              </a:ext>
            </a:extLst>
          </p:cNvPr>
          <p:cNvSpPr>
            <a:spLocks noGrp="1"/>
          </p:cNvSpPr>
          <p:nvPr>
            <p:ph type="chart" sz="quarter" idx="13"/>
          </p:nvPr>
        </p:nvSpPr>
        <p:spPr>
          <a:xfrm>
            <a:off x="6519863" y="2049463"/>
            <a:ext cx="4862011" cy="3436937"/>
          </a:xfrm>
        </p:spPr>
        <p:txBody>
          <a:bodyPr/>
          <a:lstStyle/>
          <a:p>
            <a:r>
              <a:rPr lang="fi-FI"/>
              <a:t>Lisää kaavio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2" name="Kuva 11">
            <a:extLst>
              <a:ext uri="{FF2B5EF4-FFF2-40B4-BE49-F238E27FC236}">
                <a16:creationId xmlns:a16="http://schemas.microsoft.com/office/drawing/2014/main" id="{C5097AA4-095E-3842-B73A-FC4D625BCB0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D6AC51E6-218F-644F-B6CA-3A8B67254A91}"/>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864544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656664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6557961"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128000" y="690001"/>
            <a:ext cx="3242277"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4996891"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ABC1A696-93A4-3C45-9568-001E94B43F78}"/>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47868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690001"/>
            <a:ext cx="4872496"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A4560530-3C97-3648-B802-FA6ADBDCCDEB}"/>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645306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4"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4890977"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1727765"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435CF5E1-EF66-7246-9319-270AEC519C8B}"/>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425768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1063256"/>
            <a:ext cx="53120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757239" y="2491740"/>
            <a:ext cx="494143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6497782" y="0"/>
            <a:ext cx="5694218" cy="6857999"/>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865548"/>
            <a:ext cx="3345929" cy="382853"/>
          </a:xfrm>
        </p:spPr>
        <p:txBody>
          <a:bodyPr anchor="b">
            <a:normAutofit/>
          </a:bodyPr>
          <a:lstStyle>
            <a:lvl1pPr marL="0" indent="0">
              <a:buNone/>
              <a:defRPr sz="1200" spc="50" baseline="0"/>
            </a:lvl1pPr>
          </a:lstStyle>
          <a:p>
            <a:pPr lvl="0"/>
            <a:r>
              <a:rPr lang="fi-FI" dirty="0"/>
              <a:t>MUOKKAA TEKSTIN PERUSTYYLEJÄ NAPSAUTTAMALLA</a:t>
            </a:r>
          </a:p>
        </p:txBody>
      </p:sp>
      <p:sp>
        <p:nvSpPr>
          <p:cNvPr id="7" name="Dian numeron paikkamerkki 5">
            <a:extLst>
              <a:ext uri="{FF2B5EF4-FFF2-40B4-BE49-F238E27FC236}">
                <a16:creationId xmlns:a16="http://schemas.microsoft.com/office/drawing/2014/main" id="{35BE33DF-E468-604B-A3A9-F10DB2CB9A6A}"/>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150868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33B9154-78EC-1542-8A9D-A14237206193}"/>
              </a:ext>
            </a:extLst>
          </p:cNvPr>
          <p:cNvPicPr>
            <a:picLocks noChangeAspect="1"/>
          </p:cNvPicPr>
          <p:nvPr userDrawn="1"/>
        </p:nvPicPr>
        <p:blipFill>
          <a:blip r:embed="rId3"/>
          <a:stretch>
            <a:fillRect/>
          </a:stretch>
        </p:blipFill>
        <p:spPr>
          <a:xfrm>
            <a:off x="806824" y="3435377"/>
            <a:ext cx="10560423" cy="274164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4069977"/>
            <a:ext cx="7371140" cy="806823"/>
          </a:xfrm>
        </p:spPr>
        <p:txBody>
          <a:bodyPr anchor="b">
            <a:norm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4894730"/>
            <a:ext cx="5951728" cy="731370"/>
          </a:xfrm>
        </p:spPr>
        <p:txBody>
          <a:bodyPr anchor="b">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740563" y="669257"/>
            <a:ext cx="644428" cy="647700"/>
          </a:xfrm>
          <a:prstGeom prst="rect">
            <a:avLst/>
          </a:prstGeom>
        </p:spPr>
      </p:pic>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5"/>
          <a:stretch>
            <a:fillRect/>
          </a:stretch>
        </p:blipFill>
        <p:spPr>
          <a:xfrm>
            <a:off x="1611320" y="4104813"/>
            <a:ext cx="898798" cy="1379718"/>
          </a:xfrm>
          <a:prstGeom prst="rect">
            <a:avLst/>
          </a:prstGeom>
        </p:spPr>
      </p:pic>
      <p:sp>
        <p:nvSpPr>
          <p:cNvPr id="6" name="Päivämäärän paikkamerkki 5">
            <a:extLst>
              <a:ext uri="{FF2B5EF4-FFF2-40B4-BE49-F238E27FC236}">
                <a16:creationId xmlns:a16="http://schemas.microsoft.com/office/drawing/2014/main" id="{9ABC8B77-9402-DC46-B3AB-FFABE1E9CF80}"/>
              </a:ext>
            </a:extLst>
          </p:cNvPr>
          <p:cNvSpPr>
            <a:spLocks noGrp="1"/>
          </p:cNvSpPr>
          <p:nvPr>
            <p:ph type="dt" sz="half" idx="10"/>
          </p:nvPr>
        </p:nvSpPr>
        <p:spPr>
          <a:xfrm>
            <a:off x="7920315" y="5244727"/>
            <a:ext cx="2743200" cy="365125"/>
          </a:xfrm>
        </p:spPr>
        <p:txBody>
          <a:bodyPr/>
          <a:lstStyle>
            <a:lvl1pPr algn="r">
              <a:defRPr sz="1400" b="1"/>
            </a:lvl1pPr>
          </a:lstStyle>
          <a:p>
            <a:endParaRPr lang="fi-FI" dirty="0"/>
          </a:p>
        </p:txBody>
      </p:sp>
    </p:spTree>
    <p:extLst>
      <p:ext uri="{BB962C8B-B14F-4D97-AF65-F5344CB8AC3E}">
        <p14:creationId xmlns:p14="http://schemas.microsoft.com/office/powerpoint/2010/main" val="1833330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4805845" y="1063256"/>
            <a:ext cx="5757882"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4823013" y="2491740"/>
            <a:ext cx="6531522"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3220113"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4800600" y="5865548"/>
            <a:ext cx="4978831"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DBBD776-2310-424F-B591-B6F4AAF9D859}"/>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544209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120805"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4" y="690001"/>
            <a:ext cx="4871442"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518A5ED0-761D-244A-8BBE-74685562CE27}"/>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4125414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8041451" y="1063256"/>
            <a:ext cx="3313084"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8050136" y="2491740"/>
            <a:ext cx="3304398"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831933" y="690001"/>
            <a:ext cx="6479301" cy="5489125"/>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8024658" y="5865548"/>
            <a:ext cx="1727765"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A4D973E-C65F-0145-BECD-6839D369354D}"/>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795514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6418858" y="1063256"/>
            <a:ext cx="4935677" cy="999460"/>
          </a:xfrm>
        </p:spPr>
        <p:txBody>
          <a:bodyPr anchor="t"/>
          <a:lstStyle/>
          <a:p>
            <a:r>
              <a:rPr lang="fi-FI"/>
              <a:t>Muokkaa ots. perustyyl. napsautt.</a:t>
            </a:r>
            <a:endParaRPr lang="fi-FI" dirty="0"/>
          </a:p>
        </p:txBody>
      </p:sp>
      <p:sp>
        <p:nvSpPr>
          <p:cNvPr id="11" name="Tekstin paikkamerkki 10">
            <a:extLst>
              <a:ext uri="{FF2B5EF4-FFF2-40B4-BE49-F238E27FC236}">
                <a16:creationId xmlns:a16="http://schemas.microsoft.com/office/drawing/2014/main" id="{FA74886E-152E-114E-83A1-63C4F61D050B}"/>
              </a:ext>
            </a:extLst>
          </p:cNvPr>
          <p:cNvSpPr>
            <a:spLocks noGrp="1"/>
          </p:cNvSpPr>
          <p:nvPr>
            <p:ph type="body" sz="quarter" idx="12"/>
          </p:nvPr>
        </p:nvSpPr>
        <p:spPr>
          <a:xfrm>
            <a:off x="6431797" y="2491740"/>
            <a:ext cx="4922737" cy="29747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Kuvan paikkamerkki 4">
            <a:extLst>
              <a:ext uri="{FF2B5EF4-FFF2-40B4-BE49-F238E27FC236}">
                <a16:creationId xmlns:a16="http://schemas.microsoft.com/office/drawing/2014/main" id="{37B727AD-104A-3D4D-8D18-6C6A370FA9B5}"/>
              </a:ext>
            </a:extLst>
          </p:cNvPr>
          <p:cNvSpPr>
            <a:spLocks noGrp="1"/>
          </p:cNvSpPr>
          <p:nvPr>
            <p:ph type="pic" sz="quarter" idx="13"/>
          </p:nvPr>
        </p:nvSpPr>
        <p:spPr>
          <a:xfrm>
            <a:off x="0" y="1"/>
            <a:ext cx="5703376" cy="68580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10140179"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6434563" y="5865548"/>
            <a:ext cx="3344868" cy="382853"/>
          </a:xfrm>
        </p:spPr>
        <p:txBody>
          <a:bodyPr anchor="b">
            <a:normAutofit/>
          </a:bodyPr>
          <a:lstStyle>
            <a:lvl1pPr marL="0" indent="0">
              <a:buNone/>
              <a:defRPr sz="1200" spc="50" baseline="0"/>
            </a:lvl1pPr>
          </a:lstStyle>
          <a:p>
            <a:pPr lvl="0"/>
            <a:r>
              <a:rPr lang="fi-FI" dirty="0"/>
              <a:t>MUOKKAA TEKSTIN PERUSTYYLEJÄ NAPSAUTTAMALLA</a:t>
            </a:r>
          </a:p>
        </p:txBody>
      </p:sp>
      <p:pic>
        <p:nvPicPr>
          <p:cNvPr id="7" name="Kuva 6">
            <a:extLst>
              <a:ext uri="{FF2B5EF4-FFF2-40B4-BE49-F238E27FC236}">
                <a16:creationId xmlns:a16="http://schemas.microsoft.com/office/drawing/2014/main" id="{4C49262B-14F4-8D4E-B60E-0EEA0836C65A}"/>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10" name="Dian numeron paikkamerkki 5">
            <a:extLst>
              <a:ext uri="{FF2B5EF4-FFF2-40B4-BE49-F238E27FC236}">
                <a16:creationId xmlns:a16="http://schemas.microsoft.com/office/drawing/2014/main" id="{A96030B3-D797-064F-94DF-9C20B759EF60}"/>
              </a:ext>
            </a:extLst>
          </p:cNvPr>
          <p:cNvSpPr>
            <a:spLocks noGrp="1"/>
          </p:cNvSpPr>
          <p:nvPr>
            <p:ph type="sldNum" sz="quarter" idx="14"/>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878593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0" y="1371601"/>
            <a:ext cx="1219200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6" name="Dian numeron paikkamerkki 5">
            <a:extLst>
              <a:ext uri="{FF2B5EF4-FFF2-40B4-BE49-F238E27FC236}">
                <a16:creationId xmlns:a16="http://schemas.microsoft.com/office/drawing/2014/main" id="{327F4EAD-9B67-8546-9AE0-38D0552839D1}"/>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3401988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10584180" cy="4114800"/>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6" name="Dian numeron paikkamerkki 5">
            <a:extLst>
              <a:ext uri="{FF2B5EF4-FFF2-40B4-BE49-F238E27FC236}">
                <a16:creationId xmlns:a16="http://schemas.microsoft.com/office/drawing/2014/main" id="{1AD1027A-87BF-1747-9F3A-4BE1456C6EC5}"/>
              </a:ext>
            </a:extLst>
          </p:cNvPr>
          <p:cNvSpPr>
            <a:spLocks noGrp="1"/>
          </p:cNvSpPr>
          <p:nvPr>
            <p:ph type="sldNum" sz="quarter" idx="13"/>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1840789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281940"/>
            <a:ext cx="9791700" cy="756920"/>
          </a:xfrm>
        </p:spPr>
        <p:txBody>
          <a:bodyPr anchor="b">
            <a:normAutofit/>
          </a:bodyPr>
          <a:lstStyle>
            <a:lvl1pPr>
              <a:defRPr sz="2400"/>
            </a:lvl1pPr>
          </a:lstStyle>
          <a:p>
            <a:r>
              <a:rPr lang="fi-FI"/>
              <a:t>Muokkaa ots. perustyyl. napsautt.</a:t>
            </a:r>
            <a:endParaRPr lang="fi-FI" dirty="0"/>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1371601"/>
            <a:ext cx="4896365" cy="2748454"/>
          </a:xfrm>
        </p:spPr>
        <p:txBody>
          <a:bodyPr/>
          <a:lstStyle/>
          <a:p>
            <a:r>
              <a:rPr lang="fi-FI"/>
              <a:t>Lisää kuva napsauttamalla kuvaketta</a:t>
            </a:r>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1371601"/>
            <a:ext cx="4869081"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11" name="Dian numeron paikkamerkki 5">
            <a:extLst>
              <a:ext uri="{FF2B5EF4-FFF2-40B4-BE49-F238E27FC236}">
                <a16:creationId xmlns:a16="http://schemas.microsoft.com/office/drawing/2014/main" id="{084E62F0-D362-F34C-910C-36AADA6D898A}"/>
              </a:ext>
            </a:extLst>
          </p:cNvPr>
          <p:cNvSpPr>
            <a:spLocks noGrp="1"/>
          </p:cNvSpPr>
          <p:nvPr>
            <p:ph type="sldNum" sz="quarter" idx="16"/>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4621305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Mukautettu asettelu">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E3681DF-5A98-8E4E-95BD-D66672DCE4CD}"/>
              </a:ext>
            </a:extLst>
          </p:cNvPr>
          <p:cNvSpPr>
            <a:spLocks noGrp="1"/>
          </p:cNvSpPr>
          <p:nvPr>
            <p:ph type="title"/>
          </p:nvPr>
        </p:nvSpPr>
        <p:spPr>
          <a:xfrm>
            <a:off x="748553" y="3633536"/>
            <a:ext cx="10633321" cy="581659"/>
          </a:xfrm>
        </p:spPr>
        <p:txBody>
          <a:bodyPr anchor="b">
            <a:normAutofit/>
          </a:bodyPr>
          <a:lstStyle>
            <a:lvl1pPr>
              <a:defRPr sz="2000"/>
            </a:lvl1pPr>
          </a:lstStyle>
          <a:p>
            <a:r>
              <a:rPr lang="fi-FI"/>
              <a:t>Muokkaa ots. perustyyl. napsautt.</a:t>
            </a:r>
            <a:endParaRPr lang="fi-FI" dirty="0"/>
          </a:p>
        </p:txBody>
      </p:sp>
      <p:sp>
        <p:nvSpPr>
          <p:cNvPr id="10" name="Tekstin paikkamerkki 10">
            <a:extLst>
              <a:ext uri="{FF2B5EF4-FFF2-40B4-BE49-F238E27FC236}">
                <a16:creationId xmlns:a16="http://schemas.microsoft.com/office/drawing/2014/main" id="{E4A72597-9596-554A-8472-9CCBE6E599C3}"/>
              </a:ext>
            </a:extLst>
          </p:cNvPr>
          <p:cNvSpPr>
            <a:spLocks noGrp="1"/>
          </p:cNvSpPr>
          <p:nvPr>
            <p:ph type="body" sz="quarter" idx="15"/>
          </p:nvPr>
        </p:nvSpPr>
        <p:spPr>
          <a:xfrm>
            <a:off x="714653" y="4549141"/>
            <a:ext cx="4982762"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4" name="Kuvan paikkamerkki 3">
            <a:extLst>
              <a:ext uri="{FF2B5EF4-FFF2-40B4-BE49-F238E27FC236}">
                <a16:creationId xmlns:a16="http://schemas.microsoft.com/office/drawing/2014/main" id="{9ECB48CF-48CE-A74B-9D2D-2AE4129A3E36}"/>
              </a:ext>
            </a:extLst>
          </p:cNvPr>
          <p:cNvSpPr>
            <a:spLocks noGrp="1"/>
          </p:cNvSpPr>
          <p:nvPr>
            <p:ph type="pic" sz="quarter" idx="12"/>
          </p:nvPr>
        </p:nvSpPr>
        <p:spPr>
          <a:xfrm>
            <a:off x="800100" y="697833"/>
            <a:ext cx="4896365" cy="2748454"/>
          </a:xfrm>
        </p:spPr>
        <p:txBody>
          <a:bodyPr/>
          <a:lstStyle/>
          <a:p>
            <a:r>
              <a:rPr lang="fi-FI"/>
              <a:t>Lisää kuva napsauttamalla kuvaketta</a:t>
            </a:r>
          </a:p>
        </p:txBody>
      </p:sp>
      <p:sp>
        <p:nvSpPr>
          <p:cNvPr id="7" name="Tekstin paikkamerkki 10">
            <a:extLst>
              <a:ext uri="{FF2B5EF4-FFF2-40B4-BE49-F238E27FC236}">
                <a16:creationId xmlns:a16="http://schemas.microsoft.com/office/drawing/2014/main" id="{3900F4F0-A16D-7440-B3F8-B6AB5CC8CDE2}"/>
              </a:ext>
            </a:extLst>
          </p:cNvPr>
          <p:cNvSpPr>
            <a:spLocks noGrp="1"/>
          </p:cNvSpPr>
          <p:nvPr>
            <p:ph type="body" sz="quarter" idx="14"/>
          </p:nvPr>
        </p:nvSpPr>
        <p:spPr>
          <a:xfrm>
            <a:off x="6431797" y="4549141"/>
            <a:ext cx="4922737" cy="937260"/>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fi-FI"/>
              <a:t>Muokkaa tekstin perustyylejä napsauttamalla</a:t>
            </a:r>
          </a:p>
        </p:txBody>
      </p:sp>
      <p:sp>
        <p:nvSpPr>
          <p:cNvPr id="6" name="Kuvan paikkamerkki 3">
            <a:extLst>
              <a:ext uri="{FF2B5EF4-FFF2-40B4-BE49-F238E27FC236}">
                <a16:creationId xmlns:a16="http://schemas.microsoft.com/office/drawing/2014/main" id="{BCB0A600-B46D-A848-BA27-48232813210F}"/>
              </a:ext>
            </a:extLst>
          </p:cNvPr>
          <p:cNvSpPr>
            <a:spLocks noGrp="1"/>
          </p:cNvSpPr>
          <p:nvPr>
            <p:ph type="pic" sz="quarter" idx="13"/>
          </p:nvPr>
        </p:nvSpPr>
        <p:spPr>
          <a:xfrm>
            <a:off x="6512010" y="697833"/>
            <a:ext cx="4869081" cy="2748454"/>
          </a:xfrm>
        </p:spPr>
        <p:txBody>
          <a:bodyPr/>
          <a:lstStyle/>
          <a:p>
            <a:r>
              <a:rPr lang="fi-FI"/>
              <a:t>Lisää kuva napsauttamalla kuvaketta</a:t>
            </a:r>
          </a:p>
        </p:txBody>
      </p:sp>
      <p:pic>
        <p:nvPicPr>
          <p:cNvPr id="8" name="Kuva 7" descr="Oulun kaupungin tunnus">
            <a:extLst>
              <a:ext uri="{FF2B5EF4-FFF2-40B4-BE49-F238E27FC236}">
                <a16:creationId xmlns:a16="http://schemas.microsoft.com/office/drawing/2014/main" id="{31D37D4A-7098-6645-82FE-EAD98D4F61BD}"/>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9" name="Tekstin paikkamerkki 4">
            <a:extLst>
              <a:ext uri="{FF2B5EF4-FFF2-40B4-BE49-F238E27FC236}">
                <a16:creationId xmlns:a16="http://schemas.microsoft.com/office/drawing/2014/main" id="{A372267E-0489-C941-A217-340563AD3735}"/>
              </a:ext>
            </a:extLst>
          </p:cNvPr>
          <p:cNvSpPr>
            <a:spLocks noGrp="1"/>
          </p:cNvSpPr>
          <p:nvPr>
            <p:ph type="body" sz="quarter" idx="11"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sp>
        <p:nvSpPr>
          <p:cNvPr id="11" name="Dian numeron paikkamerkki 5">
            <a:extLst>
              <a:ext uri="{FF2B5EF4-FFF2-40B4-BE49-F238E27FC236}">
                <a16:creationId xmlns:a16="http://schemas.microsoft.com/office/drawing/2014/main" id="{8AFD1671-4F7D-B844-ACCE-D1DCA8C42EFE}"/>
              </a:ext>
            </a:extLst>
          </p:cNvPr>
          <p:cNvSpPr>
            <a:spLocks noGrp="1"/>
          </p:cNvSpPr>
          <p:nvPr>
            <p:ph type="sldNum" sz="quarter" idx="16"/>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59409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33B9154-78EC-1542-8A9D-A14237206193}"/>
              </a:ext>
            </a:extLst>
          </p:cNvPr>
          <p:cNvPicPr>
            <a:picLocks noChangeAspect="1"/>
          </p:cNvPicPr>
          <p:nvPr userDrawn="1"/>
        </p:nvPicPr>
        <p:blipFill>
          <a:blip r:embed="rId3"/>
          <a:stretch>
            <a:fillRect/>
          </a:stretch>
        </p:blipFill>
        <p:spPr>
          <a:xfrm>
            <a:off x="806824" y="3435377"/>
            <a:ext cx="10560423" cy="274164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4069977"/>
            <a:ext cx="7371140" cy="806823"/>
          </a:xfrm>
        </p:spPr>
        <p:txBody>
          <a:bodyPr anchor="b">
            <a:norm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4894730"/>
            <a:ext cx="5951728" cy="731370"/>
          </a:xfrm>
        </p:spPr>
        <p:txBody>
          <a:bodyPr anchor="b">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740563" y="669257"/>
            <a:ext cx="644428" cy="647700"/>
          </a:xfrm>
          <a:prstGeom prst="rect">
            <a:avLst/>
          </a:prstGeom>
        </p:spPr>
      </p:pic>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5"/>
          <a:stretch>
            <a:fillRect/>
          </a:stretch>
        </p:blipFill>
        <p:spPr>
          <a:xfrm>
            <a:off x="1611320" y="4104813"/>
            <a:ext cx="898798" cy="1379718"/>
          </a:xfrm>
          <a:prstGeom prst="rect">
            <a:avLst/>
          </a:prstGeom>
        </p:spPr>
      </p:pic>
      <p:sp>
        <p:nvSpPr>
          <p:cNvPr id="6" name="Päivämäärän paikkamerkki 5">
            <a:extLst>
              <a:ext uri="{FF2B5EF4-FFF2-40B4-BE49-F238E27FC236}">
                <a16:creationId xmlns:a16="http://schemas.microsoft.com/office/drawing/2014/main" id="{9ABC8B77-9402-DC46-B3AB-FFABE1E9CF80}"/>
              </a:ext>
            </a:extLst>
          </p:cNvPr>
          <p:cNvSpPr>
            <a:spLocks noGrp="1"/>
          </p:cNvSpPr>
          <p:nvPr>
            <p:ph type="dt" sz="half" idx="10"/>
          </p:nvPr>
        </p:nvSpPr>
        <p:spPr>
          <a:xfrm>
            <a:off x="7920315" y="5244727"/>
            <a:ext cx="2743200" cy="365125"/>
          </a:xfrm>
        </p:spPr>
        <p:txBody>
          <a:bodyPr/>
          <a:lstStyle>
            <a:lvl1pPr algn="r">
              <a:defRPr sz="1400" b="1"/>
            </a:lvl1pPr>
          </a:lstStyle>
          <a:p>
            <a:endParaRPr lang="fi-FI" dirty="0"/>
          </a:p>
        </p:txBody>
      </p:sp>
    </p:spTree>
    <p:extLst>
      <p:ext uri="{BB962C8B-B14F-4D97-AF65-F5344CB8AC3E}">
        <p14:creationId xmlns:p14="http://schemas.microsoft.com/office/powerpoint/2010/main" val="860046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33B9154-78EC-1542-8A9D-A14237206193}"/>
              </a:ext>
            </a:extLst>
          </p:cNvPr>
          <p:cNvPicPr>
            <a:picLocks noChangeAspect="1"/>
          </p:cNvPicPr>
          <p:nvPr userDrawn="1"/>
        </p:nvPicPr>
        <p:blipFill>
          <a:blip r:embed="rId3"/>
          <a:stretch>
            <a:fillRect/>
          </a:stretch>
        </p:blipFill>
        <p:spPr>
          <a:xfrm>
            <a:off x="806824" y="3435377"/>
            <a:ext cx="10560423" cy="274164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3243072" y="4069977"/>
            <a:ext cx="7371140" cy="806823"/>
          </a:xfrm>
        </p:spPr>
        <p:txBody>
          <a:bodyPr anchor="b">
            <a:norm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3243072" y="4894730"/>
            <a:ext cx="5951728" cy="731370"/>
          </a:xfrm>
        </p:spPr>
        <p:txBody>
          <a:bodyPr anchor="b">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8" name="Kuva 7">
            <a:extLst>
              <a:ext uri="{FF2B5EF4-FFF2-40B4-BE49-F238E27FC236}">
                <a16:creationId xmlns:a16="http://schemas.microsoft.com/office/drawing/2014/main" id="{54201668-D23C-1141-8324-66983C326C53}"/>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740563" y="669257"/>
            <a:ext cx="644428" cy="647700"/>
          </a:xfrm>
          <a:prstGeom prst="rect">
            <a:avLst/>
          </a:prstGeom>
        </p:spPr>
      </p:pic>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5"/>
          <a:stretch>
            <a:fillRect/>
          </a:stretch>
        </p:blipFill>
        <p:spPr>
          <a:xfrm>
            <a:off x="1611320" y="4104813"/>
            <a:ext cx="898798" cy="1379718"/>
          </a:xfrm>
          <a:prstGeom prst="rect">
            <a:avLst/>
          </a:prstGeom>
        </p:spPr>
      </p:pic>
      <p:sp>
        <p:nvSpPr>
          <p:cNvPr id="6" name="Päivämäärän paikkamerkki 5">
            <a:extLst>
              <a:ext uri="{FF2B5EF4-FFF2-40B4-BE49-F238E27FC236}">
                <a16:creationId xmlns:a16="http://schemas.microsoft.com/office/drawing/2014/main" id="{9ABC8B77-9402-DC46-B3AB-FFABE1E9CF80}"/>
              </a:ext>
            </a:extLst>
          </p:cNvPr>
          <p:cNvSpPr>
            <a:spLocks noGrp="1"/>
          </p:cNvSpPr>
          <p:nvPr>
            <p:ph type="dt" sz="half" idx="10"/>
          </p:nvPr>
        </p:nvSpPr>
        <p:spPr>
          <a:xfrm>
            <a:off x="7920315" y="5244727"/>
            <a:ext cx="2743200" cy="365125"/>
          </a:xfrm>
        </p:spPr>
        <p:txBody>
          <a:bodyPr/>
          <a:lstStyle>
            <a:lvl1pPr algn="r">
              <a:defRPr sz="1400" b="1"/>
            </a:lvl1pPr>
          </a:lstStyle>
          <a:p>
            <a:endParaRPr lang="fi-FI" dirty="0"/>
          </a:p>
        </p:txBody>
      </p:sp>
    </p:spTree>
    <p:extLst>
      <p:ext uri="{BB962C8B-B14F-4D97-AF65-F5344CB8AC3E}">
        <p14:creationId xmlns:p14="http://schemas.microsoft.com/office/powerpoint/2010/main" val="698429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D663794-173F-1945-9939-99D1AB46A831}"/>
              </a:ext>
            </a:extLst>
          </p:cNvPr>
          <p:cNvPicPr>
            <a:picLocks noChangeAspect="1"/>
          </p:cNvPicPr>
          <p:nvPr userDrawn="1"/>
        </p:nvPicPr>
        <p:blipFill>
          <a:blip r:embed="rId3"/>
          <a:stretch>
            <a:fillRect/>
          </a:stretch>
        </p:blipFill>
        <p:spPr>
          <a:xfrm>
            <a:off x="792863" y="699247"/>
            <a:ext cx="4902284" cy="552225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1611496" y="1290917"/>
            <a:ext cx="3354204" cy="1658417"/>
          </a:xfrm>
        </p:spPr>
        <p:txBody>
          <a:bodyPr anchor="b">
            <a:no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1629425" y="3145536"/>
            <a:ext cx="3265304" cy="763076"/>
          </a:xfrm>
        </p:spPr>
        <p:txBody>
          <a:bodyPr>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4"/>
          <a:stretch>
            <a:fillRect/>
          </a:stretch>
        </p:blipFill>
        <p:spPr>
          <a:xfrm>
            <a:off x="1611320" y="4104813"/>
            <a:ext cx="898798" cy="1379718"/>
          </a:xfrm>
          <a:prstGeom prst="rect">
            <a:avLst/>
          </a:prstGeom>
        </p:spPr>
      </p:pic>
      <p:sp>
        <p:nvSpPr>
          <p:cNvPr id="7" name="Päivämäärän paikkamerkki 6">
            <a:extLst>
              <a:ext uri="{FF2B5EF4-FFF2-40B4-BE49-F238E27FC236}">
                <a16:creationId xmlns:a16="http://schemas.microsoft.com/office/drawing/2014/main" id="{EA9414E8-5AD8-8144-8B54-32B155E0345C}"/>
              </a:ext>
            </a:extLst>
          </p:cNvPr>
          <p:cNvSpPr>
            <a:spLocks noGrp="1"/>
          </p:cNvSpPr>
          <p:nvPr>
            <p:ph type="dt" sz="half" idx="10"/>
          </p:nvPr>
        </p:nvSpPr>
        <p:spPr>
          <a:xfrm>
            <a:off x="2653047" y="5208868"/>
            <a:ext cx="2290987" cy="365125"/>
          </a:xfrm>
        </p:spPr>
        <p:txBody>
          <a:bodyPr/>
          <a:lstStyle>
            <a:lvl1pPr algn="r">
              <a:defRPr sz="1400" b="1"/>
            </a:lvl1pPr>
          </a:lstStyle>
          <a:p>
            <a:endParaRPr lang="fi-FI" dirty="0"/>
          </a:p>
        </p:txBody>
      </p:sp>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0740563" y="669257"/>
            <a:ext cx="644428" cy="647700"/>
          </a:xfrm>
          <a:prstGeom prst="rect">
            <a:avLst/>
          </a:prstGeom>
        </p:spPr>
      </p:pic>
      <p:sp>
        <p:nvSpPr>
          <p:cNvPr id="8" name="Dian numeron paikkamerkki 5">
            <a:extLst>
              <a:ext uri="{FF2B5EF4-FFF2-40B4-BE49-F238E27FC236}">
                <a16:creationId xmlns:a16="http://schemas.microsoft.com/office/drawing/2014/main" id="{AE8C5CCC-9D39-4442-8DE6-B5FACAA6248B}"/>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773079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D663794-173F-1945-9939-99D1AB46A831}"/>
              </a:ext>
            </a:extLst>
          </p:cNvPr>
          <p:cNvPicPr>
            <a:picLocks noChangeAspect="1"/>
          </p:cNvPicPr>
          <p:nvPr userDrawn="1"/>
        </p:nvPicPr>
        <p:blipFill>
          <a:blip r:embed="rId3"/>
          <a:stretch>
            <a:fillRect/>
          </a:stretch>
        </p:blipFill>
        <p:spPr>
          <a:xfrm>
            <a:off x="792863" y="699247"/>
            <a:ext cx="4902284" cy="552225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1611496" y="1290917"/>
            <a:ext cx="3354204" cy="1658417"/>
          </a:xfrm>
        </p:spPr>
        <p:txBody>
          <a:bodyPr anchor="b">
            <a:no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1629425" y="3145536"/>
            <a:ext cx="3265304" cy="763076"/>
          </a:xfrm>
        </p:spPr>
        <p:txBody>
          <a:bodyPr>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4"/>
          <a:stretch>
            <a:fillRect/>
          </a:stretch>
        </p:blipFill>
        <p:spPr>
          <a:xfrm>
            <a:off x="1611320" y="4104813"/>
            <a:ext cx="898798" cy="1379718"/>
          </a:xfrm>
          <a:prstGeom prst="rect">
            <a:avLst/>
          </a:prstGeom>
        </p:spPr>
      </p:pic>
      <p:sp>
        <p:nvSpPr>
          <p:cNvPr id="7" name="Päivämäärän paikkamerkki 6">
            <a:extLst>
              <a:ext uri="{FF2B5EF4-FFF2-40B4-BE49-F238E27FC236}">
                <a16:creationId xmlns:a16="http://schemas.microsoft.com/office/drawing/2014/main" id="{EA9414E8-5AD8-8144-8B54-32B155E0345C}"/>
              </a:ext>
            </a:extLst>
          </p:cNvPr>
          <p:cNvSpPr>
            <a:spLocks noGrp="1"/>
          </p:cNvSpPr>
          <p:nvPr>
            <p:ph type="dt" sz="half" idx="10"/>
          </p:nvPr>
        </p:nvSpPr>
        <p:spPr>
          <a:xfrm>
            <a:off x="2653047" y="5208868"/>
            <a:ext cx="2290987" cy="365125"/>
          </a:xfrm>
        </p:spPr>
        <p:txBody>
          <a:bodyPr/>
          <a:lstStyle>
            <a:lvl1pPr algn="r">
              <a:defRPr sz="1400" b="1"/>
            </a:lvl1pPr>
          </a:lstStyle>
          <a:p>
            <a:endParaRPr lang="fi-FI" dirty="0"/>
          </a:p>
        </p:txBody>
      </p:sp>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0740563" y="669257"/>
            <a:ext cx="644428" cy="647700"/>
          </a:xfrm>
          <a:prstGeom prst="rect">
            <a:avLst/>
          </a:prstGeom>
        </p:spPr>
      </p:pic>
      <p:sp>
        <p:nvSpPr>
          <p:cNvPr id="8" name="Dian numeron paikkamerkki 5">
            <a:extLst>
              <a:ext uri="{FF2B5EF4-FFF2-40B4-BE49-F238E27FC236}">
                <a16:creationId xmlns:a16="http://schemas.microsoft.com/office/drawing/2014/main" id="{AE8C5CCC-9D39-4442-8DE6-B5FACAA6248B}"/>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2989639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8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D663794-173F-1945-9939-99D1AB46A831}"/>
              </a:ext>
            </a:extLst>
          </p:cNvPr>
          <p:cNvPicPr>
            <a:picLocks noChangeAspect="1"/>
          </p:cNvPicPr>
          <p:nvPr userDrawn="1"/>
        </p:nvPicPr>
        <p:blipFill>
          <a:blip r:embed="rId3"/>
          <a:stretch>
            <a:fillRect/>
          </a:stretch>
        </p:blipFill>
        <p:spPr>
          <a:xfrm>
            <a:off x="792863" y="699247"/>
            <a:ext cx="4902284" cy="5522259"/>
          </a:xfrm>
          <a:prstGeom prst="rect">
            <a:avLst/>
          </a:prstGeom>
        </p:spPr>
      </p:pic>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1611496" y="1290917"/>
            <a:ext cx="3354204" cy="1658417"/>
          </a:xfrm>
        </p:spPr>
        <p:txBody>
          <a:bodyPr anchor="b">
            <a:noAutofit/>
          </a:bodyPr>
          <a:lstStyle>
            <a:lvl1pPr algn="l">
              <a:defRPr sz="2800">
                <a:solidFill>
                  <a:schemeClr val="bg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1629425" y="3145536"/>
            <a:ext cx="3265304" cy="763076"/>
          </a:xfrm>
        </p:spPr>
        <p:txBody>
          <a:bodyPr>
            <a:normAutofit/>
          </a:bodyPr>
          <a:lstStyle>
            <a:lvl1pPr marL="0" indent="0" algn="l">
              <a:buNone/>
              <a:defRPr sz="1800" b="1"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9" name="Kuva 8" descr="Oulun kaupungin tunnus">
            <a:extLst>
              <a:ext uri="{FF2B5EF4-FFF2-40B4-BE49-F238E27FC236}">
                <a16:creationId xmlns:a16="http://schemas.microsoft.com/office/drawing/2014/main" id="{847B4E10-1EEF-AA41-B10E-C0677346D06D}"/>
              </a:ext>
            </a:extLst>
          </p:cNvPr>
          <p:cNvPicPr>
            <a:picLocks noChangeAspect="1"/>
          </p:cNvPicPr>
          <p:nvPr userDrawn="1"/>
        </p:nvPicPr>
        <p:blipFill>
          <a:blip r:embed="rId4"/>
          <a:stretch>
            <a:fillRect/>
          </a:stretch>
        </p:blipFill>
        <p:spPr>
          <a:xfrm>
            <a:off x="1611320" y="4104813"/>
            <a:ext cx="898798" cy="1379718"/>
          </a:xfrm>
          <a:prstGeom prst="rect">
            <a:avLst/>
          </a:prstGeom>
        </p:spPr>
      </p:pic>
      <p:sp>
        <p:nvSpPr>
          <p:cNvPr id="7" name="Päivämäärän paikkamerkki 6">
            <a:extLst>
              <a:ext uri="{FF2B5EF4-FFF2-40B4-BE49-F238E27FC236}">
                <a16:creationId xmlns:a16="http://schemas.microsoft.com/office/drawing/2014/main" id="{EA9414E8-5AD8-8144-8B54-32B155E0345C}"/>
              </a:ext>
            </a:extLst>
          </p:cNvPr>
          <p:cNvSpPr>
            <a:spLocks noGrp="1"/>
          </p:cNvSpPr>
          <p:nvPr>
            <p:ph type="dt" sz="half" idx="10"/>
          </p:nvPr>
        </p:nvSpPr>
        <p:spPr>
          <a:xfrm>
            <a:off x="2653047" y="5208868"/>
            <a:ext cx="2290987" cy="365125"/>
          </a:xfrm>
        </p:spPr>
        <p:txBody>
          <a:bodyPr/>
          <a:lstStyle>
            <a:lvl1pPr algn="r">
              <a:defRPr sz="1400" b="1"/>
            </a:lvl1pPr>
          </a:lstStyle>
          <a:p>
            <a:endParaRPr lang="fi-FI" dirty="0"/>
          </a:p>
        </p:txBody>
      </p:sp>
      <p:pic>
        <p:nvPicPr>
          <p:cNvPr id="13" name="Kuva 12">
            <a:extLst>
              <a:ext uri="{FF2B5EF4-FFF2-40B4-BE49-F238E27FC236}">
                <a16:creationId xmlns:a16="http://schemas.microsoft.com/office/drawing/2014/main" id="{15963053-D18F-1F48-8421-D46F941D8AE1}"/>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10740563" y="669257"/>
            <a:ext cx="644428" cy="647700"/>
          </a:xfrm>
          <a:prstGeom prst="rect">
            <a:avLst/>
          </a:prstGeom>
        </p:spPr>
      </p:pic>
      <p:sp>
        <p:nvSpPr>
          <p:cNvPr id="8" name="Dian numeron paikkamerkki 5">
            <a:extLst>
              <a:ext uri="{FF2B5EF4-FFF2-40B4-BE49-F238E27FC236}">
                <a16:creationId xmlns:a16="http://schemas.microsoft.com/office/drawing/2014/main" id="{AE8C5CCC-9D39-4442-8DE6-B5FACAA6248B}"/>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3270721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Otsikkodia">
    <p:bg>
      <p:bgPr>
        <a:solidFill>
          <a:schemeClr val="bg1"/>
        </a:solidFill>
        <a:effectLst/>
      </p:bgPr>
    </p:bg>
    <p:spTree>
      <p:nvGrpSpPr>
        <p:cNvPr id="1" name=""/>
        <p:cNvGrpSpPr/>
        <p:nvPr/>
      </p:nvGrpSpPr>
      <p:grpSpPr>
        <a:xfrm>
          <a:off x="0" y="0"/>
          <a:ext cx="0" cy="0"/>
          <a:chOff x="0" y="0"/>
          <a:chExt cx="0" cy="0"/>
        </a:xfrm>
      </p:grpSpPr>
      <p:sp>
        <p:nvSpPr>
          <p:cNvPr id="5" name="Kuvan paikkamerkki 4">
            <a:extLst>
              <a:ext uri="{FF2B5EF4-FFF2-40B4-BE49-F238E27FC236}">
                <a16:creationId xmlns:a16="http://schemas.microsoft.com/office/drawing/2014/main" id="{52BB320E-AE24-5544-8176-D98037CBB602}"/>
              </a:ext>
            </a:extLst>
          </p:cNvPr>
          <p:cNvSpPr>
            <a:spLocks noGrp="1"/>
          </p:cNvSpPr>
          <p:nvPr>
            <p:ph type="pic" sz="quarter" idx="10"/>
          </p:nvPr>
        </p:nvSpPr>
        <p:spPr>
          <a:xfrm>
            <a:off x="0" y="0"/>
            <a:ext cx="12192000" cy="6858000"/>
          </a:xfrm>
        </p:spPr>
        <p:txBody>
          <a:bodyPr/>
          <a:lstStyle/>
          <a:p>
            <a:r>
              <a:rPr lang="fi-FI"/>
              <a:t>Lisää kuva napsauttamalla kuvaketta</a:t>
            </a:r>
          </a:p>
        </p:txBody>
      </p:sp>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53035" y="1290918"/>
            <a:ext cx="8211671" cy="1129553"/>
          </a:xfrm>
        </p:spPr>
        <p:txBody>
          <a:bodyPr anchor="b">
            <a:noAutofit/>
          </a:bodyPr>
          <a:lstStyle>
            <a:lvl1pPr algn="l">
              <a:defRPr sz="4000">
                <a:solidFill>
                  <a:schemeClr val="bg1"/>
                </a:solidFill>
              </a:defRPr>
            </a:lvl1pPr>
          </a:lstStyle>
          <a:p>
            <a:r>
              <a:rPr lang="fi-FI"/>
              <a:t>Muokkaa ots. perustyyl. napsautt.</a:t>
            </a:r>
            <a:endParaRPr lang="fi-FI" dirty="0"/>
          </a:p>
        </p:txBody>
      </p:sp>
      <p:sp>
        <p:nvSpPr>
          <p:cNvPr id="4" name="Dian numeron paikkamerkki 5">
            <a:extLst>
              <a:ext uri="{FF2B5EF4-FFF2-40B4-BE49-F238E27FC236}">
                <a16:creationId xmlns:a16="http://schemas.microsoft.com/office/drawing/2014/main" id="{D95F51E2-F3FE-0342-BE9F-F5E1058A4456}"/>
              </a:ext>
            </a:extLst>
          </p:cNvPr>
          <p:cNvSpPr>
            <a:spLocks noGrp="1"/>
          </p:cNvSpPr>
          <p:nvPr>
            <p:ph type="sldNum" sz="quarter" idx="12"/>
          </p:nvPr>
        </p:nvSpPr>
        <p:spPr>
          <a:xfrm>
            <a:off x="8699500" y="6178550"/>
            <a:ext cx="2743200" cy="365125"/>
          </a:xfrm>
        </p:spPr>
        <p:txBody>
          <a:bodyPr/>
          <a:lstStyle/>
          <a:p>
            <a:fld id="{69C2F4FE-713B-884F-B5BF-63AA24B8D1FF}" type="slidenum">
              <a:rPr lang="fi-FI" smtClean="0"/>
              <a:pPr/>
              <a:t>‹#›</a:t>
            </a:fld>
            <a:endParaRPr lang="fi-FI"/>
          </a:p>
        </p:txBody>
      </p:sp>
    </p:spTree>
    <p:extLst>
      <p:ext uri="{BB962C8B-B14F-4D97-AF65-F5344CB8AC3E}">
        <p14:creationId xmlns:p14="http://schemas.microsoft.com/office/powerpoint/2010/main" val="3839531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Otsikkodia">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644F0B-803E-6D48-A06A-BC0EE7988E46}"/>
              </a:ext>
            </a:extLst>
          </p:cNvPr>
          <p:cNvSpPr>
            <a:spLocks noGrp="1"/>
          </p:cNvSpPr>
          <p:nvPr>
            <p:ph type="ctrTitle"/>
          </p:nvPr>
        </p:nvSpPr>
        <p:spPr>
          <a:xfrm>
            <a:off x="735106" y="2060447"/>
            <a:ext cx="9932894" cy="1449515"/>
          </a:xfrm>
        </p:spPr>
        <p:txBody>
          <a:bodyPr anchor="b">
            <a:normAutofit/>
          </a:bodyPr>
          <a:lstStyle>
            <a:lvl1pPr algn="l">
              <a:defRPr sz="4000">
                <a:solidFill>
                  <a:schemeClr val="tx1"/>
                </a:solidFill>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C68D0D81-8714-384B-B95E-D37C3C5E32A8}"/>
              </a:ext>
            </a:extLst>
          </p:cNvPr>
          <p:cNvSpPr>
            <a:spLocks noGrp="1"/>
          </p:cNvSpPr>
          <p:nvPr>
            <p:ph type="subTitle" idx="1" hasCustomPrompt="1"/>
          </p:nvPr>
        </p:nvSpPr>
        <p:spPr>
          <a:xfrm>
            <a:off x="735106" y="3852672"/>
            <a:ext cx="9932894" cy="963168"/>
          </a:xfrm>
        </p:spPr>
        <p:txBody>
          <a:bodyPr>
            <a:normAutofit/>
          </a:bodyPr>
          <a:lstStyle>
            <a:lvl1pPr marL="0" indent="0" algn="l">
              <a:buNone/>
              <a:defRPr sz="1600" spc="5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t>
            </a:r>
          </a:p>
        </p:txBody>
      </p:sp>
      <p:pic>
        <p:nvPicPr>
          <p:cNvPr id="11" name="Kuva 10" descr="Oulun kaupungin tunnus">
            <a:extLst>
              <a:ext uri="{FF2B5EF4-FFF2-40B4-BE49-F238E27FC236}">
                <a16:creationId xmlns:a16="http://schemas.microsoft.com/office/drawing/2014/main" id="{A9479630-7DE6-4C4B-9AAB-CA44D496E3C3}"/>
              </a:ext>
            </a:extLst>
          </p:cNvPr>
          <p:cNvPicPr>
            <a:picLocks noChangeAspect="1"/>
          </p:cNvPicPr>
          <p:nvPr userDrawn="1"/>
        </p:nvPicPr>
        <p:blipFill>
          <a:blip r:embed="rId2"/>
          <a:stretch>
            <a:fillRect/>
          </a:stretch>
        </p:blipFill>
        <p:spPr>
          <a:xfrm>
            <a:off x="724568" y="5751093"/>
            <a:ext cx="1248611" cy="624306"/>
          </a:xfrm>
          <a:prstGeom prst="rect">
            <a:avLst/>
          </a:prstGeom>
        </p:spPr>
      </p:pic>
      <p:sp>
        <p:nvSpPr>
          <p:cNvPr id="5" name="Tekstin paikkamerkki 4">
            <a:extLst>
              <a:ext uri="{FF2B5EF4-FFF2-40B4-BE49-F238E27FC236}">
                <a16:creationId xmlns:a16="http://schemas.microsoft.com/office/drawing/2014/main" id="{E8ED4078-C745-6B4D-9F2B-041B10D65B63}"/>
              </a:ext>
            </a:extLst>
          </p:cNvPr>
          <p:cNvSpPr>
            <a:spLocks noGrp="1"/>
          </p:cNvSpPr>
          <p:nvPr>
            <p:ph type="body" sz="quarter" idx="10" hasCustomPrompt="1"/>
          </p:nvPr>
        </p:nvSpPr>
        <p:spPr>
          <a:xfrm>
            <a:off x="2348289" y="5934820"/>
            <a:ext cx="8104187" cy="322263"/>
          </a:xfrm>
        </p:spPr>
        <p:txBody>
          <a:bodyPr anchor="b">
            <a:normAutofit/>
          </a:bodyPr>
          <a:lstStyle>
            <a:lvl1pPr marL="0" indent="0">
              <a:buNone/>
              <a:defRPr sz="1200" spc="50" baseline="0"/>
            </a:lvl1pPr>
          </a:lstStyle>
          <a:p>
            <a:pPr lvl="0"/>
            <a:r>
              <a:rPr lang="fi-FI" dirty="0"/>
              <a:t>MUOKKAA TEKSTIN PERUSTYYLEJÄ NAPSAUTTAMALLA</a:t>
            </a:r>
          </a:p>
        </p:txBody>
      </p:sp>
      <p:pic>
        <p:nvPicPr>
          <p:cNvPr id="13" name="Kuva 12">
            <a:extLst>
              <a:ext uri="{FF2B5EF4-FFF2-40B4-BE49-F238E27FC236}">
                <a16:creationId xmlns:a16="http://schemas.microsoft.com/office/drawing/2014/main" id="{AA21C816-39A0-A74A-8F2A-2CE8F947274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740563" y="669257"/>
            <a:ext cx="644428" cy="647700"/>
          </a:xfrm>
          <a:prstGeom prst="rect">
            <a:avLst/>
          </a:prstGeom>
        </p:spPr>
      </p:pic>
      <p:sp>
        <p:nvSpPr>
          <p:cNvPr id="9" name="Dian numeron paikkamerkki 5">
            <a:extLst>
              <a:ext uri="{FF2B5EF4-FFF2-40B4-BE49-F238E27FC236}">
                <a16:creationId xmlns:a16="http://schemas.microsoft.com/office/drawing/2014/main" id="{98760C89-6817-3A49-8E64-DA29B5A79D97}"/>
              </a:ext>
            </a:extLst>
          </p:cNvPr>
          <p:cNvSpPr>
            <a:spLocks noGrp="1"/>
          </p:cNvSpPr>
          <p:nvPr>
            <p:ph type="sldNum" sz="quarter" idx="12"/>
          </p:nvPr>
        </p:nvSpPr>
        <p:spPr>
          <a:xfrm>
            <a:off x="8699500" y="6178550"/>
            <a:ext cx="2743200" cy="365125"/>
          </a:xfrm>
        </p:spPr>
        <p:txBody>
          <a:bodyPr/>
          <a:lstStyle>
            <a:lvl1pPr>
              <a:defRPr>
                <a:solidFill>
                  <a:schemeClr val="tx1"/>
                </a:solidFill>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62276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18DAED1-DD14-BF4A-B88C-E1C96F943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358CEF64-9781-D945-9720-99CE85F398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4101579-0DA9-4049-AC13-EF6FA335BF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b="1">
                <a:solidFill>
                  <a:schemeClr val="bg1"/>
                </a:solidFill>
                <a:latin typeface="Segoe UI" panose="020B0502040204020203" pitchFamily="34" charset="0"/>
                <a:cs typeface="Segoe UI" panose="020B0502040204020203" pitchFamily="34" charset="0"/>
              </a:defRPr>
            </a:lvl1pPr>
          </a:lstStyle>
          <a:p>
            <a:endParaRPr lang="fi-FI" dirty="0"/>
          </a:p>
        </p:txBody>
      </p:sp>
      <p:sp>
        <p:nvSpPr>
          <p:cNvPr id="5" name="Alatunnisteen paikkamerkki 4">
            <a:extLst>
              <a:ext uri="{FF2B5EF4-FFF2-40B4-BE49-F238E27FC236}">
                <a16:creationId xmlns:a16="http://schemas.microsoft.com/office/drawing/2014/main" id="{265F9E72-400B-824D-91AE-6E5C40C7F6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Segoe UI" panose="020B0502040204020203" pitchFamily="34" charset="0"/>
                <a:cs typeface="Segoe UI" panose="020B0502040204020203" pitchFamily="34" charset="0"/>
              </a:defRPr>
            </a:lvl1pPr>
          </a:lstStyle>
          <a:p>
            <a:endParaRPr lang="fi-FI"/>
          </a:p>
        </p:txBody>
      </p:sp>
      <p:sp>
        <p:nvSpPr>
          <p:cNvPr id="6" name="Dian numeron paikkamerkki 5">
            <a:extLst>
              <a:ext uri="{FF2B5EF4-FFF2-40B4-BE49-F238E27FC236}">
                <a16:creationId xmlns:a16="http://schemas.microsoft.com/office/drawing/2014/main" id="{571DABDF-68E5-1744-9D23-F69A2F2C7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Segoe UI" panose="020B0502040204020203" pitchFamily="34" charset="0"/>
                <a:cs typeface="Segoe UI" panose="020B0502040204020203" pitchFamily="34" charset="0"/>
              </a:defRPr>
            </a:lvl1pPr>
          </a:lstStyle>
          <a:p>
            <a:fld id="{69C2F4FE-713B-884F-B5BF-63AA24B8D1FF}" type="slidenum">
              <a:rPr lang="fi-FI" smtClean="0"/>
              <a:pPr/>
              <a:t>‹#›</a:t>
            </a:fld>
            <a:endParaRPr lang="fi-FI"/>
          </a:p>
        </p:txBody>
      </p:sp>
    </p:spTree>
    <p:extLst>
      <p:ext uri="{BB962C8B-B14F-4D97-AF65-F5344CB8AC3E}">
        <p14:creationId xmlns:p14="http://schemas.microsoft.com/office/powerpoint/2010/main" val="23518721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82" r:id="rId3"/>
    <p:sldLayoutId id="2147483684" r:id="rId4"/>
    <p:sldLayoutId id="2147483661" r:id="rId5"/>
    <p:sldLayoutId id="2147483683" r:id="rId6"/>
    <p:sldLayoutId id="2147483685" r:id="rId7"/>
    <p:sldLayoutId id="2147483662" r:id="rId8"/>
    <p:sldLayoutId id="2147483663" r:id="rId9"/>
    <p:sldLayoutId id="2147483650" r:id="rId10"/>
    <p:sldLayoutId id="2147483651" r:id="rId11"/>
    <p:sldLayoutId id="2147483664" r:id="rId12"/>
    <p:sldLayoutId id="2147483665" r:id="rId13"/>
    <p:sldLayoutId id="2147483666" r:id="rId14"/>
    <p:sldLayoutId id="2147483667" r:id="rId15"/>
    <p:sldLayoutId id="2147483670" r:id="rId16"/>
    <p:sldLayoutId id="2147483668" r:id="rId17"/>
    <p:sldLayoutId id="2147483669" r:id="rId18"/>
    <p:sldLayoutId id="2147483677" r:id="rId19"/>
    <p:sldLayoutId id="2147483673" r:id="rId20"/>
    <p:sldLayoutId id="2147483675" r:id="rId21"/>
    <p:sldLayoutId id="2147483674" r:id="rId22"/>
    <p:sldLayoutId id="2147483676" r:id="rId23"/>
    <p:sldLayoutId id="2147483678" r:id="rId24"/>
    <p:sldLayoutId id="2147483679" r:id="rId25"/>
    <p:sldLayoutId id="2147483680" r:id="rId26"/>
    <p:sldLayoutId id="2147483681" r:id="rId27"/>
  </p:sldLayoutIdLst>
  <p:hf hdr="0" ftr="0"/>
  <p:txStyles>
    <p:titleStyle>
      <a:lvl1pPr algn="l" defTabSz="914400" rtl="0" eaLnBrk="1" latinLnBrk="0" hangingPunct="1">
        <a:lnSpc>
          <a:spcPct val="90000"/>
        </a:lnSpc>
        <a:spcBef>
          <a:spcPct val="0"/>
        </a:spcBef>
        <a:buNone/>
        <a:defRPr sz="2400" b="1" kern="1200">
          <a:solidFill>
            <a:schemeClr val="tx1"/>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052028-CCF9-0A44-82AB-381B5C0D8FFA}"/>
              </a:ext>
            </a:extLst>
          </p:cNvPr>
          <p:cNvSpPr>
            <a:spLocks noGrp="1"/>
          </p:cNvSpPr>
          <p:nvPr>
            <p:ph type="ctrTitle"/>
          </p:nvPr>
        </p:nvSpPr>
        <p:spPr>
          <a:xfrm>
            <a:off x="4115527" y="-128133"/>
            <a:ext cx="7424928" cy="1449515"/>
          </a:xfrm>
        </p:spPr>
        <p:txBody>
          <a:bodyPr/>
          <a:lstStyle/>
          <a:p>
            <a:r>
              <a:rPr lang="fi-FI" dirty="0"/>
              <a:t>OULUJOEN KOULU </a:t>
            </a:r>
          </a:p>
        </p:txBody>
      </p:sp>
      <p:sp>
        <p:nvSpPr>
          <p:cNvPr id="3" name="Alaotsikko 2">
            <a:extLst>
              <a:ext uri="{FF2B5EF4-FFF2-40B4-BE49-F238E27FC236}">
                <a16:creationId xmlns:a16="http://schemas.microsoft.com/office/drawing/2014/main" id="{1D2B47B0-186E-724E-8713-D5575A23AFA9}"/>
              </a:ext>
            </a:extLst>
          </p:cNvPr>
          <p:cNvSpPr>
            <a:spLocks noGrp="1"/>
          </p:cNvSpPr>
          <p:nvPr>
            <p:ph type="subTitle" idx="1"/>
          </p:nvPr>
        </p:nvSpPr>
        <p:spPr>
          <a:xfrm>
            <a:off x="2908560" y="1963314"/>
            <a:ext cx="8534140" cy="1343908"/>
          </a:xfrm>
        </p:spPr>
        <p:txBody>
          <a:bodyPr>
            <a:noAutofit/>
          </a:bodyPr>
          <a:lstStyle/>
          <a:p>
            <a:r>
              <a:rPr lang="fi-FI" sz="2400" dirty="0"/>
              <a:t>TASA-ARVO- JA YHDENVERTAISUUSSUUNNITELMA</a:t>
            </a:r>
            <a:br>
              <a:rPr lang="fi-FI" sz="3600" dirty="0"/>
            </a:br>
            <a:r>
              <a:rPr lang="fi-FI" sz="3600" dirty="0"/>
              <a:t>                              </a:t>
            </a:r>
            <a:endParaRPr lang="fi-FI" sz="3600" dirty="0">
              <a:latin typeface="Rockwell Condensed" panose="02060603050405020104" pitchFamily="18" charset="0"/>
            </a:endParaRPr>
          </a:p>
        </p:txBody>
      </p:sp>
      <p:sp>
        <p:nvSpPr>
          <p:cNvPr id="7" name="Dian numeron paikkamerkki 6">
            <a:extLst>
              <a:ext uri="{FF2B5EF4-FFF2-40B4-BE49-F238E27FC236}">
                <a16:creationId xmlns:a16="http://schemas.microsoft.com/office/drawing/2014/main" id="{E93C01CE-1ED4-354A-B625-5E3E78DC059B}"/>
              </a:ext>
            </a:extLst>
          </p:cNvPr>
          <p:cNvSpPr>
            <a:spLocks noGrp="1"/>
          </p:cNvSpPr>
          <p:nvPr>
            <p:ph type="sldNum" sz="quarter" idx="4294967295"/>
          </p:nvPr>
        </p:nvSpPr>
        <p:spPr>
          <a:xfrm>
            <a:off x="8699500" y="6178550"/>
            <a:ext cx="2743200" cy="365125"/>
          </a:xfrm>
        </p:spPr>
        <p:txBody>
          <a:bodyPr/>
          <a:lstStyle/>
          <a:p>
            <a:fld id="{69C2F4FE-713B-884F-B5BF-63AA24B8D1FF}" type="slidenum">
              <a:rPr lang="fi-FI" smtClean="0"/>
              <a:pPr/>
              <a:t>1</a:t>
            </a:fld>
            <a:endParaRPr lang="fi-FI"/>
          </a:p>
        </p:txBody>
      </p:sp>
      <p:sp>
        <p:nvSpPr>
          <p:cNvPr id="8" name="Päivämäärän paikkamerkki 7">
            <a:extLst>
              <a:ext uri="{FF2B5EF4-FFF2-40B4-BE49-F238E27FC236}">
                <a16:creationId xmlns:a16="http://schemas.microsoft.com/office/drawing/2014/main" id="{8D0CC43F-6CFF-5F49-8713-FBCA47CBB836}"/>
              </a:ext>
            </a:extLst>
          </p:cNvPr>
          <p:cNvSpPr>
            <a:spLocks noGrp="1"/>
          </p:cNvSpPr>
          <p:nvPr>
            <p:ph type="dt" sz="half" idx="10"/>
          </p:nvPr>
        </p:nvSpPr>
        <p:spPr>
          <a:xfrm flipH="1">
            <a:off x="10651901" y="5436066"/>
            <a:ext cx="45719" cy="100552"/>
          </a:xfrm>
        </p:spPr>
        <p:txBody>
          <a:bodyPr/>
          <a:lstStyle/>
          <a:p>
            <a:endParaRPr lang="fi-FI" dirty="0"/>
          </a:p>
        </p:txBody>
      </p:sp>
    </p:spTree>
    <p:extLst>
      <p:ext uri="{BB962C8B-B14F-4D97-AF65-F5344CB8AC3E}">
        <p14:creationId xmlns:p14="http://schemas.microsoft.com/office/powerpoint/2010/main" val="1817712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22BE0A-8B6F-3F6A-7C48-39685E48EC2B}"/>
              </a:ext>
            </a:extLst>
          </p:cNvPr>
          <p:cNvSpPr>
            <a:spLocks noGrp="1"/>
          </p:cNvSpPr>
          <p:nvPr>
            <p:ph type="ctrTitle"/>
          </p:nvPr>
        </p:nvSpPr>
        <p:spPr>
          <a:xfrm>
            <a:off x="3243072" y="512749"/>
            <a:ext cx="7371140" cy="2916251"/>
          </a:xfrm>
        </p:spPr>
        <p:txBody>
          <a:bodyPr>
            <a:normAutofit/>
          </a:bodyPr>
          <a:lstStyle/>
          <a:p>
            <a:r>
              <a:rPr lang="fi-FI" dirty="0"/>
              <a:t>Tasa-arvolaissa tasa-arvo tarkoittaa sukupuolten välistä tasa-arvoa. Lain päämääränä on estää sukupuoleen, sukupuoli-identiteettiin tai sukupuolen ilmaisuun perustuvaa syrjintää ja edistää tasa-arvoa. (Tasa-arvolaki 1 – 3 §.) </a:t>
            </a:r>
            <a:br>
              <a:rPr lang="fi-FI" dirty="0"/>
            </a:br>
            <a:endParaRPr lang="fi-FI" dirty="0"/>
          </a:p>
        </p:txBody>
      </p:sp>
      <p:sp>
        <p:nvSpPr>
          <p:cNvPr id="3" name="Alaotsikko 2">
            <a:extLst>
              <a:ext uri="{FF2B5EF4-FFF2-40B4-BE49-F238E27FC236}">
                <a16:creationId xmlns:a16="http://schemas.microsoft.com/office/drawing/2014/main" id="{2084E39B-3F44-753D-5C4C-2E039B7E6293}"/>
              </a:ext>
            </a:extLst>
          </p:cNvPr>
          <p:cNvSpPr>
            <a:spLocks noGrp="1"/>
          </p:cNvSpPr>
          <p:nvPr>
            <p:ph type="subTitle" idx="1"/>
          </p:nvPr>
        </p:nvSpPr>
        <p:spPr>
          <a:xfrm>
            <a:off x="3243072" y="3332860"/>
            <a:ext cx="7721182" cy="2811566"/>
          </a:xfrm>
        </p:spPr>
        <p:txBody>
          <a:bodyPr>
            <a:normAutofit/>
          </a:bodyPr>
          <a:lstStyle/>
          <a:p>
            <a:r>
              <a:rPr lang="fi-FI" dirty="0"/>
              <a:t>Yhdenvertaisuus tarkoittaa kaikkien ihmisten samanarvoisuutta, ja  on Suomen perustuslaissa turvattu perusoikeus. Yhdenvertaisuuslain mukaan ketään ei saa syrjiä iän, alkuperän, kansalaisuuden, kielen, uskonnon, vakaumuksen, mielipiteen, poliittisen toiminnan, ammattiyhdistystoiminnan, perhesuhteiden, terveydentilan, vammaisuuden, seksuaalisen suuntautumisen tai muun henkilöön liittyvän syyn perusteella. </a:t>
            </a:r>
          </a:p>
          <a:p>
            <a:r>
              <a:rPr lang="fi-FI" dirty="0"/>
              <a:t>(Yhdenvertaisuuslaki 8 §.) </a:t>
            </a:r>
          </a:p>
          <a:p>
            <a:endParaRPr lang="fi-FI" dirty="0"/>
          </a:p>
        </p:txBody>
      </p:sp>
    </p:spTree>
    <p:extLst>
      <p:ext uri="{BB962C8B-B14F-4D97-AF65-F5344CB8AC3E}">
        <p14:creationId xmlns:p14="http://schemas.microsoft.com/office/powerpoint/2010/main" val="4206148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144B3B-CDC4-8984-E08C-F372CAD87F53}"/>
              </a:ext>
            </a:extLst>
          </p:cNvPr>
          <p:cNvSpPr>
            <a:spLocks noGrp="1"/>
          </p:cNvSpPr>
          <p:nvPr>
            <p:ph type="ctrTitle"/>
          </p:nvPr>
        </p:nvSpPr>
        <p:spPr>
          <a:xfrm>
            <a:off x="2768836" y="111095"/>
            <a:ext cx="8434699" cy="4939469"/>
          </a:xfrm>
        </p:spPr>
        <p:txBody>
          <a:bodyPr>
            <a:normAutofit/>
          </a:bodyPr>
          <a:lstStyle/>
          <a:p>
            <a:r>
              <a:rPr lang="fi-FI" sz="1600" dirty="0">
                <a:latin typeface="Segoe UI"/>
                <a:cs typeface="Segoe UI"/>
              </a:rPr>
              <a:t>Oulujoen koulussa kaikki oppilaat ovat samanarvoisia. Kaikilla oppilailla on yhdenvertaiset mahdollisuudet opiskella ja edetä opinnoissaan. Oppilaita ohjataan ilman perinteisiä sukupuoliodotuksia, eikä oppilaita ryhmitellä opetusryhmiin sukupuolen mukaan. Koulun toimintakulttuurissa kiinnitetään huomiota tasa-arvoisten asenteiden ja käytänteiden toteutumiseen.  Jokaisella lapsella on mahdollisuus tuntea kuuluvansa ryhmään ja tuntea itsensä joka päivä arvostetuksi yksilöksi. Koulumme visio kuuluu: "Yhdessä ainutlaatuisiksi yksilöiksi"</a:t>
            </a:r>
            <a:br>
              <a:rPr lang="fi-FI" sz="1600" dirty="0"/>
            </a:br>
            <a:br>
              <a:rPr lang="fi-FI" sz="1600" dirty="0"/>
            </a:br>
            <a:r>
              <a:rPr lang="fi-FI" sz="1600" dirty="0">
                <a:latin typeface="Segoe UI"/>
                <a:cs typeface="Segoe UI"/>
              </a:rPr>
              <a:t>Tasa-arvo ja yhdenvertaisuussuunnitelman pohjaksi, tehdään parin vuoden välein tasa-arvokartoitus, jossa selvitetään asioiden nykytilaa eri näkökulmista tasa-arvon ja yhdenvertaisuuden toteutumista ajatellen. Kartoituksen perusteella valitaan vuosittaiset kehittämiskohteet lukuvuosisuunnitelmaan, jotta pystytään varmistumaan, että hyvin olevat tasa-arvo- ja yhdenvertaisuusasiat ovat hyvin myös jatkossa ja kehitettäviin asioihin kiinnitetään huomiota.</a:t>
            </a:r>
            <a:br>
              <a:rPr lang="fi-FI" sz="1600" dirty="0"/>
            </a:br>
            <a:endParaRPr lang="fi-FI" sz="1600" dirty="0"/>
          </a:p>
        </p:txBody>
      </p:sp>
    </p:spTree>
    <p:extLst>
      <p:ext uri="{BB962C8B-B14F-4D97-AF65-F5344CB8AC3E}">
        <p14:creationId xmlns:p14="http://schemas.microsoft.com/office/powerpoint/2010/main" val="223987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6153BD-725B-5532-F89A-3B7C3A98CCBA}"/>
              </a:ext>
            </a:extLst>
          </p:cNvPr>
          <p:cNvSpPr>
            <a:spLocks noGrp="1"/>
          </p:cNvSpPr>
          <p:nvPr>
            <p:ph type="ctrTitle"/>
          </p:nvPr>
        </p:nvSpPr>
        <p:spPr>
          <a:xfrm>
            <a:off x="2794475" y="179463"/>
            <a:ext cx="8297966" cy="5964964"/>
          </a:xfrm>
        </p:spPr>
        <p:txBody>
          <a:bodyPr>
            <a:normAutofit/>
          </a:bodyPr>
          <a:lstStyle/>
          <a:p>
            <a:r>
              <a:rPr lang="fi-FI" sz="1300" dirty="0">
                <a:latin typeface="Segoe UI"/>
                <a:cs typeface="Segoe UI"/>
              </a:rPr>
              <a:t>- Oppilaiden kannustaminen, hyvän toiminnan huomaaminen ja onnistumisten esiin nostaminen ovat koulumme keskeisiä keinoja luoda hyväksyvä ilmapiiri, jossa jokainen saa olla oma itsensä. </a:t>
            </a:r>
            <a:br>
              <a:rPr lang="fi-FI" sz="1300" dirty="0"/>
            </a:br>
            <a:br>
              <a:rPr lang="fi-FI" sz="1300" dirty="0"/>
            </a:br>
            <a:r>
              <a:rPr lang="fi-FI" sz="1300" dirty="0">
                <a:latin typeface="Segoe UI"/>
                <a:cs typeface="Segoe UI"/>
              </a:rPr>
              <a:t>- Erilaisten oppimistapojen tunnistaminen ja vaihtelevat opetus- ja oppimismenetelmät vahvistavat tavoitteiden saavuttamista.</a:t>
            </a:r>
            <a:br>
              <a:rPr lang="fi-FI" sz="1300" dirty="0"/>
            </a:br>
            <a:br>
              <a:rPr lang="fi-FI" sz="1300" dirty="0"/>
            </a:br>
            <a:r>
              <a:rPr lang="fi-FI" sz="1300" dirty="0">
                <a:latin typeface="Segoe UI"/>
                <a:cs typeface="Segoe UI"/>
              </a:rPr>
              <a:t>- Oppilaiden osallisuus ja aito mahdollisuus vaikuttaa koulun toimintaan vahvistaa oppilaan omistajuutta omaan oppimiseensa sekä tuntea kuuluvansa erilaisiin ryhmiin; kouluyhteisö, luokkayhteisö, kaveriyhteisö jne. Oppilaskunta on eräs keskeinen oppilaan osallisuuden muoto. Osallisuutta tuetaan myös  järjestämällä vuosittain useita teemapäiviä ja tapahtumia, joiden suunnittelusta ja toteutuksesta vastaavat oppilaat.</a:t>
            </a:r>
            <a:br>
              <a:rPr lang="fi-FI" sz="1300" dirty="0"/>
            </a:br>
            <a:br>
              <a:rPr lang="fi-FI" sz="1300" dirty="0"/>
            </a:br>
            <a:r>
              <a:rPr lang="fi-FI" sz="1300" dirty="0">
                <a:latin typeface="Segoe UI"/>
                <a:cs typeface="Segoe UI"/>
              </a:rPr>
              <a:t>- Oppilailla on mahdollisuus saada oman uskontokuntansa opetusta tai vaihtoehtoisesti elämänkatsomustiedon opetusta. Seurakunnan tilaisuuksien aikana seurakuntaan kuulumattomille oppilaille järjestetään muuta opetussuunnitelman mukaista toimintaa. </a:t>
            </a:r>
            <a:br>
              <a:rPr lang="fi-FI" sz="1300" dirty="0"/>
            </a:br>
            <a:br>
              <a:rPr lang="fi-FI" sz="1300" dirty="0"/>
            </a:br>
            <a:r>
              <a:rPr lang="fi-FI" sz="1300" dirty="0">
                <a:latin typeface="Segoe UI"/>
                <a:cs typeface="Segoe UI"/>
              </a:rPr>
              <a:t>- Liikunnan ja käsityön opetus on järjestetty sekaryhmissä. </a:t>
            </a:r>
            <a:br>
              <a:rPr lang="fi-FI" sz="1300" dirty="0"/>
            </a:br>
            <a:br>
              <a:rPr lang="fi-FI" sz="1300" dirty="0"/>
            </a:br>
            <a:r>
              <a:rPr lang="fi-FI" sz="1300" dirty="0">
                <a:latin typeface="Segoe UI"/>
                <a:cs typeface="Segoe UI"/>
              </a:rPr>
              <a:t>- Koulurakennuksessa on WC-tiloja sekä sukupuolien mukaisesti että kaikkien sukupuolten käytettäviksi.</a:t>
            </a:r>
            <a:br>
              <a:rPr lang="fi-FI" sz="1300" dirty="0"/>
            </a:br>
            <a:br>
              <a:rPr lang="fi-FI" sz="1300" dirty="0"/>
            </a:br>
            <a:r>
              <a:rPr lang="fi-FI" sz="1300" dirty="0">
                <a:latin typeface="Segoe UI"/>
                <a:cs typeface="Segoe UI"/>
              </a:rPr>
              <a:t>- Oppilaita tuetaan ja kannustetaan tekemään oppiainevalintansa omien kiinnostuksen kohteidensa ja oman motivaationsa mukaan. </a:t>
            </a:r>
            <a:br>
              <a:rPr lang="fi-FI" sz="1300" dirty="0"/>
            </a:br>
            <a:br>
              <a:rPr lang="fi-FI" sz="1300" dirty="0"/>
            </a:br>
            <a:r>
              <a:rPr lang="fi-FI" sz="1300" dirty="0">
                <a:latin typeface="Segoe UI"/>
                <a:cs typeface="Segoe UI"/>
              </a:rPr>
              <a:t>- Koulussa järjestetään useita hyvinvointia edistäviä tapahtumia lukuvuoden aikana. Hyvinvointia tukevia tapahtumia ovat mm. oppilaiden järjestämät teema- ja toimintapäivät, välkkäriliikuttajatoiminta, Liikkuva koulu –toiminta, oppilaskerhot sekä oppilasagenttitoiminta.</a:t>
            </a:r>
            <a:br>
              <a:rPr lang="fi-FI" sz="1300" dirty="0"/>
            </a:br>
            <a:br>
              <a:rPr lang="fi-FI" sz="1300" dirty="0"/>
            </a:br>
            <a:r>
              <a:rPr lang="fi-FI" sz="1300" dirty="0">
                <a:latin typeface="Segoe UI"/>
                <a:cs typeface="Segoe UI"/>
              </a:rPr>
              <a:t>- Koululla on oma kiusaamiseen ja ristiriitatilanteisiin puuttumisen malli, joka esitellään oppilaille ja huoltajille vuosittain.</a:t>
            </a:r>
            <a:br>
              <a:rPr lang="fi-FI" sz="1300" dirty="0"/>
            </a:br>
            <a:br>
              <a:rPr lang="fi-FI" sz="1800" dirty="0"/>
            </a:br>
            <a:endParaRPr lang="fi-FI" sz="1300" dirty="0"/>
          </a:p>
        </p:txBody>
      </p:sp>
    </p:spTree>
    <p:extLst>
      <p:ext uri="{BB962C8B-B14F-4D97-AF65-F5344CB8AC3E}">
        <p14:creationId xmlns:p14="http://schemas.microsoft.com/office/powerpoint/2010/main" val="1818288578"/>
      </p:ext>
    </p:extLst>
  </p:cSld>
  <p:clrMapOvr>
    <a:masterClrMapping/>
  </p:clrMapOvr>
</p:sld>
</file>

<file path=ppt/theme/theme1.xml><?xml version="1.0" encoding="utf-8"?>
<a:theme xmlns:a="http://schemas.openxmlformats.org/drawingml/2006/main" name="Office-teema">
  <a:themeElements>
    <a:clrScheme name="Oulu">
      <a:dk1>
        <a:srgbClr val="000000"/>
      </a:dk1>
      <a:lt1>
        <a:srgbClr val="FFFFFF"/>
      </a:lt1>
      <a:dk2>
        <a:srgbClr val="44546A"/>
      </a:dk2>
      <a:lt2>
        <a:srgbClr val="E7E6E6"/>
      </a:lt2>
      <a:accent1>
        <a:srgbClr val="E10069"/>
      </a:accent1>
      <a:accent2>
        <a:srgbClr val="00DBFF"/>
      </a:accent2>
      <a:accent3>
        <a:srgbClr val="001E96"/>
      </a:accent3>
      <a:accent4>
        <a:srgbClr val="F05923"/>
      </a:accent4>
      <a:accent5>
        <a:srgbClr val="008CFF"/>
      </a:accent5>
      <a:accent6>
        <a:srgbClr val="006E0A"/>
      </a:accent6>
      <a:hlink>
        <a:srgbClr val="001E96"/>
      </a:hlink>
      <a:folHlink>
        <a:srgbClr val="000000"/>
      </a:folHlink>
    </a:clrScheme>
    <a:fontScheme name="Segoe 2021">
      <a:majorFont>
        <a:latin typeface="Segoe UI Black"/>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lu_Powerpointpohja.potx" id="{AC8303F7-1F66-4B02-8CC4-7B35D96828BE}" vid="{C442E1DD-C25E-45D7-9299-D4FB55D13165}"/>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FC3DA2A38C33704FB6FBA27B272A146A" ma:contentTypeVersion="7" ma:contentTypeDescription="Luo uusi asiakirja." ma:contentTypeScope="" ma:versionID="d7a68a2d4df2cef9de09a9b7b1fcf9b7">
  <xsd:schema xmlns:xsd="http://www.w3.org/2001/XMLSchema" xmlns:xs="http://www.w3.org/2001/XMLSchema" xmlns:p="http://schemas.microsoft.com/office/2006/metadata/properties" xmlns:ns2="28628ca7-215c-40d4-94f6-58d2ff8dbf28" xmlns:ns3="cf6341be-266b-45e3-b168-4e56d7494fb3" targetNamespace="http://schemas.microsoft.com/office/2006/metadata/properties" ma:root="true" ma:fieldsID="c04b1d9d31519670bead589de5d7949f" ns2:_="" ns3:_="">
    <xsd:import namespace="28628ca7-215c-40d4-94f6-58d2ff8dbf28"/>
    <xsd:import namespace="cf6341be-266b-45e3-b168-4e56d7494f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628ca7-215c-40d4-94f6-58d2ff8db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6341be-266b-45e3-b168-4e56d7494fb3"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061C17-370F-48C1-B234-0A99D1A803E5}">
  <ds:schemaRefs>
    <ds:schemaRef ds:uri="http://schemas.microsoft.com/sharepoint/v3/contenttype/forms"/>
  </ds:schemaRefs>
</ds:datastoreItem>
</file>

<file path=customXml/itemProps2.xml><?xml version="1.0" encoding="utf-8"?>
<ds:datastoreItem xmlns:ds="http://schemas.openxmlformats.org/officeDocument/2006/customXml" ds:itemID="{C63A59F7-C9E9-4ED9-8430-CC44FA4C1A4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1F0910E-2E6F-4A83-A014-A28B7085F7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628ca7-215c-40d4-94f6-58d2ff8dbf28"/>
    <ds:schemaRef ds:uri="cf6341be-266b-45e3-b168-4e56d7494f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d0d7e0fb-38a7-49c9-82b1-94634535fcd7}" enabled="1" method="Privileged" siteId="{5cc89a67-fa29-4356-af5d-f436abc7c21b}" removed="0"/>
</clbl:labelList>
</file>

<file path=docProps/app.xml><?xml version="1.0" encoding="utf-8"?>
<Properties xmlns="http://schemas.openxmlformats.org/officeDocument/2006/extended-properties" xmlns:vt="http://schemas.openxmlformats.org/officeDocument/2006/docPropsVTypes">
  <Template>Oulu_Powerpointpohja</Template>
  <TotalTime>50</TotalTime>
  <Words>432</Words>
  <Application>Microsoft Office PowerPoint</Application>
  <PresentationFormat>Laajakuva</PresentationFormat>
  <Paragraphs>8</Paragraphs>
  <Slides>4</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4</vt:i4>
      </vt:variant>
    </vt:vector>
  </HeadingPairs>
  <TitlesOfParts>
    <vt:vector size="9" baseType="lpstr">
      <vt:lpstr>Arial</vt:lpstr>
      <vt:lpstr>Calibri</vt:lpstr>
      <vt:lpstr>Rockwell Condensed</vt:lpstr>
      <vt:lpstr>Segoe UI</vt:lpstr>
      <vt:lpstr>Office-teema</vt:lpstr>
      <vt:lpstr>OULUJOEN KOULU </vt:lpstr>
      <vt:lpstr>Tasa-arvolaissa tasa-arvo tarkoittaa sukupuolten välistä tasa-arvoa. Lain päämääränä on estää sukupuoleen, sukupuoli-identiteettiin tai sukupuolen ilmaisuun perustuvaa syrjintää ja edistää tasa-arvoa. (Tasa-arvolaki 1 – 3 §.)  </vt:lpstr>
      <vt:lpstr>Oulujoen koulussa kaikki oppilaat ovat samanarvoisia. Kaikilla oppilailla on yhdenvertaiset mahdollisuudet opiskella ja edetä opinnoissaan. Oppilaita ohjataan ilman perinteisiä sukupuoliodotuksia, eikä oppilaita ryhmitellä opetusryhmiin sukupuolen mukaan. Koulun toimintakulttuurissa kiinnitetään huomiota tasa-arvoisten asenteiden ja käytänteiden toteutumiseen.  Jokaisella lapsella on mahdollisuus tuntea kuuluvansa ryhmään ja tuntea itsensä joka päivä arvostetuksi yksilöksi. Koulumme visio kuuluu: "Yhdessä ainutlaatuisiksi yksilöiksi"  Tasa-arvo ja yhdenvertaisuussuunnitelman pohjaksi, tehdään parin vuoden välein tasa-arvokartoitus, jossa selvitetään asioiden nykytilaa eri näkökulmista tasa-arvon ja yhdenvertaisuuden toteutumista ajatellen. Kartoituksen perusteella valitaan vuosittaiset kehittämiskohteet lukuvuosisuunnitelmaan, jotta pystytään varmistumaan, että hyvin olevat tasa-arvo- ja yhdenvertaisuusasiat ovat hyvin myös jatkossa ja kehitettäviin asioihin kiinnitetään huomiota. </vt:lpstr>
      <vt:lpstr>- Oppilaiden kannustaminen, hyvän toiminnan huomaaminen ja onnistumisten esiin nostaminen ovat koulumme keskeisiä keinoja luoda hyväksyvä ilmapiiri, jossa jokainen saa olla oma itsensä.   - Erilaisten oppimistapojen tunnistaminen ja vaihtelevat opetus- ja oppimismenetelmät vahvistavat tavoitteiden saavuttamista.  - Oppilaiden osallisuus ja aito mahdollisuus vaikuttaa koulun toimintaan vahvistaa oppilaan omistajuutta omaan oppimiseensa sekä tuntea kuuluvansa erilaisiin ryhmiin; kouluyhteisö, luokkayhteisö, kaveriyhteisö jne. Oppilaskunta on eräs keskeinen oppilaan osallisuuden muoto. Osallisuutta tuetaan myös  järjestämällä vuosittain useita teemapäiviä ja tapahtumia, joiden suunnittelusta ja toteutuksesta vastaavat oppilaat.  - Oppilailla on mahdollisuus saada oman uskontokuntansa opetusta tai vaihtoehtoisesti elämänkatsomustiedon opetusta. Seurakunnan tilaisuuksien aikana seurakuntaan kuulumattomille oppilaille järjestetään muuta opetussuunnitelman mukaista toimintaa.   - Liikunnan ja käsityön opetus on järjestetty sekaryhmissä.   - Koulurakennuksessa on WC-tiloja sekä sukupuolien mukaisesti että kaikkien sukupuolten käytettäviksi.  - Oppilaita tuetaan ja kannustetaan tekemään oppiainevalintansa omien kiinnostuksen kohteidensa ja oman motivaationsa mukaan.   - Koulussa järjestetään useita hyvinvointia edistäviä tapahtumia lukuvuoden aikana. Hyvinvointia tukevia tapahtumia ovat mm. oppilaiden järjestämät teema- ja toimintapäivät, välkkäriliikuttajatoiminta, Liikkuva koulu –toiminta, oppilaskerhot sekä oppilasagenttitoiminta.  - Koululla on oma kiusaamiseen ja ristiriitatilanteisiin puuttumisen malli, joka esitellään oppilaille ja huoltajille vuosittain.  </vt:lpstr>
    </vt:vector>
  </TitlesOfParts>
  <Company>Oulun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OULUJOEN KOULU</dc:title>
  <dc:creator>Moilanen Pasi - rehtori</dc:creator>
  <cp:lastModifiedBy>Moilanen Pasi - rehtori</cp:lastModifiedBy>
  <cp:revision>2</cp:revision>
  <dcterms:created xsi:type="dcterms:W3CDTF">2024-01-08T12:17:45Z</dcterms:created>
  <dcterms:modified xsi:type="dcterms:W3CDTF">2025-09-26T07:32:32Z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7f2b28d-54cf-44b6-aad9-6a2b7fb652a6_Enabled">
    <vt:lpwstr>true</vt:lpwstr>
  </property>
  <property fmtid="{D5CDD505-2E9C-101B-9397-08002B2CF9AE}" pid="3" name="MSIP_Label_e7f2b28d-54cf-44b6-aad9-6a2b7fb652a6_SetDate">
    <vt:lpwstr>2023-11-02T08:31:49Z</vt:lpwstr>
  </property>
  <property fmtid="{D5CDD505-2E9C-101B-9397-08002B2CF9AE}" pid="4" name="MSIP_Label_e7f2b28d-54cf-44b6-aad9-6a2b7fb652a6_Method">
    <vt:lpwstr>Standard</vt:lpwstr>
  </property>
  <property fmtid="{D5CDD505-2E9C-101B-9397-08002B2CF9AE}" pid="5" name="MSIP_Label_e7f2b28d-54cf-44b6-aad9-6a2b7fb652a6_Name">
    <vt:lpwstr>e7f2b28d-54cf-44b6-aad9-6a2b7fb652a6</vt:lpwstr>
  </property>
  <property fmtid="{D5CDD505-2E9C-101B-9397-08002B2CF9AE}" pid="6" name="MSIP_Label_e7f2b28d-54cf-44b6-aad9-6a2b7fb652a6_SiteId">
    <vt:lpwstr>5cc89a67-fa29-4356-af5d-f436abc7c21b</vt:lpwstr>
  </property>
  <property fmtid="{D5CDD505-2E9C-101B-9397-08002B2CF9AE}" pid="7" name="MSIP_Label_e7f2b28d-54cf-44b6-aad9-6a2b7fb652a6_ActionId">
    <vt:lpwstr>01fa4126-6d04-42f5-b1f2-0f2c26e5173d</vt:lpwstr>
  </property>
  <property fmtid="{D5CDD505-2E9C-101B-9397-08002B2CF9AE}" pid="8" name="MSIP_Label_e7f2b28d-54cf-44b6-aad9-6a2b7fb652a6_ContentBits">
    <vt:lpwstr>0</vt:lpwstr>
  </property>
  <property fmtid="{D5CDD505-2E9C-101B-9397-08002B2CF9AE}" pid="9" name="ContentTypeId">
    <vt:lpwstr>0x010100FC3DA2A38C33704FB6FBA27B272A146A</vt:lpwstr>
  </property>
</Properties>
</file>